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tags/tag29.xml" ContentType="application/vnd.openxmlformats-officedocument.presentationml.tags+xml"/>
  <Override PartName="/ppt/notesSlides/notesSlide35.xml" ContentType="application/vnd.openxmlformats-officedocument.presentationml.notesSlide+xml"/>
  <Override PartName="/ppt/tags/tag30.xml" ContentType="application/vnd.openxmlformats-officedocument.presentationml.tags+xml"/>
  <Override PartName="/ppt/notesSlides/notesSlide36.xml" ContentType="application/vnd.openxmlformats-officedocument.presentationml.notesSlide+xml"/>
  <Override PartName="/ppt/tags/tag31.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4"/>
  </p:notesMasterIdLst>
  <p:handoutMasterIdLst>
    <p:handoutMasterId r:id="rId45"/>
  </p:handoutMasterIdLst>
  <p:sldIdLst>
    <p:sldId id="520" r:id="rId5"/>
    <p:sldId id="592" r:id="rId6"/>
    <p:sldId id="607" r:id="rId7"/>
    <p:sldId id="550" r:id="rId8"/>
    <p:sldId id="551" r:id="rId9"/>
    <p:sldId id="552" r:id="rId10"/>
    <p:sldId id="624" r:id="rId11"/>
    <p:sldId id="625" r:id="rId12"/>
    <p:sldId id="525" r:id="rId13"/>
    <p:sldId id="593" r:id="rId14"/>
    <p:sldId id="594" r:id="rId15"/>
    <p:sldId id="513" r:id="rId16"/>
    <p:sldId id="514" r:id="rId17"/>
    <p:sldId id="515" r:id="rId18"/>
    <p:sldId id="516" r:id="rId19"/>
    <p:sldId id="498" r:id="rId20"/>
    <p:sldId id="626" r:id="rId21"/>
    <p:sldId id="627" r:id="rId22"/>
    <p:sldId id="587" r:id="rId23"/>
    <p:sldId id="595" r:id="rId24"/>
    <p:sldId id="522" r:id="rId25"/>
    <p:sldId id="473" r:id="rId26"/>
    <p:sldId id="474" r:id="rId27"/>
    <p:sldId id="606" r:id="rId28"/>
    <p:sldId id="628" r:id="rId29"/>
    <p:sldId id="629" r:id="rId30"/>
    <p:sldId id="631" r:id="rId31"/>
    <p:sldId id="602" r:id="rId32"/>
    <p:sldId id="633" r:id="rId33"/>
    <p:sldId id="634" r:id="rId34"/>
    <p:sldId id="635" r:id="rId35"/>
    <p:sldId id="637" r:id="rId36"/>
    <p:sldId id="636" r:id="rId37"/>
    <p:sldId id="553" r:id="rId38"/>
    <p:sldId id="554" r:id="rId39"/>
    <p:sldId id="492" r:id="rId40"/>
    <p:sldId id="493" r:id="rId41"/>
    <p:sldId id="494" r:id="rId42"/>
    <p:sldId id="499" r:id="rId43"/>
  </p:sldIdLst>
  <p:sldSz cx="12192000" cy="6858000"/>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57A6"/>
    <a:srgbClr val="33C88D"/>
    <a:srgbClr val="F4DCE8"/>
    <a:srgbClr val="B51963"/>
    <a:srgbClr val="D9EDEE"/>
    <a:srgbClr val="00858D"/>
    <a:srgbClr val="002060"/>
    <a:srgbClr val="4472C4"/>
    <a:srgbClr val="007FC2"/>
    <a:srgbClr val="D9EC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86925" autoAdjust="0"/>
  </p:normalViewPr>
  <p:slideViewPr>
    <p:cSldViewPr snapToGrid="0">
      <p:cViewPr varScale="1">
        <p:scale>
          <a:sx n="96" d="100"/>
          <a:sy n="96" d="100"/>
        </p:scale>
        <p:origin x="1116"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f3410e55-3c0b-475c-b0b5-72038337e5c9" providerId="ADAL" clId="{7E6F3FA5-C1B1-41B5-9114-0A8B33EA4CFA}"/>
    <pc:docChg chg="undo custSel modSld">
      <pc:chgData name="Martine Power" userId="f3410e55-3c0b-475c-b0b5-72038337e5c9" providerId="ADAL" clId="{7E6F3FA5-C1B1-41B5-9114-0A8B33EA4CFA}" dt="2025-10-28T07:40:25.251" v="347" actId="20577"/>
      <pc:docMkLst>
        <pc:docMk/>
      </pc:docMkLst>
      <pc:sldChg chg="modNotesTx">
        <pc:chgData name="Martine Power" userId="f3410e55-3c0b-475c-b0b5-72038337e5c9" providerId="ADAL" clId="{7E6F3FA5-C1B1-41B5-9114-0A8B33EA4CFA}" dt="2025-10-28T07:23:00.119" v="309" actId="20577"/>
        <pc:sldMkLst>
          <pc:docMk/>
          <pc:sldMk cId="121607987" sldId="474"/>
        </pc:sldMkLst>
      </pc:sldChg>
      <pc:sldChg chg="modNotesTx">
        <pc:chgData name="Martine Power" userId="f3410e55-3c0b-475c-b0b5-72038337e5c9" providerId="ADAL" clId="{7E6F3FA5-C1B1-41B5-9114-0A8B33EA4CFA}" dt="2025-10-28T07:19:35.051" v="285" actId="20577"/>
        <pc:sldMkLst>
          <pc:docMk/>
          <pc:sldMk cId="2389358011" sldId="493"/>
        </pc:sldMkLst>
      </pc:sldChg>
      <pc:sldChg chg="modSp mod modNotesTx">
        <pc:chgData name="Martine Power" userId="f3410e55-3c0b-475c-b0b5-72038337e5c9" providerId="ADAL" clId="{7E6F3FA5-C1B1-41B5-9114-0A8B33EA4CFA}" dt="2025-10-28T06:28:12.088" v="127" actId="20577"/>
        <pc:sldMkLst>
          <pc:docMk/>
          <pc:sldMk cId="1759574190" sldId="498"/>
        </pc:sldMkLst>
        <pc:spChg chg="mod">
          <ac:chgData name="Martine Power" userId="f3410e55-3c0b-475c-b0b5-72038337e5c9" providerId="ADAL" clId="{7E6F3FA5-C1B1-41B5-9114-0A8B33EA4CFA}" dt="2025-10-28T06:28:12.088" v="127" actId="20577"/>
          <ac:spMkLst>
            <pc:docMk/>
            <pc:sldMk cId="1759574190" sldId="498"/>
            <ac:spMk id="7" creationId="{B16F79CC-9A8A-3573-D4AA-5B324082BC90}"/>
          </ac:spMkLst>
        </pc:spChg>
      </pc:sldChg>
      <pc:sldChg chg="modSp mod">
        <pc:chgData name="Martine Power" userId="f3410e55-3c0b-475c-b0b5-72038337e5c9" providerId="ADAL" clId="{7E6F3FA5-C1B1-41B5-9114-0A8B33EA4CFA}" dt="2025-10-28T06:17:03.753" v="81" actId="14100"/>
        <pc:sldMkLst>
          <pc:docMk/>
          <pc:sldMk cId="868684786" sldId="513"/>
        </pc:sldMkLst>
        <pc:spChg chg="mod">
          <ac:chgData name="Martine Power" userId="f3410e55-3c0b-475c-b0b5-72038337e5c9" providerId="ADAL" clId="{7E6F3FA5-C1B1-41B5-9114-0A8B33EA4CFA}" dt="2025-10-28T06:17:03.753" v="81" actId="14100"/>
          <ac:spMkLst>
            <pc:docMk/>
            <pc:sldMk cId="868684786" sldId="513"/>
            <ac:spMk id="5" creationId="{43EEB529-4856-4D1C-F37F-B9414603C218}"/>
          </ac:spMkLst>
        </pc:spChg>
      </pc:sldChg>
      <pc:sldChg chg="modNotesTx">
        <pc:chgData name="Martine Power" userId="f3410e55-3c0b-475c-b0b5-72038337e5c9" providerId="ADAL" clId="{7E6F3FA5-C1B1-41B5-9114-0A8B33EA4CFA}" dt="2025-10-21T05:12:28.269" v="3" actId="20577"/>
        <pc:sldMkLst>
          <pc:docMk/>
          <pc:sldMk cId="1971552586" sldId="515"/>
        </pc:sldMkLst>
      </pc:sldChg>
      <pc:sldChg chg="modSp mod modNotesTx">
        <pc:chgData name="Martine Power" userId="f3410e55-3c0b-475c-b0b5-72038337e5c9" providerId="ADAL" clId="{7E6F3FA5-C1B1-41B5-9114-0A8B33EA4CFA}" dt="2025-10-28T07:21:59.359" v="289" actId="20577"/>
        <pc:sldMkLst>
          <pc:docMk/>
          <pc:sldMk cId="409148390" sldId="520"/>
        </pc:sldMkLst>
        <pc:spChg chg="mod">
          <ac:chgData name="Martine Power" userId="f3410e55-3c0b-475c-b0b5-72038337e5c9" providerId="ADAL" clId="{7E6F3FA5-C1B1-41B5-9114-0A8B33EA4CFA}" dt="2025-10-28T06:01:40.694" v="62" actId="20577"/>
          <ac:spMkLst>
            <pc:docMk/>
            <pc:sldMk cId="409148390" sldId="520"/>
            <ac:spMk id="3" creationId="{3F64A3DD-1015-3E90-D0A2-2BC1B05FB6B7}"/>
          </ac:spMkLst>
        </pc:spChg>
        <pc:spChg chg="mod">
          <ac:chgData name="Martine Power" userId="f3410e55-3c0b-475c-b0b5-72038337e5c9" providerId="ADAL" clId="{7E6F3FA5-C1B1-41B5-9114-0A8B33EA4CFA}" dt="2025-10-28T06:01:03.962" v="43" actId="1036"/>
          <ac:spMkLst>
            <pc:docMk/>
            <pc:sldMk cId="409148390" sldId="520"/>
            <ac:spMk id="7" creationId="{9890F197-D46C-9CA8-EE12-3BF470C0CDC9}"/>
          </ac:spMkLst>
        </pc:spChg>
      </pc:sldChg>
      <pc:sldChg chg="modNotesTx">
        <pc:chgData name="Martine Power" userId="f3410e55-3c0b-475c-b0b5-72038337e5c9" providerId="ADAL" clId="{7E6F3FA5-C1B1-41B5-9114-0A8B33EA4CFA}" dt="2025-10-28T07:29:06.306" v="338" actId="20577"/>
        <pc:sldMkLst>
          <pc:docMk/>
          <pc:sldMk cId="1596643284" sldId="525"/>
        </pc:sldMkLst>
      </pc:sldChg>
      <pc:sldChg chg="modSp mod">
        <pc:chgData name="Martine Power" userId="f3410e55-3c0b-475c-b0b5-72038337e5c9" providerId="ADAL" clId="{7E6F3FA5-C1B1-41B5-9114-0A8B33EA4CFA}" dt="2025-10-28T07:14:13.484" v="262" actId="14100"/>
        <pc:sldMkLst>
          <pc:docMk/>
          <pc:sldMk cId="40283615" sldId="553"/>
        </pc:sldMkLst>
        <pc:spChg chg="mod">
          <ac:chgData name="Martine Power" userId="f3410e55-3c0b-475c-b0b5-72038337e5c9" providerId="ADAL" clId="{7E6F3FA5-C1B1-41B5-9114-0A8B33EA4CFA}" dt="2025-10-28T07:14:13.484" v="262" actId="14100"/>
          <ac:spMkLst>
            <pc:docMk/>
            <pc:sldMk cId="40283615" sldId="553"/>
            <ac:spMk id="3" creationId="{C2C6FA8A-10AE-84A2-C635-F659E2D10BB5}"/>
          </ac:spMkLst>
        </pc:spChg>
      </pc:sldChg>
      <pc:sldChg chg="modNotesTx">
        <pc:chgData name="Martine Power" userId="f3410e55-3c0b-475c-b0b5-72038337e5c9" providerId="ADAL" clId="{7E6F3FA5-C1B1-41B5-9114-0A8B33EA4CFA}" dt="2025-10-28T07:15:43.409" v="275" actId="20577"/>
        <pc:sldMkLst>
          <pc:docMk/>
          <pc:sldMk cId="3363670403" sldId="554"/>
        </pc:sldMkLst>
      </pc:sldChg>
      <pc:sldChg chg="modNotesTx">
        <pc:chgData name="Martine Power" userId="f3410e55-3c0b-475c-b0b5-72038337e5c9" providerId="ADAL" clId="{7E6F3FA5-C1B1-41B5-9114-0A8B33EA4CFA}" dt="2025-10-28T06:43:26.024" v="147" actId="20577"/>
        <pc:sldMkLst>
          <pc:docMk/>
          <pc:sldMk cId="2729606762" sldId="587"/>
        </pc:sldMkLst>
      </pc:sldChg>
      <pc:sldChg chg="modSp mod">
        <pc:chgData name="Martine Power" userId="f3410e55-3c0b-475c-b0b5-72038337e5c9" providerId="ADAL" clId="{7E6F3FA5-C1B1-41B5-9114-0A8B33EA4CFA}" dt="2025-10-28T06:15:32.310" v="80" actId="14100"/>
        <pc:sldMkLst>
          <pc:docMk/>
          <pc:sldMk cId="3290301208" sldId="593"/>
        </pc:sldMkLst>
        <pc:spChg chg="mod">
          <ac:chgData name="Martine Power" userId="f3410e55-3c0b-475c-b0b5-72038337e5c9" providerId="ADAL" clId="{7E6F3FA5-C1B1-41B5-9114-0A8B33EA4CFA}" dt="2025-10-28T06:15:32.310" v="80" actId="14100"/>
          <ac:spMkLst>
            <pc:docMk/>
            <pc:sldMk cId="3290301208" sldId="593"/>
            <ac:spMk id="4" creationId="{3F5A335F-71E9-CC62-5121-162EDB72E56C}"/>
          </ac:spMkLst>
        </pc:spChg>
      </pc:sldChg>
      <pc:sldChg chg="modNotesTx">
        <pc:chgData name="Martine Power" userId="f3410e55-3c0b-475c-b0b5-72038337e5c9" providerId="ADAL" clId="{7E6F3FA5-C1B1-41B5-9114-0A8B33EA4CFA}" dt="2025-10-28T06:43:46.244" v="148" actId="20577"/>
        <pc:sldMkLst>
          <pc:docMk/>
          <pc:sldMk cId="3925942449" sldId="595"/>
        </pc:sldMkLst>
      </pc:sldChg>
      <pc:sldChg chg="modNotesTx">
        <pc:chgData name="Martine Power" userId="f3410e55-3c0b-475c-b0b5-72038337e5c9" providerId="ADAL" clId="{7E6F3FA5-C1B1-41B5-9114-0A8B33EA4CFA}" dt="2025-10-28T07:40:11.407" v="341" actId="20577"/>
        <pc:sldMkLst>
          <pc:docMk/>
          <pc:sldMk cId="63078269" sldId="602"/>
        </pc:sldMkLst>
      </pc:sldChg>
      <pc:sldChg chg="modNotesTx">
        <pc:chgData name="Martine Power" userId="f3410e55-3c0b-475c-b0b5-72038337e5c9" providerId="ADAL" clId="{7E6F3FA5-C1B1-41B5-9114-0A8B33EA4CFA}" dt="2025-10-28T06:47:25.735" v="153" actId="113"/>
        <pc:sldMkLst>
          <pc:docMk/>
          <pc:sldMk cId="603307640" sldId="606"/>
        </pc:sldMkLst>
      </pc:sldChg>
      <pc:sldChg chg="modNotesTx">
        <pc:chgData name="Martine Power" userId="f3410e55-3c0b-475c-b0b5-72038337e5c9" providerId="ADAL" clId="{7E6F3FA5-C1B1-41B5-9114-0A8B33EA4CFA}" dt="2025-10-28T06:13:57.584" v="79" actId="313"/>
        <pc:sldMkLst>
          <pc:docMk/>
          <pc:sldMk cId="2418617791" sldId="625"/>
        </pc:sldMkLst>
      </pc:sldChg>
      <pc:sldChg chg="modNotesTx">
        <pc:chgData name="Martine Power" userId="f3410e55-3c0b-475c-b0b5-72038337e5c9" providerId="ADAL" clId="{7E6F3FA5-C1B1-41B5-9114-0A8B33EA4CFA}" dt="2025-10-28T06:41:23.659" v="142" actId="20577"/>
        <pc:sldMkLst>
          <pc:docMk/>
          <pc:sldMk cId="2428762325" sldId="626"/>
        </pc:sldMkLst>
      </pc:sldChg>
      <pc:sldChg chg="modNotesTx">
        <pc:chgData name="Martine Power" userId="f3410e55-3c0b-475c-b0b5-72038337e5c9" providerId="ADAL" clId="{7E6F3FA5-C1B1-41B5-9114-0A8B33EA4CFA}" dt="2025-10-28T07:22:15.416" v="293" actId="20577"/>
        <pc:sldMkLst>
          <pc:docMk/>
          <pc:sldMk cId="2197449896" sldId="627"/>
        </pc:sldMkLst>
      </pc:sldChg>
      <pc:sldChg chg="modNotesTx">
        <pc:chgData name="Martine Power" userId="f3410e55-3c0b-475c-b0b5-72038337e5c9" providerId="ADAL" clId="{7E6F3FA5-C1B1-41B5-9114-0A8B33EA4CFA}" dt="2025-10-28T06:48:30.012" v="154" actId="20577"/>
        <pc:sldMkLst>
          <pc:docMk/>
          <pc:sldMk cId="2054589648" sldId="628"/>
        </pc:sldMkLst>
      </pc:sldChg>
      <pc:sldChg chg="modNotesTx">
        <pc:chgData name="Martine Power" userId="f3410e55-3c0b-475c-b0b5-72038337e5c9" providerId="ADAL" clId="{7E6F3FA5-C1B1-41B5-9114-0A8B33EA4CFA}" dt="2025-10-28T07:23:22.702" v="313" actId="20577"/>
        <pc:sldMkLst>
          <pc:docMk/>
          <pc:sldMk cId="35059934" sldId="629"/>
        </pc:sldMkLst>
      </pc:sldChg>
      <pc:sldChg chg="modNotesTx">
        <pc:chgData name="Martine Power" userId="f3410e55-3c0b-475c-b0b5-72038337e5c9" providerId="ADAL" clId="{7E6F3FA5-C1B1-41B5-9114-0A8B33EA4CFA}" dt="2025-10-28T06:59:40.552" v="174" actId="113"/>
        <pc:sldMkLst>
          <pc:docMk/>
          <pc:sldMk cId="3401340149" sldId="631"/>
        </pc:sldMkLst>
      </pc:sldChg>
      <pc:sldChg chg="modNotesTx">
        <pc:chgData name="Martine Power" userId="f3410e55-3c0b-475c-b0b5-72038337e5c9" providerId="ADAL" clId="{7E6F3FA5-C1B1-41B5-9114-0A8B33EA4CFA}" dt="2025-10-28T07:40:25.251" v="347" actId="20577"/>
        <pc:sldMkLst>
          <pc:docMk/>
          <pc:sldMk cId="1810262205" sldId="633"/>
        </pc:sldMkLst>
      </pc:sldChg>
      <pc:sldChg chg="modNotesTx">
        <pc:chgData name="Martine Power" userId="f3410e55-3c0b-475c-b0b5-72038337e5c9" providerId="ADAL" clId="{7E6F3FA5-C1B1-41B5-9114-0A8B33EA4CFA}" dt="2025-10-28T07:07:56.696" v="241" actId="20577"/>
        <pc:sldMkLst>
          <pc:docMk/>
          <pc:sldMk cId="1786475925" sldId="634"/>
        </pc:sldMkLst>
      </pc:sldChg>
      <pc:sldChg chg="modNotesTx">
        <pc:chgData name="Martine Power" userId="f3410e55-3c0b-475c-b0b5-72038337e5c9" providerId="ADAL" clId="{7E6F3FA5-C1B1-41B5-9114-0A8B33EA4CFA}" dt="2025-10-28T07:08:40.339" v="243" actId="114"/>
        <pc:sldMkLst>
          <pc:docMk/>
          <pc:sldMk cId="3951724658" sldId="635"/>
        </pc:sldMkLst>
      </pc:sldChg>
      <pc:sldChg chg="modNotesTx">
        <pc:chgData name="Martine Power" userId="f3410e55-3c0b-475c-b0b5-72038337e5c9" providerId="ADAL" clId="{7E6F3FA5-C1B1-41B5-9114-0A8B33EA4CFA}" dt="2025-10-28T07:12:41.193" v="261" actId="20577"/>
        <pc:sldMkLst>
          <pc:docMk/>
          <pc:sldMk cId="1278959271" sldId="636"/>
        </pc:sldMkLst>
      </pc:sldChg>
      <pc:sldChg chg="modSp mod modNotesTx">
        <pc:chgData name="Martine Power" userId="f3410e55-3c0b-475c-b0b5-72038337e5c9" providerId="ADAL" clId="{7E6F3FA5-C1B1-41B5-9114-0A8B33EA4CFA}" dt="2025-10-28T07:40:17.247" v="344" actId="20577"/>
        <pc:sldMkLst>
          <pc:docMk/>
          <pc:sldMk cId="2042709488" sldId="637"/>
        </pc:sldMkLst>
        <pc:spChg chg="mod">
          <ac:chgData name="Martine Power" userId="f3410e55-3c0b-475c-b0b5-72038337e5c9" providerId="ADAL" clId="{7E6F3FA5-C1B1-41B5-9114-0A8B33EA4CFA}" dt="2025-10-28T07:09:04.821" v="247" actId="14100"/>
          <ac:spMkLst>
            <pc:docMk/>
            <pc:sldMk cId="2042709488" sldId="637"/>
            <ac:spMk id="2" creationId="{4827670B-DB8D-5753-00AD-75223608B63E}"/>
          </ac:spMkLst>
        </pc:spChg>
      </pc:sldChg>
    </pc:docChg>
  </pc:docChgLst>
  <pc:docChgLst>
    <pc:chgData name="Rebecca McEwan" userId="ff810c5d-fc8a-4cb6-9b96-8b31b958f764" providerId="ADAL" clId="{0C6F591F-857E-4929-A2C0-C49DA664CAA0}"/>
    <pc:docChg chg="undo custSel addSld delSld modSld">
      <pc:chgData name="Rebecca McEwan" userId="ff810c5d-fc8a-4cb6-9b96-8b31b958f764" providerId="ADAL" clId="{0C6F591F-857E-4929-A2C0-C49DA664CAA0}" dt="2025-10-15T00:35:19.333" v="905" actId="47"/>
      <pc:docMkLst>
        <pc:docMk/>
      </pc:docMkLst>
      <pc:sldChg chg="addSp delSp modSp mod">
        <pc:chgData name="Rebecca McEwan" userId="ff810c5d-fc8a-4cb6-9b96-8b31b958f764" providerId="ADAL" clId="{0C6F591F-857E-4929-A2C0-C49DA664CAA0}" dt="2025-10-14T03:21:36.915" v="32"/>
        <pc:sldMkLst>
          <pc:docMk/>
          <pc:sldMk cId="258130066" sldId="492"/>
        </pc:sldMkLst>
        <pc:picChg chg="add mod">
          <ac:chgData name="Rebecca McEwan" userId="ff810c5d-fc8a-4cb6-9b96-8b31b958f764" providerId="ADAL" clId="{0C6F591F-857E-4929-A2C0-C49DA664CAA0}" dt="2025-10-14T03:21:36.915" v="32"/>
          <ac:picMkLst>
            <pc:docMk/>
            <pc:sldMk cId="258130066" sldId="492"/>
            <ac:picMk id="2" creationId="{CCD7025B-EFB6-6EE5-1407-3A6CDBB0C445}"/>
          </ac:picMkLst>
        </pc:picChg>
      </pc:sldChg>
      <pc:sldChg chg="modSp mod modNotesTx">
        <pc:chgData name="Rebecca McEwan" userId="ff810c5d-fc8a-4cb6-9b96-8b31b958f764" providerId="ADAL" clId="{0C6F591F-857E-4929-A2C0-C49DA664CAA0}" dt="2025-10-14T03:50:22.049" v="169" actId="20577"/>
        <pc:sldMkLst>
          <pc:docMk/>
          <pc:sldMk cId="1759574190" sldId="498"/>
        </pc:sldMkLst>
        <pc:spChg chg="mod">
          <ac:chgData name="Rebecca McEwan" userId="ff810c5d-fc8a-4cb6-9b96-8b31b958f764" providerId="ADAL" clId="{0C6F591F-857E-4929-A2C0-C49DA664CAA0}" dt="2025-10-14T03:50:11.500" v="157" actId="20577"/>
          <ac:spMkLst>
            <pc:docMk/>
            <pc:sldMk cId="1759574190" sldId="498"/>
            <ac:spMk id="7" creationId="{B16F79CC-9A8A-3573-D4AA-5B324082BC90}"/>
          </ac:spMkLst>
        </pc:spChg>
      </pc:sldChg>
      <pc:sldChg chg="modNotesTx">
        <pc:chgData name="Rebecca McEwan" userId="ff810c5d-fc8a-4cb6-9b96-8b31b958f764" providerId="ADAL" clId="{0C6F591F-857E-4929-A2C0-C49DA664CAA0}" dt="2025-10-15T00:35:07.075" v="904" actId="20577"/>
        <pc:sldMkLst>
          <pc:docMk/>
          <pc:sldMk cId="409148390" sldId="520"/>
        </pc:sldMkLst>
      </pc:sldChg>
      <pc:sldChg chg="modNotesTx">
        <pc:chgData name="Rebecca McEwan" userId="ff810c5d-fc8a-4cb6-9b96-8b31b958f764" providerId="ADAL" clId="{0C6F591F-857E-4929-A2C0-C49DA664CAA0}" dt="2025-10-14T23:14:28.438" v="902" actId="20577"/>
        <pc:sldMkLst>
          <pc:docMk/>
          <pc:sldMk cId="3330237926" sldId="550"/>
        </pc:sldMkLst>
      </pc:sldChg>
      <pc:sldChg chg="modNotesTx">
        <pc:chgData name="Rebecca McEwan" userId="ff810c5d-fc8a-4cb6-9b96-8b31b958f764" providerId="ADAL" clId="{0C6F591F-857E-4929-A2C0-C49DA664CAA0}" dt="2025-10-14T00:49:34.647" v="4" actId="20577"/>
        <pc:sldMkLst>
          <pc:docMk/>
          <pc:sldMk cId="2729606762" sldId="587"/>
        </pc:sldMkLst>
      </pc:sldChg>
      <pc:sldChg chg="modNotesTx">
        <pc:chgData name="Rebecca McEwan" userId="ff810c5d-fc8a-4cb6-9b96-8b31b958f764" providerId="ADAL" clId="{0C6F591F-857E-4929-A2C0-C49DA664CAA0}" dt="2025-10-14T22:35:44.558" v="899" actId="6549"/>
        <pc:sldMkLst>
          <pc:docMk/>
          <pc:sldMk cId="63078269" sldId="602"/>
        </pc:sldMkLst>
      </pc:sldChg>
      <pc:sldChg chg="modNotesTx">
        <pc:chgData name="Rebecca McEwan" userId="ff810c5d-fc8a-4cb6-9b96-8b31b958f764" providerId="ADAL" clId="{0C6F591F-857E-4929-A2C0-C49DA664CAA0}" dt="2025-10-14T03:52:03.286" v="170" actId="6549"/>
        <pc:sldMkLst>
          <pc:docMk/>
          <pc:sldMk cId="2428762325" sldId="626"/>
        </pc:sldMkLst>
      </pc:sldChg>
      <pc:sldChg chg="addSp delSp modSp mod modNotesTx">
        <pc:chgData name="Rebecca McEwan" userId="ff810c5d-fc8a-4cb6-9b96-8b31b958f764" providerId="ADAL" clId="{0C6F591F-857E-4929-A2C0-C49DA664CAA0}" dt="2025-10-14T22:27:15.328" v="353" actId="1076"/>
        <pc:sldMkLst>
          <pc:docMk/>
          <pc:sldMk cId="2054589648" sldId="628"/>
        </pc:sldMkLst>
        <pc:spChg chg="mod">
          <ac:chgData name="Rebecca McEwan" userId="ff810c5d-fc8a-4cb6-9b96-8b31b958f764" providerId="ADAL" clId="{0C6F591F-857E-4929-A2C0-C49DA664CAA0}" dt="2025-10-14T22:26:39.624" v="347" actId="1076"/>
          <ac:spMkLst>
            <pc:docMk/>
            <pc:sldMk cId="2054589648" sldId="628"/>
            <ac:spMk id="2" creationId="{0EBA0482-AB97-10D1-EB9D-2FD9E0C5D6BC}"/>
          </ac:spMkLst>
        </pc:spChg>
        <pc:spChg chg="add mod">
          <ac:chgData name="Rebecca McEwan" userId="ff810c5d-fc8a-4cb6-9b96-8b31b958f764" providerId="ADAL" clId="{0C6F591F-857E-4929-A2C0-C49DA664CAA0}" dt="2025-10-14T22:27:15.328" v="353" actId="1076"/>
          <ac:spMkLst>
            <pc:docMk/>
            <pc:sldMk cId="2054589648" sldId="628"/>
            <ac:spMk id="5" creationId="{60D3D2D9-B38A-C888-696A-AC536FCD219A}"/>
          </ac:spMkLst>
        </pc:spChg>
        <pc:spChg chg="add mod">
          <ac:chgData name="Rebecca McEwan" userId="ff810c5d-fc8a-4cb6-9b96-8b31b958f764" providerId="ADAL" clId="{0C6F591F-857E-4929-A2C0-C49DA664CAA0}" dt="2025-10-14T22:26:49.959" v="351" actId="1076"/>
          <ac:spMkLst>
            <pc:docMk/>
            <pc:sldMk cId="2054589648" sldId="628"/>
            <ac:spMk id="8" creationId="{B78442C9-703A-92ED-3458-9120B95AF343}"/>
          </ac:spMkLst>
        </pc:spChg>
        <pc:spChg chg="add del mod">
          <ac:chgData name="Rebecca McEwan" userId="ff810c5d-fc8a-4cb6-9b96-8b31b958f764" providerId="ADAL" clId="{0C6F591F-857E-4929-A2C0-C49DA664CAA0}" dt="2025-10-14T22:26:05.044" v="344" actId="1076"/>
          <ac:spMkLst>
            <pc:docMk/>
            <pc:sldMk cId="2054589648" sldId="628"/>
            <ac:spMk id="19" creationId="{EA1042A5-424E-6DEE-E923-57342A6E9F23}"/>
          </ac:spMkLst>
        </pc:spChg>
      </pc:sldChg>
      <pc:sldChg chg="modSp mod modNotesTx">
        <pc:chgData name="Rebecca McEwan" userId="ff810c5d-fc8a-4cb6-9b96-8b31b958f764" providerId="ADAL" clId="{0C6F591F-857E-4929-A2C0-C49DA664CAA0}" dt="2025-10-14T22:32:25.499" v="867" actId="113"/>
        <pc:sldMkLst>
          <pc:docMk/>
          <pc:sldMk cId="35059934" sldId="629"/>
        </pc:sldMkLst>
        <pc:spChg chg="mod">
          <ac:chgData name="Rebecca McEwan" userId="ff810c5d-fc8a-4cb6-9b96-8b31b958f764" providerId="ADAL" clId="{0C6F591F-857E-4929-A2C0-C49DA664CAA0}" dt="2025-10-14T22:28:16.990" v="365" actId="20577"/>
          <ac:spMkLst>
            <pc:docMk/>
            <pc:sldMk cId="35059934" sldId="629"/>
            <ac:spMk id="2" creationId="{04B2D580-DE96-4DFD-17F6-DEE23C1688B6}"/>
          </ac:spMkLst>
        </pc:spChg>
        <pc:spChg chg="mod">
          <ac:chgData name="Rebecca McEwan" userId="ff810c5d-fc8a-4cb6-9b96-8b31b958f764" providerId="ADAL" clId="{0C6F591F-857E-4929-A2C0-C49DA664CAA0}" dt="2025-10-14T22:28:25.497" v="368" actId="1076"/>
          <ac:spMkLst>
            <pc:docMk/>
            <pc:sldMk cId="35059934" sldId="629"/>
            <ac:spMk id="4" creationId="{47F5043E-464F-AFFA-E0F1-E0CD134C3A5A}"/>
          </ac:spMkLst>
        </pc:spChg>
        <pc:spChg chg="mod">
          <ac:chgData name="Rebecca McEwan" userId="ff810c5d-fc8a-4cb6-9b96-8b31b958f764" providerId="ADAL" clId="{0C6F591F-857E-4929-A2C0-C49DA664CAA0}" dt="2025-10-14T22:28:39.577" v="371" actId="1076"/>
          <ac:spMkLst>
            <pc:docMk/>
            <pc:sldMk cId="35059934" sldId="629"/>
            <ac:spMk id="6" creationId="{83D112A5-6D71-9109-C4EF-6705B453B1B6}"/>
          </ac:spMkLst>
        </pc:spChg>
        <pc:spChg chg="mod">
          <ac:chgData name="Rebecca McEwan" userId="ff810c5d-fc8a-4cb6-9b96-8b31b958f764" providerId="ADAL" clId="{0C6F591F-857E-4929-A2C0-C49DA664CAA0}" dt="2025-10-14T22:28:19.120" v="366"/>
          <ac:spMkLst>
            <pc:docMk/>
            <pc:sldMk cId="35059934" sldId="629"/>
            <ac:spMk id="7" creationId="{791F96E5-E7DE-EA60-00C8-9C3213E78281}"/>
          </ac:spMkLst>
        </pc:spChg>
        <pc:spChg chg="mod">
          <ac:chgData name="Rebecca McEwan" userId="ff810c5d-fc8a-4cb6-9b96-8b31b958f764" providerId="ADAL" clId="{0C6F591F-857E-4929-A2C0-C49DA664CAA0}" dt="2025-10-14T22:28:22.095" v="367" actId="1076"/>
          <ac:spMkLst>
            <pc:docMk/>
            <pc:sldMk cId="35059934" sldId="629"/>
            <ac:spMk id="8" creationId="{345F1829-A858-CD25-EB08-FED7ECD94434}"/>
          </ac:spMkLst>
        </pc:spChg>
        <pc:spChg chg="mod">
          <ac:chgData name="Rebecca McEwan" userId="ff810c5d-fc8a-4cb6-9b96-8b31b958f764" providerId="ADAL" clId="{0C6F591F-857E-4929-A2C0-C49DA664CAA0}" dt="2025-10-14T22:28:32.768" v="370" actId="1076"/>
          <ac:spMkLst>
            <pc:docMk/>
            <pc:sldMk cId="35059934" sldId="629"/>
            <ac:spMk id="12" creationId="{FCDDC3AA-E988-6B69-09E9-70DDF1B433E5}"/>
          </ac:spMkLst>
        </pc:spChg>
      </pc:sldChg>
      <pc:sldChg chg="modSp mod">
        <pc:chgData name="Rebecca McEwan" userId="ff810c5d-fc8a-4cb6-9b96-8b31b958f764" providerId="ADAL" clId="{0C6F591F-857E-4929-A2C0-C49DA664CAA0}" dt="2025-10-14T22:16:37.213" v="190" actId="1076"/>
        <pc:sldMkLst>
          <pc:docMk/>
          <pc:sldMk cId="371505991" sldId="632"/>
        </pc:sldMkLst>
      </pc:sldChg>
      <pc:sldChg chg="modSp add del mod">
        <pc:chgData name="Rebecca McEwan" userId="ff810c5d-fc8a-4cb6-9b96-8b31b958f764" providerId="ADAL" clId="{0C6F591F-857E-4929-A2C0-C49DA664CAA0}" dt="2025-10-15T00:35:19.333" v="905" actId="47"/>
        <pc:sldMkLst>
          <pc:docMk/>
          <pc:sldMk cId="1040967653" sldId="633"/>
        </pc:sldMkLst>
      </pc:sldChg>
    </pc:docChg>
  </pc:docChgLst>
  <pc:docChgLst>
    <pc:chgData name="Rebecca McEwan" userId="ff810c5d-fc8a-4cb6-9b96-8b31b958f764" providerId="ADAL" clId="{328788A2-C1F2-4AAE-84C3-AC7B7AF6143C}"/>
    <pc:docChg chg="undo custSel addSld delSld modSld">
      <pc:chgData name="Rebecca McEwan" userId="ff810c5d-fc8a-4cb6-9b96-8b31b958f764" providerId="ADAL" clId="{328788A2-C1F2-4AAE-84C3-AC7B7AF6143C}" dt="2025-09-10T02:39:43.681" v="12392" actId="1076"/>
      <pc:docMkLst>
        <pc:docMk/>
      </pc:docMkLst>
      <pc:sldChg chg="del">
        <pc:chgData name="Rebecca McEwan" userId="ff810c5d-fc8a-4cb6-9b96-8b31b958f764" providerId="ADAL" clId="{328788A2-C1F2-4AAE-84C3-AC7B7AF6143C}" dt="2025-09-08T22:13:37.709" v="0" actId="47"/>
        <pc:sldMkLst>
          <pc:docMk/>
          <pc:sldMk cId="3790191868" sldId="442"/>
        </pc:sldMkLst>
      </pc:sldChg>
      <pc:sldChg chg="del">
        <pc:chgData name="Rebecca McEwan" userId="ff810c5d-fc8a-4cb6-9b96-8b31b958f764" providerId="ADAL" clId="{328788A2-C1F2-4AAE-84C3-AC7B7AF6143C}" dt="2025-09-08T22:13:37.709" v="0" actId="47"/>
        <pc:sldMkLst>
          <pc:docMk/>
          <pc:sldMk cId="3979313776" sldId="472"/>
        </pc:sldMkLst>
      </pc:sldChg>
      <pc:sldChg chg="addSp delSp modSp add del mod modNotesTx">
        <pc:chgData name="Rebecca McEwan" userId="ff810c5d-fc8a-4cb6-9b96-8b31b958f764" providerId="ADAL" clId="{328788A2-C1F2-4AAE-84C3-AC7B7AF6143C}" dt="2025-09-10T02:33:33.850" v="12296" actId="207"/>
        <pc:sldMkLst>
          <pc:docMk/>
          <pc:sldMk cId="568666050" sldId="473"/>
        </pc:sldMkLst>
      </pc:sldChg>
      <pc:sldChg chg="addSp delSp modSp add del mod modNotesTx">
        <pc:chgData name="Rebecca McEwan" userId="ff810c5d-fc8a-4cb6-9b96-8b31b958f764" providerId="ADAL" clId="{328788A2-C1F2-4AAE-84C3-AC7B7AF6143C}" dt="2025-09-10T02:33:37.080" v="12297" actId="207"/>
        <pc:sldMkLst>
          <pc:docMk/>
          <pc:sldMk cId="121607987" sldId="474"/>
        </pc:sldMkLst>
      </pc:sldChg>
      <pc:sldChg chg="del">
        <pc:chgData name="Rebecca McEwan" userId="ff810c5d-fc8a-4cb6-9b96-8b31b958f764" providerId="ADAL" clId="{328788A2-C1F2-4AAE-84C3-AC7B7AF6143C}" dt="2025-09-08T22:13:37.709" v="0" actId="47"/>
        <pc:sldMkLst>
          <pc:docMk/>
          <pc:sldMk cId="880313685" sldId="475"/>
        </pc:sldMkLst>
      </pc:sldChg>
      <pc:sldChg chg="del">
        <pc:chgData name="Rebecca McEwan" userId="ff810c5d-fc8a-4cb6-9b96-8b31b958f764" providerId="ADAL" clId="{328788A2-C1F2-4AAE-84C3-AC7B7AF6143C}" dt="2025-09-08T22:13:37.709" v="0" actId="47"/>
        <pc:sldMkLst>
          <pc:docMk/>
          <pc:sldMk cId="3581799720" sldId="476"/>
        </pc:sldMkLst>
      </pc:sldChg>
      <pc:sldChg chg="del">
        <pc:chgData name="Rebecca McEwan" userId="ff810c5d-fc8a-4cb6-9b96-8b31b958f764" providerId="ADAL" clId="{328788A2-C1F2-4AAE-84C3-AC7B7AF6143C}" dt="2025-09-08T22:13:37.709" v="0" actId="47"/>
        <pc:sldMkLst>
          <pc:docMk/>
          <pc:sldMk cId="133161496" sldId="477"/>
        </pc:sldMkLst>
      </pc:sldChg>
      <pc:sldChg chg="del">
        <pc:chgData name="Rebecca McEwan" userId="ff810c5d-fc8a-4cb6-9b96-8b31b958f764" providerId="ADAL" clId="{328788A2-C1F2-4AAE-84C3-AC7B7AF6143C}" dt="2025-09-08T22:13:37.709" v="0" actId="47"/>
        <pc:sldMkLst>
          <pc:docMk/>
          <pc:sldMk cId="3342199426" sldId="478"/>
        </pc:sldMkLst>
      </pc:sldChg>
      <pc:sldChg chg="del">
        <pc:chgData name="Rebecca McEwan" userId="ff810c5d-fc8a-4cb6-9b96-8b31b958f764" providerId="ADAL" clId="{328788A2-C1F2-4AAE-84C3-AC7B7AF6143C}" dt="2025-09-08T22:13:37.709" v="0" actId="47"/>
        <pc:sldMkLst>
          <pc:docMk/>
          <pc:sldMk cId="1061470866" sldId="479"/>
        </pc:sldMkLst>
      </pc:sldChg>
      <pc:sldChg chg="del">
        <pc:chgData name="Rebecca McEwan" userId="ff810c5d-fc8a-4cb6-9b96-8b31b958f764" providerId="ADAL" clId="{328788A2-C1F2-4AAE-84C3-AC7B7AF6143C}" dt="2025-09-08T22:13:37.709" v="0" actId="47"/>
        <pc:sldMkLst>
          <pc:docMk/>
          <pc:sldMk cId="3426776120" sldId="480"/>
        </pc:sldMkLst>
      </pc:sldChg>
      <pc:sldChg chg="del">
        <pc:chgData name="Rebecca McEwan" userId="ff810c5d-fc8a-4cb6-9b96-8b31b958f764" providerId="ADAL" clId="{328788A2-C1F2-4AAE-84C3-AC7B7AF6143C}" dt="2025-09-08T22:13:37.709" v="0" actId="47"/>
        <pc:sldMkLst>
          <pc:docMk/>
          <pc:sldMk cId="2954135154" sldId="481"/>
        </pc:sldMkLst>
      </pc:sldChg>
      <pc:sldChg chg="del">
        <pc:chgData name="Rebecca McEwan" userId="ff810c5d-fc8a-4cb6-9b96-8b31b958f764" providerId="ADAL" clId="{328788A2-C1F2-4AAE-84C3-AC7B7AF6143C}" dt="2025-09-08T22:13:37.709" v="0" actId="47"/>
        <pc:sldMkLst>
          <pc:docMk/>
          <pc:sldMk cId="1998018280" sldId="482"/>
        </pc:sldMkLst>
      </pc:sldChg>
      <pc:sldChg chg="del">
        <pc:chgData name="Rebecca McEwan" userId="ff810c5d-fc8a-4cb6-9b96-8b31b958f764" providerId="ADAL" clId="{328788A2-C1F2-4AAE-84C3-AC7B7AF6143C}" dt="2025-09-08T22:13:37.709" v="0" actId="47"/>
        <pc:sldMkLst>
          <pc:docMk/>
          <pc:sldMk cId="3587135087" sldId="483"/>
        </pc:sldMkLst>
      </pc:sldChg>
      <pc:sldChg chg="del">
        <pc:chgData name="Rebecca McEwan" userId="ff810c5d-fc8a-4cb6-9b96-8b31b958f764" providerId="ADAL" clId="{328788A2-C1F2-4AAE-84C3-AC7B7AF6143C}" dt="2025-09-08T22:13:37.709" v="0" actId="47"/>
        <pc:sldMkLst>
          <pc:docMk/>
          <pc:sldMk cId="1827811589" sldId="484"/>
        </pc:sldMkLst>
      </pc:sldChg>
      <pc:sldChg chg="del">
        <pc:chgData name="Rebecca McEwan" userId="ff810c5d-fc8a-4cb6-9b96-8b31b958f764" providerId="ADAL" clId="{328788A2-C1F2-4AAE-84C3-AC7B7AF6143C}" dt="2025-09-08T22:13:37.709" v="0" actId="47"/>
        <pc:sldMkLst>
          <pc:docMk/>
          <pc:sldMk cId="3377584655" sldId="485"/>
        </pc:sldMkLst>
      </pc:sldChg>
      <pc:sldChg chg="del">
        <pc:chgData name="Rebecca McEwan" userId="ff810c5d-fc8a-4cb6-9b96-8b31b958f764" providerId="ADAL" clId="{328788A2-C1F2-4AAE-84C3-AC7B7AF6143C}" dt="2025-09-08T22:13:37.709" v="0" actId="47"/>
        <pc:sldMkLst>
          <pc:docMk/>
          <pc:sldMk cId="4078040901" sldId="488"/>
        </pc:sldMkLst>
      </pc:sldChg>
      <pc:sldChg chg="del">
        <pc:chgData name="Rebecca McEwan" userId="ff810c5d-fc8a-4cb6-9b96-8b31b958f764" providerId="ADAL" clId="{328788A2-C1F2-4AAE-84C3-AC7B7AF6143C}" dt="2025-09-08T22:13:37.709" v="0" actId="47"/>
        <pc:sldMkLst>
          <pc:docMk/>
          <pc:sldMk cId="1278329242" sldId="489"/>
        </pc:sldMkLst>
      </pc:sldChg>
      <pc:sldChg chg="del">
        <pc:chgData name="Rebecca McEwan" userId="ff810c5d-fc8a-4cb6-9b96-8b31b958f764" providerId="ADAL" clId="{328788A2-C1F2-4AAE-84C3-AC7B7AF6143C}" dt="2025-09-08T22:13:37.709" v="0" actId="47"/>
        <pc:sldMkLst>
          <pc:docMk/>
          <pc:sldMk cId="508572399" sldId="490"/>
        </pc:sldMkLst>
      </pc:sldChg>
      <pc:sldChg chg="del">
        <pc:chgData name="Rebecca McEwan" userId="ff810c5d-fc8a-4cb6-9b96-8b31b958f764" providerId="ADAL" clId="{328788A2-C1F2-4AAE-84C3-AC7B7AF6143C}" dt="2025-09-08T22:13:37.709" v="0" actId="47"/>
        <pc:sldMkLst>
          <pc:docMk/>
          <pc:sldMk cId="1157311959" sldId="491"/>
        </pc:sldMkLst>
      </pc:sldChg>
      <pc:sldChg chg="addSp delSp modSp add del mod modNotesTx">
        <pc:chgData name="Rebecca McEwan" userId="ff810c5d-fc8a-4cb6-9b96-8b31b958f764" providerId="ADAL" clId="{328788A2-C1F2-4AAE-84C3-AC7B7AF6143C}" dt="2025-09-10T02:39:43.681" v="12392" actId="1076"/>
        <pc:sldMkLst>
          <pc:docMk/>
          <pc:sldMk cId="258130066" sldId="492"/>
        </pc:sldMkLst>
      </pc:sldChg>
      <pc:sldChg chg="add del">
        <pc:chgData name="Rebecca McEwan" userId="ff810c5d-fc8a-4cb6-9b96-8b31b958f764" providerId="ADAL" clId="{328788A2-C1F2-4AAE-84C3-AC7B7AF6143C}" dt="2025-09-08T22:13:55.998" v="4"/>
        <pc:sldMkLst>
          <pc:docMk/>
          <pc:sldMk cId="2389358011" sldId="493"/>
        </pc:sldMkLst>
      </pc:sldChg>
      <pc:sldChg chg="add del modNotesTx">
        <pc:chgData name="Rebecca McEwan" userId="ff810c5d-fc8a-4cb6-9b96-8b31b958f764" providerId="ADAL" clId="{328788A2-C1F2-4AAE-84C3-AC7B7AF6143C}" dt="2025-09-09T23:48:57.043" v="12158" actId="20577"/>
        <pc:sldMkLst>
          <pc:docMk/>
          <pc:sldMk cId="1759574190" sldId="498"/>
        </pc:sldMkLst>
      </pc:sldChg>
      <pc:sldChg chg="modNotesTx">
        <pc:chgData name="Rebecca McEwan" userId="ff810c5d-fc8a-4cb6-9b96-8b31b958f764" providerId="ADAL" clId="{328788A2-C1F2-4AAE-84C3-AC7B7AF6143C}" dt="2025-09-10T01:53:17.673" v="12270" actId="20577"/>
        <pc:sldMkLst>
          <pc:docMk/>
          <pc:sldMk cId="409148390" sldId="520"/>
        </pc:sldMkLst>
      </pc:sldChg>
      <pc:sldChg chg="addSp delSp modSp add del mod modNotesTx">
        <pc:chgData name="Rebecca McEwan" userId="ff810c5d-fc8a-4cb6-9b96-8b31b958f764" providerId="ADAL" clId="{328788A2-C1F2-4AAE-84C3-AC7B7AF6143C}" dt="2025-09-10T02:29:05.301" v="12289" actId="207"/>
        <pc:sldMkLst>
          <pc:docMk/>
          <pc:sldMk cId="309290176" sldId="522"/>
        </pc:sldMkLst>
      </pc:sldChg>
      <pc:sldChg chg="del">
        <pc:chgData name="Rebecca McEwan" userId="ff810c5d-fc8a-4cb6-9b96-8b31b958f764" providerId="ADAL" clId="{328788A2-C1F2-4AAE-84C3-AC7B7AF6143C}" dt="2025-09-08T22:13:37.709" v="0" actId="47"/>
        <pc:sldMkLst>
          <pc:docMk/>
          <pc:sldMk cId="2298595769" sldId="540"/>
        </pc:sldMkLst>
      </pc:sldChg>
      <pc:sldChg chg="del">
        <pc:chgData name="Rebecca McEwan" userId="ff810c5d-fc8a-4cb6-9b96-8b31b958f764" providerId="ADAL" clId="{328788A2-C1F2-4AAE-84C3-AC7B7AF6143C}" dt="2025-09-08T22:13:37.709" v="0" actId="47"/>
        <pc:sldMkLst>
          <pc:docMk/>
          <pc:sldMk cId="167104956" sldId="543"/>
        </pc:sldMkLst>
      </pc:sldChg>
      <pc:sldChg chg="del">
        <pc:chgData name="Rebecca McEwan" userId="ff810c5d-fc8a-4cb6-9b96-8b31b958f764" providerId="ADAL" clId="{328788A2-C1F2-4AAE-84C3-AC7B7AF6143C}" dt="2025-09-08T22:13:37.709" v="0" actId="47"/>
        <pc:sldMkLst>
          <pc:docMk/>
          <pc:sldMk cId="4125320619" sldId="545"/>
        </pc:sldMkLst>
      </pc:sldChg>
      <pc:sldChg chg="modSp add del mod modNotesTx">
        <pc:chgData name="Rebecca McEwan" userId="ff810c5d-fc8a-4cb6-9b96-8b31b958f764" providerId="ADAL" clId="{328788A2-C1F2-4AAE-84C3-AC7B7AF6143C}" dt="2025-09-09T05:57:01.674" v="12021" actId="20577"/>
        <pc:sldMkLst>
          <pc:docMk/>
          <pc:sldMk cId="40283615" sldId="553"/>
        </pc:sldMkLst>
      </pc:sldChg>
      <pc:sldChg chg="addSp delSp modSp add del mod modNotesTx">
        <pc:chgData name="Rebecca McEwan" userId="ff810c5d-fc8a-4cb6-9b96-8b31b958f764" providerId="ADAL" clId="{328788A2-C1F2-4AAE-84C3-AC7B7AF6143C}" dt="2025-09-09T05:57:20.200" v="12026" actId="113"/>
        <pc:sldMkLst>
          <pc:docMk/>
          <pc:sldMk cId="3363670403" sldId="554"/>
        </pc:sldMkLst>
      </pc:sldChg>
      <pc:sldChg chg="del">
        <pc:chgData name="Rebecca McEwan" userId="ff810c5d-fc8a-4cb6-9b96-8b31b958f764" providerId="ADAL" clId="{328788A2-C1F2-4AAE-84C3-AC7B7AF6143C}" dt="2025-09-08T22:13:37.709" v="0" actId="47"/>
        <pc:sldMkLst>
          <pc:docMk/>
          <pc:sldMk cId="288365173" sldId="582"/>
        </pc:sldMkLst>
      </pc:sldChg>
      <pc:sldChg chg="del">
        <pc:chgData name="Rebecca McEwan" userId="ff810c5d-fc8a-4cb6-9b96-8b31b958f764" providerId="ADAL" clId="{328788A2-C1F2-4AAE-84C3-AC7B7AF6143C}" dt="2025-09-08T22:13:37.709" v="0" actId="47"/>
        <pc:sldMkLst>
          <pc:docMk/>
          <pc:sldMk cId="2899716530" sldId="583"/>
        </pc:sldMkLst>
      </pc:sldChg>
      <pc:sldChg chg="del">
        <pc:chgData name="Rebecca McEwan" userId="ff810c5d-fc8a-4cb6-9b96-8b31b958f764" providerId="ADAL" clId="{328788A2-C1F2-4AAE-84C3-AC7B7AF6143C}" dt="2025-09-08T22:13:37.709" v="0" actId="47"/>
        <pc:sldMkLst>
          <pc:docMk/>
          <pc:sldMk cId="3060902019" sldId="586"/>
        </pc:sldMkLst>
      </pc:sldChg>
      <pc:sldChg chg="addSp delSp modSp add del mod modNotesTx">
        <pc:chgData name="Rebecca McEwan" userId="ff810c5d-fc8a-4cb6-9b96-8b31b958f764" providerId="ADAL" clId="{328788A2-C1F2-4AAE-84C3-AC7B7AF6143C}" dt="2025-09-10T02:39:22.107" v="12386" actId="1076"/>
        <pc:sldMkLst>
          <pc:docMk/>
          <pc:sldMk cId="2729606762" sldId="587"/>
        </pc:sldMkLst>
      </pc:sldChg>
      <pc:sldChg chg="addSp delSp modSp add mod modNotesTx">
        <pc:chgData name="Rebecca McEwan" userId="ff810c5d-fc8a-4cb6-9b96-8b31b958f764" providerId="ADAL" clId="{328788A2-C1F2-4AAE-84C3-AC7B7AF6143C}" dt="2025-09-10T02:39:25.462" v="12388"/>
        <pc:sldMkLst>
          <pc:docMk/>
          <pc:sldMk cId="3925942449" sldId="595"/>
        </pc:sldMkLst>
      </pc:sldChg>
      <pc:sldChg chg="add del">
        <pc:chgData name="Rebecca McEwan" userId="ff810c5d-fc8a-4cb6-9b96-8b31b958f764" providerId="ADAL" clId="{328788A2-C1F2-4AAE-84C3-AC7B7AF6143C}" dt="2025-09-09T01:51:39.046" v="7306" actId="47"/>
        <pc:sldMkLst>
          <pc:docMk/>
          <pc:sldMk cId="1833903726" sldId="596"/>
        </pc:sldMkLst>
      </pc:sldChg>
      <pc:sldChg chg="add del">
        <pc:chgData name="Rebecca McEwan" userId="ff810c5d-fc8a-4cb6-9b96-8b31b958f764" providerId="ADAL" clId="{328788A2-C1F2-4AAE-84C3-AC7B7AF6143C}" dt="2025-09-09T01:51:39.046" v="7306" actId="47"/>
        <pc:sldMkLst>
          <pc:docMk/>
          <pc:sldMk cId="34925011" sldId="597"/>
        </pc:sldMkLst>
      </pc:sldChg>
      <pc:sldChg chg="add del">
        <pc:chgData name="Rebecca McEwan" userId="ff810c5d-fc8a-4cb6-9b96-8b31b958f764" providerId="ADAL" clId="{328788A2-C1F2-4AAE-84C3-AC7B7AF6143C}" dt="2025-09-09T01:51:39.046" v="7306" actId="47"/>
        <pc:sldMkLst>
          <pc:docMk/>
          <pc:sldMk cId="265169284" sldId="598"/>
        </pc:sldMkLst>
      </pc:sldChg>
      <pc:sldChg chg="add del">
        <pc:chgData name="Rebecca McEwan" userId="ff810c5d-fc8a-4cb6-9b96-8b31b958f764" providerId="ADAL" clId="{328788A2-C1F2-4AAE-84C3-AC7B7AF6143C}" dt="2025-09-09T01:51:39.046" v="7306" actId="47"/>
        <pc:sldMkLst>
          <pc:docMk/>
          <pc:sldMk cId="717774756" sldId="599"/>
        </pc:sldMkLst>
      </pc:sldChg>
      <pc:sldChg chg="add del">
        <pc:chgData name="Rebecca McEwan" userId="ff810c5d-fc8a-4cb6-9b96-8b31b958f764" providerId="ADAL" clId="{328788A2-C1F2-4AAE-84C3-AC7B7AF6143C}" dt="2025-09-09T01:51:39.046" v="7306" actId="47"/>
        <pc:sldMkLst>
          <pc:docMk/>
          <pc:sldMk cId="4014977081" sldId="600"/>
        </pc:sldMkLst>
      </pc:sldChg>
      <pc:sldChg chg="add del">
        <pc:chgData name="Rebecca McEwan" userId="ff810c5d-fc8a-4cb6-9b96-8b31b958f764" providerId="ADAL" clId="{328788A2-C1F2-4AAE-84C3-AC7B7AF6143C}" dt="2025-09-09T01:51:39.046" v="7306" actId="47"/>
        <pc:sldMkLst>
          <pc:docMk/>
          <pc:sldMk cId="1394019785" sldId="601"/>
        </pc:sldMkLst>
      </pc:sldChg>
      <pc:sldChg chg="addSp delSp modSp add mod modNotesTx">
        <pc:chgData name="Rebecca McEwan" userId="ff810c5d-fc8a-4cb6-9b96-8b31b958f764" providerId="ADAL" clId="{328788A2-C1F2-4AAE-84C3-AC7B7AF6143C}" dt="2025-09-10T02:35:07.414" v="12319" actId="207"/>
        <pc:sldMkLst>
          <pc:docMk/>
          <pc:sldMk cId="63078269" sldId="602"/>
        </pc:sldMkLst>
      </pc:sldChg>
      <pc:sldChg chg="add del">
        <pc:chgData name="Rebecca McEwan" userId="ff810c5d-fc8a-4cb6-9b96-8b31b958f764" providerId="ADAL" clId="{328788A2-C1F2-4AAE-84C3-AC7B7AF6143C}" dt="2025-09-09T02:48:20.162" v="11743" actId="47"/>
        <pc:sldMkLst>
          <pc:docMk/>
          <pc:sldMk cId="2406629561" sldId="604"/>
        </pc:sldMkLst>
      </pc:sldChg>
      <pc:sldChg chg="add del">
        <pc:chgData name="Rebecca McEwan" userId="ff810c5d-fc8a-4cb6-9b96-8b31b958f764" providerId="ADAL" clId="{328788A2-C1F2-4AAE-84C3-AC7B7AF6143C}" dt="2025-09-09T02:48:23.162" v="11744" actId="47"/>
        <pc:sldMkLst>
          <pc:docMk/>
          <pc:sldMk cId="3059406001" sldId="605"/>
        </pc:sldMkLst>
      </pc:sldChg>
      <pc:sldChg chg="addSp delSp modSp add mod modNotesTx">
        <pc:chgData name="Rebecca McEwan" userId="ff810c5d-fc8a-4cb6-9b96-8b31b958f764" providerId="ADAL" clId="{328788A2-C1F2-4AAE-84C3-AC7B7AF6143C}" dt="2025-09-10T02:33:40.468" v="12298" actId="207"/>
        <pc:sldMkLst>
          <pc:docMk/>
          <pc:sldMk cId="603307640" sldId="606"/>
        </pc:sldMkLst>
      </pc:sldChg>
      <pc:sldChg chg="addSp delSp modSp mod">
        <pc:chgData name="Rebecca McEwan" userId="ff810c5d-fc8a-4cb6-9b96-8b31b958f764" providerId="ADAL" clId="{328788A2-C1F2-4AAE-84C3-AC7B7AF6143C}" dt="2025-09-10T02:38:45.323" v="12375" actId="22"/>
        <pc:sldMkLst>
          <pc:docMk/>
          <pc:sldMk cId="2514826053" sldId="624"/>
        </pc:sldMkLst>
      </pc:sldChg>
      <pc:sldChg chg="modSp mod">
        <pc:chgData name="Rebecca McEwan" userId="ff810c5d-fc8a-4cb6-9b96-8b31b958f764" providerId="ADAL" clId="{328788A2-C1F2-4AAE-84C3-AC7B7AF6143C}" dt="2025-09-10T02:38:49.215" v="12376" actId="207"/>
        <pc:sldMkLst>
          <pc:docMk/>
          <pc:sldMk cId="2418617791" sldId="625"/>
        </pc:sldMkLst>
      </pc:sldChg>
      <pc:sldChg chg="addSp delSp modSp add mod modNotesTx">
        <pc:chgData name="Rebecca McEwan" userId="ff810c5d-fc8a-4cb6-9b96-8b31b958f764" providerId="ADAL" clId="{328788A2-C1F2-4AAE-84C3-AC7B7AF6143C}" dt="2025-09-10T02:39:10.099" v="12381" actId="164"/>
        <pc:sldMkLst>
          <pc:docMk/>
          <pc:sldMk cId="2428762325" sldId="626"/>
        </pc:sldMkLst>
      </pc:sldChg>
      <pc:sldChg chg="addSp delSp modSp add mod modNotesTx">
        <pc:chgData name="Rebecca McEwan" userId="ff810c5d-fc8a-4cb6-9b96-8b31b958f764" providerId="ADAL" clId="{328788A2-C1F2-4AAE-84C3-AC7B7AF6143C}" dt="2025-09-10T02:39:13.524" v="12383"/>
        <pc:sldMkLst>
          <pc:docMk/>
          <pc:sldMk cId="2197449896" sldId="627"/>
        </pc:sldMkLst>
      </pc:sldChg>
      <pc:sldChg chg="addSp delSp modSp add mod modNotesTx">
        <pc:chgData name="Rebecca McEwan" userId="ff810c5d-fc8a-4cb6-9b96-8b31b958f764" providerId="ADAL" clId="{328788A2-C1F2-4AAE-84C3-AC7B7AF6143C}" dt="2025-09-10T02:34:13.319" v="12307" actId="207"/>
        <pc:sldMkLst>
          <pc:docMk/>
          <pc:sldMk cId="2054589648" sldId="628"/>
        </pc:sldMkLst>
      </pc:sldChg>
      <pc:sldChg chg="addSp delSp modSp add mod modNotesTx">
        <pc:chgData name="Rebecca McEwan" userId="ff810c5d-fc8a-4cb6-9b96-8b31b958f764" providerId="ADAL" clId="{328788A2-C1F2-4AAE-84C3-AC7B7AF6143C}" dt="2025-09-10T02:34:39.681" v="12313" actId="207"/>
        <pc:sldMkLst>
          <pc:docMk/>
          <pc:sldMk cId="35059934" sldId="629"/>
        </pc:sldMkLst>
      </pc:sldChg>
      <pc:sldChg chg="modSp add del mod modNotesTx">
        <pc:chgData name="Rebecca McEwan" userId="ff810c5d-fc8a-4cb6-9b96-8b31b958f764" providerId="ADAL" clId="{328788A2-C1F2-4AAE-84C3-AC7B7AF6143C}" dt="2025-09-09T02:48:15.643" v="11742" actId="47"/>
        <pc:sldMkLst>
          <pc:docMk/>
          <pc:sldMk cId="307516076" sldId="630"/>
        </pc:sldMkLst>
      </pc:sldChg>
      <pc:sldChg chg="addSp delSp modSp add mod modNotesTx">
        <pc:chgData name="Rebecca McEwan" userId="ff810c5d-fc8a-4cb6-9b96-8b31b958f764" providerId="ADAL" clId="{328788A2-C1F2-4AAE-84C3-AC7B7AF6143C}" dt="2025-09-10T02:34:46.181" v="12314" actId="207"/>
        <pc:sldMkLst>
          <pc:docMk/>
          <pc:sldMk cId="3401340149" sldId="631"/>
        </pc:sldMkLst>
      </pc:sldChg>
      <pc:sldChg chg="modSp add mod modNotesTx">
        <pc:chgData name="Rebecca McEwan" userId="ff810c5d-fc8a-4cb6-9b96-8b31b958f764" providerId="ADAL" clId="{328788A2-C1F2-4AAE-84C3-AC7B7AF6143C}" dt="2025-09-10T02:35:49.376" v="12337" actId="1035"/>
        <pc:sldMkLst>
          <pc:docMk/>
          <pc:sldMk cId="371505991" sldId="632"/>
        </pc:sldMkLst>
      </pc:sldChg>
      <pc:sldChg chg="add del">
        <pc:chgData name="Rebecca McEwan" userId="ff810c5d-fc8a-4cb6-9b96-8b31b958f764" providerId="ADAL" clId="{328788A2-C1F2-4AAE-84C3-AC7B7AF6143C}" dt="2025-09-09T01:53:33.022" v="7374"/>
        <pc:sldMkLst>
          <pc:docMk/>
          <pc:sldMk cId="4135952228" sldId="632"/>
        </pc:sldMkLst>
      </pc:sldChg>
      <pc:sldChg chg="add del">
        <pc:chgData name="Rebecca McEwan" userId="ff810c5d-fc8a-4cb6-9b96-8b31b958f764" providerId="ADAL" clId="{328788A2-C1F2-4AAE-84C3-AC7B7AF6143C}" dt="2025-09-09T01:53:33.022" v="7374"/>
        <pc:sldMkLst>
          <pc:docMk/>
          <pc:sldMk cId="1758294506" sldId="633"/>
        </pc:sldMkLst>
      </pc:sldChg>
      <pc:sldChg chg="add del">
        <pc:chgData name="Rebecca McEwan" userId="ff810c5d-fc8a-4cb6-9b96-8b31b958f764" providerId="ADAL" clId="{328788A2-C1F2-4AAE-84C3-AC7B7AF6143C}" dt="2025-09-09T01:53:33.022" v="7374"/>
        <pc:sldMkLst>
          <pc:docMk/>
          <pc:sldMk cId="2005494591" sldId="634"/>
        </pc:sldMkLst>
      </pc:sldChg>
      <pc:sldChg chg="add del">
        <pc:chgData name="Rebecca McEwan" userId="ff810c5d-fc8a-4cb6-9b96-8b31b958f764" providerId="ADAL" clId="{328788A2-C1F2-4AAE-84C3-AC7B7AF6143C}" dt="2025-09-09T01:53:33.022" v="7374"/>
        <pc:sldMkLst>
          <pc:docMk/>
          <pc:sldMk cId="889422454" sldId="635"/>
        </pc:sldMkLst>
      </pc:sldChg>
      <pc:sldMasterChg chg="delSldLayout">
        <pc:chgData name="Rebecca McEwan" userId="ff810c5d-fc8a-4cb6-9b96-8b31b958f764" providerId="ADAL" clId="{328788A2-C1F2-4AAE-84C3-AC7B7AF6143C}" dt="2025-09-08T22:13:37.709" v="0" actId="47"/>
        <pc:sldMasterMkLst>
          <pc:docMk/>
          <pc:sldMasterMk cId="1034081160" sldId="2147483648"/>
        </pc:sldMasterMkLst>
        <pc:sldLayoutChg chg="del">
          <pc:chgData name="Rebecca McEwan" userId="ff810c5d-fc8a-4cb6-9b96-8b31b958f764" providerId="ADAL" clId="{328788A2-C1F2-4AAE-84C3-AC7B7AF6143C}" dt="2025-09-08T22:13:37.709" v="0" actId="47"/>
          <pc:sldLayoutMkLst>
            <pc:docMk/>
            <pc:sldMasterMk cId="1034081160" sldId="2147483648"/>
            <pc:sldLayoutMk cId="370826588" sldId="2147483719"/>
          </pc:sldLayoutMkLst>
        </pc:sldLayoutChg>
        <pc:sldLayoutChg chg="del">
          <pc:chgData name="Rebecca McEwan" userId="ff810c5d-fc8a-4cb6-9b96-8b31b958f764" providerId="ADAL" clId="{328788A2-C1F2-4AAE-84C3-AC7B7AF6143C}" dt="2025-09-08T22:13:37.709" v="0" actId="47"/>
          <pc:sldLayoutMkLst>
            <pc:docMk/>
            <pc:sldMasterMk cId="1034081160" sldId="2147483648"/>
            <pc:sldLayoutMk cId="1551538679" sldId="2147483720"/>
          </pc:sldLayoutMkLst>
        </pc:sldLayoutChg>
        <pc:sldLayoutChg chg="del">
          <pc:chgData name="Rebecca McEwan" userId="ff810c5d-fc8a-4cb6-9b96-8b31b958f764" providerId="ADAL" clId="{328788A2-C1F2-4AAE-84C3-AC7B7AF6143C}" dt="2025-09-08T22:13:37.709" v="0" actId="47"/>
          <pc:sldLayoutMkLst>
            <pc:docMk/>
            <pc:sldMasterMk cId="1034081160" sldId="2147483648"/>
            <pc:sldLayoutMk cId="3115376964" sldId="2147483724"/>
          </pc:sldLayoutMkLst>
        </pc:sldLayoutChg>
        <pc:sldLayoutChg chg="del">
          <pc:chgData name="Rebecca McEwan" userId="ff810c5d-fc8a-4cb6-9b96-8b31b958f764" providerId="ADAL" clId="{328788A2-C1F2-4AAE-84C3-AC7B7AF6143C}" dt="2025-09-08T22:13:37.709" v="0" actId="47"/>
          <pc:sldLayoutMkLst>
            <pc:docMk/>
            <pc:sldMasterMk cId="1034081160" sldId="2147483648"/>
            <pc:sldLayoutMk cId="2220954489" sldId="2147483725"/>
          </pc:sldLayoutMkLst>
        </pc:sldLayoutChg>
        <pc:sldLayoutChg chg="del">
          <pc:chgData name="Rebecca McEwan" userId="ff810c5d-fc8a-4cb6-9b96-8b31b958f764" providerId="ADAL" clId="{328788A2-C1F2-4AAE-84C3-AC7B7AF6143C}" dt="2025-09-08T22:13:37.709" v="0" actId="47"/>
          <pc:sldLayoutMkLst>
            <pc:docMk/>
            <pc:sldMasterMk cId="1034081160" sldId="2147483648"/>
            <pc:sldLayoutMk cId="3031801687" sldId="2147483726"/>
          </pc:sldLayoutMkLst>
        </pc:sldLayoutChg>
      </pc:sldMasterChg>
    </pc:docChg>
  </pc:docChgLst>
  <pc:docChgLst>
    <pc:chgData name="Kerrie Shanahan" userId="ae473d9f-76e9-476f-892f-2674ea963afc" providerId="ADAL" clId="{2AA1F26D-462D-49CB-A5C5-ADF62CD6D76D}"/>
    <pc:docChg chg="modSld">
      <pc:chgData name="Kerrie Shanahan" userId="ae473d9f-76e9-476f-892f-2674ea963afc" providerId="ADAL" clId="{2AA1F26D-462D-49CB-A5C5-ADF62CD6D76D}" dt="2025-09-29T06:02:23.003" v="51" actId="20577"/>
      <pc:docMkLst>
        <pc:docMk/>
      </pc:docMkLst>
      <pc:sldChg chg="modSp">
        <pc:chgData name="Kerrie Shanahan" userId="ae473d9f-76e9-476f-892f-2674ea963afc" providerId="ADAL" clId="{2AA1F26D-462D-49CB-A5C5-ADF62CD6D76D}" dt="2025-09-29T06:02:19.300" v="44" actId="20577"/>
        <pc:sldMkLst>
          <pc:docMk/>
          <pc:sldMk cId="409148390" sldId="520"/>
        </pc:sldMkLst>
      </pc:sldChg>
      <pc:sldChg chg="modSp mod">
        <pc:chgData name="Kerrie Shanahan" userId="ae473d9f-76e9-476f-892f-2674ea963afc" providerId="ADAL" clId="{2AA1F26D-462D-49CB-A5C5-ADF62CD6D76D}" dt="2025-09-29T01:13:10.974" v="1" actId="962"/>
        <pc:sldMkLst>
          <pc:docMk/>
          <pc:sldMk cId="195463427" sldId="592"/>
        </pc:sldMkLst>
      </pc:sldChg>
      <pc:sldChg chg="modSp">
        <pc:chgData name="Kerrie Shanahan" userId="ae473d9f-76e9-476f-892f-2674ea963afc" providerId="ADAL" clId="{2AA1F26D-462D-49CB-A5C5-ADF62CD6D76D}" dt="2025-09-29T06:02:23.003" v="51" actId="20577"/>
        <pc:sldMkLst>
          <pc:docMk/>
          <pc:sldMk cId="2514826053" sldId="624"/>
        </pc:sldMkLst>
      </pc:sldChg>
    </pc:docChg>
  </pc:docChgLst>
  <pc:docChgLst>
    <pc:chgData name="Kerrie Shanahan" userId="ae473d9f-76e9-476f-892f-2674ea963afc" providerId="ADAL" clId="{30F8C549-4CC6-4B15-B8B7-6716A034287D}"/>
    <pc:docChg chg="undo custSel modSld modMainMaster">
      <pc:chgData name="Kerrie Shanahan" userId="ae473d9f-76e9-476f-892f-2674ea963afc" providerId="ADAL" clId="{30F8C549-4CC6-4B15-B8B7-6716A034287D}" dt="2025-10-08T05:19:54.985" v="156" actId="1076"/>
      <pc:docMkLst>
        <pc:docMk/>
      </pc:docMkLst>
      <pc:sldChg chg="modSp mod">
        <pc:chgData name="Kerrie Shanahan" userId="ae473d9f-76e9-476f-892f-2674ea963afc" providerId="ADAL" clId="{30F8C549-4CC6-4B15-B8B7-6716A034287D}" dt="2025-10-08T00:49:07.250" v="42" actId="962"/>
        <pc:sldMkLst>
          <pc:docMk/>
          <pc:sldMk cId="2389358011" sldId="493"/>
        </pc:sldMkLst>
        <pc:picChg chg="mod">
          <ac:chgData name="Kerrie Shanahan" userId="ae473d9f-76e9-476f-892f-2674ea963afc" providerId="ADAL" clId="{30F8C549-4CC6-4B15-B8B7-6716A034287D}" dt="2025-10-08T00:49:07.250" v="42" actId="962"/>
          <ac:picMkLst>
            <pc:docMk/>
            <pc:sldMk cId="2389358011" sldId="493"/>
            <ac:picMk id="5" creationId="{24765888-89DA-4EAF-D3D8-F0CA7847BCEE}"/>
          </ac:picMkLst>
        </pc:picChg>
      </pc:sldChg>
      <pc:sldChg chg="modNotesTx">
        <pc:chgData name="Kerrie Shanahan" userId="ae473d9f-76e9-476f-892f-2674ea963afc" providerId="ADAL" clId="{30F8C549-4CC6-4B15-B8B7-6716A034287D}" dt="2025-10-08T04:30:45.614" v="147" actId="20577"/>
        <pc:sldMkLst>
          <pc:docMk/>
          <pc:sldMk cId="1759574190" sldId="498"/>
        </pc:sldMkLst>
      </pc:sldChg>
      <pc:sldChg chg="delSp modSp mod">
        <pc:chgData name="Kerrie Shanahan" userId="ae473d9f-76e9-476f-892f-2674ea963afc" providerId="ADAL" clId="{30F8C549-4CC6-4B15-B8B7-6716A034287D}" dt="2025-10-08T05:19:54.985" v="156" actId="1076"/>
        <pc:sldMkLst>
          <pc:docMk/>
          <pc:sldMk cId="868684786" sldId="513"/>
        </pc:sldMkLst>
        <pc:spChg chg="mod topLvl">
          <ac:chgData name="Kerrie Shanahan" userId="ae473d9f-76e9-476f-892f-2674ea963afc" providerId="ADAL" clId="{30F8C549-4CC6-4B15-B8B7-6716A034287D}" dt="2025-10-08T05:19:54.985" v="156" actId="1076"/>
          <ac:spMkLst>
            <pc:docMk/>
            <pc:sldMk cId="868684786" sldId="513"/>
            <ac:spMk id="5" creationId="{43EEB529-4856-4D1C-F37F-B9414603C218}"/>
          </ac:spMkLst>
        </pc:spChg>
      </pc:sldChg>
      <pc:sldChg chg="modNotesTx">
        <pc:chgData name="Kerrie Shanahan" userId="ae473d9f-76e9-476f-892f-2674ea963afc" providerId="ADAL" clId="{30F8C549-4CC6-4B15-B8B7-6716A034287D}" dt="2025-10-08T01:21:40.306" v="83" actId="20577"/>
        <pc:sldMkLst>
          <pc:docMk/>
          <pc:sldMk cId="3330237926" sldId="550"/>
        </pc:sldMkLst>
      </pc:sldChg>
      <pc:sldChg chg="modSp mod">
        <pc:chgData name="Kerrie Shanahan" userId="ae473d9f-76e9-476f-892f-2674ea963afc" providerId="ADAL" clId="{30F8C549-4CC6-4B15-B8B7-6716A034287D}" dt="2025-10-08T01:50:46.941" v="120" actId="20577"/>
        <pc:sldMkLst>
          <pc:docMk/>
          <pc:sldMk cId="792219639" sldId="551"/>
        </pc:sldMkLst>
        <pc:spChg chg="mod">
          <ac:chgData name="Kerrie Shanahan" userId="ae473d9f-76e9-476f-892f-2674ea963afc" providerId="ADAL" clId="{30F8C549-4CC6-4B15-B8B7-6716A034287D}" dt="2025-10-08T01:50:46.941" v="120" actId="20577"/>
          <ac:spMkLst>
            <pc:docMk/>
            <pc:sldMk cId="792219639" sldId="551"/>
            <ac:spMk id="5" creationId="{2CF90083-3E31-1D77-8A12-92751BEAF8E1}"/>
          </ac:spMkLst>
        </pc:spChg>
      </pc:sldChg>
      <pc:sldChg chg="addSp delSp modSp mod modNotesTx">
        <pc:chgData name="Kerrie Shanahan" userId="ae473d9f-76e9-476f-892f-2674ea963afc" providerId="ADAL" clId="{30F8C549-4CC6-4B15-B8B7-6716A034287D}" dt="2025-10-08T01:58:16.759" v="144" actId="20577"/>
        <pc:sldMkLst>
          <pc:docMk/>
          <pc:sldMk cId="4164372887" sldId="552"/>
        </pc:sldMkLst>
        <pc:picChg chg="mod">
          <ac:chgData name="Kerrie Shanahan" userId="ae473d9f-76e9-476f-892f-2674ea963afc" providerId="ADAL" clId="{30F8C549-4CC6-4B15-B8B7-6716A034287D}" dt="2025-10-08T01:57:23.088" v="136" actId="1076"/>
          <ac:picMkLst>
            <pc:docMk/>
            <pc:sldMk cId="4164372887" sldId="552"/>
            <ac:picMk id="4" creationId="{78E42BA6-E451-6509-097B-E3E6B6458242}"/>
          </ac:picMkLst>
        </pc:picChg>
        <pc:picChg chg="add mod">
          <ac:chgData name="Kerrie Shanahan" userId="ae473d9f-76e9-476f-892f-2674ea963afc" providerId="ADAL" clId="{30F8C549-4CC6-4B15-B8B7-6716A034287D}" dt="2025-10-08T01:57:51.803" v="138" actId="14826"/>
          <ac:picMkLst>
            <pc:docMk/>
            <pc:sldMk cId="4164372887" sldId="552"/>
            <ac:picMk id="6" creationId="{25B4A65E-A991-6D12-1A04-C3D2FD6FA1C1}"/>
          </ac:picMkLst>
        </pc:picChg>
      </pc:sldChg>
      <pc:sldChg chg="delSp modSp mod">
        <pc:chgData name="Kerrie Shanahan" userId="ae473d9f-76e9-476f-892f-2674ea963afc" providerId="ADAL" clId="{30F8C549-4CC6-4B15-B8B7-6716A034287D}" dt="2025-10-08T01:42:51.428" v="96" actId="20577"/>
        <pc:sldMkLst>
          <pc:docMk/>
          <pc:sldMk cId="2950440687" sldId="607"/>
        </pc:sldMkLst>
        <pc:spChg chg="mod">
          <ac:chgData name="Kerrie Shanahan" userId="ae473d9f-76e9-476f-892f-2674ea963afc" providerId="ADAL" clId="{30F8C549-4CC6-4B15-B8B7-6716A034287D}" dt="2025-10-08T01:42:45.133" v="90" actId="20577"/>
          <ac:spMkLst>
            <pc:docMk/>
            <pc:sldMk cId="2950440687" sldId="607"/>
            <ac:spMk id="10" creationId="{BF4F0B0B-9E55-22A4-E36B-44DDD1D24181}"/>
          </ac:spMkLst>
        </pc:spChg>
        <pc:spChg chg="mod">
          <ac:chgData name="Kerrie Shanahan" userId="ae473d9f-76e9-476f-892f-2674ea963afc" providerId="ADAL" clId="{30F8C549-4CC6-4B15-B8B7-6716A034287D}" dt="2025-10-08T01:42:51.428" v="96" actId="20577"/>
          <ac:spMkLst>
            <pc:docMk/>
            <pc:sldMk cId="2950440687" sldId="607"/>
            <ac:spMk id="11" creationId="{AE1AA4D6-36C3-37DE-F5EB-835914E61045}"/>
          </ac:spMkLst>
        </pc:spChg>
        <pc:spChg chg="mod">
          <ac:chgData name="Kerrie Shanahan" userId="ae473d9f-76e9-476f-892f-2674ea963afc" providerId="ADAL" clId="{30F8C549-4CC6-4B15-B8B7-6716A034287D}" dt="2025-10-08T01:42:49.361" v="94" actId="20577"/>
          <ac:spMkLst>
            <pc:docMk/>
            <pc:sldMk cId="2950440687" sldId="607"/>
            <ac:spMk id="12" creationId="{AE52DE62-9104-25D1-5824-7ADBFBB6ACBF}"/>
          </ac:spMkLst>
        </pc:spChg>
        <pc:spChg chg="mod">
          <ac:chgData name="Kerrie Shanahan" userId="ae473d9f-76e9-476f-892f-2674ea963afc" providerId="ADAL" clId="{30F8C549-4CC6-4B15-B8B7-6716A034287D}" dt="2025-10-08T01:42:46.970" v="92" actId="20577"/>
          <ac:spMkLst>
            <pc:docMk/>
            <pc:sldMk cId="2950440687" sldId="607"/>
            <ac:spMk id="13" creationId="{9264F31B-C92C-994B-DA8A-03F3F5B5B9D6}"/>
          </ac:spMkLst>
        </pc:spChg>
      </pc:sldChg>
      <pc:sldChg chg="modSp mod modMedia">
        <pc:chgData name="Kerrie Shanahan" userId="ae473d9f-76e9-476f-892f-2674ea963afc" providerId="ADAL" clId="{30F8C549-4CC6-4B15-B8B7-6716A034287D}" dt="2025-09-30T06:08:57.636" v="0" actId="27784"/>
        <pc:sldMkLst>
          <pc:docMk/>
          <pc:sldMk cId="2514826053" sldId="624"/>
        </pc:sldMkLst>
      </pc:sldChg>
      <pc:sldChg chg="modSp mod modMedia">
        <pc:chgData name="Kerrie Shanahan" userId="ae473d9f-76e9-476f-892f-2674ea963afc" providerId="ADAL" clId="{30F8C549-4CC6-4B15-B8B7-6716A034287D}" dt="2025-09-30T06:09:11.988" v="1" actId="27784"/>
        <pc:sldMkLst>
          <pc:docMk/>
          <pc:sldMk cId="2197449896" sldId="627"/>
        </pc:sldMkLst>
      </pc:sldChg>
      <pc:sldChg chg="modNotesTx">
        <pc:chgData name="Kerrie Shanahan" userId="ae473d9f-76e9-476f-892f-2674ea963afc" providerId="ADAL" clId="{30F8C549-4CC6-4B15-B8B7-6716A034287D}" dt="2025-10-08T04:35:41.581" v="149" actId="20577"/>
        <pc:sldMkLst>
          <pc:docMk/>
          <pc:sldMk cId="371505991" sldId="632"/>
        </pc:sldMkLst>
      </pc:sldChg>
      <pc:sldMasterChg chg="modSldLayout">
        <pc:chgData name="Kerrie Shanahan" userId="ae473d9f-76e9-476f-892f-2674ea963afc" providerId="ADAL" clId="{30F8C549-4CC6-4B15-B8B7-6716A034287D}" dt="2025-10-06T03:52:37.834" v="3" actId="20577"/>
        <pc:sldMasterMkLst>
          <pc:docMk/>
          <pc:sldMasterMk cId="1034081160" sldId="2147483648"/>
        </pc:sldMasterMkLst>
        <pc:sldLayoutChg chg="modSp mod">
          <pc:chgData name="Kerrie Shanahan" userId="ae473d9f-76e9-476f-892f-2674ea963afc" providerId="ADAL" clId="{30F8C549-4CC6-4B15-B8B7-6716A034287D}" dt="2025-10-06T03:52:37.834" v="3" actId="20577"/>
          <pc:sldLayoutMkLst>
            <pc:docMk/>
            <pc:sldMasterMk cId="1034081160" sldId="2147483648"/>
            <pc:sldLayoutMk cId="2555866018" sldId="2147483716"/>
          </pc:sldLayoutMkLst>
          <pc:spChg chg="mod">
            <ac:chgData name="Kerrie Shanahan" userId="ae473d9f-76e9-476f-892f-2674ea963afc" providerId="ADAL" clId="{30F8C549-4CC6-4B15-B8B7-6716A034287D}" dt="2025-10-06T03:52:37.834" v="3" actId="20577"/>
            <ac:spMkLst>
              <pc:docMk/>
              <pc:sldMasterMk cId="1034081160" sldId="2147483648"/>
              <pc:sldLayoutMk cId="2555866018" sldId="2147483716"/>
              <ac:spMk id="4" creationId="{C3FDEB66-79E0-CD74-546C-55DFD8373C30}"/>
            </ac:spMkLst>
          </pc:spChg>
        </pc:sldLayoutChg>
      </pc:sldMasterChg>
    </pc:docChg>
  </pc:docChgLst>
  <pc:docChgLst>
    <pc:chgData name="Kerrie Shanahan" userId="ae473d9f-76e9-476f-892f-2674ea963afc" providerId="ADAL" clId="{1C2628FB-1F07-4B48-8FB3-27553585B1CA}"/>
    <pc:docChg chg="modSld modMainMaster">
      <pc:chgData name="Kerrie Shanahan" userId="ae473d9f-76e9-476f-892f-2674ea963afc" providerId="ADAL" clId="{1C2628FB-1F07-4B48-8FB3-27553585B1CA}" dt="2025-11-05T01:25:32.470" v="93"/>
      <pc:docMkLst>
        <pc:docMk/>
      </pc:docMkLst>
      <pc:sldChg chg="modSp">
        <pc:chgData name="Kerrie Shanahan" userId="ae473d9f-76e9-476f-892f-2674ea963afc" providerId="ADAL" clId="{1C2628FB-1F07-4B48-8FB3-27553585B1CA}" dt="2025-10-19T22:17:49.378" v="25" actId="20577"/>
        <pc:sldMkLst>
          <pc:docMk/>
          <pc:sldMk cId="258130066" sldId="492"/>
        </pc:sldMkLst>
        <pc:spChg chg="mod">
          <ac:chgData name="Kerrie Shanahan" userId="ae473d9f-76e9-476f-892f-2674ea963afc" providerId="ADAL" clId="{1C2628FB-1F07-4B48-8FB3-27553585B1CA}" dt="2025-10-19T22:17:49.378" v="25" actId="20577"/>
          <ac:spMkLst>
            <pc:docMk/>
            <pc:sldMk cId="258130066" sldId="492"/>
            <ac:spMk id="4" creationId="{0FF74E7D-46A4-623E-6F4A-08640157C9E9}"/>
          </ac:spMkLst>
        </pc:spChg>
      </pc:sldChg>
      <pc:sldChg chg="modSp mod">
        <pc:chgData name="Kerrie Shanahan" userId="ae473d9f-76e9-476f-892f-2674ea963afc" providerId="ADAL" clId="{1C2628FB-1F07-4B48-8FB3-27553585B1CA}" dt="2025-11-05T01:24:30.817" v="88" actId="962"/>
        <pc:sldMkLst>
          <pc:docMk/>
          <pc:sldMk cId="2389358011" sldId="493"/>
        </pc:sldMkLst>
        <pc:spChg chg="mod">
          <ac:chgData name="Kerrie Shanahan" userId="ae473d9f-76e9-476f-892f-2674ea963afc" providerId="ADAL" clId="{1C2628FB-1F07-4B48-8FB3-27553585B1CA}" dt="2025-10-19T22:17:52.185" v="27" actId="20577"/>
          <ac:spMkLst>
            <pc:docMk/>
            <pc:sldMk cId="2389358011" sldId="493"/>
            <ac:spMk id="3" creationId="{1A465A2C-EA31-EB55-D1ED-038DC7D2B806}"/>
          </ac:spMkLst>
        </pc:spChg>
        <pc:picChg chg="mod">
          <ac:chgData name="Kerrie Shanahan" userId="ae473d9f-76e9-476f-892f-2674ea963afc" providerId="ADAL" clId="{1C2628FB-1F07-4B48-8FB3-27553585B1CA}" dt="2025-11-05T01:24:30.817" v="88" actId="962"/>
          <ac:picMkLst>
            <pc:docMk/>
            <pc:sldMk cId="2389358011" sldId="493"/>
            <ac:picMk id="5" creationId="{24765888-89DA-4EAF-D3D8-F0CA7847BCEE}"/>
          </ac:picMkLst>
        </pc:picChg>
      </pc:sldChg>
      <pc:sldChg chg="modSp">
        <pc:chgData name="Kerrie Shanahan" userId="ae473d9f-76e9-476f-892f-2674ea963afc" providerId="ADAL" clId="{1C2628FB-1F07-4B48-8FB3-27553585B1CA}" dt="2025-10-19T22:17:54.452" v="29" actId="20577"/>
        <pc:sldMkLst>
          <pc:docMk/>
          <pc:sldMk cId="824124811" sldId="494"/>
        </pc:sldMkLst>
        <pc:spChg chg="mod">
          <ac:chgData name="Kerrie Shanahan" userId="ae473d9f-76e9-476f-892f-2674ea963afc" providerId="ADAL" clId="{1C2628FB-1F07-4B48-8FB3-27553585B1CA}" dt="2025-10-19T22:17:54.452" v="29" actId="20577"/>
          <ac:spMkLst>
            <pc:docMk/>
            <pc:sldMk cId="824124811" sldId="494"/>
            <ac:spMk id="4" creationId="{E018A719-F666-F88E-E4F3-357DF3BB0091}"/>
          </ac:spMkLst>
        </pc:spChg>
      </pc:sldChg>
      <pc:sldChg chg="modSp">
        <pc:chgData name="Kerrie Shanahan" userId="ae473d9f-76e9-476f-892f-2674ea963afc" providerId="ADAL" clId="{1C2628FB-1F07-4B48-8FB3-27553585B1CA}" dt="2025-10-19T22:17:57.265" v="31" actId="20577"/>
        <pc:sldMkLst>
          <pc:docMk/>
          <pc:sldMk cId="1583021152" sldId="499"/>
        </pc:sldMkLst>
        <pc:spChg chg="mod">
          <ac:chgData name="Kerrie Shanahan" userId="ae473d9f-76e9-476f-892f-2674ea963afc" providerId="ADAL" clId="{1C2628FB-1F07-4B48-8FB3-27553585B1CA}" dt="2025-10-19T22:17:57.265" v="31" actId="20577"/>
          <ac:spMkLst>
            <pc:docMk/>
            <pc:sldMk cId="1583021152" sldId="499"/>
            <ac:spMk id="2" creationId="{5E09A952-6E3A-9ECC-71A5-2F0F63A52D87}"/>
          </ac:spMkLst>
        </pc:spChg>
      </pc:sldChg>
      <pc:sldChg chg="modSp mod">
        <pc:chgData name="Kerrie Shanahan" userId="ae473d9f-76e9-476f-892f-2674ea963afc" providerId="ADAL" clId="{1C2628FB-1F07-4B48-8FB3-27553585B1CA}" dt="2025-11-05T01:23:44.005" v="84" actId="962"/>
        <pc:sldMkLst>
          <pc:docMk/>
          <pc:sldMk cId="4164372887" sldId="552"/>
        </pc:sldMkLst>
        <pc:picChg chg="mod">
          <ac:chgData name="Kerrie Shanahan" userId="ae473d9f-76e9-476f-892f-2674ea963afc" providerId="ADAL" clId="{1C2628FB-1F07-4B48-8FB3-27553585B1CA}" dt="2025-11-05T01:23:39.612" v="82" actId="962"/>
          <ac:picMkLst>
            <pc:docMk/>
            <pc:sldMk cId="4164372887" sldId="552"/>
            <ac:picMk id="4" creationId="{78E42BA6-E451-6509-097B-E3E6B6458242}"/>
          </ac:picMkLst>
        </pc:picChg>
        <pc:picChg chg="mod">
          <ac:chgData name="Kerrie Shanahan" userId="ae473d9f-76e9-476f-892f-2674ea963afc" providerId="ADAL" clId="{1C2628FB-1F07-4B48-8FB3-27553585B1CA}" dt="2025-11-05T01:23:44.005" v="84" actId="962"/>
          <ac:picMkLst>
            <pc:docMk/>
            <pc:sldMk cId="4164372887" sldId="552"/>
            <ac:picMk id="6" creationId="{25B4A65E-A991-6D12-1A04-C3D2FD6FA1C1}"/>
          </ac:picMkLst>
        </pc:picChg>
      </pc:sldChg>
      <pc:sldChg chg="modSp">
        <pc:chgData name="Kerrie Shanahan" userId="ae473d9f-76e9-476f-892f-2674ea963afc" providerId="ADAL" clId="{1C2628FB-1F07-4B48-8FB3-27553585B1CA}" dt="2025-10-19T22:17:42.177" v="21" actId="20577"/>
        <pc:sldMkLst>
          <pc:docMk/>
          <pc:sldMk cId="40283615" sldId="553"/>
        </pc:sldMkLst>
        <pc:spChg chg="mod">
          <ac:chgData name="Kerrie Shanahan" userId="ae473d9f-76e9-476f-892f-2674ea963afc" providerId="ADAL" clId="{1C2628FB-1F07-4B48-8FB3-27553585B1CA}" dt="2025-10-19T22:17:42.177" v="21" actId="20577"/>
          <ac:spMkLst>
            <pc:docMk/>
            <pc:sldMk cId="40283615" sldId="553"/>
            <ac:spMk id="2" creationId="{40810051-EBB0-9710-37E1-3EB867E31E00}"/>
          </ac:spMkLst>
        </pc:spChg>
      </pc:sldChg>
      <pc:sldChg chg="modSp">
        <pc:chgData name="Kerrie Shanahan" userId="ae473d9f-76e9-476f-892f-2674ea963afc" providerId="ADAL" clId="{1C2628FB-1F07-4B48-8FB3-27553585B1CA}" dt="2025-10-19T22:17:44.700" v="23" actId="20577"/>
        <pc:sldMkLst>
          <pc:docMk/>
          <pc:sldMk cId="3363670403" sldId="554"/>
        </pc:sldMkLst>
        <pc:spChg chg="mod">
          <ac:chgData name="Kerrie Shanahan" userId="ae473d9f-76e9-476f-892f-2674ea963afc" providerId="ADAL" clId="{1C2628FB-1F07-4B48-8FB3-27553585B1CA}" dt="2025-10-19T22:17:44.700" v="23" actId="20577"/>
          <ac:spMkLst>
            <pc:docMk/>
            <pc:sldMk cId="3363670403" sldId="554"/>
            <ac:spMk id="2" creationId="{E5AECEA7-EF0E-4D35-57A8-9341A7F81EB1}"/>
          </ac:spMkLst>
        </pc:spChg>
      </pc:sldChg>
      <pc:sldChg chg="modSp mod">
        <pc:chgData name="Kerrie Shanahan" userId="ae473d9f-76e9-476f-892f-2674ea963afc" providerId="ADAL" clId="{1C2628FB-1F07-4B48-8FB3-27553585B1CA}" dt="2025-10-28T21:48:06.437" v="63" actId="1076"/>
        <pc:sldMkLst>
          <pc:docMk/>
          <pc:sldMk cId="3290301208" sldId="593"/>
        </pc:sldMkLst>
        <pc:spChg chg="mod">
          <ac:chgData name="Kerrie Shanahan" userId="ae473d9f-76e9-476f-892f-2674ea963afc" providerId="ADAL" clId="{1C2628FB-1F07-4B48-8FB3-27553585B1CA}" dt="2025-10-28T21:48:06.437" v="63" actId="1076"/>
          <ac:spMkLst>
            <pc:docMk/>
            <pc:sldMk cId="3290301208" sldId="593"/>
            <ac:spMk id="4" creationId="{3F5A335F-71E9-CC62-5121-162EDB72E56C}"/>
          </ac:spMkLst>
        </pc:spChg>
      </pc:sldChg>
      <pc:sldChg chg="modNotesTx">
        <pc:chgData name="Kerrie Shanahan" userId="ae473d9f-76e9-476f-892f-2674ea963afc" providerId="ADAL" clId="{1C2628FB-1F07-4B48-8FB3-27553585B1CA}" dt="2025-10-21T03:37:07.554" v="60" actId="20577"/>
        <pc:sldMkLst>
          <pc:docMk/>
          <pc:sldMk cId="2418617791" sldId="625"/>
        </pc:sldMkLst>
      </pc:sldChg>
      <pc:sldChg chg="modSp mod">
        <pc:chgData name="Kerrie Shanahan" userId="ae473d9f-76e9-476f-892f-2674ea963afc" providerId="ADAL" clId="{1C2628FB-1F07-4B48-8FB3-27553585B1CA}" dt="2025-11-05T01:25:11.468" v="89"/>
        <pc:sldMkLst>
          <pc:docMk/>
          <pc:sldMk cId="2054589648" sldId="628"/>
        </pc:sldMkLst>
        <pc:spChg chg="ord">
          <ac:chgData name="Kerrie Shanahan" userId="ae473d9f-76e9-476f-892f-2674ea963afc" providerId="ADAL" clId="{1C2628FB-1F07-4B48-8FB3-27553585B1CA}" dt="2025-11-05T01:25:11.468" v="89"/>
          <ac:spMkLst>
            <pc:docMk/>
            <pc:sldMk cId="2054589648" sldId="628"/>
            <ac:spMk id="5" creationId="{60D3D2D9-B38A-C888-696A-AC536FCD219A}"/>
          </ac:spMkLst>
        </pc:spChg>
      </pc:sldChg>
      <pc:sldChg chg="modSp mod modNotesTx">
        <pc:chgData name="Kerrie Shanahan" userId="ae473d9f-76e9-476f-892f-2674ea963afc" providerId="ADAL" clId="{1C2628FB-1F07-4B48-8FB3-27553585B1CA}" dt="2025-11-05T01:25:32.470" v="93"/>
        <pc:sldMkLst>
          <pc:docMk/>
          <pc:sldMk cId="1810262205" sldId="633"/>
        </pc:sldMkLst>
        <pc:spChg chg="mod">
          <ac:chgData name="Kerrie Shanahan" userId="ae473d9f-76e9-476f-892f-2674ea963afc" providerId="ADAL" clId="{1C2628FB-1F07-4B48-8FB3-27553585B1CA}" dt="2025-10-19T22:17:25.629" v="3" actId="20577"/>
          <ac:spMkLst>
            <pc:docMk/>
            <pc:sldMk cId="1810262205" sldId="633"/>
            <ac:spMk id="2" creationId="{18CF614A-0835-29A0-8520-04A4DDF3671D}"/>
          </ac:spMkLst>
        </pc:spChg>
        <pc:spChg chg="mod">
          <ac:chgData name="Kerrie Shanahan" userId="ae473d9f-76e9-476f-892f-2674ea963afc" providerId="ADAL" clId="{1C2628FB-1F07-4B48-8FB3-27553585B1CA}" dt="2025-11-05T01:25:23.518" v="90" actId="962"/>
          <ac:spMkLst>
            <pc:docMk/>
            <pc:sldMk cId="1810262205" sldId="633"/>
            <ac:spMk id="22" creationId="{D7E1CA31-55A2-06B5-D03C-B0987F295871}"/>
          </ac:spMkLst>
        </pc:spChg>
        <pc:spChg chg="mod">
          <ac:chgData name="Kerrie Shanahan" userId="ae473d9f-76e9-476f-892f-2674ea963afc" providerId="ADAL" clId="{1C2628FB-1F07-4B48-8FB3-27553585B1CA}" dt="2025-11-05T01:24:07.132" v="85" actId="962"/>
          <ac:spMkLst>
            <pc:docMk/>
            <pc:sldMk cId="1810262205" sldId="633"/>
            <ac:spMk id="23" creationId="{17FB02B2-125D-575D-3786-07728EA4DB7C}"/>
          </ac:spMkLst>
        </pc:spChg>
        <pc:grpChg chg="ord">
          <ac:chgData name="Kerrie Shanahan" userId="ae473d9f-76e9-476f-892f-2674ea963afc" providerId="ADAL" clId="{1C2628FB-1F07-4B48-8FB3-27553585B1CA}" dt="2025-11-05T01:25:32.470" v="93"/>
          <ac:grpSpMkLst>
            <pc:docMk/>
            <pc:sldMk cId="1810262205" sldId="633"/>
            <ac:grpSpMk id="55" creationId="{41DD70F4-338B-F542-1112-117E41E2EF9B}"/>
          </ac:grpSpMkLst>
        </pc:grpChg>
        <pc:cxnChg chg="mod">
          <ac:chgData name="Kerrie Shanahan" userId="ae473d9f-76e9-476f-892f-2674ea963afc" providerId="ADAL" clId="{1C2628FB-1F07-4B48-8FB3-27553585B1CA}" dt="2025-11-05T01:24:09.147" v="86" actId="962"/>
          <ac:cxnSpMkLst>
            <pc:docMk/>
            <pc:sldMk cId="1810262205" sldId="633"/>
            <ac:cxnSpMk id="64" creationId="{380F7754-1335-C0F2-213C-DBB581DBF584}"/>
          </ac:cxnSpMkLst>
        </pc:cxnChg>
      </pc:sldChg>
      <pc:sldChg chg="addSp modSp mod">
        <pc:chgData name="Kerrie Shanahan" userId="ae473d9f-76e9-476f-892f-2674ea963afc" providerId="ADAL" clId="{1C2628FB-1F07-4B48-8FB3-27553585B1CA}" dt="2025-10-28T22:12:57.125" v="70" actId="1076"/>
        <pc:sldMkLst>
          <pc:docMk/>
          <pc:sldMk cId="1786475925" sldId="634"/>
        </pc:sldMkLst>
        <pc:spChg chg="mod">
          <ac:chgData name="Kerrie Shanahan" userId="ae473d9f-76e9-476f-892f-2674ea963afc" providerId="ADAL" clId="{1C2628FB-1F07-4B48-8FB3-27553585B1CA}" dt="2025-10-19T22:17:29.189" v="7" actId="20577"/>
          <ac:spMkLst>
            <pc:docMk/>
            <pc:sldMk cId="1786475925" sldId="634"/>
            <ac:spMk id="3" creationId="{3C9337A8-CD92-D329-FA5F-D53A9F374A2B}"/>
          </ac:spMkLst>
        </pc:spChg>
        <pc:spChg chg="add mod">
          <ac:chgData name="Kerrie Shanahan" userId="ae473d9f-76e9-476f-892f-2674ea963afc" providerId="ADAL" clId="{1C2628FB-1F07-4B48-8FB3-27553585B1CA}" dt="2025-10-28T22:12:55.989" v="69" actId="1076"/>
          <ac:spMkLst>
            <pc:docMk/>
            <pc:sldMk cId="1786475925" sldId="634"/>
            <ac:spMk id="5" creationId="{510244E2-5E6A-C477-9E69-505B711D21DB}"/>
          </ac:spMkLst>
        </pc:spChg>
        <pc:spChg chg="mod">
          <ac:chgData name="Kerrie Shanahan" userId="ae473d9f-76e9-476f-892f-2674ea963afc" providerId="ADAL" clId="{1C2628FB-1F07-4B48-8FB3-27553585B1CA}" dt="2025-10-28T22:12:57.125" v="70" actId="1076"/>
          <ac:spMkLst>
            <pc:docMk/>
            <pc:sldMk cId="1786475925" sldId="634"/>
            <ac:spMk id="7" creationId="{FB27E020-643B-557C-66C4-14AECEB36CE0}"/>
          </ac:spMkLst>
        </pc:spChg>
        <pc:spChg chg="mod">
          <ac:chgData name="Kerrie Shanahan" userId="ae473d9f-76e9-476f-892f-2674ea963afc" providerId="ADAL" clId="{1C2628FB-1F07-4B48-8FB3-27553585B1CA}" dt="2025-10-28T22:12:38.635" v="67" actId="1076"/>
          <ac:spMkLst>
            <pc:docMk/>
            <pc:sldMk cId="1786475925" sldId="634"/>
            <ac:spMk id="8" creationId="{4A96CE22-2698-A96C-6EC7-D1EA5EDB543C}"/>
          </ac:spMkLst>
        </pc:spChg>
      </pc:sldChg>
      <pc:sldChg chg="modSp">
        <pc:chgData name="Kerrie Shanahan" userId="ae473d9f-76e9-476f-892f-2674ea963afc" providerId="ADAL" clId="{1C2628FB-1F07-4B48-8FB3-27553585B1CA}" dt="2025-10-19T22:17:32.937" v="11" actId="20577"/>
        <pc:sldMkLst>
          <pc:docMk/>
          <pc:sldMk cId="3951724658" sldId="635"/>
        </pc:sldMkLst>
        <pc:spChg chg="mod">
          <ac:chgData name="Kerrie Shanahan" userId="ae473d9f-76e9-476f-892f-2674ea963afc" providerId="ADAL" clId="{1C2628FB-1F07-4B48-8FB3-27553585B1CA}" dt="2025-10-19T22:17:32.937" v="11" actId="20577"/>
          <ac:spMkLst>
            <pc:docMk/>
            <pc:sldMk cId="3951724658" sldId="635"/>
            <ac:spMk id="3" creationId="{1FB89234-1FEF-C101-96BA-2A279D336193}"/>
          </ac:spMkLst>
        </pc:spChg>
      </pc:sldChg>
      <pc:sldChg chg="modSp modNotesTx">
        <pc:chgData name="Kerrie Shanahan" userId="ae473d9f-76e9-476f-892f-2674ea963afc" providerId="ADAL" clId="{1C2628FB-1F07-4B48-8FB3-27553585B1CA}" dt="2025-10-28T22:16:09.738" v="79" actId="113"/>
        <pc:sldMkLst>
          <pc:docMk/>
          <pc:sldMk cId="1278959271" sldId="636"/>
        </pc:sldMkLst>
        <pc:spChg chg="mod">
          <ac:chgData name="Kerrie Shanahan" userId="ae473d9f-76e9-476f-892f-2674ea963afc" providerId="ADAL" clId="{1C2628FB-1F07-4B48-8FB3-27553585B1CA}" dt="2025-10-19T22:17:38.640" v="19" actId="20577"/>
          <ac:spMkLst>
            <pc:docMk/>
            <pc:sldMk cId="1278959271" sldId="636"/>
            <ac:spMk id="2" creationId="{4181250B-45E2-E2D4-60D1-50D8F39785DC}"/>
          </ac:spMkLst>
        </pc:spChg>
      </pc:sldChg>
      <pc:sldChg chg="addSp modSp mod">
        <pc:chgData name="Kerrie Shanahan" userId="ae473d9f-76e9-476f-892f-2674ea963afc" providerId="ADAL" clId="{1C2628FB-1F07-4B48-8FB3-27553585B1CA}" dt="2025-10-28T22:14:07.016" v="72" actId="1076"/>
        <pc:sldMkLst>
          <pc:docMk/>
          <pc:sldMk cId="2042709488" sldId="637"/>
        </pc:sldMkLst>
        <pc:spChg chg="mod">
          <ac:chgData name="Kerrie Shanahan" userId="ae473d9f-76e9-476f-892f-2674ea963afc" providerId="ADAL" clId="{1C2628FB-1F07-4B48-8FB3-27553585B1CA}" dt="2025-10-19T22:17:35.583" v="15" actId="20577"/>
          <ac:spMkLst>
            <pc:docMk/>
            <pc:sldMk cId="2042709488" sldId="637"/>
            <ac:spMk id="3" creationId="{499A83B6-F0DD-A89A-FA3B-184BE53FBF35}"/>
          </ac:spMkLst>
        </pc:spChg>
        <pc:spChg chg="add mod">
          <ac:chgData name="Kerrie Shanahan" userId="ae473d9f-76e9-476f-892f-2674ea963afc" providerId="ADAL" clId="{1C2628FB-1F07-4B48-8FB3-27553585B1CA}" dt="2025-10-28T22:14:07.016" v="72" actId="1076"/>
          <ac:spMkLst>
            <pc:docMk/>
            <pc:sldMk cId="2042709488" sldId="637"/>
            <ac:spMk id="5" creationId="{424DF22C-4691-51A0-AAC4-B2F90EF32560}"/>
          </ac:spMkLst>
        </pc:spChg>
      </pc:sldChg>
      <pc:sldMasterChg chg="modSldLayout">
        <pc:chgData name="Kerrie Shanahan" userId="ae473d9f-76e9-476f-892f-2674ea963afc" providerId="ADAL" clId="{1C2628FB-1F07-4B48-8FB3-27553585B1CA}" dt="2025-10-28T22:11:54.426" v="66" actId="20577"/>
        <pc:sldMasterMkLst>
          <pc:docMk/>
          <pc:sldMasterMk cId="1034081160" sldId="2147483648"/>
        </pc:sldMasterMkLst>
        <pc:sldLayoutChg chg="modSp mod">
          <pc:chgData name="Kerrie Shanahan" userId="ae473d9f-76e9-476f-892f-2674ea963afc" providerId="ADAL" clId="{1C2628FB-1F07-4B48-8FB3-27553585B1CA}" dt="2025-10-28T22:11:54.426" v="66" actId="20577"/>
          <pc:sldLayoutMkLst>
            <pc:docMk/>
            <pc:sldMasterMk cId="1034081160" sldId="2147483648"/>
            <pc:sldLayoutMk cId="1568010790" sldId="2147483715"/>
          </pc:sldLayoutMkLst>
          <pc:spChg chg="mod">
            <ac:chgData name="Kerrie Shanahan" userId="ae473d9f-76e9-476f-892f-2674ea963afc" providerId="ADAL" clId="{1C2628FB-1F07-4B48-8FB3-27553585B1CA}" dt="2025-10-28T22:11:54.426" v="66" actId="20577"/>
            <ac:spMkLst>
              <pc:docMk/>
              <pc:sldMasterMk cId="1034081160" sldId="2147483648"/>
              <pc:sldLayoutMk cId="1568010790" sldId="2147483715"/>
              <ac:spMk id="9" creationId="{BE190321-D7BF-C062-2590-59C6905B1F18}"/>
            </ac:spMkLst>
          </pc:spChg>
        </pc:sldLayoutChg>
      </pc:sldMasterChg>
    </pc:docChg>
  </pc:docChgLst>
  <pc:docChgLst>
    <pc:chgData name="Kerrie Shanahan" userId="ae473d9f-76e9-476f-892f-2674ea963afc" providerId="ADAL" clId="{C7AD0CA5-CFC9-447A-A849-0379E75E7FEB}"/>
    <pc:docChg chg="modSld">
      <pc:chgData name="Kerrie Shanahan" userId="ae473d9f-76e9-476f-892f-2674ea963afc" providerId="ADAL" clId="{C7AD0CA5-CFC9-447A-A849-0379E75E7FEB}" dt="2025-09-29T06:16:05.565" v="103" actId="962"/>
      <pc:docMkLst>
        <pc:docMk/>
      </pc:docMkLst>
      <pc:sldChg chg="modSp mod">
        <pc:chgData name="Kerrie Shanahan" userId="ae473d9f-76e9-476f-892f-2674ea963afc" providerId="ADAL" clId="{C7AD0CA5-CFC9-447A-A849-0379E75E7FEB}" dt="2025-09-29T06:08:05.924" v="23"/>
        <pc:sldMkLst>
          <pc:docMk/>
          <pc:sldMk cId="568666050" sldId="473"/>
        </pc:sldMkLst>
      </pc:sldChg>
      <pc:sldChg chg="modSp mod">
        <pc:chgData name="Kerrie Shanahan" userId="ae473d9f-76e9-476f-892f-2674ea963afc" providerId="ADAL" clId="{C7AD0CA5-CFC9-447A-A849-0379E75E7FEB}" dt="2025-09-29T06:15:28.507" v="95" actId="962"/>
        <pc:sldMkLst>
          <pc:docMk/>
          <pc:sldMk cId="121607987" sldId="474"/>
        </pc:sldMkLst>
      </pc:sldChg>
      <pc:sldChg chg="modSp mod">
        <pc:chgData name="Kerrie Shanahan" userId="ae473d9f-76e9-476f-892f-2674ea963afc" providerId="ADAL" clId="{C7AD0CA5-CFC9-447A-A849-0379E75E7FEB}" dt="2025-09-29T06:12:09.996" v="55" actId="962"/>
        <pc:sldMkLst>
          <pc:docMk/>
          <pc:sldMk cId="258130066" sldId="492"/>
        </pc:sldMkLst>
      </pc:sldChg>
      <pc:sldChg chg="modSp mod">
        <pc:chgData name="Kerrie Shanahan" userId="ae473d9f-76e9-476f-892f-2674ea963afc" providerId="ADAL" clId="{C7AD0CA5-CFC9-447A-A849-0379E75E7FEB}" dt="2025-09-29T06:16:05.565" v="103" actId="962"/>
        <pc:sldMkLst>
          <pc:docMk/>
          <pc:sldMk cId="2389358011" sldId="493"/>
        </pc:sldMkLst>
      </pc:sldChg>
      <pc:sldChg chg="modSp mod">
        <pc:chgData name="Kerrie Shanahan" userId="ae473d9f-76e9-476f-892f-2674ea963afc" providerId="ADAL" clId="{C7AD0CA5-CFC9-447A-A849-0379E75E7FEB}" dt="2025-09-29T06:13:56.904" v="73" actId="962"/>
        <pc:sldMkLst>
          <pc:docMk/>
          <pc:sldMk cId="868684786" sldId="513"/>
        </pc:sldMkLst>
      </pc:sldChg>
      <pc:sldChg chg="modSp mod">
        <pc:chgData name="Kerrie Shanahan" userId="ae473d9f-76e9-476f-892f-2674ea963afc" providerId="ADAL" clId="{C7AD0CA5-CFC9-447A-A849-0379E75E7FEB}" dt="2025-09-29T06:04:38.952" v="0"/>
        <pc:sldMkLst>
          <pc:docMk/>
          <pc:sldMk cId="409148390" sldId="520"/>
        </pc:sldMkLst>
      </pc:sldChg>
      <pc:sldChg chg="modSp mod">
        <pc:chgData name="Kerrie Shanahan" userId="ae473d9f-76e9-476f-892f-2674ea963afc" providerId="ADAL" clId="{C7AD0CA5-CFC9-447A-A849-0379E75E7FEB}" dt="2025-09-29T06:07:43.238" v="15"/>
        <pc:sldMkLst>
          <pc:docMk/>
          <pc:sldMk cId="309290176" sldId="522"/>
        </pc:sldMkLst>
      </pc:sldChg>
      <pc:sldChg chg="modSp mod">
        <pc:chgData name="Kerrie Shanahan" userId="ae473d9f-76e9-476f-892f-2674ea963afc" providerId="ADAL" clId="{C7AD0CA5-CFC9-447A-A849-0379E75E7FEB}" dt="2025-09-29T06:13:03.889" v="61" actId="962"/>
        <pc:sldMkLst>
          <pc:docMk/>
          <pc:sldMk cId="792219639" sldId="551"/>
        </pc:sldMkLst>
      </pc:sldChg>
      <pc:sldChg chg="modSp mod">
        <pc:chgData name="Kerrie Shanahan" userId="ae473d9f-76e9-476f-892f-2674ea963afc" providerId="ADAL" clId="{C7AD0CA5-CFC9-447A-A849-0379E75E7FEB}" dt="2025-09-29T06:13:22.031" v="67" actId="962"/>
        <pc:sldMkLst>
          <pc:docMk/>
          <pc:sldMk cId="4164372887" sldId="552"/>
        </pc:sldMkLst>
      </pc:sldChg>
      <pc:sldChg chg="modSp mod">
        <pc:chgData name="Kerrie Shanahan" userId="ae473d9f-76e9-476f-892f-2674ea963afc" providerId="ADAL" clId="{C7AD0CA5-CFC9-447A-A849-0379E75E7FEB}" dt="2025-09-29T06:14:38.948" v="83" actId="962"/>
        <pc:sldMkLst>
          <pc:docMk/>
          <pc:sldMk cId="2729606762" sldId="587"/>
        </pc:sldMkLst>
      </pc:sldChg>
      <pc:sldChg chg="modSp mod">
        <pc:chgData name="Kerrie Shanahan" userId="ae473d9f-76e9-476f-892f-2674ea963afc" providerId="ADAL" clId="{C7AD0CA5-CFC9-447A-A849-0379E75E7FEB}" dt="2025-09-29T06:13:45.781" v="71" actId="962"/>
        <pc:sldMkLst>
          <pc:docMk/>
          <pc:sldMk cId="3164844790" sldId="594"/>
        </pc:sldMkLst>
      </pc:sldChg>
      <pc:sldChg chg="modSp mod">
        <pc:chgData name="Kerrie Shanahan" userId="ae473d9f-76e9-476f-892f-2674ea963afc" providerId="ADAL" clId="{C7AD0CA5-CFC9-447A-A849-0379E75E7FEB}" dt="2025-09-29T06:14:53.308" v="91" actId="962"/>
        <pc:sldMkLst>
          <pc:docMk/>
          <pc:sldMk cId="3925942449" sldId="595"/>
        </pc:sldMkLst>
      </pc:sldChg>
      <pc:sldChg chg="modSp mod">
        <pc:chgData name="Kerrie Shanahan" userId="ae473d9f-76e9-476f-892f-2674ea963afc" providerId="ADAL" clId="{C7AD0CA5-CFC9-447A-A849-0379E75E7FEB}" dt="2025-09-29T06:08:55.375" v="35"/>
        <pc:sldMkLst>
          <pc:docMk/>
          <pc:sldMk cId="63078269" sldId="602"/>
        </pc:sldMkLst>
      </pc:sldChg>
      <pc:sldChg chg="modSp mod">
        <pc:chgData name="Kerrie Shanahan" userId="ae473d9f-76e9-476f-892f-2674ea963afc" providerId="ADAL" clId="{C7AD0CA5-CFC9-447A-A849-0379E75E7FEB}" dt="2025-09-29T06:15:45.794" v="99" actId="962"/>
        <pc:sldMkLst>
          <pc:docMk/>
          <pc:sldMk cId="603307640" sldId="606"/>
        </pc:sldMkLst>
      </pc:sldChg>
      <pc:sldChg chg="modSp mod">
        <pc:chgData name="Kerrie Shanahan" userId="ae473d9f-76e9-476f-892f-2674ea963afc" providerId="ADAL" clId="{C7AD0CA5-CFC9-447A-A849-0379E75E7FEB}" dt="2025-09-29T06:12:47.090" v="59" actId="962"/>
        <pc:sldMkLst>
          <pc:docMk/>
          <pc:sldMk cId="2950440687" sldId="607"/>
        </pc:sldMkLst>
      </pc:sldChg>
      <pc:sldChg chg="modSp mod">
        <pc:chgData name="Kerrie Shanahan" userId="ae473d9f-76e9-476f-892f-2674ea963afc" providerId="ADAL" clId="{C7AD0CA5-CFC9-447A-A849-0379E75E7FEB}" dt="2025-09-29T06:13:33.113" v="69" actId="962"/>
        <pc:sldMkLst>
          <pc:docMk/>
          <pc:sldMk cId="2514826053" sldId="624"/>
        </pc:sldMkLst>
      </pc:sldChg>
      <pc:sldChg chg="modSp mod">
        <pc:chgData name="Kerrie Shanahan" userId="ae473d9f-76e9-476f-892f-2674ea963afc" providerId="ADAL" clId="{C7AD0CA5-CFC9-447A-A849-0379E75E7FEB}" dt="2025-09-29T06:06:56.656" v="10" actId="962"/>
        <pc:sldMkLst>
          <pc:docMk/>
          <pc:sldMk cId="2428762325" sldId="626"/>
        </pc:sldMkLst>
      </pc:sldChg>
      <pc:sldChg chg="modSp mod">
        <pc:chgData name="Kerrie Shanahan" userId="ae473d9f-76e9-476f-892f-2674ea963afc" providerId="ADAL" clId="{C7AD0CA5-CFC9-447A-A849-0379E75E7FEB}" dt="2025-09-29T06:14:03.918" v="75" actId="962"/>
        <pc:sldMkLst>
          <pc:docMk/>
          <pc:sldMk cId="2197449896" sldId="627"/>
        </pc:sldMkLst>
      </pc:sldChg>
      <pc:sldChg chg="modSp mod">
        <pc:chgData name="Kerrie Shanahan" userId="ae473d9f-76e9-476f-892f-2674ea963afc" providerId="ADAL" clId="{C7AD0CA5-CFC9-447A-A849-0379E75E7FEB}" dt="2025-09-29T06:08:43.261" v="33"/>
        <pc:sldMkLst>
          <pc:docMk/>
          <pc:sldMk cId="2054589648" sldId="628"/>
        </pc:sldMkLst>
      </pc:sldChg>
      <pc:sldChg chg="modSp mod">
        <pc:chgData name="Kerrie Shanahan" userId="ae473d9f-76e9-476f-892f-2674ea963afc" providerId="ADAL" clId="{C7AD0CA5-CFC9-447A-A849-0379E75E7FEB}" dt="2025-09-29T06:15:51.476" v="101" actId="962"/>
        <pc:sldMkLst>
          <pc:docMk/>
          <pc:sldMk cId="3401340149" sldId="631"/>
        </pc:sldMkLst>
      </pc:sldChg>
      <pc:sldChg chg="modSp mod">
        <pc:chgData name="Kerrie Shanahan" userId="ae473d9f-76e9-476f-892f-2674ea963afc" providerId="ADAL" clId="{C7AD0CA5-CFC9-447A-A849-0379E75E7FEB}" dt="2025-09-29T06:09:13.484" v="38"/>
        <pc:sldMkLst>
          <pc:docMk/>
          <pc:sldMk cId="371505991" sldId="632"/>
        </pc:sldMkLst>
      </pc:sldChg>
    </pc:docChg>
  </pc:docChgLst>
  <pc:docChgLst>
    <pc:chgData name="Rebecca McEwan" userId="ff810c5d-fc8a-4cb6-9b96-8b31b958f764" providerId="ADAL" clId="{6C7EE66A-3E07-4867-B4C6-9B85DC9E49AC}"/>
    <pc:docChg chg="undo custSel addSld delSld modSld">
      <pc:chgData name="Rebecca McEwan" userId="ff810c5d-fc8a-4cb6-9b96-8b31b958f764" providerId="ADAL" clId="{6C7EE66A-3E07-4867-B4C6-9B85DC9E49AC}" dt="2025-10-15T04:59:46.909" v="804" actId="20577"/>
      <pc:docMkLst>
        <pc:docMk/>
      </pc:docMkLst>
      <pc:sldChg chg="modNotesTx">
        <pc:chgData name="Rebecca McEwan" userId="ff810c5d-fc8a-4cb6-9b96-8b31b958f764" providerId="ADAL" clId="{6C7EE66A-3E07-4867-B4C6-9B85DC9E49AC}" dt="2025-10-15T04:36:10.169" v="498" actId="20577"/>
        <pc:sldMkLst>
          <pc:docMk/>
          <pc:sldMk cId="121607987" sldId="474"/>
        </pc:sldMkLst>
      </pc:sldChg>
      <pc:sldChg chg="modSp mod modNotesTx">
        <pc:chgData name="Rebecca McEwan" userId="ff810c5d-fc8a-4cb6-9b96-8b31b958f764" providerId="ADAL" clId="{6C7EE66A-3E07-4867-B4C6-9B85DC9E49AC}" dt="2025-10-15T04:59:46.909" v="804" actId="20577"/>
        <pc:sldMkLst>
          <pc:docMk/>
          <pc:sldMk cId="258130066" sldId="492"/>
        </pc:sldMkLst>
        <pc:spChg chg="mod">
          <ac:chgData name="Rebecca McEwan" userId="ff810c5d-fc8a-4cb6-9b96-8b31b958f764" providerId="ADAL" clId="{6C7EE66A-3E07-4867-B4C6-9B85DC9E49AC}" dt="2025-10-15T04:59:46.909" v="804" actId="20577"/>
          <ac:spMkLst>
            <pc:docMk/>
            <pc:sldMk cId="258130066" sldId="492"/>
            <ac:spMk id="21" creationId="{17E4CE3F-6B29-2B49-8731-61EB6323A106}"/>
          </ac:spMkLst>
        </pc:spChg>
      </pc:sldChg>
      <pc:sldChg chg="modNotesTx">
        <pc:chgData name="Rebecca McEwan" userId="ff810c5d-fc8a-4cb6-9b96-8b31b958f764" providerId="ADAL" clId="{6C7EE66A-3E07-4867-B4C6-9B85DC9E49AC}" dt="2025-10-15T04:31:15.043" v="433" actId="6549"/>
        <pc:sldMkLst>
          <pc:docMk/>
          <pc:sldMk cId="1759574190" sldId="498"/>
        </pc:sldMkLst>
      </pc:sldChg>
      <pc:sldChg chg="modNotesTx">
        <pc:chgData name="Rebecca McEwan" userId="ff810c5d-fc8a-4cb6-9b96-8b31b958f764" providerId="ADAL" clId="{6C7EE66A-3E07-4867-B4C6-9B85DC9E49AC}" dt="2025-10-15T04:52:20.554" v="639" actId="20577"/>
        <pc:sldMkLst>
          <pc:docMk/>
          <pc:sldMk cId="409148390" sldId="520"/>
        </pc:sldMkLst>
      </pc:sldChg>
      <pc:sldChg chg="modNotesTx">
        <pc:chgData name="Rebecca McEwan" userId="ff810c5d-fc8a-4cb6-9b96-8b31b958f764" providerId="ADAL" clId="{6C7EE66A-3E07-4867-B4C6-9B85DC9E49AC}" dt="2025-10-15T04:35:43.686" v="494" actId="20577"/>
        <pc:sldMkLst>
          <pc:docMk/>
          <pc:sldMk cId="309290176" sldId="522"/>
        </pc:sldMkLst>
      </pc:sldChg>
      <pc:sldChg chg="addSp delSp modSp mod modNotesTx">
        <pc:chgData name="Rebecca McEwan" userId="ff810c5d-fc8a-4cb6-9b96-8b31b958f764" providerId="ADAL" clId="{6C7EE66A-3E07-4867-B4C6-9B85DC9E49AC}" dt="2025-10-15T04:34:16.402" v="452"/>
        <pc:sldMkLst>
          <pc:docMk/>
          <pc:sldMk cId="2729606762" sldId="587"/>
        </pc:sldMkLst>
        <pc:spChg chg="mod">
          <ac:chgData name="Rebecca McEwan" userId="ff810c5d-fc8a-4cb6-9b96-8b31b958f764" providerId="ADAL" clId="{6C7EE66A-3E07-4867-B4C6-9B85DC9E49AC}" dt="2025-10-15T04:34:16.402" v="452"/>
          <ac:spMkLst>
            <pc:docMk/>
            <pc:sldMk cId="2729606762" sldId="587"/>
            <ac:spMk id="17" creationId="{2ABECFDB-B29C-E72C-5259-AD26774A648A}"/>
          </ac:spMkLst>
        </pc:spChg>
        <pc:spChg chg="mod">
          <ac:chgData name="Rebecca McEwan" userId="ff810c5d-fc8a-4cb6-9b96-8b31b958f764" providerId="ADAL" clId="{6C7EE66A-3E07-4867-B4C6-9B85DC9E49AC}" dt="2025-10-15T04:34:16.402" v="452"/>
          <ac:spMkLst>
            <pc:docMk/>
            <pc:sldMk cId="2729606762" sldId="587"/>
            <ac:spMk id="18" creationId="{10EFC5E7-186A-A165-8276-08536761193A}"/>
          </ac:spMkLst>
        </pc:spChg>
        <pc:spChg chg="add mod">
          <ac:chgData name="Rebecca McEwan" userId="ff810c5d-fc8a-4cb6-9b96-8b31b958f764" providerId="ADAL" clId="{6C7EE66A-3E07-4867-B4C6-9B85DC9E49AC}" dt="2025-10-15T04:34:16.402" v="452"/>
          <ac:spMkLst>
            <pc:docMk/>
            <pc:sldMk cId="2729606762" sldId="587"/>
            <ac:spMk id="20" creationId="{937BBFCE-0796-D38F-32E9-70A456E0B04B}"/>
          </ac:spMkLst>
        </pc:spChg>
        <pc:spChg chg="add mod">
          <ac:chgData name="Rebecca McEwan" userId="ff810c5d-fc8a-4cb6-9b96-8b31b958f764" providerId="ADAL" clId="{6C7EE66A-3E07-4867-B4C6-9B85DC9E49AC}" dt="2025-10-15T04:34:16.402" v="452"/>
          <ac:spMkLst>
            <pc:docMk/>
            <pc:sldMk cId="2729606762" sldId="587"/>
            <ac:spMk id="21" creationId="{E380A661-4EC9-C9AF-2BDD-DF9F53FC5C0A}"/>
          </ac:spMkLst>
        </pc:spChg>
        <pc:spChg chg="add mod">
          <ac:chgData name="Rebecca McEwan" userId="ff810c5d-fc8a-4cb6-9b96-8b31b958f764" providerId="ADAL" clId="{6C7EE66A-3E07-4867-B4C6-9B85DC9E49AC}" dt="2025-10-15T04:34:16.402" v="452"/>
          <ac:spMkLst>
            <pc:docMk/>
            <pc:sldMk cId="2729606762" sldId="587"/>
            <ac:spMk id="22" creationId="{A6E56399-8D35-816C-67C3-9BF266BCCACA}"/>
          </ac:spMkLst>
        </pc:spChg>
        <pc:grpChg chg="add mod">
          <ac:chgData name="Rebecca McEwan" userId="ff810c5d-fc8a-4cb6-9b96-8b31b958f764" providerId="ADAL" clId="{6C7EE66A-3E07-4867-B4C6-9B85DC9E49AC}" dt="2025-10-15T04:34:16.402" v="452"/>
          <ac:grpSpMkLst>
            <pc:docMk/>
            <pc:sldMk cId="2729606762" sldId="587"/>
            <ac:grpSpMk id="13" creationId="{ECA652C6-59D6-9489-40A8-0D4CCAC9BFBB}"/>
          </ac:grpSpMkLst>
        </pc:grpChg>
        <pc:grpChg chg="mod">
          <ac:chgData name="Rebecca McEwan" userId="ff810c5d-fc8a-4cb6-9b96-8b31b958f764" providerId="ADAL" clId="{6C7EE66A-3E07-4867-B4C6-9B85DC9E49AC}" dt="2025-10-15T04:34:16.402" v="452"/>
          <ac:grpSpMkLst>
            <pc:docMk/>
            <pc:sldMk cId="2729606762" sldId="587"/>
            <ac:grpSpMk id="14" creationId="{61C774B9-B86C-D393-3858-5D4533F718E4}"/>
          </ac:grpSpMkLst>
        </pc:grpChg>
        <pc:grpChg chg="mod">
          <ac:chgData name="Rebecca McEwan" userId="ff810c5d-fc8a-4cb6-9b96-8b31b958f764" providerId="ADAL" clId="{6C7EE66A-3E07-4867-B4C6-9B85DC9E49AC}" dt="2025-10-15T04:34:16.402" v="452"/>
          <ac:grpSpMkLst>
            <pc:docMk/>
            <pc:sldMk cId="2729606762" sldId="587"/>
            <ac:grpSpMk id="16" creationId="{D36D1B40-E151-78D8-3604-6771233D7688}"/>
          </ac:grpSpMkLst>
        </pc:grpChg>
        <pc:picChg chg="mod">
          <ac:chgData name="Rebecca McEwan" userId="ff810c5d-fc8a-4cb6-9b96-8b31b958f764" providerId="ADAL" clId="{6C7EE66A-3E07-4867-B4C6-9B85DC9E49AC}" dt="2025-10-15T04:34:16.402" v="452"/>
          <ac:picMkLst>
            <pc:docMk/>
            <pc:sldMk cId="2729606762" sldId="587"/>
            <ac:picMk id="15" creationId="{30CBD939-2CD1-9ABD-AE27-E7A2139AA939}"/>
          </ac:picMkLst>
        </pc:picChg>
        <pc:cxnChg chg="mod">
          <ac:chgData name="Rebecca McEwan" userId="ff810c5d-fc8a-4cb6-9b96-8b31b958f764" providerId="ADAL" clId="{6C7EE66A-3E07-4867-B4C6-9B85DC9E49AC}" dt="2025-10-15T04:34:16.402" v="452"/>
          <ac:cxnSpMkLst>
            <pc:docMk/>
            <pc:sldMk cId="2729606762" sldId="587"/>
            <ac:cxnSpMk id="19" creationId="{DFBE75D7-AC58-3F0E-6956-2354757F5844}"/>
          </ac:cxnSpMkLst>
        </pc:cxnChg>
      </pc:sldChg>
      <pc:sldChg chg="addSp delSp modSp mod modNotesTx">
        <pc:chgData name="Rebecca McEwan" userId="ff810c5d-fc8a-4cb6-9b96-8b31b958f764" providerId="ADAL" clId="{6C7EE66A-3E07-4867-B4C6-9B85DC9E49AC}" dt="2025-10-15T04:35:09.407" v="490" actId="20577"/>
        <pc:sldMkLst>
          <pc:docMk/>
          <pc:sldMk cId="3925942449" sldId="595"/>
        </pc:sldMkLst>
        <pc:spChg chg="mod">
          <ac:chgData name="Rebecca McEwan" userId="ff810c5d-fc8a-4cb6-9b96-8b31b958f764" providerId="ADAL" clId="{6C7EE66A-3E07-4867-B4C6-9B85DC9E49AC}" dt="2025-10-15T04:34:51.339" v="456"/>
          <ac:spMkLst>
            <pc:docMk/>
            <pc:sldMk cId="3925942449" sldId="595"/>
            <ac:spMk id="12" creationId="{78D464A6-D254-969F-C5E5-BA7BD7A0AB15}"/>
          </ac:spMkLst>
        </pc:spChg>
        <pc:spChg chg="mod">
          <ac:chgData name="Rebecca McEwan" userId="ff810c5d-fc8a-4cb6-9b96-8b31b958f764" providerId="ADAL" clId="{6C7EE66A-3E07-4867-B4C6-9B85DC9E49AC}" dt="2025-10-15T04:34:51.339" v="456"/>
          <ac:spMkLst>
            <pc:docMk/>
            <pc:sldMk cId="3925942449" sldId="595"/>
            <ac:spMk id="13" creationId="{A9A05601-669E-E4F0-5596-181DD3D8BE70}"/>
          </ac:spMkLst>
        </pc:spChg>
        <pc:spChg chg="add mod">
          <ac:chgData name="Rebecca McEwan" userId="ff810c5d-fc8a-4cb6-9b96-8b31b958f764" providerId="ADAL" clId="{6C7EE66A-3E07-4867-B4C6-9B85DC9E49AC}" dt="2025-10-15T04:34:51.339" v="456"/>
          <ac:spMkLst>
            <pc:docMk/>
            <pc:sldMk cId="3925942449" sldId="595"/>
            <ac:spMk id="20" creationId="{F0235464-2FDE-E4F2-1DAB-AA8A3A66B405}"/>
          </ac:spMkLst>
        </pc:spChg>
        <pc:spChg chg="add mod">
          <ac:chgData name="Rebecca McEwan" userId="ff810c5d-fc8a-4cb6-9b96-8b31b958f764" providerId="ADAL" clId="{6C7EE66A-3E07-4867-B4C6-9B85DC9E49AC}" dt="2025-10-15T04:34:51.339" v="456"/>
          <ac:spMkLst>
            <pc:docMk/>
            <pc:sldMk cId="3925942449" sldId="595"/>
            <ac:spMk id="21" creationId="{534E328B-7762-FF3F-3C49-74C1665DEC56}"/>
          </ac:spMkLst>
        </pc:spChg>
        <pc:spChg chg="add mod">
          <ac:chgData name="Rebecca McEwan" userId="ff810c5d-fc8a-4cb6-9b96-8b31b958f764" providerId="ADAL" clId="{6C7EE66A-3E07-4867-B4C6-9B85DC9E49AC}" dt="2025-10-15T04:34:51.339" v="456"/>
          <ac:spMkLst>
            <pc:docMk/>
            <pc:sldMk cId="3925942449" sldId="595"/>
            <ac:spMk id="22" creationId="{31B39450-C724-0833-D1EF-F527281A028D}"/>
          </ac:spMkLst>
        </pc:spChg>
        <pc:grpChg chg="add mod">
          <ac:chgData name="Rebecca McEwan" userId="ff810c5d-fc8a-4cb6-9b96-8b31b958f764" providerId="ADAL" clId="{6C7EE66A-3E07-4867-B4C6-9B85DC9E49AC}" dt="2025-10-15T04:34:51.339" v="456"/>
          <ac:grpSpMkLst>
            <pc:docMk/>
            <pc:sldMk cId="3925942449" sldId="595"/>
            <ac:grpSpMk id="8" creationId="{0BF5001E-2B63-770F-F9A0-BFBFC7529595}"/>
          </ac:grpSpMkLst>
        </pc:grpChg>
        <pc:grpChg chg="mod">
          <ac:chgData name="Rebecca McEwan" userId="ff810c5d-fc8a-4cb6-9b96-8b31b958f764" providerId="ADAL" clId="{6C7EE66A-3E07-4867-B4C6-9B85DC9E49AC}" dt="2025-10-15T04:34:51.339" v="456"/>
          <ac:grpSpMkLst>
            <pc:docMk/>
            <pc:sldMk cId="3925942449" sldId="595"/>
            <ac:grpSpMk id="9" creationId="{7B829AF7-8D1B-7486-4FAA-8AD03C0E1594}"/>
          </ac:grpSpMkLst>
        </pc:grpChg>
        <pc:grpChg chg="mod">
          <ac:chgData name="Rebecca McEwan" userId="ff810c5d-fc8a-4cb6-9b96-8b31b958f764" providerId="ADAL" clId="{6C7EE66A-3E07-4867-B4C6-9B85DC9E49AC}" dt="2025-10-15T04:34:51.339" v="456"/>
          <ac:grpSpMkLst>
            <pc:docMk/>
            <pc:sldMk cId="3925942449" sldId="595"/>
            <ac:grpSpMk id="11" creationId="{86C92A04-EE42-6702-75A0-6805B80EEDE3}"/>
          </ac:grpSpMkLst>
        </pc:grpChg>
        <pc:picChg chg="mod">
          <ac:chgData name="Rebecca McEwan" userId="ff810c5d-fc8a-4cb6-9b96-8b31b958f764" providerId="ADAL" clId="{6C7EE66A-3E07-4867-B4C6-9B85DC9E49AC}" dt="2025-10-15T04:34:51.339" v="456"/>
          <ac:picMkLst>
            <pc:docMk/>
            <pc:sldMk cId="3925942449" sldId="595"/>
            <ac:picMk id="10" creationId="{52BF59E2-DB6A-6A14-E1D0-E70FFC2C7886}"/>
          </ac:picMkLst>
        </pc:picChg>
        <pc:cxnChg chg="mod">
          <ac:chgData name="Rebecca McEwan" userId="ff810c5d-fc8a-4cb6-9b96-8b31b958f764" providerId="ADAL" clId="{6C7EE66A-3E07-4867-B4C6-9B85DC9E49AC}" dt="2025-10-15T04:34:51.339" v="456"/>
          <ac:cxnSpMkLst>
            <pc:docMk/>
            <pc:sldMk cId="3925942449" sldId="595"/>
            <ac:cxnSpMk id="19" creationId="{656C935E-F2DA-BB24-15C0-2E756940A0E3}"/>
          </ac:cxnSpMkLst>
        </pc:cxnChg>
      </pc:sldChg>
      <pc:sldChg chg="modNotesTx">
        <pc:chgData name="Rebecca McEwan" userId="ff810c5d-fc8a-4cb6-9b96-8b31b958f764" providerId="ADAL" clId="{6C7EE66A-3E07-4867-B4C6-9B85DC9E49AC}" dt="2025-10-15T04:36:55.019" v="502" actId="20577"/>
        <pc:sldMkLst>
          <pc:docMk/>
          <pc:sldMk cId="603307640" sldId="606"/>
        </pc:sldMkLst>
      </pc:sldChg>
      <pc:sldChg chg="modNotesTx">
        <pc:chgData name="Rebecca McEwan" userId="ff810c5d-fc8a-4cb6-9b96-8b31b958f764" providerId="ADAL" clId="{6C7EE66A-3E07-4867-B4C6-9B85DC9E49AC}" dt="2025-10-15T04:31:29.534" v="437" actId="20577"/>
        <pc:sldMkLst>
          <pc:docMk/>
          <pc:sldMk cId="2428762325" sldId="626"/>
        </pc:sldMkLst>
      </pc:sldChg>
      <pc:sldChg chg="modNotesTx">
        <pc:chgData name="Rebecca McEwan" userId="ff810c5d-fc8a-4cb6-9b96-8b31b958f764" providerId="ADAL" clId="{6C7EE66A-3E07-4867-B4C6-9B85DC9E49AC}" dt="2025-10-15T04:32:59.596" v="439" actId="20577"/>
        <pc:sldMkLst>
          <pc:docMk/>
          <pc:sldMk cId="2197449896" sldId="627"/>
        </pc:sldMkLst>
      </pc:sldChg>
      <pc:sldChg chg="modNotesTx">
        <pc:chgData name="Rebecca McEwan" userId="ff810c5d-fc8a-4cb6-9b96-8b31b958f764" providerId="ADAL" clId="{6C7EE66A-3E07-4867-B4C6-9B85DC9E49AC}" dt="2025-10-15T04:38:31.586" v="512" actId="6549"/>
        <pc:sldMkLst>
          <pc:docMk/>
          <pc:sldMk cId="2054589648" sldId="628"/>
        </pc:sldMkLst>
      </pc:sldChg>
      <pc:sldChg chg="modNotesTx">
        <pc:chgData name="Rebecca McEwan" userId="ff810c5d-fc8a-4cb6-9b96-8b31b958f764" providerId="ADAL" clId="{6C7EE66A-3E07-4867-B4C6-9B85DC9E49AC}" dt="2025-10-15T04:39:00.016" v="533" actId="20577"/>
        <pc:sldMkLst>
          <pc:docMk/>
          <pc:sldMk cId="35059934" sldId="629"/>
        </pc:sldMkLst>
      </pc:sldChg>
      <pc:sldChg chg="modNotesTx">
        <pc:chgData name="Rebecca McEwan" userId="ff810c5d-fc8a-4cb6-9b96-8b31b958f764" providerId="ADAL" clId="{6C7EE66A-3E07-4867-B4C6-9B85DC9E49AC}" dt="2025-10-15T04:39:15.489" v="539" actId="20577"/>
        <pc:sldMkLst>
          <pc:docMk/>
          <pc:sldMk cId="3401340149" sldId="631"/>
        </pc:sldMkLst>
      </pc:sldChg>
      <pc:sldChg chg="del">
        <pc:chgData name="Rebecca McEwan" userId="ff810c5d-fc8a-4cb6-9b96-8b31b958f764" providerId="ADAL" clId="{6C7EE66A-3E07-4867-B4C6-9B85DC9E49AC}" dt="2025-10-15T02:26:47.958" v="1" actId="47"/>
        <pc:sldMkLst>
          <pc:docMk/>
          <pc:sldMk cId="371505991" sldId="632"/>
        </pc:sldMkLst>
      </pc:sldChg>
      <pc:sldChg chg="add modNotesTx">
        <pc:chgData name="Rebecca McEwan" userId="ff810c5d-fc8a-4cb6-9b96-8b31b958f764" providerId="ADAL" clId="{6C7EE66A-3E07-4867-B4C6-9B85DC9E49AC}" dt="2025-10-15T04:04:23.142" v="25" actId="6549"/>
        <pc:sldMkLst>
          <pc:docMk/>
          <pc:sldMk cId="1810262205" sldId="633"/>
        </pc:sldMkLst>
      </pc:sldChg>
      <pc:sldChg chg="addSp modSp add mod modNotesTx">
        <pc:chgData name="Rebecca McEwan" userId="ff810c5d-fc8a-4cb6-9b96-8b31b958f764" providerId="ADAL" clId="{6C7EE66A-3E07-4867-B4C6-9B85DC9E49AC}" dt="2025-10-15T04:59:12.698" v="796" actId="20577"/>
        <pc:sldMkLst>
          <pc:docMk/>
          <pc:sldMk cId="1786475925" sldId="634"/>
        </pc:sldMkLst>
        <pc:spChg chg="mod">
          <ac:chgData name="Rebecca McEwan" userId="ff810c5d-fc8a-4cb6-9b96-8b31b958f764" providerId="ADAL" clId="{6C7EE66A-3E07-4867-B4C6-9B85DC9E49AC}" dt="2025-10-15T04:56:14.480" v="696" actId="20577"/>
          <ac:spMkLst>
            <pc:docMk/>
            <pc:sldMk cId="1786475925" sldId="634"/>
            <ac:spMk id="2" creationId="{9D31D19E-F757-9734-3D81-8E16550B3DC9}"/>
          </ac:spMkLst>
        </pc:spChg>
        <pc:spChg chg="mod">
          <ac:chgData name="Rebecca McEwan" userId="ff810c5d-fc8a-4cb6-9b96-8b31b958f764" providerId="ADAL" clId="{6C7EE66A-3E07-4867-B4C6-9B85DC9E49AC}" dt="2025-10-15T04:53:24.111" v="653" actId="1076"/>
          <ac:spMkLst>
            <pc:docMk/>
            <pc:sldMk cId="1786475925" sldId="634"/>
            <ac:spMk id="6" creationId="{CEDDB270-E4CB-900C-79F1-86C8DBA4BE11}"/>
          </ac:spMkLst>
        </pc:spChg>
        <pc:spChg chg="mod">
          <ac:chgData name="Rebecca McEwan" userId="ff810c5d-fc8a-4cb6-9b96-8b31b958f764" providerId="ADAL" clId="{6C7EE66A-3E07-4867-B4C6-9B85DC9E49AC}" dt="2025-10-15T04:57:44.127" v="712" actId="207"/>
          <ac:spMkLst>
            <pc:docMk/>
            <pc:sldMk cId="1786475925" sldId="634"/>
            <ac:spMk id="7" creationId="{FB27E020-643B-557C-66C4-14AECEB36CE0}"/>
          </ac:spMkLst>
        </pc:spChg>
      </pc:sldChg>
      <pc:sldChg chg="add modNotesTx">
        <pc:chgData name="Rebecca McEwan" userId="ff810c5d-fc8a-4cb6-9b96-8b31b958f764" providerId="ADAL" clId="{6C7EE66A-3E07-4867-B4C6-9B85DC9E49AC}" dt="2025-10-15T04:06:29.571" v="59" actId="20577"/>
        <pc:sldMkLst>
          <pc:docMk/>
          <pc:sldMk cId="3951724658" sldId="635"/>
        </pc:sldMkLst>
      </pc:sldChg>
      <pc:sldChg chg="add modNotesTx">
        <pc:chgData name="Rebecca McEwan" userId="ff810c5d-fc8a-4cb6-9b96-8b31b958f764" providerId="ADAL" clId="{6C7EE66A-3E07-4867-B4C6-9B85DC9E49AC}" dt="2025-10-15T04:40:55.831" v="543" actId="20577"/>
        <pc:sldMkLst>
          <pc:docMk/>
          <pc:sldMk cId="1278959271" sldId="636"/>
        </pc:sldMkLst>
      </pc:sldChg>
      <pc:sldChg chg="add">
        <pc:chgData name="Rebecca McEwan" userId="ff810c5d-fc8a-4cb6-9b96-8b31b958f764" providerId="ADAL" clId="{6C7EE66A-3E07-4867-B4C6-9B85DC9E49AC}" dt="2025-10-15T02:26:40.672" v="0"/>
        <pc:sldMkLst>
          <pc:docMk/>
          <pc:sldMk cId="2042709488" sldId="637"/>
        </pc:sldMkLst>
      </pc:sldChg>
    </pc:docChg>
  </pc:docChgLst>
  <pc:docChgLst>
    <pc:chgData name="Martine Power" userId="f3410e55-3c0b-475c-b0b5-72038337e5c9" providerId="ADAL" clId="{17D0FC71-C0EA-4387-A4F8-65B9E32438E6}"/>
    <pc:docChg chg="custSel modSld">
      <pc:chgData name="Martine Power" userId="f3410e55-3c0b-475c-b0b5-72038337e5c9" providerId="ADAL" clId="{17D0FC71-C0EA-4387-A4F8-65B9E32438E6}" dt="2025-09-12T04:29:16.471" v="732" actId="20577"/>
      <pc:docMkLst>
        <pc:docMk/>
      </pc:docMkLst>
      <pc:sldChg chg="modNotesTx">
        <pc:chgData name="Martine Power" userId="f3410e55-3c0b-475c-b0b5-72038337e5c9" providerId="ADAL" clId="{17D0FC71-C0EA-4387-A4F8-65B9E32438E6}" dt="2025-09-12T03:05:11.492" v="415" actId="113"/>
        <pc:sldMkLst>
          <pc:docMk/>
          <pc:sldMk cId="568666050" sldId="473"/>
        </pc:sldMkLst>
      </pc:sldChg>
      <pc:sldChg chg="modNotesTx">
        <pc:chgData name="Martine Power" userId="f3410e55-3c0b-475c-b0b5-72038337e5c9" providerId="ADAL" clId="{17D0FC71-C0EA-4387-A4F8-65B9E32438E6}" dt="2025-09-12T03:07:41.954" v="447" actId="20577"/>
        <pc:sldMkLst>
          <pc:docMk/>
          <pc:sldMk cId="121607987" sldId="474"/>
        </pc:sldMkLst>
      </pc:sldChg>
      <pc:sldChg chg="modNotesTx">
        <pc:chgData name="Martine Power" userId="f3410e55-3c0b-475c-b0b5-72038337e5c9" providerId="ADAL" clId="{17D0FC71-C0EA-4387-A4F8-65B9E32438E6}" dt="2025-09-12T03:36:46.053" v="710" actId="313"/>
        <pc:sldMkLst>
          <pc:docMk/>
          <pc:sldMk cId="258130066" sldId="492"/>
        </pc:sldMkLst>
      </pc:sldChg>
      <pc:sldChg chg="modNotesTx">
        <pc:chgData name="Martine Power" userId="f3410e55-3c0b-475c-b0b5-72038337e5c9" providerId="ADAL" clId="{17D0FC71-C0EA-4387-A4F8-65B9E32438E6}" dt="2025-09-12T03:47:44.996" v="731" actId="313"/>
        <pc:sldMkLst>
          <pc:docMk/>
          <pc:sldMk cId="2389358011" sldId="493"/>
        </pc:sldMkLst>
      </pc:sldChg>
      <pc:sldChg chg="modSp mod modNotesTx">
        <pc:chgData name="Martine Power" userId="f3410e55-3c0b-475c-b0b5-72038337e5c9" providerId="ADAL" clId="{17D0FC71-C0EA-4387-A4F8-65B9E32438E6}" dt="2025-09-12T02:44:46.296" v="216" actId="20577"/>
        <pc:sldMkLst>
          <pc:docMk/>
          <pc:sldMk cId="1759574190" sldId="498"/>
        </pc:sldMkLst>
      </pc:sldChg>
      <pc:sldChg chg="modNotesTx">
        <pc:chgData name="Martine Power" userId="f3410e55-3c0b-475c-b0b5-72038337e5c9" providerId="ADAL" clId="{17D0FC71-C0EA-4387-A4F8-65B9E32438E6}" dt="2025-09-12T02:35:43.046" v="138" actId="20577"/>
        <pc:sldMkLst>
          <pc:docMk/>
          <pc:sldMk cId="1259779433" sldId="514"/>
        </pc:sldMkLst>
      </pc:sldChg>
      <pc:sldChg chg="modSp mod modNotesTx">
        <pc:chgData name="Martine Power" userId="f3410e55-3c0b-475c-b0b5-72038337e5c9" providerId="ADAL" clId="{17D0FC71-C0EA-4387-A4F8-65B9E32438E6}" dt="2025-09-12T02:20:46.890" v="62" actId="20577"/>
        <pc:sldMkLst>
          <pc:docMk/>
          <pc:sldMk cId="409148390" sldId="520"/>
        </pc:sldMkLst>
      </pc:sldChg>
      <pc:sldChg chg="modNotesTx">
        <pc:chgData name="Martine Power" userId="f3410e55-3c0b-475c-b0b5-72038337e5c9" providerId="ADAL" clId="{17D0FC71-C0EA-4387-A4F8-65B9E32438E6}" dt="2025-09-12T03:04:47.647" v="414" actId="20577"/>
        <pc:sldMkLst>
          <pc:docMk/>
          <pc:sldMk cId="309290176" sldId="522"/>
        </pc:sldMkLst>
      </pc:sldChg>
      <pc:sldChg chg="modNotesTx">
        <pc:chgData name="Martine Power" userId="f3410e55-3c0b-475c-b0b5-72038337e5c9" providerId="ADAL" clId="{17D0FC71-C0EA-4387-A4F8-65B9E32438E6}" dt="2025-09-12T02:32:29.102" v="116" actId="20577"/>
        <pc:sldMkLst>
          <pc:docMk/>
          <pc:sldMk cId="1596643284" sldId="525"/>
        </pc:sldMkLst>
      </pc:sldChg>
      <pc:sldChg chg="modNotesTx">
        <pc:chgData name="Martine Power" userId="f3410e55-3c0b-475c-b0b5-72038337e5c9" providerId="ADAL" clId="{17D0FC71-C0EA-4387-A4F8-65B9E32438E6}" dt="2025-09-12T02:22:07.511" v="63" actId="113"/>
        <pc:sldMkLst>
          <pc:docMk/>
          <pc:sldMk cId="3330237926" sldId="550"/>
        </pc:sldMkLst>
      </pc:sldChg>
      <pc:sldChg chg="modNotesTx">
        <pc:chgData name="Martine Power" userId="f3410e55-3c0b-475c-b0b5-72038337e5c9" providerId="ADAL" clId="{17D0FC71-C0EA-4387-A4F8-65B9E32438E6}" dt="2025-09-12T02:23:28.073" v="65" actId="113"/>
        <pc:sldMkLst>
          <pc:docMk/>
          <pc:sldMk cId="4164372887" sldId="552"/>
        </pc:sldMkLst>
      </pc:sldChg>
      <pc:sldChg chg="modNotesTx">
        <pc:chgData name="Martine Power" userId="f3410e55-3c0b-475c-b0b5-72038337e5c9" providerId="ADAL" clId="{17D0FC71-C0EA-4387-A4F8-65B9E32438E6}" dt="2025-09-12T03:27:37.815" v="653" actId="20577"/>
        <pc:sldMkLst>
          <pc:docMk/>
          <pc:sldMk cId="40283615" sldId="553"/>
        </pc:sldMkLst>
      </pc:sldChg>
      <pc:sldChg chg="modNotesTx">
        <pc:chgData name="Martine Power" userId="f3410e55-3c0b-475c-b0b5-72038337e5c9" providerId="ADAL" clId="{17D0FC71-C0EA-4387-A4F8-65B9E32438E6}" dt="2025-09-12T03:29:04.605" v="661" actId="20577"/>
        <pc:sldMkLst>
          <pc:docMk/>
          <pc:sldMk cId="3363670403" sldId="554"/>
        </pc:sldMkLst>
      </pc:sldChg>
      <pc:sldChg chg="modNotesTx">
        <pc:chgData name="Martine Power" userId="f3410e55-3c0b-475c-b0b5-72038337e5c9" providerId="ADAL" clId="{17D0FC71-C0EA-4387-A4F8-65B9E32438E6}" dt="2025-09-12T03:00:10.694" v="349" actId="20577"/>
        <pc:sldMkLst>
          <pc:docMk/>
          <pc:sldMk cId="2729606762" sldId="587"/>
        </pc:sldMkLst>
      </pc:sldChg>
      <pc:sldChg chg="modNotesTx">
        <pc:chgData name="Martine Power" userId="f3410e55-3c0b-475c-b0b5-72038337e5c9" providerId="ADAL" clId="{17D0FC71-C0EA-4387-A4F8-65B9E32438E6}" dt="2025-09-12T04:29:16.471" v="732" actId="20577"/>
        <pc:sldMkLst>
          <pc:docMk/>
          <pc:sldMk cId="3290301208" sldId="593"/>
        </pc:sldMkLst>
      </pc:sldChg>
      <pc:sldChg chg="modNotesTx">
        <pc:chgData name="Martine Power" userId="f3410e55-3c0b-475c-b0b5-72038337e5c9" providerId="ADAL" clId="{17D0FC71-C0EA-4387-A4F8-65B9E32438E6}" dt="2025-09-12T02:34:58.400" v="135" actId="20577"/>
        <pc:sldMkLst>
          <pc:docMk/>
          <pc:sldMk cId="3164844790" sldId="594"/>
        </pc:sldMkLst>
      </pc:sldChg>
      <pc:sldChg chg="modNotesTx">
        <pc:chgData name="Martine Power" userId="f3410e55-3c0b-475c-b0b5-72038337e5c9" providerId="ADAL" clId="{17D0FC71-C0EA-4387-A4F8-65B9E32438E6}" dt="2025-09-12T03:01:32.877" v="377" actId="20577"/>
        <pc:sldMkLst>
          <pc:docMk/>
          <pc:sldMk cId="3925942449" sldId="595"/>
        </pc:sldMkLst>
      </pc:sldChg>
      <pc:sldChg chg="modNotesTx">
        <pc:chgData name="Martine Power" userId="f3410e55-3c0b-475c-b0b5-72038337e5c9" providerId="ADAL" clId="{17D0FC71-C0EA-4387-A4F8-65B9E32438E6}" dt="2025-09-12T03:22:05.948" v="606" actId="20577"/>
        <pc:sldMkLst>
          <pc:docMk/>
          <pc:sldMk cId="63078269" sldId="602"/>
        </pc:sldMkLst>
      </pc:sldChg>
      <pc:sldChg chg="modNotesTx">
        <pc:chgData name="Martine Power" userId="f3410e55-3c0b-475c-b0b5-72038337e5c9" providerId="ADAL" clId="{17D0FC71-C0EA-4387-A4F8-65B9E32438E6}" dt="2025-09-12T03:09:24.657" v="481" actId="113"/>
        <pc:sldMkLst>
          <pc:docMk/>
          <pc:sldMk cId="603307640" sldId="606"/>
        </pc:sldMkLst>
      </pc:sldChg>
      <pc:sldChg chg="modNotesTx">
        <pc:chgData name="Martine Power" userId="f3410e55-3c0b-475c-b0b5-72038337e5c9" providerId="ADAL" clId="{17D0FC71-C0EA-4387-A4F8-65B9E32438E6}" dt="2025-09-12T02:26:01.565" v="79" actId="113"/>
        <pc:sldMkLst>
          <pc:docMk/>
          <pc:sldMk cId="2514826053" sldId="624"/>
        </pc:sldMkLst>
      </pc:sldChg>
      <pc:sldChg chg="modNotesTx">
        <pc:chgData name="Martine Power" userId="f3410e55-3c0b-475c-b0b5-72038337e5c9" providerId="ADAL" clId="{17D0FC71-C0EA-4387-A4F8-65B9E32438E6}" dt="2025-09-12T02:29:40.815" v="112" actId="20577"/>
        <pc:sldMkLst>
          <pc:docMk/>
          <pc:sldMk cId="2418617791" sldId="625"/>
        </pc:sldMkLst>
      </pc:sldChg>
      <pc:sldChg chg="modNotesTx">
        <pc:chgData name="Martine Power" userId="f3410e55-3c0b-475c-b0b5-72038337e5c9" providerId="ADAL" clId="{17D0FC71-C0EA-4387-A4F8-65B9E32438E6}" dt="2025-09-12T02:53:58.979" v="279" actId="20577"/>
        <pc:sldMkLst>
          <pc:docMk/>
          <pc:sldMk cId="2428762325" sldId="626"/>
        </pc:sldMkLst>
      </pc:sldChg>
      <pc:sldChg chg="modNotesTx">
        <pc:chgData name="Martine Power" userId="f3410e55-3c0b-475c-b0b5-72038337e5c9" providerId="ADAL" clId="{17D0FC71-C0EA-4387-A4F8-65B9E32438E6}" dt="2025-09-12T02:56:11.328" v="297" actId="113"/>
        <pc:sldMkLst>
          <pc:docMk/>
          <pc:sldMk cId="2197449896" sldId="627"/>
        </pc:sldMkLst>
      </pc:sldChg>
      <pc:sldChg chg="modNotesTx">
        <pc:chgData name="Martine Power" userId="f3410e55-3c0b-475c-b0b5-72038337e5c9" providerId="ADAL" clId="{17D0FC71-C0EA-4387-A4F8-65B9E32438E6}" dt="2025-09-12T03:13:39.894" v="513" actId="20577"/>
        <pc:sldMkLst>
          <pc:docMk/>
          <pc:sldMk cId="2054589648" sldId="628"/>
        </pc:sldMkLst>
      </pc:sldChg>
      <pc:sldChg chg="modNotesTx">
        <pc:chgData name="Martine Power" userId="f3410e55-3c0b-475c-b0b5-72038337e5c9" providerId="ADAL" clId="{17D0FC71-C0EA-4387-A4F8-65B9E32438E6}" dt="2025-09-12T03:14:51.534" v="526" actId="20577"/>
        <pc:sldMkLst>
          <pc:docMk/>
          <pc:sldMk cId="35059934" sldId="629"/>
        </pc:sldMkLst>
      </pc:sldChg>
      <pc:sldChg chg="modNotesTx">
        <pc:chgData name="Martine Power" userId="f3410e55-3c0b-475c-b0b5-72038337e5c9" providerId="ADAL" clId="{17D0FC71-C0EA-4387-A4F8-65B9E32438E6}" dt="2025-09-12T03:18:22.695" v="577" actId="20577"/>
        <pc:sldMkLst>
          <pc:docMk/>
          <pc:sldMk cId="3401340149" sldId="631"/>
        </pc:sldMkLst>
      </pc:sldChg>
      <pc:sldChg chg="modSp mod modNotesTx">
        <pc:chgData name="Martine Power" userId="f3410e55-3c0b-475c-b0b5-72038337e5c9" providerId="ADAL" clId="{17D0FC71-C0EA-4387-A4F8-65B9E32438E6}" dt="2025-09-12T03:25:54.530" v="646" actId="20577"/>
        <pc:sldMkLst>
          <pc:docMk/>
          <pc:sldMk cId="371505991" sldId="632"/>
        </pc:sldMkLst>
      </pc:sldChg>
    </pc:docChg>
  </pc:docChgLst>
  <pc:docChgLst>
    <pc:chgData name="Kerrie Shanahan" userId="S::kerrie.shanahan@esa.edu.au::ae473d9f-76e9-476f-892f-2674ea963afc" providerId="AD" clId="Web-{D0C85A0B-8798-99CC-F60B-718C20DF7293}"/>
    <pc:docChg chg="modSld">
      <pc:chgData name="Kerrie Shanahan" userId="S::kerrie.shanahan@esa.edu.au::ae473d9f-76e9-476f-892f-2674ea963afc" providerId="AD" clId="Web-{D0C85A0B-8798-99CC-F60B-718C20DF7293}" dt="2025-10-15T03:21:13.089" v="262"/>
      <pc:docMkLst>
        <pc:docMk/>
      </pc:docMkLst>
      <pc:sldChg chg="modSp modNotes">
        <pc:chgData name="Kerrie Shanahan" userId="S::kerrie.shanahan@esa.edu.au::ae473d9f-76e9-476f-892f-2674ea963afc" providerId="AD" clId="Web-{D0C85A0B-8798-99CC-F60B-718C20DF7293}" dt="2025-10-15T03:20:32.447" v="260"/>
        <pc:sldMkLst>
          <pc:docMk/>
          <pc:sldMk cId="1810262205" sldId="633"/>
        </pc:sldMkLst>
        <pc:spChg chg="mod">
          <ac:chgData name="Kerrie Shanahan" userId="S::kerrie.shanahan@esa.edu.au::ae473d9f-76e9-476f-892f-2674ea963afc" providerId="AD" clId="Web-{D0C85A0B-8798-99CC-F60B-718C20DF7293}" dt="2025-10-15T03:13:47.398" v="179" actId="1076"/>
          <ac:spMkLst>
            <pc:docMk/>
            <pc:sldMk cId="1810262205" sldId="633"/>
            <ac:spMk id="22" creationId="{D7E1CA31-55A2-06B5-D03C-B0987F295871}"/>
          </ac:spMkLst>
        </pc:spChg>
      </pc:sldChg>
      <pc:sldChg chg="modNotes">
        <pc:chgData name="Kerrie Shanahan" userId="S::kerrie.shanahan@esa.edu.au::ae473d9f-76e9-476f-892f-2674ea963afc" providerId="AD" clId="Web-{D0C85A0B-8798-99CC-F60B-718C20DF7293}" dt="2025-10-15T03:21:13.089" v="262"/>
        <pc:sldMkLst>
          <pc:docMk/>
          <pc:sldMk cId="1786475925" sldId="634"/>
        </pc:sldMkLst>
      </pc:sldChg>
      <pc:sldChg chg="modSp mod modClrScheme chgLayout modNotes">
        <pc:chgData name="Kerrie Shanahan" userId="S::kerrie.shanahan@esa.edu.au::ae473d9f-76e9-476f-892f-2674ea963afc" providerId="AD" clId="Web-{D0C85A0B-8798-99CC-F60B-718C20DF7293}" dt="2025-10-15T03:17:37.739" v="218"/>
        <pc:sldMkLst>
          <pc:docMk/>
          <pc:sldMk cId="3951724658" sldId="635"/>
        </pc:sldMkLst>
        <pc:spChg chg="mod ord">
          <ac:chgData name="Kerrie Shanahan" userId="S::kerrie.shanahan@esa.edu.au::ae473d9f-76e9-476f-892f-2674ea963afc" providerId="AD" clId="Web-{D0C85A0B-8798-99CC-F60B-718C20DF7293}" dt="2025-10-15T03:17:25.207" v="215"/>
          <ac:spMkLst>
            <pc:docMk/>
            <pc:sldMk cId="3951724658" sldId="635"/>
            <ac:spMk id="3" creationId="{1FB89234-1FEF-C101-96BA-2A279D336193}"/>
          </ac:spMkLst>
        </pc:spChg>
      </pc:sldChg>
      <pc:sldChg chg="modNotes">
        <pc:chgData name="Kerrie Shanahan" userId="S::kerrie.shanahan@esa.edu.au::ae473d9f-76e9-476f-892f-2674ea963afc" providerId="AD" clId="Web-{D0C85A0B-8798-99CC-F60B-718C20DF7293}" dt="2025-10-15T03:19:20.961" v="227"/>
        <pc:sldMkLst>
          <pc:docMk/>
          <pc:sldMk cId="1278959271" sldId="636"/>
        </pc:sldMkLst>
      </pc:sldChg>
      <pc:sldChg chg="modNotes">
        <pc:chgData name="Kerrie Shanahan" userId="S::kerrie.shanahan@esa.edu.au::ae473d9f-76e9-476f-892f-2674ea963afc" providerId="AD" clId="Web-{D0C85A0B-8798-99CC-F60B-718C20DF7293}" dt="2025-10-15T03:18:32.694" v="222"/>
        <pc:sldMkLst>
          <pc:docMk/>
          <pc:sldMk cId="2042709488" sldId="637"/>
        </pc:sldMkLst>
      </pc:sldChg>
    </pc:docChg>
  </pc:docChgLst>
  <pc:docChgLst>
    <pc:chgData name="Rebecca McEwan" userId="ff810c5d-fc8a-4cb6-9b96-8b31b958f764" providerId="ADAL" clId="{AE7BF9F8-A42A-4E71-A649-5F35F28D4032}"/>
    <pc:docChg chg="custSel modSld">
      <pc:chgData name="Rebecca McEwan" userId="ff810c5d-fc8a-4cb6-9b96-8b31b958f764" providerId="ADAL" clId="{AE7BF9F8-A42A-4E71-A649-5F35F28D4032}" dt="2025-10-29T01:47:51.619" v="271" actId="20577"/>
      <pc:docMkLst>
        <pc:docMk/>
      </pc:docMkLst>
      <pc:sldChg chg="modNotesTx">
        <pc:chgData name="Rebecca McEwan" userId="ff810c5d-fc8a-4cb6-9b96-8b31b958f764" providerId="ADAL" clId="{AE7BF9F8-A42A-4E71-A649-5F35F28D4032}" dt="2025-10-29T00:38:49.336" v="224" actId="20577"/>
        <pc:sldMkLst>
          <pc:docMk/>
          <pc:sldMk cId="568666050" sldId="473"/>
        </pc:sldMkLst>
      </pc:sldChg>
      <pc:sldChg chg="modSp mod modNotesTx">
        <pc:chgData name="Rebecca McEwan" userId="ff810c5d-fc8a-4cb6-9b96-8b31b958f764" providerId="ADAL" clId="{AE7BF9F8-A42A-4E71-A649-5F35F28D4032}" dt="2025-10-29T01:47:51.619" v="271" actId="20577"/>
        <pc:sldMkLst>
          <pc:docMk/>
          <pc:sldMk cId="1759574190" sldId="498"/>
        </pc:sldMkLst>
        <pc:spChg chg="mod">
          <ac:chgData name="Rebecca McEwan" userId="ff810c5d-fc8a-4cb6-9b96-8b31b958f764" providerId="ADAL" clId="{AE7BF9F8-A42A-4E71-A649-5F35F28D4032}" dt="2025-10-29T00:44:58.132" v="242" actId="20577"/>
          <ac:spMkLst>
            <pc:docMk/>
            <pc:sldMk cId="1759574190" sldId="498"/>
            <ac:spMk id="7" creationId="{B16F79CC-9A8A-3573-D4AA-5B324082BC90}"/>
          </ac:spMkLst>
        </pc:spChg>
      </pc:sldChg>
      <pc:sldChg chg="modSp mod modNotesTx">
        <pc:chgData name="Rebecca McEwan" userId="ff810c5d-fc8a-4cb6-9b96-8b31b958f764" providerId="ADAL" clId="{AE7BF9F8-A42A-4E71-A649-5F35F28D4032}" dt="2025-10-29T01:01:11.110" v="243" actId="1076"/>
        <pc:sldMkLst>
          <pc:docMk/>
          <pc:sldMk cId="309290176" sldId="522"/>
        </pc:sldMkLst>
        <pc:spChg chg="mod">
          <ac:chgData name="Rebecca McEwan" userId="ff810c5d-fc8a-4cb6-9b96-8b31b958f764" providerId="ADAL" clId="{AE7BF9F8-A42A-4E71-A649-5F35F28D4032}" dt="2025-10-29T01:01:11.110" v="243" actId="1076"/>
          <ac:spMkLst>
            <pc:docMk/>
            <pc:sldMk cId="309290176" sldId="522"/>
            <ac:spMk id="25" creationId="{3628603D-D036-DA89-7105-A1C31ADC344A}"/>
          </ac:spMkLst>
        </pc:spChg>
      </pc:sldChg>
      <pc:sldChg chg="modNotesTx">
        <pc:chgData name="Rebecca McEwan" userId="ff810c5d-fc8a-4cb6-9b96-8b31b958f764" providerId="ADAL" clId="{AE7BF9F8-A42A-4E71-A649-5F35F28D4032}" dt="2025-10-29T00:38:22.201" v="188" actId="6549"/>
        <pc:sldMkLst>
          <pc:docMk/>
          <pc:sldMk cId="63078269" sldId="602"/>
        </pc:sldMkLst>
      </pc:sldChg>
      <pc:sldChg chg="modNotesTx">
        <pc:chgData name="Rebecca McEwan" userId="ff810c5d-fc8a-4cb6-9b96-8b31b958f764" providerId="ADAL" clId="{AE7BF9F8-A42A-4E71-A649-5F35F28D4032}" dt="2025-10-19T23:44:22.378" v="73" actId="20577"/>
        <pc:sldMkLst>
          <pc:docMk/>
          <pc:sldMk cId="2428762325" sldId="626"/>
        </pc:sldMkLst>
      </pc:sldChg>
      <pc:sldChg chg="modNotesTx">
        <pc:chgData name="Rebecca McEwan" userId="ff810c5d-fc8a-4cb6-9b96-8b31b958f764" providerId="ADAL" clId="{AE7BF9F8-A42A-4E71-A649-5F35F28D4032}" dt="2025-10-19T23:45:15.538" v="82" actId="20577"/>
        <pc:sldMkLst>
          <pc:docMk/>
          <pc:sldMk cId="2197449896" sldId="627"/>
        </pc:sldMkLst>
      </pc:sldChg>
      <pc:sldChg chg="modSp mod modNotesTx">
        <pc:chgData name="Rebecca McEwan" userId="ff810c5d-fc8a-4cb6-9b96-8b31b958f764" providerId="ADAL" clId="{AE7BF9F8-A42A-4E71-A649-5F35F28D4032}" dt="2025-10-29T01:01:26.379" v="248" actId="1038"/>
        <pc:sldMkLst>
          <pc:docMk/>
          <pc:sldMk cId="2054589648" sldId="628"/>
        </pc:sldMkLst>
        <pc:spChg chg="mod">
          <ac:chgData name="Rebecca McEwan" userId="ff810c5d-fc8a-4cb6-9b96-8b31b958f764" providerId="ADAL" clId="{AE7BF9F8-A42A-4E71-A649-5F35F28D4032}" dt="2025-10-29T01:01:26.379" v="248" actId="1038"/>
          <ac:spMkLst>
            <pc:docMk/>
            <pc:sldMk cId="2054589648" sldId="628"/>
            <ac:spMk id="5" creationId="{60D3D2D9-B38A-C888-696A-AC536FCD219A}"/>
          </ac:spMkLst>
        </pc:spChg>
      </pc:sldChg>
      <pc:sldChg chg="modNotesTx">
        <pc:chgData name="Rebecca McEwan" userId="ff810c5d-fc8a-4cb6-9b96-8b31b958f764" providerId="ADAL" clId="{AE7BF9F8-A42A-4E71-A649-5F35F28D4032}" dt="2025-10-29T00:38:34.410" v="198" actId="20577"/>
        <pc:sldMkLst>
          <pc:docMk/>
          <pc:sldMk cId="35059934" sldId="629"/>
        </pc:sldMkLst>
      </pc:sldChg>
      <pc:sldChg chg="modSp mod modNotesTx">
        <pc:chgData name="Rebecca McEwan" userId="ff810c5d-fc8a-4cb6-9b96-8b31b958f764" providerId="ADAL" clId="{AE7BF9F8-A42A-4E71-A649-5F35F28D4032}" dt="2025-10-29T01:04:08.403" v="260" actId="1035"/>
        <pc:sldMkLst>
          <pc:docMk/>
          <pc:sldMk cId="1786475925" sldId="634"/>
        </pc:sldMkLst>
        <pc:spChg chg="mod">
          <ac:chgData name="Rebecca McEwan" userId="ff810c5d-fc8a-4cb6-9b96-8b31b958f764" providerId="ADAL" clId="{AE7BF9F8-A42A-4E71-A649-5F35F28D4032}" dt="2025-10-29T01:04:08.403" v="260" actId="1035"/>
          <ac:spMkLst>
            <pc:docMk/>
            <pc:sldMk cId="1786475925" sldId="634"/>
            <ac:spMk id="5" creationId="{510244E2-5E6A-C477-9E69-505B711D21DB}"/>
          </ac:spMkLst>
        </pc:spChg>
        <pc:spChg chg="mod">
          <ac:chgData name="Rebecca McEwan" userId="ff810c5d-fc8a-4cb6-9b96-8b31b958f764" providerId="ADAL" clId="{AE7BF9F8-A42A-4E71-A649-5F35F28D4032}" dt="2025-10-29T01:04:04.930" v="254" actId="1035"/>
          <ac:spMkLst>
            <pc:docMk/>
            <pc:sldMk cId="1786475925" sldId="634"/>
            <ac:spMk id="8" creationId="{4A96CE22-2698-A96C-6EC7-D1EA5EDB543C}"/>
          </ac:spMkLst>
        </pc:spChg>
      </pc:sldChg>
      <pc:sldChg chg="modSp mod modNotesTx">
        <pc:chgData name="Rebecca McEwan" userId="ff810c5d-fc8a-4cb6-9b96-8b31b958f764" providerId="ADAL" clId="{AE7BF9F8-A42A-4E71-A649-5F35F28D4032}" dt="2025-10-29T01:04:31.030" v="265" actId="1036"/>
        <pc:sldMkLst>
          <pc:docMk/>
          <pc:sldMk cId="3951724658" sldId="635"/>
        </pc:sldMkLst>
        <pc:spChg chg="mod">
          <ac:chgData name="Rebecca McEwan" userId="ff810c5d-fc8a-4cb6-9b96-8b31b958f764" providerId="ADAL" clId="{AE7BF9F8-A42A-4E71-A649-5F35F28D4032}" dt="2025-10-29T01:04:31.030" v="265" actId="1036"/>
          <ac:spMkLst>
            <pc:docMk/>
            <pc:sldMk cId="3951724658" sldId="635"/>
            <ac:spMk id="8" creationId="{2C08FF14-3E17-BA58-7B90-CB660705BDDC}"/>
          </ac:spMkLst>
        </pc:spChg>
      </pc:sldChg>
      <pc:sldChg chg="modSp mod modNotesTx">
        <pc:chgData name="Rebecca McEwan" userId="ff810c5d-fc8a-4cb6-9b96-8b31b958f764" providerId="ADAL" clId="{AE7BF9F8-A42A-4E71-A649-5F35F28D4032}" dt="2025-10-29T00:36:08.160" v="167" actId="20577"/>
        <pc:sldMkLst>
          <pc:docMk/>
          <pc:sldMk cId="2042709488" sldId="637"/>
        </pc:sldMkLst>
        <pc:spChg chg="mod">
          <ac:chgData name="Rebecca McEwan" userId="ff810c5d-fc8a-4cb6-9b96-8b31b958f764" providerId="ADAL" clId="{AE7BF9F8-A42A-4E71-A649-5F35F28D4032}" dt="2025-10-29T00:34:28.148" v="161" actId="1038"/>
          <ac:spMkLst>
            <pc:docMk/>
            <pc:sldMk cId="2042709488" sldId="637"/>
            <ac:spMk id="4" creationId="{F9C7A1F8-D732-1648-B1DB-0772AC2459A4}"/>
          </ac:spMkLst>
        </pc:spChg>
        <pc:spChg chg="mod">
          <ac:chgData name="Rebecca McEwan" userId="ff810c5d-fc8a-4cb6-9b96-8b31b958f764" providerId="ADAL" clId="{AE7BF9F8-A42A-4E71-A649-5F35F28D4032}" dt="2025-10-29T00:34:21.966" v="156" actId="1076"/>
          <ac:spMkLst>
            <pc:docMk/>
            <pc:sldMk cId="2042709488" sldId="637"/>
            <ac:spMk id="5" creationId="{424DF22C-4691-51A0-AAC4-B2F90EF32560}"/>
          </ac:spMkLst>
        </pc:spChg>
      </pc:sldChg>
    </pc:docChg>
  </pc:docChgLst>
  <pc:docChgLst>
    <pc:chgData name="Rebecca McEwan" userId="ff810c5d-fc8a-4cb6-9b96-8b31b958f764" providerId="ADAL" clId="{53F72663-C74C-483B-8937-32665A872C11}"/>
    <pc:docChg chg="modSld">
      <pc:chgData name="Rebecca McEwan" userId="ff810c5d-fc8a-4cb6-9b96-8b31b958f764" providerId="ADAL" clId="{53F72663-C74C-483B-8937-32665A872C11}" dt="2025-09-15T02:54:56.167" v="320" actId="20577"/>
      <pc:docMkLst>
        <pc:docMk/>
      </pc:docMkLst>
      <pc:sldChg chg="modNotesTx">
        <pc:chgData name="Rebecca McEwan" userId="ff810c5d-fc8a-4cb6-9b96-8b31b958f764" providerId="ADAL" clId="{53F72663-C74C-483B-8937-32665A872C11}" dt="2025-09-15T02:48:28.623" v="6" actId="20577"/>
        <pc:sldMkLst>
          <pc:docMk/>
          <pc:sldMk cId="121607987" sldId="474"/>
        </pc:sldMkLst>
      </pc:sldChg>
      <pc:sldChg chg="modNotesTx">
        <pc:chgData name="Rebecca McEwan" userId="ff810c5d-fc8a-4cb6-9b96-8b31b958f764" providerId="ADAL" clId="{53F72663-C74C-483B-8937-32665A872C11}" dt="2025-09-10T04:42:44.438" v="2" actId="20577"/>
        <pc:sldMkLst>
          <pc:docMk/>
          <pc:sldMk cId="409148390" sldId="520"/>
        </pc:sldMkLst>
      </pc:sldChg>
      <pc:sldChg chg="modNotesTx">
        <pc:chgData name="Rebecca McEwan" userId="ff810c5d-fc8a-4cb6-9b96-8b31b958f764" providerId="ADAL" clId="{53F72663-C74C-483B-8937-32665A872C11}" dt="2025-09-15T02:53:30.101" v="317" actId="20577"/>
        <pc:sldMkLst>
          <pc:docMk/>
          <pc:sldMk cId="63078269" sldId="602"/>
        </pc:sldMkLst>
      </pc:sldChg>
      <pc:sldChg chg="modNotesTx">
        <pc:chgData name="Rebecca McEwan" userId="ff810c5d-fc8a-4cb6-9b96-8b31b958f764" providerId="ADAL" clId="{53F72663-C74C-483B-8937-32665A872C11}" dt="2025-09-15T02:49:17.560" v="26" actId="113"/>
        <pc:sldMkLst>
          <pc:docMk/>
          <pc:sldMk cId="603307640" sldId="606"/>
        </pc:sldMkLst>
      </pc:sldChg>
      <pc:sldChg chg="modSp mod modNotesTx">
        <pc:chgData name="Rebecca McEwan" userId="ff810c5d-fc8a-4cb6-9b96-8b31b958f764" providerId="ADAL" clId="{53F72663-C74C-483B-8937-32665A872C11}" dt="2025-09-15T02:54:56.167" v="320" actId="20577"/>
        <pc:sldMkLst>
          <pc:docMk/>
          <pc:sldMk cId="2418617791" sldId="625"/>
        </pc:sldMkLst>
      </pc:sldChg>
      <pc:sldChg chg="modNotesTx">
        <pc:chgData name="Rebecca McEwan" userId="ff810c5d-fc8a-4cb6-9b96-8b31b958f764" providerId="ADAL" clId="{53F72663-C74C-483B-8937-32665A872C11}" dt="2025-09-15T02:50:34.927" v="43" actId="113"/>
        <pc:sldMkLst>
          <pc:docMk/>
          <pc:sldMk cId="3401340149" sldId="631"/>
        </pc:sldMkLst>
      </pc:sldChg>
      <pc:sldChg chg="modNotesTx">
        <pc:chgData name="Rebecca McEwan" userId="ff810c5d-fc8a-4cb6-9b96-8b31b958f764" providerId="ADAL" clId="{53F72663-C74C-483B-8937-32665A872C11}" dt="2025-09-15T02:53:09.550" v="286" actId="20577"/>
        <pc:sldMkLst>
          <pc:docMk/>
          <pc:sldMk cId="371505991" sldId="632"/>
        </pc:sldMkLst>
      </pc:sldChg>
    </pc:docChg>
  </pc:docChgLst>
  <pc:docChgLst>
    <pc:chgData name="Kerrie Shanahan" userId="ae473d9f-76e9-476f-892f-2674ea963afc" providerId="ADAL" clId="{5927D3E2-E40C-4C2D-9571-F665206C3CFB}"/>
    <pc:docChg chg="undo custSel addSld delSld modSld modMainMaster">
      <pc:chgData name="Kerrie Shanahan" userId="ae473d9f-76e9-476f-892f-2674ea963afc" providerId="ADAL" clId="{5927D3E2-E40C-4C2D-9571-F665206C3CFB}" dt="2025-09-15T00:55:44.245" v="1028" actId="20577"/>
      <pc:docMkLst>
        <pc:docMk/>
      </pc:docMkLst>
      <pc:sldChg chg="modSp modNotesTx">
        <pc:chgData name="Kerrie Shanahan" userId="ae473d9f-76e9-476f-892f-2674ea963afc" providerId="ADAL" clId="{5927D3E2-E40C-4C2D-9571-F665206C3CFB}" dt="2025-09-15T00:55:01.492" v="988" actId="20577"/>
        <pc:sldMkLst>
          <pc:docMk/>
          <pc:sldMk cId="568666050" sldId="473"/>
        </pc:sldMkLst>
      </pc:sldChg>
      <pc:sldChg chg="modSp">
        <pc:chgData name="Kerrie Shanahan" userId="ae473d9f-76e9-476f-892f-2674ea963afc" providerId="ADAL" clId="{5927D3E2-E40C-4C2D-9571-F665206C3CFB}" dt="2025-09-15T00:55:04.179" v="990" actId="20577"/>
        <pc:sldMkLst>
          <pc:docMk/>
          <pc:sldMk cId="121607987" sldId="474"/>
        </pc:sldMkLst>
      </pc:sldChg>
      <pc:sldChg chg="modSp">
        <pc:chgData name="Kerrie Shanahan" userId="ae473d9f-76e9-476f-892f-2674ea963afc" providerId="ADAL" clId="{5927D3E2-E40C-4C2D-9571-F665206C3CFB}" dt="2025-09-15T00:55:32.709" v="1012" actId="20577"/>
        <pc:sldMkLst>
          <pc:docMk/>
          <pc:sldMk cId="258130066" sldId="492"/>
        </pc:sldMkLst>
      </pc:sldChg>
      <pc:sldChg chg="modSp">
        <pc:chgData name="Kerrie Shanahan" userId="ae473d9f-76e9-476f-892f-2674ea963afc" providerId="ADAL" clId="{5927D3E2-E40C-4C2D-9571-F665206C3CFB}" dt="2025-09-15T00:55:37.232" v="1020" actId="20577"/>
        <pc:sldMkLst>
          <pc:docMk/>
          <pc:sldMk cId="2389358011" sldId="493"/>
        </pc:sldMkLst>
      </pc:sldChg>
      <pc:sldChg chg="modSp">
        <pc:chgData name="Kerrie Shanahan" userId="ae473d9f-76e9-476f-892f-2674ea963afc" providerId="ADAL" clId="{5927D3E2-E40C-4C2D-9571-F665206C3CFB}" dt="2025-09-15T00:55:41.163" v="1024" actId="20577"/>
        <pc:sldMkLst>
          <pc:docMk/>
          <pc:sldMk cId="824124811" sldId="494"/>
        </pc:sldMkLst>
      </pc:sldChg>
      <pc:sldChg chg="modSp modNotesTx">
        <pc:chgData name="Kerrie Shanahan" userId="ae473d9f-76e9-476f-892f-2674ea963afc" providerId="ADAL" clId="{5927D3E2-E40C-4C2D-9571-F665206C3CFB}" dt="2025-09-15T00:54:43.892" v="974" actId="20577"/>
        <pc:sldMkLst>
          <pc:docMk/>
          <pc:sldMk cId="1759574190" sldId="498"/>
        </pc:sldMkLst>
      </pc:sldChg>
      <pc:sldChg chg="modSp">
        <pc:chgData name="Kerrie Shanahan" userId="ae473d9f-76e9-476f-892f-2674ea963afc" providerId="ADAL" clId="{5927D3E2-E40C-4C2D-9571-F665206C3CFB}" dt="2025-09-15T00:55:44.245" v="1028" actId="20577"/>
        <pc:sldMkLst>
          <pc:docMk/>
          <pc:sldMk cId="1583021152" sldId="499"/>
        </pc:sldMkLst>
      </pc:sldChg>
      <pc:sldChg chg="del">
        <pc:chgData name="Kerrie Shanahan" userId="ae473d9f-76e9-476f-892f-2674ea963afc" providerId="ADAL" clId="{5927D3E2-E40C-4C2D-9571-F665206C3CFB}" dt="2025-09-01T05:24:09.019" v="221" actId="2696"/>
        <pc:sldMkLst>
          <pc:docMk/>
          <pc:sldMk cId="702303488" sldId="511"/>
        </pc:sldMkLst>
      </pc:sldChg>
      <pc:sldChg chg="del">
        <pc:chgData name="Kerrie Shanahan" userId="ae473d9f-76e9-476f-892f-2674ea963afc" providerId="ADAL" clId="{5927D3E2-E40C-4C2D-9571-F665206C3CFB}" dt="2025-09-01T05:24:09.019" v="221" actId="2696"/>
        <pc:sldMkLst>
          <pc:docMk/>
          <pc:sldMk cId="2491177883" sldId="512"/>
        </pc:sldMkLst>
      </pc:sldChg>
      <pc:sldChg chg="addSp delSp modSp mod modNotesTx">
        <pc:chgData name="Kerrie Shanahan" userId="ae473d9f-76e9-476f-892f-2674ea963afc" providerId="ADAL" clId="{5927D3E2-E40C-4C2D-9571-F665206C3CFB}" dt="2025-09-01T05:23:22.969" v="220" actId="20577"/>
        <pc:sldMkLst>
          <pc:docMk/>
          <pc:sldMk cId="868684786" sldId="513"/>
        </pc:sldMkLst>
      </pc:sldChg>
      <pc:sldChg chg="addSp delSp modSp mod">
        <pc:chgData name="Kerrie Shanahan" userId="ae473d9f-76e9-476f-892f-2674ea963afc" providerId="ADAL" clId="{5927D3E2-E40C-4C2D-9571-F665206C3CFB}" dt="2025-09-08T05:44:55.380" v="418" actId="20577"/>
        <pc:sldMkLst>
          <pc:docMk/>
          <pc:sldMk cId="1259779433" sldId="514"/>
        </pc:sldMkLst>
      </pc:sldChg>
      <pc:sldChg chg="modNotesTx">
        <pc:chgData name="Kerrie Shanahan" userId="ae473d9f-76e9-476f-892f-2674ea963afc" providerId="ADAL" clId="{5927D3E2-E40C-4C2D-9571-F665206C3CFB}" dt="2025-09-08T05:49:53.244" v="507" actId="20577"/>
        <pc:sldMkLst>
          <pc:docMk/>
          <pc:sldMk cId="1971552586" sldId="515"/>
        </pc:sldMkLst>
      </pc:sldChg>
      <pc:sldChg chg="addSp delSp modSp mod modNotesTx">
        <pc:chgData name="Kerrie Shanahan" userId="ae473d9f-76e9-476f-892f-2674ea963afc" providerId="ADAL" clId="{5927D3E2-E40C-4C2D-9571-F665206C3CFB}" dt="2025-09-15T00:33:10.624" v="948" actId="6549"/>
        <pc:sldMkLst>
          <pc:docMk/>
          <pc:sldMk cId="409148390" sldId="520"/>
        </pc:sldMkLst>
      </pc:sldChg>
      <pc:sldChg chg="modSp">
        <pc:chgData name="Kerrie Shanahan" userId="ae473d9f-76e9-476f-892f-2674ea963afc" providerId="ADAL" clId="{5927D3E2-E40C-4C2D-9571-F665206C3CFB}" dt="2025-09-15T00:54:57.880" v="986" actId="20577"/>
        <pc:sldMkLst>
          <pc:docMk/>
          <pc:sldMk cId="309290176" sldId="522"/>
        </pc:sldMkLst>
      </pc:sldChg>
      <pc:sldChg chg="del">
        <pc:chgData name="Kerrie Shanahan" userId="ae473d9f-76e9-476f-892f-2674ea963afc" providerId="ADAL" clId="{5927D3E2-E40C-4C2D-9571-F665206C3CFB}" dt="2025-09-01T05:32:11.423" v="233" actId="47"/>
        <pc:sldMkLst>
          <pc:docMk/>
          <pc:sldMk cId="2703624644" sldId="528"/>
        </pc:sldMkLst>
      </pc:sldChg>
      <pc:sldChg chg="del">
        <pc:chgData name="Kerrie Shanahan" userId="ae473d9f-76e9-476f-892f-2674ea963afc" providerId="ADAL" clId="{5927D3E2-E40C-4C2D-9571-F665206C3CFB}" dt="2025-09-01T05:32:11.423" v="233" actId="47"/>
        <pc:sldMkLst>
          <pc:docMk/>
          <pc:sldMk cId="3781479621" sldId="529"/>
        </pc:sldMkLst>
      </pc:sldChg>
      <pc:sldChg chg="modNotesTx">
        <pc:chgData name="Kerrie Shanahan" userId="ae473d9f-76e9-476f-892f-2674ea963afc" providerId="ADAL" clId="{5927D3E2-E40C-4C2D-9571-F665206C3CFB}" dt="2025-09-08T05:08:09.123" v="291" actId="20577"/>
        <pc:sldMkLst>
          <pc:docMk/>
          <pc:sldMk cId="3330237926" sldId="550"/>
        </pc:sldMkLst>
      </pc:sldChg>
      <pc:sldChg chg="modSp mod">
        <pc:chgData name="Kerrie Shanahan" userId="ae473d9f-76e9-476f-892f-2674ea963afc" providerId="ADAL" clId="{5927D3E2-E40C-4C2D-9571-F665206C3CFB}" dt="2025-09-15T00:54:12.851" v="953" actId="20577"/>
        <pc:sldMkLst>
          <pc:docMk/>
          <pc:sldMk cId="792219639" sldId="551"/>
        </pc:sldMkLst>
      </pc:sldChg>
      <pc:sldChg chg="modSp modNotesTx">
        <pc:chgData name="Kerrie Shanahan" userId="ae473d9f-76e9-476f-892f-2674ea963afc" providerId="ADAL" clId="{5927D3E2-E40C-4C2D-9571-F665206C3CFB}" dt="2025-09-15T00:54:17.281" v="955" actId="20577"/>
        <pc:sldMkLst>
          <pc:docMk/>
          <pc:sldMk cId="4164372887" sldId="552"/>
        </pc:sldMkLst>
      </pc:sldChg>
      <pc:sldChg chg="modSp">
        <pc:chgData name="Kerrie Shanahan" userId="ae473d9f-76e9-476f-892f-2674ea963afc" providerId="ADAL" clId="{5927D3E2-E40C-4C2D-9571-F665206C3CFB}" dt="2025-09-15T00:55:25.202" v="1008" actId="20577"/>
        <pc:sldMkLst>
          <pc:docMk/>
          <pc:sldMk cId="40283615" sldId="553"/>
        </pc:sldMkLst>
      </pc:sldChg>
      <pc:sldChg chg="modSp">
        <pc:chgData name="Kerrie Shanahan" userId="ae473d9f-76e9-476f-892f-2674ea963afc" providerId="ADAL" clId="{5927D3E2-E40C-4C2D-9571-F665206C3CFB}" dt="2025-09-15T00:55:28.438" v="1010" actId="20577"/>
        <pc:sldMkLst>
          <pc:docMk/>
          <pc:sldMk cId="3363670403" sldId="554"/>
        </pc:sldMkLst>
      </pc:sldChg>
      <pc:sldChg chg="modSp">
        <pc:chgData name="Kerrie Shanahan" userId="ae473d9f-76e9-476f-892f-2674ea963afc" providerId="ADAL" clId="{5927D3E2-E40C-4C2D-9571-F665206C3CFB}" dt="2025-09-15T00:54:52.264" v="980" actId="20577"/>
        <pc:sldMkLst>
          <pc:docMk/>
          <pc:sldMk cId="2729606762" sldId="587"/>
        </pc:sldMkLst>
      </pc:sldChg>
      <pc:sldChg chg="del">
        <pc:chgData name="Kerrie Shanahan" userId="ae473d9f-76e9-476f-892f-2674ea963afc" providerId="ADAL" clId="{5927D3E2-E40C-4C2D-9571-F665206C3CFB}" dt="2025-09-01T04:13:13.799" v="28" actId="2696"/>
        <pc:sldMkLst>
          <pc:docMk/>
          <pc:sldMk cId="2212672778" sldId="591"/>
        </pc:sldMkLst>
      </pc:sldChg>
      <pc:sldChg chg="modSp modNotesTx">
        <pc:chgData name="Kerrie Shanahan" userId="ae473d9f-76e9-476f-892f-2674ea963afc" providerId="ADAL" clId="{5927D3E2-E40C-4C2D-9571-F665206C3CFB}" dt="2025-09-15T00:54:10.177" v="951" actId="20577"/>
        <pc:sldMkLst>
          <pc:docMk/>
          <pc:sldMk cId="195463427" sldId="592"/>
        </pc:sldMkLst>
      </pc:sldChg>
      <pc:sldChg chg="modSp modNotesTx">
        <pc:chgData name="Kerrie Shanahan" userId="ae473d9f-76e9-476f-892f-2674ea963afc" providerId="ADAL" clId="{5927D3E2-E40C-4C2D-9571-F665206C3CFB}" dt="2025-09-15T00:54:37.246" v="969" actId="20577"/>
        <pc:sldMkLst>
          <pc:docMk/>
          <pc:sldMk cId="3290301208" sldId="593"/>
        </pc:sldMkLst>
      </pc:sldChg>
      <pc:sldChg chg="modSp modNotesTx">
        <pc:chgData name="Kerrie Shanahan" userId="ae473d9f-76e9-476f-892f-2674ea963afc" providerId="ADAL" clId="{5927D3E2-E40C-4C2D-9571-F665206C3CFB}" dt="2025-09-15T00:54:40.138" v="972" actId="20577"/>
        <pc:sldMkLst>
          <pc:docMk/>
          <pc:sldMk cId="3164844790" sldId="594"/>
        </pc:sldMkLst>
      </pc:sldChg>
      <pc:sldChg chg="add del modNotesTx">
        <pc:chgData name="Kerrie Shanahan" userId="ae473d9f-76e9-476f-892f-2674ea963afc" providerId="ADAL" clId="{5927D3E2-E40C-4C2D-9571-F665206C3CFB}" dt="2025-09-08T05:33:49.298" v="293" actId="2696"/>
        <pc:sldMkLst>
          <pc:docMk/>
          <pc:sldMk cId="2514826053" sldId="595"/>
        </pc:sldMkLst>
      </pc:sldChg>
      <pc:sldChg chg="modSp">
        <pc:chgData name="Kerrie Shanahan" userId="ae473d9f-76e9-476f-892f-2674ea963afc" providerId="ADAL" clId="{5927D3E2-E40C-4C2D-9571-F665206C3CFB}" dt="2025-09-15T00:54:54.996" v="984" actId="20577"/>
        <pc:sldMkLst>
          <pc:docMk/>
          <pc:sldMk cId="3925942449" sldId="595"/>
        </pc:sldMkLst>
      </pc:sldChg>
      <pc:sldChg chg="modSp modNotesTx">
        <pc:chgData name="Kerrie Shanahan" userId="ae473d9f-76e9-476f-892f-2674ea963afc" providerId="ADAL" clId="{5927D3E2-E40C-4C2D-9571-F665206C3CFB}" dt="2025-09-15T00:55:18.306" v="1002" actId="20577"/>
        <pc:sldMkLst>
          <pc:docMk/>
          <pc:sldMk cId="63078269" sldId="602"/>
        </pc:sldMkLst>
      </pc:sldChg>
      <pc:sldChg chg="modSp">
        <pc:chgData name="Kerrie Shanahan" userId="ae473d9f-76e9-476f-892f-2674ea963afc" providerId="ADAL" clId="{5927D3E2-E40C-4C2D-9571-F665206C3CFB}" dt="2025-09-15T00:55:06.440" v="992" actId="20577"/>
        <pc:sldMkLst>
          <pc:docMk/>
          <pc:sldMk cId="603307640" sldId="606"/>
        </pc:sldMkLst>
      </pc:sldChg>
      <pc:sldChg chg="modSp add mod">
        <pc:chgData name="Kerrie Shanahan" userId="ae473d9f-76e9-476f-892f-2674ea963afc" providerId="ADAL" clId="{5927D3E2-E40C-4C2D-9571-F665206C3CFB}" dt="2025-09-08T06:54:06.519" v="516" actId="20577"/>
        <pc:sldMkLst>
          <pc:docMk/>
          <pc:sldMk cId="2950440687" sldId="607"/>
        </pc:sldMkLst>
      </pc:sldChg>
      <pc:sldChg chg="modSp add">
        <pc:chgData name="Kerrie Shanahan" userId="ae473d9f-76e9-476f-892f-2674ea963afc" providerId="ADAL" clId="{5927D3E2-E40C-4C2D-9571-F665206C3CFB}" dt="2025-09-15T00:54:25.362" v="964" actId="20577"/>
        <pc:sldMkLst>
          <pc:docMk/>
          <pc:sldMk cId="2514826053" sldId="624"/>
        </pc:sldMkLst>
      </pc:sldChg>
      <pc:sldChg chg="modSp add mod modNotesTx">
        <pc:chgData name="Kerrie Shanahan" userId="ae473d9f-76e9-476f-892f-2674ea963afc" providerId="ADAL" clId="{5927D3E2-E40C-4C2D-9571-F665206C3CFB}" dt="2025-09-15T00:54:30.133" v="966" actId="20577"/>
        <pc:sldMkLst>
          <pc:docMk/>
          <pc:sldMk cId="2418617791" sldId="625"/>
        </pc:sldMkLst>
      </pc:sldChg>
      <pc:sldChg chg="modSp">
        <pc:chgData name="Kerrie Shanahan" userId="ae473d9f-76e9-476f-892f-2674ea963afc" providerId="ADAL" clId="{5927D3E2-E40C-4C2D-9571-F665206C3CFB}" dt="2025-09-15T00:54:47.321" v="976" actId="20577"/>
        <pc:sldMkLst>
          <pc:docMk/>
          <pc:sldMk cId="2428762325" sldId="626"/>
        </pc:sldMkLst>
      </pc:sldChg>
      <pc:sldChg chg="modSp modNotesTx">
        <pc:chgData name="Kerrie Shanahan" userId="ae473d9f-76e9-476f-892f-2674ea963afc" providerId="ADAL" clId="{5927D3E2-E40C-4C2D-9571-F665206C3CFB}" dt="2025-09-15T00:54:49.734" v="978" actId="20577"/>
        <pc:sldMkLst>
          <pc:docMk/>
          <pc:sldMk cId="2197449896" sldId="627"/>
        </pc:sldMkLst>
      </pc:sldChg>
      <pc:sldChg chg="modSp modNotesTx">
        <pc:chgData name="Kerrie Shanahan" userId="ae473d9f-76e9-476f-892f-2674ea963afc" providerId="ADAL" clId="{5927D3E2-E40C-4C2D-9571-F665206C3CFB}" dt="2025-09-15T00:55:09.471" v="994" actId="20577"/>
        <pc:sldMkLst>
          <pc:docMk/>
          <pc:sldMk cId="2054589648" sldId="628"/>
        </pc:sldMkLst>
      </pc:sldChg>
      <pc:sldChg chg="modSp">
        <pc:chgData name="Kerrie Shanahan" userId="ae473d9f-76e9-476f-892f-2674ea963afc" providerId="ADAL" clId="{5927D3E2-E40C-4C2D-9571-F665206C3CFB}" dt="2025-09-15T00:55:12.318" v="996" actId="20577"/>
        <pc:sldMkLst>
          <pc:docMk/>
          <pc:sldMk cId="35059934" sldId="629"/>
        </pc:sldMkLst>
      </pc:sldChg>
      <pc:sldChg chg="modSp">
        <pc:chgData name="Kerrie Shanahan" userId="ae473d9f-76e9-476f-892f-2674ea963afc" providerId="ADAL" clId="{5927D3E2-E40C-4C2D-9571-F665206C3CFB}" dt="2025-09-15T00:55:15.608" v="998" actId="20577"/>
        <pc:sldMkLst>
          <pc:docMk/>
          <pc:sldMk cId="3401340149" sldId="631"/>
        </pc:sldMkLst>
      </pc:sldChg>
      <pc:sldChg chg="modSp">
        <pc:chgData name="Kerrie Shanahan" userId="ae473d9f-76e9-476f-892f-2674ea963afc" providerId="ADAL" clId="{5927D3E2-E40C-4C2D-9571-F665206C3CFB}" dt="2025-09-15T00:55:21.810" v="1006" actId="20577"/>
        <pc:sldMkLst>
          <pc:docMk/>
          <pc:sldMk cId="371505991" sldId="632"/>
        </pc:sldMkLst>
      </pc:sldChg>
      <pc:sldMasterChg chg="delSldLayout modSldLayout">
        <pc:chgData name="Kerrie Shanahan" userId="ae473d9f-76e9-476f-892f-2674ea963afc" providerId="ADAL" clId="{5927D3E2-E40C-4C2D-9571-F665206C3CFB}" dt="2025-09-08T05:33:49.298" v="293" actId="2696"/>
        <pc:sldMasterMkLst>
          <pc:docMk/>
          <pc:sldMasterMk cId="1034081160" sldId="2147483648"/>
        </pc:sldMasterMkLst>
        <pc:sldLayoutChg chg="modSp mod">
          <pc:chgData name="Kerrie Shanahan" userId="ae473d9f-76e9-476f-892f-2674ea963afc" providerId="ADAL" clId="{5927D3E2-E40C-4C2D-9571-F665206C3CFB}" dt="2025-09-01T02:47:42.483" v="17" actId="20577"/>
          <pc:sldLayoutMkLst>
            <pc:docMk/>
            <pc:sldMasterMk cId="1034081160" sldId="2147483648"/>
            <pc:sldLayoutMk cId="2555866018" sldId="2147483716"/>
          </pc:sldLayoutMkLst>
        </pc:sldLayoutChg>
        <pc:sldLayoutChg chg="del">
          <pc:chgData name="Kerrie Shanahan" userId="ae473d9f-76e9-476f-892f-2674ea963afc" providerId="ADAL" clId="{5927D3E2-E40C-4C2D-9571-F665206C3CFB}" dt="2025-09-01T04:13:13.799" v="28" actId="2696"/>
          <pc:sldLayoutMkLst>
            <pc:docMk/>
            <pc:sldMasterMk cId="1034081160" sldId="2147483648"/>
            <pc:sldLayoutMk cId="2101163298" sldId="2147483722"/>
          </pc:sldLayoutMkLst>
        </pc:sldLayoutChg>
        <pc:sldLayoutChg chg="modSp del mod">
          <pc:chgData name="Kerrie Shanahan" userId="ae473d9f-76e9-476f-892f-2674ea963afc" providerId="ADAL" clId="{5927D3E2-E40C-4C2D-9571-F665206C3CFB}" dt="2025-09-08T05:33:49.298" v="293" actId="2696"/>
          <pc:sldLayoutMkLst>
            <pc:docMk/>
            <pc:sldMasterMk cId="1034081160" sldId="2147483648"/>
            <pc:sldLayoutMk cId="4007966889" sldId="214748372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5/11/2025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15) takes approximately 15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reading and spelling words with the </a:t>
            </a:r>
            <a:r>
              <a:rPr lang="en-AU" sz="1200" b="1">
                <a:latin typeface="+mn-lt"/>
              </a:rPr>
              <a:t>schwa</a:t>
            </a:r>
            <a:r>
              <a:rPr lang="en-AU" sz="1200">
                <a:latin typeface="+mn-lt"/>
              </a:rPr>
              <a:t> sound in a middle syllable of a word (slides 16 to 38)</a:t>
            </a:r>
          </a:p>
          <a:p>
            <a:pPr marL="171450" indent="-171450">
              <a:buFont typeface="Arial" panose="020B0604020202020204" pitchFamily="34" charset="0"/>
              <a:buChar char="•"/>
              <a:defRPr/>
            </a:pPr>
            <a:r>
              <a:rPr lang="en-AU" sz="1200">
                <a:latin typeface="+mn-lt"/>
              </a:rPr>
              <a:t>the irregular word </a:t>
            </a:r>
            <a:r>
              <a:rPr lang="en-AU" sz="1200" b="1">
                <a:latin typeface="+mn-lt"/>
              </a:rPr>
              <a:t>friend</a:t>
            </a:r>
            <a:r>
              <a:rPr lang="en-AU" sz="1200" b="0">
                <a:latin typeface="+mn-lt"/>
              </a:rPr>
              <a:t> (slides 34 and 35)</a:t>
            </a:r>
          </a:p>
          <a:p>
            <a:pPr>
              <a:defRPr/>
            </a:pPr>
            <a:r>
              <a:rPr lang="en-AU" sz="1200" b="0">
                <a:latin typeface="+mn-lt"/>
              </a:rPr>
              <a:t>t</a:t>
            </a:r>
            <a:r>
              <a:rPr lang="en-AU" sz="120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37).</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38). For example, you could use the Phonics pair-game templates found on the Literacy Hub (www.literacyhub.edu.au/search/phonics-pair-game-templates) and add words containing letter–sound correspondences students have already learnt. </a:t>
            </a:r>
          </a:p>
          <a:p>
            <a:endParaRPr lang="en-AU"/>
          </a:p>
          <a:p>
            <a:r>
              <a:rPr lang="en-AU"/>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The Literacy Hub </a:t>
            </a:r>
            <a:r>
              <a:rPr lang="en-US" sz="1200" b="1" kern="1200">
                <a:solidFill>
                  <a:schemeClr val="tx1"/>
                </a:solidFill>
                <a:effectLst/>
                <a:latin typeface="+mn-lt"/>
                <a:ea typeface="+mn-ea"/>
                <a:cs typeface="+mn-cs"/>
              </a:rPr>
              <a:t>schwa lesson sequence </a:t>
            </a:r>
            <a:r>
              <a:rPr lang="en-US" sz="1200" kern="1200">
                <a:solidFill>
                  <a:schemeClr val="tx1"/>
                </a:solidFill>
                <a:effectLst/>
                <a:latin typeface="+mn-lt"/>
                <a:ea typeface="+mn-ea"/>
                <a:cs typeface="+mn-cs"/>
              </a:rPr>
              <a:t>(Lessons 16.1 to 16.5) covers some of the common placements and spelling for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however, the use of and spelling of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is so varied that not all placements and spellings are covered.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You can use these Phase 16 lessons to introduce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to students and give them some insights and strategies for spelling words with a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Once students become confident </a:t>
            </a:r>
            <a:r>
              <a:rPr lang="en-US" sz="1200" kern="1200" err="1">
                <a:solidFill>
                  <a:schemeClr val="tx1"/>
                </a:solidFill>
                <a:effectLst/>
                <a:latin typeface="+mn-lt"/>
                <a:ea typeface="+mn-ea"/>
                <a:cs typeface="+mn-cs"/>
              </a:rPr>
              <a:t>recognising</a:t>
            </a:r>
            <a:r>
              <a:rPr lang="en-US" sz="1200" kern="1200">
                <a:solidFill>
                  <a:schemeClr val="tx1"/>
                </a:solidFill>
                <a:effectLst/>
                <a:latin typeface="+mn-lt"/>
                <a:ea typeface="+mn-ea"/>
                <a:cs typeface="+mn-cs"/>
              </a:rPr>
              <a:t>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and can map many words with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they will learn to apply this to other words and placements in words as they read and spell a greater variety of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No sentence-level reading and writing slides have been included in Phase 16 </a:t>
            </a:r>
            <a:r>
              <a:rPr lang="en-US" b="1"/>
              <a:t>schwa </a:t>
            </a:r>
            <a:r>
              <a:rPr lang="en-US"/>
              <a:t>lessons, as it is a more efficient use of instructional time to teach the </a:t>
            </a:r>
            <a:r>
              <a:rPr lang="en-US" b="1"/>
              <a:t>schwa</a:t>
            </a:r>
            <a:r>
              <a:rPr lang="en-US"/>
              <a:t> sound at the word level. </a:t>
            </a:r>
            <a:endParaRPr lang="en-US" sz="1200" kern="1200">
              <a:solidFill>
                <a:schemeClr val="tx1"/>
              </a:solidFill>
              <a:effectLst/>
              <a:latin typeface="+mn-lt"/>
              <a:ea typeface="+mn-ea"/>
              <a:cs typeface="+mn-cs"/>
            </a:endParaRP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identifying and reading: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the</a:t>
            </a:r>
            <a:r>
              <a:rPr lang="en-US" b="1"/>
              <a:t> un- </a:t>
            </a:r>
            <a:r>
              <a:rPr lang="en-US"/>
              <a:t>prefix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where relevant, the suffix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use your hand to reveal each part of the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 </a:t>
            </a:r>
            <a:r>
              <a:rPr lang="en-US" b="1"/>
              <a:t>un-</a:t>
            </a:r>
            <a:r>
              <a:rPr lang="en-US"/>
              <a:t>, ‘not’ or ‘opposite of’.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unplug</a:t>
            </a:r>
            <a:r>
              <a:rPr lang="en-US" b="0"/>
              <a:t>,</a:t>
            </a:r>
            <a:r>
              <a:rPr lang="en-US" b="1"/>
              <a:t> unpack</a:t>
            </a:r>
            <a:r>
              <a:rPr lang="en-US" b="0"/>
              <a:t>,</a:t>
            </a:r>
            <a:r>
              <a:rPr lang="en-US" b="1"/>
              <a:t> unlock</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writing the </a:t>
            </a:r>
            <a:r>
              <a:rPr lang="en-US" b="1"/>
              <a:t>un- </a:t>
            </a:r>
            <a:r>
              <a:rPr lang="en-US"/>
              <a:t>prefix</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r>
              <a:rPr lang="en-US" b="1"/>
              <a:t>un-</a:t>
            </a:r>
            <a:r>
              <a:rPr lang="en-US"/>
              <a:t>, ‘not’ or ‘opposite of’.</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Calibri" panose="020F0502020204030204"/>
              </a:rPr>
              <a:t>Students show each word they have written by placing their mini-whiteboard underneath their chin for you to check.</a:t>
            </a:r>
            <a:endParaRPr lang="en-US" sz="1200">
              <a:effectLst/>
              <a:latin typeface="+mn-lt"/>
              <a:ea typeface="Calibri" panose="020F0502020204030204"/>
              <a:cs typeface="Calibri" panose="020F0502020204030204"/>
            </a:endParaRP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endParaRPr lang="en-US" b="1">
              <a:ea typeface="Calibri"/>
              <a:cs typeface="Calibri"/>
            </a:endParaRPr>
          </a:p>
          <a:p>
            <a:r>
              <a:rPr lang="en-US"/>
              <a:t>If any students have difficulty, provide scaffolding as required or model the process for them. Then ask students to try again.</a:t>
            </a:r>
            <a:endParaRPr lang="en-US">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eye/s</a:t>
            </a:r>
            <a:r>
              <a:rPr lang="en-US" b="0"/>
              <a:t>,</a:t>
            </a:r>
            <a:r>
              <a:rPr lang="en-US" b="1"/>
              <a:t> eyes</a:t>
            </a:r>
            <a:r>
              <a:rPr lang="en-US" b="0"/>
              <a:t>,</a:t>
            </a:r>
            <a:r>
              <a:rPr lang="en-US" b="1"/>
              <a:t> eye-s</a:t>
            </a:r>
            <a:r>
              <a:rPr lang="en-US" b="0"/>
              <a:t> spells </a:t>
            </a:r>
            <a:r>
              <a:rPr lang="en-US" b="1"/>
              <a:t>eyes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Does my friend always have to unload the car at the cabin?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My unlucky friend is still unpacking the car so she cannot go to the surf yet. </a:t>
            </a:r>
            <a:endParaRPr lang="en-AU" sz="1200" b="1" kern="1200">
              <a:solidFill>
                <a:schemeClr val="tx1"/>
              </a:solidFill>
              <a:effectLst/>
              <a:latin typeface="+mn-lt"/>
              <a:ea typeface="+mn-ea"/>
              <a:cs typeface="+mn-cs"/>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*Where needed, tell students that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is spelt with </a:t>
            </a:r>
            <a:r>
              <a:rPr lang="en-US" sz="1200" b="1" kern="1200" err="1">
                <a:solidFill>
                  <a:schemeClr val="tx1"/>
                </a:solidFill>
                <a:effectLst/>
                <a:latin typeface="+mn-lt"/>
                <a:ea typeface="+mn-ea"/>
                <a:cs typeface="+mn-cs"/>
              </a:rPr>
              <a:t>i</a:t>
            </a:r>
            <a:r>
              <a:rPr lang="en-US" sz="1200" kern="1200">
                <a:solidFill>
                  <a:schemeClr val="tx1"/>
                </a:solidFill>
                <a:effectLst/>
                <a:latin typeface="+mn-lt"/>
                <a:ea typeface="+mn-ea"/>
                <a:cs typeface="+mn-cs"/>
              </a:rPr>
              <a:t> in </a:t>
            </a:r>
            <a:r>
              <a:rPr lang="en-US" sz="1200" b="1" kern="1200">
                <a:solidFill>
                  <a:schemeClr val="tx1"/>
                </a:solidFill>
                <a:effectLst/>
                <a:latin typeface="+mn-lt"/>
                <a:ea typeface="+mn-ea"/>
                <a:cs typeface="+mn-cs"/>
              </a:rPr>
              <a:t>cabin</a:t>
            </a:r>
            <a:r>
              <a:rPr lang="en-US" sz="1200" b="0" kern="1200">
                <a:solidFill>
                  <a:schemeClr val="tx1"/>
                </a:solidFill>
                <a:effectLst/>
                <a:latin typeface="+mn-lt"/>
                <a:ea typeface="+mn-ea"/>
                <a:cs typeface="+mn-cs"/>
              </a:rPr>
              <a:t>.</a:t>
            </a:r>
            <a:endParaRPr lang="en-US" b="0">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This lesson introduces:</a:t>
            </a:r>
          </a:p>
          <a:p>
            <a:pPr marL="171450" indent="-171450">
              <a:buFont typeface="Arial" panose="020B0604020202020204" pitchFamily="34" charset="0"/>
              <a:buChar char="•"/>
            </a:pPr>
            <a:r>
              <a:rPr lang="en-AU" sz="1200" kern="1200">
                <a:effectLst/>
                <a:latin typeface="+mn-lt"/>
                <a:ea typeface="Times New Roman" panose="02020603050405020304" pitchFamily="18" charset="0"/>
              </a:rPr>
              <a:t>reading and writing words with a </a:t>
            </a:r>
            <a:r>
              <a:rPr lang="en-AU" sz="1200" b="1" kern="1200">
                <a:effectLst/>
                <a:latin typeface="+mn-lt"/>
                <a:ea typeface="Times New Roman" panose="02020603050405020304" pitchFamily="18" charset="0"/>
              </a:rPr>
              <a:t>schwa</a:t>
            </a:r>
            <a:r>
              <a:rPr lang="en-AU" sz="1200" kern="1200">
                <a:effectLst/>
                <a:latin typeface="+mn-lt"/>
                <a:ea typeface="Times New Roman" panose="02020603050405020304" pitchFamily="18" charset="0"/>
              </a:rPr>
              <a:t> sound in a middle syllable in a word </a:t>
            </a:r>
          </a:p>
          <a:p>
            <a:pPr marL="171450" indent="-171450">
              <a:buFont typeface="Arial" panose="020B0604020202020204" pitchFamily="34" charset="0"/>
              <a:buChar char="•"/>
            </a:pPr>
            <a:r>
              <a:rPr lang="en-AU" sz="1200" kern="1200">
                <a:effectLst/>
                <a:latin typeface="+mn-lt"/>
                <a:ea typeface="Times New Roman" panose="02020603050405020304" pitchFamily="18" charset="0"/>
              </a:rPr>
              <a:t>common spelling for the </a:t>
            </a:r>
            <a:r>
              <a:rPr lang="en-AU" sz="1200" b="1" kern="1200">
                <a:effectLst/>
                <a:latin typeface="+mn-lt"/>
                <a:ea typeface="Times New Roman" panose="02020603050405020304" pitchFamily="18" charset="0"/>
              </a:rPr>
              <a:t>schwa</a:t>
            </a:r>
            <a:r>
              <a:rPr lang="en-AU" sz="1200" kern="1200">
                <a:effectLst/>
                <a:latin typeface="+mn-lt"/>
                <a:ea typeface="Times New Roman" panose="02020603050405020304" pitchFamily="18" charset="0"/>
              </a:rPr>
              <a:t> sound in these words. </a:t>
            </a:r>
          </a:p>
          <a:p>
            <a:pPr marL="171450" indent="-171450">
              <a:buFont typeface="Arial" panose="020B0604020202020204" pitchFamily="34" charset="0"/>
              <a:buChar char="•"/>
            </a:pPr>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There is no one rule for when to use different spelling for the </a:t>
            </a:r>
            <a:r>
              <a:rPr lang="en-AU" sz="1200" b="1" kern="1200">
                <a:effectLst/>
                <a:latin typeface="+mn-lt"/>
                <a:ea typeface="Times New Roman" panose="02020603050405020304" pitchFamily="18" charset="0"/>
              </a:rPr>
              <a:t>schwa </a:t>
            </a:r>
            <a:r>
              <a:rPr lang="en-AU" sz="1200" b="0" kern="1200">
                <a:effectLst/>
                <a:latin typeface="+mn-lt"/>
                <a:ea typeface="Times New Roman" panose="02020603050405020304" pitchFamily="18" charset="0"/>
              </a:rPr>
              <a:t>sound</a:t>
            </a:r>
            <a:r>
              <a:rPr lang="en-AU" sz="1200" kern="1200">
                <a:effectLst/>
                <a:latin typeface="+mn-lt"/>
                <a:ea typeface="Times New Roman" panose="02020603050405020304" pitchFamily="18" charset="0"/>
              </a:rPr>
              <a:t>, so in this lesson you will:</a:t>
            </a:r>
          </a:p>
          <a:p>
            <a:pPr marL="171450" indent="-171450">
              <a:buFont typeface="Arial" panose="020B0604020202020204" pitchFamily="34" charset="0"/>
              <a:buChar char="•"/>
            </a:pPr>
            <a:r>
              <a:rPr lang="en-AU" sz="1200" kern="1200">
                <a:effectLst/>
                <a:latin typeface="+mn-lt"/>
                <a:ea typeface="Times New Roman" panose="02020603050405020304" pitchFamily="18" charset="0"/>
              </a:rPr>
              <a:t>support students to know </a:t>
            </a:r>
            <a:r>
              <a:rPr lang="en-AU" sz="1200" kern="1200">
                <a:solidFill>
                  <a:schemeClr val="tx1"/>
                </a:solidFill>
                <a:effectLst/>
                <a:latin typeface="+mn-lt"/>
                <a:ea typeface="+mn-ea"/>
                <a:cs typeface="+mn-cs"/>
              </a:rPr>
              <a:t>the common spellings of</a:t>
            </a:r>
            <a:r>
              <a:rPr lang="en-AU" sz="1200" kern="1200">
                <a:effectLst/>
                <a:latin typeface="+mn-lt"/>
                <a:ea typeface="Times New Roman" panose="02020603050405020304" pitchFamily="18" charset="0"/>
              </a:rPr>
              <a:t> </a:t>
            </a:r>
            <a:r>
              <a:rPr lang="en-AU" sz="1200" b="1" kern="1200">
                <a:effectLst/>
                <a:latin typeface="+mn-lt"/>
                <a:ea typeface="Times New Roman" panose="02020603050405020304" pitchFamily="18" charset="0"/>
              </a:rPr>
              <a:t>schwa</a:t>
            </a:r>
            <a:r>
              <a:rPr lang="en-AU" sz="1200" kern="1200">
                <a:effectLst/>
                <a:latin typeface="+mn-lt"/>
                <a:ea typeface="Times New Roman" panose="02020603050405020304" pitchFamily="18" charset="0"/>
              </a:rPr>
              <a:t> in a middle syllable of a word</a:t>
            </a:r>
          </a:p>
          <a:p>
            <a:pPr marL="171450" indent="-171450">
              <a:buFont typeface="Arial" panose="020B0604020202020204" pitchFamily="34" charset="0"/>
              <a:buChar char="•"/>
            </a:pPr>
            <a:r>
              <a:rPr lang="en-AU" sz="1200" kern="1200">
                <a:effectLst/>
                <a:latin typeface="+mn-lt"/>
                <a:ea typeface="Times New Roman" panose="02020603050405020304" pitchFamily="18" charset="0"/>
              </a:rPr>
              <a:t>use the ‘spelling voice’ strategy. </a:t>
            </a:r>
          </a:p>
          <a:p>
            <a:pPr marL="0" indent="0">
              <a:buFont typeface="Arial" panose="020B0604020202020204" pitchFamily="34" charset="0"/>
              <a:buNone/>
            </a:pPr>
            <a:endParaRPr lang="en-AU" sz="1200" b="1" kern="1200">
              <a:effectLst/>
              <a:latin typeface="+mn-lt"/>
              <a:ea typeface="Times New Roman" panose="02020603050405020304" pitchFamily="18" charset="0"/>
            </a:endParaRPr>
          </a:p>
          <a:p>
            <a:r>
              <a:rPr lang="en-AU" sz="1200" b="1" kern="1200">
                <a:effectLst/>
                <a:latin typeface="+mn-lt"/>
                <a:ea typeface="Times New Roman" panose="02020603050405020304" pitchFamily="18" charset="0"/>
              </a:rPr>
              <a:t>Vocabulary</a:t>
            </a:r>
          </a:p>
          <a:p>
            <a:r>
              <a:rPr lang="en-US" sz="1200" b="1" i="0" u="none" strike="noStrike" baseline="0">
                <a:solidFill>
                  <a:srgbClr val="000000"/>
                </a:solidFill>
                <a:latin typeface="+mn-lt"/>
              </a:rPr>
              <a:t>Schwa</a:t>
            </a:r>
            <a:r>
              <a:rPr lang="en-US" sz="1200" b="0" i="0" u="none" strike="noStrike" baseline="0">
                <a:solidFill>
                  <a:srgbClr val="000000"/>
                </a:solidFill>
                <a:latin typeface="+mn-lt"/>
              </a:rPr>
              <a:t>:</a:t>
            </a:r>
            <a:r>
              <a:rPr lang="en-US" sz="1200" b="1" i="0" u="none" strike="noStrike" baseline="0">
                <a:solidFill>
                  <a:srgbClr val="000000"/>
                </a:solidFill>
                <a:latin typeface="+mn-lt"/>
              </a:rPr>
              <a:t> </a:t>
            </a:r>
            <a:r>
              <a:rPr lang="en-US" sz="1200" b="0" i="0" u="none" strike="noStrike" baseline="0">
                <a:solidFill>
                  <a:srgbClr val="000000"/>
                </a:solidFill>
                <a:latin typeface="+mn-lt"/>
              </a:rPr>
              <a:t>An unstressed vowel sound. It is commonly found in the weak syllable of a word that we say quite quickly or without much effort. It can be spelt with any vowel letter and sometimes with a </a:t>
            </a:r>
            <a:r>
              <a:rPr lang="en-US" sz="1200" b="1" i="0" u="none" strike="noStrike" baseline="0">
                <a:solidFill>
                  <a:srgbClr val="000000"/>
                </a:solidFill>
                <a:latin typeface="+mn-lt"/>
              </a:rPr>
              <a:t>vowel </a:t>
            </a:r>
            <a:r>
              <a:rPr lang="en-US" sz="1200" b="0" i="0" u="none" strike="noStrike" baseline="0">
                <a:solidFill>
                  <a:srgbClr val="000000"/>
                </a:solidFill>
                <a:latin typeface="+mn-lt"/>
              </a:rPr>
              <a:t>and an </a:t>
            </a:r>
            <a:r>
              <a:rPr lang="en-US" sz="1200" b="1" i="0" u="none" strike="noStrike" baseline="0">
                <a:solidFill>
                  <a:srgbClr val="000000"/>
                </a:solidFill>
                <a:latin typeface="+mn-lt"/>
              </a:rPr>
              <a:t>r </a:t>
            </a:r>
            <a:r>
              <a:rPr lang="en-US" sz="1200" b="0" i="0" u="none" strike="noStrike" baseline="0">
                <a:solidFill>
                  <a:srgbClr val="000000"/>
                </a:solidFill>
                <a:latin typeface="+mn-lt"/>
              </a:rPr>
              <a:t>(as in </a:t>
            </a:r>
            <a:r>
              <a:rPr lang="en-US" sz="1200" b="1" i="0" u="none" strike="noStrike" baseline="0">
                <a:solidFill>
                  <a:srgbClr val="000000"/>
                </a:solidFill>
                <a:latin typeface="+mn-lt"/>
              </a:rPr>
              <a:t>dinner </a:t>
            </a:r>
            <a:r>
              <a:rPr lang="en-US" sz="1200" b="0" i="0" u="none" strike="noStrike" baseline="0">
                <a:solidFill>
                  <a:srgbClr val="000000"/>
                </a:solidFill>
                <a:latin typeface="+mn-lt"/>
              </a:rPr>
              <a:t>and</a:t>
            </a:r>
            <a:r>
              <a:rPr lang="en-US" sz="1200" b="1" i="0" u="none" strike="noStrike" baseline="0">
                <a:solidFill>
                  <a:srgbClr val="000000"/>
                </a:solidFill>
                <a:latin typeface="+mn-lt"/>
              </a:rPr>
              <a:t> </a:t>
            </a:r>
            <a:r>
              <a:rPr lang="en-US" sz="1200" b="1" i="0" u="none" strike="noStrike" baseline="0" err="1">
                <a:solidFill>
                  <a:srgbClr val="000000"/>
                </a:solidFill>
                <a:latin typeface="+mn-lt"/>
              </a:rPr>
              <a:t>centre</a:t>
            </a:r>
            <a:r>
              <a:rPr lang="en-US" sz="1200" b="0" i="0" u="none" strike="noStrike" baseline="0">
                <a:solidFill>
                  <a:srgbClr val="000000"/>
                </a:solidFill>
                <a:latin typeface="+mn-lt"/>
              </a:rPr>
              <a:t>). It often sounds like a mumbled ‘uh’ or similar.   </a:t>
            </a:r>
          </a:p>
          <a:p>
            <a:endParaRPr lang="en-AU" sz="1200" kern="1200">
              <a:effectLst/>
              <a:latin typeface="+mn-lt"/>
              <a:ea typeface="Times New Roman" panose="02020603050405020304" pitchFamily="18" charset="0"/>
            </a:endParaRPr>
          </a:p>
          <a:p>
            <a:r>
              <a:rPr lang="en-US" b="0"/>
              <a:t>Notes about the</a:t>
            </a:r>
            <a:r>
              <a:rPr lang="en-US" b="1"/>
              <a:t> schwa </a:t>
            </a:r>
            <a:r>
              <a:rPr lang="en-US" b="0"/>
              <a:t>sound and this lesson:</a:t>
            </a:r>
          </a:p>
          <a:p>
            <a:pPr marL="171450" indent="-171450">
              <a:buFont typeface="Arial" panose="020B0604020202020204" pitchFamily="34" charset="0"/>
              <a:buChar char="•"/>
            </a:pPr>
            <a:r>
              <a:rPr lang="en-US"/>
              <a:t>People with different accents and language backgrounds will pronounce some vowel sounds, including the </a:t>
            </a:r>
            <a:r>
              <a:rPr lang="en-US" b="1"/>
              <a:t>schwa</a:t>
            </a:r>
            <a:r>
              <a:rPr lang="en-US"/>
              <a:t> sound, more or less clearly. </a:t>
            </a:r>
          </a:p>
          <a:p>
            <a:pPr marL="171450" indent="-171450">
              <a:buFont typeface="Arial" panose="020B0604020202020204" pitchFamily="34" charset="0"/>
              <a:buChar char="•"/>
            </a:pPr>
            <a:r>
              <a:rPr lang="en-US"/>
              <a:t>Some words are more likely to be said with a clearer vowel sound when said in isolation than when said in running speech. </a:t>
            </a:r>
          </a:p>
          <a:p>
            <a:pPr marL="171450" indent="-171450">
              <a:buFont typeface="Arial" panose="020B0604020202020204" pitchFamily="34" charset="0"/>
              <a:buChar char="•"/>
            </a:pPr>
            <a:r>
              <a:rPr lang="en-US"/>
              <a:t>You may choose to discuss these points with students at an appropriate time. Cognitive load should be considered when deciding when and in how much detail. </a:t>
            </a:r>
          </a:p>
          <a:p>
            <a:pPr marL="171450" indent="-171450">
              <a:buFont typeface="Arial" panose="020B0604020202020204" pitchFamily="34" charset="0"/>
              <a:buChar char="•"/>
            </a:pPr>
            <a:endParaRPr lang="en-US"/>
          </a:p>
          <a:p>
            <a:r>
              <a:rPr lang="en-AU" sz="1200" kern="1200">
                <a:effectLst/>
                <a:latin typeface="+mn-lt"/>
                <a:ea typeface="Times New Roman" panose="02020603050405020304" pitchFamily="18" charset="0"/>
              </a:rPr>
              <a:t>The irregular </a:t>
            </a:r>
            <a:r>
              <a:rPr lang="en-AU">
                <a:latin typeface="+mn-lt"/>
                <a:ea typeface="Times New Roman" panose="02020603050405020304" pitchFamily="18" charset="0"/>
              </a:rPr>
              <a:t>word</a:t>
            </a:r>
            <a:r>
              <a:rPr lang="en-AU" sz="1200" kern="1200">
                <a:effectLst/>
                <a:latin typeface="+mn-lt"/>
                <a:ea typeface="Times New Roman" panose="02020603050405020304" pitchFamily="18" charset="0"/>
              </a:rPr>
              <a:t>* in this lesson </a:t>
            </a:r>
            <a:r>
              <a:rPr lang="en-AU">
                <a:latin typeface="+mn-lt"/>
                <a:ea typeface="Times New Roman" panose="02020603050405020304" pitchFamily="18" charset="0"/>
              </a:rPr>
              <a:t>is </a:t>
            </a:r>
            <a:r>
              <a:rPr lang="en-AU" b="1">
                <a:latin typeface="+mn-lt"/>
                <a:ea typeface="Times New Roman" panose="02020603050405020304" pitchFamily="18" charset="0"/>
              </a:rPr>
              <a:t>friend</a:t>
            </a:r>
            <a:r>
              <a:rPr lang="en-AU" b="0">
                <a:latin typeface="+mn-lt"/>
                <a:ea typeface="Times New Roman" panose="02020603050405020304" pitchFamily="18" charset="0"/>
              </a:rPr>
              <a:t>.</a:t>
            </a:r>
            <a:endParaRPr lang="en-AU" sz="1200" kern="1200">
              <a:effectLst/>
              <a:latin typeface="+mn-lt"/>
              <a:ea typeface="Times New Roman" panose="02020603050405020304" pitchFamily="18" charset="0"/>
              <a:cs typeface="Calibri"/>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a:defRPr/>
            </a:pPr>
            <a:r>
              <a:rPr lang="en-US">
                <a:latin typeface="+mn-lt"/>
              </a:rPr>
              <a:t>Note: When spelling an irregular word orally, say the letter names aloud, grouping the letter names together according to the sounds in the word, for example, </a:t>
            </a:r>
            <a:r>
              <a:rPr lang="en-US" b="1">
                <a:latin typeface="+mn-lt"/>
              </a:rPr>
              <a:t>f-r-</a:t>
            </a:r>
            <a:r>
              <a:rPr lang="en-US" b="1" err="1">
                <a:latin typeface="+mn-lt"/>
              </a:rPr>
              <a:t>ie</a:t>
            </a:r>
            <a:r>
              <a:rPr lang="en-US" b="1">
                <a:latin typeface="+mn-lt"/>
              </a:rPr>
              <a:t>-n-d </a:t>
            </a:r>
            <a:r>
              <a:rPr lang="en-US">
                <a:latin typeface="+mn-lt"/>
              </a:rPr>
              <a:t>spells </a:t>
            </a:r>
            <a:r>
              <a:rPr lang="en-US" b="1">
                <a:latin typeface="+mn-lt"/>
              </a:rPr>
              <a:t>friend</a:t>
            </a:r>
            <a:r>
              <a:rPr lang="en-US" b="0">
                <a:latin typeface="+mn-lt"/>
              </a:rPr>
              <a:t>.</a:t>
            </a:r>
          </a:p>
          <a:p>
            <a:endParaRPr lang="en-AU" sz="120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8D979-FCFC-8938-C5F8-DFF9BE79B6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2ABDF2-2C68-3924-BC4B-C502EF934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2D232-8FF2-D351-5D18-E42C9B1D367C}"/>
              </a:ext>
            </a:extLst>
          </p:cNvPr>
          <p:cNvSpPr>
            <a:spLocks noGrp="1"/>
          </p:cNvSpPr>
          <p:nvPr>
            <p:ph type="body" idx="1"/>
          </p:nvPr>
        </p:nvSpPr>
        <p:spPr/>
        <p:txBody>
          <a:bodyPr/>
          <a:lstStyle/>
          <a:p>
            <a:r>
              <a:rPr lang="en-US" sz="1200" b="1">
                <a:latin typeface="+mn-lt"/>
              </a:rPr>
              <a:t>I do</a:t>
            </a:r>
          </a:p>
          <a:p>
            <a:endParaRPr lang="en-US" sz="1200" b="0">
              <a:latin typeface="+mn-lt"/>
            </a:endParaRPr>
          </a:p>
          <a:p>
            <a:r>
              <a:rPr lang="en-US" sz="1200" b="0">
                <a:latin typeface="+mn-lt"/>
              </a:rPr>
              <a:t>The notation on the slide:</a:t>
            </a:r>
          </a:p>
          <a:p>
            <a:pPr marL="171450" indent="-171450">
              <a:buFont typeface="Arial" panose="020B0604020202020204" pitchFamily="34" charset="0"/>
              <a:buChar char="•"/>
            </a:pPr>
            <a:r>
              <a:rPr lang="en-US" sz="1200" b="0">
                <a:latin typeface="+mn-lt"/>
              </a:rPr>
              <a:t>represents a word with a </a:t>
            </a:r>
            <a:r>
              <a:rPr lang="en-US" sz="1200" b="1">
                <a:latin typeface="+mn-lt"/>
              </a:rPr>
              <a:t>schwa</a:t>
            </a:r>
            <a:r>
              <a:rPr lang="en-US" sz="1200" b="0">
                <a:latin typeface="+mn-lt"/>
              </a:rPr>
              <a:t> sound in a middle syllable</a:t>
            </a:r>
          </a:p>
          <a:p>
            <a:pPr marL="171450" indent="-171450">
              <a:buFont typeface="Arial" panose="020B0604020202020204" pitchFamily="34" charset="0"/>
              <a:buChar char="•"/>
            </a:pPr>
            <a:r>
              <a:rPr lang="en-US" sz="1200" b="0">
                <a:latin typeface="+mn-lt"/>
              </a:rPr>
              <a:t>uses slash symbols to show syllable division.</a:t>
            </a:r>
          </a:p>
          <a:p>
            <a:endParaRPr lang="en-US" sz="1200" b="1">
              <a:latin typeface="+mn-lt"/>
            </a:endParaRPr>
          </a:p>
          <a:p>
            <a:pPr marL="0" indent="0">
              <a:buFont typeface="Arial" panose="020B0604020202020204" pitchFamily="34" charset="0"/>
              <a:buNone/>
            </a:pPr>
            <a:r>
              <a:rPr lang="en-US" i="0"/>
              <a:t>Say:</a:t>
            </a:r>
          </a:p>
          <a:p>
            <a:pPr marL="171450" indent="-171450">
              <a:buFont typeface="Arial" panose="020B0604020202020204" pitchFamily="34" charset="0"/>
              <a:buChar char="•"/>
            </a:pPr>
            <a:r>
              <a:rPr lang="en-US" i="1"/>
              <a:t>We have learnt that the </a:t>
            </a:r>
            <a:r>
              <a:rPr lang="en-US" b="1" i="1"/>
              <a:t>schwa</a:t>
            </a:r>
            <a:r>
              <a:rPr lang="en-US" i="1"/>
              <a:t> sound is found in weak syllables, that is, the syllables in a word that we say quite quickly, without much effort.</a:t>
            </a:r>
          </a:p>
          <a:p>
            <a:pPr marL="171450" indent="-171450">
              <a:buFont typeface="Arial" panose="020B0604020202020204" pitchFamily="34" charset="0"/>
              <a:buChar char="•"/>
            </a:pPr>
            <a:r>
              <a:rPr lang="en-US" i="1"/>
              <a:t>Using the </a:t>
            </a:r>
            <a:r>
              <a:rPr lang="en-US" b="1" i="1"/>
              <a:t>schwa</a:t>
            </a:r>
            <a:r>
              <a:rPr lang="en-US" i="1"/>
              <a:t> sound when we talk and read saves our mouths and breath from having to work too hard.</a:t>
            </a:r>
          </a:p>
          <a:p>
            <a:pPr marL="171450" indent="-171450">
              <a:buFont typeface="Arial" panose="020B0604020202020204" pitchFamily="34" charset="0"/>
              <a:buChar char="•"/>
            </a:pPr>
            <a:r>
              <a:rPr lang="en-US" i="1"/>
              <a:t>Today we will focus on </a:t>
            </a:r>
            <a:r>
              <a:rPr lang="en-US" b="1" i="1"/>
              <a:t>schwa</a:t>
            </a:r>
            <a:r>
              <a:rPr lang="en-US" i="1"/>
              <a:t> sounds in middle syllables, in any syllable that isn’t the first or final syllable. </a:t>
            </a:r>
          </a:p>
          <a:p>
            <a:pPr marL="171450" indent="-171450">
              <a:buFont typeface="Arial" panose="020B0604020202020204" pitchFamily="34" charset="0"/>
              <a:buChar char="•"/>
            </a:pPr>
            <a:r>
              <a:rPr lang="en-US" b="0" i="1"/>
              <a:t>These are words like </a:t>
            </a:r>
            <a:r>
              <a:rPr lang="en-US" b="1" i="0">
                <a:latin typeface="Calibri" panose="020F0502020204030204" pitchFamily="34" charset="0"/>
                <a:ea typeface="Calibri" panose="020F0502020204030204" pitchFamily="34" charset="0"/>
                <a:cs typeface="Calibri" panose="020F0502020204030204" pitchFamily="34" charset="0"/>
              </a:rPr>
              <a:t>fam</a:t>
            </a:r>
            <a:r>
              <a:rPr lang="en-US" b="0" i="0">
                <a:latin typeface="Calibri" panose="020F0502020204030204" pitchFamily="34" charset="0"/>
                <a:ea typeface="Calibri" panose="020F0502020204030204" pitchFamily="34" charset="0"/>
                <a:cs typeface="Calibri" panose="020F0502020204030204" pitchFamily="34" charset="0"/>
              </a:rPr>
              <a:t>-/Ə/-</a:t>
            </a:r>
            <a:r>
              <a:rPr lang="en-US" b="1" i="0" err="1">
                <a:latin typeface="Calibri" panose="020F0502020204030204" pitchFamily="34" charset="0"/>
                <a:ea typeface="Calibri" panose="020F0502020204030204" pitchFamily="34" charset="0"/>
                <a:cs typeface="Calibri" panose="020F0502020204030204" pitchFamily="34" charset="0"/>
              </a:rPr>
              <a:t>ly</a:t>
            </a:r>
            <a:r>
              <a:rPr lang="en-US" b="0" i="0">
                <a:latin typeface="Calibri" panose="020F0502020204030204" pitchFamily="34" charset="0"/>
                <a:ea typeface="Calibri" panose="020F0502020204030204" pitchFamily="34" charset="0"/>
                <a:cs typeface="Calibri" panose="020F0502020204030204" pitchFamily="34" charset="0"/>
              </a:rPr>
              <a:t> and </a:t>
            </a:r>
            <a:r>
              <a:rPr lang="en-US" b="1" i="0">
                <a:latin typeface="Calibri" panose="020F0502020204030204" pitchFamily="34" charset="0"/>
                <a:ea typeface="Calibri" panose="020F0502020204030204" pitchFamily="34" charset="0"/>
                <a:cs typeface="Calibri" panose="020F0502020204030204" pitchFamily="34" charset="0"/>
              </a:rPr>
              <a:t>croc</a:t>
            </a:r>
            <a:r>
              <a:rPr lang="en-US" b="0" i="0">
                <a:latin typeface="Calibri" panose="020F0502020204030204" pitchFamily="34" charset="0"/>
                <a:ea typeface="Calibri" panose="020F0502020204030204" pitchFamily="34" charset="0"/>
                <a:cs typeface="Calibri" panose="020F0502020204030204" pitchFamily="34" charset="0"/>
              </a:rPr>
              <a:t>-/Ə/</a:t>
            </a:r>
            <a:r>
              <a:rPr lang="en-US" b="0" i="0"/>
              <a:t>-</a:t>
            </a:r>
            <a:r>
              <a:rPr lang="en-US" b="1" i="0" err="1"/>
              <a:t>dile</a:t>
            </a:r>
            <a:r>
              <a:rPr lang="en-US"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Some of the words we work with will have more than one</a:t>
            </a:r>
            <a:r>
              <a:rPr lang="en-US" b="1" i="1"/>
              <a:t> schwa </a:t>
            </a:r>
            <a:r>
              <a:rPr lang="en-US" i="1"/>
              <a:t>sound in them. </a:t>
            </a:r>
          </a:p>
          <a:p>
            <a:pPr marL="171450" indent="-171450">
              <a:buFont typeface="Arial" panose="020B0604020202020204" pitchFamily="34" charset="0"/>
              <a:buChar char="•"/>
            </a:pPr>
            <a:r>
              <a:rPr lang="en-US" b="0" i="1"/>
              <a:t>Listen for the two </a:t>
            </a:r>
            <a:r>
              <a:rPr lang="en-US" b="1" i="1"/>
              <a:t>schwa</a:t>
            </a:r>
            <a:r>
              <a:rPr lang="en-US" b="0" i="1"/>
              <a:t> sounds in middle syllables of this word: </a:t>
            </a:r>
            <a:r>
              <a:rPr lang="en-US" sz="1200" b="1" i="1" kern="1200" err="1">
                <a:solidFill>
                  <a:schemeClr val="tx1"/>
                </a:solidFill>
                <a:effectLst/>
                <a:latin typeface="+mn-lt"/>
                <a:ea typeface="+mn-ea"/>
                <a:cs typeface="+mn-cs"/>
              </a:rPr>
              <a:t>poss</a:t>
            </a:r>
            <a:r>
              <a:rPr lang="en-US" sz="1200" b="0" i="1" kern="1200">
                <a:solidFill>
                  <a:schemeClr val="tx1"/>
                </a:solidFill>
                <a:effectLst/>
                <a:latin typeface="+mn-lt"/>
                <a:ea typeface="+mn-ea"/>
                <a:cs typeface="+mn-cs"/>
              </a:rPr>
              <a:t>-</a:t>
            </a:r>
            <a:r>
              <a:rPr lang="en-US" b="0" i="1">
                <a:latin typeface="Calibri" panose="020F0502020204030204" pitchFamily="34" charset="0"/>
                <a:ea typeface="Calibri" panose="020F0502020204030204" pitchFamily="34" charset="0"/>
                <a:cs typeface="Calibri" panose="020F0502020204030204" pitchFamily="34" charset="0"/>
              </a:rPr>
              <a:t>/Ə/-</a:t>
            </a:r>
            <a:r>
              <a:rPr lang="en-US" b="1" i="1" err="1">
                <a:latin typeface="Calibri" panose="020F0502020204030204" pitchFamily="34" charset="0"/>
                <a:ea typeface="Calibri" panose="020F0502020204030204" pitchFamily="34" charset="0"/>
                <a:cs typeface="Calibri" panose="020F0502020204030204" pitchFamily="34" charset="0"/>
              </a:rPr>
              <a:t>bil</a:t>
            </a:r>
            <a:r>
              <a:rPr lang="en-US" b="0" i="1">
                <a:latin typeface="Calibri" panose="020F0502020204030204" pitchFamily="34" charset="0"/>
                <a:ea typeface="Calibri" panose="020F0502020204030204" pitchFamily="34" charset="0"/>
                <a:cs typeface="Calibri" panose="020F0502020204030204" pitchFamily="34" charset="0"/>
              </a:rPr>
              <a:t>-/Ə/-</a:t>
            </a:r>
            <a:r>
              <a:rPr lang="en-US" b="1" i="1">
                <a:latin typeface="Calibri" panose="020F0502020204030204" pitchFamily="34" charset="0"/>
                <a:ea typeface="Calibri" panose="020F0502020204030204" pitchFamily="34" charset="0"/>
                <a:cs typeface="Calibri" panose="020F0502020204030204" pitchFamily="34" charset="0"/>
              </a:rPr>
              <a:t>ty</a:t>
            </a:r>
            <a:r>
              <a:rPr lang="en-US" b="0" i="0"/>
              <a:t>.</a:t>
            </a:r>
            <a:endParaRPr lang="en-AU" sz="1200" b="1" i="1" kern="1200">
              <a:solidFill>
                <a:schemeClr val="tx1"/>
              </a:solidFill>
              <a:effectLst/>
              <a:latin typeface="+mn-lt"/>
              <a:ea typeface="+mn-ea"/>
              <a:cs typeface="+mn-cs"/>
            </a:endParaRPr>
          </a:p>
          <a:p>
            <a:pPr marL="171450" indent="-171450">
              <a:buFont typeface="Arial" panose="020B0604020202020204" pitchFamily="34" charset="0"/>
              <a:buChar char="•"/>
            </a:pPr>
            <a:endParaRPr lang="en-US" i="1"/>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33B206DF-6926-6F2E-1216-B44A4C16FDD5}"/>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99318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14349-6DA2-C276-F2CE-DA760AC228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2F2429-5A50-CE61-F463-38264DA952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53519B-0513-75C4-19BB-ACE9ACFCCB8B}"/>
              </a:ext>
            </a:extLst>
          </p:cNvPr>
          <p:cNvSpPr>
            <a:spLocks noGrp="1"/>
          </p:cNvSpPr>
          <p:nvPr>
            <p:ph type="body" idx="1"/>
          </p:nvPr>
        </p:nvSpPr>
        <p:spPr/>
        <p:txBody>
          <a:bodyPr/>
          <a:lstStyle/>
          <a:p>
            <a:r>
              <a:rPr lang="en-US" sz="1200" b="1">
                <a:latin typeface="+mn-lt"/>
              </a:rPr>
              <a:t>We do</a:t>
            </a:r>
          </a:p>
          <a:p>
            <a:endParaRPr lang="en-US" sz="1200" b="1">
              <a:latin typeface="+mn-lt"/>
            </a:endParaRPr>
          </a:p>
          <a:p>
            <a:pPr marL="0" indent="0">
              <a:buFont typeface="Arial" panose="020B0604020202020204" pitchFamily="34" charset="0"/>
              <a:buNone/>
            </a:pPr>
            <a:r>
              <a:rPr lang="en-US" sz="1200" b="0" i="0">
                <a:latin typeface="+mn-lt"/>
              </a:rPr>
              <a:t>Support students to focus on </a:t>
            </a:r>
            <a:r>
              <a:rPr lang="en-US" b="1" i="0"/>
              <a:t>schwa</a:t>
            </a:r>
            <a:r>
              <a:rPr lang="en-US" i="0"/>
              <a:t> sounds in middle syllables.</a:t>
            </a:r>
          </a:p>
          <a:p>
            <a:pPr marL="0" indent="0">
              <a:buFont typeface="Arial" panose="020B0604020202020204" pitchFamily="34" charset="0"/>
              <a:buNone/>
            </a:pPr>
            <a:endParaRPr lang="en-US" i="0"/>
          </a:p>
          <a:p>
            <a:pPr marL="0" indent="0">
              <a:buFont typeface="Arial" panose="020B0604020202020204" pitchFamily="34" charset="0"/>
              <a:buNone/>
            </a:pPr>
            <a:r>
              <a:rPr lang="en-US" i="0"/>
              <a:t>You will say a word, then say the word as separate syllables, prompting students to fill in the middle </a:t>
            </a:r>
            <a:r>
              <a:rPr lang="en-US" b="1" i="0"/>
              <a:t>schwa </a:t>
            </a:r>
            <a:r>
              <a:rPr lang="en-US" i="0"/>
              <a:t>syllable(s).</a:t>
            </a:r>
          </a:p>
          <a:p>
            <a:pPr marL="0" indent="0">
              <a:buFont typeface="Arial" panose="020B0604020202020204" pitchFamily="34" charset="0"/>
              <a:buNone/>
            </a:pPr>
            <a:endParaRPr lang="en-US" i="0"/>
          </a:p>
          <a:p>
            <a:r>
              <a:rPr lang="en-US" sz="1200" b="0">
                <a:latin typeface="+mn-lt"/>
                <a:ea typeface="Calibri" panose="020F0502020204030204" pitchFamily="34" charset="0"/>
                <a:cs typeface="Calibri" panose="020F0502020204030204" pitchFamily="34" charset="0"/>
              </a:rPr>
              <a:t>Start with the word </a:t>
            </a:r>
            <a:r>
              <a:rPr lang="en-US" sz="1200" b="1">
                <a:latin typeface="+mn-lt"/>
                <a:ea typeface="Calibri" panose="020F0502020204030204" pitchFamily="34" charset="0"/>
                <a:cs typeface="Calibri" panose="020F0502020204030204" pitchFamily="34" charset="0"/>
              </a:rPr>
              <a:t>enemy</a:t>
            </a:r>
            <a:r>
              <a:rPr lang="en-US" sz="1200" b="0">
                <a:latin typeface="+mn-lt"/>
                <a:ea typeface="Calibri" panose="020F0502020204030204" pitchFamily="34" charset="0"/>
                <a:cs typeface="Calibri" panose="020F0502020204030204" pitchFamily="34" charset="0"/>
              </a:rPr>
              <a:t>.</a:t>
            </a:r>
          </a:p>
          <a:p>
            <a:r>
              <a:rPr lang="en-US" sz="1200" b="0">
                <a:latin typeface="+mn-lt"/>
                <a:ea typeface="Calibri" panose="020F0502020204030204" pitchFamily="34" charset="0"/>
                <a:cs typeface="Calibri" panose="020F0502020204030204" pitchFamily="34" charset="0"/>
              </a:rPr>
              <a:t>Say: </a:t>
            </a:r>
            <a:r>
              <a:rPr lang="en-US" sz="1200" b="1" i="1">
                <a:latin typeface="+mn-lt"/>
                <a:ea typeface="Calibri" panose="020F0502020204030204" pitchFamily="34" charset="0"/>
                <a:cs typeface="Calibri" panose="020F0502020204030204" pitchFamily="34" charset="0"/>
              </a:rPr>
              <a:t>Enemy</a:t>
            </a:r>
            <a:r>
              <a:rPr lang="en-US" sz="1200" b="0" i="1">
                <a:latin typeface="+mn-lt"/>
                <a:ea typeface="Calibri" panose="020F0502020204030204" pitchFamily="34" charset="0"/>
                <a:cs typeface="Calibri" panose="020F0502020204030204" pitchFamily="34" charset="0"/>
              </a:rPr>
              <a:t>.</a:t>
            </a:r>
          </a:p>
          <a:p>
            <a:r>
              <a:rPr lang="en-US" sz="1200" b="0">
                <a:latin typeface="+mn-lt"/>
                <a:ea typeface="Calibri" panose="020F0502020204030204" pitchFamily="34" charset="0"/>
                <a:cs typeface="Calibri" panose="020F0502020204030204" pitchFamily="34" charset="0"/>
              </a:rPr>
              <a:t>Say: </a:t>
            </a:r>
            <a:r>
              <a:rPr lang="en-US" sz="1200" b="0" i="1">
                <a:latin typeface="+mn-lt"/>
                <a:ea typeface="Calibri" panose="020F0502020204030204" pitchFamily="34" charset="0"/>
                <a:cs typeface="Calibri" panose="020F0502020204030204" pitchFamily="34" charset="0"/>
              </a:rPr>
              <a:t>Now I will say the word syllable by syllable.</a:t>
            </a:r>
          </a:p>
          <a:p>
            <a:r>
              <a:rPr lang="en-US" sz="1200" b="0">
                <a:latin typeface="+mn-lt"/>
                <a:ea typeface="Calibri" panose="020F0502020204030204" pitchFamily="34" charset="0"/>
                <a:cs typeface="Calibri" panose="020F0502020204030204" pitchFamily="34" charset="0"/>
              </a:rPr>
              <a:t>Say: </a:t>
            </a:r>
            <a:r>
              <a:rPr lang="en-US" sz="1200" b="0" i="1">
                <a:latin typeface="+mn-lt"/>
                <a:ea typeface="Calibri" panose="020F0502020204030204" pitchFamily="34" charset="0"/>
                <a:cs typeface="Calibri" panose="020F0502020204030204" pitchFamily="34" charset="0"/>
              </a:rPr>
              <a:t>I will cup my ear when it comes to a middle </a:t>
            </a:r>
            <a:r>
              <a:rPr lang="en-US" sz="1200" b="1" i="1">
                <a:latin typeface="+mn-lt"/>
                <a:ea typeface="Calibri" panose="020F0502020204030204" pitchFamily="34" charset="0"/>
                <a:cs typeface="Calibri" panose="020F0502020204030204" pitchFamily="34" charset="0"/>
              </a:rPr>
              <a:t>schwa</a:t>
            </a:r>
            <a:r>
              <a:rPr lang="en-US" sz="1200" b="0" i="1">
                <a:latin typeface="+mn-lt"/>
                <a:ea typeface="Calibri" panose="020F0502020204030204" pitchFamily="34" charset="0"/>
                <a:cs typeface="Calibri" panose="020F0502020204030204" pitchFamily="34" charset="0"/>
              </a:rPr>
              <a:t> syllable, and I want you to fill it in by saying </a:t>
            </a:r>
            <a:r>
              <a:rPr lang="en-US" sz="1200" b="0" i="0">
                <a:latin typeface="+mn-lt"/>
                <a:ea typeface="Calibri" panose="020F0502020204030204" pitchFamily="34" charset="0"/>
                <a:cs typeface="Calibri" panose="020F0502020204030204" pitchFamily="34" charset="0"/>
              </a:rPr>
              <a:t>/</a:t>
            </a:r>
            <a:r>
              <a:rPr lang="en-US" sz="1200" b="0" i="0">
                <a:latin typeface="Calibri" panose="020F0502020204030204" pitchFamily="34" charset="0"/>
                <a:ea typeface="Calibri" panose="020F0502020204030204" pitchFamily="34" charset="0"/>
                <a:cs typeface="Calibri" panose="020F0502020204030204" pitchFamily="34" charset="0"/>
              </a:rPr>
              <a:t>Ə/.</a:t>
            </a:r>
            <a:endParaRPr lang="en-US" sz="1200" b="0" i="1">
              <a:latin typeface="+mn-lt"/>
              <a:ea typeface="Calibri" panose="020F0502020204030204" pitchFamily="34" charset="0"/>
              <a:cs typeface="Calibri" panose="020F0502020204030204" pitchFamily="34" charset="0"/>
            </a:endParaRPr>
          </a:p>
          <a:p>
            <a:r>
              <a:rPr lang="en-US" sz="1200" b="0">
                <a:latin typeface="+mn-lt"/>
                <a:ea typeface="Calibri" panose="020F0502020204030204" pitchFamily="34" charset="0"/>
                <a:cs typeface="Calibri" panose="020F0502020204030204" pitchFamily="34" charset="0"/>
              </a:rPr>
              <a:t>Say </a:t>
            </a:r>
            <a:r>
              <a:rPr lang="en-US" sz="1200" b="1" i="1" err="1">
                <a:latin typeface="+mn-lt"/>
                <a:ea typeface="Calibri" panose="020F0502020204030204" pitchFamily="34" charset="0"/>
                <a:cs typeface="Calibri" panose="020F0502020204030204" pitchFamily="34" charset="0"/>
              </a:rPr>
              <a:t>en</a:t>
            </a:r>
            <a:r>
              <a:rPr lang="en-US" sz="1200" b="1" i="1">
                <a:latin typeface="+mn-lt"/>
                <a:ea typeface="Calibri" panose="020F0502020204030204" pitchFamily="34" charset="0"/>
                <a:cs typeface="Calibri" panose="020F0502020204030204" pitchFamily="34" charset="0"/>
              </a:rPr>
              <a:t> </a:t>
            </a:r>
            <a:r>
              <a:rPr lang="en-US" sz="1200" b="0" i="0">
                <a:latin typeface="+mn-lt"/>
                <a:ea typeface="Calibri" panose="020F0502020204030204" pitchFamily="34" charset="0"/>
                <a:cs typeface="Calibri" panose="020F0502020204030204" pitchFamily="34" charset="0"/>
              </a:rPr>
              <a:t>then cup your ear.</a:t>
            </a:r>
          </a:p>
          <a:p>
            <a:r>
              <a:rPr lang="en-US" sz="1200" b="0" i="0">
                <a:latin typeface="+mn-lt"/>
                <a:ea typeface="Calibri" panose="020F0502020204030204" pitchFamily="34" charset="0"/>
                <a:cs typeface="Calibri" panose="020F0502020204030204" pitchFamily="34" charset="0"/>
              </a:rPr>
              <a:t>Students say: /</a:t>
            </a:r>
            <a:r>
              <a:rPr lang="en-US" sz="1200" b="0" i="0">
                <a:latin typeface="Calibri" panose="020F0502020204030204" pitchFamily="34" charset="0"/>
                <a:ea typeface="Calibri" panose="020F0502020204030204" pitchFamily="34" charset="0"/>
                <a:cs typeface="Calibri" panose="020F0502020204030204" pitchFamily="34" charset="0"/>
              </a:rPr>
              <a:t>Ə/</a:t>
            </a:r>
            <a:r>
              <a:rPr lang="en-US" sz="1200" b="1">
                <a:latin typeface="+mn-lt"/>
                <a:ea typeface="Calibri" panose="020F0502020204030204" pitchFamily="34" charset="0"/>
                <a:cs typeface="Calibri" panose="020F0502020204030204" pitchFamily="34" charset="0"/>
              </a:rPr>
              <a:t> </a:t>
            </a:r>
          </a:p>
          <a:p>
            <a:r>
              <a:rPr lang="en-US" sz="1200" b="0">
                <a:latin typeface="+mn-lt"/>
                <a:ea typeface="Calibri" panose="020F0502020204030204" pitchFamily="34" charset="0"/>
                <a:cs typeface="Calibri" panose="020F0502020204030204" pitchFamily="34" charset="0"/>
              </a:rPr>
              <a:t>Say: </a:t>
            </a:r>
            <a:r>
              <a:rPr lang="en-US" sz="1200" b="1" i="1">
                <a:latin typeface="+mn-lt"/>
                <a:ea typeface="Calibri" panose="020F0502020204030204" pitchFamily="34" charset="0"/>
                <a:cs typeface="Calibri" panose="020F0502020204030204" pitchFamily="34" charset="0"/>
              </a:rPr>
              <a:t>my </a:t>
            </a:r>
            <a:r>
              <a:rPr lang="en-US" sz="1200" b="0" i="1">
                <a:latin typeface="+mn-lt"/>
                <a:ea typeface="Calibri" panose="020F0502020204030204" pitchFamily="34" charset="0"/>
                <a:cs typeface="Calibri" panose="020F0502020204030204" pitchFamily="34" charset="0"/>
              </a:rPr>
              <a:t>(mee).</a:t>
            </a:r>
          </a:p>
          <a:p>
            <a:r>
              <a:rPr lang="en-US" sz="1200" b="0">
                <a:latin typeface="+mn-lt"/>
                <a:ea typeface="Calibri" panose="020F0502020204030204" pitchFamily="34" charset="0"/>
                <a:cs typeface="Calibri" panose="020F0502020204030204" pitchFamily="34" charset="0"/>
              </a:rPr>
              <a:t>Say:</a:t>
            </a:r>
            <a:r>
              <a:rPr lang="en-US" sz="1200" b="1">
                <a:latin typeface="+mn-lt"/>
                <a:ea typeface="Calibri" panose="020F0502020204030204" pitchFamily="34" charset="0"/>
                <a:cs typeface="Calibri" panose="020F0502020204030204" pitchFamily="34" charset="0"/>
              </a:rPr>
              <a:t> </a:t>
            </a:r>
            <a:r>
              <a:rPr lang="en-US" sz="1200" b="0" i="1">
                <a:latin typeface="+mn-lt"/>
                <a:ea typeface="Calibri" panose="020F0502020204030204" pitchFamily="34" charset="0"/>
                <a:cs typeface="Calibri" panose="020F0502020204030204" pitchFamily="34" charset="0"/>
              </a:rPr>
              <a:t>Say the word with me now.</a:t>
            </a:r>
          </a:p>
          <a:p>
            <a:r>
              <a:rPr lang="en-US" sz="1200" b="0">
                <a:latin typeface="+mn-lt"/>
                <a:ea typeface="Calibri" panose="020F0502020204030204" pitchFamily="34" charset="0"/>
                <a:cs typeface="Calibri" panose="020F0502020204030204" pitchFamily="34" charset="0"/>
              </a:rPr>
              <a:t>Students join in: </a:t>
            </a:r>
            <a:r>
              <a:rPr lang="en-US" sz="1200" b="1" i="1">
                <a:latin typeface="+mn-lt"/>
                <a:ea typeface="Calibri" panose="020F0502020204030204" pitchFamily="34" charset="0"/>
                <a:cs typeface="Calibri" panose="020F0502020204030204" pitchFamily="34" charset="0"/>
              </a:rPr>
              <a:t>Enemy</a:t>
            </a:r>
            <a:r>
              <a:rPr lang="en-US" sz="1200" b="0" i="1">
                <a:latin typeface="+mn-lt"/>
                <a:ea typeface="Calibri" panose="020F0502020204030204" pitchFamily="34" charset="0"/>
                <a:cs typeface="Calibri" panose="020F0502020204030204" pitchFamily="34" charset="0"/>
              </a:rPr>
              <a:t>.</a:t>
            </a:r>
          </a:p>
          <a:p>
            <a:endParaRPr lang="en-US" sz="1200" b="0">
              <a:latin typeface="+mn-lt"/>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sz="1200" b="0" i="0">
                <a:latin typeface="+mn-lt"/>
                <a:ea typeface="Calibri" panose="020F0502020204030204" pitchFamily="34" charset="0"/>
                <a:cs typeface="Calibri" panose="020F0502020204030204" pitchFamily="34" charset="0"/>
              </a:rPr>
              <a:t>Repeat with the words:</a:t>
            </a:r>
          </a:p>
          <a:p>
            <a:pPr marL="171450" indent="-171450">
              <a:buFont typeface="Arial" panose="020B0604020202020204" pitchFamily="34" charset="0"/>
              <a:buChar char="•"/>
            </a:pPr>
            <a:r>
              <a:rPr lang="en-US" sz="1200" b="1" i="0">
                <a:latin typeface="+mn-lt"/>
                <a:ea typeface="Calibri" panose="020F0502020204030204" pitchFamily="34" charset="0"/>
                <a:cs typeface="Calibri" panose="020F0502020204030204" pitchFamily="34" charset="0"/>
              </a:rPr>
              <a:t>butterfly</a:t>
            </a:r>
            <a:r>
              <a:rPr lang="en-US" sz="1200" b="0" i="0">
                <a:latin typeface="+mn-lt"/>
                <a:ea typeface="Calibri" panose="020F0502020204030204" pitchFamily="34" charset="0"/>
                <a:cs typeface="Calibri" panose="020F0502020204030204" pitchFamily="34" charset="0"/>
              </a:rPr>
              <a:t>,</a:t>
            </a:r>
            <a:r>
              <a:rPr lang="en-US" sz="1200" b="1" i="0">
                <a:latin typeface="+mn-lt"/>
                <a:ea typeface="Calibri" panose="020F0502020204030204" pitchFamily="34" charset="0"/>
                <a:cs typeface="Calibri" panose="020F0502020204030204" pitchFamily="34" charset="0"/>
              </a:rPr>
              <a:t> butt-</a:t>
            </a:r>
            <a:r>
              <a:rPr lang="en-US" sz="1200" b="0" i="0">
                <a:latin typeface="+mn-lt"/>
                <a:ea typeface="Calibri" panose="020F0502020204030204" pitchFamily="34" charset="0"/>
                <a:cs typeface="Calibri" panose="020F0502020204030204" pitchFamily="34" charset="0"/>
              </a:rPr>
              <a:t>/</a:t>
            </a:r>
            <a:r>
              <a:rPr lang="en-US" sz="1200" b="0" i="0">
                <a:latin typeface="Calibri" panose="020F0502020204030204" pitchFamily="34" charset="0"/>
                <a:ea typeface="Calibri" panose="020F0502020204030204" pitchFamily="34" charset="0"/>
                <a:cs typeface="Calibri" panose="020F0502020204030204" pitchFamily="34" charset="0"/>
              </a:rPr>
              <a:t>Ə/</a:t>
            </a:r>
            <a:r>
              <a:rPr lang="en-US" sz="1200" b="1" i="0">
                <a:latin typeface="Calibri" panose="020F0502020204030204" pitchFamily="34" charset="0"/>
                <a:ea typeface="Calibri" panose="020F0502020204030204" pitchFamily="34" charset="0"/>
                <a:cs typeface="Calibri" panose="020F0502020204030204" pitchFamily="34" charset="0"/>
              </a:rPr>
              <a:t>-fly</a:t>
            </a:r>
          </a:p>
          <a:p>
            <a:pPr marL="171450" indent="-171450">
              <a:buFont typeface="Arial" panose="020B0604020202020204" pitchFamily="34" charset="0"/>
              <a:buChar char="•"/>
            </a:pPr>
            <a:r>
              <a:rPr lang="en-US" sz="1200" b="1" i="0">
                <a:latin typeface="Calibri" panose="020F0502020204030204" pitchFamily="34" charset="0"/>
                <a:ea typeface="Calibri" panose="020F0502020204030204" pitchFamily="34" charset="0"/>
                <a:cs typeface="Calibri" panose="020F0502020204030204" pitchFamily="34" charset="0"/>
              </a:rPr>
              <a:t>memory</a:t>
            </a:r>
            <a:r>
              <a:rPr lang="en-US" sz="1200" b="0" i="0">
                <a:latin typeface="Calibri" panose="020F0502020204030204" pitchFamily="34" charset="0"/>
                <a:ea typeface="Calibri" panose="020F0502020204030204" pitchFamily="34" charset="0"/>
                <a:cs typeface="Calibri" panose="020F0502020204030204" pitchFamily="34" charset="0"/>
              </a:rPr>
              <a:t>,</a:t>
            </a:r>
            <a:r>
              <a:rPr lang="en-US" sz="1200" b="1" i="0">
                <a:latin typeface="Calibri" panose="020F0502020204030204" pitchFamily="34" charset="0"/>
                <a:ea typeface="Calibri" panose="020F0502020204030204" pitchFamily="34" charset="0"/>
                <a:cs typeface="Calibri" panose="020F0502020204030204" pitchFamily="34" charset="0"/>
              </a:rPr>
              <a:t> mem-</a:t>
            </a:r>
            <a:r>
              <a:rPr lang="en-US" sz="1200" b="0" i="0">
                <a:latin typeface="+mn-lt"/>
                <a:ea typeface="Calibri" panose="020F0502020204030204" pitchFamily="34" charset="0"/>
                <a:cs typeface="Calibri" panose="020F0502020204030204" pitchFamily="34" charset="0"/>
              </a:rPr>
              <a:t>/</a:t>
            </a:r>
            <a:r>
              <a:rPr lang="en-US" sz="1200" b="0" i="0">
                <a:latin typeface="Calibri" panose="020F0502020204030204" pitchFamily="34" charset="0"/>
                <a:ea typeface="Calibri" panose="020F0502020204030204" pitchFamily="34" charset="0"/>
                <a:cs typeface="Calibri" panose="020F0502020204030204" pitchFamily="34" charset="0"/>
              </a:rPr>
              <a:t>Ə/</a:t>
            </a:r>
            <a:r>
              <a:rPr lang="en-US" sz="1200" b="1" i="0">
                <a:latin typeface="Calibri" panose="020F0502020204030204" pitchFamily="34" charset="0"/>
                <a:ea typeface="Calibri" panose="020F0502020204030204" pitchFamily="34" charset="0"/>
                <a:cs typeface="Calibri" panose="020F0502020204030204" pitchFamily="34" charset="0"/>
              </a:rPr>
              <a:t>-</a:t>
            </a:r>
            <a:r>
              <a:rPr lang="en-US" sz="1200" b="1" i="0" err="1">
                <a:latin typeface="Calibri" panose="020F0502020204030204" pitchFamily="34" charset="0"/>
                <a:ea typeface="Calibri" panose="020F0502020204030204" pitchFamily="34" charset="0"/>
                <a:cs typeface="Calibri" panose="020F0502020204030204" pitchFamily="34" charset="0"/>
              </a:rPr>
              <a:t>ry</a:t>
            </a:r>
            <a:endParaRPr lang="en-US" sz="1200" b="0" i="0">
              <a:latin typeface="+mn-lt"/>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US" sz="1200" b="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*A recording of the </a:t>
            </a:r>
            <a:r>
              <a:rPr lang="en-US" sz="1200" b="1">
                <a:latin typeface="+mn-lt"/>
              </a:rPr>
              <a:t>schwa</a:t>
            </a:r>
            <a:r>
              <a:rPr lang="en-US" sz="1200" b="0">
                <a:latin typeface="+mn-lt"/>
              </a:rPr>
              <a:t> sound is embedded in the speaker symbol on the bottom right of the slide.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This </a:t>
            </a:r>
            <a:r>
              <a:rPr lang="en-US" b="0" i="0"/>
              <a:t>has been included to support you with an example of how to articulate this sound.</a:t>
            </a:r>
            <a:endParaRPr lang="en-US" sz="1200" b="0">
              <a:latin typeface="+mn-lt"/>
            </a:endParaRPr>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4138FEFE-73FB-9D0E-EEF6-E83436854263}"/>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0703249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DD66F-95F7-5B8F-75E7-4E00F38F7B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033D90-7AF4-6818-FCEB-AC2753EB3C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C47C66-2695-C645-473F-58BBC0777714}"/>
              </a:ext>
            </a:extLst>
          </p:cNvPr>
          <p:cNvSpPr>
            <a:spLocks noGrp="1"/>
          </p:cNvSpPr>
          <p:nvPr>
            <p:ph type="body" idx="1"/>
          </p:nvPr>
        </p:nvSpPr>
        <p:spPr/>
        <p:txBody>
          <a:bodyPr/>
          <a:lstStyle/>
          <a:p>
            <a:r>
              <a:rPr lang="en-US" sz="1200" b="1">
                <a:latin typeface="+mn-lt"/>
              </a:rPr>
              <a:t>I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Introduce common spelling for</a:t>
            </a:r>
            <a:r>
              <a:rPr lang="en-US" b="1" i="0"/>
              <a:t> </a:t>
            </a:r>
            <a:r>
              <a:rPr lang="en-US" b="1" i="1"/>
              <a:t>schwa</a:t>
            </a:r>
            <a:r>
              <a:rPr lang="en-US" i="1"/>
              <a:t> </a:t>
            </a:r>
            <a:r>
              <a:rPr lang="en-US" i="0"/>
              <a:t>sounds in middle syllables. Say:</a:t>
            </a:r>
          </a:p>
          <a:p>
            <a:pPr marL="171450" indent="-171450">
              <a:buFont typeface="Arial" panose="020B0604020202020204" pitchFamily="34" charset="0"/>
              <a:buChar char="•"/>
            </a:pPr>
            <a:r>
              <a:rPr lang="en-US" i="1"/>
              <a:t>/</a:t>
            </a:r>
            <a:r>
              <a:rPr lang="en-US" i="1">
                <a:latin typeface="Calibri" panose="020F0502020204030204" pitchFamily="34" charset="0"/>
                <a:ea typeface="Calibri" panose="020F0502020204030204" pitchFamily="34" charset="0"/>
                <a:cs typeface="Calibri" panose="020F0502020204030204" pitchFamily="34" charset="0"/>
              </a:rPr>
              <a:t>Ə/</a:t>
            </a:r>
            <a:r>
              <a:rPr lang="en-US" i="1"/>
              <a:t> is a vowel sound, it is a lazy vowel sound!</a:t>
            </a:r>
          </a:p>
          <a:p>
            <a:pPr marL="171450" indent="-171450">
              <a:buFont typeface="Arial" panose="020B0604020202020204" pitchFamily="34" charset="0"/>
              <a:buChar char="•"/>
            </a:pPr>
            <a:r>
              <a:rPr lang="en-US" i="1"/>
              <a:t>It can be spelt with any </a:t>
            </a:r>
            <a:r>
              <a:rPr lang="en-US" b="1" i="1"/>
              <a:t>vowel letter</a:t>
            </a:r>
            <a:r>
              <a:rPr lang="en-US" b="0" i="1"/>
              <a:t> or</a:t>
            </a:r>
            <a:r>
              <a:rPr lang="en-US" i="1"/>
              <a:t> a </a:t>
            </a:r>
            <a:r>
              <a:rPr lang="en-US" b="1" i="1"/>
              <a:t>vowel letter </a:t>
            </a:r>
            <a:r>
              <a:rPr lang="en-US" i="1"/>
              <a:t>and an </a:t>
            </a:r>
            <a:r>
              <a:rPr lang="en-US" b="1" i="1"/>
              <a:t>r</a:t>
            </a:r>
            <a:r>
              <a:rPr lang="en-US" b="0" i="1"/>
              <a:t>.</a:t>
            </a:r>
          </a:p>
          <a:p>
            <a:pPr marL="171450" indent="-171450">
              <a:buFont typeface="Arial" panose="020B0604020202020204" pitchFamily="34" charset="0"/>
              <a:buChar char="•"/>
            </a:pPr>
            <a:r>
              <a:rPr lang="en-US" b="0" i="1"/>
              <a:t>Today we will focus on how to spell</a:t>
            </a:r>
            <a:r>
              <a:rPr lang="en-US" b="1" i="1"/>
              <a:t> schwa</a:t>
            </a:r>
            <a:r>
              <a:rPr lang="en-US" b="0" i="1"/>
              <a:t> sounds in middle syllables.</a:t>
            </a:r>
          </a:p>
          <a:p>
            <a:pPr marL="171450" indent="-171450">
              <a:buFont typeface="Arial" panose="020B0604020202020204" pitchFamily="34" charset="0"/>
              <a:buChar char="•"/>
            </a:pPr>
            <a:endParaRPr lang="en-US" i="0"/>
          </a:p>
          <a:p>
            <a:pPr marL="0" indent="0">
              <a:buFont typeface="Arial" panose="020B0604020202020204" pitchFamily="34" charset="0"/>
              <a:buNone/>
            </a:pPr>
            <a:r>
              <a:rPr lang="en-US" i="0"/>
              <a:t>Focus on common spelling </a:t>
            </a:r>
            <a:r>
              <a:rPr lang="en-US" b="1" i="0"/>
              <a:t>schwa</a:t>
            </a:r>
            <a:r>
              <a:rPr lang="en-US" i="0"/>
              <a:t> sounds in middle syllables. Say:</a:t>
            </a:r>
          </a:p>
          <a:p>
            <a:pPr marL="171450" indent="-171450">
              <a:buFont typeface="Arial" panose="020B0604020202020204" pitchFamily="34" charset="0"/>
              <a:buChar char="•"/>
            </a:pPr>
            <a:r>
              <a:rPr lang="en-US" b="0" i="1"/>
              <a:t>There is no one rule that tells us which vowel we should use to spell a </a:t>
            </a:r>
            <a:r>
              <a:rPr lang="en-US" b="1" i="1"/>
              <a:t>schwa</a:t>
            </a:r>
            <a:r>
              <a:rPr lang="en-US" b="0" i="1"/>
              <a:t> sound in a middle syllable of a word.</a:t>
            </a:r>
          </a:p>
          <a:p>
            <a:pPr marL="171450" indent="-171450">
              <a:buFont typeface="Arial" panose="020B0604020202020204" pitchFamily="34" charset="0"/>
              <a:buChar char="•"/>
            </a:pPr>
            <a:r>
              <a:rPr lang="en-US" b="0" i="1"/>
              <a:t>Knowing how common each vowel spelling is, can help us:</a:t>
            </a:r>
          </a:p>
          <a:p>
            <a:pPr marL="628650" lvl="1" indent="-171450">
              <a:buFont typeface="Arial" panose="020B0604020202020204" pitchFamily="34" charset="0"/>
              <a:buChar char="•"/>
            </a:pPr>
            <a:r>
              <a:rPr lang="en-US" b="1" i="1" err="1"/>
              <a:t>i</a:t>
            </a:r>
            <a:r>
              <a:rPr lang="en-US" b="0" i="1"/>
              <a:t> is most common</a:t>
            </a:r>
          </a:p>
          <a:p>
            <a:pPr marL="628650" lvl="1" indent="-171450">
              <a:buFont typeface="Arial" panose="020B0604020202020204" pitchFamily="34" charset="0"/>
              <a:buChar char="•"/>
            </a:pPr>
            <a:r>
              <a:rPr lang="en-US" b="1" i="1"/>
              <a:t>e</a:t>
            </a:r>
            <a:r>
              <a:rPr lang="en-US" b="0" i="1"/>
              <a:t> is also common</a:t>
            </a:r>
          </a:p>
          <a:p>
            <a:pPr marL="628650" lvl="1" indent="-171450">
              <a:buFont typeface="Arial" panose="020B0604020202020204" pitchFamily="34" charset="0"/>
              <a:buChar char="•"/>
            </a:pPr>
            <a:r>
              <a:rPr lang="en-US" b="1" i="1"/>
              <a:t>o</a:t>
            </a:r>
            <a:r>
              <a:rPr lang="en-US" b="0" i="1"/>
              <a:t> is uncommon.</a:t>
            </a:r>
          </a:p>
          <a:p>
            <a:pPr marL="171450" indent="-171450">
              <a:buFont typeface="Arial" panose="020B0604020202020204" pitchFamily="34" charset="0"/>
              <a:buChar char="•"/>
            </a:pPr>
            <a:r>
              <a:rPr lang="en-US" b="0" i="1"/>
              <a:t>The best way to get to know how to spell words with a </a:t>
            </a:r>
            <a:r>
              <a:rPr lang="en-US" b="1" i="1"/>
              <a:t>schwa</a:t>
            </a:r>
            <a:r>
              <a:rPr lang="en-US" b="0" i="1"/>
              <a:t> sound is to </a:t>
            </a:r>
            <a:r>
              <a:rPr lang="en-US" b="0" i="1" err="1"/>
              <a:t>practise</a:t>
            </a:r>
            <a:r>
              <a:rPr lang="en-US" b="0" i="1"/>
              <a:t> reading and spelling them correctly.</a:t>
            </a:r>
          </a:p>
          <a:p>
            <a:pPr marL="171450" indent="-171450">
              <a:buFont typeface="Arial" panose="020B0604020202020204" pitchFamily="34" charset="0"/>
              <a:buChar char="•"/>
            </a:pPr>
            <a:r>
              <a:rPr lang="en-US" b="0" i="1"/>
              <a:t>We will also use our ‘spelling voice’ to help us in this lesson. </a:t>
            </a:r>
          </a:p>
          <a:p>
            <a:pPr marL="171450" indent="-171450">
              <a:buFont typeface="Arial" panose="020B0604020202020204" pitchFamily="34" charset="0"/>
              <a:buChar char="•"/>
            </a:pPr>
            <a:endParaRPr lang="en-US" b="0" i="1"/>
          </a:p>
        </p:txBody>
      </p:sp>
      <p:sp>
        <p:nvSpPr>
          <p:cNvPr id="4" name="Slide Number Placeholder 3">
            <a:extLst>
              <a:ext uri="{FF2B5EF4-FFF2-40B4-BE49-F238E27FC236}">
                <a16:creationId xmlns:a16="http://schemas.microsoft.com/office/drawing/2014/main" id="{3FF3F679-22FD-9472-4FC5-EDC3894CACBE}"/>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231471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H</a:t>
            </a:r>
            <a:r>
              <a:rPr lang="en-US" b="1" u="sng">
                <a:latin typeface="+mn-lt"/>
              </a:rPr>
              <a:t>er</a:t>
            </a:r>
            <a:r>
              <a:rPr lang="en-US" b="1">
                <a:latin typeface="+mn-lt"/>
              </a:rPr>
              <a:t> b</a:t>
            </a:r>
            <a:r>
              <a:rPr lang="en-US" b="1" i="0" u="sng">
                <a:latin typeface="+mn-lt"/>
              </a:rPr>
              <a:t>ir</a:t>
            </a:r>
            <a:r>
              <a:rPr lang="en-US" b="1">
                <a:latin typeface="+mn-lt"/>
              </a:rPr>
              <a:t>d is h</a:t>
            </a:r>
            <a:r>
              <a:rPr lang="en-US" b="1" u="sng">
                <a:latin typeface="+mn-lt"/>
              </a:rPr>
              <a:t>ur</a:t>
            </a:r>
            <a:r>
              <a:rPr lang="en-US" b="1">
                <a:latin typeface="+mn-lt"/>
              </a:rPr>
              <a:t>t</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/er/ sound: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i="1">
                <a:latin typeface="+mn-lt"/>
              </a:rPr>
              <a:t>There are three common ways to spell /er/:</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a:t>er</a:t>
            </a:r>
            <a:r>
              <a:rPr lang="en-US" i="1"/>
              <a:t> as in </a:t>
            </a:r>
            <a:r>
              <a:rPr lang="en-US" b="1" i="1"/>
              <a:t>her</a:t>
            </a:r>
            <a:endParaRPr lang="en-US" i="1"/>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err="1"/>
              <a:t>ir</a:t>
            </a:r>
            <a:r>
              <a:rPr lang="en-US" b="1" i="1"/>
              <a:t> </a:t>
            </a:r>
            <a:r>
              <a:rPr lang="en-US" b="0" i="1"/>
              <a:t>as in </a:t>
            </a:r>
            <a:r>
              <a:rPr lang="en-US" b="1" i="1"/>
              <a:t>bird</a:t>
            </a:r>
          </a:p>
          <a:p>
            <a:pPr marL="628650" lvl="1" indent="-171450">
              <a:buFont typeface="Courier New" panose="02070309020205020404" pitchFamily="49" charset="0"/>
              <a:buChar char="o"/>
            </a:pPr>
            <a:r>
              <a:rPr lang="en-US" b="1" i="1" err="1"/>
              <a:t>ur</a:t>
            </a:r>
            <a:r>
              <a:rPr lang="en-US" i="1"/>
              <a:t> as in </a:t>
            </a:r>
            <a:r>
              <a:rPr lang="en-US" b="1" i="1"/>
              <a:t>hurt</a:t>
            </a:r>
            <a:r>
              <a:rPr lang="en-US" b="0" i="1"/>
              <a:t>.</a:t>
            </a:r>
            <a:endParaRPr lang="en-US" sz="1200" b="0" i="1">
              <a:latin typeface="+mn-lt"/>
              <a:cs typeface="Arial" panose="020B0604020202020204" pitchFamily="34" charset="0"/>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t>
            </a:r>
            <a:r>
              <a:rPr lang="en-AU" b="0">
                <a:latin typeface="+mn-lt"/>
              </a:rPr>
              <a:t>Y</a:t>
            </a:r>
            <a:r>
              <a:rPr lang="en-AU">
                <a:latin typeface="+mn-lt"/>
              </a:rPr>
              <a:t>ou may like to print a copy of this slide to display and reference in the classroom.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666658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BFA9F-6F6B-9391-A7BE-80C7F5C401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7DEC47-AFB5-5025-2E43-7CE6B5A7D8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975691-4C63-57E6-5A4A-C06D1866265C}"/>
              </a:ext>
            </a:extLst>
          </p:cNvPr>
          <p:cNvSpPr>
            <a:spLocks noGrp="1"/>
          </p:cNvSpPr>
          <p:nvPr>
            <p:ph type="body" idx="1"/>
          </p:nvPr>
        </p:nvSpPr>
        <p:spPr/>
        <p:txBody>
          <a:bodyPr/>
          <a:lstStyle/>
          <a:p>
            <a:r>
              <a:rPr lang="en-US" sz="1200" b="1">
                <a:latin typeface="+mn-lt"/>
              </a:rPr>
              <a:t>We do</a:t>
            </a:r>
          </a:p>
          <a:p>
            <a:pPr marL="0" indent="0">
              <a:buFont typeface="Arial" panose="020B0604020202020204" pitchFamily="34" charset="0"/>
              <a:buNone/>
            </a:pPr>
            <a:endParaRPr lang="en-US" i="0"/>
          </a:p>
          <a:p>
            <a:pPr marL="0" indent="0">
              <a:buFont typeface="Arial" panose="020B0604020202020204" pitchFamily="34" charset="0"/>
              <a:buNone/>
            </a:pPr>
            <a:r>
              <a:rPr lang="en-US" i="0"/>
              <a:t>Prompt students to recall which vowels are commonly used to spell the </a:t>
            </a:r>
            <a:r>
              <a:rPr lang="en-US" b="1" i="0"/>
              <a:t>schwa</a:t>
            </a:r>
            <a:r>
              <a:rPr lang="en-US" i="0"/>
              <a:t> sound in a middle syllable of a word.</a:t>
            </a:r>
          </a:p>
          <a:p>
            <a:pPr marL="0" indent="0">
              <a:buFont typeface="Arial" panose="020B0604020202020204" pitchFamily="34" charset="0"/>
              <a:buNone/>
            </a:pPr>
            <a:endParaRPr lang="en-US" i="0"/>
          </a:p>
          <a:p>
            <a:pPr marL="0" indent="0">
              <a:buFont typeface="Arial" panose="020B0604020202020204" pitchFamily="34" charset="0"/>
              <a:buNone/>
            </a:pPr>
            <a:r>
              <a:rPr lang="en-US" b="0" i="0"/>
              <a:t>Ask students which vowel spelling for /</a:t>
            </a:r>
            <a:r>
              <a:rPr lang="en-US" b="0" i="0">
                <a:latin typeface="Calibri" panose="020F0502020204030204" pitchFamily="34" charset="0"/>
                <a:ea typeface="Calibri" panose="020F0502020204030204" pitchFamily="34" charset="0"/>
                <a:cs typeface="Calibri" panose="020F0502020204030204" pitchFamily="34" charset="0"/>
              </a:rPr>
              <a:t>Ə/</a:t>
            </a:r>
            <a:r>
              <a:rPr lang="en-US" b="0" i="0"/>
              <a:t> is:</a:t>
            </a:r>
          </a:p>
          <a:p>
            <a:pPr marL="171450" indent="-171450">
              <a:buFont typeface="Arial" panose="020B0604020202020204" pitchFamily="34" charset="0"/>
              <a:buChar char="•"/>
            </a:pPr>
            <a:r>
              <a:rPr lang="en-US" b="0" i="0"/>
              <a:t>most common (</a:t>
            </a:r>
            <a:r>
              <a:rPr lang="en-US" b="1" i="0" err="1"/>
              <a:t>i</a:t>
            </a:r>
            <a:r>
              <a:rPr lang="en-US" b="0" i="0"/>
              <a:t>)</a:t>
            </a:r>
          </a:p>
          <a:p>
            <a:pPr marL="171450" indent="-171450">
              <a:buFont typeface="Arial" panose="020B0604020202020204" pitchFamily="34" charset="0"/>
              <a:buChar char="•"/>
            </a:pPr>
            <a:r>
              <a:rPr lang="en-US" b="0" i="0"/>
              <a:t>also common (</a:t>
            </a:r>
            <a:r>
              <a:rPr lang="en-US" b="1" i="0"/>
              <a:t>e</a:t>
            </a:r>
            <a:r>
              <a:rPr lang="en-US" b="0" i="0"/>
              <a:t>)</a:t>
            </a:r>
          </a:p>
          <a:p>
            <a:pPr marL="171450" indent="-171450">
              <a:buFont typeface="Arial" panose="020B0604020202020204" pitchFamily="34" charset="0"/>
              <a:buChar char="•"/>
            </a:pPr>
            <a:r>
              <a:rPr lang="en-US" b="0" i="0"/>
              <a:t>uncommon (</a:t>
            </a:r>
            <a:r>
              <a:rPr lang="en-US" b="1" i="0"/>
              <a:t>o</a:t>
            </a:r>
            <a:r>
              <a:rPr lang="en-US" b="0" i="0"/>
              <a:t>).</a:t>
            </a:r>
          </a:p>
          <a:p>
            <a:pPr marL="171450" indent="-171450">
              <a:buFont typeface="Arial" panose="020B0604020202020204" pitchFamily="34" charset="0"/>
              <a:buChar char="•"/>
            </a:pPr>
            <a:endParaRPr lang="en-US" b="0" i="0"/>
          </a:p>
          <a:p>
            <a:pPr marL="0" indent="0">
              <a:buFont typeface="Arial" panose="020B0604020202020204" pitchFamily="34" charset="0"/>
              <a:buNone/>
            </a:pPr>
            <a:r>
              <a:rPr lang="en-US" b="0" i="0"/>
              <a:t>Remind students that the best way to get to know how to spell words with a </a:t>
            </a:r>
            <a:r>
              <a:rPr lang="en-US" b="1" i="0"/>
              <a:t>schwa</a:t>
            </a:r>
            <a:r>
              <a:rPr lang="en-US" b="0" i="0"/>
              <a:t> sound is to </a:t>
            </a:r>
            <a:r>
              <a:rPr lang="en-US" b="0" i="0" err="1"/>
              <a:t>practise</a:t>
            </a:r>
            <a:r>
              <a:rPr lang="en-US" b="0" i="0"/>
              <a:t> reading and spelling them correctly. </a:t>
            </a:r>
          </a:p>
          <a:p>
            <a:pPr marL="0" indent="0">
              <a:buFont typeface="Arial" panose="020B0604020202020204" pitchFamily="34" charset="0"/>
              <a:buNone/>
            </a:pPr>
            <a:endParaRPr lang="en-US" b="0"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Note: You may like to print and display this slide in the classroom. You may also like to create and add to lists of words students get to know under each spelling for </a:t>
            </a:r>
            <a:r>
              <a:rPr lang="en-US" b="1" i="0"/>
              <a:t>schwa</a:t>
            </a:r>
            <a:r>
              <a:rPr lang="en-US" b="0" i="0"/>
              <a:t> in a middle syllable of a word.</a:t>
            </a:r>
          </a:p>
          <a:p>
            <a:pPr marL="0" indent="0">
              <a:buFont typeface="Arial" panose="020B0604020202020204" pitchFamily="34" charset="0"/>
              <a:buNone/>
            </a:pPr>
            <a:endParaRPr lang="en-US" b="0" i="0"/>
          </a:p>
        </p:txBody>
      </p:sp>
      <p:sp>
        <p:nvSpPr>
          <p:cNvPr id="4" name="Slide Number Placeholder 3">
            <a:extLst>
              <a:ext uri="{FF2B5EF4-FFF2-40B4-BE49-F238E27FC236}">
                <a16:creationId xmlns:a16="http://schemas.microsoft.com/office/drawing/2014/main" id="{BF879722-976D-1049-0309-CA66D284A11B}"/>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9107243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spelling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i</a:t>
            </a:r>
            <a:r>
              <a:rPr lang="en-US" i="1">
                <a:latin typeface="+mn-lt"/>
              </a:rPr>
              <a:t> says /</a:t>
            </a:r>
            <a:r>
              <a:rPr lang="en-US" i="1">
                <a:latin typeface="+mn-lt"/>
                <a:ea typeface="Calibri" panose="020F0502020204030204" pitchFamily="34" charset="0"/>
                <a:cs typeface="Calibri" panose="020F0502020204030204" pitchFamily="34" charset="0"/>
              </a:rPr>
              <a:t>Ə/ in a middle syllable in all these words.</a:t>
            </a:r>
            <a:endParaRPr lang="en-US"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i</a:t>
            </a:r>
            <a:r>
              <a:rPr lang="en-US" b="0" i="1">
                <a:latin typeface="+mn-lt"/>
              </a:rPr>
              <a:t> is the most common spelling for </a:t>
            </a:r>
            <a:r>
              <a:rPr lang="en-US" b="1" i="1">
                <a:latin typeface="+mn-lt"/>
              </a:rPr>
              <a:t>schwa</a:t>
            </a:r>
            <a:r>
              <a:rPr lang="en-US" b="0" i="1">
                <a:latin typeface="+mn-lt"/>
              </a:rPr>
              <a:t> sounds in middle syllables.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Lots of words with a </a:t>
            </a:r>
            <a:r>
              <a:rPr lang="en-US" b="1" i="1">
                <a:latin typeface="+mn-lt"/>
              </a:rPr>
              <a:t>schwa</a:t>
            </a:r>
            <a:r>
              <a:rPr lang="en-US" b="0" i="1">
                <a:latin typeface="+mn-lt"/>
              </a:rPr>
              <a:t> in a middle syllable have a </a:t>
            </a:r>
            <a:r>
              <a:rPr lang="en-US" b="1" i="1">
                <a:latin typeface="+mn-lt"/>
              </a:rPr>
              <a:t>schwa</a:t>
            </a:r>
            <a:r>
              <a:rPr lang="en-US" b="0" i="1">
                <a:latin typeface="+mn-lt"/>
              </a:rPr>
              <a:t> in more than one syllable.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Three of these words also have a </a:t>
            </a:r>
            <a:r>
              <a:rPr lang="en-US" b="1" i="1">
                <a:latin typeface="+mn-lt"/>
              </a:rPr>
              <a:t>schwa</a:t>
            </a:r>
            <a:r>
              <a:rPr lang="en-US" b="0" i="1">
                <a:latin typeface="+mn-lt"/>
              </a:rPr>
              <a:t> sound in the final syllable.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Work through reading each word by:</a:t>
            </a:r>
          </a:p>
          <a:p>
            <a:pPr marL="628650" lvl="1" indent="-171450">
              <a:buFont typeface="Arial" panose="020B0604020202020204" pitchFamily="34" charset="0"/>
              <a:buChar char="•"/>
            </a:pPr>
            <a:r>
              <a:rPr lang="en-US" b="0" i="0"/>
              <a:t>saying each syllable</a:t>
            </a:r>
          </a:p>
          <a:p>
            <a:pPr marL="628650" lvl="1" indent="-171450">
              <a:buFont typeface="Arial" panose="020B0604020202020204" pitchFamily="34" charset="0"/>
              <a:buChar char="•"/>
            </a:pPr>
            <a:r>
              <a:rPr lang="en-US" b="0" i="0"/>
              <a:t>reading the word as a whole.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Note: S</a:t>
            </a:r>
            <a:r>
              <a:rPr lang="en-US" b="0" i="0"/>
              <a:t>tudents have not yet been taught the letter–sound correspondence for the </a:t>
            </a:r>
            <a:r>
              <a:rPr lang="en-US" b="1" i="0"/>
              <a:t>u</a:t>
            </a:r>
            <a:r>
              <a:rPr lang="en-US" b="0" i="0"/>
              <a:t> in </a:t>
            </a:r>
            <a:r>
              <a:rPr lang="en-US" b="1" i="0"/>
              <a:t>multiply</a:t>
            </a:r>
            <a:r>
              <a:rPr lang="en-US" b="0" i="0"/>
              <a:t>.</a:t>
            </a:r>
            <a:r>
              <a:rPr lang="en-US" b="1" i="0"/>
              <a:t> </a:t>
            </a:r>
            <a:r>
              <a:rPr lang="en-US" b="0" i="0"/>
              <a:t>This word has been included in the ‘I do’ section of the lesson as there are limited word examples to choose from.</a:t>
            </a:r>
            <a:endParaRPr lang="en-US" b="0" i="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spelling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indent="0">
              <a:buFont typeface="Arial" panose="020B0604020202020204" pitchFamily="34" charset="0"/>
              <a:buNone/>
            </a:pPr>
            <a:r>
              <a:rPr lang="en-US" b="0" i="0"/>
              <a:t>Support students to read each word by:</a:t>
            </a:r>
          </a:p>
          <a:p>
            <a:pPr marL="628650" lvl="1" indent="-171450">
              <a:buFont typeface="Arial" panose="020B0604020202020204" pitchFamily="34" charset="0"/>
              <a:buChar char="•"/>
            </a:pPr>
            <a:r>
              <a:rPr lang="en-US" b="0" i="0"/>
              <a:t>saying each syllable*</a:t>
            </a:r>
          </a:p>
          <a:p>
            <a:pPr marL="628650" lvl="1" indent="-171450">
              <a:buFont typeface="Arial" panose="020B0604020202020204" pitchFamily="34" charset="0"/>
              <a:buChar char="•"/>
            </a:pPr>
            <a:r>
              <a:rPr lang="en-US" b="0" i="0"/>
              <a:t>reading the whole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r>
              <a:rPr lang="en-US"/>
              <a:t>*You may use your hand to reveal one syllable at a time to support his process.</a:t>
            </a:r>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Demonstrate using the ‘spelling voice’ strategy to spell a word where </a:t>
            </a:r>
            <a:r>
              <a:rPr lang="en-US" b="1" err="1">
                <a:latin typeface="+mn-lt"/>
              </a:rPr>
              <a:t>i</a:t>
            </a:r>
            <a:r>
              <a:rPr lang="en-US" b="0">
                <a:latin typeface="+mn-lt"/>
              </a:rPr>
              <a:t> says /</a:t>
            </a:r>
            <a:r>
              <a:rPr lang="en-US" b="0">
                <a:latin typeface="Calibri" panose="020F0502020204030204" pitchFamily="34" charset="0"/>
                <a:ea typeface="Calibri" panose="020F0502020204030204" pitchFamily="34" charset="0"/>
                <a:cs typeface="Calibri" panose="020F0502020204030204" pitchFamily="34" charset="0"/>
              </a:rPr>
              <a:t>Ə/ in a middle syllable.</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Start with </a:t>
            </a:r>
            <a:r>
              <a:rPr lang="en-US" b="1">
                <a:latin typeface="+mn-lt"/>
              </a:rPr>
              <a:t>capital</a:t>
            </a:r>
            <a:r>
              <a:rPr lang="en-US" b="0">
                <a:latin typeface="+mn-lt"/>
              </a:rPr>
              <a:t>.</a:t>
            </a:r>
            <a:r>
              <a:rPr lang="en-US" b="0" i="0">
                <a:latin typeface="+mn-lt"/>
              </a:rPr>
              <a:t> Say:</a:t>
            </a:r>
            <a:r>
              <a:rPr lang="en-US" b="0" i="1">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I will spell the word </a:t>
            </a:r>
            <a:r>
              <a:rPr lang="en-US" b="1" i="1">
                <a:latin typeface="+mn-lt"/>
              </a:rPr>
              <a:t>capital</a:t>
            </a:r>
            <a:r>
              <a:rPr lang="en-US" b="0" i="1">
                <a:latin typeface="+mn-lt"/>
              </a:rPr>
              <a:t> using my ‘spelling voice’.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I know that: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the middle syllable </a:t>
            </a:r>
            <a:r>
              <a:rPr lang="en-US" b="1" i="1">
                <a:latin typeface="+mn-lt"/>
              </a:rPr>
              <a:t>schwa</a:t>
            </a:r>
            <a:r>
              <a:rPr lang="en-US" b="0" i="1">
                <a:latin typeface="+mn-lt"/>
              </a:rPr>
              <a:t> is spelt with an </a:t>
            </a:r>
            <a:r>
              <a:rPr lang="en-US" b="1" i="1" err="1">
                <a:latin typeface="+mn-lt"/>
              </a:rPr>
              <a:t>i</a:t>
            </a:r>
            <a:endParaRPr lang="en-US" b="1" i="1">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the final syllable </a:t>
            </a:r>
            <a:r>
              <a:rPr lang="en-US" b="1" i="1">
                <a:latin typeface="+mn-lt"/>
              </a:rPr>
              <a:t>schwa</a:t>
            </a:r>
            <a:r>
              <a:rPr lang="en-US" b="0" i="1">
                <a:latin typeface="+mn-lt"/>
              </a:rPr>
              <a:t> is spelt with an </a:t>
            </a:r>
            <a:r>
              <a:rPr lang="en-US" b="1" i="1">
                <a:latin typeface="+mn-lt"/>
              </a:rPr>
              <a:t>a</a:t>
            </a:r>
            <a:r>
              <a:rPr lang="en-US" b="0" i="1">
                <a:latin typeface="+mn-lt"/>
              </a:rPr>
              <a:t>.</a:t>
            </a:r>
          </a:p>
          <a:p>
            <a:pPr marL="0" indent="0">
              <a:buFont typeface="Arial" panose="020B0604020202020204" pitchFamily="34" charset="0"/>
              <a:buNone/>
            </a:pPr>
            <a:endParaRPr lang="en-AU" b="0" i="0">
              <a:latin typeface="+mn-lt"/>
            </a:endParaRPr>
          </a:p>
          <a:p>
            <a:pPr marL="0" indent="0">
              <a:buFont typeface="Arial" panose="020B0604020202020204" pitchFamily="34" charset="0"/>
              <a:buNone/>
            </a:pPr>
            <a:r>
              <a:rPr lang="en-AU" b="0" i="0">
                <a:latin typeface="+mn-lt"/>
              </a:rPr>
              <a:t>Say:</a:t>
            </a:r>
            <a:r>
              <a:rPr lang="en-AU" b="1" i="0">
                <a:latin typeface="+mn-lt"/>
              </a:rPr>
              <a:t> </a:t>
            </a:r>
            <a:r>
              <a:rPr lang="en-AU" b="1" i="1">
                <a:latin typeface="+mn-lt"/>
              </a:rPr>
              <a:t>cap</a:t>
            </a:r>
            <a:r>
              <a:rPr lang="en-AU" b="0" i="1">
                <a:latin typeface="+mn-lt"/>
              </a:rPr>
              <a:t>/</a:t>
            </a:r>
            <a:r>
              <a:rPr lang="en-AU" b="0" i="1">
                <a:latin typeface="Calibri" panose="020F0502020204030204" pitchFamily="34" charset="0"/>
                <a:ea typeface="Calibri" panose="020F0502020204030204" pitchFamily="34" charset="0"/>
                <a:cs typeface="Calibri" panose="020F0502020204030204" pitchFamily="34" charset="0"/>
              </a:rPr>
              <a:t>Ə</a:t>
            </a:r>
            <a:r>
              <a:rPr lang="en-AU" b="0" i="1">
                <a:latin typeface="+mn-lt"/>
              </a:rPr>
              <a:t>/</a:t>
            </a:r>
            <a:r>
              <a:rPr lang="en-AU" b="1" i="1">
                <a:latin typeface="+mn-lt"/>
              </a:rPr>
              <a:t>t</a:t>
            </a:r>
            <a:r>
              <a:rPr lang="en-AU" b="0" i="1">
                <a:latin typeface="+mn-lt"/>
              </a:rPr>
              <a:t>/</a:t>
            </a:r>
            <a:r>
              <a:rPr lang="en-AU" b="0" i="1">
                <a:latin typeface="Calibri" panose="020F0502020204030204" pitchFamily="34" charset="0"/>
                <a:ea typeface="Calibri" panose="020F0502020204030204" pitchFamily="34" charset="0"/>
                <a:cs typeface="Calibri" panose="020F0502020204030204" pitchFamily="34" charset="0"/>
              </a:rPr>
              <a:t>Ə</a:t>
            </a:r>
            <a:r>
              <a:rPr lang="en-AU" b="0" i="1">
                <a:latin typeface="+mn-lt"/>
              </a:rPr>
              <a:t>/</a:t>
            </a:r>
            <a:r>
              <a:rPr lang="en-AU" b="1" i="1">
                <a:latin typeface="+mn-lt"/>
              </a:rPr>
              <a:t>l</a:t>
            </a:r>
            <a:r>
              <a:rPr lang="en-AU" b="0" i="1">
                <a:latin typeface="+mn-lt"/>
              </a:rPr>
              <a:t> </a:t>
            </a:r>
            <a:r>
              <a:rPr lang="en-AU" b="0" i="0">
                <a:latin typeface="+mn-lt"/>
              </a:rPr>
              <a:t>then</a:t>
            </a:r>
            <a:r>
              <a:rPr lang="en-AU" b="0" i="1">
                <a:latin typeface="+mn-lt"/>
              </a:rPr>
              <a:t> </a:t>
            </a:r>
            <a:r>
              <a:rPr lang="en-AU" b="1" i="1">
                <a:latin typeface="+mn-lt"/>
              </a:rPr>
              <a:t>cap-</a:t>
            </a:r>
            <a:r>
              <a:rPr lang="en-AU" b="0" i="1">
                <a:latin typeface="+mn-lt"/>
              </a:rPr>
              <a:t>/</a:t>
            </a:r>
            <a:r>
              <a:rPr lang="en-AU" b="0" i="1" err="1">
                <a:latin typeface="+mn-lt"/>
              </a:rPr>
              <a:t>i</a:t>
            </a:r>
            <a:r>
              <a:rPr lang="en-AU" b="0" i="1">
                <a:latin typeface="+mn-lt"/>
              </a:rPr>
              <a:t>/</a:t>
            </a:r>
            <a:r>
              <a:rPr lang="en-AU" b="1" i="1">
                <a:latin typeface="+mn-lt"/>
              </a:rPr>
              <a:t>-t</a:t>
            </a:r>
            <a:r>
              <a:rPr lang="en-AU" b="0" i="1">
                <a:latin typeface="+mn-lt"/>
              </a:rPr>
              <a:t>/a/</a:t>
            </a:r>
            <a:r>
              <a:rPr lang="en-AU" b="1" i="1">
                <a:latin typeface="+mn-lt"/>
              </a:rPr>
              <a:t>l</a:t>
            </a:r>
            <a:r>
              <a:rPr lang="en-AU" b="0" i="1">
                <a:latin typeface="+mn-lt"/>
              </a:rPr>
              <a:t>.</a:t>
            </a:r>
          </a:p>
          <a:p>
            <a:pPr marL="0" indent="0">
              <a:buFont typeface="Arial" panose="020B0604020202020204" pitchFamily="34" charset="0"/>
              <a:buNone/>
            </a:pPr>
            <a:endParaRPr lang="en-AU" b="0" i="0">
              <a:latin typeface="+mn-lt"/>
            </a:endParaRPr>
          </a:p>
          <a:p>
            <a:pPr marL="0" indent="0">
              <a:buFont typeface="Arial" panose="020B0604020202020204" pitchFamily="34" charset="0"/>
              <a:buNone/>
            </a:pPr>
            <a:r>
              <a:rPr lang="en-AU" b="0" i="0">
                <a:latin typeface="+mn-lt"/>
              </a:rPr>
              <a:t>Spell </a:t>
            </a:r>
            <a:r>
              <a:rPr lang="en-AU" b="1" i="0">
                <a:latin typeface="+mn-lt"/>
              </a:rPr>
              <a:t>capital</a:t>
            </a:r>
            <a:r>
              <a:rPr lang="en-AU" b="0" i="0">
                <a:latin typeface="+mn-lt"/>
              </a:rPr>
              <a:t>, syllable by syllable, emphasising the spelling of the middle syllable</a:t>
            </a:r>
            <a:r>
              <a:rPr lang="en-AU" b="1" i="0">
                <a:latin typeface="+mn-lt"/>
              </a:rPr>
              <a:t> schwa</a:t>
            </a:r>
            <a:r>
              <a:rPr lang="en-AU" b="0" i="0">
                <a:latin typeface="+mn-lt"/>
              </a:rPr>
              <a:t>. </a:t>
            </a:r>
            <a:endParaRPr lang="en-AU" b="1" i="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Repeat with</a:t>
            </a:r>
            <a:r>
              <a:rPr lang="en-US" b="1">
                <a:latin typeface="+mn-lt"/>
              </a:rPr>
              <a:t> animal </a:t>
            </a:r>
            <a:r>
              <a:rPr lang="en-US" b="0">
                <a:latin typeface="+mn-lt"/>
              </a:rPr>
              <a:t>(</a:t>
            </a:r>
            <a:r>
              <a:rPr lang="en-US" b="1">
                <a:latin typeface="+mn-lt"/>
              </a:rPr>
              <a:t>an-</a:t>
            </a:r>
            <a:r>
              <a:rPr lang="en-US" b="0">
                <a:latin typeface="+mn-lt"/>
              </a:rPr>
              <a:t>/</a:t>
            </a:r>
            <a:r>
              <a:rPr lang="en-US" b="0" err="1">
                <a:latin typeface="+mn-lt"/>
              </a:rPr>
              <a:t>i</a:t>
            </a:r>
            <a:r>
              <a:rPr lang="en-US" b="0">
                <a:latin typeface="+mn-lt"/>
              </a:rPr>
              <a:t>/</a:t>
            </a:r>
            <a:r>
              <a:rPr lang="en-US" b="1">
                <a:latin typeface="+mn-lt"/>
              </a:rPr>
              <a:t>-m</a:t>
            </a:r>
            <a:r>
              <a:rPr lang="en-US" b="0">
                <a:latin typeface="+mn-lt"/>
              </a:rPr>
              <a:t>/a/</a:t>
            </a:r>
            <a:r>
              <a:rPr lang="en-US" b="1">
                <a:latin typeface="+mn-lt"/>
              </a:rPr>
              <a:t>l</a:t>
            </a:r>
            <a:r>
              <a:rPr lang="en-US"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9F4B0-412E-C0A8-F286-FEE6873BAF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3A63A8-5095-2415-E163-FB03716AE2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B452E0-C2AA-3F67-058D-86DDB1611A44}"/>
              </a:ext>
            </a:extLst>
          </p:cNvPr>
          <p:cNvSpPr>
            <a:spLocks noGrp="1"/>
          </p:cNvSpPr>
          <p:nvPr>
            <p:ph type="body" idx="1"/>
          </p:nvPr>
        </p:nvSpPr>
        <p:spPr/>
        <p:txBody>
          <a:bodyPr/>
          <a:lstStyle/>
          <a:p>
            <a:r>
              <a:rPr lang="en-AU" b="1">
                <a:latin typeface="+mn-lt"/>
              </a:rPr>
              <a:t>We do</a:t>
            </a:r>
          </a:p>
          <a:p>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Support and scaffold students to use the ‘spelling voice’ strategy.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Now it’s your turn to use the ‘spelling voice’ strategy to spell words where </a:t>
            </a:r>
            <a:r>
              <a:rPr lang="en-AU" b="1" i="1" err="1">
                <a:latin typeface="+mn-lt"/>
              </a:rPr>
              <a:t>i</a:t>
            </a:r>
            <a:r>
              <a:rPr lang="en-AU" b="0" i="1">
                <a:latin typeface="+mn-lt"/>
              </a:rPr>
              <a:t> says /</a:t>
            </a:r>
            <a:r>
              <a:rPr lang="en-AU" b="0" i="1">
                <a:latin typeface="Calibri" panose="020F0502020204030204" pitchFamily="34" charset="0"/>
                <a:ea typeface="Calibri" panose="020F0502020204030204" pitchFamily="34" charset="0"/>
                <a:cs typeface="Calibri" panose="020F0502020204030204" pitchFamily="34" charset="0"/>
              </a:rPr>
              <a:t>Ə</a:t>
            </a:r>
            <a:r>
              <a:rPr lang="en-AU" b="0" i="1">
                <a:latin typeface="+mn-lt"/>
              </a:rPr>
              <a:t>/ in a middle syllable.</a:t>
            </a:r>
          </a:p>
          <a:p>
            <a:endParaRPr lang="en-AU" b="1">
              <a:latin typeface="+mn-lt"/>
            </a:endParaRPr>
          </a:p>
          <a:p>
            <a:r>
              <a:rPr lang="en-AU" b="0">
                <a:latin typeface="+mn-lt"/>
              </a:rPr>
              <a:t>Start with the word </a:t>
            </a:r>
            <a:r>
              <a:rPr lang="en-AU" b="1">
                <a:latin typeface="+mn-lt"/>
              </a:rPr>
              <a:t>family</a:t>
            </a:r>
            <a:r>
              <a:rPr lang="en-AU" b="0">
                <a:latin typeface="+mn-lt"/>
              </a:rPr>
              <a:t>.</a:t>
            </a:r>
            <a:r>
              <a:rPr lang="en-AU" b="1">
                <a:latin typeface="+mn-lt"/>
              </a:rPr>
              <a:t> </a:t>
            </a:r>
            <a:r>
              <a:rPr lang="en-AU" b="0">
                <a:latin typeface="+mn-lt"/>
              </a:rPr>
              <a:t>Support students as much as needed to: </a:t>
            </a:r>
          </a:p>
          <a:p>
            <a:pPr marL="171450" indent="-171450">
              <a:buFont typeface="Arial" panose="020B0604020202020204" pitchFamily="34" charset="0"/>
              <a:buChar char="•"/>
            </a:pPr>
            <a:r>
              <a:rPr lang="en-AU" b="0">
                <a:latin typeface="+mn-lt"/>
              </a:rPr>
              <a:t>say the word aloud, </a:t>
            </a:r>
            <a:r>
              <a:rPr lang="en-AU" b="1">
                <a:latin typeface="+mn-lt"/>
              </a:rPr>
              <a:t>family</a:t>
            </a:r>
            <a:endParaRPr lang="en-AU" b="1" i="1">
              <a:latin typeface="+mn-lt"/>
            </a:endParaRPr>
          </a:p>
          <a:p>
            <a:pPr marL="171450" indent="-171450">
              <a:buFont typeface="Arial" panose="020B0604020202020204" pitchFamily="34" charset="0"/>
              <a:buChar char="•"/>
            </a:pPr>
            <a:r>
              <a:rPr lang="en-AU" b="0" i="0">
                <a:latin typeface="+mn-lt"/>
              </a:rPr>
              <a:t>say the word with the short /</a:t>
            </a:r>
            <a:r>
              <a:rPr lang="en-AU" b="0" i="0" err="1">
                <a:latin typeface="+mn-lt"/>
              </a:rPr>
              <a:t>i</a:t>
            </a:r>
            <a:r>
              <a:rPr lang="en-AU" b="0" i="0">
                <a:latin typeface="+mn-lt"/>
              </a:rPr>
              <a:t>/ sound for the </a:t>
            </a:r>
            <a:r>
              <a:rPr lang="en-AU" b="1" i="0">
                <a:latin typeface="+mn-lt"/>
              </a:rPr>
              <a:t>schwa </a:t>
            </a:r>
            <a:r>
              <a:rPr lang="en-AU" b="0" i="0">
                <a:latin typeface="+mn-lt"/>
              </a:rPr>
              <a:t>syllable,</a:t>
            </a:r>
            <a:r>
              <a:rPr lang="en-AU" b="1" i="0">
                <a:latin typeface="+mn-lt"/>
              </a:rPr>
              <a:t> fam-</a:t>
            </a:r>
            <a:r>
              <a:rPr lang="en-AU" b="0" i="0">
                <a:latin typeface="+mn-lt"/>
              </a:rPr>
              <a:t>/</a:t>
            </a:r>
            <a:r>
              <a:rPr lang="en-AU" b="0" i="0" err="1">
                <a:latin typeface="+mn-lt"/>
              </a:rPr>
              <a:t>i</a:t>
            </a:r>
            <a:r>
              <a:rPr lang="en-AU" b="0" i="0">
                <a:latin typeface="+mn-lt"/>
              </a:rPr>
              <a:t>/</a:t>
            </a:r>
            <a:r>
              <a:rPr lang="en-AU" b="1" i="0">
                <a:latin typeface="+mn-lt"/>
              </a:rPr>
              <a:t>-</a:t>
            </a:r>
            <a:r>
              <a:rPr lang="en-AU" b="1" i="0" err="1">
                <a:latin typeface="+mn-lt"/>
              </a:rPr>
              <a:t>ly</a:t>
            </a:r>
            <a:endParaRPr lang="en-AU" b="1" i="0">
              <a:latin typeface="+mn-lt"/>
            </a:endParaRPr>
          </a:p>
          <a:p>
            <a:pPr marL="171450" indent="-171450">
              <a:buFont typeface="Arial" panose="020B0604020202020204" pitchFamily="34" charset="0"/>
              <a:buChar char="•"/>
            </a:pPr>
            <a:r>
              <a:rPr lang="en-AU" b="0" i="0">
                <a:latin typeface="+mn-lt"/>
              </a:rPr>
              <a:t>spell </a:t>
            </a:r>
            <a:r>
              <a:rPr lang="en-AU" b="1" i="0">
                <a:latin typeface="+mn-lt"/>
              </a:rPr>
              <a:t>family</a:t>
            </a:r>
            <a:r>
              <a:rPr lang="en-AU" b="0" i="0">
                <a:latin typeface="+mn-lt"/>
              </a:rPr>
              <a:t>, syllable by syllable focusing on the spelling of the middle syllable</a:t>
            </a:r>
            <a:r>
              <a:rPr lang="en-AU" b="1" i="0">
                <a:latin typeface="+mn-lt"/>
              </a:rPr>
              <a:t> schwa</a:t>
            </a:r>
            <a:r>
              <a:rPr lang="en-AU" b="0" i="0">
                <a:latin typeface="+mn-lt"/>
              </a:rPr>
              <a:t>. </a:t>
            </a:r>
            <a:endParaRPr lang="en-AU" b="1" i="0">
              <a:latin typeface="+mn-lt"/>
            </a:endParaRPr>
          </a:p>
          <a:p>
            <a:endParaRPr lang="en-AU" b="0">
              <a:latin typeface="+mn-lt"/>
            </a:endParaRPr>
          </a:p>
          <a:p>
            <a:r>
              <a:rPr lang="en-AU" b="0">
                <a:latin typeface="+mn-lt"/>
              </a:rPr>
              <a:t>Repeat with the word </a:t>
            </a:r>
            <a:r>
              <a:rPr lang="en-AU" b="1">
                <a:latin typeface="+mn-lt"/>
              </a:rPr>
              <a:t>holiday </a:t>
            </a:r>
            <a:r>
              <a:rPr lang="en-AU" b="0">
                <a:latin typeface="+mn-lt"/>
              </a:rPr>
              <a:t>(</a:t>
            </a:r>
            <a:r>
              <a:rPr lang="en-AU" b="1" err="1">
                <a:latin typeface="+mn-lt"/>
              </a:rPr>
              <a:t>hol</a:t>
            </a:r>
            <a:r>
              <a:rPr lang="en-AU" b="1">
                <a:latin typeface="+mn-lt"/>
              </a:rPr>
              <a:t>-</a:t>
            </a:r>
            <a:r>
              <a:rPr lang="en-AU" b="0">
                <a:latin typeface="+mn-lt"/>
              </a:rPr>
              <a:t>/</a:t>
            </a:r>
            <a:r>
              <a:rPr lang="en-AU" b="0" err="1">
                <a:latin typeface="+mn-lt"/>
              </a:rPr>
              <a:t>i</a:t>
            </a:r>
            <a:r>
              <a:rPr lang="en-AU" b="0">
                <a:latin typeface="+mn-lt"/>
              </a:rPr>
              <a:t>/</a:t>
            </a:r>
            <a:r>
              <a:rPr lang="en-AU" b="1">
                <a:latin typeface="+mn-lt"/>
              </a:rPr>
              <a:t>-day</a:t>
            </a:r>
            <a:r>
              <a:rPr lang="en-AU" b="0">
                <a:latin typeface="+mn-lt"/>
              </a:rPr>
              <a:t>), providing as much scaffolding as students need. </a:t>
            </a:r>
            <a:endParaRPr lang="en-US"/>
          </a:p>
        </p:txBody>
      </p:sp>
      <p:sp>
        <p:nvSpPr>
          <p:cNvPr id="4" name="Slide Number Placeholder 3">
            <a:extLst>
              <a:ext uri="{FF2B5EF4-FFF2-40B4-BE49-F238E27FC236}">
                <a16:creationId xmlns:a16="http://schemas.microsoft.com/office/drawing/2014/main" id="{7387504F-9E88-2A38-11C1-CFA674E1B338}"/>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701961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DF6DE-3588-E91B-423C-81A16A4195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BEDCE3-2270-CDC9-6D60-FA0DBFCB27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EFFD87-F9EC-47B9-221F-2DE7A5ABED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spelling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e </a:t>
            </a:r>
            <a:r>
              <a:rPr lang="en-US" i="1">
                <a:latin typeface="+mn-lt"/>
              </a:rPr>
              <a:t>says /</a:t>
            </a:r>
            <a:r>
              <a:rPr lang="en-US" i="1">
                <a:latin typeface="+mn-lt"/>
                <a:ea typeface="Calibri" panose="020F0502020204030204" pitchFamily="34" charset="0"/>
                <a:cs typeface="Calibri" panose="020F0502020204030204" pitchFamily="34" charset="0"/>
              </a:rPr>
              <a:t>Ə/ in a middle syllable in all these words.</a:t>
            </a:r>
            <a:endParaRPr lang="en-US"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e</a:t>
            </a:r>
            <a:r>
              <a:rPr lang="en-US" b="0" i="1">
                <a:latin typeface="+mn-lt"/>
              </a:rPr>
              <a:t> is another common spelling for </a:t>
            </a:r>
            <a:r>
              <a:rPr lang="en-US" b="1" i="1">
                <a:latin typeface="+mn-lt"/>
              </a:rPr>
              <a:t>schwa</a:t>
            </a:r>
            <a:r>
              <a:rPr lang="en-US" b="0" i="1">
                <a:latin typeface="+mn-lt"/>
              </a:rPr>
              <a:t> sounds in middle syllables.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In words where </a:t>
            </a:r>
            <a:r>
              <a:rPr lang="en-US" b="1" i="1">
                <a:latin typeface="+mn-lt"/>
              </a:rPr>
              <a:t>e</a:t>
            </a:r>
            <a:r>
              <a:rPr lang="en-US" b="0" i="1">
                <a:latin typeface="+mn-lt"/>
              </a:rPr>
              <a:t> says the </a:t>
            </a:r>
            <a:r>
              <a:rPr lang="en-US" b="1" i="1">
                <a:latin typeface="+mn-lt"/>
              </a:rPr>
              <a:t>schwa</a:t>
            </a:r>
            <a:r>
              <a:rPr lang="en-US" b="0" i="1">
                <a:latin typeface="+mn-lt"/>
              </a:rPr>
              <a:t> sound in a middle syllable, it is sometimes very hard to even notice a sound when we say the words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Some people even pronounce these words without the </a:t>
            </a:r>
            <a:r>
              <a:rPr lang="en-US" b="1" i="1">
                <a:latin typeface="+mn-lt"/>
              </a:rPr>
              <a:t>schwa</a:t>
            </a:r>
            <a:r>
              <a:rPr lang="en-US" b="0" i="1">
                <a:latin typeface="+mn-lt"/>
              </a:rPr>
              <a:t>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This can be true for other spellings of </a:t>
            </a:r>
            <a:r>
              <a:rPr lang="en-US" b="1" i="1">
                <a:latin typeface="+mn-lt"/>
              </a:rPr>
              <a:t>schwa</a:t>
            </a:r>
            <a:r>
              <a:rPr lang="en-US" b="0" i="1">
                <a:latin typeface="+mn-lt"/>
              </a:rPr>
              <a:t> too.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We’ll say these words slowly and carefully today to notice the </a:t>
            </a:r>
            <a:r>
              <a:rPr lang="en-US" b="1" i="1">
                <a:latin typeface="+mn-lt"/>
              </a:rPr>
              <a:t>schwa</a:t>
            </a:r>
            <a:r>
              <a:rPr lang="en-US" b="0" i="1">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Work through reading each word by:</a:t>
            </a:r>
          </a:p>
          <a:p>
            <a:pPr marL="628650" lvl="1" indent="-171450">
              <a:buFont typeface="Arial" panose="020B0604020202020204" pitchFamily="34" charset="0"/>
              <a:buChar char="•"/>
            </a:pPr>
            <a:r>
              <a:rPr lang="en-US" b="0" i="0"/>
              <a:t>saying each syllable</a:t>
            </a:r>
          </a:p>
          <a:p>
            <a:pPr marL="628650" lvl="1" indent="-171450">
              <a:buFont typeface="Arial" panose="020B0604020202020204" pitchFamily="34" charset="0"/>
              <a:buChar char="•"/>
            </a:pPr>
            <a:r>
              <a:rPr lang="en-US" b="0" i="0"/>
              <a:t>reading the whole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Note: </a:t>
            </a:r>
            <a:r>
              <a:rPr lang="en-US" b="0" i="0"/>
              <a:t>Students have not yet been taught the letter–sound correspondences for the </a:t>
            </a:r>
            <a:r>
              <a:rPr lang="en-US" b="1" i="0"/>
              <a:t>g </a:t>
            </a:r>
            <a:r>
              <a:rPr lang="en-US" b="0" i="0"/>
              <a:t>in</a:t>
            </a:r>
            <a:r>
              <a:rPr lang="en-US" b="1" i="0"/>
              <a:t> general </a:t>
            </a:r>
            <a:r>
              <a:rPr lang="en-US" b="0" i="0"/>
              <a:t>or the </a:t>
            </a:r>
            <a:r>
              <a:rPr lang="en-US" b="1" i="0" err="1"/>
              <a:t>ph</a:t>
            </a:r>
            <a:r>
              <a:rPr lang="en-US" b="1" i="0"/>
              <a:t> </a:t>
            </a:r>
            <a:r>
              <a:rPr lang="en-US" b="0" i="0"/>
              <a:t>in</a:t>
            </a:r>
            <a:r>
              <a:rPr lang="en-US" b="1" i="0"/>
              <a:t> elephant</a:t>
            </a:r>
            <a:r>
              <a:rPr lang="en-US" b="0" i="0"/>
              <a:t>. These words have been included in the ‘I do’ section of the lesson as there are limited word examples to choose from.</a:t>
            </a:r>
            <a:endParaRPr lang="en-US" b="0" i="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p:txBody>
      </p:sp>
      <p:sp>
        <p:nvSpPr>
          <p:cNvPr id="4" name="Slide Number Placeholder 3">
            <a:extLst>
              <a:ext uri="{FF2B5EF4-FFF2-40B4-BE49-F238E27FC236}">
                <a16:creationId xmlns:a16="http://schemas.microsoft.com/office/drawing/2014/main" id="{8059D0B2-2D43-426E-83F8-E458D56F8741}"/>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41065112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C3D66-9C18-43DF-3EBD-3D40536FC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527E3A-3529-365F-40AE-61000188DD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DD9E56-8BD3-5552-203A-C37C557B2A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spelling is saying the </a:t>
            </a:r>
            <a:r>
              <a:rPr lang="en-US" b="1">
                <a:latin typeface="+mn-lt"/>
              </a:rPr>
              <a:t>schwa </a:t>
            </a:r>
            <a:r>
              <a:rPr lang="en-US" b="0">
                <a:latin typeface="+mn-lt"/>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indent="0">
              <a:buFont typeface="Arial" panose="020B0604020202020204" pitchFamily="34" charset="0"/>
              <a:buNone/>
            </a:pPr>
            <a:r>
              <a:rPr lang="en-US" b="0" i="0"/>
              <a:t>Support students to read each word* by:</a:t>
            </a:r>
          </a:p>
          <a:p>
            <a:pPr marL="628650" lvl="1" indent="-171450">
              <a:buFont typeface="Arial" panose="020B0604020202020204" pitchFamily="34" charset="0"/>
              <a:buChar char="•"/>
            </a:pPr>
            <a:r>
              <a:rPr lang="en-US" b="0" i="0"/>
              <a:t>saying each syllable**</a:t>
            </a:r>
          </a:p>
          <a:p>
            <a:pPr marL="628650" lvl="1" indent="-171450">
              <a:buFont typeface="Arial" panose="020B0604020202020204" pitchFamily="34" charset="0"/>
              <a:buChar char="•"/>
            </a:pPr>
            <a:r>
              <a:rPr lang="en-US" b="0" i="0"/>
              <a:t>reading the word as a whole. </a:t>
            </a:r>
          </a:p>
          <a:p>
            <a:pPr marL="0" indent="0">
              <a:buFont typeface="Arial" panose="020B0604020202020204" pitchFamily="34" charset="0"/>
              <a:buNone/>
            </a:pPr>
            <a:endParaRPr lang="en-US" b="0" i="0"/>
          </a:p>
          <a:p>
            <a:pPr marL="0" indent="0">
              <a:buFont typeface="Arial" panose="020B0604020202020204" pitchFamily="34" charset="0"/>
              <a:buNone/>
            </a:pPr>
            <a:r>
              <a:rPr lang="en-US" b="0" i="0"/>
              <a:t>*Note:</a:t>
            </a:r>
          </a:p>
          <a:p>
            <a:pPr marL="171450" indent="-171450">
              <a:buFont typeface="Arial" panose="020B0604020202020204" pitchFamily="34" charset="0"/>
              <a:buChar char="•"/>
            </a:pPr>
            <a:r>
              <a:rPr lang="en-US" b="0" i="0"/>
              <a:t>For </a:t>
            </a:r>
            <a:r>
              <a:rPr lang="en-US" b="1" i="0"/>
              <a:t>celery</a:t>
            </a:r>
            <a:r>
              <a:rPr lang="en-US" b="0" i="0"/>
              <a:t>, tell students that </a:t>
            </a:r>
            <a:r>
              <a:rPr lang="en-US" b="1" i="0"/>
              <a:t>c </a:t>
            </a:r>
            <a:r>
              <a:rPr lang="en-US" b="0" i="0"/>
              <a:t>says /s/ in this word and provide as much support as needed. </a:t>
            </a:r>
          </a:p>
          <a:p>
            <a:pPr marL="171450" indent="-171450">
              <a:buFont typeface="Arial" panose="020B0604020202020204" pitchFamily="34" charset="0"/>
              <a:buChar char="•"/>
            </a:pPr>
            <a:r>
              <a:rPr lang="en-US" b="0" i="0"/>
              <a:t>For </a:t>
            </a:r>
            <a:r>
              <a:rPr lang="en-US" b="1" i="0"/>
              <a:t>camera</a:t>
            </a:r>
            <a:r>
              <a:rPr lang="en-US" b="0" i="0"/>
              <a:t>, tell students that the </a:t>
            </a:r>
            <a:r>
              <a:rPr lang="en-US" b="1" i="0"/>
              <a:t>schwa </a:t>
            </a:r>
            <a:r>
              <a:rPr lang="en-US" b="0" i="0"/>
              <a:t>sound in a middle syllable is often said very quickly and can be hard to notice. Explain that some people pronounce the word without the </a:t>
            </a:r>
            <a:r>
              <a:rPr lang="en-US" b="1" i="0"/>
              <a:t>schwa</a:t>
            </a:r>
            <a:r>
              <a:rPr lang="en-US" b="0" i="0"/>
              <a:t> sound at all, but it is important to remember when spelling it that </a:t>
            </a:r>
            <a:r>
              <a:rPr lang="en-US" b="1" i="0"/>
              <a:t>e</a:t>
            </a:r>
            <a:r>
              <a:rPr lang="en-US" b="0" i="0"/>
              <a:t> is still in the word. </a:t>
            </a:r>
          </a:p>
          <a:p>
            <a:pPr marL="0" indent="0">
              <a:buFont typeface="Arial" panose="020B0604020202020204" pitchFamily="34" charset="0"/>
              <a:buNone/>
            </a:pPr>
            <a:endParaRPr lang="en-US" b="0">
              <a:latin typeface="+mn-lt"/>
            </a:endParaRPr>
          </a:p>
          <a:p>
            <a:r>
              <a:rPr lang="en-US"/>
              <a:t>**You may use your hand to reveal one syllable at a time to support his process.</a:t>
            </a:r>
          </a:p>
          <a:p>
            <a:endParaRPr lang="en-US"/>
          </a:p>
          <a:p>
            <a:r>
              <a:rPr lang="en-US"/>
              <a:t>Note: Students have not yet been taught the letter–sound correspondence for </a:t>
            </a:r>
            <a:r>
              <a:rPr lang="en-US" b="1"/>
              <a:t>c </a:t>
            </a:r>
            <a:r>
              <a:rPr lang="en-US" b="0"/>
              <a:t>in</a:t>
            </a:r>
            <a:r>
              <a:rPr lang="en-US" b="1"/>
              <a:t> celery</a:t>
            </a:r>
            <a:r>
              <a:rPr lang="en-US" b="0"/>
              <a:t>. This word has been included as there are limited word choices with known spelling and </a:t>
            </a:r>
            <a:r>
              <a:rPr lang="en-US" b="1"/>
              <a:t>e</a:t>
            </a:r>
            <a:r>
              <a:rPr lang="en-US" b="0"/>
              <a:t> says /</a:t>
            </a:r>
            <a:r>
              <a:rPr lang="en-US" b="0">
                <a:latin typeface="Calibri" panose="020F0502020204030204" pitchFamily="34" charset="0"/>
                <a:ea typeface="Calibri" panose="020F0502020204030204" pitchFamily="34" charset="0"/>
                <a:cs typeface="Calibri" panose="020F0502020204030204" pitchFamily="34" charset="0"/>
              </a:rPr>
              <a:t>Ə/</a:t>
            </a:r>
            <a:r>
              <a:rPr lang="en-US" b="0"/>
              <a:t> in a middle syllable to choose from.</a:t>
            </a:r>
          </a:p>
          <a:p>
            <a:endParaRPr lang="en-US" b="1"/>
          </a:p>
        </p:txBody>
      </p:sp>
      <p:sp>
        <p:nvSpPr>
          <p:cNvPr id="4" name="Slide Number Placeholder 3">
            <a:extLst>
              <a:ext uri="{FF2B5EF4-FFF2-40B4-BE49-F238E27FC236}">
                <a16:creationId xmlns:a16="http://schemas.microsoft.com/office/drawing/2014/main" id="{0D3A685E-EDD8-9893-18A0-40447C3D1764}"/>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40539313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16685-05DF-FFF5-F33E-94D4D502A9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441A90-2CBC-9F9F-9D2E-9571C26770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378172-5C3C-F8E6-66E2-645F4C417C77}"/>
              </a:ext>
            </a:extLst>
          </p:cNvPr>
          <p:cNvSpPr>
            <a:spLocks noGrp="1"/>
          </p:cNvSpPr>
          <p:nvPr>
            <p:ph type="body" idx="1"/>
          </p:nvPr>
        </p:nvSpPr>
        <p:spPr/>
        <p:txBody>
          <a:bodyPr/>
          <a:lstStyle/>
          <a:p>
            <a:r>
              <a:rPr lang="en-AU" b="1">
                <a:latin typeface="+mn-lt"/>
              </a:rPr>
              <a:t>We do</a:t>
            </a:r>
          </a:p>
          <a:p>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Support and scaffold students to use the ‘spelling voice’ strategy.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It’s your turn now to use the ‘spelling voice’ strategy to spell words where </a:t>
            </a:r>
            <a:r>
              <a:rPr lang="en-AU" b="1" i="1">
                <a:latin typeface="+mn-lt"/>
              </a:rPr>
              <a:t>e</a:t>
            </a:r>
            <a:r>
              <a:rPr lang="en-AU" b="0" i="1">
                <a:latin typeface="+mn-lt"/>
              </a:rPr>
              <a:t> says /</a:t>
            </a:r>
            <a:r>
              <a:rPr lang="en-AU" b="0" i="1">
                <a:latin typeface="Calibri" panose="020F0502020204030204" pitchFamily="34" charset="0"/>
                <a:ea typeface="Calibri" panose="020F0502020204030204" pitchFamily="34" charset="0"/>
                <a:cs typeface="Calibri" panose="020F0502020204030204" pitchFamily="34" charset="0"/>
              </a:rPr>
              <a:t>Ə</a:t>
            </a:r>
            <a:r>
              <a:rPr lang="en-AU" b="0" i="1">
                <a:latin typeface="+mn-lt"/>
              </a:rPr>
              <a:t>/ in a middle syllable.</a:t>
            </a:r>
          </a:p>
          <a:p>
            <a:endParaRPr lang="en-AU" b="1">
              <a:latin typeface="+mn-lt"/>
            </a:endParaRPr>
          </a:p>
          <a:p>
            <a:r>
              <a:rPr lang="en-AU" b="0">
                <a:latin typeface="+mn-lt"/>
              </a:rPr>
              <a:t>Start with the word </a:t>
            </a:r>
            <a:r>
              <a:rPr lang="en-AU" b="1">
                <a:latin typeface="+mn-lt"/>
              </a:rPr>
              <a:t>camera</a:t>
            </a:r>
            <a:r>
              <a:rPr lang="en-AU" b="0">
                <a:latin typeface="+mn-lt"/>
              </a:rPr>
              <a:t>.</a:t>
            </a:r>
            <a:r>
              <a:rPr lang="en-AU" b="1">
                <a:latin typeface="+mn-lt"/>
              </a:rPr>
              <a:t> </a:t>
            </a:r>
            <a:r>
              <a:rPr lang="en-AU" b="0">
                <a:latin typeface="+mn-lt"/>
              </a:rPr>
              <a:t>Remind students that:</a:t>
            </a:r>
          </a:p>
          <a:p>
            <a:pPr marL="171450" indent="-171450">
              <a:buFont typeface="Arial" panose="020B0604020202020204" pitchFamily="34" charset="0"/>
              <a:buChar char="•"/>
            </a:pPr>
            <a:r>
              <a:rPr lang="en-AU" b="0">
                <a:latin typeface="+mn-lt"/>
              </a:rPr>
              <a:t>the middle syllable </a:t>
            </a:r>
            <a:r>
              <a:rPr lang="en-AU" b="1">
                <a:latin typeface="+mn-lt"/>
              </a:rPr>
              <a:t>schwa</a:t>
            </a:r>
            <a:r>
              <a:rPr lang="en-AU" b="0">
                <a:latin typeface="+mn-lt"/>
              </a:rPr>
              <a:t> sound is spelt with an </a:t>
            </a:r>
            <a:r>
              <a:rPr lang="en-AU" b="1">
                <a:latin typeface="+mn-lt"/>
              </a:rPr>
              <a:t>e </a:t>
            </a:r>
          </a:p>
          <a:p>
            <a:pPr marL="171450" indent="-171450">
              <a:buFont typeface="Arial" panose="020B0604020202020204" pitchFamily="34" charset="0"/>
              <a:buChar char="•"/>
            </a:pPr>
            <a:r>
              <a:rPr lang="en-AU" b="0">
                <a:latin typeface="+mn-lt"/>
              </a:rPr>
              <a:t>the final syllable </a:t>
            </a:r>
            <a:r>
              <a:rPr lang="en-AU" b="1">
                <a:latin typeface="+mn-lt"/>
              </a:rPr>
              <a:t>schwa</a:t>
            </a:r>
            <a:r>
              <a:rPr lang="en-AU" b="0">
                <a:latin typeface="+mn-lt"/>
              </a:rPr>
              <a:t> sound is spelt with an </a:t>
            </a:r>
            <a:r>
              <a:rPr lang="en-AU" b="1">
                <a:latin typeface="+mn-lt"/>
              </a:rPr>
              <a:t>a</a:t>
            </a:r>
          </a:p>
          <a:p>
            <a:pPr marL="171450" indent="-171450">
              <a:buFont typeface="Arial" panose="020B0604020202020204" pitchFamily="34" charset="0"/>
              <a:buChar char="•"/>
            </a:pPr>
            <a:r>
              <a:rPr lang="en-AU" b="0">
                <a:latin typeface="+mn-lt"/>
              </a:rPr>
              <a:t>we don’t usually use the ‘spelling voice’ strategy for </a:t>
            </a:r>
            <a:r>
              <a:rPr lang="en-AU" b="1">
                <a:latin typeface="+mn-lt"/>
              </a:rPr>
              <a:t>a</a:t>
            </a:r>
            <a:r>
              <a:rPr lang="en-AU" b="0">
                <a:latin typeface="+mn-lt"/>
              </a:rPr>
              <a:t> says /</a:t>
            </a:r>
            <a:r>
              <a:rPr lang="en-AU" b="0">
                <a:latin typeface="+mn-lt"/>
                <a:ea typeface="Calibri" panose="020F0502020204030204" pitchFamily="34" charset="0"/>
                <a:cs typeface="Calibri" panose="020F0502020204030204" pitchFamily="34" charset="0"/>
              </a:rPr>
              <a:t>Ə/ as the last sound in a word. </a:t>
            </a:r>
            <a:endParaRPr lang="en-AU" b="0">
              <a:latin typeface="+mn-lt"/>
            </a:endParaRPr>
          </a:p>
          <a:p>
            <a:endParaRPr lang="en-AU" b="1">
              <a:latin typeface="+mn-lt"/>
            </a:endParaRPr>
          </a:p>
          <a:p>
            <a:r>
              <a:rPr lang="en-AU" b="0">
                <a:latin typeface="+mn-lt"/>
              </a:rPr>
              <a:t>Support students as much as needed to: </a:t>
            </a:r>
          </a:p>
          <a:p>
            <a:pPr marL="171450" indent="-171450">
              <a:buFont typeface="Arial" panose="020B0604020202020204" pitchFamily="34" charset="0"/>
              <a:buChar char="•"/>
            </a:pPr>
            <a:r>
              <a:rPr lang="en-AU" b="0">
                <a:latin typeface="+mn-lt"/>
              </a:rPr>
              <a:t>say the word aloud, </a:t>
            </a:r>
            <a:r>
              <a:rPr lang="en-AU" b="1">
                <a:latin typeface="+mn-lt"/>
              </a:rPr>
              <a:t>camera</a:t>
            </a:r>
            <a:endParaRPr lang="en-AU" b="1" i="1">
              <a:latin typeface="+mn-lt"/>
            </a:endParaRPr>
          </a:p>
          <a:p>
            <a:pPr marL="171450" indent="-171450">
              <a:buFont typeface="Arial" panose="020B0604020202020204" pitchFamily="34" charset="0"/>
              <a:buChar char="•"/>
            </a:pPr>
            <a:r>
              <a:rPr lang="en-AU" b="0" i="0">
                <a:latin typeface="+mn-lt"/>
              </a:rPr>
              <a:t>say the word with the short /e/ sound for the middle </a:t>
            </a:r>
            <a:r>
              <a:rPr lang="en-AU" b="1" i="0">
                <a:latin typeface="+mn-lt"/>
              </a:rPr>
              <a:t>schwa </a:t>
            </a:r>
            <a:r>
              <a:rPr lang="en-AU" b="0" i="0">
                <a:latin typeface="+mn-lt"/>
              </a:rPr>
              <a:t>syllable,</a:t>
            </a:r>
            <a:r>
              <a:rPr lang="en-AU" b="1" i="0">
                <a:latin typeface="+mn-lt"/>
              </a:rPr>
              <a:t> cam-</a:t>
            </a:r>
            <a:r>
              <a:rPr lang="en-AU" b="0" i="0">
                <a:latin typeface="+mn-lt"/>
              </a:rPr>
              <a:t>/e/</a:t>
            </a:r>
            <a:r>
              <a:rPr lang="en-AU" b="1" i="0">
                <a:latin typeface="+mn-lt"/>
              </a:rPr>
              <a:t>-</a:t>
            </a:r>
            <a:r>
              <a:rPr lang="en-AU" b="1" i="0" err="1">
                <a:latin typeface="+mn-lt"/>
              </a:rPr>
              <a:t>ra</a:t>
            </a:r>
            <a:r>
              <a:rPr lang="en-AU" b="0" i="0">
                <a:latin typeface="+mn-lt"/>
              </a:rPr>
              <a:t>*</a:t>
            </a:r>
          </a:p>
          <a:p>
            <a:pPr marL="171450" indent="-171450">
              <a:buFont typeface="Arial" panose="020B0604020202020204" pitchFamily="34" charset="0"/>
              <a:buChar char="•"/>
            </a:pPr>
            <a:r>
              <a:rPr lang="en-AU" b="0" i="0">
                <a:latin typeface="+mn-lt"/>
              </a:rPr>
              <a:t>spell </a:t>
            </a:r>
            <a:r>
              <a:rPr lang="en-AU" b="1" i="0">
                <a:latin typeface="+mn-lt"/>
              </a:rPr>
              <a:t>camera</a:t>
            </a:r>
            <a:r>
              <a:rPr lang="en-AU" b="0" i="0">
                <a:latin typeface="+mn-lt"/>
              </a:rPr>
              <a:t>, syllable by syllable, focusing on the spelling of the middle syllable</a:t>
            </a:r>
            <a:r>
              <a:rPr lang="en-AU" b="1" i="0">
                <a:latin typeface="+mn-lt"/>
              </a:rPr>
              <a:t> schwa</a:t>
            </a:r>
            <a:r>
              <a:rPr lang="en-AU" b="0" i="0">
                <a:latin typeface="+mn-lt"/>
              </a:rPr>
              <a:t>. </a:t>
            </a:r>
            <a:endParaRPr lang="en-AU" b="1" i="0">
              <a:latin typeface="+mn-lt"/>
            </a:endParaRPr>
          </a:p>
          <a:p>
            <a:endParaRPr lang="en-AU" b="0">
              <a:latin typeface="+mn-lt"/>
            </a:endParaRPr>
          </a:p>
          <a:p>
            <a:r>
              <a:rPr lang="en-AU" b="0">
                <a:latin typeface="+mn-lt"/>
              </a:rPr>
              <a:t>Repeat with the word </a:t>
            </a:r>
            <a:r>
              <a:rPr lang="en-AU" b="1">
                <a:latin typeface="+mn-lt"/>
              </a:rPr>
              <a:t>enemy </a:t>
            </a:r>
            <a:r>
              <a:rPr lang="en-AU" b="0">
                <a:latin typeface="+mn-lt"/>
              </a:rPr>
              <a:t>(</a:t>
            </a:r>
            <a:r>
              <a:rPr lang="en-AU" b="1" err="1">
                <a:latin typeface="+mn-lt"/>
              </a:rPr>
              <a:t>en</a:t>
            </a:r>
            <a:r>
              <a:rPr lang="en-AU" b="1">
                <a:latin typeface="+mn-lt"/>
              </a:rPr>
              <a:t>-</a:t>
            </a:r>
            <a:r>
              <a:rPr lang="en-AU" b="0">
                <a:latin typeface="+mn-lt"/>
              </a:rPr>
              <a:t>/e/</a:t>
            </a:r>
            <a:r>
              <a:rPr lang="en-AU" b="1">
                <a:latin typeface="+mn-lt"/>
              </a:rPr>
              <a:t>-my</a:t>
            </a:r>
            <a:r>
              <a:rPr lang="en-AU" b="0">
                <a:latin typeface="+mn-lt"/>
              </a:rPr>
              <a:t>), providing as much scaffolding as students need. </a:t>
            </a:r>
          </a:p>
          <a:p>
            <a:endParaRPr lang="en-AU" b="0">
              <a:latin typeface="+mn-lt"/>
            </a:endParaRPr>
          </a:p>
          <a:p>
            <a:r>
              <a:rPr lang="en-US"/>
              <a:t>*</a:t>
            </a:r>
            <a:r>
              <a:rPr lang="en-US">
                <a:latin typeface="Calibri" panose="020F0502020204030204" pitchFamily="34" charset="0"/>
                <a:ea typeface="Calibri" panose="020F0502020204030204" pitchFamily="34" charset="0"/>
                <a:cs typeface="Calibri" panose="020F0502020204030204" pitchFamily="34" charset="0"/>
              </a:rPr>
              <a:t>You may remind students that the best way to learn how to read and spell words with </a:t>
            </a:r>
            <a:r>
              <a:rPr lang="en-US" b="1">
                <a:latin typeface="Calibri" panose="020F0502020204030204" pitchFamily="34" charset="0"/>
                <a:ea typeface="Calibri" panose="020F0502020204030204" pitchFamily="34" charset="0"/>
                <a:cs typeface="Calibri" panose="020F0502020204030204" pitchFamily="34" charset="0"/>
              </a:rPr>
              <a:t>schwa </a:t>
            </a:r>
            <a:r>
              <a:rPr lang="en-US">
                <a:latin typeface="Calibri" panose="020F0502020204030204" pitchFamily="34" charset="0"/>
                <a:ea typeface="Calibri" panose="020F0502020204030204" pitchFamily="34" charset="0"/>
                <a:cs typeface="Calibri" panose="020F0502020204030204" pitchFamily="34" charset="0"/>
              </a:rPr>
              <a:t>sounds is to </a:t>
            </a:r>
            <a:r>
              <a:rPr lang="en-US" err="1">
                <a:latin typeface="Calibri" panose="020F0502020204030204" pitchFamily="34" charset="0"/>
                <a:ea typeface="Calibri" panose="020F0502020204030204" pitchFamily="34" charset="0"/>
                <a:cs typeface="Calibri" panose="020F0502020204030204" pitchFamily="34" charset="0"/>
              </a:rPr>
              <a:t>practise</a:t>
            </a:r>
            <a:r>
              <a:rPr lang="en-US">
                <a:latin typeface="Calibri" panose="020F0502020204030204" pitchFamily="34" charset="0"/>
                <a:ea typeface="Calibri" panose="020F0502020204030204" pitchFamily="34" charset="0"/>
                <a:cs typeface="Calibri" panose="020F0502020204030204" pitchFamily="34" charset="0"/>
              </a:rPr>
              <a:t> reading and spelling them correctly. </a:t>
            </a:r>
            <a:endParaRPr lang="en-US"/>
          </a:p>
        </p:txBody>
      </p:sp>
      <p:sp>
        <p:nvSpPr>
          <p:cNvPr id="4" name="Slide Number Placeholder 3">
            <a:extLst>
              <a:ext uri="{FF2B5EF4-FFF2-40B4-BE49-F238E27FC236}">
                <a16:creationId xmlns:a16="http://schemas.microsoft.com/office/drawing/2014/main" id="{9D4F9A3D-6BC8-851F-3156-D69C57E65FA8}"/>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8980527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BFCAC-320C-66AB-2BEF-A92D2ED3BB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074ED5-752D-91D5-D47C-83EA7C2C26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FBFF37-C4E5-1E01-EBD9-44C7DA2E97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 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Both reading and spelling are included in this slide reflecting that</a:t>
            </a:r>
            <a:r>
              <a:rPr lang="en-US" b="1">
                <a:latin typeface="+mn-lt"/>
              </a:rPr>
              <a:t> o </a:t>
            </a:r>
            <a:r>
              <a:rPr lang="en-US" b="0">
                <a:latin typeface="+mn-lt"/>
              </a:rPr>
              <a:t>saying the </a:t>
            </a:r>
            <a:r>
              <a:rPr lang="en-US" b="1">
                <a:latin typeface="+mn-lt"/>
              </a:rPr>
              <a:t>schwa</a:t>
            </a:r>
            <a:r>
              <a:rPr lang="en-US" b="0">
                <a:latin typeface="+mn-lt"/>
              </a:rPr>
              <a:t> sound is an uncommon spelling in this position with limited word examples.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spelling is saying the </a:t>
            </a:r>
            <a:r>
              <a:rPr lang="en-US" b="1">
                <a:latin typeface="+mn-lt"/>
              </a:rPr>
              <a:t>schwa </a:t>
            </a:r>
            <a:r>
              <a:rPr lang="en-US" b="0">
                <a:latin typeface="+mn-lt"/>
              </a:rPr>
              <a:t>sound. </a:t>
            </a:r>
            <a:endParaRPr lang="en-US"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o </a:t>
            </a:r>
            <a:r>
              <a:rPr lang="en-US" i="1">
                <a:latin typeface="+mn-lt"/>
              </a:rPr>
              <a:t>says /</a:t>
            </a:r>
            <a:r>
              <a:rPr lang="en-US" i="1">
                <a:latin typeface="+mn-lt"/>
                <a:ea typeface="Calibri" panose="020F0502020204030204" pitchFamily="34" charset="0"/>
                <a:cs typeface="Calibri" panose="020F0502020204030204" pitchFamily="34" charset="0"/>
              </a:rPr>
              <a:t>Ə/ in a middle syllable in these words.*</a:t>
            </a:r>
            <a:endParaRPr lang="en-US"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o</a:t>
            </a:r>
            <a:r>
              <a:rPr lang="en-US" b="0" i="1">
                <a:latin typeface="+mn-lt"/>
              </a:rPr>
              <a:t> is an uncommon spelling for </a:t>
            </a:r>
            <a:r>
              <a:rPr lang="en-US" b="1" i="1">
                <a:latin typeface="+mn-lt"/>
              </a:rPr>
              <a:t>schwa</a:t>
            </a:r>
            <a:r>
              <a:rPr lang="en-US" b="0" i="1">
                <a:latin typeface="+mn-lt"/>
              </a:rPr>
              <a:t> sounds in middle syllables.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a:latin typeface="+mn-lt"/>
            </a:endParaRPr>
          </a:p>
          <a:p>
            <a:pPr lvl="0"/>
            <a:r>
              <a:rPr lang="en-US" sz="1200" kern="1200">
                <a:solidFill>
                  <a:schemeClr val="tx1"/>
                </a:solidFill>
                <a:effectLst/>
                <a:latin typeface="+mn-lt"/>
                <a:ea typeface="+mn-ea"/>
                <a:cs typeface="+mn-cs"/>
              </a:rPr>
              <a:t>*For </a:t>
            </a:r>
            <a:r>
              <a:rPr lang="en-US" sz="1200" b="1" kern="1200">
                <a:solidFill>
                  <a:schemeClr val="tx1"/>
                </a:solidFill>
                <a:effectLst/>
                <a:latin typeface="+mn-lt"/>
                <a:ea typeface="+mn-ea"/>
                <a:cs typeface="+mn-cs"/>
              </a:rPr>
              <a:t>chocolate</a:t>
            </a:r>
            <a:r>
              <a:rPr lang="en-US" sz="1200" kern="1200">
                <a:solidFill>
                  <a:schemeClr val="tx1"/>
                </a:solidFill>
                <a:effectLst/>
                <a:latin typeface="+mn-lt"/>
                <a:ea typeface="+mn-ea"/>
                <a:cs typeface="+mn-cs"/>
              </a:rPr>
              <a:t>, tell students that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in the middle syllable is often said very quickly and can be hard to notice. Explain that some people pronounce the word without the </a:t>
            </a:r>
            <a:r>
              <a:rPr lang="en-US" sz="1200" b="1" kern="1200">
                <a:solidFill>
                  <a:schemeClr val="tx1"/>
                </a:solidFill>
                <a:effectLst/>
                <a:latin typeface="+mn-lt"/>
                <a:ea typeface="+mn-ea"/>
                <a:cs typeface="+mn-cs"/>
              </a:rPr>
              <a:t>schwa</a:t>
            </a:r>
            <a:r>
              <a:rPr lang="en-US" sz="1200" kern="1200">
                <a:solidFill>
                  <a:schemeClr val="tx1"/>
                </a:solidFill>
                <a:effectLst/>
                <a:latin typeface="+mn-lt"/>
                <a:ea typeface="+mn-ea"/>
                <a:cs typeface="+mn-cs"/>
              </a:rPr>
              <a:t> sound at all, but it is important to remember when spelling it that </a:t>
            </a:r>
            <a:r>
              <a:rPr lang="en-US" sz="1200" b="1" kern="1200">
                <a:solidFill>
                  <a:schemeClr val="tx1"/>
                </a:solidFill>
                <a:effectLst/>
                <a:latin typeface="+mn-lt"/>
                <a:ea typeface="+mn-ea"/>
                <a:cs typeface="+mn-cs"/>
              </a:rPr>
              <a:t>o</a:t>
            </a:r>
            <a:r>
              <a:rPr lang="en-US" sz="1200" kern="1200">
                <a:solidFill>
                  <a:schemeClr val="tx1"/>
                </a:solidFill>
                <a:effectLst/>
                <a:latin typeface="+mn-lt"/>
                <a:ea typeface="+mn-ea"/>
                <a:cs typeface="+mn-cs"/>
              </a:rPr>
              <a:t> is still in the written word. </a:t>
            </a:r>
            <a:r>
              <a:rPr lang="en-GB" sz="1200" kern="1200">
                <a:solidFill>
                  <a:schemeClr val="tx1"/>
                </a:solidFill>
                <a:effectLst/>
                <a:latin typeface="+mn-lt"/>
                <a:ea typeface="+mn-ea"/>
                <a:cs typeface="+mn-cs"/>
              </a:rPr>
              <a:t> </a:t>
            </a:r>
            <a:endParaRPr lang="en-AU"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Work through each word by:</a:t>
            </a:r>
          </a:p>
          <a:p>
            <a:pPr marL="628650" lvl="1" indent="-171450">
              <a:buFont typeface="Arial" panose="020B0604020202020204" pitchFamily="34" charset="0"/>
              <a:buChar char="•"/>
            </a:pPr>
            <a:r>
              <a:rPr lang="en-US" b="0" i="0"/>
              <a:t>saying each syllable</a:t>
            </a:r>
          </a:p>
          <a:p>
            <a:pPr marL="628650" lvl="1" indent="-171450">
              <a:buFont typeface="Arial" panose="020B0604020202020204" pitchFamily="34" charset="0"/>
              <a:buChar char="•"/>
            </a:pPr>
            <a:r>
              <a:rPr lang="en-US" b="0" i="0"/>
              <a:t>reading the word as a whole</a:t>
            </a:r>
          </a:p>
          <a:p>
            <a:pPr marL="628650" lvl="1" indent="-171450">
              <a:buFont typeface="Arial" panose="020B0604020202020204" pitchFamily="34" charset="0"/>
              <a:buChar char="•"/>
            </a:pPr>
            <a:r>
              <a:rPr lang="en-US" b="0" i="0"/>
              <a:t>having students repeat this process</a:t>
            </a:r>
          </a:p>
          <a:p>
            <a:pPr marL="628650" lvl="1" indent="-171450">
              <a:buFont typeface="Arial" panose="020B0604020202020204" pitchFamily="34" charset="0"/>
              <a:buChar char="•"/>
            </a:pPr>
            <a:r>
              <a:rPr lang="en-US" b="0" i="0"/>
              <a:t>using your ‘spelling voice’ along with students as both you and your students write the word</a:t>
            </a:r>
          </a:p>
          <a:p>
            <a:pPr marL="1085850" lvl="2" indent="-171450">
              <a:buFont typeface="Arial" panose="020B0604020202020204" pitchFamily="34" charset="0"/>
              <a:buChar char="•"/>
            </a:pPr>
            <a:r>
              <a:rPr lang="en-US" b="0" i="0"/>
              <a:t>say the long /ō/ sound when using your ‘spelling voice’ to remember to write </a:t>
            </a:r>
            <a:r>
              <a:rPr lang="en-US" b="1" i="0"/>
              <a:t>o</a:t>
            </a:r>
            <a:r>
              <a:rPr lang="en-US" b="0" i="0"/>
              <a:t> for the middle syllable </a:t>
            </a:r>
            <a:r>
              <a:rPr lang="en-US" b="1" i="0"/>
              <a:t>schwa </a:t>
            </a:r>
            <a:r>
              <a:rPr lang="en-US" b="0" i="0"/>
              <a:t>sound </a:t>
            </a:r>
            <a:r>
              <a:rPr lang="en-US" b="0" i="0">
                <a:latin typeface="Calibri" panose="020F0502020204030204" pitchFamily="34" charset="0"/>
                <a:ea typeface="Calibri" panose="020F0502020204030204" pitchFamily="34" charset="0"/>
                <a:cs typeface="Calibri" panose="020F0502020204030204" pitchFamily="34" charset="0"/>
              </a:rPr>
              <a:t>in these words.</a:t>
            </a:r>
            <a:endParaRPr lang="en-US" b="0" i="0"/>
          </a:p>
          <a:p>
            <a:pPr marL="0" indent="0">
              <a:buFont typeface="Arial" panose="020B0604020202020204" pitchFamily="34" charset="0"/>
              <a:buNone/>
            </a:pPr>
            <a:endParaRPr lang="en-US" b="0" i="0"/>
          </a:p>
          <a:p>
            <a:pPr marL="0" indent="0">
              <a:buFont typeface="Arial" panose="020B0604020202020204" pitchFamily="34" charset="0"/>
              <a:buNone/>
            </a:pPr>
            <a:endParaRPr lang="en-US" b="0" i="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indent="0">
              <a:buFont typeface="Arial" panose="020B0604020202020204" pitchFamily="34" charset="0"/>
              <a:buNone/>
            </a:pPr>
            <a:endParaRPr lang="en-US" b="0" i="0"/>
          </a:p>
        </p:txBody>
      </p:sp>
      <p:sp>
        <p:nvSpPr>
          <p:cNvPr id="4" name="Slide Number Placeholder 3">
            <a:extLst>
              <a:ext uri="{FF2B5EF4-FFF2-40B4-BE49-F238E27FC236}">
                <a16:creationId xmlns:a16="http://schemas.microsoft.com/office/drawing/2014/main" id="{298B2523-21A7-7777-CE16-A481BCDD7471}"/>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6796101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140B0-1E43-9456-ECB7-ACDF594C0D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0694F2-3562-FE9B-B6E6-BF5109DD16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B19BAE-07C0-991E-8664-4B998D770ECD}"/>
              </a:ext>
            </a:extLst>
          </p:cNvPr>
          <p:cNvSpPr>
            <a:spLocks noGrp="1"/>
          </p:cNvSpPr>
          <p:nvPr>
            <p:ph type="body" idx="1"/>
          </p:nvPr>
        </p:nvSpPr>
        <p:spPr/>
        <p:txBody>
          <a:bodyPr/>
          <a:lstStyle/>
          <a:p>
            <a:r>
              <a:rPr lang="en-US" b="1" dirty="0"/>
              <a:t>I do, We</a:t>
            </a:r>
            <a:r>
              <a:rPr lang="en-US" sz="1200" b="1" dirty="0">
                <a:latin typeface="+mn-lt"/>
              </a:rPr>
              <a:t> do</a:t>
            </a:r>
          </a:p>
          <a:p>
            <a:pPr marL="0" indent="0">
              <a:buFont typeface="Arial" panose="020B0604020202020204" pitchFamily="34" charset="0"/>
              <a:buNone/>
            </a:pPr>
            <a:endParaRPr lang="en-US" i="0" dirty="0"/>
          </a:p>
          <a:p>
            <a:pPr marL="0" indent="0">
              <a:buFont typeface="Arial" panose="020B0604020202020204" pitchFamily="34" charset="0"/>
              <a:buNone/>
            </a:pPr>
            <a:r>
              <a:rPr lang="en-US" i="0" dirty="0"/>
              <a:t>Explain to students that another spelling they may see in a middle syllable of a word for a </a:t>
            </a:r>
            <a:r>
              <a:rPr lang="en-US" b="1" i="0" dirty="0"/>
              <a:t>schwa</a:t>
            </a:r>
            <a:r>
              <a:rPr lang="en-US" i="0" dirty="0"/>
              <a:t> sound is </a:t>
            </a:r>
            <a:r>
              <a:rPr lang="en-US" b="1" i="0" dirty="0"/>
              <a:t>er</a:t>
            </a:r>
            <a:r>
              <a:rPr lang="en-US" b="0" i="0" dirty="0"/>
              <a:t>. </a:t>
            </a:r>
            <a:endParaRPr lang="en-US" b="0" i="0" dirty="0">
              <a:ea typeface="Calibri"/>
              <a:cs typeface="Calibri"/>
            </a:endParaRPr>
          </a:p>
          <a:p>
            <a:pPr marL="0" indent="0">
              <a:buFont typeface="Arial" panose="020B0604020202020204" pitchFamily="34" charset="0"/>
              <a:buNone/>
            </a:pPr>
            <a:endParaRPr lang="en-US" b="0" i="0" dirty="0"/>
          </a:p>
          <a:p>
            <a:r>
              <a:rPr lang="en-US" dirty="0"/>
              <a:t>Refer</a:t>
            </a:r>
            <a:r>
              <a:rPr lang="en-US" b="0" i="0" dirty="0"/>
              <a:t> </a:t>
            </a:r>
            <a:r>
              <a:rPr lang="en-US" dirty="0"/>
              <a:t>to </a:t>
            </a:r>
            <a:r>
              <a:rPr lang="en-US" b="0" i="0" dirty="0"/>
              <a:t>the notation on the slide</a:t>
            </a:r>
            <a:r>
              <a:rPr lang="en-US" dirty="0"/>
              <a:t>.</a:t>
            </a:r>
            <a:r>
              <a:rPr lang="en-US" b="0" i="0" dirty="0"/>
              <a:t> </a:t>
            </a:r>
            <a:r>
              <a:rPr lang="en-US" dirty="0"/>
              <a:t>Explain</a:t>
            </a:r>
            <a:r>
              <a:rPr lang="en-US" b="0" i="0" dirty="0"/>
              <a:t> </a:t>
            </a:r>
            <a:r>
              <a:rPr lang="en-US" dirty="0"/>
              <a:t>that </a:t>
            </a:r>
            <a:r>
              <a:rPr lang="en-US" b="1" dirty="0"/>
              <a:t>er</a:t>
            </a:r>
            <a:r>
              <a:rPr lang="en-US" b="0" i="0" dirty="0"/>
              <a:t> is </a:t>
            </a:r>
            <a:r>
              <a:rPr lang="en-US" dirty="0"/>
              <a:t>a</a:t>
            </a:r>
            <a:r>
              <a:rPr lang="en-US" b="0" i="0" dirty="0"/>
              <a:t> common spelling for </a:t>
            </a:r>
            <a:r>
              <a:rPr lang="en-US" b="1" i="0" dirty="0"/>
              <a:t>schwa</a:t>
            </a:r>
            <a:r>
              <a:rPr lang="en-US" b="0" i="0" dirty="0"/>
              <a:t> in a middle syllable </a:t>
            </a:r>
            <a:r>
              <a:rPr lang="en-US" dirty="0"/>
              <a:t>but </a:t>
            </a:r>
            <a:r>
              <a:rPr lang="en-US" i="1" dirty="0"/>
              <a:t>only</a:t>
            </a:r>
            <a:r>
              <a:rPr lang="en-US" dirty="0"/>
              <a:t> if the word is a </a:t>
            </a:r>
            <a:r>
              <a:rPr lang="en-US" b="0" i="0" dirty="0"/>
              <a:t>compound </a:t>
            </a:r>
            <a:r>
              <a:rPr lang="en-US" dirty="0"/>
              <a:t>word. Say:</a:t>
            </a:r>
            <a:endParaRPr lang="en-US" dirty="0">
              <a:solidFill>
                <a:srgbClr val="444444"/>
              </a:solidFill>
            </a:endParaRPr>
          </a:p>
          <a:p>
            <a:pPr marL="285750" indent="-285750">
              <a:buFont typeface="Arial"/>
              <a:buChar char="•"/>
            </a:pPr>
            <a:r>
              <a:rPr lang="en-US" i="1" dirty="0"/>
              <a:t>Compound words are made up of two base words.</a:t>
            </a:r>
            <a:endParaRPr lang="en-US" i="1" dirty="0">
              <a:solidFill>
                <a:srgbClr val="444444"/>
              </a:solidFill>
              <a:ea typeface="Calibri" panose="020F0502020204030204"/>
              <a:cs typeface="Calibri" panose="020F0502020204030204"/>
            </a:endParaRPr>
          </a:p>
          <a:p>
            <a:pPr marL="285750" indent="-285750">
              <a:buFont typeface="Arial"/>
              <a:buChar char="•"/>
            </a:pPr>
            <a:r>
              <a:rPr lang="en-US" b="1" i="1" dirty="0"/>
              <a:t>er</a:t>
            </a:r>
            <a:r>
              <a:rPr lang="en-US" b="0" i="1" dirty="0"/>
              <a:t> is a common spelling for </a:t>
            </a:r>
            <a:r>
              <a:rPr lang="en-US" b="1" i="1" dirty="0"/>
              <a:t>schwa</a:t>
            </a:r>
            <a:r>
              <a:rPr lang="en-US" b="0" i="1" dirty="0"/>
              <a:t> at the </a:t>
            </a:r>
            <a:r>
              <a:rPr lang="en-US" b="0" i="1" u="sng" dirty="0"/>
              <a:t>end</a:t>
            </a:r>
            <a:r>
              <a:rPr lang="en-US" b="0" i="1" dirty="0"/>
              <a:t> of a base </a:t>
            </a:r>
            <a:r>
              <a:rPr lang="en-US" i="1" dirty="0"/>
              <a:t>word, like in the word </a:t>
            </a:r>
            <a:r>
              <a:rPr lang="en-US" b="1" i="1" dirty="0"/>
              <a:t>water</a:t>
            </a:r>
            <a:r>
              <a:rPr lang="en-US" b="0" i="1" dirty="0"/>
              <a:t>.</a:t>
            </a:r>
            <a:endParaRPr lang="en-US" b="0" i="1" dirty="0">
              <a:solidFill>
                <a:srgbClr val="444444"/>
              </a:solidFill>
              <a:ea typeface="Calibri" panose="020F0502020204030204"/>
              <a:cs typeface="Calibri" panose="020F0502020204030204"/>
            </a:endParaRPr>
          </a:p>
          <a:p>
            <a:pPr marL="285750" indent="-285750">
              <a:buFont typeface="Arial"/>
              <a:buChar char="•"/>
            </a:pPr>
            <a:r>
              <a:rPr lang="en-US" i="1" dirty="0"/>
              <a:t>When</a:t>
            </a:r>
            <a:r>
              <a:rPr lang="en-US" b="0" i="1" dirty="0"/>
              <a:t> the first base word in a compound word </a:t>
            </a:r>
            <a:r>
              <a:rPr lang="en-US" i="1" dirty="0"/>
              <a:t>ends</a:t>
            </a:r>
            <a:r>
              <a:rPr lang="en-US" b="0" i="1" dirty="0"/>
              <a:t> in </a:t>
            </a:r>
            <a:r>
              <a:rPr lang="en-US" b="1" i="1" dirty="0"/>
              <a:t>er</a:t>
            </a:r>
            <a:r>
              <a:rPr lang="en-US" b="0" i="1" dirty="0"/>
              <a:t> saying a </a:t>
            </a:r>
            <a:r>
              <a:rPr lang="en-US" b="1" i="1" dirty="0"/>
              <a:t>schwa</a:t>
            </a:r>
            <a:r>
              <a:rPr lang="en-US" b="0" i="1" dirty="0"/>
              <a:t> sound, the </a:t>
            </a:r>
            <a:r>
              <a:rPr lang="en-US" b="1" i="1" dirty="0"/>
              <a:t>schwa</a:t>
            </a:r>
            <a:r>
              <a:rPr lang="en-US" b="0" i="1" dirty="0"/>
              <a:t> sound </a:t>
            </a:r>
            <a:r>
              <a:rPr lang="en-US" i="1" dirty="0"/>
              <a:t>is</a:t>
            </a:r>
            <a:r>
              <a:rPr lang="en-US" b="0" i="1" dirty="0"/>
              <a:t> in a middle syllable of the compound word</a:t>
            </a:r>
            <a:r>
              <a:rPr lang="en-US" i="1" dirty="0"/>
              <a:t>, like in the word </a:t>
            </a:r>
            <a:r>
              <a:rPr lang="en-US" b="1" i="1" dirty="0"/>
              <a:t>waterfall</a:t>
            </a:r>
            <a:r>
              <a:rPr lang="en-US" i="1" dirty="0"/>
              <a:t>.</a:t>
            </a:r>
            <a:endParaRPr lang="en-US" b="0" i="1" dirty="0">
              <a:solidFill>
                <a:srgbClr val="444444"/>
              </a:solidFill>
              <a:ea typeface="Calibri" panose="020F0502020204030204"/>
              <a:cs typeface="Calibri" panose="020F0502020204030204"/>
            </a:endParaRPr>
          </a:p>
          <a:p>
            <a:endParaRPr lang="en-US" b="0" i="1" dirty="0">
              <a:solidFill>
                <a:srgbClr val="444444"/>
              </a:solidFill>
              <a:ea typeface="Calibri" panose="020F0502020204030204"/>
              <a:cs typeface="Calibri" panose="020F0502020204030204"/>
            </a:endParaRPr>
          </a:p>
          <a:p>
            <a:pPr marL="0" indent="0">
              <a:buFont typeface="Arial" panose="020B0604020202020204" pitchFamily="34" charset="0"/>
              <a:buNone/>
            </a:pPr>
            <a:r>
              <a:rPr lang="en-US" b="0" i="0" dirty="0"/>
              <a:t>For each of the compound words below:</a:t>
            </a:r>
            <a:endParaRPr lang="en-US" b="0" i="0" dirty="0">
              <a:ea typeface="Calibri"/>
              <a:cs typeface="Calibri"/>
            </a:endParaRPr>
          </a:p>
          <a:p>
            <a:pPr marL="171450" indent="-171450">
              <a:buFont typeface="Arial" panose="020B0604020202020204" pitchFamily="34" charset="0"/>
              <a:buChar char="•"/>
            </a:pPr>
            <a:r>
              <a:rPr lang="en-US" dirty="0"/>
              <a:t>say</a:t>
            </a:r>
            <a:r>
              <a:rPr lang="en-US" b="0" i="0" dirty="0"/>
              <a:t> the word aloud</a:t>
            </a:r>
            <a:endParaRPr lang="en-US" b="0" i="0" dirty="0">
              <a:ea typeface="Calibri"/>
              <a:cs typeface="Calibri"/>
            </a:endParaRPr>
          </a:p>
          <a:p>
            <a:pPr marL="171450" indent="-171450">
              <a:buFont typeface="Arial" panose="020B0604020202020204" pitchFamily="34" charset="0"/>
              <a:buChar char="•"/>
            </a:pPr>
            <a:r>
              <a:rPr lang="en-US" dirty="0"/>
              <a:t>ask</a:t>
            </a:r>
            <a:r>
              <a:rPr lang="en-US" b="0" i="0" dirty="0"/>
              <a:t> students to say the first base word </a:t>
            </a:r>
            <a:endParaRPr lang="en-US" dirty="0"/>
          </a:p>
          <a:p>
            <a:pPr marL="171450" indent="-171450">
              <a:buFont typeface="Arial" panose="020B0604020202020204" pitchFamily="34" charset="0"/>
              <a:buChar char="•"/>
            </a:pPr>
            <a:r>
              <a:rPr lang="en-US" dirty="0"/>
              <a:t>tell</a:t>
            </a:r>
            <a:r>
              <a:rPr lang="en-US" b="0" i="0" dirty="0"/>
              <a:t> students that the </a:t>
            </a:r>
            <a:r>
              <a:rPr lang="en-US" b="1" i="0" dirty="0"/>
              <a:t>schwa</a:t>
            </a:r>
            <a:r>
              <a:rPr lang="en-US" b="0" i="0" dirty="0"/>
              <a:t> </a:t>
            </a:r>
            <a:r>
              <a:rPr lang="en-US" dirty="0"/>
              <a:t>sound at</a:t>
            </a:r>
            <a:r>
              <a:rPr lang="en-US" b="0" i="0" dirty="0"/>
              <a:t> the end of that base word is spelt with </a:t>
            </a:r>
            <a:r>
              <a:rPr lang="en-US" b="1" i="0" dirty="0"/>
              <a:t>er</a:t>
            </a:r>
            <a:r>
              <a:rPr lang="en-US" b="0" i="0" dirty="0"/>
              <a:t>. </a:t>
            </a:r>
            <a:endParaRPr lang="en-US" b="0" i="0" dirty="0">
              <a:ea typeface="Calibri"/>
              <a:cs typeface="Calibri"/>
            </a:endParaRPr>
          </a:p>
          <a:p>
            <a:pPr marL="0" indent="0">
              <a:buFont typeface="Arial" panose="020B0604020202020204" pitchFamily="34" charset="0"/>
              <a:buNone/>
            </a:pPr>
            <a:endParaRPr lang="en-US" b="0" i="0" dirty="0"/>
          </a:p>
          <a:p>
            <a:pPr marL="0" indent="0">
              <a:buFont typeface="Arial" panose="020B0604020202020204" pitchFamily="34" charset="0"/>
              <a:buNone/>
            </a:pPr>
            <a:r>
              <a:rPr lang="en-US" b="0" i="0" dirty="0"/>
              <a:t>Use the following words:</a:t>
            </a:r>
            <a:endParaRPr lang="en-US" b="0" i="0" dirty="0">
              <a:ea typeface="Calibri"/>
              <a:cs typeface="Calibri"/>
            </a:endParaRPr>
          </a:p>
          <a:p>
            <a:pPr marL="171450" indent="-171450">
              <a:buFont typeface="Arial" panose="020B0604020202020204" pitchFamily="34" charset="0"/>
              <a:buChar char="•"/>
            </a:pPr>
            <a:r>
              <a:rPr lang="en-US" b="1" i="0" dirty="0"/>
              <a:t>watermelon</a:t>
            </a:r>
            <a:r>
              <a:rPr lang="en-US" b="0" i="0" dirty="0"/>
              <a:t> (wat</a:t>
            </a:r>
            <a:r>
              <a:rPr lang="en-US" b="1" i="0" dirty="0"/>
              <a:t>er</a:t>
            </a:r>
            <a:r>
              <a:rPr lang="en-US" b="0" i="0" dirty="0"/>
              <a:t>)</a:t>
            </a:r>
            <a:endParaRPr lang="en-US" b="0" i="0" dirty="0">
              <a:ea typeface="Calibri"/>
              <a:cs typeface="Calibri"/>
            </a:endParaRPr>
          </a:p>
          <a:p>
            <a:pPr marL="171450" indent="-171450">
              <a:buFont typeface="Arial" panose="020B0604020202020204" pitchFamily="34" charset="0"/>
              <a:buChar char="•"/>
            </a:pPr>
            <a:r>
              <a:rPr lang="en-US" b="1" i="0" dirty="0"/>
              <a:t>riverbank</a:t>
            </a:r>
            <a:r>
              <a:rPr lang="en-US" b="0" i="0" dirty="0"/>
              <a:t> (riv</a:t>
            </a:r>
            <a:r>
              <a:rPr lang="en-US" b="1" i="0" dirty="0"/>
              <a:t>er</a:t>
            </a:r>
            <a:r>
              <a:rPr lang="en-US" b="0" i="0" dirty="0"/>
              <a:t>)</a:t>
            </a:r>
            <a:endParaRPr lang="en-US" b="0" i="0" dirty="0">
              <a:ea typeface="Calibri"/>
              <a:cs typeface="Calibri"/>
            </a:endParaRPr>
          </a:p>
          <a:p>
            <a:pPr marL="171450" indent="-171450">
              <a:buFont typeface="Arial" panose="020B0604020202020204" pitchFamily="34" charset="0"/>
              <a:buChar char="•"/>
            </a:pPr>
            <a:r>
              <a:rPr lang="en-US" b="1" i="0" dirty="0"/>
              <a:t>letterbox</a:t>
            </a:r>
            <a:r>
              <a:rPr lang="en-US" b="0" i="0" dirty="0"/>
              <a:t> (lett</a:t>
            </a:r>
            <a:r>
              <a:rPr lang="en-US" b="1" i="0" dirty="0"/>
              <a:t>er</a:t>
            </a:r>
            <a:r>
              <a:rPr lang="en-US" b="0" i="0" dirty="0"/>
              <a:t>)</a:t>
            </a:r>
            <a:endParaRPr lang="en-US" b="0" i="0" dirty="0">
              <a:ea typeface="Calibri"/>
              <a:cs typeface="Calibri"/>
            </a:endParaRPr>
          </a:p>
          <a:p>
            <a:pPr marL="0" indent="0">
              <a:buFont typeface="Arial" panose="020B0604020202020204" pitchFamily="34" charset="0"/>
              <a:buNone/>
            </a:pPr>
            <a:endParaRPr lang="en-US" b="0" i="0" dirty="0">
              <a:ea typeface="Calibri"/>
              <a:cs typeface="Calibri"/>
            </a:endParaRPr>
          </a:p>
        </p:txBody>
      </p:sp>
      <p:sp>
        <p:nvSpPr>
          <p:cNvPr id="4" name="Slide Number Placeholder 3">
            <a:extLst>
              <a:ext uri="{FF2B5EF4-FFF2-40B4-BE49-F238E27FC236}">
                <a16:creationId xmlns:a16="http://schemas.microsoft.com/office/drawing/2014/main" id="{9FB6DB0D-96AA-68F8-0693-2CEDC93D26D9}"/>
              </a:ext>
            </a:extLst>
          </p:cNvPr>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2916611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D7692-1A9A-218D-98A6-5DD1AE6B58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7B083D-01D6-5DDB-EB4D-24B80016C4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CA9555-B4F6-4205-09A1-483F3BD48C94}"/>
              </a:ext>
            </a:extLst>
          </p:cNvPr>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digraph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endParaRPr lang="en-AU"/>
          </a:p>
        </p:txBody>
      </p:sp>
      <p:sp>
        <p:nvSpPr>
          <p:cNvPr id="4" name="Slide Number Placeholder 3">
            <a:extLst>
              <a:ext uri="{FF2B5EF4-FFF2-40B4-BE49-F238E27FC236}">
                <a16:creationId xmlns:a16="http://schemas.microsoft.com/office/drawing/2014/main" id="{884C78EE-BC0D-9CE7-8C88-09A942A2C61C}"/>
              </a:ext>
            </a:extLst>
          </p:cNvPr>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2775078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81B4C-C22A-11F7-4EE5-0F3B93AB25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4DC139-C948-B572-253C-E76091E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C1AF15-5232-5B48-4773-EDD461BB327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spelling is saying the </a:t>
            </a:r>
            <a:r>
              <a:rPr lang="en-US" b="1">
                <a:latin typeface="+mn-lt"/>
              </a:rPr>
              <a:t>schwa </a:t>
            </a:r>
            <a:r>
              <a:rPr lang="en-US" b="0">
                <a:latin typeface="+mn-lt"/>
              </a:rPr>
              <a:t>sound. </a:t>
            </a:r>
            <a:endParaRPr lang="en-US"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Read each compound word by</a:t>
            </a:r>
            <a:r>
              <a:rPr lang="en-US"/>
              <a:t>:</a:t>
            </a:r>
            <a:endParaRPr lang="en-US" b="0" i="0">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a:t>
            </a:r>
            <a:r>
              <a:rPr lang="en-US" b="0" i="0"/>
              <a:t> each base word*</a:t>
            </a:r>
            <a:endParaRPr lang="en-US" b="0" i="0">
              <a:ea typeface="Calibri"/>
              <a:cs typeface="Calibri"/>
            </a:endParaRPr>
          </a:p>
          <a:p>
            <a:pPr marL="628650" lvl="1" indent="-171450">
              <a:buFont typeface="Arial" panose="020B0604020202020204" pitchFamily="34" charset="0"/>
              <a:buChar char="•"/>
            </a:pPr>
            <a:r>
              <a:rPr lang="en-US" b="0" i="0"/>
              <a:t>reading the word as a whole.</a:t>
            </a:r>
            <a:endParaRPr lang="en-US" b="0" i="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Draw students’ attention to </a:t>
            </a:r>
            <a:r>
              <a:rPr lang="en-US" b="1" i="0"/>
              <a:t>er </a:t>
            </a:r>
            <a:r>
              <a:rPr lang="en-US" b="0" i="0"/>
              <a:t>saying </a:t>
            </a:r>
            <a:r>
              <a:rPr lang="en-US" b="1" i="0"/>
              <a:t>schwa </a:t>
            </a:r>
            <a:r>
              <a:rPr lang="en-US" b="0" i="0"/>
              <a:t>at the end of the first base word.</a:t>
            </a:r>
            <a:endParaRPr lang="en-US" b="0" i="0">
              <a:ea typeface="Calibri"/>
              <a:cs typeface="Calibri"/>
            </a:endParaRPr>
          </a:p>
          <a:p>
            <a:pPr marL="171450" indent="-171450">
              <a:buFont typeface="Arial" panose="020B0604020202020204" pitchFamily="34" charset="0"/>
              <a:buChar char="•"/>
              <a:defRPr/>
            </a:pPr>
            <a:r>
              <a:rPr lang="en-US" b="0" i="0"/>
              <a:t>Remind students </a:t>
            </a:r>
            <a:r>
              <a:rPr lang="en-US"/>
              <a:t>that this</a:t>
            </a:r>
            <a:r>
              <a:rPr lang="en-US" b="0" i="0"/>
              <a:t> is why </a:t>
            </a:r>
            <a:r>
              <a:rPr lang="en-US" b="1" i="0"/>
              <a:t>er</a:t>
            </a:r>
            <a:r>
              <a:rPr lang="en-US" b="0" i="0"/>
              <a:t> saying </a:t>
            </a:r>
            <a:r>
              <a:rPr lang="en-US" b="1" i="0"/>
              <a:t>schwa</a:t>
            </a:r>
            <a:r>
              <a:rPr lang="en-US" b="0" i="0"/>
              <a:t> </a:t>
            </a:r>
            <a:r>
              <a:rPr lang="en-US"/>
              <a:t>is often in</a:t>
            </a:r>
            <a:r>
              <a:rPr lang="en-US" b="0" i="0"/>
              <a:t> a</a:t>
            </a:r>
            <a:r>
              <a:rPr lang="en-US" b="0" i="1"/>
              <a:t> middle </a:t>
            </a:r>
            <a:r>
              <a:rPr lang="en-US" b="0" i="0"/>
              <a:t>syllable of a compound word.</a:t>
            </a:r>
            <a:endParaRPr lang="en-US" b="0" i="0">
              <a:ea typeface="Calibri"/>
              <a:cs typeface="Calibri"/>
            </a:endParaRPr>
          </a:p>
          <a:p>
            <a:pPr marL="0" indent="0">
              <a:buFont typeface="Arial" panose="020B0604020202020204" pitchFamily="34" charset="0"/>
              <a:buNone/>
            </a:pPr>
            <a:endParaRPr lang="en-US" b="0">
              <a:latin typeface="+mn-lt"/>
            </a:endParaRPr>
          </a:p>
          <a:p>
            <a:r>
              <a:rPr lang="en-US"/>
              <a:t>*Read each base word syllable by syllable then as a whole where relevant.</a:t>
            </a:r>
          </a:p>
          <a:p>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Note: Students have not yet been taught </a:t>
            </a:r>
            <a:r>
              <a:rPr lang="en-US" b="0" i="0"/>
              <a:t>the letter–sound correspondence for </a:t>
            </a:r>
            <a:r>
              <a:rPr lang="en-US" b="1" i="0"/>
              <a:t>u</a:t>
            </a:r>
            <a:r>
              <a:rPr lang="en-US" b="0" i="0"/>
              <a:t> in </a:t>
            </a:r>
            <a:r>
              <a:rPr lang="en-US" b="1" i="0"/>
              <a:t>super. </a:t>
            </a:r>
            <a:r>
              <a:rPr lang="en-US" b="0" i="0"/>
              <a:t>This word has been included in the ‘I do’ section of the lesson as there are limited word examples to choose from.</a:t>
            </a:r>
            <a:endParaRPr lang="en-US" b="0" i="0">
              <a:latin typeface="+mn-lt"/>
            </a:endParaRPr>
          </a:p>
          <a:p>
            <a:endParaRPr lang="en-US" b="1">
              <a:ea typeface="Calibri"/>
              <a:cs typeface="Calibri"/>
            </a:endParaRPr>
          </a:p>
        </p:txBody>
      </p:sp>
      <p:sp>
        <p:nvSpPr>
          <p:cNvPr id="4" name="Slide Number Placeholder 3">
            <a:extLst>
              <a:ext uri="{FF2B5EF4-FFF2-40B4-BE49-F238E27FC236}">
                <a16:creationId xmlns:a16="http://schemas.microsoft.com/office/drawing/2014/main" id="{73542102-9C9F-A45E-18D1-DE11B323C1D6}"/>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074663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A0C6F-735D-19E4-F92D-F0ED392C20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5FDCD9-CFD4-307E-98D9-C25180B16A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D8EE50-B858-7C3C-5068-14FA46D83D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a:t>
            </a:r>
            <a:r>
              <a:rPr lang="en-US" b="1">
                <a:latin typeface="+mn-lt"/>
              </a:rPr>
              <a:t> 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spelling is saying the </a:t>
            </a:r>
            <a:r>
              <a:rPr lang="en-US" b="1">
                <a:latin typeface="+mn-lt"/>
              </a:rPr>
              <a:t>schwa </a:t>
            </a:r>
            <a:r>
              <a:rPr lang="en-US" b="0">
                <a:latin typeface="+mn-lt"/>
              </a:rPr>
              <a:t>sound. </a:t>
            </a:r>
            <a:endParaRPr lang="en-US"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Support students to read each compound word by:</a:t>
            </a:r>
            <a:endParaRPr lang="en-US" b="0" i="0">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a:t>
            </a:r>
            <a:r>
              <a:rPr lang="en-US" b="0" i="0"/>
              <a:t> each base word*</a:t>
            </a:r>
            <a:endParaRPr lang="en-US" b="0" i="0">
              <a:ea typeface="Calibri"/>
              <a:cs typeface="Calibri"/>
            </a:endParaRPr>
          </a:p>
          <a:p>
            <a:pPr marL="628650" lvl="1" indent="-171450">
              <a:buFont typeface="Arial" panose="020B0604020202020204" pitchFamily="34" charset="0"/>
              <a:buChar char="•"/>
            </a:pPr>
            <a:r>
              <a:rPr lang="en-US" b="0" i="0"/>
              <a:t>reading the word as a whole.</a:t>
            </a:r>
            <a:endParaRPr lang="en-US" b="0" i="0">
              <a:ea typeface="Calibri"/>
              <a:cs typeface="Calibri"/>
            </a:endParaRPr>
          </a:p>
          <a:p>
            <a:pPr marL="0" indent="0">
              <a:buFont typeface="Arial" panose="020B0604020202020204" pitchFamily="34" charset="0"/>
              <a:buNone/>
            </a:pPr>
            <a:endParaRPr lang="en-US" b="0">
              <a:latin typeface="+mn-lt"/>
            </a:endParaRPr>
          </a:p>
          <a:p>
            <a:pPr marL="0" indent="0">
              <a:buFont typeface="Arial" panose="020B0604020202020204" pitchFamily="34" charset="0"/>
              <a:buNone/>
            </a:pPr>
            <a:r>
              <a:rPr lang="en-US" b="0">
                <a:latin typeface="+mn-lt"/>
              </a:rPr>
              <a:t>Ask students to recall why there is a</a:t>
            </a:r>
            <a:r>
              <a:rPr lang="en-US" b="1">
                <a:latin typeface="+mn-lt"/>
              </a:rPr>
              <a:t> schwa </a:t>
            </a:r>
            <a:r>
              <a:rPr lang="en-US" b="0">
                <a:latin typeface="+mn-lt"/>
              </a:rPr>
              <a:t>sound spelt with </a:t>
            </a:r>
            <a:r>
              <a:rPr lang="en-US" b="1">
                <a:latin typeface="+mn-lt"/>
              </a:rPr>
              <a:t>er</a:t>
            </a:r>
            <a:r>
              <a:rPr lang="en-US" b="0">
                <a:latin typeface="+mn-lt"/>
              </a:rPr>
              <a:t> in a </a:t>
            </a:r>
            <a:r>
              <a:rPr lang="en-US" b="0" i="0">
                <a:latin typeface="+mn-lt"/>
              </a:rPr>
              <a:t>middle</a:t>
            </a:r>
            <a:r>
              <a:rPr lang="en-US" b="0">
                <a:latin typeface="+mn-lt"/>
              </a:rPr>
              <a:t> syllable of these words.</a:t>
            </a:r>
            <a:endParaRPr lang="en-US" b="0">
              <a:latin typeface="+mn-lt"/>
              <a:ea typeface="Calibri"/>
              <a:cs typeface="Calibri"/>
            </a:endParaRPr>
          </a:p>
          <a:p>
            <a:pPr marL="0" indent="0">
              <a:buFont typeface="Arial" panose="020B0604020202020204" pitchFamily="34" charset="0"/>
              <a:buNone/>
            </a:pPr>
            <a:endParaRPr lang="en-US" b="0">
              <a:latin typeface="+mn-lt"/>
            </a:endParaRPr>
          </a:p>
          <a:p>
            <a:r>
              <a:rPr lang="en-US"/>
              <a:t>*Have students read each base word syllable by syllable then as a whole where relevant.</a:t>
            </a:r>
            <a:endParaRPr lang="en-US">
              <a:ea typeface="Calibri"/>
              <a:cs typeface="Calibri"/>
            </a:endParaRPr>
          </a:p>
        </p:txBody>
      </p:sp>
      <p:sp>
        <p:nvSpPr>
          <p:cNvPr id="4" name="Slide Number Placeholder 3">
            <a:extLst>
              <a:ext uri="{FF2B5EF4-FFF2-40B4-BE49-F238E27FC236}">
                <a16:creationId xmlns:a16="http://schemas.microsoft.com/office/drawing/2014/main" id="{FDDBF2C7-4F0D-F28A-11D3-0C27FF49A3F4}"/>
              </a:ext>
            </a:extLst>
          </p:cNvPr>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9432338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53527-DF00-6166-6270-362D9B2206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60FADC-3BD8-725D-6DC7-33B122244C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BA6FF4-069B-AF2F-2B12-6F8496DBF2A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 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a:t>
            </a:r>
            <a:r>
              <a:rPr lang="en-US" b="1">
                <a:latin typeface="+mn-lt"/>
              </a:rPr>
              <a:t>schwa</a:t>
            </a:r>
            <a:r>
              <a:rPr lang="en-US" b="0">
                <a:latin typeface="+mn-lt"/>
              </a:rPr>
              <a:t> symbol is used as a reminder that the indicated vowel spelling is saying the </a:t>
            </a:r>
            <a:r>
              <a:rPr lang="en-US" b="1">
                <a:latin typeface="+mn-lt"/>
              </a:rPr>
              <a:t>schwa </a:t>
            </a:r>
            <a:r>
              <a:rPr lang="en-US" b="0">
                <a:latin typeface="+mn-lt"/>
              </a:rPr>
              <a:t>sound. </a:t>
            </a:r>
            <a:endParaRPr lang="en-US"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mn-lt"/>
            </a:endParaRPr>
          </a:p>
          <a:p>
            <a:pPr marL="171450" indent="-171450">
              <a:buFont typeface="Arial" panose="020B0604020202020204" pitchFamily="34" charset="0"/>
              <a:buChar char="•"/>
            </a:pPr>
            <a:r>
              <a:rPr lang="en-US" b="0">
                <a:latin typeface="+mn-lt"/>
              </a:rPr>
              <a:t>Explain to students that while </a:t>
            </a:r>
            <a:r>
              <a:rPr lang="en-US" b="1">
                <a:latin typeface="+mn-lt"/>
              </a:rPr>
              <a:t>er</a:t>
            </a:r>
            <a:r>
              <a:rPr lang="en-US" b="0">
                <a:latin typeface="+mn-lt"/>
              </a:rPr>
              <a:t> says </a:t>
            </a:r>
            <a:r>
              <a:rPr lang="en-US" b="1">
                <a:latin typeface="+mn-lt"/>
              </a:rPr>
              <a:t>schwa </a:t>
            </a:r>
            <a:r>
              <a:rPr lang="en-US" b="0">
                <a:latin typeface="+mn-lt"/>
              </a:rPr>
              <a:t>is common in a middle syllable of a compound word, it is rare in a single base word. </a:t>
            </a:r>
            <a:endParaRPr lang="en-US" b="0">
              <a:latin typeface="+mn-lt"/>
              <a:ea typeface="Calibri"/>
              <a:cs typeface="Calibri"/>
            </a:endParaRPr>
          </a:p>
          <a:p>
            <a:pPr marL="171450" indent="-171450">
              <a:buFont typeface="Arial" panose="020B0604020202020204" pitchFamily="34" charset="0"/>
              <a:buChar char="•"/>
            </a:pPr>
            <a:r>
              <a:rPr lang="en-US" b="0">
                <a:latin typeface="+mn-lt"/>
              </a:rPr>
              <a:t>Tell students that </a:t>
            </a:r>
            <a:r>
              <a:rPr lang="en-US" b="1">
                <a:latin typeface="+mn-lt"/>
              </a:rPr>
              <a:t>caterpillar</a:t>
            </a:r>
            <a:r>
              <a:rPr lang="en-US" b="0">
                <a:latin typeface="+mn-lt"/>
              </a:rPr>
              <a:t> is the only common example of this. </a:t>
            </a:r>
            <a:endParaRPr lang="en-US" b="0">
              <a:latin typeface="+mn-lt"/>
              <a:ea typeface="Calibri"/>
              <a:cs typeface="Calibri"/>
            </a:endParaRPr>
          </a:p>
          <a:p>
            <a:pPr marL="0" indent="0">
              <a:buFont typeface="Arial" panose="020B0604020202020204" pitchFamily="34" charset="0"/>
              <a:buNone/>
            </a:pPr>
            <a:endParaRPr lang="en-US" b="0">
              <a:latin typeface="+mn-lt"/>
            </a:endParaRPr>
          </a:p>
          <a:p>
            <a:r>
              <a:rPr lang="en-US" b="0">
                <a:latin typeface="+mn-lt"/>
              </a:rPr>
              <a:t>Have </a:t>
            </a:r>
            <a:r>
              <a:rPr lang="en-US"/>
              <a:t>students read</a:t>
            </a:r>
            <a:r>
              <a:rPr lang="en-US" b="0">
                <a:latin typeface="+mn-lt"/>
              </a:rPr>
              <a:t> the word syllable by syllable* then as a whole.</a:t>
            </a:r>
            <a:endParaRPr lang="en-US" b="0">
              <a:latin typeface="+mn-lt"/>
              <a:ea typeface="Calibri"/>
              <a:cs typeface="Calibri"/>
            </a:endParaRPr>
          </a:p>
          <a:p>
            <a:pPr marL="0" indent="0">
              <a:buFont typeface="Arial" panose="020B0604020202020204" pitchFamily="34" charset="0"/>
              <a:buNone/>
            </a:pPr>
            <a:endParaRPr lang="en-US" b="0">
              <a:latin typeface="+mn-lt"/>
            </a:endParaRPr>
          </a:p>
          <a:p>
            <a:r>
              <a:rPr lang="en-US"/>
              <a:t>*You may use your hand to reveal one syllable at a time to support this process.</a:t>
            </a:r>
            <a:endParaRPr lang="en-US">
              <a:ea typeface="Calibri"/>
              <a:cs typeface="Calibri"/>
            </a:endParaRPr>
          </a:p>
        </p:txBody>
      </p:sp>
      <p:sp>
        <p:nvSpPr>
          <p:cNvPr id="4" name="Slide Number Placeholder 3">
            <a:extLst>
              <a:ext uri="{FF2B5EF4-FFF2-40B4-BE49-F238E27FC236}">
                <a16:creationId xmlns:a16="http://schemas.microsoft.com/office/drawing/2014/main" id="{898D2FC9-9C39-2D33-5BDA-503CEEB8C550}"/>
              </a:ext>
            </a:extLst>
          </p:cNvPr>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648036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D1E71-DDA9-5C37-9C6B-1AF8CBF6DE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22CB88-284D-2C8D-2BF5-C55967B35B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C965AB-14C3-C9F1-3105-F890D5A87F92}"/>
              </a:ext>
            </a:extLst>
          </p:cNvPr>
          <p:cNvSpPr>
            <a:spLocks noGrp="1"/>
          </p:cNvSpPr>
          <p:nvPr>
            <p:ph type="body" idx="1"/>
          </p:nvPr>
        </p:nvSpPr>
        <p:spPr/>
        <p:txBody>
          <a:bodyPr/>
          <a:lstStyle/>
          <a:p>
            <a:r>
              <a:rPr lang="en-AU" b="1">
                <a:latin typeface="+mn-lt"/>
              </a:rPr>
              <a:t>We do</a:t>
            </a:r>
          </a:p>
          <a:p>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Support and scaffold students to use the ‘spelling voice’ strategy to spell the </a:t>
            </a:r>
            <a:r>
              <a:rPr lang="en-AU" b="1">
                <a:latin typeface="+mn-lt"/>
              </a:rPr>
              <a:t>schwa</a:t>
            </a:r>
            <a:r>
              <a:rPr lang="en-AU" b="0">
                <a:latin typeface="+mn-lt"/>
              </a:rPr>
              <a:t> sound made by </a:t>
            </a:r>
            <a:r>
              <a:rPr lang="en-AU" b="1">
                <a:latin typeface="+mn-lt"/>
              </a:rPr>
              <a:t>er</a:t>
            </a:r>
            <a:r>
              <a:rPr lang="en-AU" b="0">
                <a:latin typeface="+mn-lt"/>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Say: </a:t>
            </a:r>
            <a:endParaRPr lang="en-AU"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It’s your turn now to use the ‘spelling voice’ strategy to spell words where </a:t>
            </a:r>
            <a:r>
              <a:rPr lang="en-AU" b="1" i="1">
                <a:latin typeface="+mn-lt"/>
              </a:rPr>
              <a:t>er</a:t>
            </a:r>
            <a:r>
              <a:rPr lang="en-AU" b="0" i="1">
                <a:latin typeface="+mn-lt"/>
              </a:rPr>
              <a:t> says /</a:t>
            </a:r>
            <a:r>
              <a:rPr lang="en-AU" b="0" i="1">
                <a:latin typeface="Calibri"/>
                <a:ea typeface="Calibri"/>
                <a:cs typeface="Calibri"/>
              </a:rPr>
              <a:t>Ə</a:t>
            </a:r>
            <a:r>
              <a:rPr lang="en-AU" b="0" i="1">
                <a:latin typeface="+mn-lt"/>
              </a:rPr>
              <a:t>/ in a middle syllable.</a:t>
            </a:r>
            <a:endParaRPr lang="en-AU"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We will spell two compound words and the word </a:t>
            </a:r>
            <a:r>
              <a:rPr lang="en-AU" b="1" i="1">
                <a:latin typeface="+mn-lt"/>
              </a:rPr>
              <a:t>caterpillar</a:t>
            </a:r>
            <a:r>
              <a:rPr lang="en-AU" b="0" i="1">
                <a:latin typeface="+mn-lt"/>
              </a:rPr>
              <a:t> too. </a:t>
            </a:r>
            <a:endParaRPr lang="en-AU" b="0" i="1">
              <a:latin typeface="+mn-lt"/>
              <a:ea typeface="Calibri"/>
              <a:cs typeface="Calibri"/>
            </a:endParaRPr>
          </a:p>
          <a:p>
            <a:endParaRPr lang="en-AU" b="1">
              <a:latin typeface="+mn-lt"/>
            </a:endParaRPr>
          </a:p>
          <a:p>
            <a:r>
              <a:rPr lang="en-AU" b="0">
                <a:latin typeface="+mn-lt"/>
              </a:rPr>
              <a:t>Start with the word </a:t>
            </a:r>
            <a:r>
              <a:rPr lang="en-AU" b="1">
                <a:latin typeface="+mn-lt"/>
              </a:rPr>
              <a:t>rollerblade</a:t>
            </a:r>
            <a:r>
              <a:rPr lang="en-AU" b="0">
                <a:latin typeface="+mn-lt"/>
              </a:rPr>
              <a:t>.</a:t>
            </a:r>
            <a:r>
              <a:rPr lang="en-AU" b="1">
                <a:latin typeface="+mn-lt"/>
              </a:rPr>
              <a:t> </a:t>
            </a:r>
            <a:r>
              <a:rPr lang="en-AU" b="0">
                <a:latin typeface="+mn-lt"/>
              </a:rPr>
              <a:t>Remind students that:</a:t>
            </a:r>
            <a:endParaRPr lang="en-AU" b="0">
              <a:latin typeface="+mn-lt"/>
              <a:ea typeface="Calibri"/>
              <a:cs typeface="Calibri"/>
            </a:endParaRPr>
          </a:p>
          <a:p>
            <a:pPr marL="171450" indent="-171450">
              <a:buFont typeface="Arial" panose="020B0604020202020204" pitchFamily="34" charset="0"/>
              <a:buChar char="•"/>
            </a:pPr>
            <a:r>
              <a:rPr lang="en-AU"/>
              <a:t>the</a:t>
            </a:r>
            <a:r>
              <a:rPr lang="en-AU" b="0">
                <a:latin typeface="+mn-lt"/>
              </a:rPr>
              <a:t> </a:t>
            </a:r>
            <a:r>
              <a:rPr lang="en-AU" b="1">
                <a:latin typeface="+mn-lt"/>
              </a:rPr>
              <a:t>er </a:t>
            </a:r>
            <a:r>
              <a:rPr lang="en-AU" b="0">
                <a:latin typeface="+mn-lt"/>
              </a:rPr>
              <a:t>saying </a:t>
            </a:r>
            <a:r>
              <a:rPr lang="en-AU" b="1">
                <a:latin typeface="+mn-lt"/>
              </a:rPr>
              <a:t>schwa</a:t>
            </a:r>
            <a:r>
              <a:rPr lang="en-AU" b="0">
                <a:latin typeface="+mn-lt"/>
              </a:rPr>
              <a:t> is at the end of the first base word</a:t>
            </a:r>
            <a:endParaRPr lang="en-AU" b="0">
              <a:latin typeface="+mn-lt"/>
              <a:ea typeface="Calibri"/>
              <a:cs typeface="Calibri"/>
            </a:endParaRPr>
          </a:p>
          <a:p>
            <a:pPr marL="171450" indent="-171450">
              <a:buFont typeface="Arial" panose="020B0604020202020204" pitchFamily="34" charset="0"/>
              <a:buChar char="•"/>
            </a:pPr>
            <a:r>
              <a:rPr lang="en-AU"/>
              <a:t>we</a:t>
            </a:r>
            <a:r>
              <a:rPr lang="en-AU" b="0">
                <a:latin typeface="+mn-lt"/>
              </a:rPr>
              <a:t> can say /er/ for </a:t>
            </a:r>
            <a:r>
              <a:rPr lang="en-AU" b="1">
                <a:latin typeface="+mn-lt"/>
              </a:rPr>
              <a:t>er</a:t>
            </a:r>
            <a:r>
              <a:rPr lang="en-AU" b="0">
                <a:latin typeface="+mn-lt"/>
              </a:rPr>
              <a:t> when using the ‘spelling voice’ strategy.</a:t>
            </a:r>
            <a:endParaRPr lang="en-AU" b="1">
              <a:latin typeface="+mn-lt"/>
            </a:endParaRPr>
          </a:p>
          <a:p>
            <a:endParaRPr lang="en-AU" b="1">
              <a:latin typeface="+mn-lt"/>
            </a:endParaRPr>
          </a:p>
          <a:p>
            <a:r>
              <a:rPr lang="en-AU" b="0">
                <a:latin typeface="+mn-lt"/>
              </a:rPr>
              <a:t>Support students as much as needed to: </a:t>
            </a:r>
            <a:endParaRPr lang="en-AU" b="0">
              <a:latin typeface="+mn-lt"/>
              <a:ea typeface="Calibri"/>
              <a:cs typeface="Calibri"/>
            </a:endParaRPr>
          </a:p>
          <a:p>
            <a:pPr marL="171450" indent="-171450">
              <a:buFont typeface="Arial" panose="020B0604020202020204" pitchFamily="34" charset="0"/>
              <a:buChar char="•"/>
            </a:pPr>
            <a:r>
              <a:rPr lang="en-AU" b="0">
                <a:latin typeface="+mn-lt"/>
              </a:rPr>
              <a:t>say the word aloud, </a:t>
            </a:r>
            <a:r>
              <a:rPr lang="en-AU" b="1">
                <a:latin typeface="+mn-lt"/>
              </a:rPr>
              <a:t>rollerblade</a:t>
            </a:r>
            <a:endParaRPr lang="en-AU" b="1">
              <a:latin typeface="+mn-lt"/>
              <a:ea typeface="Calibri"/>
              <a:cs typeface="Calibri"/>
            </a:endParaRPr>
          </a:p>
          <a:p>
            <a:pPr marL="171450" indent="-171450">
              <a:buFont typeface="Arial" panose="020B0604020202020204" pitchFamily="34" charset="0"/>
              <a:buChar char="•"/>
            </a:pPr>
            <a:r>
              <a:rPr lang="en-AU" b="0" i="0">
                <a:latin typeface="+mn-lt"/>
              </a:rPr>
              <a:t>say and spell the first base word, </a:t>
            </a:r>
            <a:r>
              <a:rPr lang="en-AU" b="1" i="0">
                <a:latin typeface="+mn-lt"/>
              </a:rPr>
              <a:t>roller</a:t>
            </a:r>
            <a:r>
              <a:rPr lang="en-AU" b="0" i="0">
                <a:latin typeface="+mn-lt"/>
              </a:rPr>
              <a:t>, using the sound /er/ for </a:t>
            </a:r>
            <a:r>
              <a:rPr lang="en-AU" b="1" i="0">
                <a:latin typeface="+mn-lt"/>
              </a:rPr>
              <a:t>er</a:t>
            </a:r>
            <a:endParaRPr lang="en-AU" b="1" i="0">
              <a:latin typeface="+mn-lt"/>
              <a:ea typeface="Calibri"/>
              <a:cs typeface="Calibri"/>
            </a:endParaRPr>
          </a:p>
          <a:p>
            <a:pPr marL="171450" indent="-171450">
              <a:buFont typeface="Arial" panose="020B0604020202020204" pitchFamily="34" charset="0"/>
              <a:buChar char="•"/>
            </a:pPr>
            <a:r>
              <a:rPr lang="en-AU" b="0" i="0">
                <a:latin typeface="+mn-lt"/>
              </a:rPr>
              <a:t>say and spell the second base word, </a:t>
            </a:r>
            <a:r>
              <a:rPr lang="en-AU" b="1" i="0">
                <a:latin typeface="+mn-lt"/>
              </a:rPr>
              <a:t>blade</a:t>
            </a:r>
            <a:r>
              <a:rPr lang="en-AU" b="0" i="0">
                <a:latin typeface="+mn-lt"/>
              </a:rPr>
              <a:t>. </a:t>
            </a:r>
            <a:endParaRPr lang="en-AU" b="1" i="0">
              <a:latin typeface="+mn-lt"/>
            </a:endParaRPr>
          </a:p>
          <a:p>
            <a:endParaRPr lang="en-AU" b="0">
              <a:latin typeface="+mn-lt"/>
            </a:endParaRPr>
          </a:p>
          <a:p>
            <a:r>
              <a:rPr lang="en-AU" b="0">
                <a:latin typeface="+mn-lt"/>
              </a:rPr>
              <a:t>Repeat with the word </a:t>
            </a:r>
            <a:r>
              <a:rPr lang="en-AU" b="1">
                <a:latin typeface="+mn-lt"/>
              </a:rPr>
              <a:t>showerhead </a:t>
            </a:r>
            <a:r>
              <a:rPr lang="en-AU" b="0">
                <a:latin typeface="+mn-lt"/>
              </a:rPr>
              <a:t>(</a:t>
            </a:r>
            <a:r>
              <a:rPr lang="en-AU" b="1">
                <a:latin typeface="+mn-lt"/>
              </a:rPr>
              <a:t>show</a:t>
            </a:r>
            <a:r>
              <a:rPr lang="en-AU" b="0">
                <a:latin typeface="+mn-lt"/>
              </a:rPr>
              <a:t>/</a:t>
            </a:r>
            <a:r>
              <a:rPr lang="en-AU" b="1">
                <a:latin typeface="+mn-lt"/>
              </a:rPr>
              <a:t>er</a:t>
            </a:r>
            <a:r>
              <a:rPr lang="en-AU" b="0">
                <a:latin typeface="+mn-lt"/>
              </a:rPr>
              <a:t>/-</a:t>
            </a:r>
            <a:r>
              <a:rPr lang="en-AU" b="1">
                <a:latin typeface="+mn-lt"/>
              </a:rPr>
              <a:t>head</a:t>
            </a:r>
            <a:r>
              <a:rPr lang="en-AU" b="0">
                <a:latin typeface="+mn-lt"/>
              </a:rPr>
              <a:t>), then have students spell the non-compound word </a:t>
            </a:r>
            <a:r>
              <a:rPr lang="en-AU" b="1">
                <a:latin typeface="+mn-lt"/>
              </a:rPr>
              <a:t>caterpillar </a:t>
            </a:r>
            <a:r>
              <a:rPr lang="en-AU" b="0">
                <a:latin typeface="+mn-lt"/>
              </a:rPr>
              <a:t>(</a:t>
            </a:r>
            <a:r>
              <a:rPr lang="en-AU" b="1">
                <a:latin typeface="+mn-lt"/>
              </a:rPr>
              <a:t>cat</a:t>
            </a:r>
            <a:r>
              <a:rPr lang="en-AU" b="0">
                <a:latin typeface="+mn-lt"/>
              </a:rPr>
              <a:t>-/</a:t>
            </a:r>
            <a:r>
              <a:rPr lang="en-AU" b="1">
                <a:latin typeface="+mn-lt"/>
              </a:rPr>
              <a:t>er</a:t>
            </a:r>
            <a:r>
              <a:rPr lang="en-AU" b="0">
                <a:latin typeface="+mn-lt"/>
              </a:rPr>
              <a:t>/-</a:t>
            </a:r>
            <a:r>
              <a:rPr lang="en-AU" b="1">
                <a:latin typeface="+mn-lt"/>
              </a:rPr>
              <a:t>pill</a:t>
            </a:r>
            <a:r>
              <a:rPr lang="en-AU" b="0">
                <a:latin typeface="+mn-lt"/>
              </a:rPr>
              <a:t>-/</a:t>
            </a:r>
            <a:r>
              <a:rPr lang="en-AU" b="1" err="1">
                <a:latin typeface="+mn-lt"/>
              </a:rPr>
              <a:t>ar</a:t>
            </a:r>
            <a:r>
              <a:rPr lang="en-AU" b="0">
                <a:latin typeface="+mn-lt"/>
              </a:rPr>
              <a:t>)</a:t>
            </a:r>
            <a:r>
              <a:rPr lang="en-AU" b="1">
                <a:latin typeface="+mn-lt"/>
              </a:rPr>
              <a:t> </a:t>
            </a:r>
            <a:r>
              <a:rPr lang="en-AU" b="0">
                <a:latin typeface="+mn-lt"/>
              </a:rPr>
              <a:t>syllable by syllable using the same strategy. </a:t>
            </a:r>
            <a:endParaRPr lang="en-AU" b="1">
              <a:latin typeface="+mn-lt"/>
              <a:ea typeface="Calibri"/>
              <a:cs typeface="Calibri"/>
            </a:endParaRPr>
          </a:p>
          <a:p>
            <a:endParaRPr lang="en-AU" b="0">
              <a:latin typeface="+mn-lt"/>
            </a:endParaRPr>
          </a:p>
          <a:p>
            <a:r>
              <a:rPr lang="en-US"/>
              <a:t>*</a:t>
            </a:r>
            <a:r>
              <a:rPr lang="en-US">
                <a:latin typeface="Calibri"/>
                <a:ea typeface="Calibri"/>
                <a:cs typeface="Calibri"/>
              </a:rPr>
              <a:t>You may remind students that the best way to learn how to read and spell words with </a:t>
            </a:r>
            <a:r>
              <a:rPr lang="en-US" b="1">
                <a:latin typeface="Calibri"/>
                <a:ea typeface="Calibri"/>
                <a:cs typeface="Calibri"/>
              </a:rPr>
              <a:t>schwa </a:t>
            </a:r>
            <a:r>
              <a:rPr lang="en-US">
                <a:latin typeface="Calibri"/>
                <a:ea typeface="Calibri"/>
                <a:cs typeface="Calibri"/>
              </a:rPr>
              <a:t>sounds is to </a:t>
            </a:r>
            <a:r>
              <a:rPr lang="en-US" err="1">
                <a:latin typeface="Calibri"/>
                <a:ea typeface="Calibri"/>
                <a:cs typeface="Calibri"/>
              </a:rPr>
              <a:t>practise</a:t>
            </a:r>
            <a:r>
              <a:rPr lang="en-US">
                <a:latin typeface="Calibri"/>
                <a:ea typeface="Calibri"/>
                <a:cs typeface="Calibri"/>
              </a:rPr>
              <a:t> reading and spelling them correctly. </a:t>
            </a:r>
          </a:p>
        </p:txBody>
      </p:sp>
      <p:sp>
        <p:nvSpPr>
          <p:cNvPr id="4" name="Slide Number Placeholder 3">
            <a:extLst>
              <a:ext uri="{FF2B5EF4-FFF2-40B4-BE49-F238E27FC236}">
                <a16:creationId xmlns:a16="http://schemas.microsoft.com/office/drawing/2014/main" id="{D4BBC2A9-7BDF-BEB8-DBB9-FD0022AF3802}"/>
              </a:ext>
            </a:extLst>
          </p:cNvPr>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9136332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2F7-A9E0-C2B2-533B-F21932FAC8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B9B6E-C56F-6BE5-9BF5-57B300621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FFF53-2CCB-EE4F-7ED0-EBA5D3D306DE}"/>
              </a:ext>
            </a:extLst>
          </p:cNvPr>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AU" sz="1200" b="1" kern="1200">
                <a:effectLst/>
                <a:latin typeface="+mn-lt"/>
                <a:ea typeface="Times New Roman" panose="02020603050405020304" pitchFamily="18" charset="0"/>
              </a:rPr>
              <a:t>I love to play with my friend Jess. </a:t>
            </a:r>
            <a:endParaRPr lang="en-AU" sz="1200" b="1" i="1" kern="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five sounds in the word: </a:t>
            </a:r>
            <a:r>
              <a:rPr lang="en-AU" sz="1200" b="1">
                <a:effectLst/>
                <a:latin typeface="+mn-lt"/>
                <a:ea typeface="Times New Roman" panose="02020603050405020304" pitchFamily="18" charset="0"/>
                <a:cs typeface="Calibri" panose="020F0502020204030204" pitchFamily="34" charset="0"/>
              </a:rPr>
              <a:t>f</a:t>
            </a:r>
            <a:r>
              <a:rPr lang="en-AU" sz="1200" b="1" i="0">
                <a:effectLst/>
                <a:latin typeface="+mn-lt"/>
                <a:ea typeface="Times New Roman" panose="02020603050405020304" pitchFamily="18" charset="0"/>
                <a:cs typeface="Calibri" panose="020F0502020204030204" pitchFamily="34" charset="0"/>
              </a:rPr>
              <a:t>/r/e/n/d</a:t>
            </a:r>
            <a:r>
              <a:rPr lang="en-AU" sz="1200">
                <a:effectLst/>
                <a:latin typeface="+mn-lt"/>
                <a:ea typeface="Times New Roman" panose="02020603050405020304" pitchFamily="18" charset="0"/>
                <a:cs typeface="Calibri" panose="020F0502020204030204" pitchFamily="34" charset="0"/>
              </a:rPr>
              <a:t>.</a:t>
            </a:r>
            <a:endParaRPr lang="en-AU" sz="1200" b="0" i="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five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err="1">
                <a:effectLst/>
                <a:latin typeface="+mn-lt"/>
                <a:ea typeface="Times New Roman" panose="02020603050405020304" pitchFamily="18" charset="0"/>
                <a:cs typeface="Calibri" panose="020F0502020204030204" pitchFamily="34" charset="0"/>
              </a:rPr>
              <a:t>ie</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saying</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/e/</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kern="0">
                <a:effectLst/>
                <a:latin typeface="+mn-lt"/>
                <a:ea typeface="Times New Roman" panose="02020603050405020304" pitchFamily="18" charset="0"/>
              </a:rPr>
              <a:t>f</a:t>
            </a:r>
            <a:r>
              <a:rPr lang="en-AU" sz="1200" b="1" i="1" kern="0">
                <a:effectLst/>
                <a:latin typeface="+mn-lt"/>
                <a:ea typeface="Times New Roman" panose="02020603050405020304" pitchFamily="18" charset="0"/>
              </a:rPr>
              <a:t>-r-</a:t>
            </a:r>
            <a:r>
              <a:rPr lang="en-AU" sz="1200" b="1" i="1" kern="0" err="1">
                <a:effectLst/>
                <a:latin typeface="+mn-lt"/>
                <a:ea typeface="Times New Roman" panose="02020603050405020304" pitchFamily="18" charset="0"/>
              </a:rPr>
              <a:t>ie</a:t>
            </a:r>
            <a:r>
              <a:rPr lang="en-AU" sz="1200" b="1" i="1" kern="0">
                <a:effectLst/>
                <a:latin typeface="+mn-lt"/>
                <a:ea typeface="Times New Roman" panose="02020603050405020304" pitchFamily="18" charset="0"/>
              </a:rPr>
              <a:t>-n-d</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friend</a:t>
            </a:r>
            <a:r>
              <a:rPr lang="en-AU" sz="1200" b="0" i="0" kern="0">
                <a:effectLst/>
                <a:latin typeface="+mn-lt"/>
                <a:ea typeface="Times New Roman" panose="02020603050405020304" pitchFamily="18" charset="0"/>
              </a:rPr>
              <a:t>.</a:t>
            </a:r>
            <a:endParaRPr lang="en-AU" sz="1200" b="1" i="1" kern="0">
              <a:effectLst/>
              <a:latin typeface="+mn-lt"/>
              <a:ea typeface="Times New Roman" panose="02020603050405020304" pitchFamily="18" charset="0"/>
            </a:endParaRPr>
          </a:p>
          <a:p>
            <a:pPr marL="0" lvl="0" indent="0">
              <a:lnSpc>
                <a:spcPct val="106000"/>
              </a:lnSpc>
              <a:spcAft>
                <a:spcPts val="800"/>
              </a:spcAft>
              <a:buFont typeface="+mj-lt"/>
              <a:buNone/>
            </a:pPr>
            <a:endParaRPr lang="en-AU" sz="1200" b="0" i="0" kern="0">
              <a:effectLst/>
              <a:latin typeface="+mn-lt"/>
              <a:ea typeface="Times New Roman" panose="02020603050405020304" pitchFamily="18" charset="0"/>
            </a:endParaRPr>
          </a:p>
          <a:p>
            <a:pPr marL="0" lvl="0" indent="0">
              <a:lnSpc>
                <a:spcPct val="106000"/>
              </a:lnSpc>
              <a:spcAft>
                <a:spcPts val="800"/>
              </a:spcAft>
              <a:buFont typeface="+mj-lt"/>
              <a:buNone/>
            </a:pPr>
            <a:r>
              <a:rPr lang="en-AU" sz="1200" b="0" i="0" kern="0">
                <a:effectLst/>
                <a:latin typeface="+mn-lt"/>
                <a:ea typeface="Times New Roman" panose="02020603050405020304" pitchFamily="18" charset="0"/>
              </a:rPr>
              <a:t>Note: You may also like to tell students that the way some people remember the </a:t>
            </a:r>
            <a:r>
              <a:rPr lang="en-AU" sz="1200" b="1" i="0" kern="0" err="1">
                <a:effectLst/>
                <a:latin typeface="+mn-lt"/>
                <a:ea typeface="Times New Roman" panose="02020603050405020304" pitchFamily="18" charset="0"/>
              </a:rPr>
              <a:t>ie</a:t>
            </a:r>
            <a:r>
              <a:rPr lang="en-AU" sz="1200" b="0" i="0" kern="0">
                <a:effectLst/>
                <a:latin typeface="+mn-lt"/>
                <a:ea typeface="Times New Roman" panose="02020603050405020304" pitchFamily="18" charset="0"/>
              </a:rPr>
              <a:t> in </a:t>
            </a:r>
            <a:r>
              <a:rPr lang="en-AU" sz="1200" b="1" i="0" kern="0">
                <a:effectLst/>
                <a:latin typeface="+mn-lt"/>
                <a:ea typeface="Times New Roman" panose="02020603050405020304" pitchFamily="18" charset="0"/>
              </a:rPr>
              <a:t>friend</a:t>
            </a:r>
            <a:r>
              <a:rPr lang="en-AU" sz="1200" b="0" i="0" kern="0">
                <a:effectLst/>
                <a:latin typeface="+mn-lt"/>
                <a:ea typeface="Times New Roman" panose="02020603050405020304" pitchFamily="18" charset="0"/>
              </a:rPr>
              <a:t> is by saying </a:t>
            </a:r>
            <a:r>
              <a:rPr lang="en-AU" sz="1200" b="1" i="0" kern="0" err="1">
                <a:effectLst/>
                <a:latin typeface="+mn-lt"/>
                <a:ea typeface="Times New Roman" panose="02020603050405020304" pitchFamily="18" charset="0"/>
              </a:rPr>
              <a:t>fri</a:t>
            </a:r>
            <a:r>
              <a:rPr lang="en-AU" sz="1200" b="0" i="0" kern="0">
                <a:effectLst/>
                <a:latin typeface="+mn-lt"/>
                <a:ea typeface="Times New Roman" panose="02020603050405020304" pitchFamily="18" charset="0"/>
              </a:rPr>
              <a:t>(fry)</a:t>
            </a:r>
            <a:r>
              <a:rPr lang="en-AU" sz="1200" b="1" i="0" kern="0">
                <a:effectLst/>
                <a:latin typeface="+mn-lt"/>
                <a:ea typeface="Times New Roman" panose="02020603050405020304" pitchFamily="18" charset="0"/>
              </a:rPr>
              <a:t>-end </a:t>
            </a:r>
            <a:r>
              <a:rPr lang="en-AU" sz="1200" b="0" i="0" kern="0">
                <a:effectLst/>
                <a:latin typeface="+mn-lt"/>
                <a:ea typeface="Times New Roman" panose="02020603050405020304" pitchFamily="18" charset="0"/>
              </a:rPr>
              <a:t>as they spell the word. </a:t>
            </a: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sz="1200" kern="0">
              <a:effectLst/>
              <a:latin typeface="+mn-lt"/>
            </a:endParaRPr>
          </a:p>
        </p:txBody>
      </p:sp>
      <p:sp>
        <p:nvSpPr>
          <p:cNvPr id="4" name="Slide Number Placeholder 3">
            <a:extLst>
              <a:ext uri="{FF2B5EF4-FFF2-40B4-BE49-F238E27FC236}">
                <a16:creationId xmlns:a16="http://schemas.microsoft.com/office/drawing/2014/main" id="{2FDA401E-A129-05E3-0457-303C132CF435}"/>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0235191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five sounds in the word: </a:t>
            </a:r>
            <a:r>
              <a:rPr lang="en-AU" sz="1200" b="1">
                <a:effectLst/>
                <a:latin typeface="+mn-lt"/>
                <a:ea typeface="Times New Roman" panose="02020603050405020304" pitchFamily="18" charset="0"/>
                <a:cs typeface="Calibri" panose="020F0502020204030204" pitchFamily="34" charset="0"/>
              </a:rPr>
              <a:t>f</a:t>
            </a:r>
            <a:r>
              <a:rPr lang="en-AU" sz="1200" b="1" i="0">
                <a:effectLst/>
                <a:latin typeface="+mn-lt"/>
                <a:ea typeface="Times New Roman" panose="02020603050405020304" pitchFamily="18" charset="0"/>
                <a:cs typeface="Calibri" panose="020F0502020204030204" pitchFamily="34" charset="0"/>
              </a:rPr>
              <a:t>/r/e/n/d</a:t>
            </a:r>
            <a:r>
              <a:rPr lang="en-AU" sz="120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Draw five short horizontal lines.</a:t>
            </a: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the </a:t>
            </a:r>
            <a:r>
              <a:rPr lang="en-AU" sz="1200" b="1" err="1">
                <a:effectLst/>
                <a:latin typeface="+mn-lt"/>
                <a:ea typeface="Times New Roman" panose="02020603050405020304" pitchFamily="18" charset="0"/>
                <a:cs typeface="Calibri" panose="020F0502020204030204" pitchFamily="34" charset="0"/>
              </a:rPr>
              <a:t>ie</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saying</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/e/</a:t>
            </a:r>
            <a:r>
              <a:rPr lang="en-AU" sz="120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Spell the word orally, for example:  </a:t>
            </a:r>
            <a:r>
              <a:rPr lang="en-AU" sz="1200" b="1" kern="0">
                <a:effectLst/>
                <a:latin typeface="+mn-lt"/>
                <a:ea typeface="Times New Roman" panose="02020603050405020304" pitchFamily="18" charset="0"/>
              </a:rPr>
              <a:t>f</a:t>
            </a:r>
            <a:r>
              <a:rPr lang="en-AU" sz="1200" b="1" i="1" kern="0">
                <a:effectLst/>
                <a:latin typeface="+mn-lt"/>
                <a:ea typeface="Times New Roman" panose="02020603050405020304" pitchFamily="18" charset="0"/>
              </a:rPr>
              <a:t>-r-</a:t>
            </a:r>
            <a:r>
              <a:rPr lang="en-AU" sz="1200" b="1" i="1" kern="0" err="1">
                <a:effectLst/>
                <a:latin typeface="+mn-lt"/>
                <a:ea typeface="Times New Roman" panose="02020603050405020304" pitchFamily="18" charset="0"/>
              </a:rPr>
              <a:t>ie</a:t>
            </a:r>
            <a:r>
              <a:rPr lang="en-AU" sz="1200" b="1" i="1" kern="0">
                <a:effectLst/>
                <a:latin typeface="+mn-lt"/>
                <a:ea typeface="Times New Roman" panose="02020603050405020304" pitchFamily="18" charset="0"/>
              </a:rPr>
              <a:t>-n-d</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friend</a:t>
            </a:r>
            <a:r>
              <a:rPr lang="en-AU" sz="1200" b="0" i="0" kern="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sz="1200" b="0" i="0" kern="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r>
              <a:rPr lang="en-AU" sz="1200" b="0" i="0" kern="0">
                <a:effectLst/>
                <a:latin typeface="+mn-lt"/>
                <a:ea typeface="Times New Roman" panose="02020603050405020304" pitchFamily="18" charset="0"/>
              </a:rPr>
              <a:t>Note: You may like to ask students to recall the way some people use to remember the </a:t>
            </a:r>
            <a:r>
              <a:rPr lang="en-AU" sz="1200" b="1" i="0" kern="0" err="1">
                <a:effectLst/>
                <a:latin typeface="+mn-lt"/>
                <a:ea typeface="Times New Roman" panose="02020603050405020304" pitchFamily="18" charset="0"/>
              </a:rPr>
              <a:t>ie</a:t>
            </a:r>
            <a:r>
              <a:rPr lang="en-AU" sz="1200" b="1" i="0" kern="0">
                <a:effectLst/>
                <a:latin typeface="+mn-lt"/>
                <a:ea typeface="Times New Roman" panose="02020603050405020304" pitchFamily="18" charset="0"/>
              </a:rPr>
              <a:t> </a:t>
            </a:r>
            <a:r>
              <a:rPr lang="en-AU" sz="1200" b="0" i="0" kern="0">
                <a:effectLst/>
                <a:latin typeface="+mn-lt"/>
                <a:ea typeface="Times New Roman" panose="02020603050405020304" pitchFamily="18" charset="0"/>
              </a:rPr>
              <a:t>in </a:t>
            </a:r>
            <a:r>
              <a:rPr lang="en-AU" sz="1200" b="1" i="0" kern="0">
                <a:effectLst/>
                <a:latin typeface="+mn-lt"/>
                <a:ea typeface="Times New Roman" panose="02020603050405020304" pitchFamily="18" charset="0"/>
              </a:rPr>
              <a:t>friend</a:t>
            </a:r>
            <a:r>
              <a:rPr lang="en-AU" sz="1200" b="0" i="0" kern="0">
                <a:effectLst/>
                <a:latin typeface="+mn-lt"/>
                <a:ea typeface="Times New Roman" panose="02020603050405020304" pitchFamily="18" charset="0"/>
              </a:rPr>
              <a:t>: saying </a:t>
            </a:r>
            <a:r>
              <a:rPr lang="en-AU" sz="1200" b="1" i="0" kern="0" err="1">
                <a:effectLst/>
                <a:latin typeface="+mn-lt"/>
                <a:ea typeface="Times New Roman" panose="02020603050405020304" pitchFamily="18" charset="0"/>
              </a:rPr>
              <a:t>fri</a:t>
            </a:r>
            <a:r>
              <a:rPr lang="en-AU" sz="1200" b="0" i="0" kern="0">
                <a:effectLst/>
                <a:latin typeface="+mn-lt"/>
                <a:ea typeface="Times New Roman" panose="02020603050405020304" pitchFamily="18" charset="0"/>
              </a:rPr>
              <a:t>(fry)</a:t>
            </a:r>
            <a:r>
              <a:rPr lang="en-AU" sz="1200" b="1" i="0" kern="0">
                <a:effectLst/>
                <a:latin typeface="+mn-lt"/>
                <a:ea typeface="Times New Roman" panose="02020603050405020304" pitchFamily="18" charset="0"/>
              </a:rPr>
              <a:t>-end </a:t>
            </a:r>
            <a:r>
              <a:rPr lang="en-AU" sz="1200" b="0" i="0" kern="0">
                <a:effectLst/>
                <a:latin typeface="+mn-lt"/>
                <a:ea typeface="Times New Roman" panose="02020603050405020304" pitchFamily="18" charset="0"/>
              </a:rPr>
              <a:t>as they spell the word. </a:t>
            </a: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sz="1200" b="1" i="1"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sz="1200" b="1" i="1" kern="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2700146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a:cs typeface="Calibri"/>
              </a:rPr>
              <a:t>Check for understanding</a:t>
            </a:r>
          </a:p>
          <a:p>
            <a:endParaRPr lang="en-AU" sz="1200" b="1">
              <a:solidFill>
                <a:srgbClr val="404040"/>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The spelling task for this check for understanding is specific to the sequence of </a:t>
            </a:r>
            <a:r>
              <a:rPr lang="en-AU" sz="1200" b="1">
                <a:solidFill>
                  <a:schemeClr val="tx1"/>
                </a:solidFill>
                <a:effectLst/>
                <a:latin typeface="+mn-lt"/>
                <a:ea typeface="Calibri" panose="020F0502020204030204" pitchFamily="34" charset="0"/>
                <a:cs typeface="Times New Roman" panose="02020603050405020304" pitchFamily="18" charset="0"/>
              </a:rPr>
              <a:t>schwa </a:t>
            </a:r>
            <a:r>
              <a:rPr lang="en-AU" sz="1200">
                <a:solidFill>
                  <a:schemeClr val="tx1"/>
                </a:solidFill>
                <a:effectLst/>
                <a:latin typeface="+mn-lt"/>
                <a:ea typeface="Calibri" panose="020F0502020204030204" pitchFamily="34" charset="0"/>
                <a:cs typeface="Times New Roman" panose="02020603050405020304" pitchFamily="18" charset="0"/>
              </a:rPr>
              <a:t>lessons.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Due to the multiple spellings for </a:t>
            </a:r>
            <a:r>
              <a:rPr lang="en-AU" sz="1200" b="1">
                <a:solidFill>
                  <a:schemeClr val="tx1"/>
                </a:solidFill>
                <a:effectLst/>
                <a:latin typeface="+mn-lt"/>
                <a:ea typeface="Calibri" panose="020F0502020204030204" pitchFamily="34" charset="0"/>
                <a:cs typeface="Times New Roman" panose="02020603050405020304" pitchFamily="18" charset="0"/>
              </a:rPr>
              <a:t>schwa</a:t>
            </a:r>
            <a:r>
              <a:rPr lang="en-AU" sz="1200">
                <a:solidFill>
                  <a:schemeClr val="tx1"/>
                </a:solidFill>
                <a:effectLst/>
                <a:latin typeface="+mn-lt"/>
                <a:ea typeface="Calibri" panose="020F0502020204030204" pitchFamily="34" charset="0"/>
                <a:cs typeface="Times New Roman" panose="02020603050405020304" pitchFamily="18" charset="0"/>
              </a:rPr>
              <a:t>, it is not expected that a high percentage of students would be able to apply the spelling choices to a range of words correctly yet, so an alternative approach is suggested.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See below for instructions for this alternative approach.* </a:t>
            </a:r>
          </a:p>
          <a:p>
            <a:endParaRPr lang="en-AU" sz="1200" b="1">
              <a:solidFill>
                <a:srgbClr val="404040"/>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a:cs typeface="Calibri"/>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a:cs typeface="Calibri"/>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a:cs typeface="Calibri"/>
              </a:rPr>
              <a:t>They will:</a:t>
            </a:r>
          </a:p>
          <a:p>
            <a:pPr marL="171450" indent="-171450">
              <a:buFont typeface="Arial" panose="020B0604020202020204" pitchFamily="34" charset="0"/>
              <a:buChar char="•"/>
            </a:pPr>
            <a:r>
              <a:rPr lang="en-AU">
                <a:solidFill>
                  <a:srgbClr val="404040"/>
                </a:solidFill>
                <a:ea typeface="Calibri"/>
                <a:cs typeface="Calibri"/>
              </a:rPr>
              <a:t>listen to you say the words </a:t>
            </a:r>
            <a:r>
              <a:rPr lang="en-AU" b="1">
                <a:solidFill>
                  <a:srgbClr val="404040"/>
                </a:solidFill>
                <a:ea typeface="Calibri"/>
                <a:cs typeface="Calibri"/>
              </a:rPr>
              <a:t>strategy</a:t>
            </a:r>
            <a:r>
              <a:rPr lang="en-AU">
                <a:solidFill>
                  <a:srgbClr val="404040"/>
                </a:solidFill>
              </a:rPr>
              <a:t>,</a:t>
            </a:r>
            <a:r>
              <a:rPr lang="en-AU" b="1">
                <a:solidFill>
                  <a:srgbClr val="404040"/>
                </a:solidFill>
              </a:rPr>
              <a:t> normal </a:t>
            </a:r>
            <a:r>
              <a:rPr lang="en-AU">
                <a:solidFill>
                  <a:srgbClr val="404040"/>
                </a:solidFill>
              </a:rPr>
              <a:t>and</a:t>
            </a:r>
            <a:r>
              <a:rPr lang="en-AU" b="1">
                <a:solidFill>
                  <a:srgbClr val="404040"/>
                </a:solidFill>
              </a:rPr>
              <a:t> carry</a:t>
            </a:r>
            <a:r>
              <a:rPr lang="en-AU">
                <a:solidFill>
                  <a:srgbClr val="404040"/>
                </a:solidFill>
                <a:ea typeface="Calibri"/>
                <a:cs typeface="Calibri"/>
              </a:rPr>
              <a:t> and place hands on their head to indicate which word</a:t>
            </a:r>
            <a:r>
              <a:rPr lang="en-AU" u="none">
                <a:solidFill>
                  <a:srgbClr val="404040"/>
                </a:solidFill>
                <a:ea typeface="Calibri"/>
                <a:cs typeface="Calibri"/>
              </a:rPr>
              <a:t> has a </a:t>
            </a:r>
            <a:r>
              <a:rPr lang="en-AU" b="1">
                <a:solidFill>
                  <a:srgbClr val="404040"/>
                </a:solidFill>
                <a:ea typeface="Calibri"/>
                <a:cs typeface="Calibri"/>
              </a:rPr>
              <a:t>schwa</a:t>
            </a:r>
            <a:r>
              <a:rPr lang="en-AU">
                <a:solidFill>
                  <a:srgbClr val="404040"/>
                </a:solidFill>
                <a:ea typeface="Calibri"/>
                <a:cs typeface="Calibri"/>
              </a:rPr>
              <a:t> sound in a middle syllable (</a:t>
            </a:r>
            <a:r>
              <a:rPr lang="en-AU" b="1">
                <a:solidFill>
                  <a:srgbClr val="404040"/>
                </a:solidFill>
                <a:ea typeface="Calibri"/>
                <a:cs typeface="Calibri"/>
              </a:rPr>
              <a:t>strategy</a:t>
            </a:r>
            <a:r>
              <a:rPr lang="en-AU">
                <a:solidFill>
                  <a:srgbClr val="404040"/>
                </a:solidFill>
                <a:ea typeface="Calibri"/>
                <a:cs typeface="Calibri"/>
              </a:rPr>
              <a:t>)</a:t>
            </a:r>
            <a:endParaRPr lang="en-AU" sz="1200">
              <a:solidFill>
                <a:srgbClr val="404040"/>
              </a:solidFill>
              <a:effectLst/>
              <a:latin typeface="+mn-lt"/>
              <a:ea typeface="Calibri"/>
              <a:cs typeface="Calibri"/>
            </a:endParaRPr>
          </a:p>
          <a:p>
            <a:pPr marL="171450" indent="-171450">
              <a:buFont typeface="Arial" panose="020B0604020202020204" pitchFamily="34" charset="0"/>
              <a:buChar char="•"/>
            </a:pPr>
            <a:r>
              <a:rPr lang="en-AU" sz="1200">
                <a:solidFill>
                  <a:srgbClr val="404040"/>
                </a:solidFill>
                <a:effectLst/>
                <a:latin typeface="+mn-lt"/>
                <a:ea typeface="Calibri"/>
                <a:cs typeface="Calibri"/>
              </a:rPr>
              <a:t>read</a:t>
            </a:r>
            <a:r>
              <a:rPr lang="en-AU">
                <a:solidFill>
                  <a:srgbClr val="404040"/>
                </a:solidFill>
                <a:ea typeface="Calibri"/>
                <a:cs typeface="Calibri"/>
              </a:rPr>
              <a:t> one or</a:t>
            </a:r>
            <a:r>
              <a:rPr lang="en-AU" sz="1200">
                <a:solidFill>
                  <a:srgbClr val="404040"/>
                </a:solidFill>
                <a:effectLst/>
                <a:latin typeface="+mn-lt"/>
                <a:ea typeface="Calibri"/>
                <a:cs typeface="Calibri"/>
              </a:rPr>
              <a:t> </a:t>
            </a:r>
            <a:r>
              <a:rPr lang="en-AU">
                <a:solidFill>
                  <a:srgbClr val="404040"/>
                </a:solidFill>
                <a:ea typeface="Calibri"/>
                <a:cs typeface="Calibri"/>
              </a:rPr>
              <a:t>more words</a:t>
            </a:r>
            <a:r>
              <a:rPr lang="en-AU" sz="1200">
                <a:solidFill>
                  <a:srgbClr val="404040"/>
                </a:solidFill>
                <a:effectLst/>
                <a:latin typeface="+mn-lt"/>
                <a:ea typeface="Calibri"/>
                <a:cs typeface="Calibri"/>
              </a:rPr>
              <a:t> from the </a:t>
            </a:r>
            <a:r>
              <a:rPr lang="en-AU" sz="1200" b="1">
                <a:solidFill>
                  <a:srgbClr val="404040"/>
                </a:solidFill>
                <a:effectLst/>
                <a:latin typeface="+mn-lt"/>
                <a:ea typeface="Calibri"/>
                <a:cs typeface="Calibri"/>
              </a:rPr>
              <a:t>read a word </a:t>
            </a:r>
            <a:r>
              <a:rPr lang="en-AU" sz="1200">
                <a:solidFill>
                  <a:srgbClr val="404040"/>
                </a:solidFill>
                <a:effectLst/>
                <a:latin typeface="+mn-lt"/>
                <a:ea typeface="Calibri"/>
                <a:cs typeface="Calibri"/>
              </a:rPr>
              <a:t>list on the slide</a:t>
            </a:r>
          </a:p>
          <a:p>
            <a:pPr marL="171450" indent="-171450">
              <a:buFont typeface="Arial" panose="020B0604020202020204" pitchFamily="34" charset="0"/>
              <a:buChar char="•"/>
            </a:pPr>
            <a:r>
              <a:rPr lang="en-AU" sz="1200">
                <a:solidFill>
                  <a:srgbClr val="404040"/>
                </a:solidFill>
                <a:effectLst/>
                <a:latin typeface="+mn-lt"/>
                <a:ea typeface="Calibri"/>
                <a:cs typeface="Calibri"/>
              </a:rPr>
              <a:t>*spell</a:t>
            </a:r>
            <a:r>
              <a:rPr lang="en-AU">
                <a:solidFill>
                  <a:srgbClr val="404040"/>
                </a:solidFill>
                <a:ea typeface="Calibri"/>
                <a:cs typeface="Calibri"/>
              </a:rPr>
              <a:t> one</a:t>
            </a:r>
            <a:r>
              <a:rPr lang="en-AU" sz="1200">
                <a:solidFill>
                  <a:srgbClr val="404040"/>
                </a:solidFill>
                <a:effectLst/>
                <a:latin typeface="+mn-lt"/>
                <a:ea typeface="Calibri"/>
                <a:cs typeface="Calibri"/>
              </a:rPr>
              <a:t> </a:t>
            </a:r>
            <a:r>
              <a:rPr lang="en-US">
                <a:solidFill>
                  <a:srgbClr val="404040"/>
                </a:solidFill>
                <a:ea typeface="Calibri"/>
                <a:cs typeface="Calibri"/>
              </a:rPr>
              <a:t>of the words from the </a:t>
            </a:r>
            <a:r>
              <a:rPr lang="en-US" b="1">
                <a:solidFill>
                  <a:srgbClr val="404040"/>
                </a:solidFill>
                <a:ea typeface="Calibri"/>
                <a:cs typeface="Calibri"/>
              </a:rPr>
              <a:t>read a word</a:t>
            </a:r>
            <a:r>
              <a:rPr lang="en-US" b="0">
                <a:solidFill>
                  <a:srgbClr val="404040"/>
                </a:solidFill>
                <a:ea typeface="Calibri"/>
                <a:cs typeface="Calibri"/>
              </a:rPr>
              <a:t> list (</a:t>
            </a:r>
            <a:r>
              <a:rPr lang="en-US" b="1">
                <a:solidFill>
                  <a:srgbClr val="404040"/>
                </a:solidFill>
                <a:ea typeface="Calibri"/>
                <a:cs typeface="Calibri"/>
              </a:rPr>
              <a:t>visitor</a:t>
            </a:r>
            <a:r>
              <a:rPr lang="en-US" b="0">
                <a:solidFill>
                  <a:srgbClr val="404040"/>
                </a:solidFill>
                <a:ea typeface="Calibri"/>
                <a:cs typeface="Calibri"/>
              </a:rPr>
              <a:t>,</a:t>
            </a:r>
            <a:r>
              <a:rPr lang="en-US" b="1">
                <a:solidFill>
                  <a:srgbClr val="404040"/>
                </a:solidFill>
                <a:ea typeface="Calibri"/>
                <a:cs typeface="Calibri"/>
              </a:rPr>
              <a:t> camera</a:t>
            </a:r>
            <a:r>
              <a:rPr lang="en-US" b="0">
                <a:solidFill>
                  <a:srgbClr val="404040"/>
                </a:solidFill>
                <a:ea typeface="Calibri"/>
                <a:cs typeface="Calibri"/>
              </a:rPr>
              <a:t>,</a:t>
            </a:r>
            <a:r>
              <a:rPr lang="en-US" b="1">
                <a:solidFill>
                  <a:srgbClr val="404040"/>
                </a:solidFill>
                <a:ea typeface="Calibri"/>
                <a:cs typeface="Calibri"/>
              </a:rPr>
              <a:t> butterfly</a:t>
            </a:r>
            <a:r>
              <a:rPr lang="en-US" b="0">
                <a:solidFill>
                  <a:srgbClr val="404040"/>
                </a:solidFill>
                <a:ea typeface="Calibri"/>
                <a:cs typeface="Calibri"/>
              </a:rPr>
              <a:t>) </a:t>
            </a:r>
            <a:r>
              <a:rPr lang="en-US">
                <a:solidFill>
                  <a:srgbClr val="404040"/>
                </a:solidFill>
                <a:ea typeface="Calibri"/>
                <a:cs typeface="Calibri"/>
              </a:rPr>
              <a:t>using the ‘spelling voice’ strategy</a:t>
            </a:r>
            <a:endParaRPr lang="en-AU" sz="1200">
              <a:solidFill>
                <a:srgbClr val="404040"/>
              </a:solidFill>
              <a:effectLst/>
              <a:latin typeface="+mn-lt"/>
              <a:ea typeface="Calibri" panose="020F0502020204030204" pitchFamily="34" charset="0"/>
              <a:cs typeface="Calibri"/>
            </a:endParaRPr>
          </a:p>
          <a:p>
            <a:pPr marL="171450" indent="-171450">
              <a:buFont typeface="Arial" panose="020B0604020202020204" pitchFamily="34" charset="0"/>
              <a:buChar char="•"/>
            </a:pPr>
            <a:r>
              <a:rPr lang="en-US" sz="1200">
                <a:effectLst/>
                <a:latin typeface="+mn-lt"/>
                <a:cs typeface="Calibri"/>
              </a:rPr>
              <a:t>show the word</a:t>
            </a:r>
            <a:r>
              <a:rPr lang="en-US">
                <a:cs typeface="Calibri"/>
              </a:rPr>
              <a:t>(s)</a:t>
            </a:r>
            <a:r>
              <a:rPr lang="en-US" sz="1200">
                <a:effectLst/>
                <a:latin typeface="+mn-lt"/>
                <a:cs typeface="Calibri"/>
              </a:rPr>
              <a:t> they have written by placing their mini-whiteboard underneath their chin for you to check.</a:t>
            </a:r>
            <a:endParaRPr lang="en-AU" sz="1200">
              <a:solidFill>
                <a:srgbClr val="404040"/>
              </a:solidFill>
              <a:effectLst/>
              <a:latin typeface="+mn-lt"/>
              <a:ea typeface="Calibri" panose="020F0502020204030204" pitchFamily="34" charset="0"/>
              <a:cs typeface="Calibri"/>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a:cs typeface="Calibri"/>
              </a:rPr>
              <a:t>Note: Students who have not met the success criteria are top priority for small-group targeted instruction.</a:t>
            </a:r>
          </a:p>
          <a:p>
            <a:endParaRPr lang="en-US">
              <a:ea typeface="Calibri"/>
              <a:cs typeface="Calibri"/>
            </a:endParaRPr>
          </a:p>
          <a:p>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chemeClr val="tx1"/>
              </a:solidFill>
              <a:latin typeface="+mn-lt"/>
            </a:endParaRPr>
          </a:p>
          <a:p>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 </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Students read each word.</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Students circle the letter in each word that make the </a:t>
            </a:r>
            <a:r>
              <a:rPr lang="en-US" sz="1200" b="1">
                <a:solidFill>
                  <a:srgbClr val="404040"/>
                </a:solidFill>
                <a:effectLst/>
                <a:latin typeface="+mn-lt"/>
                <a:ea typeface="Verdana"/>
                <a:cs typeface="Times New Roman" panose="02020603050405020304" pitchFamily="18" charset="0"/>
              </a:rPr>
              <a:t>schwa </a:t>
            </a:r>
            <a:r>
              <a:rPr lang="en-US" sz="1200" b="0">
                <a:solidFill>
                  <a:srgbClr val="404040"/>
                </a:solidFill>
                <a:effectLst/>
                <a:latin typeface="+mn-lt"/>
                <a:ea typeface="Verdana"/>
                <a:cs typeface="Times New Roman" panose="02020603050405020304" pitchFamily="18" charset="0"/>
              </a:rPr>
              <a:t>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write</a:t>
            </a:r>
            <a:endParaRPr lang="en-US" b="1">
              <a:solidFill>
                <a:srgbClr val="404040"/>
              </a:solidFill>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For each word from the words to read section, students:</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Calibri" panose="020F0502020204030204" pitchFamily="34" charset="0"/>
                <a:cs typeface="Times New Roman" panose="02020603050405020304" pitchFamily="18" charset="0"/>
              </a:rPr>
              <a:t>identify the spelling for the </a:t>
            </a:r>
            <a:r>
              <a:rPr lang="en-US" sz="1200" b="1">
                <a:solidFill>
                  <a:srgbClr val="404040"/>
                </a:solidFill>
                <a:effectLst/>
                <a:latin typeface="+mn-lt"/>
                <a:ea typeface="Calibri" panose="020F0502020204030204" pitchFamily="34" charset="0"/>
                <a:cs typeface="Times New Roman" panose="02020603050405020304" pitchFamily="18" charset="0"/>
              </a:rPr>
              <a:t>schwa</a:t>
            </a:r>
            <a:r>
              <a:rPr lang="en-US" sz="1200" b="0">
                <a:solidFill>
                  <a:srgbClr val="404040"/>
                </a:solidFill>
                <a:effectLst/>
                <a:latin typeface="+mn-lt"/>
                <a:ea typeface="Calibri" panose="020F0502020204030204" pitchFamily="34" charset="0"/>
                <a:cs typeface="Times New Roman" panose="02020603050405020304" pitchFamily="18" charset="0"/>
              </a:rPr>
              <a:t> sound</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US" sz="1200" b="0">
                <a:solidFill>
                  <a:srgbClr val="404040"/>
                </a:solidFill>
                <a:effectLst/>
                <a:latin typeface="+mn-lt"/>
                <a:ea typeface="Calibri" panose="020F0502020204030204" pitchFamily="34" charset="0"/>
                <a:cs typeface="Times New Roman" panose="02020603050405020304" pitchFamily="18" charset="0"/>
              </a:rPr>
              <a:t>use their ‘spelling voice’ strategy as they write the word in the correct column.</a:t>
            </a:r>
          </a:p>
          <a:p>
            <a:pPr marL="0" marR="0" lvl="0" indent="0" algn="l" defTabSz="914400" rtl="0" eaLnBrk="1" fontAlgn="auto" latinLnBrk="0" hangingPunct="1">
              <a:lnSpc>
                <a:spcPct val="100000"/>
              </a:lnSpc>
              <a:spcBef>
                <a:spcPts val="100"/>
              </a:spcBef>
              <a:spcAft>
                <a:spcPts val="400"/>
              </a:spcAft>
              <a:buClrTx/>
              <a:buSzTx/>
              <a:buFont typeface="Arial" panose="020B0604020202020204" pitchFamily="34" charset="0"/>
              <a:buNone/>
              <a:tabLst/>
              <a:defRPr/>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ar</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star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her</a:t>
            </a:r>
            <a:endParaRPr lang="en-US" sz="1200" b="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bird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/er/ as in </a:t>
            </a:r>
            <a:r>
              <a:rPr lang="en-US" sz="1200" b="1">
                <a:effectLst/>
                <a:latin typeface="+mn-lt"/>
                <a:ea typeface="Aptos" panose="020B0004020202020204" pitchFamily="34" charset="0"/>
                <a:cs typeface="Aptos" panose="020B0004020202020204" pitchFamily="34" charset="0"/>
              </a:rPr>
              <a:t>hurt</a:t>
            </a:r>
            <a:r>
              <a:rPr lang="en-US" sz="1200" b="0">
                <a:effectLst/>
                <a:latin typeface="+mn-lt"/>
                <a:ea typeface="Aptos" panose="020B0004020202020204" pitchFamily="34" charset="0"/>
                <a:cs typeface="Aptos" panose="020B00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 </a:t>
            </a:r>
            <a:r>
              <a:rPr lang="en-US" b="1">
                <a:latin typeface="+mn-lt"/>
              </a:rPr>
              <a:t>one-syllable words: </a:t>
            </a:r>
            <a:r>
              <a:rPr lang="en-US" b="0">
                <a:latin typeface="+mn-lt"/>
              </a:rPr>
              <a:t>have</a:t>
            </a:r>
            <a:r>
              <a:rPr lang="en-US">
                <a:latin typeface="+mn-lt"/>
              </a:rPr>
              <a:t> students read the word 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multisyllabic </a:t>
            </a:r>
            <a:r>
              <a:rPr lang="en-US" b="0">
                <a:latin typeface="+mn-lt"/>
              </a:rPr>
              <a:t>or</a:t>
            </a:r>
            <a:r>
              <a:rPr lang="en-US" b="1">
                <a:latin typeface="+mn-lt"/>
              </a:rPr>
              <a:t> compound words: </a:t>
            </a:r>
            <a:r>
              <a:rPr lang="en-US" b="0">
                <a:latin typeface="+mn-lt"/>
              </a:rPr>
              <a:t>h</a:t>
            </a:r>
            <a:r>
              <a:rPr lang="en-US">
                <a:latin typeface="+mn-lt"/>
              </a:rPr>
              <a:t>ave students read each syllable or base word before reading the whole word. </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words </a:t>
            </a:r>
            <a:r>
              <a:rPr lang="en-US" b="0">
                <a:latin typeface="+mn-lt"/>
              </a:rPr>
              <a:t>with a</a:t>
            </a:r>
            <a:r>
              <a:rPr lang="en-US" b="1">
                <a:latin typeface="+mn-lt"/>
              </a:rPr>
              <a:t> suffix:</a:t>
            </a:r>
            <a:r>
              <a:rPr lang="en-US" b="0">
                <a:latin typeface="+mn-lt"/>
              </a:rPr>
              <a:t> have students read the base word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morning</a:t>
            </a:r>
            <a:r>
              <a:rPr lang="en-US" b="0"/>
              <a:t>,</a:t>
            </a:r>
            <a:r>
              <a:rPr lang="en-US" b="1"/>
              <a:t> termite</a:t>
            </a:r>
            <a:r>
              <a:rPr lang="en-US" b="0"/>
              <a:t>,</a:t>
            </a:r>
            <a:r>
              <a:rPr lang="en-US" b="1"/>
              <a:t> church</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43F83-DF1B-AD40-A87C-7A04197550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F4A535-2B3E-ED61-031B-6D8D740863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1BB9E-8666-E579-EB35-81954ED59E86}"/>
              </a:ext>
            </a:extLst>
          </p:cNvPr>
          <p:cNvSpPr>
            <a:spLocks noGrp="1"/>
          </p:cNvSpPr>
          <p:nvPr>
            <p:ph type="body" idx="1"/>
          </p:nvPr>
        </p:nvSpPr>
        <p:spPr/>
        <p:txBody>
          <a:bodyPr/>
          <a:lstStyle/>
          <a:p>
            <a:r>
              <a:rPr lang="en-US" sz="1200" b="1">
                <a:latin typeface="+mn-lt"/>
              </a:rPr>
              <a:t>Review</a:t>
            </a:r>
          </a:p>
          <a:p>
            <a:endParaRPr lang="en-US" sz="1200" b="1">
              <a:latin typeface="+mn-lt"/>
            </a:endParaRPr>
          </a:p>
          <a:p>
            <a:r>
              <a:rPr lang="en-US" sz="1200" b="0">
                <a:latin typeface="+mn-lt"/>
              </a:rPr>
              <a:t>Remind students that:</a:t>
            </a:r>
            <a:endParaRPr lang="en-US" sz="1200" b="0">
              <a:latin typeface="+mn-lt"/>
              <a:ea typeface="Calibri"/>
              <a:cs typeface="Calibri"/>
            </a:endParaRPr>
          </a:p>
          <a:p>
            <a:pPr marL="171450" indent="-171450">
              <a:buFont typeface="Arial" panose="020B0604020202020204" pitchFamily="34" charset="0"/>
              <a:buChar char="•"/>
            </a:pPr>
            <a:r>
              <a:rPr lang="en-US" i="1"/>
              <a:t>The </a:t>
            </a:r>
            <a:r>
              <a:rPr lang="en-US" b="1" i="1"/>
              <a:t>schwa</a:t>
            </a:r>
            <a:r>
              <a:rPr lang="en-US" i="1"/>
              <a:t> sound is a lazy vowel sound, because it sounds a bit like a mumbled /uh/ and we don’t use our mouth or breath much when we say it. </a:t>
            </a:r>
            <a:endParaRPr lang="en-US" i="1">
              <a:ea typeface="Calibri"/>
              <a:cs typeface="Calibri"/>
            </a:endParaRPr>
          </a:p>
          <a:p>
            <a:pPr marL="171450" indent="-171450">
              <a:buFont typeface="Arial" panose="020B0604020202020204" pitchFamily="34" charset="0"/>
              <a:buChar char="•"/>
            </a:pPr>
            <a:r>
              <a:rPr lang="en-US" i="1"/>
              <a:t>We say and hear this sound in many English words, especially in words with multiple syllables. </a:t>
            </a:r>
            <a:endParaRPr lang="en-US" i="1">
              <a:ea typeface="Calibri"/>
              <a:cs typeface="Calibri"/>
            </a:endParaRPr>
          </a:p>
          <a:p>
            <a:pPr marL="171450" indent="-171450">
              <a:buFont typeface="Arial" panose="020B0604020202020204" pitchFamily="34" charset="0"/>
              <a:buChar char="•"/>
            </a:pPr>
            <a:r>
              <a:rPr lang="en-US" b="1" i="1"/>
              <a:t>Schwa</a:t>
            </a:r>
            <a:r>
              <a:rPr lang="en-US" i="1"/>
              <a:t> sounds are in weak syllables, that is, syllables we say quite quickly or without much effort. </a:t>
            </a:r>
            <a:endParaRPr lang="en-US" i="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Using the </a:t>
            </a:r>
            <a:r>
              <a:rPr lang="en-US" b="1" i="1"/>
              <a:t>schwa</a:t>
            </a:r>
            <a:r>
              <a:rPr lang="en-US" i="1"/>
              <a:t> sound when we talk and read saves our mouths and breath from having to work too hard!</a:t>
            </a:r>
          </a:p>
          <a:p>
            <a:endParaRPr lang="en-US" sz="1200" b="0">
              <a:latin typeface="+mn-lt"/>
            </a:endParaRPr>
          </a:p>
          <a:p>
            <a:pPr marL="0" indent="0">
              <a:buFont typeface="Arial" panose="020B0604020202020204" pitchFamily="34" charset="0"/>
              <a:buNone/>
            </a:pPr>
            <a:r>
              <a:rPr lang="en-US" sz="1200" b="0">
                <a:latin typeface="+mn-lt"/>
              </a:rPr>
              <a:t>Ask students to say the </a:t>
            </a:r>
            <a:r>
              <a:rPr lang="en-US" sz="1200" b="1">
                <a:latin typeface="+mn-lt"/>
              </a:rPr>
              <a:t>schwa</a:t>
            </a:r>
            <a:r>
              <a:rPr lang="en-US" sz="1200" b="0">
                <a:latin typeface="+mn-lt"/>
              </a:rPr>
              <a:t> sound.</a:t>
            </a:r>
          </a:p>
          <a:p>
            <a:pPr marL="0" indent="0">
              <a:buFont typeface="Arial" panose="020B0604020202020204" pitchFamily="34" charset="0"/>
              <a:buNone/>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*A recording of the </a:t>
            </a:r>
            <a:r>
              <a:rPr lang="en-US" sz="1200" b="1">
                <a:latin typeface="+mn-lt"/>
              </a:rPr>
              <a:t>schwa</a:t>
            </a:r>
            <a:r>
              <a:rPr lang="en-US" sz="1200" b="0">
                <a:latin typeface="+mn-lt"/>
              </a:rPr>
              <a:t> sound is embedded in the speaker symbol on the bottom right of the slide. </a:t>
            </a: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This </a:t>
            </a:r>
            <a:r>
              <a:rPr lang="en-US" b="0" i="0"/>
              <a:t>has been included to support you with an example of how to articulate this sound.</a:t>
            </a:r>
            <a:endParaRPr lang="en-US" sz="1200" b="0">
              <a:latin typeface="+mn-lt"/>
              <a:ea typeface="Calibri"/>
              <a:cs typeface="Calibri"/>
            </a:endParaRPr>
          </a:p>
          <a:p>
            <a:pPr marL="0" indent="0">
              <a:buFont typeface="Arial" panose="020B0604020202020204" pitchFamily="34" charset="0"/>
              <a:buNone/>
            </a:pPr>
            <a:endParaRPr lang="en-US" i="0"/>
          </a:p>
          <a:p>
            <a:pPr marL="0" indent="0">
              <a:buFont typeface="Arial" panose="020B0604020202020204" pitchFamily="34" charset="0"/>
              <a:buNone/>
            </a:pPr>
            <a:endParaRPr lang="en-US" i="0"/>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ACFECBAF-17B1-3C96-7B8A-6ABA52243B4E}"/>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285395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D5809-6375-CF22-9FB0-B9B20077B1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4F398E-0D9B-01E1-E36F-90E33A179F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904427-33B5-86AE-89B1-C6D2C91850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Tell students that all these words include a </a:t>
            </a:r>
            <a:r>
              <a:rPr lang="en-US" b="1">
                <a:latin typeface="+mn-lt"/>
              </a:rPr>
              <a:t>schwa</a:t>
            </a:r>
            <a:r>
              <a:rPr lang="en-US" b="0">
                <a:latin typeface="+mn-lt"/>
              </a:rPr>
              <a:t> sound. Refer to the </a:t>
            </a:r>
            <a:r>
              <a:rPr lang="en-US" b="1">
                <a:latin typeface="+mn-lt"/>
              </a:rPr>
              <a:t>schwa</a:t>
            </a:r>
            <a:r>
              <a:rPr lang="en-US" b="0">
                <a:latin typeface="+mn-lt"/>
              </a:rPr>
              <a:t> symbol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Have students read and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reading the word from the slide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spelling for </a:t>
            </a:r>
            <a:r>
              <a:rPr lang="en-US" b="1">
                <a:latin typeface="+mn-lt"/>
              </a:rPr>
              <a:t>schwa</a:t>
            </a:r>
            <a:r>
              <a:rPr lang="en-US">
                <a:latin typeface="+mn-lt"/>
              </a:rPr>
              <a:t> in the word (</a:t>
            </a:r>
            <a:r>
              <a:rPr lang="en-US" b="1" err="1">
                <a:latin typeface="Aptos" panose="020B0004020202020204" pitchFamily="34" charset="0"/>
              </a:rPr>
              <a:t>ǝ</a:t>
            </a:r>
            <a:r>
              <a:rPr lang="en-US" b="0" err="1">
                <a:latin typeface="Aptos" panose="020B0004020202020204" pitchFamily="34" charset="0"/>
              </a:rPr>
              <a:t>round</a:t>
            </a:r>
            <a:r>
              <a:rPr lang="en-US">
                <a:latin typeface="+mn-lt"/>
              </a:rPr>
              <a:t>, </a:t>
            </a:r>
            <a:r>
              <a:rPr lang="en-US" err="1">
                <a:latin typeface="+mn-lt"/>
              </a:rPr>
              <a:t>rock</a:t>
            </a:r>
            <a:r>
              <a:rPr lang="en-US" b="1" err="1">
                <a:latin typeface="Aptos" panose="020B0004020202020204" pitchFamily="34" charset="0"/>
              </a:rPr>
              <a:t>ǝ</a:t>
            </a:r>
            <a:r>
              <a:rPr lang="en-US" b="0" err="1">
                <a:latin typeface="+mn-lt"/>
              </a:rPr>
              <a:t>t</a:t>
            </a:r>
            <a:r>
              <a:rPr lang="en-US">
                <a:latin typeface="+mn-lt"/>
              </a:rPr>
              <a:t>, </a:t>
            </a:r>
            <a:r>
              <a:rPr lang="en-US" err="1">
                <a:latin typeface="+mn-lt"/>
              </a:rPr>
              <a:t>zebr</a:t>
            </a:r>
            <a:r>
              <a:rPr lang="en-US" b="1" err="1">
                <a:latin typeface="Aptos" panose="020B0004020202020204" pitchFamily="34" charset="0"/>
              </a:rPr>
              <a:t>ǝ</a:t>
            </a:r>
            <a:r>
              <a:rPr lang="en-US">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saying the word with their ‘spelling voice’, for example, </a:t>
            </a:r>
            <a:r>
              <a:rPr lang="en-US" b="0">
                <a:latin typeface="+mn-lt"/>
                <a:ea typeface="Calibri"/>
                <a:cs typeface="Calibri"/>
              </a:rPr>
              <a:t>/ā/-</a:t>
            </a:r>
            <a:r>
              <a:rPr lang="en-US" b="1">
                <a:latin typeface="+mn-lt"/>
                <a:ea typeface="Calibri"/>
                <a:cs typeface="Calibri"/>
              </a:rPr>
              <a:t>round</a:t>
            </a:r>
            <a:endParaRPr lang="en-US" b="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ea typeface="Calibri"/>
                <a:cs typeface="Calibri"/>
              </a:rPr>
              <a:t>spelling the word on their mini-whiteboard or piece of paper as they say the corresponding sounds.*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a:latin typeface="+mn-lt"/>
              <a:ea typeface="Calibri"/>
              <a:cs typeface="Calibri"/>
            </a:endParaRPr>
          </a:p>
          <a:p>
            <a:pPr marL="0" indent="0">
              <a:buFont typeface="Arial" panose="020B0604020202020204" pitchFamily="34" charset="0"/>
              <a:buNone/>
            </a:pPr>
            <a:r>
              <a:rPr lang="en-US" sz="1200">
                <a:effectLst/>
                <a:latin typeface="+mn-lt"/>
                <a:cs typeface="Times New Roman" panose="02020603050405020304" pitchFamily="18" charset="0"/>
              </a:rPr>
              <a:t>Students show the word they have written by placing their mini-whiteboard underneath their chin for you to check.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Y</a:t>
            </a:r>
            <a:r>
              <a:rPr lang="en-US">
                <a:latin typeface="+mn-lt"/>
              </a:rPr>
              <a:t>ou may choose to ask a particular student/group/row of students to read each word.</a:t>
            </a:r>
          </a:p>
          <a:p>
            <a:pPr marL="171450" indent="-171450">
              <a:buFont typeface="Arial" panose="020B0604020202020204" pitchFamily="34" charset="0"/>
              <a:buChar char="•"/>
            </a:pPr>
            <a:endParaRPr lang="en-US"/>
          </a:p>
          <a:p>
            <a:pPr rtl="0" fontAlgn="base"/>
            <a:r>
              <a:rPr lang="en-US" sz="1200" b="0" i="0" kern="1200">
                <a:solidFill>
                  <a:schemeClr val="tx1"/>
                </a:solidFill>
                <a:effectLst/>
                <a:latin typeface="+mn-lt"/>
                <a:ea typeface="+mn-ea"/>
                <a:cs typeface="+mn-cs"/>
              </a:rPr>
              <a:t>*Note:</a:t>
            </a:r>
          </a:p>
          <a:p>
            <a:pPr marL="171450" indent="-171450" rtl="0">
              <a:buFont typeface="Arial" panose="020B0604020202020204" pitchFamily="34" charset="0"/>
              <a:buChar char="•"/>
            </a:pPr>
            <a:r>
              <a:rPr lang="en-US" sz="1200" b="0" i="0" kern="1200">
                <a:solidFill>
                  <a:schemeClr val="tx1"/>
                </a:solidFill>
                <a:effectLst/>
                <a:latin typeface="+mn-lt"/>
                <a:ea typeface="+mn-ea"/>
                <a:cs typeface="+mn-cs"/>
              </a:rPr>
              <a:t>Students are not expected to know the correct spelling for a wide range of words with </a:t>
            </a:r>
            <a:r>
              <a:rPr lang="en-US" sz="1200" b="1" i="0" kern="1200">
                <a:solidFill>
                  <a:schemeClr val="tx1"/>
                </a:solidFill>
                <a:effectLst/>
                <a:latin typeface="+mn-lt"/>
                <a:ea typeface="+mn-ea"/>
                <a:cs typeface="+mn-cs"/>
              </a:rPr>
              <a:t>schwa</a:t>
            </a:r>
            <a:r>
              <a:rPr lang="en-US" sz="1200" b="0" i="0" kern="1200">
                <a:solidFill>
                  <a:schemeClr val="tx1"/>
                </a:solidFill>
                <a:effectLst/>
                <a:latin typeface="+mn-lt"/>
                <a:ea typeface="+mn-ea"/>
                <a:cs typeface="+mn-cs"/>
              </a:rPr>
              <a:t> yet.</a:t>
            </a:r>
          </a:p>
          <a:p>
            <a:pPr marL="171450" indent="-171450" rtl="0" fontAlgn="base">
              <a:buFont typeface="Arial" panose="020B0604020202020204" pitchFamily="34" charset="0"/>
              <a:buChar char="•"/>
            </a:pPr>
            <a:r>
              <a:rPr lang="en-US" sz="1200" b="0" i="0" kern="1200">
                <a:solidFill>
                  <a:schemeClr val="tx1"/>
                </a:solidFill>
                <a:effectLst/>
                <a:latin typeface="+mn-lt"/>
                <a:ea typeface="+mn-ea"/>
                <a:cs typeface="+mn-cs"/>
              </a:rPr>
              <a:t>Having students spell the words from the slide avoids them </a:t>
            </a:r>
            <a:r>
              <a:rPr lang="en-US" sz="1200" b="0" i="0" kern="1200" err="1">
                <a:solidFill>
                  <a:schemeClr val="tx1"/>
                </a:solidFill>
                <a:effectLst/>
                <a:latin typeface="+mn-lt"/>
                <a:ea typeface="+mn-ea"/>
                <a:cs typeface="+mn-cs"/>
              </a:rPr>
              <a:t>practising</a:t>
            </a:r>
            <a:r>
              <a:rPr lang="en-US" sz="1200" b="0" i="0" kern="1200">
                <a:solidFill>
                  <a:schemeClr val="tx1"/>
                </a:solidFill>
                <a:effectLst/>
                <a:latin typeface="+mn-lt"/>
                <a:ea typeface="+mn-ea"/>
                <a:cs typeface="+mn-cs"/>
              </a:rPr>
              <a:t> incorrect spelling and provides structured practice of the ‘spelling voice’ strategy.</a:t>
            </a:r>
          </a:p>
          <a:p>
            <a:pPr marL="171450" indent="-171450" rtl="0" fontAlgn="base">
              <a:buFont typeface="Arial" panose="020B0604020202020204" pitchFamily="34" charset="0"/>
              <a:buChar char="•"/>
            </a:pPr>
            <a:r>
              <a:rPr lang="en-US" sz="1200" b="0" i="0" kern="1200">
                <a:solidFill>
                  <a:schemeClr val="tx1"/>
                </a:solidFill>
                <a:effectLst/>
                <a:latin typeface="+mn-lt"/>
                <a:ea typeface="+mn-ea"/>
                <a:cs typeface="+mn-cs"/>
              </a:rPr>
              <a:t>If your students need less scaffolding, you can click back to the previous slide when you ask students to spell the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a:extLst>
              <a:ext uri="{FF2B5EF4-FFF2-40B4-BE49-F238E27FC236}">
                <a16:creationId xmlns:a16="http://schemas.microsoft.com/office/drawing/2014/main" id="{C273D724-4510-81D0-4A89-6644F61008C5}"/>
              </a:ext>
            </a:extLst>
          </p:cNvPr>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960479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Prefix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prefix?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un-</a:t>
            </a:r>
            <a:r>
              <a:rPr lang="en-AU" i="1">
                <a:cs typeface="Calibri" panose="020F0502020204030204"/>
              </a:rPr>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US" i="1">
                <a:cs typeface="Calibri"/>
              </a:rPr>
              <a:t>‘not’ or ‘opposite of’</a:t>
            </a:r>
            <a:r>
              <a:rPr lang="en-AU" i="1">
                <a:cs typeface="Calibri" panose="020F0502020204030204"/>
              </a:rPr>
              <a:t> .</a:t>
            </a:r>
            <a:endParaRPr lang="en-US">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happy</a:t>
            </a:r>
            <a:r>
              <a:rPr lang="en-AU" i="1">
                <a:cs typeface="Calibri" panose="020F0502020204030204"/>
              </a:rPr>
              <a:t>. Add the prefix.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Unhappy</a:t>
            </a:r>
            <a:r>
              <a:rPr lang="en-AU" i="1">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Not happy, the opposite of happy.</a:t>
            </a:r>
          </a:p>
          <a:p>
            <a:pPr marL="0" indent="0">
              <a:spcBef>
                <a:spcPts val="100"/>
              </a:spcBef>
              <a:spcAft>
                <a:spcPts val="400"/>
              </a:spcAft>
              <a:buFont typeface="Arial"/>
              <a:buNone/>
              <a:defRPr/>
            </a:pPr>
            <a:endParaRPr lang="en-AU">
              <a:cs typeface="Calibri" panose="020F0502020204030204"/>
            </a:endParaRPr>
          </a:p>
          <a:p>
            <a:r>
              <a:rPr lang="en-US" b="0"/>
              <a:t>You may also review the common word types that </a:t>
            </a:r>
            <a:r>
              <a:rPr lang="en-US" b="1"/>
              <a:t>un-</a:t>
            </a:r>
            <a:r>
              <a:rPr lang="en-US" b="0"/>
              <a:t> is used with:</a:t>
            </a:r>
          </a:p>
          <a:p>
            <a:pPr marL="171450" indent="-171450">
              <a:buFont typeface="Arial" panose="020B0604020202020204" pitchFamily="34" charset="0"/>
              <a:buChar char="•"/>
            </a:pPr>
            <a:r>
              <a:rPr lang="en-US" b="0"/>
              <a:t>verbs as in </a:t>
            </a:r>
            <a:r>
              <a:rPr lang="en-US" b="1"/>
              <a:t>unlock</a:t>
            </a:r>
          </a:p>
          <a:p>
            <a:pPr marL="171450" indent="-171450">
              <a:buFont typeface="Arial" panose="020B0604020202020204" pitchFamily="34" charset="0"/>
              <a:buChar char="•"/>
            </a:pPr>
            <a:r>
              <a:rPr lang="en-US" b="0"/>
              <a:t>adjectives as in </a:t>
            </a:r>
            <a:r>
              <a:rPr lang="en-US" b="1"/>
              <a:t>unfair</a:t>
            </a:r>
            <a:r>
              <a:rPr lang="en-AU" i="1">
                <a:cs typeface="Calibri" panose="020F0502020204030204"/>
              </a:rPr>
              <a:t>.</a:t>
            </a:r>
            <a:endParaRPr lang="en-US" b="1"/>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2152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maroon.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7.svg"/><Relationship Id="rId3" Type="http://schemas.openxmlformats.org/officeDocument/2006/relationships/image" Target="../media/image1.png"/><Relationship Id="rId7" Type="http://schemas.openxmlformats.org/officeDocument/2006/relationships/image" Target="../media/image21.svg"/><Relationship Id="rId12"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F4D70A7E-D09A-D1C0-6533-8E66CDB9357D}"/>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2A4A921-C65B-AF2F-C8F3-FAE67EF11E4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E5DB1981-DD63-6DD0-EF50-00654EDD648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150B3B92-2912-3400-AB68-42C224BEE02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Rectangle 2">
            <a:extLst>
              <a:ext uri="{FF2B5EF4-FFF2-40B4-BE49-F238E27FC236}">
                <a16:creationId xmlns:a16="http://schemas.microsoft.com/office/drawing/2014/main" id="{30441128-0000-8370-0A55-D93E8120290D}"/>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124177DA-2C60-71BC-AC1D-D4507FC7BAD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3" name="Rectangle 2">
            <a:extLst>
              <a:ext uri="{FF2B5EF4-FFF2-40B4-BE49-F238E27FC236}">
                <a16:creationId xmlns:a16="http://schemas.microsoft.com/office/drawing/2014/main" id="{8B96B123-DF7A-4196-73EF-9BA761EA0380}"/>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4">
            <a:extLst>
              <a:ext uri="{FF2B5EF4-FFF2-40B4-BE49-F238E27FC236}">
                <a16:creationId xmlns:a16="http://schemas.microsoft.com/office/drawing/2014/main" id="{7E46D352-5F81-DCC5-C00E-71D6659B0ED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D9D08A61-0D86-B8E8-DB62-84EEDDD35CA1}"/>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D7CF4FB0-5DE2-9D5F-846D-AC761EF2BF5C}"/>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Rectangle 1">
            <a:extLst>
              <a:ext uri="{FF2B5EF4-FFF2-40B4-BE49-F238E27FC236}">
                <a16:creationId xmlns:a16="http://schemas.microsoft.com/office/drawing/2014/main" id="{D6D6B5AE-19E0-0D9E-BEC9-474B25C69A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C8CECCBA-8255-6F71-16F3-0908866FC076}"/>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F92D05B6-9A96-3A6B-4D0E-762B6DF5F339}"/>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6BC5D9CC-9FAA-432B-C457-8CC38A1ED3D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Rectangle 8">
            <a:extLst>
              <a:ext uri="{FF2B5EF4-FFF2-40B4-BE49-F238E27FC236}">
                <a16:creationId xmlns:a16="http://schemas.microsoft.com/office/drawing/2014/main" id="{EA50B3F2-BA25-B355-B9CC-D798B69126D9}"/>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4">
            <a:extLst>
              <a:ext uri="{FF2B5EF4-FFF2-40B4-BE49-F238E27FC236}">
                <a16:creationId xmlns:a16="http://schemas.microsoft.com/office/drawing/2014/main" id="{8EE01AB7-51A9-EA5D-6F00-8D0699CB41E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0474F2EC-F2A9-F3DD-8C0F-07652B7A7112}"/>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857A6"/>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2" name="Picture 1">
            <a:extLst>
              <a:ext uri="{FF2B5EF4-FFF2-40B4-BE49-F238E27FC236}">
                <a16:creationId xmlns:a16="http://schemas.microsoft.com/office/drawing/2014/main" id="{F957280B-0BEA-D968-3E5D-106DDFA6897F}"/>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4" name="Title 1">
            <a:extLst>
              <a:ext uri="{FF2B5EF4-FFF2-40B4-BE49-F238E27FC236}">
                <a16:creationId xmlns:a16="http://schemas.microsoft.com/office/drawing/2014/main" id="{C3FDEB66-79E0-CD74-546C-55DFD8373C30}"/>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5</a:t>
            </a:r>
          </a:p>
        </p:txBody>
      </p:sp>
      <p:sp>
        <p:nvSpPr>
          <p:cNvPr id="19" name="Title 1">
            <a:extLst>
              <a:ext uri="{FF2B5EF4-FFF2-40B4-BE49-F238E27FC236}">
                <a16:creationId xmlns:a16="http://schemas.microsoft.com/office/drawing/2014/main" id="{EB24FD3C-A75B-E2DA-6764-4A1E621B7F93}"/>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16</a:t>
            </a:r>
          </a:p>
        </p:txBody>
      </p:sp>
      <p:sp>
        <p:nvSpPr>
          <p:cNvPr id="20" name="Rectangle 19">
            <a:extLst>
              <a:ext uri="{FF2B5EF4-FFF2-40B4-BE49-F238E27FC236}">
                <a16:creationId xmlns:a16="http://schemas.microsoft.com/office/drawing/2014/main" id="{F0A72D86-0E4E-E06D-C66E-77FBE5ACD63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CA46731F-E366-94A4-67CC-C25AE044C5D9}"/>
              </a:ext>
            </a:extLst>
          </p:cNvPr>
          <p:cNvSpPr/>
          <p:nvPr userDrawn="1"/>
        </p:nvSpPr>
        <p:spPr>
          <a:xfrm>
            <a:off x="283765" y="299356"/>
            <a:ext cx="2875814"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BE190321-D7BF-C062-2590-59C6905B1F18}"/>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Prefix review</a:t>
            </a:r>
          </a:p>
        </p:txBody>
      </p:sp>
      <p:sp>
        <p:nvSpPr>
          <p:cNvPr id="2" name="Rectangle 1">
            <a:extLst>
              <a:ext uri="{FF2B5EF4-FFF2-40B4-BE49-F238E27FC236}">
                <a16:creationId xmlns:a16="http://schemas.microsoft.com/office/drawing/2014/main" id="{8C9A0380-35A7-8217-0EA1-90D2C83FAD99}"/>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E18AF319-7741-C345-7BB7-0C3B3E4F7CB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1">
            <a:extLst>
              <a:ext uri="{FF2B5EF4-FFF2-40B4-BE49-F238E27FC236}">
                <a16:creationId xmlns:a16="http://schemas.microsoft.com/office/drawing/2014/main" id="{DFA36478-A1A3-A880-9CA3-E42102DC7CBF}"/>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936D4067-32CA-C45E-3360-A3978004AC3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5DDD6887-5C9A-8A5B-E3A8-1C6E264A2C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4D2E045E-93B3-6660-291B-A9A6E32CABBB}"/>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46483"/>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3" name="Rectangle 2">
            <a:extLst>
              <a:ext uri="{FF2B5EF4-FFF2-40B4-BE49-F238E27FC236}">
                <a16:creationId xmlns:a16="http://schemas.microsoft.com/office/drawing/2014/main" id="{92381AEE-B843-5D03-67FE-04005C073923}"/>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9983E5F4-0D7F-74CA-E708-C4558E540AC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1">
            <a:extLst>
              <a:ext uri="{FF2B5EF4-FFF2-40B4-BE49-F238E27FC236}">
                <a16:creationId xmlns:a16="http://schemas.microsoft.com/office/drawing/2014/main" id="{FB859E81-E5E7-157F-4034-C776273E42E0}"/>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4">
            <a:extLst>
              <a:ext uri="{FF2B5EF4-FFF2-40B4-BE49-F238E27FC236}">
                <a16:creationId xmlns:a16="http://schemas.microsoft.com/office/drawing/2014/main" id="{B8EB151E-6719-AF1A-8F89-9438E4139E8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3">
            <a:extLst>
              <a:ext uri="{FF2B5EF4-FFF2-40B4-BE49-F238E27FC236}">
                <a16:creationId xmlns:a16="http://schemas.microsoft.com/office/drawing/2014/main" id="{06A45791-5109-3157-2612-EBE4C431DD5A}"/>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985A1AF1-8C4C-3687-9C84-0BFEBF9C9D2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392098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51552" y="325190"/>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8174960" y="325190"/>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92688" y="325190"/>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272504" y="325190"/>
            <a:ext cx="688952" cy="688952"/>
          </a:xfrm>
          <a:prstGeom prst="rect">
            <a:avLst/>
          </a:prstGeom>
        </p:spPr>
      </p:pic>
      <p:sp>
        <p:nvSpPr>
          <p:cNvPr id="3" name="Rectangle: Rounded Corners 1">
            <a:extLst>
              <a:ext uri="{FF2B5EF4-FFF2-40B4-BE49-F238E27FC236}">
                <a16:creationId xmlns:a16="http://schemas.microsoft.com/office/drawing/2014/main" id="{14CEC63F-09F5-B4CE-FD6A-BFB26571145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A105D9CF-1A3F-EDEB-2E96-275DB438BD8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22">
            <a:extLst>
              <a:ext uri="{FF2B5EF4-FFF2-40B4-BE49-F238E27FC236}">
                <a16:creationId xmlns:a16="http://schemas.microsoft.com/office/drawing/2014/main" id="{6CE269BE-B5DB-5FE3-DEA2-67466AA35D06}"/>
              </a:ext>
            </a:extLst>
          </p:cNvPr>
          <p:cNvSpPr/>
          <p:nvPr userDrawn="1"/>
        </p:nvSpPr>
        <p:spPr>
          <a:xfrm>
            <a:off x="9133824" y="331356"/>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C2BC3C5-A7CA-30C2-65F3-A912C363817F}"/>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255993" y="350371"/>
            <a:ext cx="638589" cy="638589"/>
          </a:xfrm>
          <a:prstGeom prst="rect">
            <a:avLst/>
          </a:prstGeom>
        </p:spPr>
      </p:pic>
    </p:spTree>
    <p:custDataLst>
      <p:tags r:id="rId1"/>
    </p:custDataLst>
    <p:extLst>
      <p:ext uri="{BB962C8B-B14F-4D97-AF65-F5344CB8AC3E}">
        <p14:creationId xmlns:p14="http://schemas.microsoft.com/office/powerpoint/2010/main" val="24465515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283765"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3" name="Rectangle: Rounded Corners 1">
            <a:extLst>
              <a:ext uri="{FF2B5EF4-FFF2-40B4-BE49-F238E27FC236}">
                <a16:creationId xmlns:a16="http://schemas.microsoft.com/office/drawing/2014/main" id="{F56AB9E6-F13D-489C-235F-ACD1577E5B1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5977568-D961-C001-A245-57C1E25F58C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05880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I do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77299"/>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FF73A823-F977-15CD-F439-A942937044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256D3AC9-5E9B-A647-6398-54EE91D086A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ounded Rectangle 8">
            <a:extLst>
              <a:ext uri="{FF2B5EF4-FFF2-40B4-BE49-F238E27FC236}">
                <a16:creationId xmlns:a16="http://schemas.microsoft.com/office/drawing/2014/main" id="{835F7CED-39EC-21CC-97FC-9FA38D41A26D}"/>
              </a:ext>
            </a:extLst>
          </p:cNvPr>
          <p:cNvSpPr/>
          <p:nvPr userDrawn="1"/>
        </p:nvSpPr>
        <p:spPr>
          <a:xfrm>
            <a:off x="2228790"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8168856-849A-A8E7-6F38-33550A583D25}"/>
              </a:ext>
            </a:extLst>
          </p:cNvPr>
          <p:cNvSpPr txBox="1">
            <a:spLocks/>
          </p:cNvSpPr>
          <p:nvPr userDrawn="1"/>
        </p:nvSpPr>
        <p:spPr>
          <a:xfrm>
            <a:off x="2420268"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grpSp>
        <p:nvGrpSpPr>
          <p:cNvPr id="18" name="Group 17">
            <a:extLst>
              <a:ext uri="{FF2B5EF4-FFF2-40B4-BE49-F238E27FC236}">
                <a16:creationId xmlns:a16="http://schemas.microsoft.com/office/drawing/2014/main" id="{7FE0BFFC-D4D4-5BD8-477C-2F2A7AD9CAE8}"/>
              </a:ext>
            </a:extLst>
          </p:cNvPr>
          <p:cNvGrpSpPr/>
          <p:nvPr userDrawn="1"/>
        </p:nvGrpSpPr>
        <p:grpSpPr>
          <a:xfrm>
            <a:off x="11029911" y="316999"/>
            <a:ext cx="876718" cy="645960"/>
            <a:chOff x="10048357" y="291262"/>
            <a:chExt cx="876718" cy="645960"/>
          </a:xfrm>
        </p:grpSpPr>
        <p:sp>
          <p:nvSpPr>
            <p:cNvPr id="20" name="Rounded Rectangle 16">
              <a:extLst>
                <a:ext uri="{FF2B5EF4-FFF2-40B4-BE49-F238E27FC236}">
                  <a16:creationId xmlns:a16="http://schemas.microsoft.com/office/drawing/2014/main" id="{3A37C356-6DF7-E276-27A4-2F40F8EFDE25}"/>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98548BE5-AC3C-C06F-F4AA-B07E661D3747}"/>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80290" y="307816"/>
              <a:ext cx="612851" cy="612851"/>
            </a:xfrm>
            <a:prstGeom prst="rect">
              <a:avLst/>
            </a:prstGeom>
          </p:spPr>
        </p:pic>
      </p:grpSp>
    </p:spTree>
    <p:extLst>
      <p:ext uri="{BB962C8B-B14F-4D97-AF65-F5344CB8AC3E}">
        <p14:creationId xmlns:p14="http://schemas.microsoft.com/office/powerpoint/2010/main" val="6680454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C99C7F9C-6B47-5D9C-F175-F7F56E80EC4F}"/>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4">
            <a:extLst>
              <a:ext uri="{FF2B5EF4-FFF2-40B4-BE49-F238E27FC236}">
                <a16:creationId xmlns:a16="http://schemas.microsoft.com/office/drawing/2014/main" id="{9CD19BAE-3D24-7DBB-073B-2ABC66E30B5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4932942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019F9277-405E-681D-8070-874772E12BD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D0ACF68-2740-9764-F538-3135EA88D56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770405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00534E71-7DF0-3E96-C931-DA6D0AD76E61}"/>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4">
            <a:extLst>
              <a:ext uri="{FF2B5EF4-FFF2-40B4-BE49-F238E27FC236}">
                <a16:creationId xmlns:a16="http://schemas.microsoft.com/office/drawing/2014/main" id="{579E5A83-A507-39DB-72D5-E81B70380D96}"/>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FF73A823-F977-15CD-F439-A942937044F6}"/>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256D3AC9-5E9B-A647-6398-54EE91D086A5}"/>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DF48194F-6A35-EA44-5140-8641D843AC01}"/>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4">
            <a:extLst>
              <a:ext uri="{FF2B5EF4-FFF2-40B4-BE49-F238E27FC236}">
                <a16:creationId xmlns:a16="http://schemas.microsoft.com/office/drawing/2014/main" id="{4823A2D8-D805-3485-1CF9-2B8676405D2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8B16EC3D-101D-F412-ADC8-5B71843D8843}"/>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57B15C13-7658-3478-CC6D-7A132A9E0AE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2">
            <a:extLst>
              <a:ext uri="{FF2B5EF4-FFF2-40B4-BE49-F238E27FC236}">
                <a16:creationId xmlns:a16="http://schemas.microsoft.com/office/drawing/2014/main" id="{B0C9E6D5-DD6E-7D10-09D0-0F9872FE3B5D}"/>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4">
            <a:extLst>
              <a:ext uri="{FF2B5EF4-FFF2-40B4-BE49-F238E27FC236}">
                <a16:creationId xmlns:a16="http://schemas.microsoft.com/office/drawing/2014/main" id="{8197F37A-4EF6-FAAA-7AB6-94FF61B205AA}"/>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206D7DEA-1C22-159B-F5B0-2F2EB261A3C5}"/>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5F0D8F88-DEE0-AF6E-213A-46C17B6B24D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80B03543-075C-BCE4-1B3E-E50142E5D128}"/>
              </a:ext>
            </a:extLst>
          </p:cNvPr>
          <p:cNvSpPr/>
          <p:nvPr userDrawn="1"/>
        </p:nvSpPr>
        <p:spPr>
          <a:xfrm>
            <a:off x="0" y="2761"/>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4">
            <a:extLst>
              <a:ext uri="{FF2B5EF4-FFF2-40B4-BE49-F238E27FC236}">
                <a16:creationId xmlns:a16="http://schemas.microsoft.com/office/drawing/2014/main" id="{30BB1A9A-CDA2-3ADE-E3F2-26F366F8C26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5/11/2025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0"/>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23" r:id="rId23"/>
    <p:sldLayoutId id="2147483728" r:id="rId24"/>
    <p:sldLayoutId id="2147483729" r:id="rId25"/>
    <p:sldLayoutId id="2147483730" r:id="rId26"/>
    <p:sldLayoutId id="2147483731" r:id="rId27"/>
    <p:sldLayoutId id="2147483732"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0.xml"/><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audio" Target="../media/media1.m4a"/><Relationship Id="rId7" Type="http://schemas.microsoft.com/office/2017/04/relationships/track" Target="../media/track1.vtt"/><Relationship Id="rId2" Type="http://schemas.microsoft.com/office/2007/relationships/media" Target="../media/media1.m4a"/><Relationship Id="rId1" Type="http://schemas.openxmlformats.org/officeDocument/2006/relationships/tags" Target="../tags/tag12.xml"/><Relationship Id="rId6" Type="http://schemas.openxmlformats.org/officeDocument/2006/relationships/image" Target="../media/image35.png"/><Relationship Id="rId5" Type="http://schemas.openxmlformats.org/officeDocument/2006/relationships/notesSlide" Target="../notesSlides/notesSlide18.xml"/><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7.xml"/><Relationship Id="rId5" Type="http://schemas.openxmlformats.org/officeDocument/2006/relationships/image" Target="../media/image31.sv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18.xml"/><Relationship Id="rId5" Type="http://schemas.openxmlformats.org/officeDocument/2006/relationships/image" Target="../media/image31.sv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21.xml"/><Relationship Id="rId5" Type="http://schemas.openxmlformats.org/officeDocument/2006/relationships/image" Target="../media/image31.sv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6.xml"/><Relationship Id="rId1" Type="http://schemas.openxmlformats.org/officeDocument/2006/relationships/tags" Target="../tags/tag2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6.xml"/><Relationship Id="rId1" Type="http://schemas.openxmlformats.org/officeDocument/2006/relationships/tags" Target="../tags/tag23.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6.xml"/><Relationship Id="rId1" Type="http://schemas.openxmlformats.org/officeDocument/2006/relationships/tags" Target="../tags/tag2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tags" Target="../tags/tag27.xml"/><Relationship Id="rId5" Type="http://schemas.openxmlformats.org/officeDocument/2006/relationships/image" Target="../media/image31.svg"/><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7.xml"/><Relationship Id="rId1" Type="http://schemas.openxmlformats.org/officeDocument/2006/relationships/tags" Target="../tags/tag2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8.xml"/><Relationship Id="rId1" Type="http://schemas.openxmlformats.org/officeDocument/2006/relationships/tags" Target="../tags/tag29.xml"/></Relationships>
</file>

<file path=ppt/slides/_rels/slide36.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notesSlide" Target="../notesSlides/notesSlide36.xml"/><Relationship Id="rId7" Type="http://schemas.openxmlformats.org/officeDocument/2006/relationships/image" Target="../media/image6.png"/><Relationship Id="rId12" Type="http://schemas.openxmlformats.org/officeDocument/2006/relationships/image" Target="../media/image31.svg"/><Relationship Id="rId2" Type="http://schemas.openxmlformats.org/officeDocument/2006/relationships/slideLayout" Target="../slideLayouts/slideLayout14.xml"/><Relationship Id="rId1" Type="http://schemas.openxmlformats.org/officeDocument/2006/relationships/tags" Target="../tags/tag30.xml"/><Relationship Id="rId6" Type="http://schemas.openxmlformats.org/officeDocument/2006/relationships/image" Target="../media/image5.svg"/><Relationship Id="rId11" Type="http://schemas.openxmlformats.org/officeDocument/2006/relationships/image" Target="../media/image30.png"/><Relationship Id="rId5" Type="http://schemas.openxmlformats.org/officeDocument/2006/relationships/image" Target="../media/image4.png"/><Relationship Id="rId10" Type="http://schemas.openxmlformats.org/officeDocument/2006/relationships/image" Target="../media/image41.svg"/><Relationship Id="rId4" Type="http://schemas.openxmlformats.org/officeDocument/2006/relationships/image" Target="../media/image35.png"/><Relationship Id="rId9"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31.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0.xml"/><Relationship Id="rId4" Type="http://schemas.openxmlformats.org/officeDocument/2006/relationships/image" Target="../media/image31.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0.xml"/><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audio" Target="../media/media1.m4a"/><Relationship Id="rId7" Type="http://schemas.microsoft.com/office/2017/04/relationships/track" Target="../media/track1.vtt"/><Relationship Id="rId2" Type="http://schemas.microsoft.com/office/2007/relationships/media" Target="../media/media1.m4a"/><Relationship Id="rId1" Type="http://schemas.openxmlformats.org/officeDocument/2006/relationships/tags" Target="../tags/tag9.xml"/><Relationship Id="rId6" Type="http://schemas.openxmlformats.org/officeDocument/2006/relationships/image" Target="../media/image35.png"/><Relationship Id="rId5" Type="http://schemas.openxmlformats.org/officeDocument/2006/relationships/notesSlide" Target="../notesSlides/notesSlide7.xml"/><Relationship Id="rId4"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Explicit teaching Phase 16, lesson 5. Schwa: middle syllable</a:t>
            </a:r>
            <a:endParaRPr lang="en-US" sz="800" dirty="0">
              <a:solidFill>
                <a:schemeClr val="bg2"/>
              </a:solidFill>
            </a:endParaRPr>
          </a:p>
        </p:txBody>
      </p:sp>
      <p:sp>
        <p:nvSpPr>
          <p:cNvPr id="3" name="TextBox 2">
            <a:extLst>
              <a:ext uri="{FF2B5EF4-FFF2-40B4-BE49-F238E27FC236}">
                <a16:creationId xmlns:a16="http://schemas.microsoft.com/office/drawing/2014/main" id="{3F64A3DD-1015-3E90-D0A2-2BC1B05FB6B7}"/>
              </a:ext>
            </a:extLst>
          </p:cNvPr>
          <p:cNvSpPr txBox="1"/>
          <p:nvPr/>
        </p:nvSpPr>
        <p:spPr>
          <a:xfrm>
            <a:off x="142222" y="2895514"/>
            <a:ext cx="5953778" cy="1815882"/>
          </a:xfrm>
          <a:prstGeom prst="rect">
            <a:avLst/>
          </a:prstGeom>
          <a:noFill/>
        </p:spPr>
        <p:txBody>
          <a:bodyPr wrap="square">
            <a:spAutoFit/>
          </a:bodyPr>
          <a:lstStyle/>
          <a:p>
            <a:pPr algn="ctr"/>
            <a:r>
              <a:rPr lang="en-GB" sz="2800" err="1"/>
              <a:t>ar</a:t>
            </a:r>
            <a:r>
              <a:rPr lang="en-GB" sz="2800"/>
              <a:t>   er  </a:t>
            </a:r>
            <a:r>
              <a:rPr lang="en-GB" sz="2800" err="1"/>
              <a:t>ir</a:t>
            </a:r>
            <a:r>
              <a:rPr lang="en-GB" sz="2800"/>
              <a:t>  </a:t>
            </a:r>
            <a:r>
              <a:rPr lang="en-GB" sz="2800" err="1"/>
              <a:t>ur</a:t>
            </a:r>
            <a:r>
              <a:rPr lang="en-GB" sz="2800"/>
              <a:t>  </a:t>
            </a:r>
          </a:p>
          <a:p>
            <a:pPr algn="ctr"/>
            <a:r>
              <a:rPr lang="en-GB" sz="2800"/>
              <a:t>Schwa: first syllable / final syllable </a:t>
            </a:r>
          </a:p>
          <a:p>
            <a:pPr algn="ctr"/>
            <a:r>
              <a:rPr lang="en-US" sz="2800"/>
              <a:t>un- prefix</a:t>
            </a:r>
          </a:p>
          <a:p>
            <a:pPr algn="ctr"/>
            <a:r>
              <a:rPr lang="en-GB" sz="2800"/>
              <a:t>always  eyes   water</a:t>
            </a:r>
          </a:p>
        </p:txBody>
      </p:sp>
      <p:sp>
        <p:nvSpPr>
          <p:cNvPr id="7" name="TextBox 6">
            <a:extLst>
              <a:ext uri="{FF2B5EF4-FFF2-40B4-BE49-F238E27FC236}">
                <a16:creationId xmlns:a16="http://schemas.microsoft.com/office/drawing/2014/main" id="{9890F197-D46C-9CA8-EE12-3BF470C0CDC9}"/>
              </a:ext>
            </a:extLst>
          </p:cNvPr>
          <p:cNvSpPr txBox="1"/>
          <p:nvPr/>
        </p:nvSpPr>
        <p:spPr>
          <a:xfrm>
            <a:off x="5968474" y="3410869"/>
            <a:ext cx="6096000" cy="1077218"/>
          </a:xfrm>
          <a:prstGeom prst="rect">
            <a:avLst/>
          </a:prstGeom>
          <a:noFill/>
        </p:spPr>
        <p:txBody>
          <a:bodyPr wrap="square">
            <a:spAutoFit/>
          </a:bodyPr>
          <a:lstStyle/>
          <a:p>
            <a:pPr marL="0" indent="0" algn="ctr">
              <a:buNone/>
            </a:pPr>
            <a:r>
              <a:rPr lang="en-AU" sz="3200" b="1"/>
              <a:t>Schwa: middle syllable</a:t>
            </a:r>
          </a:p>
          <a:p>
            <a:pPr marL="0" indent="0" algn="ctr">
              <a:buNone/>
            </a:pPr>
            <a:r>
              <a:rPr lang="en-AU" sz="3200" b="1"/>
              <a:t>friend</a:t>
            </a:r>
            <a:endParaRPr lang="en-AU" sz="32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3F5A335F-71E9-CC62-5121-162EDB72E56C}"/>
              </a:ext>
            </a:extLst>
          </p:cNvPr>
          <p:cNvSpPr txBox="1">
            <a:spLocks/>
          </p:cNvSpPr>
          <p:nvPr/>
        </p:nvSpPr>
        <p:spPr>
          <a:xfrm>
            <a:off x="543519" y="2884235"/>
            <a:ext cx="11104961"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unborn   untwisted   unwise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0301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5687" y="-1651526"/>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unplug, unpack, unlock">
            <a:extLst>
              <a:ext uri="{FF2B5EF4-FFF2-40B4-BE49-F238E27FC236}">
                <a16:creationId xmlns:a16="http://schemas.microsoft.com/office/drawing/2014/main" id="{72D070C6-5819-FE5A-65F1-99EF52555910}"/>
              </a:ext>
            </a:extLst>
          </p:cNvPr>
          <p:cNvGrpSpPr/>
          <p:nvPr/>
        </p:nvGrpSpPr>
        <p:grpSpPr>
          <a:xfrm>
            <a:off x="784622" y="1971896"/>
            <a:ext cx="10816181" cy="2860095"/>
            <a:chOff x="808028" y="1958644"/>
            <a:chExt cx="10816181" cy="2860095"/>
          </a:xfrm>
        </p:grpSpPr>
        <p:pic>
          <p:nvPicPr>
            <p:cNvPr id="8" name="Picture 7">
              <a:extLst>
                <a:ext uri="{FF2B5EF4-FFF2-40B4-BE49-F238E27FC236}">
                  <a16:creationId xmlns:a16="http://schemas.microsoft.com/office/drawing/2014/main" id="{5C3A3134-D57B-7923-FFB2-F7E69EF93E7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08028" y="2260336"/>
              <a:ext cx="2558403" cy="2558403"/>
            </a:xfrm>
            <a:prstGeom prst="rect">
              <a:avLst/>
            </a:prstGeom>
          </p:spPr>
        </p:pic>
        <p:pic>
          <p:nvPicPr>
            <p:cNvPr id="9" name="Picture 8">
              <a:extLst>
                <a:ext uri="{FF2B5EF4-FFF2-40B4-BE49-F238E27FC236}">
                  <a16:creationId xmlns:a16="http://schemas.microsoft.com/office/drawing/2014/main" id="{DDBFDC62-E1C9-EDFC-BC2C-AEEEC7AED45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43492" y="2039834"/>
              <a:ext cx="2751828" cy="2751828"/>
            </a:xfrm>
            <a:prstGeom prst="rect">
              <a:avLst/>
            </a:prstGeom>
          </p:spPr>
        </p:pic>
        <p:pic>
          <p:nvPicPr>
            <p:cNvPr id="10" name="Picture 9">
              <a:extLst>
                <a:ext uri="{FF2B5EF4-FFF2-40B4-BE49-F238E27FC236}">
                  <a16:creationId xmlns:a16="http://schemas.microsoft.com/office/drawing/2014/main" id="{D3A30389-1042-AB6A-126A-CD62803FE77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72381" y="1958644"/>
              <a:ext cx="2751828" cy="2751828"/>
            </a:xfrm>
            <a:prstGeom prst="rect">
              <a:avLst/>
            </a:prstGeom>
          </p:spPr>
        </p:pic>
      </p:grpSp>
    </p:spTree>
    <p:extLst>
      <p:ext uri="{BB962C8B-B14F-4D97-AF65-F5344CB8AC3E}">
        <p14:creationId xmlns:p14="http://schemas.microsoft.com/office/powerpoint/2010/main" val="3164844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Content Placeholder 2">
            <a:extLst>
              <a:ext uri="{FF2B5EF4-FFF2-40B4-BE49-F238E27FC236}">
                <a16:creationId xmlns:a16="http://schemas.microsoft.com/office/drawing/2014/main" id="{43EEB529-4856-4D1C-F37F-B9414603C218}"/>
              </a:ext>
            </a:extLst>
          </p:cNvPr>
          <p:cNvSpPr txBox="1">
            <a:spLocks/>
          </p:cNvSpPr>
          <p:nvPr/>
        </p:nvSpPr>
        <p:spPr>
          <a:xfrm>
            <a:off x="1186774" y="2828835"/>
            <a:ext cx="10699972"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eyes   water   always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8EFB8BBD-ABF9-FD77-D934-9DB6098E3C01}"/>
              </a:ext>
            </a:extLst>
          </p:cNvPr>
          <p:cNvSpPr txBox="1">
            <a:spLocks/>
          </p:cNvSpPr>
          <p:nvPr/>
        </p:nvSpPr>
        <p:spPr>
          <a:xfrm>
            <a:off x="435133" y="1301689"/>
            <a:ext cx="11550556" cy="39149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800">
                <a:solidFill>
                  <a:srgbClr val="4557AD"/>
                </a:solidFill>
                <a:latin typeface="Tenorite" pitchFamily="2" charset="0"/>
                <a:ea typeface="Verdana" panose="020B0604030504040204" pitchFamily="34" charset="0"/>
                <a:cs typeface="Verdana" panose="020B0604030504040204" pitchFamily="34" charset="0"/>
              </a:rPr>
              <a:t>I am always thirsty at dinner, so I drink water with lemon in it. I close my eyes because it tastes so good</a:t>
            </a:r>
            <a:r>
              <a:rPr lang="en-US" sz="7200">
                <a:solidFill>
                  <a:srgbClr val="4557AD"/>
                </a:solidFill>
                <a:latin typeface="Tenorite" pitchFamily="2"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5687" y="-1651526"/>
            <a:ext cx="10515600" cy="1325563"/>
          </a:xfrm>
        </p:spPr>
        <p:txBody>
          <a:bodyPr>
            <a:normAutofit/>
          </a:bodyPr>
          <a:lstStyle/>
          <a:p>
            <a:r>
              <a:rPr lang="en-AU" sz="800">
                <a:solidFill>
                  <a:schemeClr val="bg2"/>
                </a:solidFill>
                <a:latin typeface="+mn-lt"/>
              </a:rPr>
              <a:t>Slide 14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10872700" cy="1938992"/>
          </a:xfrm>
          <a:prstGeom prst="rect">
            <a:avLst/>
          </a:prstGeom>
          <a:noFill/>
        </p:spPr>
        <p:txBody>
          <a:bodyPr wrap="square" lIns="91440" tIns="45720" rIns="91440" bIns="45720" anchor="t">
            <a:spAutoFit/>
          </a:bodyPr>
          <a:lstStyle/>
          <a:p>
            <a:r>
              <a:rPr lang="en-US" sz="3000"/>
              <a:t>I will know I have been successful if I can:</a:t>
            </a:r>
          </a:p>
          <a:p>
            <a:pPr marL="457200" indent="-457200">
              <a:buFont typeface="Arial" panose="020B0604020202020204" pitchFamily="34" charset="0"/>
              <a:buChar char="•"/>
            </a:pPr>
            <a:r>
              <a:rPr lang="en-US" sz="3000"/>
              <a:t>identify words with a schwa sound in a middle syllable</a:t>
            </a:r>
          </a:p>
          <a:p>
            <a:pPr marL="457200" indent="-457200">
              <a:buFont typeface="Arial" panose="020B0604020202020204" pitchFamily="34" charset="0"/>
              <a:buChar char="•"/>
            </a:pPr>
            <a:r>
              <a:rPr lang="en-US" sz="3000"/>
              <a:t>read words with a schwa sound in a middle syllable</a:t>
            </a:r>
            <a:endParaRPr lang="en-US" sz="3000">
              <a:ea typeface="Calibri"/>
              <a:cs typeface="Calibri"/>
            </a:endParaRPr>
          </a:p>
          <a:p>
            <a:pPr marL="457200" indent="-457200">
              <a:buFont typeface="Arial" panose="020B0604020202020204" pitchFamily="34" charset="0"/>
              <a:buChar char="•"/>
            </a:pPr>
            <a:r>
              <a:rPr lang="en-US" sz="3000"/>
              <a:t>write words with a schwa sound in a middle syllable.</a:t>
            </a:r>
            <a:endParaRPr lang="en-US" sz="3000">
              <a:ea typeface="Calibri" panose="020F0502020204030204"/>
              <a:cs typeface="Calibri" panose="020F0502020204030204"/>
            </a:endParaRP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28A82-5300-D711-66B4-7FDD75DC4C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C5B563-D011-A713-A513-3EF2D5863D97}"/>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17 I do</a:t>
            </a:r>
          </a:p>
        </p:txBody>
      </p:sp>
      <p:grpSp>
        <p:nvGrpSpPr>
          <p:cNvPr id="7" name="Group 6" descr="Sitting on a line is a forward slash, followed by an image of an ear with the schwa symbol in the middle of it, followed by another forward slash.">
            <a:extLst>
              <a:ext uri="{FF2B5EF4-FFF2-40B4-BE49-F238E27FC236}">
                <a16:creationId xmlns:a16="http://schemas.microsoft.com/office/drawing/2014/main" id="{D8179184-EF9C-C48C-BCC7-43CDF742AE7B}"/>
              </a:ext>
            </a:extLst>
          </p:cNvPr>
          <p:cNvGrpSpPr/>
          <p:nvPr/>
        </p:nvGrpSpPr>
        <p:grpSpPr>
          <a:xfrm>
            <a:off x="3671978" y="2497975"/>
            <a:ext cx="4848044" cy="1862048"/>
            <a:chOff x="3671978" y="2497975"/>
            <a:chExt cx="4848044" cy="1862048"/>
          </a:xfrm>
        </p:grpSpPr>
        <p:grpSp>
          <p:nvGrpSpPr>
            <p:cNvPr id="4" name="Group 3">
              <a:extLst>
                <a:ext uri="{FF2B5EF4-FFF2-40B4-BE49-F238E27FC236}">
                  <a16:creationId xmlns:a16="http://schemas.microsoft.com/office/drawing/2014/main" id="{3BA6B2E1-55E2-5F23-0EA5-B71ECF06DB95}"/>
                </a:ext>
              </a:extLst>
            </p:cNvPr>
            <p:cNvGrpSpPr/>
            <p:nvPr/>
          </p:nvGrpSpPr>
          <p:grpSpPr>
            <a:xfrm>
              <a:off x="3671978" y="2497975"/>
              <a:ext cx="4848044" cy="1862048"/>
              <a:chOff x="3671978" y="2497975"/>
              <a:chExt cx="4848044" cy="1862048"/>
            </a:xfrm>
          </p:grpSpPr>
          <p:grpSp>
            <p:nvGrpSpPr>
              <p:cNvPr id="11" name="Group 10">
                <a:extLst>
                  <a:ext uri="{FF2B5EF4-FFF2-40B4-BE49-F238E27FC236}">
                    <a16:creationId xmlns:a16="http://schemas.microsoft.com/office/drawing/2014/main" id="{704FB4C9-6C2F-8690-898F-57B57D1B019E}"/>
                  </a:ext>
                </a:extLst>
              </p:cNvPr>
              <p:cNvGrpSpPr/>
              <p:nvPr/>
            </p:nvGrpSpPr>
            <p:grpSpPr>
              <a:xfrm>
                <a:off x="3671978" y="2497975"/>
                <a:ext cx="4848044" cy="1862048"/>
                <a:chOff x="3808777" y="2757395"/>
                <a:chExt cx="4183336" cy="1449548"/>
              </a:xfrm>
            </p:grpSpPr>
            <p:sp>
              <p:nvSpPr>
                <p:cNvPr id="9" name="TextBox 8">
                  <a:extLst>
                    <a:ext uri="{FF2B5EF4-FFF2-40B4-BE49-F238E27FC236}">
                      <a16:creationId xmlns:a16="http://schemas.microsoft.com/office/drawing/2014/main" id="{32C34B1C-B451-AE7B-6A22-1E3E923C7A16}"/>
                    </a:ext>
                  </a:extLst>
                </p:cNvPr>
                <p:cNvSpPr txBox="1"/>
                <p:nvPr/>
              </p:nvSpPr>
              <p:spPr>
                <a:xfrm>
                  <a:off x="6465859" y="2757395"/>
                  <a:ext cx="805252" cy="14495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cxnSp>
              <p:nvCxnSpPr>
                <p:cNvPr id="10" name="Straight Connector 9">
                  <a:extLst>
                    <a:ext uri="{FF2B5EF4-FFF2-40B4-BE49-F238E27FC236}">
                      <a16:creationId xmlns:a16="http://schemas.microsoft.com/office/drawing/2014/main" id="{E2C06708-785F-1B54-902D-D13F17E9FE03}"/>
                    </a:ext>
                  </a:extLst>
                </p:cNvPr>
                <p:cNvCxnSpPr>
                  <a:cxnSpLocks/>
                </p:cNvCxnSpPr>
                <p:nvPr/>
              </p:nvCxnSpPr>
              <p:spPr>
                <a:xfrm>
                  <a:off x="3808777" y="4090795"/>
                  <a:ext cx="4183336"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091F7C07-156D-0647-0296-DE5B27FB7E70}"/>
                  </a:ext>
                </a:extLst>
              </p:cNvPr>
              <p:cNvSpPr txBox="1"/>
              <p:nvPr/>
            </p:nvSpPr>
            <p:spPr>
              <a:xfrm>
                <a:off x="4791199" y="2497975"/>
                <a:ext cx="933202"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grpSp>
        <p:pic>
          <p:nvPicPr>
            <p:cNvPr id="6" name="Picture 5">
              <a:extLst>
                <a:ext uri="{FF2B5EF4-FFF2-40B4-BE49-F238E27FC236}">
                  <a16:creationId xmlns:a16="http://schemas.microsoft.com/office/drawing/2014/main" id="{6919041F-7B1F-F990-53BD-77CF09FDE0AB}"/>
                </a:ext>
              </a:extLst>
            </p:cNvPr>
            <p:cNvPicPr>
              <a:picLocks noChangeAspect="1"/>
            </p:cNvPicPr>
            <p:nvPr/>
          </p:nvPicPr>
          <p:blipFill>
            <a:blip r:embed="rId4"/>
            <a:stretch>
              <a:fillRect/>
            </a:stretch>
          </p:blipFill>
          <p:spPr>
            <a:xfrm>
              <a:off x="5575100" y="2762488"/>
              <a:ext cx="1041799" cy="1333022"/>
            </a:xfrm>
            <a:prstGeom prst="rect">
              <a:avLst/>
            </a:prstGeom>
          </p:spPr>
        </p:pic>
      </p:grpSp>
    </p:spTree>
    <p:custDataLst>
      <p:tags r:id="rId1"/>
    </p:custDataLst>
    <p:extLst>
      <p:ext uri="{BB962C8B-B14F-4D97-AF65-F5344CB8AC3E}">
        <p14:creationId xmlns:p14="http://schemas.microsoft.com/office/powerpoint/2010/main" val="24287623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E8F42-86BB-76AD-0658-5ED094830D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B286E6-67AF-F771-54A1-F17675086B73}"/>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18 We do</a:t>
            </a:r>
          </a:p>
        </p:txBody>
      </p:sp>
      <p:grpSp>
        <p:nvGrpSpPr>
          <p:cNvPr id="3" name="Group 2" descr="Sitting on a line is a forward slash, followed by an image of an ear with the schwa symbol in the middle of it, followed by another forward slash.">
            <a:extLst>
              <a:ext uri="{FF2B5EF4-FFF2-40B4-BE49-F238E27FC236}">
                <a16:creationId xmlns:a16="http://schemas.microsoft.com/office/drawing/2014/main" id="{2AEB8E65-356B-93DB-E295-64DC97AB01C2}"/>
              </a:ext>
            </a:extLst>
          </p:cNvPr>
          <p:cNvGrpSpPr/>
          <p:nvPr/>
        </p:nvGrpSpPr>
        <p:grpSpPr>
          <a:xfrm>
            <a:off x="3671978" y="2497975"/>
            <a:ext cx="4848044" cy="1862048"/>
            <a:chOff x="3671978" y="2497975"/>
            <a:chExt cx="4848044" cy="1862048"/>
          </a:xfrm>
        </p:grpSpPr>
        <p:grpSp>
          <p:nvGrpSpPr>
            <p:cNvPr id="4" name="Group 3">
              <a:extLst>
                <a:ext uri="{FF2B5EF4-FFF2-40B4-BE49-F238E27FC236}">
                  <a16:creationId xmlns:a16="http://schemas.microsoft.com/office/drawing/2014/main" id="{E7A2D195-7A44-2CAF-8559-6D9758845414}"/>
                </a:ext>
              </a:extLst>
            </p:cNvPr>
            <p:cNvGrpSpPr/>
            <p:nvPr/>
          </p:nvGrpSpPr>
          <p:grpSpPr>
            <a:xfrm>
              <a:off x="3671978" y="2497975"/>
              <a:ext cx="4848044" cy="1862048"/>
              <a:chOff x="3671978" y="2497975"/>
              <a:chExt cx="4848044" cy="1862048"/>
            </a:xfrm>
          </p:grpSpPr>
          <p:grpSp>
            <p:nvGrpSpPr>
              <p:cNvPr id="6" name="Group 5">
                <a:extLst>
                  <a:ext uri="{FF2B5EF4-FFF2-40B4-BE49-F238E27FC236}">
                    <a16:creationId xmlns:a16="http://schemas.microsoft.com/office/drawing/2014/main" id="{FE151B20-E9A0-AD19-A43D-ED52D71B82DD}"/>
                  </a:ext>
                </a:extLst>
              </p:cNvPr>
              <p:cNvGrpSpPr/>
              <p:nvPr/>
            </p:nvGrpSpPr>
            <p:grpSpPr>
              <a:xfrm>
                <a:off x="3671978" y="2497975"/>
                <a:ext cx="4848044" cy="1862048"/>
                <a:chOff x="3808777" y="2757395"/>
                <a:chExt cx="4183336" cy="1449548"/>
              </a:xfrm>
            </p:grpSpPr>
            <p:sp>
              <p:nvSpPr>
                <p:cNvPr id="10" name="TextBox 9">
                  <a:extLst>
                    <a:ext uri="{FF2B5EF4-FFF2-40B4-BE49-F238E27FC236}">
                      <a16:creationId xmlns:a16="http://schemas.microsoft.com/office/drawing/2014/main" id="{21E9476F-01E5-A2C7-6B50-E5776D31A9F4}"/>
                    </a:ext>
                  </a:extLst>
                </p:cNvPr>
                <p:cNvSpPr txBox="1"/>
                <p:nvPr/>
              </p:nvSpPr>
              <p:spPr>
                <a:xfrm>
                  <a:off x="6465859" y="2757395"/>
                  <a:ext cx="805252" cy="14495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cxnSp>
              <p:nvCxnSpPr>
                <p:cNvPr id="14" name="Straight Connector 13">
                  <a:extLst>
                    <a:ext uri="{FF2B5EF4-FFF2-40B4-BE49-F238E27FC236}">
                      <a16:creationId xmlns:a16="http://schemas.microsoft.com/office/drawing/2014/main" id="{CF77B133-0556-EABD-F6F1-83B99A123028}"/>
                    </a:ext>
                  </a:extLst>
                </p:cNvPr>
                <p:cNvCxnSpPr>
                  <a:cxnSpLocks/>
                </p:cNvCxnSpPr>
                <p:nvPr/>
              </p:nvCxnSpPr>
              <p:spPr>
                <a:xfrm>
                  <a:off x="3808777" y="4090795"/>
                  <a:ext cx="4183336"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8919EECE-26CD-A747-9CFB-44408B5EE783}"/>
                  </a:ext>
                </a:extLst>
              </p:cNvPr>
              <p:cNvSpPr txBox="1"/>
              <p:nvPr/>
            </p:nvSpPr>
            <p:spPr>
              <a:xfrm>
                <a:off x="4791199" y="2497975"/>
                <a:ext cx="933202"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grpSp>
        <p:pic>
          <p:nvPicPr>
            <p:cNvPr id="5" name="Picture 4">
              <a:extLst>
                <a:ext uri="{FF2B5EF4-FFF2-40B4-BE49-F238E27FC236}">
                  <a16:creationId xmlns:a16="http://schemas.microsoft.com/office/drawing/2014/main" id="{62364B2C-9376-D703-73E8-1FEFE46B87DA}"/>
                </a:ext>
              </a:extLst>
            </p:cNvPr>
            <p:cNvPicPr>
              <a:picLocks noChangeAspect="1"/>
            </p:cNvPicPr>
            <p:nvPr/>
          </p:nvPicPr>
          <p:blipFill>
            <a:blip r:embed="rId6"/>
            <a:stretch>
              <a:fillRect/>
            </a:stretch>
          </p:blipFill>
          <p:spPr>
            <a:xfrm>
              <a:off x="5575100" y="2762488"/>
              <a:ext cx="1041799" cy="1333022"/>
            </a:xfrm>
            <a:prstGeom prst="rect">
              <a:avLst/>
            </a:prstGeom>
          </p:spPr>
        </p:pic>
      </p:grpSp>
      <p:pic>
        <p:nvPicPr>
          <p:cNvPr id="18" name="Recorded Sound" descr="Image of a speaker">
            <a:hlinkClick r:id="" action="ppaction://media"/>
            <a:extLst>
              <a:ext uri="{FF2B5EF4-FFF2-40B4-BE49-F238E27FC236}">
                <a16:creationId xmlns:a16="http://schemas.microsoft.com/office/drawing/2014/main" id="{A9ED76DE-3EC4-B46F-17BD-70C543C64D89}"/>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725685C1-1F84-4D11-9EF8-F5BCC674E5C8}" label="schwa sound caption.vtt" lang="" r:embed="rId7"/>
                        </p173:trackLst>
                      </p173:tracksInfo>
                    </p:ext>
                  </p14:extLst>
                </p14:media>
              </p:ext>
            </p:extLst>
          </p:nvPr>
        </p:nvPicPr>
        <p:blipFill>
          <a:blip r:embed="rId8"/>
          <a:stretch>
            <a:fillRect/>
          </a:stretch>
        </p:blipFill>
        <p:spPr>
          <a:xfrm>
            <a:off x="10782300" y="5181600"/>
            <a:ext cx="1028700" cy="1028700"/>
          </a:xfrm>
          <a:prstGeom prst="rect">
            <a:avLst/>
          </a:prstGeom>
        </p:spPr>
      </p:pic>
    </p:spTree>
    <p:custDataLst>
      <p:tags r:id="rId1"/>
    </p:custDataLst>
    <p:extLst>
      <p:ext uri="{BB962C8B-B14F-4D97-AF65-F5344CB8AC3E}">
        <p14:creationId xmlns:p14="http://schemas.microsoft.com/office/powerpoint/2010/main" val="2197449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82E10-246B-DBE4-E94B-619CB4D6A0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45CE68-B03D-D833-4737-7AF6DF1D70B2}"/>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19 I do</a:t>
            </a:r>
          </a:p>
        </p:txBody>
      </p:sp>
      <p:grpSp>
        <p:nvGrpSpPr>
          <p:cNvPr id="13" name="Group 12" descr="Sitting on a line is a forward slash, followed by an image of an ear with the schwa symbol in the middle of it, followed by another forward slash.">
            <a:extLst>
              <a:ext uri="{FF2B5EF4-FFF2-40B4-BE49-F238E27FC236}">
                <a16:creationId xmlns:a16="http://schemas.microsoft.com/office/drawing/2014/main" id="{ECA652C6-59D6-9489-40A8-0D4CCAC9BFBB}"/>
              </a:ext>
            </a:extLst>
          </p:cNvPr>
          <p:cNvGrpSpPr/>
          <p:nvPr/>
        </p:nvGrpSpPr>
        <p:grpSpPr>
          <a:xfrm>
            <a:off x="3671978" y="974626"/>
            <a:ext cx="4848044" cy="1862048"/>
            <a:chOff x="3671978" y="2497975"/>
            <a:chExt cx="4848044" cy="1862048"/>
          </a:xfrm>
        </p:grpSpPr>
        <p:grpSp>
          <p:nvGrpSpPr>
            <p:cNvPr id="14" name="Group 13">
              <a:extLst>
                <a:ext uri="{FF2B5EF4-FFF2-40B4-BE49-F238E27FC236}">
                  <a16:creationId xmlns:a16="http://schemas.microsoft.com/office/drawing/2014/main" id="{61C774B9-B86C-D393-3858-5D4533F718E4}"/>
                </a:ext>
              </a:extLst>
            </p:cNvPr>
            <p:cNvGrpSpPr/>
            <p:nvPr/>
          </p:nvGrpSpPr>
          <p:grpSpPr>
            <a:xfrm>
              <a:off x="3671978" y="2497975"/>
              <a:ext cx="4848044" cy="1862048"/>
              <a:chOff x="3671978" y="2497975"/>
              <a:chExt cx="4848044" cy="1862048"/>
            </a:xfrm>
          </p:grpSpPr>
          <p:grpSp>
            <p:nvGrpSpPr>
              <p:cNvPr id="16" name="Group 15">
                <a:extLst>
                  <a:ext uri="{FF2B5EF4-FFF2-40B4-BE49-F238E27FC236}">
                    <a16:creationId xmlns:a16="http://schemas.microsoft.com/office/drawing/2014/main" id="{D36D1B40-E151-78D8-3604-6771233D7688}"/>
                  </a:ext>
                </a:extLst>
              </p:cNvPr>
              <p:cNvGrpSpPr/>
              <p:nvPr/>
            </p:nvGrpSpPr>
            <p:grpSpPr>
              <a:xfrm>
                <a:off x="3671978" y="2497975"/>
                <a:ext cx="4848044" cy="1862048"/>
                <a:chOff x="3808777" y="2757395"/>
                <a:chExt cx="4183336" cy="1449548"/>
              </a:xfrm>
            </p:grpSpPr>
            <p:sp>
              <p:nvSpPr>
                <p:cNvPr id="18" name="TextBox 17">
                  <a:extLst>
                    <a:ext uri="{FF2B5EF4-FFF2-40B4-BE49-F238E27FC236}">
                      <a16:creationId xmlns:a16="http://schemas.microsoft.com/office/drawing/2014/main" id="{10EFC5E7-186A-A165-8276-08536761193A}"/>
                    </a:ext>
                  </a:extLst>
                </p:cNvPr>
                <p:cNvSpPr txBox="1"/>
                <p:nvPr/>
              </p:nvSpPr>
              <p:spPr>
                <a:xfrm>
                  <a:off x="6465859" y="2757395"/>
                  <a:ext cx="805252" cy="14495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cxnSp>
              <p:nvCxnSpPr>
                <p:cNvPr id="19" name="Straight Connector 18">
                  <a:extLst>
                    <a:ext uri="{FF2B5EF4-FFF2-40B4-BE49-F238E27FC236}">
                      <a16:creationId xmlns:a16="http://schemas.microsoft.com/office/drawing/2014/main" id="{DFBE75D7-AC58-3F0E-6956-2354757F5844}"/>
                    </a:ext>
                  </a:extLst>
                </p:cNvPr>
                <p:cNvCxnSpPr>
                  <a:cxnSpLocks/>
                </p:cNvCxnSpPr>
                <p:nvPr/>
              </p:nvCxnSpPr>
              <p:spPr>
                <a:xfrm>
                  <a:off x="3808777" y="4090795"/>
                  <a:ext cx="4183336"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2ABECFDB-B29C-E72C-5259-AD26774A648A}"/>
                  </a:ext>
                </a:extLst>
              </p:cNvPr>
              <p:cNvSpPr txBox="1"/>
              <p:nvPr/>
            </p:nvSpPr>
            <p:spPr>
              <a:xfrm>
                <a:off x="4791199" y="2497975"/>
                <a:ext cx="933202"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grpSp>
        <p:pic>
          <p:nvPicPr>
            <p:cNvPr id="15" name="Picture 14">
              <a:extLst>
                <a:ext uri="{FF2B5EF4-FFF2-40B4-BE49-F238E27FC236}">
                  <a16:creationId xmlns:a16="http://schemas.microsoft.com/office/drawing/2014/main" id="{30CBD939-2CD1-9ABD-AE27-E7A2139AA939}"/>
                </a:ext>
              </a:extLst>
            </p:cNvPr>
            <p:cNvPicPr>
              <a:picLocks noChangeAspect="1"/>
            </p:cNvPicPr>
            <p:nvPr/>
          </p:nvPicPr>
          <p:blipFill>
            <a:blip r:embed="rId4"/>
            <a:stretch>
              <a:fillRect/>
            </a:stretch>
          </p:blipFill>
          <p:spPr>
            <a:xfrm>
              <a:off x="5575100" y="2762488"/>
              <a:ext cx="1041799" cy="1333022"/>
            </a:xfrm>
            <a:prstGeom prst="rect">
              <a:avLst/>
            </a:prstGeom>
          </p:spPr>
        </p:pic>
      </p:grpSp>
      <p:sp>
        <p:nvSpPr>
          <p:cNvPr id="20" name="TextBox 19">
            <a:extLst>
              <a:ext uri="{FF2B5EF4-FFF2-40B4-BE49-F238E27FC236}">
                <a16:creationId xmlns:a16="http://schemas.microsoft.com/office/drawing/2014/main" id="{937BBFCE-0796-D38F-32E9-70A456E0B04B}"/>
              </a:ext>
            </a:extLst>
          </p:cNvPr>
          <p:cNvSpPr txBox="1"/>
          <p:nvPr/>
        </p:nvSpPr>
        <p:spPr>
          <a:xfrm>
            <a:off x="1777093" y="3834448"/>
            <a:ext cx="8637814" cy="1670650"/>
          </a:xfrm>
          <a:prstGeom prst="rect">
            <a:avLst/>
          </a:prstGeom>
          <a:noFill/>
          <a:ln>
            <a:noFill/>
          </a:ln>
        </p:spPr>
        <p:txBody>
          <a:bodyPr wrap="square">
            <a:spAutoFit/>
          </a:bodyPr>
          <a:lstStyle/>
          <a:p>
            <a:pPr algn="ctr">
              <a:lnSpc>
                <a:spcPct val="115000"/>
              </a:lnSpc>
              <a:spcAft>
                <a:spcPts val="800"/>
              </a:spcAft>
            </a:pPr>
            <a:r>
              <a:rPr lang="en-US" sz="9600" err="1">
                <a:solidFill>
                  <a:srgbClr val="4557AD"/>
                </a:solidFill>
                <a:latin typeface="Tenorite" pitchFamily="2" charset="0"/>
                <a:ea typeface="Verdana" panose="020B0604030504040204" pitchFamily="34" charset="0"/>
                <a:cs typeface="Verdana" panose="020B0604030504040204" pitchFamily="34" charset="0"/>
              </a:rPr>
              <a:t>i</a:t>
            </a:r>
            <a:r>
              <a:rPr lang="en-US" sz="9600">
                <a:solidFill>
                  <a:srgbClr val="4557AD"/>
                </a:solidFill>
                <a:latin typeface="Tenorite" pitchFamily="2" charset="0"/>
                <a:ea typeface="Verdana" panose="020B0604030504040204" pitchFamily="34" charset="0"/>
                <a:cs typeface="Verdana" panose="020B0604030504040204" pitchFamily="34" charset="0"/>
              </a:rPr>
              <a:t>  e  o</a:t>
            </a:r>
          </a:p>
        </p:txBody>
      </p:sp>
      <p:sp>
        <p:nvSpPr>
          <p:cNvPr id="21" name="Oval 20" descr="The letter i with a circle around it">
            <a:extLst>
              <a:ext uri="{FF2B5EF4-FFF2-40B4-BE49-F238E27FC236}">
                <a16:creationId xmlns:a16="http://schemas.microsoft.com/office/drawing/2014/main" id="{E380A661-4EC9-C9AF-2BDD-DF9F53FC5C0A}"/>
              </a:ext>
            </a:extLst>
          </p:cNvPr>
          <p:cNvSpPr/>
          <p:nvPr/>
        </p:nvSpPr>
        <p:spPr>
          <a:xfrm>
            <a:off x="4381500" y="4267512"/>
            <a:ext cx="914400" cy="933450"/>
          </a:xfrm>
          <a:prstGeom prst="ellipse">
            <a:avLst/>
          </a:prstGeom>
          <a:noFill/>
          <a:ln>
            <a:solidFill>
              <a:srgbClr val="33C8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Oval 21" descr="The letter e with a circle around it">
            <a:extLst>
              <a:ext uri="{FF2B5EF4-FFF2-40B4-BE49-F238E27FC236}">
                <a16:creationId xmlns:a16="http://schemas.microsoft.com/office/drawing/2014/main" id="{A6E56399-8D35-816C-67C3-9BF266BCCACA}"/>
              </a:ext>
            </a:extLst>
          </p:cNvPr>
          <p:cNvSpPr/>
          <p:nvPr/>
        </p:nvSpPr>
        <p:spPr>
          <a:xfrm>
            <a:off x="5458369" y="4267512"/>
            <a:ext cx="914400" cy="933450"/>
          </a:xfrm>
          <a:prstGeom prst="ellipse">
            <a:avLst/>
          </a:prstGeom>
          <a:noFill/>
          <a:ln>
            <a:solidFill>
              <a:srgbClr val="33C8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2729606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Letters er ir and ur above a picture. The picture is of a girl holding a hurt bird in her arms. She is looking down at the bird with a sad look and the bird has two band-aids on it. The words underneath say: Her bird is hurt.">
            <a:extLst>
              <a:ext uri="{FF2B5EF4-FFF2-40B4-BE49-F238E27FC236}">
                <a16:creationId xmlns:a16="http://schemas.microsoft.com/office/drawing/2014/main" id="{A75EBA58-6BA8-E683-C1B3-24D01807E1DD}"/>
              </a:ext>
            </a:extLst>
          </p:cNvPr>
          <p:cNvGrpSpPr/>
          <p:nvPr/>
        </p:nvGrpSpPr>
        <p:grpSpPr>
          <a:xfrm>
            <a:off x="0" y="533264"/>
            <a:ext cx="12192000" cy="5822366"/>
            <a:chOff x="0" y="533264"/>
            <a:chExt cx="12192000" cy="5822366"/>
          </a:xfrm>
        </p:grpSpPr>
        <p:sp>
          <p:nvSpPr>
            <p:cNvPr id="5" name="TextBox 4">
              <a:extLst>
                <a:ext uri="{FF2B5EF4-FFF2-40B4-BE49-F238E27FC236}">
                  <a16:creationId xmlns:a16="http://schemas.microsoft.com/office/drawing/2014/main" id="{0BBDF0C1-50C1-4EF5-A2BF-0BF07BC54308}"/>
                </a:ext>
              </a:extLst>
            </p:cNvPr>
            <p:cNvSpPr txBox="1"/>
            <p:nvPr/>
          </p:nvSpPr>
          <p:spPr>
            <a:xfrm>
              <a:off x="1" y="5124524"/>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H</a:t>
              </a:r>
              <a:r>
                <a:rPr lang="en-US" sz="7400" u="sng">
                  <a:solidFill>
                    <a:srgbClr val="4557AD"/>
                  </a:solidFill>
                  <a:latin typeface="Tenorite" pitchFamily="2" charset="0"/>
                  <a:ea typeface="Verdana" panose="020B0604030504040204" pitchFamily="34" charset="0"/>
                  <a:cs typeface="Verdana" panose="020B0604030504040204" pitchFamily="34" charset="0"/>
                </a:rPr>
                <a:t>er</a:t>
              </a:r>
              <a:r>
                <a:rPr lang="en-US" sz="7400">
                  <a:solidFill>
                    <a:srgbClr val="4557AD"/>
                  </a:solidFill>
                  <a:latin typeface="Tenorite" pitchFamily="2" charset="0"/>
                  <a:ea typeface="Verdana" panose="020B0604030504040204" pitchFamily="34" charset="0"/>
                  <a:cs typeface="Verdana" panose="020B0604030504040204" pitchFamily="34" charset="0"/>
                </a:rPr>
                <a:t> b</a:t>
              </a:r>
              <a:r>
                <a:rPr lang="en-US" sz="7400" u="sng">
                  <a:solidFill>
                    <a:srgbClr val="4557AD"/>
                  </a:solidFill>
                  <a:latin typeface="Tenorite" pitchFamily="2" charset="0"/>
                  <a:ea typeface="Verdana" panose="020B0604030504040204" pitchFamily="34" charset="0"/>
                  <a:cs typeface="Verdana" panose="020B0604030504040204" pitchFamily="34" charset="0"/>
                </a:rPr>
                <a:t>ir</a:t>
              </a:r>
              <a:r>
                <a:rPr lang="en-US" sz="7400">
                  <a:solidFill>
                    <a:srgbClr val="4557AD"/>
                  </a:solidFill>
                  <a:latin typeface="Tenorite" pitchFamily="2" charset="0"/>
                  <a:ea typeface="Verdana" panose="020B0604030504040204" pitchFamily="34" charset="0"/>
                  <a:cs typeface="Verdana" panose="020B0604030504040204" pitchFamily="34" charset="0"/>
                </a:rPr>
                <a:t>d is h</a:t>
              </a:r>
              <a:r>
                <a:rPr lang="en-US" sz="7400" u="sng">
                  <a:solidFill>
                    <a:srgbClr val="4557AD"/>
                  </a:solidFill>
                  <a:latin typeface="Tenorite" pitchFamily="2" charset="0"/>
                  <a:ea typeface="Verdana" panose="020B0604030504040204" pitchFamily="34" charset="0"/>
                  <a:cs typeface="Verdana" panose="020B0604030504040204" pitchFamily="34" charset="0"/>
                </a:rPr>
                <a:t>ur</a:t>
              </a:r>
              <a:r>
                <a:rPr lang="en-US" sz="7400">
                  <a:solidFill>
                    <a:srgbClr val="4557AD"/>
                  </a:solidFill>
                  <a:latin typeface="Tenorite" pitchFamily="2" charset="0"/>
                  <a:ea typeface="Verdana" panose="020B0604030504040204" pitchFamily="34" charset="0"/>
                  <a:cs typeface="Verdana" panose="020B0604030504040204" pitchFamily="34" charset="0"/>
                </a:rPr>
                <a:t>t.</a:t>
              </a:r>
              <a:endParaRPr lang="en-AU" sz="7400" u="sng">
                <a:solidFill>
                  <a:srgbClr val="4557AD"/>
                </a:solidFill>
              </a:endParaRPr>
            </a:p>
          </p:txBody>
        </p:sp>
        <p:sp>
          <p:nvSpPr>
            <p:cNvPr id="6" name="Rounded Rectangle 2">
              <a:extLst>
                <a:ext uri="{FF2B5EF4-FFF2-40B4-BE49-F238E27FC236}">
                  <a16:creationId xmlns:a16="http://schemas.microsoft.com/office/drawing/2014/main" id="{4827CC63-51A5-F3B9-9F77-5D739A122AC9}"/>
                </a:ext>
              </a:extLst>
            </p:cNvPr>
            <p:cNvSpPr/>
            <p:nvPr/>
          </p:nvSpPr>
          <p:spPr>
            <a:xfrm>
              <a:off x="1724297" y="2024482"/>
              <a:ext cx="8268789" cy="4331148"/>
            </a:xfrm>
            <a:prstGeom prst="roundRect">
              <a:avLst>
                <a:gd name="adj" fmla="val 2269"/>
              </a:avLst>
            </a:prstGeom>
            <a:noFill/>
            <a:ln w="38100">
              <a:solidFill>
                <a:srgbClr val="F4DC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8901ECB4-F98B-FA60-304F-3CA955AA72D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955396" y="2191410"/>
              <a:ext cx="2281207" cy="3269731"/>
            </a:xfrm>
            <a:prstGeom prst="rect">
              <a:avLst/>
            </a:prstGeom>
          </p:spPr>
        </p:pic>
        <p:sp>
          <p:nvSpPr>
            <p:cNvPr id="8" name="Content Placeholder 2">
              <a:extLst>
                <a:ext uri="{FF2B5EF4-FFF2-40B4-BE49-F238E27FC236}">
                  <a16:creationId xmlns:a16="http://schemas.microsoft.com/office/drawing/2014/main" id="{1B1F0E26-B12A-A11D-F4F0-DC0B723FD651}"/>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er </a:t>
              </a:r>
              <a:r>
                <a:rPr lang="en-US" sz="11000" err="1">
                  <a:solidFill>
                    <a:srgbClr val="4557AD"/>
                  </a:solidFill>
                  <a:latin typeface="Tenorite" pitchFamily="2" charset="0"/>
                  <a:cs typeface="Arial"/>
                </a:rPr>
                <a:t>ir</a:t>
              </a:r>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ur</a:t>
              </a:r>
              <a:endParaRPr lang="en-AU" sz="11000">
                <a:solidFill>
                  <a:srgbClr val="4557AD"/>
                </a:solidFill>
                <a:latin typeface="Tenorite" pitchFamily="2" charset="0"/>
                <a:cs typeface="Arial"/>
              </a:endParaRPr>
            </a:p>
          </p:txBody>
        </p:sp>
      </p:grpSp>
    </p:spTree>
    <p:extLst>
      <p:ext uri="{BB962C8B-B14F-4D97-AF65-F5344CB8AC3E}">
        <p14:creationId xmlns:p14="http://schemas.microsoft.com/office/powerpoint/2010/main" val="1954634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B6A68-4199-0906-3B35-67B0FDEB4D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54A52A-D2E1-056B-09E3-42AF221EBB79}"/>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20 We do</a:t>
            </a:r>
          </a:p>
        </p:txBody>
      </p:sp>
      <p:grpSp>
        <p:nvGrpSpPr>
          <p:cNvPr id="8" name="Group 7" descr="Sitting on a line is a forward slash, followed by an image of an ear with the schwa symbol in the middle of it, followed by another forward slash.">
            <a:extLst>
              <a:ext uri="{FF2B5EF4-FFF2-40B4-BE49-F238E27FC236}">
                <a16:creationId xmlns:a16="http://schemas.microsoft.com/office/drawing/2014/main" id="{0BF5001E-2B63-770F-F9A0-BFBFC7529595}"/>
              </a:ext>
            </a:extLst>
          </p:cNvPr>
          <p:cNvGrpSpPr/>
          <p:nvPr/>
        </p:nvGrpSpPr>
        <p:grpSpPr>
          <a:xfrm>
            <a:off x="3671978" y="974626"/>
            <a:ext cx="4848044" cy="1862048"/>
            <a:chOff x="3671978" y="2497975"/>
            <a:chExt cx="4848044" cy="1862048"/>
          </a:xfrm>
        </p:grpSpPr>
        <p:grpSp>
          <p:nvGrpSpPr>
            <p:cNvPr id="9" name="Group 8">
              <a:extLst>
                <a:ext uri="{FF2B5EF4-FFF2-40B4-BE49-F238E27FC236}">
                  <a16:creationId xmlns:a16="http://schemas.microsoft.com/office/drawing/2014/main" id="{7B829AF7-8D1B-7486-4FAA-8AD03C0E1594}"/>
                </a:ext>
              </a:extLst>
            </p:cNvPr>
            <p:cNvGrpSpPr/>
            <p:nvPr/>
          </p:nvGrpSpPr>
          <p:grpSpPr>
            <a:xfrm>
              <a:off x="3671978" y="2497975"/>
              <a:ext cx="4848044" cy="1862048"/>
              <a:chOff x="3671978" y="2497975"/>
              <a:chExt cx="4848044" cy="1862048"/>
            </a:xfrm>
          </p:grpSpPr>
          <p:grpSp>
            <p:nvGrpSpPr>
              <p:cNvPr id="11" name="Group 10">
                <a:extLst>
                  <a:ext uri="{FF2B5EF4-FFF2-40B4-BE49-F238E27FC236}">
                    <a16:creationId xmlns:a16="http://schemas.microsoft.com/office/drawing/2014/main" id="{86C92A04-EE42-6702-75A0-6805B80EEDE3}"/>
                  </a:ext>
                </a:extLst>
              </p:cNvPr>
              <p:cNvGrpSpPr/>
              <p:nvPr/>
            </p:nvGrpSpPr>
            <p:grpSpPr>
              <a:xfrm>
                <a:off x="3671978" y="2497975"/>
                <a:ext cx="4848044" cy="1862048"/>
                <a:chOff x="3808777" y="2757395"/>
                <a:chExt cx="4183336" cy="1449548"/>
              </a:xfrm>
            </p:grpSpPr>
            <p:sp>
              <p:nvSpPr>
                <p:cNvPr id="13" name="TextBox 12">
                  <a:extLst>
                    <a:ext uri="{FF2B5EF4-FFF2-40B4-BE49-F238E27FC236}">
                      <a16:creationId xmlns:a16="http://schemas.microsoft.com/office/drawing/2014/main" id="{A9A05601-669E-E4F0-5596-181DD3D8BE70}"/>
                    </a:ext>
                  </a:extLst>
                </p:cNvPr>
                <p:cNvSpPr txBox="1"/>
                <p:nvPr/>
              </p:nvSpPr>
              <p:spPr>
                <a:xfrm>
                  <a:off x="6465859" y="2757395"/>
                  <a:ext cx="805252" cy="14495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cxnSp>
              <p:nvCxnSpPr>
                <p:cNvPr id="19" name="Straight Connector 18">
                  <a:extLst>
                    <a:ext uri="{FF2B5EF4-FFF2-40B4-BE49-F238E27FC236}">
                      <a16:creationId xmlns:a16="http://schemas.microsoft.com/office/drawing/2014/main" id="{656C935E-F2DA-BB24-15C0-2E756940A0E3}"/>
                    </a:ext>
                  </a:extLst>
                </p:cNvPr>
                <p:cNvCxnSpPr>
                  <a:cxnSpLocks/>
                </p:cNvCxnSpPr>
                <p:nvPr/>
              </p:nvCxnSpPr>
              <p:spPr>
                <a:xfrm>
                  <a:off x="3808777" y="4090795"/>
                  <a:ext cx="4183336"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78D464A6-D254-969F-C5E5-BA7BD7A0AB15}"/>
                  </a:ext>
                </a:extLst>
              </p:cNvPr>
              <p:cNvSpPr txBox="1"/>
              <p:nvPr/>
            </p:nvSpPr>
            <p:spPr>
              <a:xfrm>
                <a:off x="4791199" y="2497975"/>
                <a:ext cx="933202" cy="1862048"/>
              </a:xfrm>
              <a:prstGeom prst="rect">
                <a:avLst/>
              </a:prstGeom>
              <a:noFill/>
            </p:spPr>
            <p:txBody>
              <a:bodyPr wrap="square">
                <a:spAutoFit/>
              </a:bodyPr>
              <a:lstStyle/>
              <a:p>
                <a:r>
                  <a:rPr lang="en-US" sz="11500">
                    <a:solidFill>
                      <a:srgbClr val="33C88D"/>
                    </a:solidFill>
                    <a:latin typeface="Tenorite" pitchFamily="2" charset="0"/>
                    <a:ea typeface="Verdana" panose="020B0604030504040204" pitchFamily="34" charset="0"/>
                    <a:cs typeface="Verdana" panose="020B0604030504040204" pitchFamily="34" charset="0"/>
                  </a:rPr>
                  <a:t>/</a:t>
                </a:r>
                <a:endParaRPr lang="en-AU" sz="2000">
                  <a:solidFill>
                    <a:srgbClr val="33C88D"/>
                  </a:solidFill>
                </a:endParaRPr>
              </a:p>
            </p:txBody>
          </p:sp>
        </p:grpSp>
        <p:pic>
          <p:nvPicPr>
            <p:cNvPr id="10" name="Picture 9">
              <a:extLst>
                <a:ext uri="{FF2B5EF4-FFF2-40B4-BE49-F238E27FC236}">
                  <a16:creationId xmlns:a16="http://schemas.microsoft.com/office/drawing/2014/main" id="{52BF59E2-DB6A-6A14-E1D0-E70FFC2C7886}"/>
                </a:ext>
              </a:extLst>
            </p:cNvPr>
            <p:cNvPicPr>
              <a:picLocks noChangeAspect="1"/>
            </p:cNvPicPr>
            <p:nvPr/>
          </p:nvPicPr>
          <p:blipFill>
            <a:blip r:embed="rId4"/>
            <a:stretch>
              <a:fillRect/>
            </a:stretch>
          </p:blipFill>
          <p:spPr>
            <a:xfrm>
              <a:off x="5575100" y="2762488"/>
              <a:ext cx="1041799" cy="1333022"/>
            </a:xfrm>
            <a:prstGeom prst="rect">
              <a:avLst/>
            </a:prstGeom>
          </p:spPr>
        </p:pic>
      </p:grpSp>
      <p:sp>
        <p:nvSpPr>
          <p:cNvPr id="20" name="TextBox 19">
            <a:extLst>
              <a:ext uri="{FF2B5EF4-FFF2-40B4-BE49-F238E27FC236}">
                <a16:creationId xmlns:a16="http://schemas.microsoft.com/office/drawing/2014/main" id="{F0235464-2FDE-E4F2-1DAB-AA8A3A66B405}"/>
              </a:ext>
            </a:extLst>
          </p:cNvPr>
          <p:cNvSpPr txBox="1"/>
          <p:nvPr/>
        </p:nvSpPr>
        <p:spPr>
          <a:xfrm>
            <a:off x="1777093" y="3834448"/>
            <a:ext cx="8637814" cy="1670650"/>
          </a:xfrm>
          <a:prstGeom prst="rect">
            <a:avLst/>
          </a:prstGeom>
          <a:noFill/>
          <a:ln>
            <a:noFill/>
          </a:ln>
        </p:spPr>
        <p:txBody>
          <a:bodyPr wrap="square">
            <a:spAutoFit/>
          </a:bodyPr>
          <a:lstStyle/>
          <a:p>
            <a:pPr algn="ctr">
              <a:lnSpc>
                <a:spcPct val="115000"/>
              </a:lnSpc>
              <a:spcAft>
                <a:spcPts val="800"/>
              </a:spcAft>
            </a:pPr>
            <a:r>
              <a:rPr lang="en-US" sz="9600" err="1">
                <a:solidFill>
                  <a:srgbClr val="4557AD"/>
                </a:solidFill>
                <a:latin typeface="Tenorite" pitchFamily="2" charset="0"/>
                <a:ea typeface="Verdana" panose="020B0604030504040204" pitchFamily="34" charset="0"/>
                <a:cs typeface="Verdana" panose="020B0604030504040204" pitchFamily="34" charset="0"/>
              </a:rPr>
              <a:t>i</a:t>
            </a:r>
            <a:r>
              <a:rPr lang="en-US" sz="9600">
                <a:solidFill>
                  <a:srgbClr val="4557AD"/>
                </a:solidFill>
                <a:latin typeface="Tenorite" pitchFamily="2" charset="0"/>
                <a:ea typeface="Verdana" panose="020B0604030504040204" pitchFamily="34" charset="0"/>
                <a:cs typeface="Verdana" panose="020B0604030504040204" pitchFamily="34" charset="0"/>
              </a:rPr>
              <a:t>  e  o</a:t>
            </a:r>
          </a:p>
        </p:txBody>
      </p:sp>
      <p:sp>
        <p:nvSpPr>
          <p:cNvPr id="21" name="Oval 20" descr="The letter i with a circle around it">
            <a:extLst>
              <a:ext uri="{FF2B5EF4-FFF2-40B4-BE49-F238E27FC236}">
                <a16:creationId xmlns:a16="http://schemas.microsoft.com/office/drawing/2014/main" id="{534E328B-7762-FF3F-3C49-74C1665DEC56}"/>
              </a:ext>
            </a:extLst>
          </p:cNvPr>
          <p:cNvSpPr/>
          <p:nvPr/>
        </p:nvSpPr>
        <p:spPr>
          <a:xfrm>
            <a:off x="4381500" y="4267512"/>
            <a:ext cx="914400" cy="933450"/>
          </a:xfrm>
          <a:prstGeom prst="ellipse">
            <a:avLst/>
          </a:prstGeom>
          <a:noFill/>
          <a:ln>
            <a:solidFill>
              <a:srgbClr val="33C8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Oval 21" descr="The letter e with a circle around it">
            <a:extLst>
              <a:ext uri="{FF2B5EF4-FFF2-40B4-BE49-F238E27FC236}">
                <a16:creationId xmlns:a16="http://schemas.microsoft.com/office/drawing/2014/main" id="{31B39450-C724-0833-D1EF-F527281A028D}"/>
              </a:ext>
            </a:extLst>
          </p:cNvPr>
          <p:cNvSpPr/>
          <p:nvPr/>
        </p:nvSpPr>
        <p:spPr>
          <a:xfrm>
            <a:off x="5458369" y="4267512"/>
            <a:ext cx="914400" cy="933450"/>
          </a:xfrm>
          <a:prstGeom prst="ellipse">
            <a:avLst/>
          </a:prstGeom>
          <a:noFill/>
          <a:ln>
            <a:solidFill>
              <a:srgbClr val="33C8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39259424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21 I</a:t>
            </a:r>
            <a:r>
              <a:rPr lang="en-US" sz="800" kern="1200" baseline="0">
                <a:solidFill>
                  <a:schemeClr val="bg2"/>
                </a:solidFill>
                <a:effectLst/>
                <a:latin typeface="+mn-lt"/>
              </a:rPr>
              <a:t> do</a:t>
            </a:r>
            <a:endParaRPr lang="en-AU" sz="800">
              <a:solidFill>
                <a:schemeClr val="bg2"/>
              </a:solidFill>
              <a:latin typeface="+mn-lt"/>
            </a:endParaRPr>
          </a:p>
        </p:txBody>
      </p:sp>
      <p:sp>
        <p:nvSpPr>
          <p:cNvPr id="6" name="Content Placeholder 2">
            <a:extLst>
              <a:ext uri="{FF2B5EF4-FFF2-40B4-BE49-F238E27FC236}">
                <a16:creationId xmlns:a16="http://schemas.microsoft.com/office/drawing/2014/main" id="{F17FFD48-4623-2F1E-23B6-DD47969EB944}"/>
              </a:ext>
            </a:extLst>
          </p:cNvPr>
          <p:cNvSpPr txBox="1">
            <a:spLocks/>
          </p:cNvSpPr>
          <p:nvPr/>
        </p:nvSpPr>
        <p:spPr>
          <a:xfrm>
            <a:off x="390526" y="1618175"/>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err="1">
                <a:solidFill>
                  <a:srgbClr val="4557AD"/>
                </a:solidFill>
                <a:latin typeface="Tenorite"/>
                <a:ea typeface="Verdana"/>
                <a:cs typeface="Verdana" panose="020B0604030504040204" pitchFamily="34" charset="0"/>
              </a:rPr>
              <a:t>mul</a:t>
            </a:r>
            <a:r>
              <a:rPr lang="en-US" sz="8000">
                <a:solidFill>
                  <a:srgbClr val="33C88D"/>
                </a:solidFill>
                <a:latin typeface="Tenorite"/>
                <a:ea typeface="Verdana"/>
                <a:cs typeface="Verdana" panose="020B0604030504040204" pitchFamily="34" charset="0"/>
              </a:rPr>
              <a:t>/</a:t>
            </a:r>
            <a:r>
              <a:rPr lang="en-US" sz="8000" err="1">
                <a:solidFill>
                  <a:srgbClr val="4857A6"/>
                </a:solidFill>
                <a:latin typeface="Tenorite"/>
                <a:ea typeface="Verdana"/>
                <a:cs typeface="Verdana" panose="020B0604030504040204" pitchFamily="34" charset="0"/>
              </a:rPr>
              <a:t>ti</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ply       fest</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i</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val</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9EA946FA-3844-8B50-C404-380044DAD833}"/>
              </a:ext>
            </a:extLst>
          </p:cNvPr>
          <p:cNvSpPr txBox="1"/>
          <p:nvPr/>
        </p:nvSpPr>
        <p:spPr>
          <a:xfrm>
            <a:off x="2767780" y="2608220"/>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16" name="TextBox 15">
            <a:extLst>
              <a:ext uri="{FF2B5EF4-FFF2-40B4-BE49-F238E27FC236}">
                <a16:creationId xmlns:a16="http://schemas.microsoft.com/office/drawing/2014/main" id="{C315CC2B-B5EC-232C-2BC6-43F6EC3C051F}"/>
              </a:ext>
            </a:extLst>
          </p:cNvPr>
          <p:cNvSpPr txBox="1"/>
          <p:nvPr/>
        </p:nvSpPr>
        <p:spPr>
          <a:xfrm>
            <a:off x="8566972" y="2608220"/>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19" name="Content Placeholder 2">
            <a:extLst>
              <a:ext uri="{FF2B5EF4-FFF2-40B4-BE49-F238E27FC236}">
                <a16:creationId xmlns:a16="http://schemas.microsoft.com/office/drawing/2014/main" id="{654A60E9-C235-E381-30CE-0263C3893024}"/>
              </a:ext>
            </a:extLst>
          </p:cNvPr>
          <p:cNvSpPr txBox="1">
            <a:spLocks/>
          </p:cNvSpPr>
          <p:nvPr/>
        </p:nvSpPr>
        <p:spPr>
          <a:xfrm>
            <a:off x="390526" y="4183040"/>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vis</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i</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tor          hos</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pi</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tal</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TextBox 19">
            <a:extLst>
              <a:ext uri="{FF2B5EF4-FFF2-40B4-BE49-F238E27FC236}">
                <a16:creationId xmlns:a16="http://schemas.microsoft.com/office/drawing/2014/main" id="{193BADE5-CD83-E288-BC35-43AF873B9CFD}"/>
              </a:ext>
            </a:extLst>
          </p:cNvPr>
          <p:cNvSpPr txBox="1"/>
          <p:nvPr/>
        </p:nvSpPr>
        <p:spPr>
          <a:xfrm>
            <a:off x="1893478" y="5090980"/>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25" name="TextBox 24">
            <a:extLst>
              <a:ext uri="{FF2B5EF4-FFF2-40B4-BE49-F238E27FC236}">
                <a16:creationId xmlns:a16="http://schemas.microsoft.com/office/drawing/2014/main" id="{3628603D-D036-DA89-7105-A1C31ADC344A}"/>
              </a:ext>
            </a:extLst>
          </p:cNvPr>
          <p:cNvSpPr txBox="1"/>
          <p:nvPr/>
        </p:nvSpPr>
        <p:spPr>
          <a:xfrm>
            <a:off x="9865904" y="2608219"/>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21" name="TextBox 20">
            <a:extLst>
              <a:ext uri="{FF2B5EF4-FFF2-40B4-BE49-F238E27FC236}">
                <a16:creationId xmlns:a16="http://schemas.microsoft.com/office/drawing/2014/main" id="{A079F199-90BA-8AF3-08AF-24E76E85E67C}"/>
              </a:ext>
            </a:extLst>
          </p:cNvPr>
          <p:cNvSpPr txBox="1"/>
          <p:nvPr/>
        </p:nvSpPr>
        <p:spPr>
          <a:xfrm>
            <a:off x="3339280" y="5090980"/>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23" name="TextBox 22">
            <a:extLst>
              <a:ext uri="{FF2B5EF4-FFF2-40B4-BE49-F238E27FC236}">
                <a16:creationId xmlns:a16="http://schemas.microsoft.com/office/drawing/2014/main" id="{55B88F17-582B-B8CC-E56E-BBA5763EEE10}"/>
              </a:ext>
            </a:extLst>
          </p:cNvPr>
          <p:cNvSpPr txBox="1"/>
          <p:nvPr/>
        </p:nvSpPr>
        <p:spPr>
          <a:xfrm>
            <a:off x="8947972" y="5090979"/>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24" name="TextBox 23">
            <a:extLst>
              <a:ext uri="{FF2B5EF4-FFF2-40B4-BE49-F238E27FC236}">
                <a16:creationId xmlns:a16="http://schemas.microsoft.com/office/drawing/2014/main" id="{F6F4DD7F-C830-4B80-A4BD-050510549871}"/>
              </a:ext>
            </a:extLst>
          </p:cNvPr>
          <p:cNvSpPr txBox="1"/>
          <p:nvPr/>
        </p:nvSpPr>
        <p:spPr>
          <a:xfrm>
            <a:off x="10151654" y="5090979"/>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22 We do </a:t>
            </a:r>
            <a:endParaRPr lang="en-AU"/>
          </a:p>
        </p:txBody>
      </p:sp>
      <p:sp>
        <p:nvSpPr>
          <p:cNvPr id="5" name="Content Placeholder 2">
            <a:extLst>
              <a:ext uri="{FF2B5EF4-FFF2-40B4-BE49-F238E27FC236}">
                <a16:creationId xmlns:a16="http://schemas.microsoft.com/office/drawing/2014/main" id="{2FF059D7-D98F-26F2-1BB6-536AD02AA6FD}"/>
              </a:ext>
            </a:extLst>
          </p:cNvPr>
          <p:cNvSpPr txBox="1">
            <a:spLocks/>
          </p:cNvSpPr>
          <p:nvPr/>
        </p:nvSpPr>
        <p:spPr>
          <a:xfrm>
            <a:off x="390526" y="1618175"/>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fam</a:t>
            </a:r>
            <a:r>
              <a:rPr lang="en-US" sz="8000">
                <a:solidFill>
                  <a:srgbClr val="33C88D"/>
                </a:solidFill>
                <a:latin typeface="Tenorite"/>
                <a:ea typeface="Verdana"/>
                <a:cs typeface="Verdana" panose="020B0604030504040204" pitchFamily="34" charset="0"/>
              </a:rPr>
              <a:t>/</a:t>
            </a:r>
            <a:r>
              <a:rPr lang="en-US" sz="8000" err="1">
                <a:solidFill>
                  <a:srgbClr val="4857A6"/>
                </a:solidFill>
                <a:latin typeface="Tenorite"/>
                <a:ea typeface="Verdana"/>
                <a:cs typeface="Verdana" panose="020B0604030504040204" pitchFamily="34" charset="0"/>
              </a:rPr>
              <a:t>i</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ly</a:t>
            </a:r>
            <a:r>
              <a:rPr lang="en-US" sz="8000">
                <a:solidFill>
                  <a:srgbClr val="4557AD"/>
                </a:solidFill>
                <a:latin typeface="Tenorite"/>
                <a:ea typeface="Verdana"/>
                <a:cs typeface="Verdana" panose="020B0604030504040204" pitchFamily="34" charset="0"/>
              </a:rPr>
              <a:t>       </a:t>
            </a:r>
            <a:r>
              <a:rPr lang="en-US" sz="8000" err="1">
                <a:solidFill>
                  <a:srgbClr val="4557AD"/>
                </a:solidFill>
                <a:latin typeface="Tenorite"/>
                <a:ea typeface="Verdana"/>
                <a:cs typeface="Verdana" panose="020B0604030504040204" pitchFamily="34" charset="0"/>
              </a:rPr>
              <a:t>hol</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i</a:t>
            </a:r>
            <a:r>
              <a:rPr lang="en-US" sz="8000">
                <a:solidFill>
                  <a:srgbClr val="33C88D"/>
                </a:solidFill>
                <a:latin typeface="Tenorite"/>
                <a:ea typeface="Verdana"/>
                <a:cs typeface="Verdana" panose="020B0604030504040204" pitchFamily="34" charset="0"/>
              </a:rPr>
              <a:t>/</a:t>
            </a:r>
            <a:r>
              <a:rPr lang="en-US" sz="8000">
                <a:solidFill>
                  <a:srgbClr val="4857A6"/>
                </a:solidFill>
                <a:latin typeface="Tenorite"/>
                <a:ea typeface="Verdana"/>
                <a:cs typeface="Verdana" panose="020B0604030504040204" pitchFamily="34" charset="0"/>
              </a:rPr>
              <a:t>day</a:t>
            </a:r>
            <a:endParaRPr lang="en-AU" sz="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23" name="TextBox 22">
            <a:extLst>
              <a:ext uri="{FF2B5EF4-FFF2-40B4-BE49-F238E27FC236}">
                <a16:creationId xmlns:a16="http://schemas.microsoft.com/office/drawing/2014/main" id="{74010505-78FE-22AD-7C64-03E40ACEEA48}"/>
              </a:ext>
            </a:extLst>
          </p:cNvPr>
          <p:cNvSpPr txBox="1"/>
          <p:nvPr/>
        </p:nvSpPr>
        <p:spPr>
          <a:xfrm>
            <a:off x="2494016" y="2564216"/>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24" name="TextBox 23">
            <a:extLst>
              <a:ext uri="{FF2B5EF4-FFF2-40B4-BE49-F238E27FC236}">
                <a16:creationId xmlns:a16="http://schemas.microsoft.com/office/drawing/2014/main" id="{510F6FB6-3171-A629-64A0-C89F5C1F5A6B}"/>
              </a:ext>
            </a:extLst>
          </p:cNvPr>
          <p:cNvSpPr txBox="1"/>
          <p:nvPr/>
        </p:nvSpPr>
        <p:spPr>
          <a:xfrm>
            <a:off x="7475592" y="2564215"/>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19" name="Content Placeholder 2">
            <a:extLst>
              <a:ext uri="{FF2B5EF4-FFF2-40B4-BE49-F238E27FC236}">
                <a16:creationId xmlns:a16="http://schemas.microsoft.com/office/drawing/2014/main" id="{628E4494-4380-0402-0D4B-759C7D00EAB1}"/>
              </a:ext>
            </a:extLst>
          </p:cNvPr>
          <p:cNvSpPr txBox="1">
            <a:spLocks/>
          </p:cNvSpPr>
          <p:nvPr/>
        </p:nvSpPr>
        <p:spPr>
          <a:xfrm>
            <a:off x="390526" y="4183040"/>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cap</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i</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tal</a:t>
            </a:r>
            <a:r>
              <a:rPr lang="en-US" sz="8000">
                <a:solidFill>
                  <a:srgbClr val="4557AD"/>
                </a:solidFill>
                <a:latin typeface="Tenorite"/>
                <a:ea typeface="Verdana"/>
                <a:cs typeface="Verdana" panose="020B0604030504040204" pitchFamily="34" charset="0"/>
              </a:rPr>
              <a:t>      an</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i</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mal</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TextBox 19">
            <a:extLst>
              <a:ext uri="{FF2B5EF4-FFF2-40B4-BE49-F238E27FC236}">
                <a16:creationId xmlns:a16="http://schemas.microsoft.com/office/drawing/2014/main" id="{670FE9F2-C85C-7E7F-FF8A-33A1D7056EEB}"/>
              </a:ext>
            </a:extLst>
          </p:cNvPr>
          <p:cNvSpPr txBox="1"/>
          <p:nvPr/>
        </p:nvSpPr>
        <p:spPr>
          <a:xfrm>
            <a:off x="2348680" y="5090981"/>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21" name="TextBox 20">
            <a:extLst>
              <a:ext uri="{FF2B5EF4-FFF2-40B4-BE49-F238E27FC236}">
                <a16:creationId xmlns:a16="http://schemas.microsoft.com/office/drawing/2014/main" id="{71614213-DDE4-F129-D445-150881BE29D1}"/>
              </a:ext>
            </a:extLst>
          </p:cNvPr>
          <p:cNvSpPr txBox="1"/>
          <p:nvPr/>
        </p:nvSpPr>
        <p:spPr>
          <a:xfrm>
            <a:off x="3516261" y="5090980"/>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22" name="TextBox 21">
            <a:extLst>
              <a:ext uri="{FF2B5EF4-FFF2-40B4-BE49-F238E27FC236}">
                <a16:creationId xmlns:a16="http://schemas.microsoft.com/office/drawing/2014/main" id="{9168571A-9C9B-4D00-2BDE-B640755A9814}"/>
              </a:ext>
            </a:extLst>
          </p:cNvPr>
          <p:cNvSpPr txBox="1"/>
          <p:nvPr/>
        </p:nvSpPr>
        <p:spPr>
          <a:xfrm>
            <a:off x="7233471" y="5090980"/>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25" name="TextBox 24">
            <a:extLst>
              <a:ext uri="{FF2B5EF4-FFF2-40B4-BE49-F238E27FC236}">
                <a16:creationId xmlns:a16="http://schemas.microsoft.com/office/drawing/2014/main" id="{F847E6DC-7C58-5CDE-9024-3798D107724F}"/>
              </a:ext>
            </a:extLst>
          </p:cNvPr>
          <p:cNvSpPr txBox="1"/>
          <p:nvPr/>
        </p:nvSpPr>
        <p:spPr>
          <a:xfrm>
            <a:off x="8909871" y="5090979"/>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23 I do</a:t>
            </a:r>
            <a:endParaRPr lang="en-AU"/>
          </a:p>
        </p:txBody>
      </p:sp>
      <p:pic>
        <p:nvPicPr>
          <p:cNvPr id="3" name="Graphic 2" descr="Pencil outline">
            <a:extLst>
              <a:ext uri="{FF2B5EF4-FFF2-40B4-BE49-F238E27FC236}">
                <a16:creationId xmlns:a16="http://schemas.microsoft.com/office/drawing/2014/main" id="{E067696A-DA11-6F4E-7821-302917FC26C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7" name="Group 6" descr="The letter i with the schwa symbol underneath it">
            <a:extLst>
              <a:ext uri="{FF2B5EF4-FFF2-40B4-BE49-F238E27FC236}">
                <a16:creationId xmlns:a16="http://schemas.microsoft.com/office/drawing/2014/main" id="{DA811C55-575B-398E-32C8-C786FA1C04C8}"/>
              </a:ext>
            </a:extLst>
          </p:cNvPr>
          <p:cNvGrpSpPr/>
          <p:nvPr/>
        </p:nvGrpSpPr>
        <p:grpSpPr>
          <a:xfrm>
            <a:off x="4687192" y="583912"/>
            <a:ext cx="2057400" cy="3015919"/>
            <a:chOff x="2591692" y="2105560"/>
            <a:chExt cx="2057400" cy="3015919"/>
          </a:xfrm>
        </p:grpSpPr>
        <p:sp>
          <p:nvSpPr>
            <p:cNvPr id="5" name="TextBox 4">
              <a:extLst>
                <a:ext uri="{FF2B5EF4-FFF2-40B4-BE49-F238E27FC236}">
                  <a16:creationId xmlns:a16="http://schemas.microsoft.com/office/drawing/2014/main" id="{6BAD6295-CE3C-87FD-78FB-DA4326B79303}"/>
                </a:ext>
              </a:extLst>
            </p:cNvPr>
            <p:cNvSpPr txBox="1"/>
            <p:nvPr/>
          </p:nvSpPr>
          <p:spPr>
            <a:xfrm>
              <a:off x="2591692" y="2105560"/>
              <a:ext cx="2057400" cy="2646878"/>
            </a:xfrm>
            <a:prstGeom prst="rect">
              <a:avLst/>
            </a:prstGeom>
            <a:noFill/>
          </p:spPr>
          <p:txBody>
            <a:bodyPr wrap="square" rtlCol="0">
              <a:spAutoFit/>
            </a:bodyPr>
            <a:lstStyle/>
            <a:p>
              <a:r>
                <a:rPr lang="en-US" sz="16600" err="1">
                  <a:solidFill>
                    <a:srgbClr val="4857A6"/>
                  </a:solidFill>
                  <a:latin typeface="Tenorite" panose="00000500000000000000" pitchFamily="2" charset="0"/>
                </a:rPr>
                <a:t>i</a:t>
              </a:r>
              <a:endParaRPr lang="en-AU">
                <a:solidFill>
                  <a:srgbClr val="4857A6"/>
                </a:solidFill>
                <a:latin typeface="Tenorite" panose="00000500000000000000" pitchFamily="2" charset="0"/>
              </a:endParaRPr>
            </a:p>
          </p:txBody>
        </p:sp>
        <p:sp>
          <p:nvSpPr>
            <p:cNvPr id="6" name="TextBox 5">
              <a:extLst>
                <a:ext uri="{FF2B5EF4-FFF2-40B4-BE49-F238E27FC236}">
                  <a16:creationId xmlns:a16="http://schemas.microsoft.com/office/drawing/2014/main" id="{A7FF3A71-ACDF-9D44-0BC6-280AF915BE9F}"/>
                </a:ext>
              </a:extLst>
            </p:cNvPr>
            <p:cNvSpPr txBox="1"/>
            <p:nvPr/>
          </p:nvSpPr>
          <p:spPr>
            <a:xfrm>
              <a:off x="2629792" y="4105816"/>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spTree>
    <p:custDataLst>
      <p:tags r:id="rId1"/>
    </p:custDataLst>
    <p:extLst>
      <p:ext uri="{BB962C8B-B14F-4D97-AF65-F5344CB8AC3E}">
        <p14:creationId xmlns:p14="http://schemas.microsoft.com/office/powerpoint/2010/main" val="1216079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6B57A-21F2-44DF-75C3-F34F4805B4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8274F8-8FB8-FED1-3103-74CEEB88EEF9}"/>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pic>
        <p:nvPicPr>
          <p:cNvPr id="3" name="Graphic 2" descr="Pencil outline">
            <a:extLst>
              <a:ext uri="{FF2B5EF4-FFF2-40B4-BE49-F238E27FC236}">
                <a16:creationId xmlns:a16="http://schemas.microsoft.com/office/drawing/2014/main" id="{3DA753CC-7ED6-BE4F-CC0D-51A493948A4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7" name="Group 6" descr="The letter i with the schwa symbol underneath it">
            <a:extLst>
              <a:ext uri="{FF2B5EF4-FFF2-40B4-BE49-F238E27FC236}">
                <a16:creationId xmlns:a16="http://schemas.microsoft.com/office/drawing/2014/main" id="{D7035584-1BED-1A78-B6A8-17C725EB3444}"/>
              </a:ext>
            </a:extLst>
          </p:cNvPr>
          <p:cNvGrpSpPr/>
          <p:nvPr/>
        </p:nvGrpSpPr>
        <p:grpSpPr>
          <a:xfrm>
            <a:off x="4687192" y="583912"/>
            <a:ext cx="2057400" cy="3015919"/>
            <a:chOff x="2591692" y="2105560"/>
            <a:chExt cx="2057400" cy="3015919"/>
          </a:xfrm>
        </p:grpSpPr>
        <p:sp>
          <p:nvSpPr>
            <p:cNvPr id="8" name="TextBox 7">
              <a:extLst>
                <a:ext uri="{FF2B5EF4-FFF2-40B4-BE49-F238E27FC236}">
                  <a16:creationId xmlns:a16="http://schemas.microsoft.com/office/drawing/2014/main" id="{F9EE9C04-C732-2641-4AB7-9CEC2357C5C9}"/>
                </a:ext>
              </a:extLst>
            </p:cNvPr>
            <p:cNvSpPr txBox="1"/>
            <p:nvPr/>
          </p:nvSpPr>
          <p:spPr>
            <a:xfrm>
              <a:off x="2591692" y="2105560"/>
              <a:ext cx="2057400" cy="2646878"/>
            </a:xfrm>
            <a:prstGeom prst="rect">
              <a:avLst/>
            </a:prstGeom>
            <a:noFill/>
          </p:spPr>
          <p:txBody>
            <a:bodyPr wrap="square" rtlCol="0">
              <a:spAutoFit/>
            </a:bodyPr>
            <a:lstStyle/>
            <a:p>
              <a:r>
                <a:rPr lang="en-US" sz="16600" err="1">
                  <a:solidFill>
                    <a:srgbClr val="4857A6"/>
                  </a:solidFill>
                  <a:latin typeface="Tenorite" panose="00000500000000000000" pitchFamily="2" charset="0"/>
                </a:rPr>
                <a:t>i</a:t>
              </a:r>
              <a:endParaRPr lang="en-AU">
                <a:solidFill>
                  <a:srgbClr val="4857A6"/>
                </a:solidFill>
                <a:latin typeface="Tenorite" panose="00000500000000000000" pitchFamily="2" charset="0"/>
              </a:endParaRPr>
            </a:p>
          </p:txBody>
        </p:sp>
        <p:sp>
          <p:nvSpPr>
            <p:cNvPr id="9" name="TextBox 8" descr="The letter i with the schwa symbol underneath it">
              <a:extLst>
                <a:ext uri="{FF2B5EF4-FFF2-40B4-BE49-F238E27FC236}">
                  <a16:creationId xmlns:a16="http://schemas.microsoft.com/office/drawing/2014/main" id="{003886FC-011F-129C-8106-F563AA0B6E21}"/>
                </a:ext>
              </a:extLst>
            </p:cNvPr>
            <p:cNvSpPr txBox="1"/>
            <p:nvPr/>
          </p:nvSpPr>
          <p:spPr>
            <a:xfrm>
              <a:off x="2629792" y="4105816"/>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spTree>
    <p:custDataLst>
      <p:tags r:id="rId1"/>
    </p:custDataLst>
    <p:extLst>
      <p:ext uri="{BB962C8B-B14F-4D97-AF65-F5344CB8AC3E}">
        <p14:creationId xmlns:p14="http://schemas.microsoft.com/office/powerpoint/2010/main" val="6033076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9B929-4C34-AF35-3455-ABA1B0ED633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0E62FA4-2B58-EE7A-5122-FE97E6D1CB40}"/>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25 I</a:t>
            </a:r>
            <a:r>
              <a:rPr lang="en-US" sz="800" kern="1200" baseline="0">
                <a:solidFill>
                  <a:schemeClr val="bg2"/>
                </a:solidFill>
                <a:effectLst/>
                <a:latin typeface="+mn-lt"/>
              </a:rPr>
              <a:t> do</a:t>
            </a:r>
            <a:endParaRPr lang="en-AU" sz="800">
              <a:solidFill>
                <a:schemeClr val="bg2"/>
              </a:solidFill>
              <a:latin typeface="+mn-lt"/>
            </a:endParaRPr>
          </a:p>
        </p:txBody>
      </p:sp>
      <p:sp>
        <p:nvSpPr>
          <p:cNvPr id="6" name="Content Placeholder 2">
            <a:extLst>
              <a:ext uri="{FF2B5EF4-FFF2-40B4-BE49-F238E27FC236}">
                <a16:creationId xmlns:a16="http://schemas.microsoft.com/office/drawing/2014/main" id="{2832328E-0EE2-6588-334D-184996751A07}"/>
              </a:ext>
            </a:extLst>
          </p:cNvPr>
          <p:cNvSpPr txBox="1">
            <a:spLocks/>
          </p:cNvSpPr>
          <p:nvPr/>
        </p:nvSpPr>
        <p:spPr>
          <a:xfrm>
            <a:off x="390526" y="1618175"/>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gen</a:t>
            </a:r>
            <a:r>
              <a:rPr lang="en-US" sz="8000">
                <a:solidFill>
                  <a:srgbClr val="33C88D"/>
                </a:solidFill>
                <a:latin typeface="Tenorite"/>
                <a:ea typeface="Verdana"/>
                <a:cs typeface="Verdana" panose="020B0604030504040204" pitchFamily="34" charset="0"/>
              </a:rPr>
              <a:t>/</a:t>
            </a:r>
            <a:r>
              <a:rPr lang="en-US" sz="8000">
                <a:solidFill>
                  <a:srgbClr val="4857A6"/>
                </a:solidFill>
                <a:latin typeface="Tenorite"/>
                <a:ea typeface="Verdana"/>
                <a:cs typeface="Verdana" panose="020B0604030504040204" pitchFamily="34" charset="0"/>
              </a:rPr>
              <a:t>e</a:t>
            </a:r>
            <a:r>
              <a:rPr lang="en-US" sz="8000">
                <a:solidFill>
                  <a:srgbClr val="33C88D"/>
                </a:solidFill>
                <a:latin typeface="Tenorite"/>
                <a:ea typeface="Verdana"/>
                <a:cs typeface="Verdana" panose="020B0604030504040204" pitchFamily="34" charset="0"/>
              </a:rPr>
              <a:t>/</a:t>
            </a:r>
            <a:r>
              <a:rPr lang="en-US" sz="8000" err="1">
                <a:solidFill>
                  <a:srgbClr val="4857A6"/>
                </a:solidFill>
                <a:latin typeface="Tenorite"/>
                <a:ea typeface="Verdana"/>
                <a:cs typeface="Verdana" panose="020B0604030504040204" pitchFamily="34" charset="0"/>
              </a:rPr>
              <a:t>ral</a:t>
            </a:r>
            <a:r>
              <a:rPr lang="en-US" sz="8000">
                <a:solidFill>
                  <a:srgbClr val="4557AD"/>
                </a:solidFill>
                <a:latin typeface="Tenorite"/>
                <a:ea typeface="Verdana"/>
                <a:cs typeface="Verdana" panose="020B0604030504040204" pitchFamily="34" charset="0"/>
              </a:rPr>
              <a:t>       </a:t>
            </a:r>
            <a:r>
              <a:rPr lang="en-US" sz="8000" err="1">
                <a:solidFill>
                  <a:srgbClr val="4557AD"/>
                </a:solidFill>
                <a:latin typeface="Tenorite"/>
                <a:ea typeface="Verdana"/>
                <a:cs typeface="Verdana" panose="020B0604030504040204" pitchFamily="34" charset="0"/>
              </a:rPr>
              <a:t>el</a:t>
            </a:r>
            <a:r>
              <a:rPr lang="en-US" sz="8000">
                <a:solidFill>
                  <a:srgbClr val="33C88D"/>
                </a:solidFill>
                <a:latin typeface="Tenorite"/>
                <a:ea typeface="Verdana"/>
                <a:cs typeface="Verdana" panose="020B0604030504040204" pitchFamily="34" charset="0"/>
              </a:rPr>
              <a:t>/</a:t>
            </a:r>
            <a:r>
              <a:rPr lang="en-US" sz="8000">
                <a:solidFill>
                  <a:srgbClr val="4857A6"/>
                </a:solidFill>
                <a:latin typeface="Tenorite"/>
                <a:ea typeface="Verdana"/>
                <a:cs typeface="Verdana" panose="020B0604030504040204" pitchFamily="34" charset="0"/>
              </a:rPr>
              <a:t>e</a:t>
            </a:r>
            <a:r>
              <a:rPr lang="en-US" sz="8000">
                <a:solidFill>
                  <a:srgbClr val="33C88D"/>
                </a:solidFill>
                <a:latin typeface="Tenorite"/>
                <a:ea typeface="Verdana"/>
                <a:cs typeface="Verdana" panose="020B0604030504040204" pitchFamily="34" charset="0"/>
              </a:rPr>
              <a:t>/</a:t>
            </a:r>
            <a:r>
              <a:rPr lang="en-US" sz="8000" err="1">
                <a:solidFill>
                  <a:srgbClr val="4857A6"/>
                </a:solidFill>
                <a:latin typeface="Tenorite"/>
                <a:ea typeface="Verdana"/>
                <a:cs typeface="Verdana" panose="020B0604030504040204" pitchFamily="34" charset="0"/>
              </a:rPr>
              <a:t>phant</a:t>
            </a:r>
            <a:endParaRPr lang="en-AU" sz="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D6E8DABE-E11C-515E-8186-33FAF0858057}"/>
              </a:ext>
            </a:extLst>
          </p:cNvPr>
          <p:cNvSpPr txBox="1"/>
          <p:nvPr/>
        </p:nvSpPr>
        <p:spPr>
          <a:xfrm>
            <a:off x="2464978" y="2526116"/>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2" name="TextBox 1">
            <a:extLst>
              <a:ext uri="{FF2B5EF4-FFF2-40B4-BE49-F238E27FC236}">
                <a16:creationId xmlns:a16="http://schemas.microsoft.com/office/drawing/2014/main" id="{0EBA0482-AB97-10D1-EB9D-2FD9E0C5D6BC}"/>
              </a:ext>
            </a:extLst>
          </p:cNvPr>
          <p:cNvSpPr txBox="1"/>
          <p:nvPr/>
        </p:nvSpPr>
        <p:spPr>
          <a:xfrm>
            <a:off x="3708757" y="2518156"/>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16" name="TextBox 15">
            <a:extLst>
              <a:ext uri="{FF2B5EF4-FFF2-40B4-BE49-F238E27FC236}">
                <a16:creationId xmlns:a16="http://schemas.microsoft.com/office/drawing/2014/main" id="{FE7E400C-5938-0F9F-CE88-90FC72EEBFB6}"/>
              </a:ext>
            </a:extLst>
          </p:cNvPr>
          <p:cNvSpPr txBox="1"/>
          <p:nvPr/>
        </p:nvSpPr>
        <p:spPr>
          <a:xfrm>
            <a:off x="7431266" y="2518155"/>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25" name="TextBox 24">
            <a:extLst>
              <a:ext uri="{FF2B5EF4-FFF2-40B4-BE49-F238E27FC236}">
                <a16:creationId xmlns:a16="http://schemas.microsoft.com/office/drawing/2014/main" id="{974B5E4E-5D8F-BDF1-8BED-F50386277E4E}"/>
              </a:ext>
            </a:extLst>
          </p:cNvPr>
          <p:cNvSpPr txBox="1"/>
          <p:nvPr/>
        </p:nvSpPr>
        <p:spPr>
          <a:xfrm>
            <a:off x="9441272" y="2548295"/>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19" name="Content Placeholder 2">
            <a:extLst>
              <a:ext uri="{FF2B5EF4-FFF2-40B4-BE49-F238E27FC236}">
                <a16:creationId xmlns:a16="http://schemas.microsoft.com/office/drawing/2014/main" id="{EA1042A5-424E-6DEE-E923-57342A6E9F23}"/>
              </a:ext>
            </a:extLst>
          </p:cNvPr>
          <p:cNvSpPr txBox="1">
            <a:spLocks/>
          </p:cNvSpPr>
          <p:nvPr/>
        </p:nvSpPr>
        <p:spPr>
          <a:xfrm>
            <a:off x="390526" y="4237863"/>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err="1">
                <a:solidFill>
                  <a:srgbClr val="4557AD"/>
                </a:solidFill>
                <a:latin typeface="Tenorite"/>
                <a:ea typeface="Verdana"/>
                <a:cs typeface="Verdana" panose="020B0604030504040204" pitchFamily="34" charset="0"/>
              </a:rPr>
              <a:t>el</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e</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va</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tor</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B78442C9-703A-92ED-3458-9120B95AF343}"/>
              </a:ext>
            </a:extLst>
          </p:cNvPr>
          <p:cNvSpPr txBox="1"/>
          <p:nvPr/>
        </p:nvSpPr>
        <p:spPr>
          <a:xfrm>
            <a:off x="1581413" y="5145804"/>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5" name="TextBox 4">
            <a:extLst>
              <a:ext uri="{FF2B5EF4-FFF2-40B4-BE49-F238E27FC236}">
                <a16:creationId xmlns:a16="http://schemas.microsoft.com/office/drawing/2014/main" id="{60D3D2D9-B38A-C888-696A-AC536FCD219A}"/>
              </a:ext>
            </a:extLst>
          </p:cNvPr>
          <p:cNvSpPr txBox="1"/>
          <p:nvPr/>
        </p:nvSpPr>
        <p:spPr>
          <a:xfrm>
            <a:off x="4522894" y="5145804"/>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Tree>
    <p:custDataLst>
      <p:tags r:id="rId1"/>
    </p:custDataLst>
    <p:extLst>
      <p:ext uri="{BB962C8B-B14F-4D97-AF65-F5344CB8AC3E}">
        <p14:creationId xmlns:p14="http://schemas.microsoft.com/office/powerpoint/2010/main" val="20545896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31BDE-0E45-EB09-89C8-0114C705B1A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D06A8F0-0C30-ED49-F4CE-554BA9A69FCC}"/>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26 We do </a:t>
            </a:r>
            <a:endParaRPr lang="en-AU"/>
          </a:p>
        </p:txBody>
      </p:sp>
      <p:sp>
        <p:nvSpPr>
          <p:cNvPr id="2" name="Content Placeholder 2">
            <a:extLst>
              <a:ext uri="{FF2B5EF4-FFF2-40B4-BE49-F238E27FC236}">
                <a16:creationId xmlns:a16="http://schemas.microsoft.com/office/drawing/2014/main" id="{04B2D580-DE96-4DFD-17F6-DEE23C1688B6}"/>
              </a:ext>
            </a:extLst>
          </p:cNvPr>
          <p:cNvSpPr txBox="1">
            <a:spLocks/>
          </p:cNvSpPr>
          <p:nvPr/>
        </p:nvSpPr>
        <p:spPr>
          <a:xfrm>
            <a:off x="390526" y="1618175"/>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cel</a:t>
            </a:r>
            <a:r>
              <a:rPr lang="en-US" sz="8000">
                <a:solidFill>
                  <a:srgbClr val="33C88D"/>
                </a:solidFill>
                <a:latin typeface="Tenorite"/>
                <a:ea typeface="Verdana"/>
                <a:cs typeface="Verdana" panose="020B0604030504040204" pitchFamily="34" charset="0"/>
              </a:rPr>
              <a:t>/</a:t>
            </a:r>
            <a:r>
              <a:rPr lang="en-US" sz="8000">
                <a:solidFill>
                  <a:srgbClr val="4857A6"/>
                </a:solidFill>
                <a:latin typeface="Tenorite"/>
                <a:ea typeface="Verdana"/>
                <a:cs typeface="Verdana" panose="020B0604030504040204" pitchFamily="34" charset="0"/>
              </a:rPr>
              <a:t>e</a:t>
            </a:r>
            <a:r>
              <a:rPr lang="en-US" sz="8000">
                <a:solidFill>
                  <a:srgbClr val="33C88D"/>
                </a:solidFill>
                <a:latin typeface="Tenorite"/>
                <a:ea typeface="Verdana"/>
                <a:cs typeface="Verdana" panose="020B0604030504040204" pitchFamily="34" charset="0"/>
              </a:rPr>
              <a:t>/</a:t>
            </a:r>
            <a:r>
              <a:rPr lang="en-US" sz="8000" err="1">
                <a:solidFill>
                  <a:srgbClr val="4857A6"/>
                </a:solidFill>
                <a:latin typeface="Tenorite"/>
                <a:ea typeface="Verdana"/>
                <a:cs typeface="Verdana" panose="020B0604030504040204" pitchFamily="34" charset="0"/>
              </a:rPr>
              <a:t>ry</a:t>
            </a:r>
            <a:r>
              <a:rPr lang="en-AU" sz="8000">
                <a:solidFill>
                  <a:srgbClr val="4557AD"/>
                </a:solidFill>
                <a:latin typeface="Tenorite" pitchFamily="2" charset="0"/>
                <a:ea typeface="Verdana" panose="020B0604030504040204" pitchFamily="34" charset="0"/>
                <a:cs typeface="Verdana" panose="020B0604030504040204" pitchFamily="34" charset="0"/>
              </a:rPr>
              <a:t>         </a:t>
            </a:r>
            <a:r>
              <a:rPr lang="en-US" sz="8000" err="1">
                <a:solidFill>
                  <a:srgbClr val="4557AD"/>
                </a:solidFill>
                <a:latin typeface="Tenorite"/>
                <a:ea typeface="Verdana"/>
                <a:cs typeface="Verdana" panose="020B0604030504040204" pitchFamily="34" charset="0"/>
              </a:rPr>
              <a:t>en</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e</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my</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47F5043E-464F-AFFA-E0F1-E0CD134C3A5A}"/>
              </a:ext>
            </a:extLst>
          </p:cNvPr>
          <p:cNvSpPr txBox="1"/>
          <p:nvPr/>
        </p:nvSpPr>
        <p:spPr>
          <a:xfrm>
            <a:off x="2086584" y="2526115"/>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6" name="TextBox 5">
            <a:extLst>
              <a:ext uri="{FF2B5EF4-FFF2-40B4-BE49-F238E27FC236}">
                <a16:creationId xmlns:a16="http://schemas.microsoft.com/office/drawing/2014/main" id="{83D112A5-6D71-9109-C4EF-6705B453B1B6}"/>
              </a:ext>
            </a:extLst>
          </p:cNvPr>
          <p:cNvSpPr txBox="1"/>
          <p:nvPr/>
        </p:nvSpPr>
        <p:spPr>
          <a:xfrm>
            <a:off x="7598505" y="2526114"/>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7" name="Content Placeholder 2">
            <a:extLst>
              <a:ext uri="{FF2B5EF4-FFF2-40B4-BE49-F238E27FC236}">
                <a16:creationId xmlns:a16="http://schemas.microsoft.com/office/drawing/2014/main" id="{791F96E5-E7DE-EA60-00C8-9C3213E78281}"/>
              </a:ext>
            </a:extLst>
          </p:cNvPr>
          <p:cNvSpPr txBox="1">
            <a:spLocks/>
          </p:cNvSpPr>
          <p:nvPr/>
        </p:nvSpPr>
        <p:spPr>
          <a:xfrm>
            <a:off x="390526" y="4183040"/>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cam</a:t>
            </a:r>
            <a:r>
              <a:rPr lang="en-US" sz="8000">
                <a:solidFill>
                  <a:srgbClr val="33C88D"/>
                </a:solidFill>
                <a:latin typeface="Tenorite"/>
                <a:ea typeface="Verdana"/>
                <a:cs typeface="Verdana" panose="020B0604030504040204" pitchFamily="34" charset="0"/>
              </a:rPr>
              <a:t>/</a:t>
            </a:r>
            <a:r>
              <a:rPr lang="en-US" sz="8000">
                <a:solidFill>
                  <a:srgbClr val="4857A6"/>
                </a:solidFill>
                <a:latin typeface="Tenorite"/>
                <a:ea typeface="Verdana"/>
                <a:cs typeface="Verdana" panose="020B0604030504040204" pitchFamily="34" charset="0"/>
              </a:rPr>
              <a:t>e</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ra</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345F1829-A858-CD25-EB08-FED7ECD94434}"/>
              </a:ext>
            </a:extLst>
          </p:cNvPr>
          <p:cNvSpPr txBox="1"/>
          <p:nvPr/>
        </p:nvSpPr>
        <p:spPr>
          <a:xfrm>
            <a:off x="2750728" y="5158358"/>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12" name="TextBox 11">
            <a:extLst>
              <a:ext uri="{FF2B5EF4-FFF2-40B4-BE49-F238E27FC236}">
                <a16:creationId xmlns:a16="http://schemas.microsoft.com/office/drawing/2014/main" id="{FCDDC3AA-E988-6B69-09E9-70DDF1B433E5}"/>
              </a:ext>
            </a:extLst>
          </p:cNvPr>
          <p:cNvSpPr txBox="1"/>
          <p:nvPr/>
        </p:nvSpPr>
        <p:spPr>
          <a:xfrm>
            <a:off x="4023382" y="5158357"/>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Tree>
    <p:custDataLst>
      <p:tags r:id="rId1"/>
    </p:custDataLst>
    <p:extLst>
      <p:ext uri="{BB962C8B-B14F-4D97-AF65-F5344CB8AC3E}">
        <p14:creationId xmlns:p14="http://schemas.microsoft.com/office/powerpoint/2010/main" val="350599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5EA88-B820-05DB-D98D-9DDE9855C3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D0824C-EA1F-C568-B80A-7585485B76B5}"/>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27 We do</a:t>
            </a:r>
            <a:endParaRPr lang="en-AU"/>
          </a:p>
        </p:txBody>
      </p:sp>
      <p:pic>
        <p:nvPicPr>
          <p:cNvPr id="3" name="Graphic 2" descr="Pencil outline">
            <a:extLst>
              <a:ext uri="{FF2B5EF4-FFF2-40B4-BE49-F238E27FC236}">
                <a16:creationId xmlns:a16="http://schemas.microsoft.com/office/drawing/2014/main" id="{DC8EF4BD-2EF7-3021-8099-96F461D655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4" name="Group 3" descr="The letter e with the schwa symbol underneath it">
            <a:extLst>
              <a:ext uri="{FF2B5EF4-FFF2-40B4-BE49-F238E27FC236}">
                <a16:creationId xmlns:a16="http://schemas.microsoft.com/office/drawing/2014/main" id="{11A1FA62-37E1-60C1-0C02-6BA30C273453}"/>
              </a:ext>
            </a:extLst>
          </p:cNvPr>
          <p:cNvGrpSpPr/>
          <p:nvPr/>
        </p:nvGrpSpPr>
        <p:grpSpPr>
          <a:xfrm>
            <a:off x="4439542" y="583912"/>
            <a:ext cx="2057400" cy="3015919"/>
            <a:chOff x="2591692" y="2105560"/>
            <a:chExt cx="2057400" cy="3015919"/>
          </a:xfrm>
        </p:grpSpPr>
        <p:sp>
          <p:nvSpPr>
            <p:cNvPr id="5" name="TextBox 4">
              <a:extLst>
                <a:ext uri="{FF2B5EF4-FFF2-40B4-BE49-F238E27FC236}">
                  <a16:creationId xmlns:a16="http://schemas.microsoft.com/office/drawing/2014/main" id="{113EFBEB-21F2-4531-470F-B645B09FE291}"/>
                </a:ext>
              </a:extLst>
            </p:cNvPr>
            <p:cNvSpPr txBox="1"/>
            <p:nvPr/>
          </p:nvSpPr>
          <p:spPr>
            <a:xfrm>
              <a:off x="2591692" y="2105560"/>
              <a:ext cx="2057400" cy="2646878"/>
            </a:xfrm>
            <a:prstGeom prst="rect">
              <a:avLst/>
            </a:prstGeom>
            <a:noFill/>
          </p:spPr>
          <p:txBody>
            <a:bodyPr wrap="square" rtlCol="0">
              <a:spAutoFit/>
            </a:bodyPr>
            <a:lstStyle/>
            <a:p>
              <a:r>
                <a:rPr lang="en-US" sz="16600">
                  <a:solidFill>
                    <a:srgbClr val="4857A6"/>
                  </a:solidFill>
                  <a:latin typeface="Tenorite" panose="00000500000000000000" pitchFamily="2" charset="0"/>
                </a:rPr>
                <a:t>e</a:t>
              </a:r>
              <a:endParaRPr lang="en-AU">
                <a:solidFill>
                  <a:srgbClr val="4857A6"/>
                </a:solidFill>
                <a:latin typeface="Tenorite" panose="00000500000000000000" pitchFamily="2" charset="0"/>
              </a:endParaRPr>
            </a:p>
          </p:txBody>
        </p:sp>
        <p:sp>
          <p:nvSpPr>
            <p:cNvPr id="6" name="TextBox 5">
              <a:extLst>
                <a:ext uri="{FF2B5EF4-FFF2-40B4-BE49-F238E27FC236}">
                  <a16:creationId xmlns:a16="http://schemas.microsoft.com/office/drawing/2014/main" id="{36CDC72F-C37D-8265-3644-FB6125811CC6}"/>
                </a:ext>
              </a:extLst>
            </p:cNvPr>
            <p:cNvSpPr txBox="1"/>
            <p:nvPr/>
          </p:nvSpPr>
          <p:spPr>
            <a:xfrm>
              <a:off x="2844526" y="4105816"/>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spTree>
    <p:custDataLst>
      <p:tags r:id="rId1"/>
    </p:custDataLst>
    <p:extLst>
      <p:ext uri="{BB962C8B-B14F-4D97-AF65-F5344CB8AC3E}">
        <p14:creationId xmlns:p14="http://schemas.microsoft.com/office/powerpoint/2010/main" val="34013401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2C034-3667-4DC5-1EAD-CEA4202EE19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A3D8C50-C53F-860E-16D5-F880D05ABCE5}"/>
              </a:ext>
            </a:extLst>
          </p:cNvPr>
          <p:cNvSpPr>
            <a:spLocks noGrp="1"/>
          </p:cNvSpPr>
          <p:nvPr>
            <p:ph type="title" idx="4294967295"/>
          </p:nvPr>
        </p:nvSpPr>
        <p:spPr>
          <a:xfrm>
            <a:off x="0" y="-14779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28 I</a:t>
            </a:r>
            <a:r>
              <a:rPr lang="en-US" sz="800" kern="1200" baseline="0">
                <a:solidFill>
                  <a:schemeClr val="bg2"/>
                </a:solidFill>
                <a:effectLst/>
                <a:latin typeface="+mn-lt"/>
              </a:rPr>
              <a:t> do We do</a:t>
            </a:r>
            <a:endParaRPr lang="en-AU" sz="800">
              <a:solidFill>
                <a:schemeClr val="bg2"/>
              </a:solidFill>
              <a:latin typeface="+mn-lt"/>
            </a:endParaRPr>
          </a:p>
        </p:txBody>
      </p:sp>
      <p:sp>
        <p:nvSpPr>
          <p:cNvPr id="5" name="Content Placeholder 2">
            <a:extLst>
              <a:ext uri="{FF2B5EF4-FFF2-40B4-BE49-F238E27FC236}">
                <a16:creationId xmlns:a16="http://schemas.microsoft.com/office/drawing/2014/main" id="{3963646D-49F3-C8D8-AEB9-080E53B5AC34}"/>
              </a:ext>
            </a:extLst>
          </p:cNvPr>
          <p:cNvSpPr txBox="1">
            <a:spLocks/>
          </p:cNvSpPr>
          <p:nvPr/>
        </p:nvSpPr>
        <p:spPr>
          <a:xfrm>
            <a:off x="390526" y="1618175"/>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mel</a:t>
            </a:r>
            <a:r>
              <a:rPr lang="en-US" sz="8000">
                <a:solidFill>
                  <a:srgbClr val="33C88D"/>
                </a:solidFill>
                <a:latin typeface="Tenorite"/>
                <a:ea typeface="Verdana"/>
                <a:cs typeface="Verdana" panose="020B0604030504040204" pitchFamily="34" charset="0"/>
              </a:rPr>
              <a:t>/</a:t>
            </a:r>
            <a:r>
              <a:rPr lang="en-US" sz="8000">
                <a:solidFill>
                  <a:srgbClr val="4857A6"/>
                </a:solidFill>
                <a:latin typeface="Tenorite"/>
                <a:ea typeface="Verdana"/>
                <a:cs typeface="Verdana" panose="020B0604030504040204" pitchFamily="34" charset="0"/>
              </a:rPr>
              <a:t>o</a:t>
            </a:r>
            <a:r>
              <a:rPr lang="en-US" sz="8000">
                <a:solidFill>
                  <a:srgbClr val="33C88D"/>
                </a:solidFill>
                <a:latin typeface="Tenorite"/>
                <a:ea typeface="Verdana"/>
                <a:cs typeface="Verdana" panose="020B0604030504040204" pitchFamily="34" charset="0"/>
              </a:rPr>
              <a:t>/</a:t>
            </a:r>
            <a:r>
              <a:rPr lang="en-US" sz="8000" err="1">
                <a:solidFill>
                  <a:srgbClr val="4857A6"/>
                </a:solidFill>
                <a:latin typeface="Tenorite"/>
                <a:ea typeface="Verdana"/>
                <a:cs typeface="Verdana" panose="020B0604030504040204" pitchFamily="34" charset="0"/>
              </a:rPr>
              <a:t>dy</a:t>
            </a:r>
            <a:r>
              <a:rPr lang="en-US" sz="8000">
                <a:solidFill>
                  <a:srgbClr val="4557AD"/>
                </a:solidFill>
                <a:latin typeface="Tenorite"/>
                <a:ea typeface="Verdana"/>
                <a:cs typeface="Verdana" panose="020B0604030504040204" pitchFamily="34" charset="0"/>
              </a:rPr>
              <a:t>        croc</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o</a:t>
            </a:r>
            <a:r>
              <a:rPr lang="en-US" sz="8000">
                <a:solidFill>
                  <a:srgbClr val="33C88D"/>
                </a:solidFill>
                <a:latin typeface="Tenorite"/>
                <a:ea typeface="Verdana"/>
                <a:cs typeface="Verdana" panose="020B0604030504040204" pitchFamily="34" charset="0"/>
              </a:rPr>
              <a:t>/</a:t>
            </a:r>
            <a:r>
              <a:rPr lang="en-US" sz="8000" err="1">
                <a:solidFill>
                  <a:srgbClr val="4557AD"/>
                </a:solidFill>
                <a:latin typeface="Tenorite"/>
                <a:ea typeface="Verdana"/>
                <a:cs typeface="Verdana" panose="020B0604030504040204" pitchFamily="34" charset="0"/>
              </a:rPr>
              <a:t>dile</a:t>
            </a:r>
            <a:endParaRPr lang="en-AU" sz="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896B5C9D-1325-8D48-FA5A-489F44B2220A}"/>
              </a:ext>
            </a:extLst>
          </p:cNvPr>
          <p:cNvSpPr txBox="1"/>
          <p:nvPr/>
        </p:nvSpPr>
        <p:spPr>
          <a:xfrm>
            <a:off x="2464978" y="2526116"/>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9" name="TextBox 8">
            <a:extLst>
              <a:ext uri="{FF2B5EF4-FFF2-40B4-BE49-F238E27FC236}">
                <a16:creationId xmlns:a16="http://schemas.microsoft.com/office/drawing/2014/main" id="{C5F7316A-CEAB-3A52-BAF8-8C3AB4C8E916}"/>
              </a:ext>
            </a:extLst>
          </p:cNvPr>
          <p:cNvSpPr txBox="1"/>
          <p:nvPr/>
        </p:nvSpPr>
        <p:spPr>
          <a:xfrm>
            <a:off x="8694328" y="2526115"/>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7" name="Content Placeholder 2">
            <a:extLst>
              <a:ext uri="{FF2B5EF4-FFF2-40B4-BE49-F238E27FC236}">
                <a16:creationId xmlns:a16="http://schemas.microsoft.com/office/drawing/2014/main" id="{38FDEE59-41F9-AFF2-CEAD-76A906745259}"/>
              </a:ext>
            </a:extLst>
          </p:cNvPr>
          <p:cNvSpPr txBox="1">
            <a:spLocks/>
          </p:cNvSpPr>
          <p:nvPr/>
        </p:nvSpPr>
        <p:spPr>
          <a:xfrm>
            <a:off x="390526" y="4183040"/>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a:ea typeface="Verdana"/>
                <a:cs typeface="Verdana" panose="020B0604030504040204" pitchFamily="34" charset="0"/>
              </a:rPr>
              <a:t>choc</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o</a:t>
            </a:r>
            <a:r>
              <a:rPr lang="en-US" sz="8000">
                <a:solidFill>
                  <a:srgbClr val="33C88D"/>
                </a:solidFill>
                <a:latin typeface="Tenorite"/>
                <a:ea typeface="Verdana"/>
                <a:cs typeface="Verdana" panose="020B0604030504040204" pitchFamily="34" charset="0"/>
              </a:rPr>
              <a:t>/</a:t>
            </a:r>
            <a:r>
              <a:rPr lang="en-US" sz="8000">
                <a:solidFill>
                  <a:srgbClr val="4557AD"/>
                </a:solidFill>
                <a:latin typeface="Tenorite"/>
                <a:ea typeface="Verdana"/>
                <a:cs typeface="Verdana" panose="020B0604030504040204" pitchFamily="34" charset="0"/>
              </a:rPr>
              <a:t>late</a:t>
            </a:r>
            <a:endParaRPr lang="en-AU" sz="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0" name="TextBox 9">
            <a:extLst>
              <a:ext uri="{FF2B5EF4-FFF2-40B4-BE49-F238E27FC236}">
                <a16:creationId xmlns:a16="http://schemas.microsoft.com/office/drawing/2014/main" id="{77C2E395-7905-0E27-060F-FBCDA5BB1393}"/>
              </a:ext>
            </a:extLst>
          </p:cNvPr>
          <p:cNvSpPr txBox="1"/>
          <p:nvPr/>
        </p:nvSpPr>
        <p:spPr>
          <a:xfrm>
            <a:off x="2903128" y="5090981"/>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12" name="TextBox 11">
            <a:extLst>
              <a:ext uri="{FF2B5EF4-FFF2-40B4-BE49-F238E27FC236}">
                <a16:creationId xmlns:a16="http://schemas.microsoft.com/office/drawing/2014/main" id="{870004E4-3976-6FC2-3D00-49DDC4BBC176}"/>
              </a:ext>
            </a:extLst>
          </p:cNvPr>
          <p:cNvSpPr txBox="1"/>
          <p:nvPr/>
        </p:nvSpPr>
        <p:spPr>
          <a:xfrm>
            <a:off x="4090757" y="5090979"/>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Tree>
    <p:custDataLst>
      <p:tags r:id="rId1"/>
    </p:custDataLst>
    <p:extLst>
      <p:ext uri="{BB962C8B-B14F-4D97-AF65-F5344CB8AC3E}">
        <p14:creationId xmlns:p14="http://schemas.microsoft.com/office/powerpoint/2010/main" val="630782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286653-6713-06AD-6CB1-8617528E68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CF614A-0835-29A0-8520-04A4DDF3671D}"/>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29 We do</a:t>
            </a:r>
          </a:p>
        </p:txBody>
      </p:sp>
      <p:sp>
        <p:nvSpPr>
          <p:cNvPr id="20" name="TextBox 19">
            <a:extLst>
              <a:ext uri="{FF2B5EF4-FFF2-40B4-BE49-F238E27FC236}">
                <a16:creationId xmlns:a16="http://schemas.microsoft.com/office/drawing/2014/main" id="{1E218455-64DE-9268-E604-251E74279387}"/>
              </a:ext>
            </a:extLst>
          </p:cNvPr>
          <p:cNvSpPr txBox="1"/>
          <p:nvPr/>
        </p:nvSpPr>
        <p:spPr>
          <a:xfrm>
            <a:off x="969709" y="4302978"/>
            <a:ext cx="8637814" cy="1670650"/>
          </a:xfrm>
          <a:prstGeom prst="rect">
            <a:avLst/>
          </a:prstGeom>
          <a:noFill/>
          <a:ln>
            <a:noFill/>
          </a:ln>
        </p:spPr>
        <p:txBody>
          <a:bodyPr wrap="square">
            <a:spAutoFit/>
          </a:bodyPr>
          <a:lstStyle/>
          <a:p>
            <a:pPr algn="ctr">
              <a:lnSpc>
                <a:spcPct val="115000"/>
              </a:lnSpc>
              <a:spcAft>
                <a:spcPts val="800"/>
              </a:spcAft>
            </a:pPr>
            <a:r>
              <a:rPr lang="en-US" sz="9600">
                <a:solidFill>
                  <a:srgbClr val="4557AD"/>
                </a:solidFill>
                <a:latin typeface="Tenorite" pitchFamily="2" charset="0"/>
                <a:ea typeface="Verdana" panose="020B0604030504040204" pitchFamily="34" charset="0"/>
                <a:cs typeface="Verdana" panose="020B0604030504040204" pitchFamily="34" charset="0"/>
              </a:rPr>
              <a:t>  er</a:t>
            </a:r>
          </a:p>
        </p:txBody>
      </p:sp>
      <p:sp>
        <p:nvSpPr>
          <p:cNvPr id="22" name="Oval 21">
            <a:extLst>
              <a:ext uri="{FF2B5EF4-FFF2-40B4-BE49-F238E27FC236}">
                <a16:creationId xmlns:a16="http://schemas.microsoft.com/office/drawing/2014/main" id="{D7E1CA31-55A2-06B5-D03C-B0987F295871}"/>
              </a:ext>
              <a:ext uri="{C183D7F6-B498-43B3-948B-1728B52AA6E4}">
                <adec:decorative xmlns:adec="http://schemas.microsoft.com/office/drawing/2017/decorative" val="1"/>
              </a:ext>
            </a:extLst>
          </p:cNvPr>
          <p:cNvSpPr/>
          <p:nvPr/>
        </p:nvSpPr>
        <p:spPr>
          <a:xfrm>
            <a:off x="4979449" y="4815785"/>
            <a:ext cx="1355812" cy="1022745"/>
          </a:xfrm>
          <a:prstGeom prst="ellipse">
            <a:avLst/>
          </a:prstGeom>
          <a:noFill/>
          <a:ln>
            <a:solidFill>
              <a:srgbClr val="33C8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ounded Rectangle 4">
            <a:extLst>
              <a:ext uri="{FF2B5EF4-FFF2-40B4-BE49-F238E27FC236}">
                <a16:creationId xmlns:a16="http://schemas.microsoft.com/office/drawing/2014/main" id="{BD746C66-CE5F-101D-AAB7-CA8D9714C1DD}"/>
              </a:ext>
              <a:ext uri="{C183D7F6-B498-43B3-948B-1728B52AA6E4}">
                <adec:decorative xmlns:adec="http://schemas.microsoft.com/office/drawing/2017/decorative" val="1"/>
              </a:ext>
            </a:extLst>
          </p:cNvPr>
          <p:cNvSpPr/>
          <p:nvPr/>
        </p:nvSpPr>
        <p:spPr>
          <a:xfrm>
            <a:off x="7401709" y="2555022"/>
            <a:ext cx="4173419" cy="1219227"/>
          </a:xfrm>
          <a:prstGeom prst="roundRect">
            <a:avLst>
              <a:gd name="adj" fmla="val 4690"/>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ross 22">
            <a:extLst>
              <a:ext uri="{FF2B5EF4-FFF2-40B4-BE49-F238E27FC236}">
                <a16:creationId xmlns:a16="http://schemas.microsoft.com/office/drawing/2014/main" id="{17FB02B2-125D-575D-3786-07728EA4DB7C}"/>
              </a:ext>
              <a:ext uri="{C183D7F6-B498-43B3-948B-1728B52AA6E4}">
                <adec:decorative xmlns:adec="http://schemas.microsoft.com/office/drawing/2017/decorative" val="1"/>
              </a:ext>
            </a:extLst>
          </p:cNvPr>
          <p:cNvSpPr/>
          <p:nvPr/>
        </p:nvSpPr>
        <p:spPr>
          <a:xfrm>
            <a:off x="3110372" y="2879029"/>
            <a:ext cx="490755" cy="484705"/>
          </a:xfrm>
          <a:prstGeom prst="plus">
            <a:avLst>
              <a:gd name="adj" fmla="val 44711"/>
            </a:avLst>
          </a:prstGeom>
          <a:solidFill>
            <a:srgbClr val="B519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rgbClr val="B51963"/>
              </a:solidFill>
            </a:endParaRPr>
          </a:p>
        </p:txBody>
      </p:sp>
      <p:sp>
        <p:nvSpPr>
          <p:cNvPr id="24" name="Arrow: Right 13">
            <a:extLst>
              <a:ext uri="{FF2B5EF4-FFF2-40B4-BE49-F238E27FC236}">
                <a16:creationId xmlns:a16="http://schemas.microsoft.com/office/drawing/2014/main" id="{51B44D89-0278-0FF5-953F-B90137906EBA}"/>
              </a:ext>
              <a:ext uri="{C183D7F6-B498-43B3-948B-1728B52AA6E4}">
                <adec:decorative xmlns:adec="http://schemas.microsoft.com/office/drawing/2017/decorative" val="1"/>
              </a:ext>
            </a:extLst>
          </p:cNvPr>
          <p:cNvSpPr/>
          <p:nvPr/>
        </p:nvSpPr>
        <p:spPr>
          <a:xfrm>
            <a:off x="6337551" y="2878825"/>
            <a:ext cx="929027" cy="484909"/>
          </a:xfrm>
          <a:prstGeom prst="rightArrow">
            <a:avLst>
              <a:gd name="adj1" fmla="val 12817"/>
              <a:gd name="adj2" fmla="val 34064"/>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51963"/>
              </a:solidFill>
            </a:endParaRPr>
          </a:p>
        </p:txBody>
      </p:sp>
      <p:grpSp>
        <p:nvGrpSpPr>
          <p:cNvPr id="55" name="Group 54" descr="Sitting on a line is a forward slash, followed by an image of an ear with the schwa symbol in the middle of it, followed by another forward slash.">
            <a:extLst>
              <a:ext uri="{FF2B5EF4-FFF2-40B4-BE49-F238E27FC236}">
                <a16:creationId xmlns:a16="http://schemas.microsoft.com/office/drawing/2014/main" id="{41DD70F4-338B-F542-1112-117E41E2EF9B}"/>
              </a:ext>
            </a:extLst>
          </p:cNvPr>
          <p:cNvGrpSpPr/>
          <p:nvPr/>
        </p:nvGrpSpPr>
        <p:grpSpPr>
          <a:xfrm>
            <a:off x="463531" y="2472810"/>
            <a:ext cx="2494729" cy="1107998"/>
            <a:chOff x="3439547" y="2511231"/>
            <a:chExt cx="4126279" cy="1888569"/>
          </a:xfrm>
        </p:grpSpPr>
        <p:grpSp>
          <p:nvGrpSpPr>
            <p:cNvPr id="56" name="Group 55">
              <a:extLst>
                <a:ext uri="{FF2B5EF4-FFF2-40B4-BE49-F238E27FC236}">
                  <a16:creationId xmlns:a16="http://schemas.microsoft.com/office/drawing/2014/main" id="{D626670D-9B09-6A22-16F0-12B6801EE11A}"/>
                </a:ext>
              </a:extLst>
            </p:cNvPr>
            <p:cNvGrpSpPr/>
            <p:nvPr/>
          </p:nvGrpSpPr>
          <p:grpSpPr>
            <a:xfrm>
              <a:off x="3439547" y="2511231"/>
              <a:ext cx="4126279" cy="1888569"/>
              <a:chOff x="3439547" y="2511231"/>
              <a:chExt cx="4126279" cy="1888569"/>
            </a:xfrm>
          </p:grpSpPr>
          <p:grpSp>
            <p:nvGrpSpPr>
              <p:cNvPr id="58" name="Group 57">
                <a:extLst>
                  <a:ext uri="{FF2B5EF4-FFF2-40B4-BE49-F238E27FC236}">
                    <a16:creationId xmlns:a16="http://schemas.microsoft.com/office/drawing/2014/main" id="{3FC20014-B5AC-1C06-DA2D-DEED9D7E60E0}"/>
                  </a:ext>
                </a:extLst>
              </p:cNvPr>
              <p:cNvGrpSpPr/>
              <p:nvPr/>
            </p:nvGrpSpPr>
            <p:grpSpPr>
              <a:xfrm>
                <a:off x="3439547" y="2511231"/>
                <a:ext cx="4126279" cy="1888567"/>
                <a:chOff x="3608214" y="2767716"/>
                <a:chExt cx="3560531" cy="1470193"/>
              </a:xfrm>
            </p:grpSpPr>
            <p:sp>
              <p:nvSpPr>
                <p:cNvPr id="60" name="TextBox 59">
                  <a:extLst>
                    <a:ext uri="{FF2B5EF4-FFF2-40B4-BE49-F238E27FC236}">
                      <a16:creationId xmlns:a16="http://schemas.microsoft.com/office/drawing/2014/main" id="{DC5B699E-7FE3-E618-12C9-469A3A52E11C}"/>
                    </a:ext>
                  </a:extLst>
                </p:cNvPr>
                <p:cNvSpPr txBox="1"/>
                <p:nvPr/>
              </p:nvSpPr>
              <p:spPr>
                <a:xfrm>
                  <a:off x="6363492" y="2767716"/>
                  <a:ext cx="805253" cy="1470193"/>
                </a:xfrm>
                <a:prstGeom prst="rect">
                  <a:avLst/>
                </a:prstGeom>
                <a:noFill/>
              </p:spPr>
              <p:txBody>
                <a:bodyPr wrap="square">
                  <a:spAutoFit/>
                </a:bodyPr>
                <a:lstStyle/>
                <a:p>
                  <a:r>
                    <a:rPr lang="en-US" sz="6600">
                      <a:solidFill>
                        <a:srgbClr val="33C88D"/>
                      </a:solidFill>
                      <a:latin typeface="Tenorite" pitchFamily="2" charset="0"/>
                      <a:ea typeface="Verdana" panose="020B0604030504040204" pitchFamily="34" charset="0"/>
                      <a:cs typeface="Verdana" panose="020B0604030504040204" pitchFamily="34" charset="0"/>
                    </a:rPr>
                    <a:t>/</a:t>
                  </a:r>
                  <a:endParaRPr lang="en-AU" sz="1100">
                    <a:solidFill>
                      <a:srgbClr val="33C88D"/>
                    </a:solidFill>
                  </a:endParaRPr>
                </a:p>
              </p:txBody>
            </p:sp>
            <p:cxnSp>
              <p:nvCxnSpPr>
                <p:cNvPr id="61" name="Straight Connector 60">
                  <a:extLst>
                    <a:ext uri="{FF2B5EF4-FFF2-40B4-BE49-F238E27FC236}">
                      <a16:creationId xmlns:a16="http://schemas.microsoft.com/office/drawing/2014/main" id="{6EFD8071-52E5-BEA9-125B-E97E1D990DAD}"/>
                    </a:ext>
                  </a:extLst>
                </p:cNvPr>
                <p:cNvCxnSpPr>
                  <a:cxnSpLocks/>
                </p:cNvCxnSpPr>
                <p:nvPr/>
              </p:nvCxnSpPr>
              <p:spPr>
                <a:xfrm>
                  <a:off x="3608214" y="4090795"/>
                  <a:ext cx="3142559"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grpSp>
          <p:sp>
            <p:nvSpPr>
              <p:cNvPr id="59" name="TextBox 58">
                <a:extLst>
                  <a:ext uri="{FF2B5EF4-FFF2-40B4-BE49-F238E27FC236}">
                    <a16:creationId xmlns:a16="http://schemas.microsoft.com/office/drawing/2014/main" id="{95B49E4C-4F9F-EFAA-A954-BE44ED907F49}"/>
                  </a:ext>
                </a:extLst>
              </p:cNvPr>
              <p:cNvSpPr txBox="1"/>
              <p:nvPr/>
            </p:nvSpPr>
            <p:spPr>
              <a:xfrm>
                <a:off x="4672566" y="2511232"/>
                <a:ext cx="933203" cy="1888568"/>
              </a:xfrm>
              <a:prstGeom prst="rect">
                <a:avLst/>
              </a:prstGeom>
              <a:noFill/>
            </p:spPr>
            <p:txBody>
              <a:bodyPr wrap="square">
                <a:spAutoFit/>
              </a:bodyPr>
              <a:lstStyle/>
              <a:p>
                <a:r>
                  <a:rPr lang="en-US" sz="6600">
                    <a:solidFill>
                      <a:srgbClr val="33C88D"/>
                    </a:solidFill>
                    <a:latin typeface="Tenorite" pitchFamily="2" charset="0"/>
                    <a:ea typeface="Verdana" panose="020B0604030504040204" pitchFamily="34" charset="0"/>
                    <a:cs typeface="Verdana" panose="020B0604030504040204" pitchFamily="34" charset="0"/>
                  </a:rPr>
                  <a:t>/</a:t>
                </a:r>
                <a:endParaRPr lang="en-AU" sz="1100">
                  <a:solidFill>
                    <a:srgbClr val="33C88D"/>
                  </a:solidFill>
                </a:endParaRPr>
              </a:p>
            </p:txBody>
          </p:sp>
        </p:grpSp>
        <p:pic>
          <p:nvPicPr>
            <p:cNvPr id="57" name="Picture 56">
              <a:extLst>
                <a:ext uri="{FF2B5EF4-FFF2-40B4-BE49-F238E27FC236}">
                  <a16:creationId xmlns:a16="http://schemas.microsoft.com/office/drawing/2014/main" id="{2DA3F688-873A-D8A0-E9A2-5CA1DCCB52DE}"/>
                </a:ext>
              </a:extLst>
            </p:cNvPr>
            <p:cNvPicPr>
              <a:picLocks noChangeAspect="1"/>
            </p:cNvPicPr>
            <p:nvPr/>
          </p:nvPicPr>
          <p:blipFill>
            <a:blip r:embed="rId4"/>
            <a:stretch>
              <a:fillRect/>
            </a:stretch>
          </p:blipFill>
          <p:spPr>
            <a:xfrm>
              <a:off x="5456467" y="2775745"/>
              <a:ext cx="1041799" cy="1333022"/>
            </a:xfrm>
            <a:prstGeom prst="rect">
              <a:avLst/>
            </a:prstGeom>
          </p:spPr>
        </p:pic>
      </p:grpSp>
      <p:grpSp>
        <p:nvGrpSpPr>
          <p:cNvPr id="46" name="Group 45" descr="Sitting on a line is a forward slash, followed by an image of an ear with the schwa symbol in the middle of it, followed by another forward slash.">
            <a:extLst>
              <a:ext uri="{FF2B5EF4-FFF2-40B4-BE49-F238E27FC236}">
                <a16:creationId xmlns:a16="http://schemas.microsoft.com/office/drawing/2014/main" id="{D51A18B3-64C0-7EDA-AEB9-29B3B33BF982}"/>
              </a:ext>
            </a:extLst>
          </p:cNvPr>
          <p:cNvGrpSpPr/>
          <p:nvPr/>
        </p:nvGrpSpPr>
        <p:grpSpPr>
          <a:xfrm>
            <a:off x="7584707" y="2472809"/>
            <a:ext cx="3811605" cy="1107998"/>
            <a:chOff x="3421197" y="2497973"/>
            <a:chExt cx="5355485" cy="1888570"/>
          </a:xfrm>
        </p:grpSpPr>
        <p:grpSp>
          <p:nvGrpSpPr>
            <p:cNvPr id="47" name="Group 46">
              <a:extLst>
                <a:ext uri="{FF2B5EF4-FFF2-40B4-BE49-F238E27FC236}">
                  <a16:creationId xmlns:a16="http://schemas.microsoft.com/office/drawing/2014/main" id="{CBBF96F3-E410-7A5B-7F51-2439C5290B8D}"/>
                </a:ext>
              </a:extLst>
            </p:cNvPr>
            <p:cNvGrpSpPr/>
            <p:nvPr/>
          </p:nvGrpSpPr>
          <p:grpSpPr>
            <a:xfrm>
              <a:off x="3421197" y="2497973"/>
              <a:ext cx="5355485" cy="1888570"/>
              <a:chOff x="3421197" y="2497973"/>
              <a:chExt cx="5355485" cy="1888570"/>
            </a:xfrm>
          </p:grpSpPr>
          <p:grpSp>
            <p:nvGrpSpPr>
              <p:cNvPr id="49" name="Group 48">
                <a:extLst>
                  <a:ext uri="{FF2B5EF4-FFF2-40B4-BE49-F238E27FC236}">
                    <a16:creationId xmlns:a16="http://schemas.microsoft.com/office/drawing/2014/main" id="{30C5F98E-E1F5-5D92-FB37-6ACA7772DC7C}"/>
                  </a:ext>
                </a:extLst>
              </p:cNvPr>
              <p:cNvGrpSpPr/>
              <p:nvPr/>
            </p:nvGrpSpPr>
            <p:grpSpPr>
              <a:xfrm>
                <a:off x="3421197" y="2497973"/>
                <a:ext cx="5355485" cy="1888567"/>
                <a:chOff x="3592380" y="2757395"/>
                <a:chExt cx="4621203" cy="1470193"/>
              </a:xfrm>
            </p:grpSpPr>
            <p:sp>
              <p:nvSpPr>
                <p:cNvPr id="51" name="TextBox 50">
                  <a:extLst>
                    <a:ext uri="{FF2B5EF4-FFF2-40B4-BE49-F238E27FC236}">
                      <a16:creationId xmlns:a16="http://schemas.microsoft.com/office/drawing/2014/main" id="{7201CCB4-F3F2-FE07-1E7F-D0BFF3312165}"/>
                    </a:ext>
                  </a:extLst>
                </p:cNvPr>
                <p:cNvSpPr txBox="1"/>
                <p:nvPr/>
              </p:nvSpPr>
              <p:spPr>
                <a:xfrm>
                  <a:off x="6465859" y="2757395"/>
                  <a:ext cx="805253" cy="1470193"/>
                </a:xfrm>
                <a:prstGeom prst="rect">
                  <a:avLst/>
                </a:prstGeom>
                <a:noFill/>
              </p:spPr>
              <p:txBody>
                <a:bodyPr wrap="square">
                  <a:spAutoFit/>
                </a:bodyPr>
                <a:lstStyle/>
                <a:p>
                  <a:r>
                    <a:rPr lang="en-US" sz="6600">
                      <a:solidFill>
                        <a:srgbClr val="33C88D"/>
                      </a:solidFill>
                      <a:latin typeface="Tenorite" pitchFamily="2" charset="0"/>
                      <a:ea typeface="Verdana" panose="020B0604030504040204" pitchFamily="34" charset="0"/>
                      <a:cs typeface="Verdana" panose="020B0604030504040204" pitchFamily="34" charset="0"/>
                    </a:rPr>
                    <a:t>/</a:t>
                  </a:r>
                  <a:endParaRPr lang="en-AU" sz="1100">
                    <a:solidFill>
                      <a:srgbClr val="33C88D"/>
                    </a:solidFill>
                  </a:endParaRPr>
                </a:p>
              </p:txBody>
            </p:sp>
            <p:cxnSp>
              <p:nvCxnSpPr>
                <p:cNvPr id="52" name="Straight Connector 51">
                  <a:extLst>
                    <a:ext uri="{FF2B5EF4-FFF2-40B4-BE49-F238E27FC236}">
                      <a16:creationId xmlns:a16="http://schemas.microsoft.com/office/drawing/2014/main" id="{CDD3345D-C5E3-6EFB-1AD4-1CF3027BDB3F}"/>
                    </a:ext>
                  </a:extLst>
                </p:cNvPr>
                <p:cNvCxnSpPr>
                  <a:cxnSpLocks/>
                </p:cNvCxnSpPr>
                <p:nvPr/>
              </p:nvCxnSpPr>
              <p:spPr>
                <a:xfrm flipV="1">
                  <a:off x="3592380" y="4090795"/>
                  <a:ext cx="4621203" cy="1"/>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ED5CFBAA-B612-C282-C0A9-039F59B9454E}"/>
                  </a:ext>
                </a:extLst>
              </p:cNvPr>
              <p:cNvSpPr txBox="1"/>
              <p:nvPr/>
            </p:nvSpPr>
            <p:spPr>
              <a:xfrm>
                <a:off x="4791199" y="2497975"/>
                <a:ext cx="933203" cy="1888568"/>
              </a:xfrm>
              <a:prstGeom prst="rect">
                <a:avLst/>
              </a:prstGeom>
              <a:noFill/>
            </p:spPr>
            <p:txBody>
              <a:bodyPr wrap="square">
                <a:spAutoFit/>
              </a:bodyPr>
              <a:lstStyle/>
              <a:p>
                <a:r>
                  <a:rPr lang="en-US" sz="6600">
                    <a:solidFill>
                      <a:srgbClr val="33C88D"/>
                    </a:solidFill>
                    <a:latin typeface="Tenorite" pitchFamily="2" charset="0"/>
                    <a:ea typeface="Verdana" panose="020B0604030504040204" pitchFamily="34" charset="0"/>
                    <a:cs typeface="Verdana" panose="020B0604030504040204" pitchFamily="34" charset="0"/>
                  </a:rPr>
                  <a:t>/</a:t>
                </a:r>
                <a:endParaRPr lang="en-AU" sz="1100">
                  <a:solidFill>
                    <a:srgbClr val="33C88D"/>
                  </a:solidFill>
                </a:endParaRPr>
              </a:p>
            </p:txBody>
          </p:sp>
        </p:grpSp>
        <p:pic>
          <p:nvPicPr>
            <p:cNvPr id="48" name="Picture 47">
              <a:extLst>
                <a:ext uri="{FF2B5EF4-FFF2-40B4-BE49-F238E27FC236}">
                  <a16:creationId xmlns:a16="http://schemas.microsoft.com/office/drawing/2014/main" id="{1C6A780F-2C56-E576-810D-B30BD2B2396B}"/>
                </a:ext>
              </a:extLst>
            </p:cNvPr>
            <p:cNvPicPr>
              <a:picLocks noChangeAspect="1"/>
            </p:cNvPicPr>
            <p:nvPr/>
          </p:nvPicPr>
          <p:blipFill>
            <a:blip r:embed="rId4"/>
            <a:stretch>
              <a:fillRect/>
            </a:stretch>
          </p:blipFill>
          <p:spPr>
            <a:xfrm>
              <a:off x="5575102" y="2762487"/>
              <a:ext cx="834890" cy="1333023"/>
            </a:xfrm>
            <a:prstGeom prst="rect">
              <a:avLst/>
            </a:prstGeom>
          </p:spPr>
        </p:pic>
      </p:grpSp>
      <p:sp>
        <p:nvSpPr>
          <p:cNvPr id="53" name="Rounded Rectangle 3">
            <a:extLst>
              <a:ext uri="{FF2B5EF4-FFF2-40B4-BE49-F238E27FC236}">
                <a16:creationId xmlns:a16="http://schemas.microsoft.com/office/drawing/2014/main" id="{22006F25-5776-11DC-A50F-E4C678EDC3CD}"/>
              </a:ext>
              <a:ext uri="{C183D7F6-B498-43B3-948B-1728B52AA6E4}">
                <adec:decorative xmlns:adec="http://schemas.microsoft.com/office/drawing/2017/decorative" val="1"/>
              </a:ext>
            </a:extLst>
          </p:cNvPr>
          <p:cNvSpPr/>
          <p:nvPr/>
        </p:nvSpPr>
        <p:spPr>
          <a:xfrm>
            <a:off x="3767825" y="2453784"/>
            <a:ext cx="2434595" cy="1219227"/>
          </a:xfrm>
          <a:prstGeom prst="roundRect">
            <a:avLst>
              <a:gd name="adj" fmla="val 4690"/>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3">
            <a:extLst>
              <a:ext uri="{FF2B5EF4-FFF2-40B4-BE49-F238E27FC236}">
                <a16:creationId xmlns:a16="http://schemas.microsoft.com/office/drawing/2014/main" id="{79E3D400-DCDB-C715-FEA9-F3E95BA21746}"/>
              </a:ext>
              <a:ext uri="{C183D7F6-B498-43B3-948B-1728B52AA6E4}">
                <adec:decorative xmlns:adec="http://schemas.microsoft.com/office/drawing/2017/decorative" val="1"/>
              </a:ext>
            </a:extLst>
          </p:cNvPr>
          <p:cNvSpPr/>
          <p:nvPr/>
        </p:nvSpPr>
        <p:spPr>
          <a:xfrm>
            <a:off x="395480" y="2472809"/>
            <a:ext cx="2517466" cy="1219227"/>
          </a:xfrm>
          <a:prstGeom prst="roundRect">
            <a:avLst>
              <a:gd name="adj" fmla="val 4690"/>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a:extLst>
              <a:ext uri="{FF2B5EF4-FFF2-40B4-BE49-F238E27FC236}">
                <a16:creationId xmlns:a16="http://schemas.microsoft.com/office/drawing/2014/main" id="{380F7754-1335-C0F2-213C-DBB581DBF584}"/>
              </a:ext>
              <a:ext uri="{C183D7F6-B498-43B3-948B-1728B52AA6E4}">
                <adec:decorative xmlns:adec="http://schemas.microsoft.com/office/drawing/2017/decorative" val="1"/>
              </a:ext>
            </a:extLst>
          </p:cNvPr>
          <p:cNvCxnSpPr>
            <a:cxnSpLocks/>
          </p:cNvCxnSpPr>
          <p:nvPr/>
        </p:nvCxnSpPr>
        <p:spPr>
          <a:xfrm>
            <a:off x="3951066" y="3489745"/>
            <a:ext cx="2061345"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10262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1FC5F-8445-C11F-776C-6D7A7FC7715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E0C0C5E-4CFF-906D-2F99-CA6F5C320649}"/>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486F88F-17D9-EDB3-81BA-A5313C04DA20}"/>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 name="Group 1" descr="or, ur, er, ir, ar">
            <a:extLst>
              <a:ext uri="{FF2B5EF4-FFF2-40B4-BE49-F238E27FC236}">
                <a16:creationId xmlns:a16="http://schemas.microsoft.com/office/drawing/2014/main" id="{4FD8348C-528D-1963-2AB7-DD078FDE16D4}"/>
              </a:ext>
            </a:extLst>
          </p:cNvPr>
          <p:cNvGrpSpPr/>
          <p:nvPr/>
        </p:nvGrpSpPr>
        <p:grpSpPr>
          <a:xfrm>
            <a:off x="2298988" y="1299825"/>
            <a:ext cx="7761557" cy="5170648"/>
            <a:chOff x="2298988" y="1299825"/>
            <a:chExt cx="7761557" cy="5170648"/>
          </a:xfrm>
        </p:grpSpPr>
        <p:sp>
          <p:nvSpPr>
            <p:cNvPr id="10" name="Content Placeholder 3">
              <a:extLst>
                <a:ext uri="{FF2B5EF4-FFF2-40B4-BE49-F238E27FC236}">
                  <a16:creationId xmlns:a16="http://schemas.microsoft.com/office/drawing/2014/main" id="{BF4F0B0B-9E55-22A4-E36B-44DDD1D24181}"/>
                </a:ext>
              </a:extLst>
            </p:cNvPr>
            <p:cNvSpPr txBox="1">
              <a:spLocks/>
            </p:cNvSpPr>
            <p:nvPr/>
          </p:nvSpPr>
          <p:spPr>
            <a:xfrm>
              <a:off x="2298988" y="1299826"/>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er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1" name="Content Placeholder 3">
              <a:extLst>
                <a:ext uri="{FF2B5EF4-FFF2-40B4-BE49-F238E27FC236}">
                  <a16:creationId xmlns:a16="http://schemas.microsoft.com/office/drawing/2014/main" id="{AE1AA4D6-36C3-37DE-F5EB-835914E61045}"/>
                </a:ext>
              </a:extLst>
            </p:cNvPr>
            <p:cNvSpPr txBox="1">
              <a:spLocks/>
            </p:cNvSpPr>
            <p:nvPr/>
          </p:nvSpPr>
          <p:spPr>
            <a:xfrm>
              <a:off x="6745845" y="1299825"/>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ir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Content Placeholder 3">
              <a:extLst>
                <a:ext uri="{FF2B5EF4-FFF2-40B4-BE49-F238E27FC236}">
                  <a16:creationId xmlns:a16="http://schemas.microsoft.com/office/drawing/2014/main" id="{AE52DE62-9104-25D1-5824-7ADBFBB6ACBF}"/>
                </a:ext>
              </a:extLst>
            </p:cNvPr>
            <p:cNvSpPr txBox="1">
              <a:spLocks/>
            </p:cNvSpPr>
            <p:nvPr/>
          </p:nvSpPr>
          <p:spPr>
            <a:xfrm>
              <a:off x="2451389" y="3885150"/>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3" name="Content Placeholder 3">
              <a:extLst>
                <a:ext uri="{FF2B5EF4-FFF2-40B4-BE49-F238E27FC236}">
                  <a16:creationId xmlns:a16="http://schemas.microsoft.com/office/drawing/2014/main" id="{9264F31B-C92C-994B-DA8A-03F3F5B5B9D6}"/>
                </a:ext>
              </a:extLst>
            </p:cNvPr>
            <p:cNvSpPr txBox="1">
              <a:spLocks/>
            </p:cNvSpPr>
            <p:nvPr/>
          </p:nvSpPr>
          <p:spPr>
            <a:xfrm>
              <a:off x="6425913" y="3885149"/>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ur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2950440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A4AC8-C915-C8A0-7833-6937DB166BF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C9337A8-CD92-D329-FA5F-D53A9F374A2B}"/>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30 We do </a:t>
            </a:r>
            <a:endParaRPr lang="en-AU"/>
          </a:p>
        </p:txBody>
      </p:sp>
      <p:sp>
        <p:nvSpPr>
          <p:cNvPr id="2" name="Content Placeholder 2">
            <a:extLst>
              <a:ext uri="{FF2B5EF4-FFF2-40B4-BE49-F238E27FC236}">
                <a16:creationId xmlns:a16="http://schemas.microsoft.com/office/drawing/2014/main" id="{9D31D19E-F757-9734-3D81-8E16550B3DC9}"/>
              </a:ext>
            </a:extLst>
          </p:cNvPr>
          <p:cNvSpPr txBox="1">
            <a:spLocks/>
          </p:cNvSpPr>
          <p:nvPr/>
        </p:nvSpPr>
        <p:spPr>
          <a:xfrm>
            <a:off x="390526" y="1618172"/>
            <a:ext cx="11906250"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600">
                <a:solidFill>
                  <a:srgbClr val="4557AD"/>
                </a:solidFill>
                <a:latin typeface="Tenorite"/>
                <a:ea typeface="Verdana"/>
                <a:cs typeface="Verdana" panose="020B0604030504040204" pitchFamily="34" charset="0"/>
              </a:rPr>
              <a:t>pap</a:t>
            </a:r>
            <a:r>
              <a:rPr lang="en-US" sz="7600">
                <a:solidFill>
                  <a:srgbClr val="33C88D"/>
                </a:solidFill>
                <a:latin typeface="Tenorite"/>
                <a:ea typeface="Verdana"/>
                <a:cs typeface="Verdana" panose="020B0604030504040204" pitchFamily="34" charset="0"/>
              </a:rPr>
              <a:t>/</a:t>
            </a:r>
            <a:r>
              <a:rPr lang="en-US" sz="7600">
                <a:solidFill>
                  <a:srgbClr val="4557AD"/>
                </a:solidFill>
                <a:latin typeface="Tenorite"/>
                <a:ea typeface="Verdana"/>
                <a:cs typeface="Verdana" panose="020B0604030504040204" pitchFamily="34" charset="0"/>
              </a:rPr>
              <a:t>er</a:t>
            </a:r>
            <a:r>
              <a:rPr lang="en-US" sz="7600">
                <a:solidFill>
                  <a:srgbClr val="33C88D"/>
                </a:solidFill>
                <a:latin typeface="Tenorite"/>
                <a:ea typeface="Verdana"/>
                <a:cs typeface="Verdana" panose="020B0604030504040204" pitchFamily="34" charset="0"/>
              </a:rPr>
              <a:t>/</a:t>
            </a:r>
            <a:r>
              <a:rPr lang="en-US" sz="7600">
                <a:solidFill>
                  <a:srgbClr val="4557AD"/>
                </a:solidFill>
                <a:latin typeface="Tenorite"/>
                <a:ea typeface="Verdana"/>
                <a:cs typeface="Verdana" panose="020B0604030504040204" pitchFamily="34" charset="0"/>
              </a:rPr>
              <a:t>clip</a:t>
            </a:r>
            <a:r>
              <a:rPr lang="en-AU" sz="7600">
                <a:solidFill>
                  <a:srgbClr val="4557AD"/>
                </a:solidFill>
                <a:latin typeface="Tenorite" pitchFamily="2" charset="0"/>
                <a:ea typeface="Verdana" panose="020B0604030504040204" pitchFamily="34" charset="0"/>
                <a:cs typeface="Verdana" panose="020B0604030504040204" pitchFamily="34" charset="0"/>
              </a:rPr>
              <a:t>     o</a:t>
            </a:r>
            <a:r>
              <a:rPr lang="en-US" sz="7600">
                <a:solidFill>
                  <a:srgbClr val="33C88D"/>
                </a:solidFill>
                <a:latin typeface="Tenorite"/>
                <a:ea typeface="Verdana"/>
                <a:cs typeface="Verdana" panose="020B0604030504040204" pitchFamily="34" charset="0"/>
              </a:rPr>
              <a:t>/</a:t>
            </a:r>
            <a:r>
              <a:rPr lang="en-US" sz="7600">
                <a:solidFill>
                  <a:srgbClr val="4857A6"/>
                </a:solidFill>
                <a:latin typeface="Tenorite"/>
                <a:ea typeface="Verdana"/>
                <a:cs typeface="Verdana" panose="020B0604030504040204" pitchFamily="34" charset="0"/>
              </a:rPr>
              <a:t>v</a:t>
            </a:r>
            <a:r>
              <a:rPr lang="en-AU" sz="7600">
                <a:solidFill>
                  <a:srgbClr val="4557AD"/>
                </a:solidFill>
                <a:latin typeface="Tenorite" pitchFamily="2" charset="0"/>
                <a:ea typeface="Verdana" panose="020B0604030504040204" pitchFamily="34" charset="0"/>
                <a:cs typeface="Verdana" panose="020B0604030504040204" pitchFamily="34" charset="0"/>
              </a:rPr>
              <a:t>er</a:t>
            </a:r>
            <a:r>
              <a:rPr lang="en-US" sz="7600">
                <a:solidFill>
                  <a:srgbClr val="33C88D"/>
                </a:solidFill>
                <a:latin typeface="Tenorite"/>
                <a:ea typeface="Verdana"/>
                <a:cs typeface="Verdana" panose="020B0604030504040204" pitchFamily="34" charset="0"/>
              </a:rPr>
              <a:t>/</a:t>
            </a:r>
            <a:r>
              <a:rPr lang="en-AU" sz="7600">
                <a:solidFill>
                  <a:srgbClr val="4557AD"/>
                </a:solidFill>
                <a:latin typeface="Tenorite" pitchFamily="2" charset="0"/>
                <a:ea typeface="Verdana" panose="020B0604030504040204" pitchFamily="34" charset="0"/>
                <a:cs typeface="Verdana" panose="020B0604030504040204" pitchFamily="34" charset="0"/>
              </a:rPr>
              <a:t>time</a:t>
            </a:r>
          </a:p>
        </p:txBody>
      </p:sp>
      <p:sp>
        <p:nvSpPr>
          <p:cNvPr id="4" name="TextBox 3">
            <a:extLst>
              <a:ext uri="{FF2B5EF4-FFF2-40B4-BE49-F238E27FC236}">
                <a16:creationId xmlns:a16="http://schemas.microsoft.com/office/drawing/2014/main" id="{33246CB6-37A4-2194-633F-F64FD232556C}"/>
              </a:ext>
            </a:extLst>
          </p:cNvPr>
          <p:cNvSpPr txBox="1"/>
          <p:nvPr/>
        </p:nvSpPr>
        <p:spPr>
          <a:xfrm>
            <a:off x="2569184" y="2526113"/>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6" name="TextBox 5">
            <a:extLst>
              <a:ext uri="{FF2B5EF4-FFF2-40B4-BE49-F238E27FC236}">
                <a16:creationId xmlns:a16="http://schemas.microsoft.com/office/drawing/2014/main" id="{CEDDB270-E4CB-900C-79F1-86C8DBA4BE11}"/>
              </a:ext>
            </a:extLst>
          </p:cNvPr>
          <p:cNvSpPr txBox="1"/>
          <p:nvPr/>
        </p:nvSpPr>
        <p:spPr>
          <a:xfrm>
            <a:off x="7798192" y="2470713"/>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7" name="Content Placeholder 2">
            <a:extLst>
              <a:ext uri="{FF2B5EF4-FFF2-40B4-BE49-F238E27FC236}">
                <a16:creationId xmlns:a16="http://schemas.microsoft.com/office/drawing/2014/main" id="{FB27E020-643B-557C-66C4-14AECEB36CE0}"/>
              </a:ext>
            </a:extLst>
          </p:cNvPr>
          <p:cNvSpPr txBox="1">
            <a:spLocks/>
          </p:cNvSpPr>
          <p:nvPr/>
        </p:nvSpPr>
        <p:spPr>
          <a:xfrm>
            <a:off x="521155" y="4158570"/>
            <a:ext cx="11906250"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600" err="1">
                <a:solidFill>
                  <a:srgbClr val="4557AD"/>
                </a:solidFill>
                <a:latin typeface="Tenorite"/>
                <a:ea typeface="Verdana"/>
                <a:cs typeface="Verdana" panose="020B0604030504040204" pitchFamily="34" charset="0"/>
              </a:rPr>
              <a:t>su</a:t>
            </a:r>
            <a:r>
              <a:rPr lang="en-US" sz="7600">
                <a:solidFill>
                  <a:srgbClr val="33C88D"/>
                </a:solidFill>
                <a:latin typeface="Tenorite"/>
                <a:ea typeface="Verdana"/>
                <a:cs typeface="Verdana" panose="020B0604030504040204" pitchFamily="34" charset="0"/>
              </a:rPr>
              <a:t>/</a:t>
            </a:r>
            <a:r>
              <a:rPr lang="en-US" sz="7600">
                <a:solidFill>
                  <a:srgbClr val="4557AD"/>
                </a:solidFill>
                <a:latin typeface="Tenorite"/>
                <a:ea typeface="Verdana"/>
                <a:cs typeface="Verdana" panose="020B0604030504040204" pitchFamily="34" charset="0"/>
              </a:rPr>
              <a:t>per</a:t>
            </a:r>
            <a:r>
              <a:rPr lang="en-US" sz="7600">
                <a:solidFill>
                  <a:srgbClr val="33C88D"/>
                </a:solidFill>
                <a:latin typeface="Tenorite"/>
                <a:ea typeface="Verdana"/>
                <a:cs typeface="Verdana" panose="020B0604030504040204" pitchFamily="34" charset="0"/>
              </a:rPr>
              <a:t>/</a:t>
            </a:r>
            <a:r>
              <a:rPr lang="en-US" sz="7600">
                <a:solidFill>
                  <a:srgbClr val="4857A6"/>
                </a:solidFill>
                <a:latin typeface="Tenorite"/>
                <a:ea typeface="Verdana"/>
                <a:cs typeface="Verdana" panose="020B0604030504040204" pitchFamily="34" charset="0"/>
              </a:rPr>
              <a:t>pow</a:t>
            </a:r>
            <a:r>
              <a:rPr lang="en-US" sz="7600">
                <a:solidFill>
                  <a:srgbClr val="33C88D"/>
                </a:solidFill>
                <a:latin typeface="Tenorite"/>
                <a:ea typeface="Verdana"/>
                <a:cs typeface="Verdana" panose="020B0604030504040204" pitchFamily="34" charset="0"/>
              </a:rPr>
              <a:t>/</a:t>
            </a:r>
            <a:r>
              <a:rPr lang="en-US" sz="7600">
                <a:solidFill>
                  <a:srgbClr val="4857A6"/>
                </a:solidFill>
                <a:latin typeface="Tenorite"/>
                <a:ea typeface="Verdana"/>
                <a:cs typeface="Verdana" panose="020B0604030504040204" pitchFamily="34" charset="0"/>
              </a:rPr>
              <a:t>er</a:t>
            </a:r>
            <a:endParaRPr lang="en-AU" sz="76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4A96CE22-2698-A96C-6EC7-D1EA5EDB543C}"/>
              </a:ext>
            </a:extLst>
          </p:cNvPr>
          <p:cNvSpPr txBox="1"/>
          <p:nvPr/>
        </p:nvSpPr>
        <p:spPr>
          <a:xfrm>
            <a:off x="2569184" y="5179667"/>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5" name="TextBox 4">
            <a:extLst>
              <a:ext uri="{FF2B5EF4-FFF2-40B4-BE49-F238E27FC236}">
                <a16:creationId xmlns:a16="http://schemas.microsoft.com/office/drawing/2014/main" id="{510244E2-5E6A-C477-9E69-505B711D21DB}"/>
              </a:ext>
            </a:extLst>
          </p:cNvPr>
          <p:cNvSpPr txBox="1"/>
          <p:nvPr/>
        </p:nvSpPr>
        <p:spPr>
          <a:xfrm>
            <a:off x="5745092" y="5167636"/>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Tree>
    <p:custDataLst>
      <p:tags r:id="rId1"/>
    </p:custDataLst>
    <p:extLst>
      <p:ext uri="{BB962C8B-B14F-4D97-AF65-F5344CB8AC3E}">
        <p14:creationId xmlns:p14="http://schemas.microsoft.com/office/powerpoint/2010/main" val="17864759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AD5D8-F903-1B78-708F-1D65A780998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FB89234-1FEF-C101-96BA-2A279D336193}"/>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31 We do </a:t>
            </a:r>
            <a:endParaRPr lang="en-AU"/>
          </a:p>
        </p:txBody>
      </p:sp>
      <p:sp>
        <p:nvSpPr>
          <p:cNvPr id="2" name="Content Placeholder 2">
            <a:extLst>
              <a:ext uri="{FF2B5EF4-FFF2-40B4-BE49-F238E27FC236}">
                <a16:creationId xmlns:a16="http://schemas.microsoft.com/office/drawing/2014/main" id="{E6A7E414-9DB0-BEA3-AF1C-A6C1BB552FDE}"/>
              </a:ext>
            </a:extLst>
          </p:cNvPr>
          <p:cNvSpPr txBox="1">
            <a:spLocks/>
          </p:cNvSpPr>
          <p:nvPr/>
        </p:nvSpPr>
        <p:spPr>
          <a:xfrm>
            <a:off x="390526" y="1618172"/>
            <a:ext cx="11906250"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7600">
                <a:solidFill>
                  <a:srgbClr val="4557AD"/>
                </a:solidFill>
                <a:latin typeface="Tenorite" pitchFamily="2" charset="0"/>
                <a:ea typeface="Verdana" panose="020B0604030504040204" pitchFamily="34" charset="0"/>
                <a:cs typeface="Verdana" panose="020B0604030504040204" pitchFamily="34" charset="0"/>
              </a:rPr>
              <a:t>butt</a:t>
            </a:r>
            <a:r>
              <a:rPr lang="en-US" sz="7600">
                <a:solidFill>
                  <a:srgbClr val="33C88D"/>
                </a:solidFill>
                <a:latin typeface="Tenorite"/>
                <a:ea typeface="Verdana"/>
                <a:cs typeface="Verdana" panose="020B0604030504040204" pitchFamily="34" charset="0"/>
              </a:rPr>
              <a:t>/</a:t>
            </a:r>
            <a:r>
              <a:rPr lang="en-AU" sz="7600">
                <a:solidFill>
                  <a:srgbClr val="4557AD"/>
                </a:solidFill>
                <a:latin typeface="Tenorite" pitchFamily="2" charset="0"/>
                <a:ea typeface="Verdana" panose="020B0604030504040204" pitchFamily="34" charset="0"/>
                <a:cs typeface="Verdana" panose="020B0604030504040204" pitchFamily="34" charset="0"/>
              </a:rPr>
              <a:t>er</a:t>
            </a:r>
            <a:r>
              <a:rPr lang="en-US" sz="7600">
                <a:solidFill>
                  <a:srgbClr val="33C88D"/>
                </a:solidFill>
                <a:latin typeface="Tenorite"/>
                <a:ea typeface="Verdana"/>
                <a:cs typeface="Verdana" panose="020B0604030504040204" pitchFamily="34" charset="0"/>
              </a:rPr>
              <a:t>/</a:t>
            </a:r>
            <a:r>
              <a:rPr lang="en-US" sz="7600">
                <a:solidFill>
                  <a:srgbClr val="4857A6"/>
                </a:solidFill>
                <a:latin typeface="Tenorite"/>
                <a:ea typeface="Verdana"/>
                <a:cs typeface="Verdana" panose="020B0604030504040204" pitchFamily="34" charset="0"/>
              </a:rPr>
              <a:t>fly    wat</a:t>
            </a:r>
            <a:r>
              <a:rPr lang="en-US" sz="7600">
                <a:solidFill>
                  <a:srgbClr val="33C88D"/>
                </a:solidFill>
                <a:latin typeface="Tenorite"/>
                <a:ea typeface="Verdana"/>
                <a:cs typeface="Verdana" panose="020B0604030504040204" pitchFamily="34" charset="0"/>
              </a:rPr>
              <a:t>/</a:t>
            </a:r>
            <a:r>
              <a:rPr lang="en-AU" sz="7600">
                <a:solidFill>
                  <a:srgbClr val="4557AD"/>
                </a:solidFill>
                <a:latin typeface="Tenorite" pitchFamily="2" charset="0"/>
                <a:ea typeface="Verdana" panose="020B0604030504040204" pitchFamily="34" charset="0"/>
                <a:cs typeface="Verdana" panose="020B0604030504040204" pitchFamily="34" charset="0"/>
              </a:rPr>
              <a:t>er</a:t>
            </a:r>
            <a:r>
              <a:rPr lang="en-US" sz="7600">
                <a:solidFill>
                  <a:srgbClr val="33C88D"/>
                </a:solidFill>
                <a:latin typeface="Tenorite"/>
                <a:ea typeface="Verdana"/>
                <a:cs typeface="Verdana" panose="020B0604030504040204" pitchFamily="34" charset="0"/>
              </a:rPr>
              <a:t>/</a:t>
            </a:r>
            <a:r>
              <a:rPr lang="en-US" sz="7600">
                <a:solidFill>
                  <a:srgbClr val="4857A6"/>
                </a:solidFill>
                <a:latin typeface="Tenorite"/>
                <a:ea typeface="Verdana"/>
                <a:cs typeface="Verdana" panose="020B0604030504040204" pitchFamily="34" charset="0"/>
              </a:rPr>
              <a:t>fall</a:t>
            </a:r>
            <a:endParaRPr lang="en-AU" sz="7600">
              <a:solidFill>
                <a:srgbClr val="4857A6"/>
              </a:solidFill>
              <a:latin typeface="Tenorite" pitchFamily="2"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BE9D303B-81AA-4E4E-27CB-A4A48BA1A255}"/>
              </a:ext>
            </a:extLst>
          </p:cNvPr>
          <p:cNvSpPr txBox="1"/>
          <p:nvPr/>
        </p:nvSpPr>
        <p:spPr>
          <a:xfrm>
            <a:off x="2658084" y="2526112"/>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6" name="TextBox 5">
            <a:extLst>
              <a:ext uri="{FF2B5EF4-FFF2-40B4-BE49-F238E27FC236}">
                <a16:creationId xmlns:a16="http://schemas.microsoft.com/office/drawing/2014/main" id="{E944AD8F-C657-408E-46E3-97EC8AA3EB10}"/>
              </a:ext>
            </a:extLst>
          </p:cNvPr>
          <p:cNvSpPr txBox="1"/>
          <p:nvPr/>
        </p:nvSpPr>
        <p:spPr>
          <a:xfrm>
            <a:off x="7827105" y="2526111"/>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7" name="Content Placeholder 2">
            <a:extLst>
              <a:ext uri="{FF2B5EF4-FFF2-40B4-BE49-F238E27FC236}">
                <a16:creationId xmlns:a16="http://schemas.microsoft.com/office/drawing/2014/main" id="{40F7925C-0EB7-7785-3F42-1CAFFE5A4BFB}"/>
              </a:ext>
            </a:extLst>
          </p:cNvPr>
          <p:cNvSpPr txBox="1">
            <a:spLocks/>
          </p:cNvSpPr>
          <p:nvPr/>
        </p:nvSpPr>
        <p:spPr>
          <a:xfrm>
            <a:off x="390526" y="4183040"/>
            <a:ext cx="11906250"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600" err="1">
                <a:solidFill>
                  <a:srgbClr val="4557AD"/>
                </a:solidFill>
                <a:latin typeface="Tenorite"/>
                <a:ea typeface="Verdana"/>
                <a:cs typeface="Verdana" panose="020B0604030504040204" pitchFamily="34" charset="0"/>
              </a:rPr>
              <a:t>thund</a:t>
            </a:r>
            <a:r>
              <a:rPr lang="en-US" sz="7600">
                <a:solidFill>
                  <a:srgbClr val="33C88D"/>
                </a:solidFill>
                <a:latin typeface="Tenorite"/>
                <a:ea typeface="Verdana"/>
                <a:cs typeface="Verdana" panose="020B0604030504040204" pitchFamily="34" charset="0"/>
              </a:rPr>
              <a:t>/</a:t>
            </a:r>
            <a:r>
              <a:rPr lang="en-US" sz="7600">
                <a:solidFill>
                  <a:srgbClr val="4557AD"/>
                </a:solidFill>
                <a:latin typeface="Tenorite"/>
                <a:ea typeface="Verdana"/>
                <a:cs typeface="Verdana" panose="020B0604030504040204" pitchFamily="34" charset="0"/>
              </a:rPr>
              <a:t>er</a:t>
            </a:r>
            <a:r>
              <a:rPr lang="en-US" sz="7600">
                <a:solidFill>
                  <a:srgbClr val="33C88D"/>
                </a:solidFill>
                <a:latin typeface="Tenorite"/>
                <a:ea typeface="Verdana"/>
                <a:cs typeface="Verdana" panose="020B0604030504040204" pitchFamily="34" charset="0"/>
              </a:rPr>
              <a:t>/</a:t>
            </a:r>
            <a:r>
              <a:rPr lang="en-US" sz="7600">
                <a:solidFill>
                  <a:srgbClr val="4857A6"/>
                </a:solidFill>
                <a:latin typeface="Tenorite"/>
                <a:ea typeface="Verdana"/>
                <a:cs typeface="Verdana" panose="020B0604030504040204" pitchFamily="34" charset="0"/>
              </a:rPr>
              <a:t>storm</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2C08FF14-3E17-BA58-7B90-CB660705BDDC}"/>
              </a:ext>
            </a:extLst>
          </p:cNvPr>
          <p:cNvSpPr txBox="1"/>
          <p:nvPr/>
        </p:nvSpPr>
        <p:spPr>
          <a:xfrm>
            <a:off x="3360328" y="5119803"/>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Tree>
    <p:custDataLst>
      <p:tags r:id="rId1"/>
    </p:custDataLst>
    <p:extLst>
      <p:ext uri="{BB962C8B-B14F-4D97-AF65-F5344CB8AC3E}">
        <p14:creationId xmlns:p14="http://schemas.microsoft.com/office/powerpoint/2010/main" val="39517246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8CD78-2DAB-C280-3429-C2D72D94EF6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99A83B6-F0DD-A89A-FA3B-184BE53FBF35}"/>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32 We do </a:t>
            </a:r>
            <a:endParaRPr lang="en-AU"/>
          </a:p>
        </p:txBody>
      </p:sp>
      <p:sp>
        <p:nvSpPr>
          <p:cNvPr id="2" name="Content Placeholder 2">
            <a:extLst>
              <a:ext uri="{FF2B5EF4-FFF2-40B4-BE49-F238E27FC236}">
                <a16:creationId xmlns:a16="http://schemas.microsoft.com/office/drawing/2014/main" id="{4827670B-DB8D-5753-00AD-75223608B63E}"/>
              </a:ext>
            </a:extLst>
          </p:cNvPr>
          <p:cNvSpPr txBox="1">
            <a:spLocks/>
          </p:cNvSpPr>
          <p:nvPr/>
        </p:nvSpPr>
        <p:spPr>
          <a:xfrm>
            <a:off x="1108952" y="2088072"/>
            <a:ext cx="11403723"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7600">
                <a:solidFill>
                  <a:srgbClr val="4557AD"/>
                </a:solidFill>
                <a:latin typeface="Tenorite" pitchFamily="2" charset="0"/>
                <a:ea typeface="Verdana" panose="020B0604030504040204" pitchFamily="34" charset="0"/>
                <a:cs typeface="Verdana" panose="020B0604030504040204" pitchFamily="34" charset="0"/>
              </a:rPr>
              <a:t>cat</a:t>
            </a:r>
            <a:r>
              <a:rPr lang="en-US" sz="7600">
                <a:solidFill>
                  <a:srgbClr val="33C88D"/>
                </a:solidFill>
                <a:latin typeface="Tenorite"/>
                <a:ea typeface="Verdana"/>
                <a:cs typeface="Verdana" panose="020B0604030504040204" pitchFamily="34" charset="0"/>
              </a:rPr>
              <a:t>/</a:t>
            </a:r>
            <a:r>
              <a:rPr lang="en-AU" sz="7600">
                <a:solidFill>
                  <a:srgbClr val="4557AD"/>
                </a:solidFill>
                <a:latin typeface="Tenorite" pitchFamily="2" charset="0"/>
                <a:ea typeface="Verdana" panose="020B0604030504040204" pitchFamily="34" charset="0"/>
                <a:cs typeface="Verdana" panose="020B0604030504040204" pitchFamily="34" charset="0"/>
              </a:rPr>
              <a:t>er</a:t>
            </a:r>
            <a:r>
              <a:rPr lang="en-US" sz="7600">
                <a:solidFill>
                  <a:srgbClr val="33C88D"/>
                </a:solidFill>
                <a:latin typeface="Tenorite"/>
                <a:ea typeface="Verdana"/>
                <a:cs typeface="Verdana" panose="020B0604030504040204" pitchFamily="34" charset="0"/>
              </a:rPr>
              <a:t>/</a:t>
            </a:r>
            <a:r>
              <a:rPr lang="en-US" sz="7600">
                <a:solidFill>
                  <a:srgbClr val="4857A6"/>
                </a:solidFill>
                <a:latin typeface="Tenorite"/>
                <a:ea typeface="Verdana"/>
                <a:cs typeface="Verdana" panose="020B0604030504040204" pitchFamily="34" charset="0"/>
              </a:rPr>
              <a:t>pillar</a:t>
            </a:r>
            <a:endParaRPr lang="en-AU" sz="7600">
              <a:solidFill>
                <a:srgbClr val="4857A6"/>
              </a:solidFill>
              <a:latin typeface="Tenorite" pitchFamily="2"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F9C7A1F8-D732-1648-B1DB-0772AC2459A4}"/>
              </a:ext>
            </a:extLst>
          </p:cNvPr>
          <p:cNvSpPr txBox="1"/>
          <p:nvPr/>
        </p:nvSpPr>
        <p:spPr>
          <a:xfrm>
            <a:off x="3096292" y="2907954"/>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
        <p:nvSpPr>
          <p:cNvPr id="5" name="TextBox 4">
            <a:extLst>
              <a:ext uri="{FF2B5EF4-FFF2-40B4-BE49-F238E27FC236}">
                <a16:creationId xmlns:a16="http://schemas.microsoft.com/office/drawing/2014/main" id="{424DF22C-4691-51A0-AAC4-B2F90EF32560}"/>
              </a:ext>
            </a:extLst>
          </p:cNvPr>
          <p:cNvSpPr txBox="1"/>
          <p:nvPr/>
        </p:nvSpPr>
        <p:spPr>
          <a:xfrm>
            <a:off x="5524500" y="2907955"/>
            <a:ext cx="571500" cy="584775"/>
          </a:xfrm>
          <a:prstGeom prst="rect">
            <a:avLst/>
          </a:prstGeom>
          <a:noFill/>
        </p:spPr>
        <p:txBody>
          <a:bodyPr wrap="square" rtlCol="0">
            <a:spAutoFit/>
          </a:bodyPr>
          <a:lstStyle/>
          <a:p>
            <a:r>
              <a:rPr lang="en-AU" sz="32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3200">
              <a:solidFill>
                <a:srgbClr val="33C88D"/>
              </a:solidFill>
            </a:endParaRPr>
          </a:p>
        </p:txBody>
      </p:sp>
    </p:spTree>
    <p:custDataLst>
      <p:tags r:id="rId1"/>
    </p:custDataLst>
    <p:extLst>
      <p:ext uri="{BB962C8B-B14F-4D97-AF65-F5344CB8AC3E}">
        <p14:creationId xmlns:p14="http://schemas.microsoft.com/office/powerpoint/2010/main" val="20427094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0F243-FF63-E2A5-FE48-DF6ADB6C93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81250B-45E2-E2D4-60D1-50D8F39785DC}"/>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33 We do</a:t>
            </a:r>
            <a:endParaRPr lang="en-AU"/>
          </a:p>
        </p:txBody>
      </p:sp>
      <p:pic>
        <p:nvPicPr>
          <p:cNvPr id="3" name="Graphic 2" descr="Pencil outline">
            <a:extLst>
              <a:ext uri="{FF2B5EF4-FFF2-40B4-BE49-F238E27FC236}">
                <a16:creationId xmlns:a16="http://schemas.microsoft.com/office/drawing/2014/main" id="{E7066CF6-E05E-2A93-643C-B9789C2E62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grpSp>
        <p:nvGrpSpPr>
          <p:cNvPr id="4" name="Group 3" descr="The letter e with the schwa symbol underneath it">
            <a:extLst>
              <a:ext uri="{FF2B5EF4-FFF2-40B4-BE49-F238E27FC236}">
                <a16:creationId xmlns:a16="http://schemas.microsoft.com/office/drawing/2014/main" id="{32ABB195-769B-2F29-F314-2651E9A06DEC}"/>
              </a:ext>
            </a:extLst>
          </p:cNvPr>
          <p:cNvGrpSpPr/>
          <p:nvPr/>
        </p:nvGrpSpPr>
        <p:grpSpPr>
          <a:xfrm>
            <a:off x="4229099" y="599617"/>
            <a:ext cx="2057400" cy="3024928"/>
            <a:chOff x="2381249" y="2121265"/>
            <a:chExt cx="2057400" cy="3024928"/>
          </a:xfrm>
        </p:grpSpPr>
        <p:sp>
          <p:nvSpPr>
            <p:cNvPr id="5" name="TextBox 4">
              <a:extLst>
                <a:ext uri="{FF2B5EF4-FFF2-40B4-BE49-F238E27FC236}">
                  <a16:creationId xmlns:a16="http://schemas.microsoft.com/office/drawing/2014/main" id="{8A2FB695-B45A-2088-9860-6458DD8BA7AE}"/>
                </a:ext>
              </a:extLst>
            </p:cNvPr>
            <p:cNvSpPr txBox="1"/>
            <p:nvPr/>
          </p:nvSpPr>
          <p:spPr>
            <a:xfrm>
              <a:off x="2381249" y="2121265"/>
              <a:ext cx="2057400" cy="2646878"/>
            </a:xfrm>
            <a:prstGeom prst="rect">
              <a:avLst/>
            </a:prstGeom>
            <a:noFill/>
          </p:spPr>
          <p:txBody>
            <a:bodyPr wrap="square" rtlCol="0">
              <a:spAutoFit/>
            </a:bodyPr>
            <a:lstStyle/>
            <a:p>
              <a:r>
                <a:rPr lang="en-US" sz="16600">
                  <a:solidFill>
                    <a:srgbClr val="4857A6"/>
                  </a:solidFill>
                  <a:latin typeface="Tenorite" panose="00000500000000000000" pitchFamily="2" charset="0"/>
                </a:rPr>
                <a:t>er</a:t>
              </a:r>
              <a:endParaRPr lang="en-AU">
                <a:solidFill>
                  <a:srgbClr val="4857A6"/>
                </a:solidFill>
                <a:latin typeface="Tenorite" panose="00000500000000000000" pitchFamily="2" charset="0"/>
              </a:endParaRPr>
            </a:p>
          </p:txBody>
        </p:sp>
        <p:sp>
          <p:nvSpPr>
            <p:cNvPr id="6" name="TextBox 5">
              <a:extLst>
                <a:ext uri="{FF2B5EF4-FFF2-40B4-BE49-F238E27FC236}">
                  <a16:creationId xmlns:a16="http://schemas.microsoft.com/office/drawing/2014/main" id="{43D3D84E-3A3B-7ACF-9573-7D4971CFD68D}"/>
                </a:ext>
              </a:extLst>
            </p:cNvPr>
            <p:cNvSpPr txBox="1"/>
            <p:nvPr/>
          </p:nvSpPr>
          <p:spPr>
            <a:xfrm>
              <a:off x="3042747" y="4130530"/>
              <a:ext cx="635547" cy="1015663"/>
            </a:xfrm>
            <a:prstGeom prst="rect">
              <a:avLst/>
            </a:prstGeom>
            <a:noFill/>
          </p:spPr>
          <p:txBody>
            <a:bodyPr wrap="square" rtlCol="0">
              <a:spAutoFit/>
            </a:bodyPr>
            <a:lstStyle/>
            <a:p>
              <a:r>
                <a:rPr lang="en-US" sz="60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800">
                <a:solidFill>
                  <a:srgbClr val="33C88D"/>
                </a:solidFill>
                <a:latin typeface="Tenorite" panose="00000500000000000000" pitchFamily="2" charset="0"/>
              </a:endParaRPr>
            </a:p>
          </p:txBody>
        </p:sp>
      </p:grpSp>
    </p:spTree>
    <p:custDataLst>
      <p:tags r:id="rId1"/>
    </p:custDataLst>
    <p:extLst>
      <p:ext uri="{BB962C8B-B14F-4D97-AF65-F5344CB8AC3E}">
        <p14:creationId xmlns:p14="http://schemas.microsoft.com/office/powerpoint/2010/main" val="12789592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CBF83-AB60-563D-4D90-30EBDDF83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810051-EBB0-9710-37E1-3EB867E31E00}"/>
              </a:ext>
            </a:extLst>
          </p:cNvPr>
          <p:cNvSpPr>
            <a:spLocks noGrp="1"/>
          </p:cNvSpPr>
          <p:nvPr>
            <p:ph type="title" idx="4294967295"/>
          </p:nvPr>
        </p:nvSpPr>
        <p:spPr>
          <a:xfrm>
            <a:off x="0" y="-1509876"/>
            <a:ext cx="10515600" cy="1325563"/>
          </a:xfrm>
        </p:spPr>
        <p:txBody>
          <a:bodyPr/>
          <a:lstStyle/>
          <a:p>
            <a:r>
              <a:rPr lang="en-AU" sz="800">
                <a:solidFill>
                  <a:schemeClr val="bg2"/>
                </a:solidFill>
                <a:latin typeface="+mn-lt"/>
              </a:rPr>
              <a:t>Slide 34 I do</a:t>
            </a:r>
          </a:p>
        </p:txBody>
      </p:sp>
      <p:sp>
        <p:nvSpPr>
          <p:cNvPr id="3" name="Content Placeholder 2">
            <a:extLst>
              <a:ext uri="{FF2B5EF4-FFF2-40B4-BE49-F238E27FC236}">
                <a16:creationId xmlns:a16="http://schemas.microsoft.com/office/drawing/2014/main" id="{C2C6FA8A-10AE-84A2-C635-F659E2D10BB5}"/>
              </a:ext>
            </a:extLst>
          </p:cNvPr>
          <p:cNvSpPr txBox="1">
            <a:spLocks/>
          </p:cNvSpPr>
          <p:nvPr/>
        </p:nvSpPr>
        <p:spPr>
          <a:xfrm>
            <a:off x="1676400" y="2884235"/>
            <a:ext cx="1051560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a:ea typeface="Verdana"/>
                <a:cs typeface="Verdana" panose="020B0604030504040204" pitchFamily="34" charset="0"/>
              </a:rPr>
              <a:t>friend   </a:t>
            </a:r>
            <a:r>
              <a:rPr lang="en-US" sz="7200" err="1">
                <a:solidFill>
                  <a:srgbClr val="4557AD"/>
                </a:solidFill>
                <a:latin typeface="Tenorite"/>
                <a:ea typeface="Verdana"/>
                <a:cs typeface="Verdana" panose="020B0604030504040204" pitchFamily="34" charset="0"/>
              </a:rPr>
              <a:t>friend</a:t>
            </a:r>
            <a:r>
              <a:rPr lang="en-US" sz="7200">
                <a:solidFill>
                  <a:srgbClr val="4557AD"/>
                </a:solidFill>
                <a:latin typeface="Tenorite"/>
                <a:ea typeface="Verdana"/>
                <a:cs typeface="Verdana" panose="020B0604030504040204" pitchFamily="34" charset="0"/>
              </a:rPr>
              <a:t>   </a:t>
            </a:r>
            <a:r>
              <a:rPr lang="en-US" sz="7200" err="1">
                <a:solidFill>
                  <a:srgbClr val="4557AD"/>
                </a:solidFill>
                <a:latin typeface="Tenorite"/>
                <a:ea typeface="Verdana"/>
                <a:cs typeface="Verdana" panose="020B0604030504040204" pitchFamily="34" charset="0"/>
              </a:rPr>
              <a:t>friend</a:t>
            </a:r>
            <a:endParaRPr lang="en-AU" sz="72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402836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idx="4294967295"/>
          </p:nvPr>
        </p:nvSpPr>
        <p:spPr>
          <a:xfrm>
            <a:off x="0" y="-1314754"/>
            <a:ext cx="10515600" cy="1325563"/>
          </a:xfrm>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35 We do read</a:t>
            </a:r>
            <a:endParaRPr lang="en-AU" sz="800">
              <a:solidFill>
                <a:schemeClr val="bg2"/>
              </a:solidFill>
              <a:latin typeface="+mn-lt"/>
            </a:endParaRPr>
          </a:p>
        </p:txBody>
      </p:sp>
      <p:sp>
        <p:nvSpPr>
          <p:cNvPr id="4" name="Content Placeholder 2">
            <a:extLst>
              <a:ext uri="{FF2B5EF4-FFF2-40B4-BE49-F238E27FC236}">
                <a16:creationId xmlns:a16="http://schemas.microsoft.com/office/drawing/2014/main" id="{AEDA20A6-A6A1-6BF7-756C-EF62ADD33584}"/>
              </a:ext>
            </a:extLst>
          </p:cNvPr>
          <p:cNvSpPr txBox="1">
            <a:spLocks/>
          </p:cNvSpPr>
          <p:nvPr/>
        </p:nvSpPr>
        <p:spPr>
          <a:xfrm>
            <a:off x="318925" y="2884235"/>
            <a:ext cx="11873075"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a:ea typeface="Verdana"/>
                <a:cs typeface="Verdana" panose="020B0604030504040204" pitchFamily="34" charset="0"/>
              </a:rPr>
              <a:t>friend   friend   friend</a:t>
            </a:r>
            <a:endParaRPr lang="en-AU" sz="72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33636704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36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1790480"/>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cs typeface="Calibri"/>
              </a:rPr>
              <a:t>Identify the  sound </a:t>
            </a:r>
            <a:br>
              <a:rPr lang="en-US" sz="2800" b="0">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pic>
        <p:nvPicPr>
          <p:cNvPr id="3" name="Picture 2" descr="Image of an ear with the schwa symbol in the middle of it">
            <a:extLst>
              <a:ext uri="{FF2B5EF4-FFF2-40B4-BE49-F238E27FC236}">
                <a16:creationId xmlns:a16="http://schemas.microsoft.com/office/drawing/2014/main" id="{D439C710-62F6-7188-05F8-DDFA74DB6DAA}"/>
              </a:ext>
            </a:extLst>
          </p:cNvPr>
          <p:cNvPicPr>
            <a:picLocks noChangeAspect="1"/>
          </p:cNvPicPr>
          <p:nvPr/>
        </p:nvPicPr>
        <p:blipFill>
          <a:blip r:embed="rId4"/>
          <a:stretch>
            <a:fillRect/>
          </a:stretch>
        </p:blipFill>
        <p:spPr>
          <a:xfrm>
            <a:off x="4247023" y="3535244"/>
            <a:ext cx="1503011" cy="1923161"/>
          </a:xfrm>
          <a:prstGeom prst="rect">
            <a:avLst/>
          </a:prstGeom>
        </p:spPr>
      </p:pic>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271215" y="3535244"/>
            <a:ext cx="3101722" cy="291464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a:cs typeface="Arial"/>
              </a:rPr>
              <a:t>visitor</a:t>
            </a:r>
            <a:endParaRPr lang="en-US" sz="4400">
              <a:solidFill>
                <a:srgbClr val="4557AD"/>
              </a:solidFill>
              <a:latin typeface="Tenorite" pitchFamily="2" charset="0"/>
              <a:cs typeface="Arial"/>
            </a:endParaRPr>
          </a:p>
          <a:p>
            <a:pPr marL="0" indent="0" algn="ctr">
              <a:buFont typeface="Arial" panose="020B0604020202020204" pitchFamily="34" charset="0"/>
              <a:buNone/>
            </a:pPr>
            <a:r>
              <a:rPr lang="en-US" sz="4400">
                <a:solidFill>
                  <a:srgbClr val="4557AD"/>
                </a:solidFill>
                <a:latin typeface="Tenorite" pitchFamily="2" charset="0"/>
                <a:cs typeface="Arial"/>
              </a:rPr>
              <a:t>camera</a:t>
            </a:r>
          </a:p>
          <a:p>
            <a:pPr marL="0" indent="0" algn="ctr">
              <a:buFont typeface="Arial" panose="020B0604020202020204" pitchFamily="34" charset="0"/>
              <a:buNone/>
            </a:pPr>
            <a:r>
              <a:rPr lang="en-US" sz="4400">
                <a:solidFill>
                  <a:srgbClr val="4557AD"/>
                </a:solidFill>
                <a:latin typeface="Tenorite"/>
                <a:cs typeface="Arial"/>
              </a:rPr>
              <a:t>overcoat</a:t>
            </a:r>
            <a:endParaRPr lang="en-US" sz="4400">
              <a:solidFill>
                <a:srgbClr val="4557AD"/>
              </a:solidFill>
              <a:latin typeface="Tenorite" pitchFamily="2" charset="0"/>
              <a:cs typeface="Arial"/>
            </a:endParaRPr>
          </a:p>
          <a:p>
            <a:pPr marL="0" indent="0" algn="ctr">
              <a:buFont typeface="Arial" panose="020B0604020202020204" pitchFamily="34" charset="0"/>
              <a:buNone/>
            </a:pPr>
            <a:endParaRPr lang="en-US" sz="440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flipH="1">
            <a:off x="-418788" y="1134428"/>
            <a:ext cx="4588192" cy="4588192"/>
          </a:xfrm>
          <a:prstGeom prst="rect">
            <a:avLst/>
          </a:prstGeom>
        </p:spPr>
      </p:pic>
      <p:pic>
        <p:nvPicPr>
          <p:cNvPr id="2" name="Graphic 1" descr="Pencil outline">
            <a:extLst>
              <a:ext uri="{FF2B5EF4-FFF2-40B4-BE49-F238E27FC236}">
                <a16:creationId xmlns:a16="http://schemas.microsoft.com/office/drawing/2014/main" id="{CCD7025B-EFB6-6EE5-1407-3A6CDBB0C44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096546" y="4086226"/>
            <a:ext cx="751412" cy="746960"/>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37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5" name="Picture 4" descr="Image of Phase 16, lesson 5 student sheet">
            <a:extLst>
              <a:ext uri="{FF2B5EF4-FFF2-40B4-BE49-F238E27FC236}">
                <a16:creationId xmlns:a16="http://schemas.microsoft.com/office/drawing/2014/main" id="{24765888-89DA-4EAF-D3D8-F0CA7847BC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3335" y="490097"/>
            <a:ext cx="3948427" cy="5600984"/>
          </a:xfrm>
          <a:prstGeom prst="rect">
            <a:avLst/>
          </a:prstGeom>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38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39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a:solidFill>
                  <a:schemeClr val="bg2"/>
                </a:solidFill>
                <a:latin typeface="+mn-lt"/>
              </a:rPr>
              <a:t>Slide 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invert, thirst, sporty, unmarked">
            <a:extLst>
              <a:ext uri="{FF2B5EF4-FFF2-40B4-BE49-F238E27FC236}">
                <a16:creationId xmlns:a16="http://schemas.microsoft.com/office/drawing/2014/main" id="{C440C94F-E915-280F-3849-AE6A4C4F2A78}"/>
              </a:ext>
            </a:extLst>
          </p:cNvPr>
          <p:cNvGrpSpPr/>
          <p:nvPr/>
        </p:nvGrpSpPr>
        <p:grpSpPr>
          <a:xfrm>
            <a:off x="285750" y="1835033"/>
            <a:ext cx="11906250" cy="3609249"/>
            <a:chOff x="285750" y="1783759"/>
            <a:chExt cx="11906250" cy="3609249"/>
          </a:xfrm>
        </p:grpSpPr>
        <p:sp>
          <p:nvSpPr>
            <p:cNvPr id="5" name="Content Placeholder 2">
              <a:extLst>
                <a:ext uri="{FF2B5EF4-FFF2-40B4-BE49-F238E27FC236}">
                  <a16:creationId xmlns:a16="http://schemas.microsoft.com/office/drawing/2014/main" id="{2CF90083-3E31-1D77-8A12-92751BEAF8E1}"/>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unmarked      blur       </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728C9017-E6F2-DDCB-DD0A-3914765046CC}"/>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invert             thirst</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792219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5687" y="-1651526"/>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morning, arch, shirt">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8287" y="2070771"/>
            <a:ext cx="2776092" cy="2776092"/>
          </a:xfrm>
          <a:prstGeom prst="rect">
            <a:avLst/>
          </a:prstGeom>
        </p:spPr>
      </p:pic>
      <p:pic>
        <p:nvPicPr>
          <p:cNvPr id="4" name="Picture 3" descr="termite">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29713" y="2292530"/>
            <a:ext cx="2332574" cy="2332574"/>
          </a:xfrm>
          <a:prstGeom prst="rect">
            <a:avLst/>
          </a:prstGeom>
        </p:spPr>
      </p:pic>
      <p:pic>
        <p:nvPicPr>
          <p:cNvPr id="6" name="Picture 5" descr="church">
            <a:extLst>
              <a:ext uri="{FF2B5EF4-FFF2-40B4-BE49-F238E27FC236}">
                <a16:creationId xmlns:a16="http://schemas.microsoft.com/office/drawing/2014/main" id="{25B4A65E-A991-6D12-1A04-C3D2FD6FA1C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76174" y="2070771"/>
            <a:ext cx="3276600" cy="3276600"/>
          </a:xfrm>
          <a:prstGeom prst="rect">
            <a:avLst/>
          </a:prstGeom>
        </p:spPr>
      </p:pic>
    </p:spTree>
    <p:extLst>
      <p:ext uri="{BB962C8B-B14F-4D97-AF65-F5344CB8AC3E}">
        <p14:creationId xmlns:p14="http://schemas.microsoft.com/office/powerpoint/2010/main" val="4164372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CD696-B8D1-3084-81F1-CB0CB91650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CE62DD-0E4A-7A8E-AEC2-9762E48B970D}"/>
              </a:ext>
            </a:extLst>
          </p:cNvPr>
          <p:cNvSpPr>
            <a:spLocks noGrp="1"/>
          </p:cNvSpPr>
          <p:nvPr>
            <p:ph type="title" idx="4294967295"/>
          </p:nvPr>
        </p:nvSpPr>
        <p:spPr>
          <a:xfrm>
            <a:off x="0" y="-1306513"/>
            <a:ext cx="10515600" cy="1325563"/>
          </a:xfrm>
        </p:spPr>
        <p:txBody>
          <a:bodyPr/>
          <a:lstStyle/>
          <a:p>
            <a:r>
              <a:rPr lang="en-AU" sz="800">
                <a:solidFill>
                  <a:schemeClr val="bg2"/>
                </a:solidFill>
                <a:latin typeface="+mn-lt"/>
              </a:rPr>
              <a:t>Slide 7 Review You do</a:t>
            </a:r>
          </a:p>
        </p:txBody>
      </p:sp>
      <p:pic>
        <p:nvPicPr>
          <p:cNvPr id="9" name="Picture 8" descr="Image of an ear with the schwa symbol in the middle of it">
            <a:extLst>
              <a:ext uri="{FF2B5EF4-FFF2-40B4-BE49-F238E27FC236}">
                <a16:creationId xmlns:a16="http://schemas.microsoft.com/office/drawing/2014/main" id="{553C7DC8-86FC-D068-1291-0F7C90388783}"/>
              </a:ext>
            </a:extLst>
          </p:cNvPr>
          <p:cNvPicPr>
            <a:picLocks noChangeAspect="1"/>
          </p:cNvPicPr>
          <p:nvPr/>
        </p:nvPicPr>
        <p:blipFill>
          <a:blip r:embed="rId6"/>
          <a:stretch>
            <a:fillRect/>
          </a:stretch>
        </p:blipFill>
        <p:spPr>
          <a:xfrm>
            <a:off x="4443182" y="1314155"/>
            <a:ext cx="3305636" cy="4229690"/>
          </a:xfrm>
          <a:prstGeom prst="rect">
            <a:avLst/>
          </a:prstGeom>
        </p:spPr>
      </p:pic>
      <p:pic>
        <p:nvPicPr>
          <p:cNvPr id="18" name="Recorded Sound" descr="Image of a speaker">
            <a:hlinkClick r:id="" action="ppaction://media"/>
            <a:extLst>
              <a:ext uri="{FF2B5EF4-FFF2-40B4-BE49-F238E27FC236}">
                <a16:creationId xmlns:a16="http://schemas.microsoft.com/office/drawing/2014/main" id="{0DDADB93-3912-813A-1358-4E3A793C44AB}"/>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FF82098F-FA32-4B9E-84BC-6275BCDE2E1E}" label="schwa sound caption.vtt" lang="" r:embed="rId7"/>
                        </p173:trackLst>
                      </p173:tracksInfo>
                    </p:ext>
                  </p14:extLst>
                </p14:media>
              </p:ext>
            </p:extLst>
          </p:nvPr>
        </p:nvPicPr>
        <p:blipFill>
          <a:blip r:embed="rId8"/>
          <a:stretch>
            <a:fillRect/>
          </a:stretch>
        </p:blipFill>
        <p:spPr>
          <a:xfrm>
            <a:off x="10782300" y="5181600"/>
            <a:ext cx="1028700" cy="1028700"/>
          </a:xfrm>
          <a:prstGeom prst="rect">
            <a:avLst/>
          </a:prstGeom>
        </p:spPr>
      </p:pic>
    </p:spTree>
    <p:custDataLst>
      <p:tags r:id="rId1"/>
    </p:custDataLst>
    <p:extLst>
      <p:ext uri="{BB962C8B-B14F-4D97-AF65-F5344CB8AC3E}">
        <p14:creationId xmlns:p14="http://schemas.microsoft.com/office/powerpoint/2010/main" val="251482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D57EE-FDBD-A8EF-E25D-584DA3ADB60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31FE6C0-1273-B385-DB15-64889D8140E2}"/>
              </a:ext>
            </a:extLst>
          </p:cNvPr>
          <p:cNvSpPr>
            <a:spLocks noGrp="1"/>
          </p:cNvSpPr>
          <p:nvPr>
            <p:ph type="title" idx="4294967295"/>
          </p:nvPr>
        </p:nvSpPr>
        <p:spPr>
          <a:xfrm>
            <a:off x="0" y="-1522413"/>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CD3348AB-99D1-B7C3-4DCC-4C5C70AE6242}"/>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BEF57A2D-5ADD-8B08-8C4F-A961E86349FC}"/>
              </a:ext>
            </a:extLst>
          </p:cNvPr>
          <p:cNvSpPr txBox="1">
            <a:spLocks/>
          </p:cNvSpPr>
          <p:nvPr/>
        </p:nvSpPr>
        <p:spPr>
          <a:xfrm>
            <a:off x="452333" y="2731835"/>
            <a:ext cx="11906250"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around    rocket    zebra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B61DF6F6-7BF9-B198-8088-C12038EDF798}"/>
              </a:ext>
            </a:extLst>
          </p:cNvPr>
          <p:cNvSpPr txBox="1"/>
          <p:nvPr/>
        </p:nvSpPr>
        <p:spPr>
          <a:xfrm>
            <a:off x="5354515" y="348440"/>
            <a:ext cx="2406162" cy="1569660"/>
          </a:xfrm>
          <a:prstGeom prst="rect">
            <a:avLst/>
          </a:prstGeom>
          <a:noFill/>
        </p:spPr>
        <p:txBody>
          <a:bodyPr wrap="square" rtlCol="0">
            <a:spAutoFit/>
          </a:bodyPr>
          <a:lstStyle/>
          <a:p>
            <a:r>
              <a:rPr lang="en-AU" sz="9600">
                <a:solidFill>
                  <a:srgbClr val="33C88D"/>
                </a:solidFill>
                <a:latin typeface="Calibri" panose="020F0502020204030204" pitchFamily="34" charset="0"/>
                <a:ea typeface="Calibri" panose="020F0502020204030204" pitchFamily="34" charset="0"/>
                <a:cs typeface="Calibri" panose="020F0502020204030204" pitchFamily="34" charset="0"/>
              </a:rPr>
              <a:t>Ə</a:t>
            </a:r>
            <a:endParaRPr lang="en-AU" sz="9600">
              <a:solidFill>
                <a:srgbClr val="33C88D"/>
              </a:solidFill>
            </a:endParaRPr>
          </a:p>
        </p:txBody>
      </p:sp>
    </p:spTree>
    <p:extLst>
      <p:ext uri="{BB962C8B-B14F-4D97-AF65-F5344CB8AC3E}">
        <p14:creationId xmlns:p14="http://schemas.microsoft.com/office/powerpoint/2010/main" val="24186177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690236"/>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1210493"/>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un-</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f172f02453c059eee422dc279384eeee">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ae5714adbb802db63a25ec890b3d54"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5194F3-5EBB-44A3-A2A7-3B2A461A587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purl.org/dc/terms/"/>
    <ds:schemaRef ds:uri="http://schemas.microsoft.com/office/2006/metadata/properties"/>
    <ds:schemaRef ds:uri="http://purl.org/dc/dcmitype/"/>
    <ds:schemaRef ds:uri="ff236c08-9611-4854-a4bb-16d44b7327b6"/>
    <ds:schemaRef ds:uri="http://schemas.microsoft.com/office/2006/documentManagement/types"/>
    <ds:schemaRef ds:uri="http://schemas.openxmlformats.org/package/2006/metadata/core-properties"/>
    <ds:schemaRef ds:uri="64eff3df-e3d6-48ed-978f-45ff25640900"/>
    <ds:schemaRef ds:uri="http://schemas.microsoft.com/office/infopath/2007/PartnerControls"/>
    <ds:schemaRef ds:uri="http://www.w3.org/XML/1998/namespace"/>
    <ds:schemaRef ds:uri="http://purl.org/dc/elements/1.1/"/>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0</TotalTime>
  <Words>6112</Words>
  <Application>Microsoft Office PowerPoint</Application>
  <PresentationFormat>Widescreen</PresentationFormat>
  <Paragraphs>760</Paragraphs>
  <Slides>39</Slides>
  <Notes>39</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Aptos</vt:lpstr>
      <vt:lpstr>Arial</vt:lpstr>
      <vt:lpstr>Calibri</vt:lpstr>
      <vt:lpstr>Calibri Light</vt:lpstr>
      <vt:lpstr>Courier New</vt:lpstr>
      <vt:lpstr>Tenorite</vt:lpstr>
      <vt:lpstr>Office Theme</vt:lpstr>
      <vt:lpstr>Slide 1 Explicit teaching Phase 16, lesson 5. Schwa: middle syllable</vt:lpstr>
      <vt:lpstr>Slide 2 Review You do</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We do</vt:lpstr>
      <vt:lpstr>Slide 19 I do</vt:lpstr>
      <vt:lpstr>Slide 20 We do</vt:lpstr>
      <vt:lpstr>Slide 21 I do</vt:lpstr>
      <vt:lpstr>Slide 22 We do </vt:lpstr>
      <vt:lpstr>Slide 23 I do</vt:lpstr>
      <vt:lpstr>Slide 24 We do</vt:lpstr>
      <vt:lpstr>Slide 25 I do</vt:lpstr>
      <vt:lpstr>Slide 26 We do </vt:lpstr>
      <vt:lpstr>Slide 27 We do</vt:lpstr>
      <vt:lpstr>Slide 28 I do We do</vt:lpstr>
      <vt:lpstr>Slide 29 We do</vt:lpstr>
      <vt:lpstr>Slide 30 We do </vt:lpstr>
      <vt:lpstr>Slide 31 We do </vt:lpstr>
      <vt:lpstr>Slide 32 We do </vt:lpstr>
      <vt:lpstr>Slide 33 We do</vt:lpstr>
      <vt:lpstr>Slide 34 I do</vt:lpstr>
      <vt:lpstr>Slide 35 We do read</vt:lpstr>
      <vt:lpstr>Slide 36 Check for understanding</vt:lpstr>
      <vt:lpstr>Slide 37 Check for understanding </vt:lpstr>
      <vt:lpstr>Slide 38 You do</vt:lpstr>
      <vt:lpstr>Slide 39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2025-11-05T01:25:42Z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