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handoutMasterIdLst>
    <p:handoutMasterId r:id="rId36"/>
  </p:handoutMasterIdLst>
  <p:sldIdLst>
    <p:sldId id="520" r:id="rId5"/>
    <p:sldId id="592" r:id="rId6"/>
    <p:sldId id="607" r:id="rId7"/>
    <p:sldId id="588" r:id="rId8"/>
    <p:sldId id="589" r:id="rId9"/>
    <p:sldId id="590" r:id="rId10"/>
    <p:sldId id="624" r:id="rId11"/>
    <p:sldId id="625" r:id="rId12"/>
    <p:sldId id="525" r:id="rId13"/>
    <p:sldId id="528" r:id="rId14"/>
    <p:sldId id="529" r:id="rId15"/>
    <p:sldId id="513" r:id="rId16"/>
    <p:sldId id="514" r:id="rId17"/>
    <p:sldId id="515" r:id="rId18"/>
    <p:sldId id="516" r:id="rId19"/>
    <p:sldId id="498" r:id="rId20"/>
    <p:sldId id="594" r:id="rId21"/>
    <p:sldId id="595" r:id="rId22"/>
    <p:sldId id="587" r:id="rId23"/>
    <p:sldId id="608" r:id="rId24"/>
    <p:sldId id="522" r:id="rId25"/>
    <p:sldId id="596" r:id="rId26"/>
    <p:sldId id="627" r:id="rId27"/>
    <p:sldId id="628" r:id="rId28"/>
    <p:sldId id="604" r:id="rId29"/>
    <p:sldId id="605" r:id="rId30"/>
    <p:sldId id="618" r:id="rId31"/>
    <p:sldId id="619" r:id="rId32"/>
    <p:sldId id="494" r:id="rId33"/>
    <p:sldId id="499" r:id="rId34"/>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991"/>
    <a:srgbClr val="33C88D"/>
    <a:srgbClr val="002060"/>
    <a:srgbClr val="B51963"/>
    <a:srgbClr val="4857A6"/>
    <a:srgbClr val="F4DCE8"/>
    <a:srgbClr val="D9EDEE"/>
    <a:srgbClr val="00858D"/>
    <a:srgbClr val="4472C4"/>
    <a:srgbClr val="007F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3E67A-8BD4-4C4F-B04A-99857576A73B}" v="3" dt="2025-11-05T01:15:19.4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43462" autoAdjust="0"/>
  </p:normalViewPr>
  <p:slideViewPr>
    <p:cSldViewPr snapToGrid="0">
      <p:cViewPr varScale="1">
        <p:scale>
          <a:sx n="48" d="100"/>
          <a:sy n="48" d="100"/>
        </p:scale>
        <p:origin x="2958"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D1BCCEE4-E8F7-44D1-85D1-CF4B673BD45B}"/>
    <pc:docChg chg="undo redo custSel addSld delSld modSld sldOrd modMainMaster">
      <pc:chgData name="Rebecca McEwan" userId="ff810c5d-fc8a-4cb6-9b96-8b31b958f764" providerId="ADAL" clId="{D1BCCEE4-E8F7-44D1-85D1-CF4B673BD45B}" dt="2025-09-15T02:54:35.778" v="24249" actId="6549"/>
      <pc:docMkLst>
        <pc:docMk/>
      </pc:docMkLst>
      <pc:sldChg chg="del">
        <pc:chgData name="Rebecca McEwan" userId="ff810c5d-fc8a-4cb6-9b96-8b31b958f764" providerId="ADAL" clId="{D1BCCEE4-E8F7-44D1-85D1-CF4B673BD45B}" dt="2025-09-02T02:51:22.751" v="0" actId="47"/>
        <pc:sldMkLst>
          <pc:docMk/>
          <pc:sldMk cId="3790191868" sldId="442"/>
        </pc:sldMkLst>
      </pc:sldChg>
      <pc:sldChg chg="del">
        <pc:chgData name="Rebecca McEwan" userId="ff810c5d-fc8a-4cb6-9b96-8b31b958f764" providerId="ADAL" clId="{D1BCCEE4-E8F7-44D1-85D1-CF4B673BD45B}" dt="2025-09-02T02:51:22.751" v="0" actId="47"/>
        <pc:sldMkLst>
          <pc:docMk/>
          <pc:sldMk cId="3979313776" sldId="472"/>
        </pc:sldMkLst>
      </pc:sldChg>
      <pc:sldChg chg="add del">
        <pc:chgData name="Rebecca McEwan" userId="ff810c5d-fc8a-4cb6-9b96-8b31b958f764" providerId="ADAL" clId="{D1BCCEE4-E8F7-44D1-85D1-CF4B673BD45B}" dt="2025-09-02T06:05:36.078" v="4988" actId="47"/>
        <pc:sldMkLst>
          <pc:docMk/>
          <pc:sldMk cId="568666050" sldId="473"/>
        </pc:sldMkLst>
      </pc:sldChg>
      <pc:sldChg chg="addSp delSp modSp add del mod modNotesTx">
        <pc:chgData name="Rebecca McEwan" userId="ff810c5d-fc8a-4cb6-9b96-8b31b958f764" providerId="ADAL" clId="{D1BCCEE4-E8F7-44D1-85D1-CF4B673BD45B}" dt="2025-09-03T07:08:10.703" v="15890" actId="47"/>
        <pc:sldMkLst>
          <pc:docMk/>
          <pc:sldMk cId="121607987" sldId="474"/>
        </pc:sldMkLst>
      </pc:sldChg>
      <pc:sldChg chg="del">
        <pc:chgData name="Rebecca McEwan" userId="ff810c5d-fc8a-4cb6-9b96-8b31b958f764" providerId="ADAL" clId="{D1BCCEE4-E8F7-44D1-85D1-CF4B673BD45B}" dt="2025-09-02T02:51:22.751" v="0" actId="47"/>
        <pc:sldMkLst>
          <pc:docMk/>
          <pc:sldMk cId="880313685" sldId="475"/>
        </pc:sldMkLst>
      </pc:sldChg>
      <pc:sldChg chg="del">
        <pc:chgData name="Rebecca McEwan" userId="ff810c5d-fc8a-4cb6-9b96-8b31b958f764" providerId="ADAL" clId="{D1BCCEE4-E8F7-44D1-85D1-CF4B673BD45B}" dt="2025-09-02T02:51:22.751" v="0" actId="47"/>
        <pc:sldMkLst>
          <pc:docMk/>
          <pc:sldMk cId="3581799720" sldId="476"/>
        </pc:sldMkLst>
      </pc:sldChg>
      <pc:sldChg chg="del">
        <pc:chgData name="Rebecca McEwan" userId="ff810c5d-fc8a-4cb6-9b96-8b31b958f764" providerId="ADAL" clId="{D1BCCEE4-E8F7-44D1-85D1-CF4B673BD45B}" dt="2025-09-02T02:51:22.751" v="0" actId="47"/>
        <pc:sldMkLst>
          <pc:docMk/>
          <pc:sldMk cId="133161496" sldId="477"/>
        </pc:sldMkLst>
      </pc:sldChg>
      <pc:sldChg chg="del">
        <pc:chgData name="Rebecca McEwan" userId="ff810c5d-fc8a-4cb6-9b96-8b31b958f764" providerId="ADAL" clId="{D1BCCEE4-E8F7-44D1-85D1-CF4B673BD45B}" dt="2025-09-02T02:51:22.751" v="0" actId="47"/>
        <pc:sldMkLst>
          <pc:docMk/>
          <pc:sldMk cId="3342199426" sldId="478"/>
        </pc:sldMkLst>
      </pc:sldChg>
      <pc:sldChg chg="del">
        <pc:chgData name="Rebecca McEwan" userId="ff810c5d-fc8a-4cb6-9b96-8b31b958f764" providerId="ADAL" clId="{D1BCCEE4-E8F7-44D1-85D1-CF4B673BD45B}" dt="2025-09-02T02:51:22.751" v="0" actId="47"/>
        <pc:sldMkLst>
          <pc:docMk/>
          <pc:sldMk cId="1061470866" sldId="479"/>
        </pc:sldMkLst>
      </pc:sldChg>
      <pc:sldChg chg="del">
        <pc:chgData name="Rebecca McEwan" userId="ff810c5d-fc8a-4cb6-9b96-8b31b958f764" providerId="ADAL" clId="{D1BCCEE4-E8F7-44D1-85D1-CF4B673BD45B}" dt="2025-09-02T02:51:22.751" v="0" actId="47"/>
        <pc:sldMkLst>
          <pc:docMk/>
          <pc:sldMk cId="3426776120" sldId="480"/>
        </pc:sldMkLst>
      </pc:sldChg>
      <pc:sldChg chg="del">
        <pc:chgData name="Rebecca McEwan" userId="ff810c5d-fc8a-4cb6-9b96-8b31b958f764" providerId="ADAL" clId="{D1BCCEE4-E8F7-44D1-85D1-CF4B673BD45B}" dt="2025-09-02T02:51:22.751" v="0" actId="47"/>
        <pc:sldMkLst>
          <pc:docMk/>
          <pc:sldMk cId="2954135154" sldId="481"/>
        </pc:sldMkLst>
      </pc:sldChg>
      <pc:sldChg chg="del">
        <pc:chgData name="Rebecca McEwan" userId="ff810c5d-fc8a-4cb6-9b96-8b31b958f764" providerId="ADAL" clId="{D1BCCEE4-E8F7-44D1-85D1-CF4B673BD45B}" dt="2025-09-02T02:51:22.751" v="0" actId="47"/>
        <pc:sldMkLst>
          <pc:docMk/>
          <pc:sldMk cId="1998018280" sldId="482"/>
        </pc:sldMkLst>
      </pc:sldChg>
      <pc:sldChg chg="del">
        <pc:chgData name="Rebecca McEwan" userId="ff810c5d-fc8a-4cb6-9b96-8b31b958f764" providerId="ADAL" clId="{D1BCCEE4-E8F7-44D1-85D1-CF4B673BD45B}" dt="2025-09-02T02:51:22.751" v="0" actId="47"/>
        <pc:sldMkLst>
          <pc:docMk/>
          <pc:sldMk cId="3587135087" sldId="483"/>
        </pc:sldMkLst>
      </pc:sldChg>
      <pc:sldChg chg="del">
        <pc:chgData name="Rebecca McEwan" userId="ff810c5d-fc8a-4cb6-9b96-8b31b958f764" providerId="ADAL" clId="{D1BCCEE4-E8F7-44D1-85D1-CF4B673BD45B}" dt="2025-09-02T02:51:22.751" v="0" actId="47"/>
        <pc:sldMkLst>
          <pc:docMk/>
          <pc:sldMk cId="1827811589" sldId="484"/>
        </pc:sldMkLst>
      </pc:sldChg>
      <pc:sldChg chg="del">
        <pc:chgData name="Rebecca McEwan" userId="ff810c5d-fc8a-4cb6-9b96-8b31b958f764" providerId="ADAL" clId="{D1BCCEE4-E8F7-44D1-85D1-CF4B673BD45B}" dt="2025-09-02T02:51:22.751" v="0" actId="47"/>
        <pc:sldMkLst>
          <pc:docMk/>
          <pc:sldMk cId="3377584655" sldId="485"/>
        </pc:sldMkLst>
      </pc:sldChg>
      <pc:sldChg chg="add del">
        <pc:chgData name="Rebecca McEwan" userId="ff810c5d-fc8a-4cb6-9b96-8b31b958f764" providerId="ADAL" clId="{D1BCCEE4-E8F7-44D1-85D1-CF4B673BD45B}" dt="2025-09-03T06:55:52.267" v="15416" actId="47"/>
        <pc:sldMkLst>
          <pc:docMk/>
          <pc:sldMk cId="4078040901" sldId="488"/>
        </pc:sldMkLst>
      </pc:sldChg>
      <pc:sldChg chg="add del">
        <pc:chgData name="Rebecca McEwan" userId="ff810c5d-fc8a-4cb6-9b96-8b31b958f764" providerId="ADAL" clId="{D1BCCEE4-E8F7-44D1-85D1-CF4B673BD45B}" dt="2025-09-03T06:55:52.991" v="15417" actId="47"/>
        <pc:sldMkLst>
          <pc:docMk/>
          <pc:sldMk cId="1278329242" sldId="489"/>
        </pc:sldMkLst>
      </pc:sldChg>
      <pc:sldChg chg="add del">
        <pc:chgData name="Rebecca McEwan" userId="ff810c5d-fc8a-4cb6-9b96-8b31b958f764" providerId="ADAL" clId="{D1BCCEE4-E8F7-44D1-85D1-CF4B673BD45B}" dt="2025-09-03T06:55:53.686" v="15418" actId="47"/>
        <pc:sldMkLst>
          <pc:docMk/>
          <pc:sldMk cId="508572399" sldId="490"/>
        </pc:sldMkLst>
      </pc:sldChg>
      <pc:sldChg chg="add del">
        <pc:chgData name="Rebecca McEwan" userId="ff810c5d-fc8a-4cb6-9b96-8b31b958f764" providerId="ADAL" clId="{D1BCCEE4-E8F7-44D1-85D1-CF4B673BD45B}" dt="2025-09-03T06:55:55.008" v="15419" actId="47"/>
        <pc:sldMkLst>
          <pc:docMk/>
          <pc:sldMk cId="1157311959" sldId="491"/>
        </pc:sldMkLst>
      </pc:sldChg>
      <pc:sldChg chg="addSp delSp modSp add del mod modNotesTx">
        <pc:chgData name="Rebecca McEwan" userId="ff810c5d-fc8a-4cb6-9b96-8b31b958f764" providerId="ADAL" clId="{D1BCCEE4-E8F7-44D1-85D1-CF4B673BD45B}" dt="2025-09-10T02:39:53.470" v="23770"/>
        <pc:sldMkLst>
          <pc:docMk/>
          <pc:sldMk cId="258130066" sldId="492"/>
        </pc:sldMkLst>
      </pc:sldChg>
      <pc:sldChg chg="add del modNotesTx">
        <pc:chgData name="Rebecca McEwan" userId="ff810c5d-fc8a-4cb6-9b96-8b31b958f764" providerId="ADAL" clId="{D1BCCEE4-E8F7-44D1-85D1-CF4B673BD45B}" dt="2025-09-10T00:36:53.602" v="23701" actId="20577"/>
        <pc:sldMkLst>
          <pc:docMk/>
          <pc:sldMk cId="2389358011" sldId="493"/>
        </pc:sldMkLst>
      </pc:sldChg>
      <pc:sldChg chg="modSp add del mod modNotesTx">
        <pc:chgData name="Rebecca McEwan" userId="ff810c5d-fc8a-4cb6-9b96-8b31b958f764" providerId="ADAL" clId="{D1BCCEE4-E8F7-44D1-85D1-CF4B673BD45B}" dt="2025-09-10T00:05:55.742" v="23610" actId="20577"/>
        <pc:sldMkLst>
          <pc:docMk/>
          <pc:sldMk cId="1759574190" sldId="498"/>
        </pc:sldMkLst>
      </pc:sldChg>
      <pc:sldChg chg="modNotesTx">
        <pc:chgData name="Rebecca McEwan" userId="ff810c5d-fc8a-4cb6-9b96-8b31b958f764" providerId="ADAL" clId="{D1BCCEE4-E8F7-44D1-85D1-CF4B673BD45B}" dt="2025-09-08T02:48:31.026" v="21962" actId="113"/>
        <pc:sldMkLst>
          <pc:docMk/>
          <pc:sldMk cId="1971552586" sldId="515"/>
        </pc:sldMkLst>
      </pc:sldChg>
      <pc:sldChg chg="modSp mod modNotesTx">
        <pc:chgData name="Rebecca McEwan" userId="ff810c5d-fc8a-4cb6-9b96-8b31b958f764" providerId="ADAL" clId="{D1BCCEE4-E8F7-44D1-85D1-CF4B673BD45B}" dt="2025-09-10T04:39:57.024" v="23896" actId="20577"/>
        <pc:sldMkLst>
          <pc:docMk/>
          <pc:sldMk cId="409148390" sldId="520"/>
        </pc:sldMkLst>
      </pc:sldChg>
      <pc:sldChg chg="addSp delSp modSp add del mod ord modNotesTx">
        <pc:chgData name="Rebecca McEwan" userId="ff810c5d-fc8a-4cb6-9b96-8b31b958f764" providerId="ADAL" clId="{D1BCCEE4-E8F7-44D1-85D1-CF4B673BD45B}" dt="2025-09-08T03:36:07.852" v="23024" actId="6549"/>
        <pc:sldMkLst>
          <pc:docMk/>
          <pc:sldMk cId="309290176" sldId="522"/>
        </pc:sldMkLst>
      </pc:sldChg>
      <pc:sldChg chg="modNotesTx">
        <pc:chgData name="Rebecca McEwan" userId="ff810c5d-fc8a-4cb6-9b96-8b31b958f764" providerId="ADAL" clId="{D1BCCEE4-E8F7-44D1-85D1-CF4B673BD45B}" dt="2025-09-08T02:36:51.020" v="21470" actId="20577"/>
        <pc:sldMkLst>
          <pc:docMk/>
          <pc:sldMk cId="2703624644" sldId="528"/>
        </pc:sldMkLst>
      </pc:sldChg>
      <pc:sldChg chg="modNotesTx">
        <pc:chgData name="Rebecca McEwan" userId="ff810c5d-fc8a-4cb6-9b96-8b31b958f764" providerId="ADAL" clId="{D1BCCEE4-E8F7-44D1-85D1-CF4B673BD45B}" dt="2025-09-08T02:38:14.755" v="21507" actId="113"/>
        <pc:sldMkLst>
          <pc:docMk/>
          <pc:sldMk cId="3781479621" sldId="529"/>
        </pc:sldMkLst>
      </pc:sldChg>
      <pc:sldChg chg="del">
        <pc:chgData name="Rebecca McEwan" userId="ff810c5d-fc8a-4cb6-9b96-8b31b958f764" providerId="ADAL" clId="{D1BCCEE4-E8F7-44D1-85D1-CF4B673BD45B}" dt="2025-09-02T02:51:22.751" v="0" actId="47"/>
        <pc:sldMkLst>
          <pc:docMk/>
          <pc:sldMk cId="2298595769" sldId="540"/>
        </pc:sldMkLst>
      </pc:sldChg>
      <pc:sldChg chg="del">
        <pc:chgData name="Rebecca McEwan" userId="ff810c5d-fc8a-4cb6-9b96-8b31b958f764" providerId="ADAL" clId="{D1BCCEE4-E8F7-44D1-85D1-CF4B673BD45B}" dt="2025-09-02T02:51:22.751" v="0" actId="47"/>
        <pc:sldMkLst>
          <pc:docMk/>
          <pc:sldMk cId="167104956" sldId="543"/>
        </pc:sldMkLst>
      </pc:sldChg>
      <pc:sldChg chg="modSp add del mod ord modClrScheme chgLayout modNotesTx">
        <pc:chgData name="Rebecca McEwan" userId="ff810c5d-fc8a-4cb6-9b96-8b31b958f764" providerId="ADAL" clId="{D1BCCEE4-E8F7-44D1-85D1-CF4B673BD45B}" dt="2025-09-08T02:09:46.024" v="20271" actId="2696"/>
        <pc:sldMkLst>
          <pc:docMk/>
          <pc:sldMk cId="4125320619" sldId="545"/>
        </pc:sldMkLst>
      </pc:sldChg>
      <pc:sldChg chg="add del">
        <pc:chgData name="Rebecca McEwan" userId="ff810c5d-fc8a-4cb6-9b96-8b31b958f764" providerId="ADAL" clId="{D1BCCEE4-E8F7-44D1-85D1-CF4B673BD45B}" dt="2025-09-02T06:06:02.042" v="4989" actId="47"/>
        <pc:sldMkLst>
          <pc:docMk/>
          <pc:sldMk cId="40283615" sldId="553"/>
        </pc:sldMkLst>
      </pc:sldChg>
      <pc:sldChg chg="add del">
        <pc:chgData name="Rebecca McEwan" userId="ff810c5d-fc8a-4cb6-9b96-8b31b958f764" providerId="ADAL" clId="{D1BCCEE4-E8F7-44D1-85D1-CF4B673BD45B}" dt="2025-09-02T06:06:02.042" v="4989" actId="47"/>
        <pc:sldMkLst>
          <pc:docMk/>
          <pc:sldMk cId="3363670403" sldId="554"/>
        </pc:sldMkLst>
      </pc:sldChg>
      <pc:sldChg chg="del">
        <pc:chgData name="Rebecca McEwan" userId="ff810c5d-fc8a-4cb6-9b96-8b31b958f764" providerId="ADAL" clId="{D1BCCEE4-E8F7-44D1-85D1-CF4B673BD45B}" dt="2025-09-02T02:51:22.751" v="0" actId="47"/>
        <pc:sldMkLst>
          <pc:docMk/>
          <pc:sldMk cId="288365173" sldId="582"/>
        </pc:sldMkLst>
      </pc:sldChg>
      <pc:sldChg chg="del">
        <pc:chgData name="Rebecca McEwan" userId="ff810c5d-fc8a-4cb6-9b96-8b31b958f764" providerId="ADAL" clId="{D1BCCEE4-E8F7-44D1-85D1-CF4B673BD45B}" dt="2025-09-02T02:51:22.751" v="0" actId="47"/>
        <pc:sldMkLst>
          <pc:docMk/>
          <pc:sldMk cId="2899716530" sldId="583"/>
        </pc:sldMkLst>
      </pc:sldChg>
      <pc:sldChg chg="del">
        <pc:chgData name="Rebecca McEwan" userId="ff810c5d-fc8a-4cb6-9b96-8b31b958f764" providerId="ADAL" clId="{D1BCCEE4-E8F7-44D1-85D1-CF4B673BD45B}" dt="2025-09-02T02:51:22.751" v="0" actId="47"/>
        <pc:sldMkLst>
          <pc:docMk/>
          <pc:sldMk cId="3060902019" sldId="586"/>
        </pc:sldMkLst>
      </pc:sldChg>
      <pc:sldChg chg="addSp delSp modSp add del mod modNotesTx">
        <pc:chgData name="Rebecca McEwan" userId="ff810c5d-fc8a-4cb6-9b96-8b31b958f764" providerId="ADAL" clId="{D1BCCEE4-E8F7-44D1-85D1-CF4B673BD45B}" dt="2025-09-10T02:42:40.066" v="23800"/>
        <pc:sldMkLst>
          <pc:docMk/>
          <pc:sldMk cId="2729606762" sldId="587"/>
        </pc:sldMkLst>
      </pc:sldChg>
      <pc:sldChg chg="addSp delSp modSp add mod modNotesTx">
        <pc:chgData name="Rebecca McEwan" userId="ff810c5d-fc8a-4cb6-9b96-8b31b958f764" providerId="ADAL" clId="{D1BCCEE4-E8F7-44D1-85D1-CF4B673BD45B}" dt="2025-09-10T02:43:00.650" v="23807"/>
        <pc:sldMkLst>
          <pc:docMk/>
          <pc:sldMk cId="2428762325" sldId="594"/>
        </pc:sldMkLst>
      </pc:sldChg>
      <pc:sldChg chg="addSp delSp modSp add mod delAnim modNotesTx">
        <pc:chgData name="Rebecca McEwan" userId="ff810c5d-fc8a-4cb6-9b96-8b31b958f764" providerId="ADAL" clId="{D1BCCEE4-E8F7-44D1-85D1-CF4B673BD45B}" dt="2025-09-10T02:42:56.165" v="23805" actId="164"/>
        <pc:sldMkLst>
          <pc:docMk/>
          <pc:sldMk cId="2197449896" sldId="595"/>
        </pc:sldMkLst>
      </pc:sldChg>
      <pc:sldChg chg="addSp delSp modSp add mod modClrScheme chgLayout modNotesTx">
        <pc:chgData name="Rebecca McEwan" userId="ff810c5d-fc8a-4cb6-9b96-8b31b958f764" providerId="ADAL" clId="{D1BCCEE4-E8F7-44D1-85D1-CF4B673BD45B}" dt="2025-09-08T03:00:07.883" v="21973" actId="6549"/>
        <pc:sldMkLst>
          <pc:docMk/>
          <pc:sldMk cId="3925942449" sldId="596"/>
        </pc:sldMkLst>
      </pc:sldChg>
      <pc:sldChg chg="add del">
        <pc:chgData name="Rebecca McEwan" userId="ff810c5d-fc8a-4cb6-9b96-8b31b958f764" providerId="ADAL" clId="{D1BCCEE4-E8F7-44D1-85D1-CF4B673BD45B}" dt="2025-09-02T06:06:02.042" v="4989" actId="47"/>
        <pc:sldMkLst>
          <pc:docMk/>
          <pc:sldMk cId="34925011" sldId="597"/>
        </pc:sldMkLst>
      </pc:sldChg>
      <pc:sldChg chg="add del">
        <pc:chgData name="Rebecca McEwan" userId="ff810c5d-fc8a-4cb6-9b96-8b31b958f764" providerId="ADAL" clId="{D1BCCEE4-E8F7-44D1-85D1-CF4B673BD45B}" dt="2025-09-02T06:06:02.042" v="4989" actId="47"/>
        <pc:sldMkLst>
          <pc:docMk/>
          <pc:sldMk cId="265169284" sldId="598"/>
        </pc:sldMkLst>
      </pc:sldChg>
      <pc:sldChg chg="add del">
        <pc:chgData name="Rebecca McEwan" userId="ff810c5d-fc8a-4cb6-9b96-8b31b958f764" providerId="ADAL" clId="{D1BCCEE4-E8F7-44D1-85D1-CF4B673BD45B}" dt="2025-09-02T06:06:02.042" v="4989" actId="47"/>
        <pc:sldMkLst>
          <pc:docMk/>
          <pc:sldMk cId="717774756" sldId="599"/>
        </pc:sldMkLst>
      </pc:sldChg>
      <pc:sldChg chg="add del">
        <pc:chgData name="Rebecca McEwan" userId="ff810c5d-fc8a-4cb6-9b96-8b31b958f764" providerId="ADAL" clId="{D1BCCEE4-E8F7-44D1-85D1-CF4B673BD45B}" dt="2025-09-02T06:06:02.042" v="4989" actId="47"/>
        <pc:sldMkLst>
          <pc:docMk/>
          <pc:sldMk cId="4014977081" sldId="600"/>
        </pc:sldMkLst>
      </pc:sldChg>
      <pc:sldChg chg="add del">
        <pc:chgData name="Rebecca McEwan" userId="ff810c5d-fc8a-4cb6-9b96-8b31b958f764" providerId="ADAL" clId="{D1BCCEE4-E8F7-44D1-85D1-CF4B673BD45B}" dt="2025-09-02T06:06:02.042" v="4989" actId="47"/>
        <pc:sldMkLst>
          <pc:docMk/>
          <pc:sldMk cId="1394019785" sldId="601"/>
        </pc:sldMkLst>
      </pc:sldChg>
      <pc:sldChg chg="add del">
        <pc:chgData name="Rebecca McEwan" userId="ff810c5d-fc8a-4cb6-9b96-8b31b958f764" providerId="ADAL" clId="{D1BCCEE4-E8F7-44D1-85D1-CF4B673BD45B}" dt="2025-09-02T06:06:02.042" v="4989" actId="47"/>
        <pc:sldMkLst>
          <pc:docMk/>
          <pc:sldMk cId="63078269" sldId="602"/>
        </pc:sldMkLst>
      </pc:sldChg>
      <pc:sldChg chg="add modNotesTx">
        <pc:chgData name="Rebecca McEwan" userId="ff810c5d-fc8a-4cb6-9b96-8b31b958f764" providerId="ADAL" clId="{D1BCCEE4-E8F7-44D1-85D1-CF4B673BD45B}" dt="2025-09-08T01:22:13.943" v="18957" actId="113"/>
        <pc:sldMkLst>
          <pc:docMk/>
          <pc:sldMk cId="1185045484" sldId="604"/>
        </pc:sldMkLst>
      </pc:sldChg>
      <pc:sldChg chg="modSp add del mod">
        <pc:chgData name="Rebecca McEwan" userId="ff810c5d-fc8a-4cb6-9b96-8b31b958f764" providerId="ADAL" clId="{D1BCCEE4-E8F7-44D1-85D1-CF4B673BD45B}" dt="2025-09-03T04:36:13.747" v="10794" actId="2696"/>
        <pc:sldMkLst>
          <pc:docMk/>
          <pc:sldMk cId="2406629561" sldId="604"/>
        </pc:sldMkLst>
      </pc:sldChg>
      <pc:sldChg chg="add modNotesTx">
        <pc:chgData name="Rebecca McEwan" userId="ff810c5d-fc8a-4cb6-9b96-8b31b958f764" providerId="ADAL" clId="{D1BCCEE4-E8F7-44D1-85D1-CF4B673BD45B}" dt="2025-09-08T01:24:37.082" v="19090" actId="6549"/>
        <pc:sldMkLst>
          <pc:docMk/>
          <pc:sldMk cId="2746484293" sldId="605"/>
        </pc:sldMkLst>
      </pc:sldChg>
      <pc:sldChg chg="addSp delSp modSp add del mod">
        <pc:chgData name="Rebecca McEwan" userId="ff810c5d-fc8a-4cb6-9b96-8b31b958f764" providerId="ADAL" clId="{D1BCCEE4-E8F7-44D1-85D1-CF4B673BD45B}" dt="2025-09-03T04:36:13.747" v="10794" actId="2696"/>
        <pc:sldMkLst>
          <pc:docMk/>
          <pc:sldMk cId="3059406001" sldId="605"/>
        </pc:sldMkLst>
      </pc:sldChg>
      <pc:sldChg chg="addSp delSp modSp add del mod modNotesTx">
        <pc:chgData name="Rebecca McEwan" userId="ff810c5d-fc8a-4cb6-9b96-8b31b958f764" providerId="ADAL" clId="{D1BCCEE4-E8F7-44D1-85D1-CF4B673BD45B}" dt="2025-09-03T07:08:11.629" v="15891" actId="47"/>
        <pc:sldMkLst>
          <pc:docMk/>
          <pc:sldMk cId="603307640" sldId="606"/>
        </pc:sldMkLst>
      </pc:sldChg>
      <pc:sldChg chg="add del">
        <pc:chgData name="Rebecca McEwan" userId="ff810c5d-fc8a-4cb6-9b96-8b31b958f764" providerId="ADAL" clId="{D1BCCEE4-E8F7-44D1-85D1-CF4B673BD45B}" dt="2025-09-02T06:06:02.042" v="4989" actId="47"/>
        <pc:sldMkLst>
          <pc:docMk/>
          <pc:sldMk cId="1833903726" sldId="607"/>
        </pc:sldMkLst>
      </pc:sldChg>
      <pc:sldChg chg="addSp delSp modSp add mod modClrScheme chgLayout modNotesTx">
        <pc:chgData name="Rebecca McEwan" userId="ff810c5d-fc8a-4cb6-9b96-8b31b958f764" providerId="ADAL" clId="{D1BCCEE4-E8F7-44D1-85D1-CF4B673BD45B}" dt="2025-09-10T02:42:34.079" v="23798" actId="1076"/>
        <pc:sldMkLst>
          <pc:docMk/>
          <pc:sldMk cId="606627204" sldId="608"/>
        </pc:sldMkLst>
      </pc:sldChg>
      <pc:sldChg chg="addSp delSp modSp add mod modNotesTx">
        <pc:chgData name="Rebecca McEwan" userId="ff810c5d-fc8a-4cb6-9b96-8b31b958f764" providerId="ADAL" clId="{D1BCCEE4-E8F7-44D1-85D1-CF4B673BD45B}" dt="2025-09-10T02:41:27.169" v="23784"/>
        <pc:sldMkLst>
          <pc:docMk/>
          <pc:sldMk cId="3881029296" sldId="609"/>
        </pc:sldMkLst>
      </pc:sldChg>
      <pc:sldChg chg="addSp delSp modSp add mod modNotesTx">
        <pc:chgData name="Rebecca McEwan" userId="ff810c5d-fc8a-4cb6-9b96-8b31b958f764" providerId="ADAL" clId="{D1BCCEE4-E8F7-44D1-85D1-CF4B673BD45B}" dt="2025-09-10T02:41:24.538" v="23783" actId="164"/>
        <pc:sldMkLst>
          <pc:docMk/>
          <pc:sldMk cId="367376752" sldId="610"/>
        </pc:sldMkLst>
      </pc:sldChg>
      <pc:sldChg chg="addSp delSp modSp add mod modNotesTx">
        <pc:chgData name="Rebecca McEwan" userId="ff810c5d-fc8a-4cb6-9b96-8b31b958f764" providerId="ADAL" clId="{D1BCCEE4-E8F7-44D1-85D1-CF4B673BD45B}" dt="2025-09-15T02:09:15.389" v="24229" actId="20577"/>
        <pc:sldMkLst>
          <pc:docMk/>
          <pc:sldMk cId="2527022099" sldId="611"/>
        </pc:sldMkLst>
      </pc:sldChg>
      <pc:sldChg chg="addSp delSp modSp add mod modClrScheme chgLayout modNotesTx">
        <pc:chgData name="Rebecca McEwan" userId="ff810c5d-fc8a-4cb6-9b96-8b31b958f764" providerId="ADAL" clId="{D1BCCEE4-E8F7-44D1-85D1-CF4B673BD45B}" dt="2025-09-15T01:55:06.498" v="24017" actId="20577"/>
        <pc:sldMkLst>
          <pc:docMk/>
          <pc:sldMk cId="61048598" sldId="612"/>
        </pc:sldMkLst>
      </pc:sldChg>
      <pc:sldChg chg="addSp delSp modSp add del mod modNotesTx">
        <pc:chgData name="Rebecca McEwan" userId="ff810c5d-fc8a-4cb6-9b96-8b31b958f764" providerId="ADAL" clId="{D1BCCEE4-E8F7-44D1-85D1-CF4B673BD45B}" dt="2025-09-03T06:55:46.389" v="15414" actId="47"/>
        <pc:sldMkLst>
          <pc:docMk/>
          <pc:sldMk cId="3334057711" sldId="613"/>
        </pc:sldMkLst>
      </pc:sldChg>
      <pc:sldChg chg="add del">
        <pc:chgData name="Rebecca McEwan" userId="ff810c5d-fc8a-4cb6-9b96-8b31b958f764" providerId="ADAL" clId="{D1BCCEE4-E8F7-44D1-85D1-CF4B673BD45B}" dt="2025-09-02T06:42:14.751" v="7096" actId="47"/>
        <pc:sldMkLst>
          <pc:docMk/>
          <pc:sldMk cId="4049029927" sldId="613"/>
        </pc:sldMkLst>
      </pc:sldChg>
      <pc:sldChg chg="add del">
        <pc:chgData name="Rebecca McEwan" userId="ff810c5d-fc8a-4cb6-9b96-8b31b958f764" providerId="ADAL" clId="{D1BCCEE4-E8F7-44D1-85D1-CF4B673BD45B}" dt="2025-09-02T06:42:15.913" v="7097" actId="47"/>
        <pc:sldMkLst>
          <pc:docMk/>
          <pc:sldMk cId="2225506020" sldId="614"/>
        </pc:sldMkLst>
      </pc:sldChg>
      <pc:sldChg chg="addSp delSp modSp add del mod">
        <pc:chgData name="Rebecca McEwan" userId="ff810c5d-fc8a-4cb6-9b96-8b31b958f764" providerId="ADAL" clId="{D1BCCEE4-E8F7-44D1-85D1-CF4B673BD45B}" dt="2025-09-03T06:55:47.184" v="15415" actId="47"/>
        <pc:sldMkLst>
          <pc:docMk/>
          <pc:sldMk cId="3109259775" sldId="614"/>
        </pc:sldMkLst>
      </pc:sldChg>
      <pc:sldChg chg="add del">
        <pc:chgData name="Rebecca McEwan" userId="ff810c5d-fc8a-4cb6-9b96-8b31b958f764" providerId="ADAL" clId="{D1BCCEE4-E8F7-44D1-85D1-CF4B673BD45B}" dt="2025-09-02T06:42:22.269" v="7100"/>
        <pc:sldMkLst>
          <pc:docMk/>
          <pc:sldMk cId="2155756030" sldId="615"/>
        </pc:sldMkLst>
      </pc:sldChg>
      <pc:sldChg chg="addSp delSp modSp add del mod modNotesTx">
        <pc:chgData name="Rebecca McEwan" userId="ff810c5d-fc8a-4cb6-9b96-8b31b958f764" providerId="ADAL" clId="{D1BCCEE4-E8F7-44D1-85D1-CF4B673BD45B}" dt="2025-09-03T06:56:15.586" v="15420" actId="47"/>
        <pc:sldMkLst>
          <pc:docMk/>
          <pc:sldMk cId="2875445142" sldId="615"/>
        </pc:sldMkLst>
      </pc:sldChg>
      <pc:sldChg chg="add del">
        <pc:chgData name="Rebecca McEwan" userId="ff810c5d-fc8a-4cb6-9b96-8b31b958f764" providerId="ADAL" clId="{D1BCCEE4-E8F7-44D1-85D1-CF4B673BD45B}" dt="2025-09-03T03:39:38.210" v="9743" actId="47"/>
        <pc:sldMkLst>
          <pc:docMk/>
          <pc:sldMk cId="168160659" sldId="616"/>
        </pc:sldMkLst>
      </pc:sldChg>
      <pc:sldChg chg="add del">
        <pc:chgData name="Rebecca McEwan" userId="ff810c5d-fc8a-4cb6-9b96-8b31b958f764" providerId="ADAL" clId="{D1BCCEE4-E8F7-44D1-85D1-CF4B673BD45B}" dt="2025-09-02T06:42:22.269" v="7100"/>
        <pc:sldMkLst>
          <pc:docMk/>
          <pc:sldMk cId="2594954782" sldId="616"/>
        </pc:sldMkLst>
      </pc:sldChg>
      <pc:sldChg chg="new del">
        <pc:chgData name="Rebecca McEwan" userId="ff810c5d-fc8a-4cb6-9b96-8b31b958f764" providerId="ADAL" clId="{D1BCCEE4-E8F7-44D1-85D1-CF4B673BD45B}" dt="2025-09-03T04:22:03.003" v="10746" actId="47"/>
        <pc:sldMkLst>
          <pc:docMk/>
          <pc:sldMk cId="3173756502" sldId="616"/>
        </pc:sldMkLst>
      </pc:sldChg>
      <pc:sldChg chg="modSp add mod modClrScheme chgLayout">
        <pc:chgData name="Rebecca McEwan" userId="ff810c5d-fc8a-4cb6-9b96-8b31b958f764" providerId="ADAL" clId="{D1BCCEE4-E8F7-44D1-85D1-CF4B673BD45B}" dt="2025-09-03T04:58:01.013" v="10896" actId="700"/>
        <pc:sldMkLst>
          <pc:docMk/>
          <pc:sldMk cId="815954821" sldId="617"/>
        </pc:sldMkLst>
      </pc:sldChg>
      <pc:sldChg chg="addSp delSp modSp add mod modNotesTx">
        <pc:chgData name="Rebecca McEwan" userId="ff810c5d-fc8a-4cb6-9b96-8b31b958f764" providerId="ADAL" clId="{D1BCCEE4-E8F7-44D1-85D1-CF4B673BD45B}" dt="2025-09-10T02:41:41.179" v="23786"/>
        <pc:sldMkLst>
          <pc:docMk/>
          <pc:sldMk cId="63627137" sldId="618"/>
        </pc:sldMkLst>
      </pc:sldChg>
      <pc:sldChg chg="add modNotesTx">
        <pc:chgData name="Rebecca McEwan" userId="ff810c5d-fc8a-4cb6-9b96-8b31b958f764" providerId="ADAL" clId="{D1BCCEE4-E8F7-44D1-85D1-CF4B673BD45B}" dt="2025-09-08T00:41:26.348" v="17542" actId="20577"/>
        <pc:sldMkLst>
          <pc:docMk/>
          <pc:sldMk cId="2798630523" sldId="619"/>
        </pc:sldMkLst>
      </pc:sldChg>
      <pc:sldChg chg="modSp add mod modClrScheme chgLayout modNotesTx">
        <pc:chgData name="Rebecca McEwan" userId="ff810c5d-fc8a-4cb6-9b96-8b31b958f764" providerId="ADAL" clId="{D1BCCEE4-E8F7-44D1-85D1-CF4B673BD45B}" dt="2025-09-10T00:27:11.315" v="23633" actId="20577"/>
        <pc:sldMkLst>
          <pc:docMk/>
          <pc:sldMk cId="1006286205" sldId="620"/>
        </pc:sldMkLst>
      </pc:sldChg>
      <pc:sldChg chg="addSp delSp modSp add mod modClrScheme chgLayout modNotesTx">
        <pc:chgData name="Rebecca McEwan" userId="ff810c5d-fc8a-4cb6-9b96-8b31b958f764" providerId="ADAL" clId="{D1BCCEE4-E8F7-44D1-85D1-CF4B673BD45B}" dt="2025-09-15T01:50:03.076" v="23975" actId="20577"/>
        <pc:sldMkLst>
          <pc:docMk/>
          <pc:sldMk cId="2646229202" sldId="621"/>
        </pc:sldMkLst>
      </pc:sldChg>
      <pc:sldChg chg="add del mod ord modShow">
        <pc:chgData name="Rebecca McEwan" userId="ff810c5d-fc8a-4cb6-9b96-8b31b958f764" providerId="ADAL" clId="{D1BCCEE4-E8F7-44D1-85D1-CF4B673BD45B}" dt="2025-09-03T07:10:22.393" v="15893" actId="47"/>
        <pc:sldMkLst>
          <pc:docMk/>
          <pc:sldMk cId="2642938343" sldId="622"/>
        </pc:sldMkLst>
      </pc:sldChg>
      <pc:sldChg chg="addSp delSp modSp add mod modClrScheme chgLayout modNotesTx">
        <pc:chgData name="Rebecca McEwan" userId="ff810c5d-fc8a-4cb6-9b96-8b31b958f764" providerId="ADAL" clId="{D1BCCEE4-E8F7-44D1-85D1-CF4B673BD45B}" dt="2025-09-15T02:16:13.555" v="24230" actId="113"/>
        <pc:sldMkLst>
          <pc:docMk/>
          <pc:sldMk cId="926816714" sldId="623"/>
        </pc:sldMkLst>
      </pc:sldChg>
      <pc:sldChg chg="addSp delSp modSp mod modNotesTx">
        <pc:chgData name="Rebecca McEwan" userId="ff810c5d-fc8a-4cb6-9b96-8b31b958f764" providerId="ADAL" clId="{D1BCCEE4-E8F7-44D1-85D1-CF4B673BD45B}" dt="2025-09-10T02:44:00.989" v="23809"/>
        <pc:sldMkLst>
          <pc:docMk/>
          <pc:sldMk cId="2514826053" sldId="624"/>
        </pc:sldMkLst>
      </pc:sldChg>
      <pc:sldChg chg="modSp mod modNotesTx">
        <pc:chgData name="Rebecca McEwan" userId="ff810c5d-fc8a-4cb6-9b96-8b31b958f764" providerId="ADAL" clId="{D1BCCEE4-E8F7-44D1-85D1-CF4B673BD45B}" dt="2025-09-15T02:54:35.778" v="24249" actId="6549"/>
        <pc:sldMkLst>
          <pc:docMk/>
          <pc:sldMk cId="2418617791" sldId="625"/>
        </pc:sldMkLst>
      </pc:sldChg>
      <pc:sldChg chg="addSp modSp add mod ord modClrScheme chgLayout modNotesTx">
        <pc:chgData name="Rebecca McEwan" userId="ff810c5d-fc8a-4cb6-9b96-8b31b958f764" providerId="ADAL" clId="{D1BCCEE4-E8F7-44D1-85D1-CF4B673BD45B}" dt="2025-09-08T03:09:36.681" v="22062"/>
        <pc:sldMkLst>
          <pc:docMk/>
          <pc:sldMk cId="2018142745" sldId="627"/>
        </pc:sldMkLst>
      </pc:sldChg>
      <pc:sldChg chg="addSp delSp modSp add mod modClrScheme chgLayout modNotesTx">
        <pc:chgData name="Rebecca McEwan" userId="ff810c5d-fc8a-4cb6-9b96-8b31b958f764" providerId="ADAL" clId="{D1BCCEE4-E8F7-44D1-85D1-CF4B673BD45B}" dt="2025-09-15T02:46:51.709" v="24232" actId="113"/>
        <pc:sldMkLst>
          <pc:docMk/>
          <pc:sldMk cId="3407915953" sldId="628"/>
        </pc:sldMkLst>
      </pc:sldChg>
      <pc:sldChg chg="addSp delSp modSp add mod modNotesTx">
        <pc:chgData name="Rebecca McEwan" userId="ff810c5d-fc8a-4cb6-9b96-8b31b958f764" providerId="ADAL" clId="{D1BCCEE4-E8F7-44D1-85D1-CF4B673BD45B}" dt="2025-09-15T02:47:03.208" v="24233" actId="20577"/>
        <pc:sldMkLst>
          <pc:docMk/>
          <pc:sldMk cId="3248917679" sldId="629"/>
        </pc:sldMkLst>
      </pc:sldChg>
      <pc:sldChg chg="addSp delSp modSp add mod modNotesTx">
        <pc:chgData name="Rebecca McEwan" userId="ff810c5d-fc8a-4cb6-9b96-8b31b958f764" providerId="ADAL" clId="{D1BCCEE4-E8F7-44D1-85D1-CF4B673BD45B}" dt="2025-09-15T02:47:11.670" v="24234" actId="20577"/>
        <pc:sldMkLst>
          <pc:docMk/>
          <pc:sldMk cId="3475175589" sldId="630"/>
        </pc:sldMkLst>
      </pc:sldChg>
      <pc:sldChg chg="addSp delSp modSp add mod modNotesTx">
        <pc:chgData name="Rebecca McEwan" userId="ff810c5d-fc8a-4cb6-9b96-8b31b958f764" providerId="ADAL" clId="{D1BCCEE4-E8F7-44D1-85D1-CF4B673BD45B}" dt="2025-09-15T02:47:28.751" v="24237" actId="20577"/>
        <pc:sldMkLst>
          <pc:docMk/>
          <pc:sldMk cId="2167089148" sldId="631"/>
        </pc:sldMkLst>
      </pc:sldChg>
      <pc:sldChg chg="addSp delSp modSp add mod modNotesTx">
        <pc:chgData name="Rebecca McEwan" userId="ff810c5d-fc8a-4cb6-9b96-8b31b958f764" providerId="ADAL" clId="{D1BCCEE4-E8F7-44D1-85D1-CF4B673BD45B}" dt="2025-09-15T02:48:04.330" v="24246" actId="113"/>
        <pc:sldMkLst>
          <pc:docMk/>
          <pc:sldMk cId="1906318045" sldId="632"/>
        </pc:sldMkLst>
      </pc:sldChg>
      <pc:sldMasterChg chg="addSldLayout delSldLayout modSldLayout">
        <pc:chgData name="Rebecca McEwan" userId="ff810c5d-fc8a-4cb6-9b96-8b31b958f764" providerId="ADAL" clId="{D1BCCEE4-E8F7-44D1-85D1-CF4B673BD45B}" dt="2025-09-03T05:53:04.580" v="12544" actId="113"/>
        <pc:sldMasterMkLst>
          <pc:docMk/>
          <pc:sldMasterMk cId="1034081160" sldId="2147483648"/>
        </pc:sldMasterMkLst>
        <pc:sldLayoutChg chg="del">
          <pc:chgData name="Rebecca McEwan" userId="ff810c5d-fc8a-4cb6-9b96-8b31b958f764" providerId="ADAL" clId="{D1BCCEE4-E8F7-44D1-85D1-CF4B673BD45B}" dt="2025-09-02T02:51:22.751" v="0" actId="47"/>
          <pc:sldLayoutMkLst>
            <pc:docMk/>
            <pc:sldMasterMk cId="1034081160" sldId="2147483648"/>
            <pc:sldLayoutMk cId="370826588" sldId="2147483719"/>
          </pc:sldLayoutMkLst>
        </pc:sldLayoutChg>
        <pc:sldLayoutChg chg="del">
          <pc:chgData name="Rebecca McEwan" userId="ff810c5d-fc8a-4cb6-9b96-8b31b958f764" providerId="ADAL" clId="{D1BCCEE4-E8F7-44D1-85D1-CF4B673BD45B}" dt="2025-09-02T02:51:22.751" v="0" actId="47"/>
          <pc:sldLayoutMkLst>
            <pc:docMk/>
            <pc:sldMasterMk cId="1034081160" sldId="2147483648"/>
            <pc:sldLayoutMk cId="1551538679" sldId="2147483720"/>
          </pc:sldLayoutMkLst>
        </pc:sldLayoutChg>
        <pc:sldLayoutChg chg="del">
          <pc:chgData name="Rebecca McEwan" userId="ff810c5d-fc8a-4cb6-9b96-8b31b958f764" providerId="ADAL" clId="{D1BCCEE4-E8F7-44D1-85D1-CF4B673BD45B}" dt="2025-09-02T06:06:02.042" v="4989" actId="47"/>
          <pc:sldLayoutMkLst>
            <pc:docMk/>
            <pc:sldMasterMk cId="1034081160" sldId="2147483648"/>
            <pc:sldLayoutMk cId="1092059214" sldId="2147483724"/>
          </pc:sldLayoutMkLst>
        </pc:sldLayoutChg>
        <pc:sldLayoutChg chg="del">
          <pc:chgData name="Rebecca McEwan" userId="ff810c5d-fc8a-4cb6-9b96-8b31b958f764" providerId="ADAL" clId="{D1BCCEE4-E8F7-44D1-85D1-CF4B673BD45B}" dt="2025-09-02T02:51:22.751" v="0" actId="47"/>
          <pc:sldLayoutMkLst>
            <pc:docMk/>
            <pc:sldMasterMk cId="1034081160" sldId="2147483648"/>
            <pc:sldLayoutMk cId="3115376964" sldId="2147483724"/>
          </pc:sldLayoutMkLst>
        </pc:sldLayoutChg>
        <pc:sldLayoutChg chg="del">
          <pc:chgData name="Rebecca McEwan" userId="ff810c5d-fc8a-4cb6-9b96-8b31b958f764" providerId="ADAL" clId="{D1BCCEE4-E8F7-44D1-85D1-CF4B673BD45B}" dt="2025-09-03T04:36:13.747" v="10794" actId="2696"/>
          <pc:sldLayoutMkLst>
            <pc:docMk/>
            <pc:sldMasterMk cId="1034081160" sldId="2147483648"/>
            <pc:sldLayoutMk cId="1024195858" sldId="2147483725"/>
          </pc:sldLayoutMkLst>
        </pc:sldLayoutChg>
        <pc:sldLayoutChg chg="del">
          <pc:chgData name="Rebecca McEwan" userId="ff810c5d-fc8a-4cb6-9b96-8b31b958f764" providerId="ADAL" clId="{D1BCCEE4-E8F7-44D1-85D1-CF4B673BD45B}" dt="2025-09-02T02:51:22.751" v="0" actId="47"/>
          <pc:sldLayoutMkLst>
            <pc:docMk/>
            <pc:sldMasterMk cId="1034081160" sldId="2147483648"/>
            <pc:sldLayoutMk cId="2220954489" sldId="2147483725"/>
          </pc:sldLayoutMkLst>
        </pc:sldLayoutChg>
        <pc:sldLayoutChg chg="del">
          <pc:chgData name="Rebecca McEwan" userId="ff810c5d-fc8a-4cb6-9b96-8b31b958f764" providerId="ADAL" clId="{D1BCCEE4-E8F7-44D1-85D1-CF4B673BD45B}" dt="2025-09-03T04:36:13.747" v="10794" actId="2696"/>
          <pc:sldLayoutMkLst>
            <pc:docMk/>
            <pc:sldMasterMk cId="1034081160" sldId="2147483648"/>
            <pc:sldLayoutMk cId="1532344430" sldId="2147483726"/>
          </pc:sldLayoutMkLst>
        </pc:sldLayoutChg>
        <pc:sldLayoutChg chg="del">
          <pc:chgData name="Rebecca McEwan" userId="ff810c5d-fc8a-4cb6-9b96-8b31b958f764" providerId="ADAL" clId="{D1BCCEE4-E8F7-44D1-85D1-CF4B673BD45B}" dt="2025-09-02T02:51:22.751" v="0" actId="47"/>
          <pc:sldLayoutMkLst>
            <pc:docMk/>
            <pc:sldMasterMk cId="1034081160" sldId="2147483648"/>
            <pc:sldLayoutMk cId="3031801687" sldId="2147483726"/>
          </pc:sldLayoutMkLst>
        </pc:sldLayoutChg>
        <pc:sldLayoutChg chg="delSp modSp add mod modTransition">
          <pc:chgData name="Rebecca McEwan" userId="ff810c5d-fc8a-4cb6-9b96-8b31b958f764" providerId="ADAL" clId="{D1BCCEE4-E8F7-44D1-85D1-CF4B673BD45B}" dt="2025-09-02T04:01:36.081" v="610" actId="478"/>
          <pc:sldLayoutMkLst>
            <pc:docMk/>
            <pc:sldMasterMk cId="1034081160" sldId="2147483648"/>
            <pc:sldLayoutMk cId="448823772" sldId="2147483727"/>
          </pc:sldLayoutMkLst>
        </pc:sldLayoutChg>
        <pc:sldLayoutChg chg="delSp modSp add mod modTransition">
          <pc:chgData name="Rebecca McEwan" userId="ff810c5d-fc8a-4cb6-9b96-8b31b958f764" providerId="ADAL" clId="{D1BCCEE4-E8F7-44D1-85D1-CF4B673BD45B}" dt="2025-09-03T04:57:04.795" v="10892" actId="1076"/>
          <pc:sldLayoutMkLst>
            <pc:docMk/>
            <pc:sldMasterMk cId="1034081160" sldId="2147483648"/>
            <pc:sldLayoutMk cId="4250944381" sldId="2147483728"/>
          </pc:sldLayoutMkLst>
        </pc:sldLayoutChg>
        <pc:sldLayoutChg chg="add mod modTransition">
          <pc:chgData name="Rebecca McEwan" userId="ff810c5d-fc8a-4cb6-9b96-8b31b958f764" providerId="ADAL" clId="{D1BCCEE4-E8F7-44D1-85D1-CF4B673BD45B}" dt="2025-09-03T04:43:22.626" v="10797" actId="2890"/>
          <pc:sldLayoutMkLst>
            <pc:docMk/>
            <pc:sldMasterMk cId="1034081160" sldId="2147483648"/>
            <pc:sldLayoutMk cId="2479161338" sldId="2147483731"/>
          </pc:sldLayoutMkLst>
        </pc:sldLayoutChg>
        <pc:sldLayoutChg chg="modSp add mod modTransition">
          <pc:chgData name="Rebecca McEwan" userId="ff810c5d-fc8a-4cb6-9b96-8b31b958f764" providerId="ADAL" clId="{D1BCCEE4-E8F7-44D1-85D1-CF4B673BD45B}" dt="2025-09-03T04:57:11.882" v="10894" actId="6549"/>
          <pc:sldLayoutMkLst>
            <pc:docMk/>
            <pc:sldMasterMk cId="1034081160" sldId="2147483648"/>
            <pc:sldLayoutMk cId="2618318428" sldId="2147483732"/>
          </pc:sldLayoutMkLst>
        </pc:sldLayoutChg>
        <pc:sldLayoutChg chg="modSp mod">
          <pc:chgData name="Rebecca McEwan" userId="ff810c5d-fc8a-4cb6-9b96-8b31b958f764" providerId="ADAL" clId="{D1BCCEE4-E8F7-44D1-85D1-CF4B673BD45B}" dt="2025-09-03T05:53:04.580" v="12544" actId="113"/>
          <pc:sldLayoutMkLst>
            <pc:docMk/>
            <pc:sldMasterMk cId="1034081160" sldId="2147483648"/>
            <pc:sldLayoutMk cId="2739707789" sldId="2147483733"/>
          </pc:sldLayoutMkLst>
        </pc:sldLayoutChg>
      </pc:sldMasterChg>
    </pc:docChg>
  </pc:docChgLst>
  <pc:docChgLst>
    <pc:chgData name="Aja Bongiorno" userId="f06bccf4-c259-48cd-b259-591b80ae2829" providerId="ADAL" clId="{89DDBFD2-1875-5D5E-861C-DF2FB34FCE35}"/>
    <pc:docChg chg="undo custSel modSld modMainMaster">
      <pc:chgData name="Aja Bongiorno" userId="f06bccf4-c259-48cd-b259-591b80ae2829" providerId="ADAL" clId="{89DDBFD2-1875-5D5E-861C-DF2FB34FCE35}" dt="2025-09-04T06:21:00.641" v="86" actId="1076"/>
      <pc:docMkLst>
        <pc:docMk/>
      </pc:docMkLst>
      <pc:sldChg chg="modSp mod">
        <pc:chgData name="Aja Bongiorno" userId="f06bccf4-c259-48cd-b259-591b80ae2829" providerId="ADAL" clId="{89DDBFD2-1875-5D5E-861C-DF2FB34FCE35}" dt="2025-09-04T06:17:48.830" v="69" actId="1076"/>
        <pc:sldMkLst>
          <pc:docMk/>
          <pc:sldMk cId="195463427" sldId="592"/>
        </pc:sldMkLst>
      </pc:sldChg>
      <pc:sldMasterChg chg="modSldLayout">
        <pc:chgData name="Aja Bongiorno" userId="f06bccf4-c259-48cd-b259-591b80ae2829" providerId="ADAL" clId="{89DDBFD2-1875-5D5E-861C-DF2FB34FCE35}" dt="2025-09-04T06:21:00.641" v="86" actId="1076"/>
        <pc:sldMasterMkLst>
          <pc:docMk/>
          <pc:sldMasterMk cId="1034081160" sldId="2147483648"/>
        </pc:sldMasterMkLst>
        <pc:sldLayoutChg chg="addSp delSp modSp mod">
          <pc:chgData name="Aja Bongiorno" userId="f06bccf4-c259-48cd-b259-591b80ae2829" providerId="ADAL" clId="{89DDBFD2-1875-5D5E-861C-DF2FB34FCE35}" dt="2025-09-04T06:21:00.641" v="86" actId="1076"/>
          <pc:sldLayoutMkLst>
            <pc:docMk/>
            <pc:sldMasterMk cId="1034081160" sldId="2147483648"/>
            <pc:sldLayoutMk cId="2739707789" sldId="2147483733"/>
          </pc:sldLayoutMkLst>
        </pc:sldLayoutChg>
      </pc:sldMasterChg>
    </pc:docChg>
  </pc:docChgLst>
  <pc:docChgLst>
    <pc:chgData name="Kerrie Shanahan" userId="ae473d9f-76e9-476f-892f-2674ea963afc" providerId="ADAL" clId="{C2E3E67A-8BD4-4C4F-B04A-99857576A73B}"/>
    <pc:docChg chg="undo custSel addSld delSld modSld modMainMaster">
      <pc:chgData name="Kerrie Shanahan" userId="ae473d9f-76e9-476f-892f-2674ea963afc" providerId="ADAL" clId="{C2E3E67A-8BD4-4C4F-B04A-99857576A73B}" dt="2025-10-08T05:19:13.042" v="469" actId="20577"/>
      <pc:docMkLst>
        <pc:docMk/>
      </pc:docMkLst>
      <pc:sldChg chg="add del">
        <pc:chgData name="Kerrie Shanahan" userId="ae473d9f-76e9-476f-892f-2674ea963afc" providerId="ADAL" clId="{C2E3E67A-8BD4-4C4F-B04A-99857576A73B}" dt="2025-10-07T23:04:02.247" v="114" actId="2696"/>
        <pc:sldMkLst>
          <pc:docMk/>
          <pc:sldMk cId="258130066" sldId="492"/>
        </pc:sldMkLst>
      </pc:sldChg>
      <pc:sldChg chg="add del">
        <pc:chgData name="Kerrie Shanahan" userId="ae473d9f-76e9-476f-892f-2674ea963afc" providerId="ADAL" clId="{C2E3E67A-8BD4-4C4F-B04A-99857576A73B}" dt="2025-10-07T23:04:02.247" v="114" actId="2696"/>
        <pc:sldMkLst>
          <pc:docMk/>
          <pc:sldMk cId="2389358011" sldId="493"/>
        </pc:sldMkLst>
      </pc:sldChg>
      <pc:sldChg chg="modSp">
        <pc:chgData name="Kerrie Shanahan" userId="ae473d9f-76e9-476f-892f-2674ea963afc" providerId="ADAL" clId="{C2E3E67A-8BD4-4C4F-B04A-99857576A73B}" dt="2025-10-08T04:01:31.683" v="394" actId="20577"/>
        <pc:sldMkLst>
          <pc:docMk/>
          <pc:sldMk cId="824124811" sldId="494"/>
        </pc:sldMkLst>
        <pc:spChg chg="mod">
          <ac:chgData name="Kerrie Shanahan" userId="ae473d9f-76e9-476f-892f-2674ea963afc" providerId="ADAL" clId="{C2E3E67A-8BD4-4C4F-B04A-99857576A73B}" dt="2025-10-08T04:01:31.683" v="394" actId="20577"/>
          <ac:spMkLst>
            <pc:docMk/>
            <pc:sldMk cId="824124811" sldId="494"/>
            <ac:spMk id="4" creationId="{E018A719-F666-F88E-E4F3-357DF3BB0091}"/>
          </ac:spMkLst>
        </pc:spChg>
      </pc:sldChg>
      <pc:sldChg chg="modSp modNotesTx">
        <pc:chgData name="Kerrie Shanahan" userId="ae473d9f-76e9-476f-892f-2674ea963afc" providerId="ADAL" clId="{C2E3E67A-8BD4-4C4F-B04A-99857576A73B}" dt="2025-10-08T04:00:53.320" v="364" actId="20577"/>
        <pc:sldMkLst>
          <pc:docMk/>
          <pc:sldMk cId="1759574190" sldId="498"/>
        </pc:sldMkLst>
        <pc:spChg chg="mod">
          <ac:chgData name="Kerrie Shanahan" userId="ae473d9f-76e9-476f-892f-2674ea963afc" providerId="ADAL" clId="{C2E3E67A-8BD4-4C4F-B04A-99857576A73B}" dt="2025-10-08T04:00:53.320" v="364" actId="20577"/>
          <ac:spMkLst>
            <pc:docMk/>
            <pc:sldMk cId="1759574190" sldId="498"/>
            <ac:spMk id="2" creationId="{98CD6A97-6D38-BE47-BD52-3F22E3E5AA6B}"/>
          </ac:spMkLst>
        </pc:spChg>
      </pc:sldChg>
      <pc:sldChg chg="modSp">
        <pc:chgData name="Kerrie Shanahan" userId="ae473d9f-76e9-476f-892f-2674ea963afc" providerId="ADAL" clId="{C2E3E67A-8BD4-4C4F-B04A-99857576A73B}" dt="2025-10-08T04:01:35.852" v="396" actId="20577"/>
        <pc:sldMkLst>
          <pc:docMk/>
          <pc:sldMk cId="1583021152" sldId="499"/>
        </pc:sldMkLst>
        <pc:spChg chg="mod">
          <ac:chgData name="Kerrie Shanahan" userId="ae473d9f-76e9-476f-892f-2674ea963afc" providerId="ADAL" clId="{C2E3E67A-8BD4-4C4F-B04A-99857576A73B}" dt="2025-10-08T04:01:35.852" v="396" actId="20577"/>
          <ac:spMkLst>
            <pc:docMk/>
            <pc:sldMk cId="1583021152" sldId="499"/>
            <ac:spMk id="2" creationId="{5E09A952-6E3A-9ECC-71A5-2F0F63A52D87}"/>
          </ac:spMkLst>
        </pc:spChg>
      </pc:sldChg>
      <pc:sldChg chg="addSp delSp modSp mod">
        <pc:chgData name="Kerrie Shanahan" userId="ae473d9f-76e9-476f-892f-2674ea963afc" providerId="ADAL" clId="{C2E3E67A-8BD4-4C4F-B04A-99857576A73B}" dt="2025-10-08T05:19:13.042" v="469" actId="20577"/>
        <pc:sldMkLst>
          <pc:docMk/>
          <pc:sldMk cId="868684786" sldId="513"/>
        </pc:sldMkLst>
        <pc:spChg chg="mod">
          <ac:chgData name="Kerrie Shanahan" userId="ae473d9f-76e9-476f-892f-2674ea963afc" providerId="ADAL" clId="{C2E3E67A-8BD4-4C4F-B04A-99857576A73B}" dt="2025-10-08T04:00:42.102" v="356" actId="20577"/>
          <ac:spMkLst>
            <pc:docMk/>
            <pc:sldMk cId="868684786" sldId="513"/>
            <ac:spMk id="2" creationId="{8E7E6C2D-4D62-496F-F3DE-95030E55AE06}"/>
          </ac:spMkLst>
        </pc:spChg>
        <pc:spChg chg="add mod">
          <ac:chgData name="Kerrie Shanahan" userId="ae473d9f-76e9-476f-892f-2674ea963afc" providerId="ADAL" clId="{C2E3E67A-8BD4-4C4F-B04A-99857576A73B}" dt="2025-10-08T05:19:13.042" v="469" actId="20577"/>
          <ac:spMkLst>
            <pc:docMk/>
            <pc:sldMk cId="868684786" sldId="513"/>
            <ac:spMk id="6" creationId="{EDA78D01-3156-9082-388A-68AF33FA9F1B}"/>
          </ac:spMkLst>
        </pc:spChg>
      </pc:sldChg>
      <pc:sldChg chg="modSp">
        <pc:chgData name="Kerrie Shanahan" userId="ae473d9f-76e9-476f-892f-2674ea963afc" providerId="ADAL" clId="{C2E3E67A-8BD4-4C4F-B04A-99857576A73B}" dt="2025-10-08T04:00:45.178" v="358" actId="20577"/>
        <pc:sldMkLst>
          <pc:docMk/>
          <pc:sldMk cId="1259779433" sldId="514"/>
        </pc:sldMkLst>
        <pc:spChg chg="mod">
          <ac:chgData name="Kerrie Shanahan" userId="ae473d9f-76e9-476f-892f-2674ea963afc" providerId="ADAL" clId="{C2E3E67A-8BD4-4C4F-B04A-99857576A73B}" dt="2025-10-08T04:00:45.178" v="358" actId="20577"/>
          <ac:spMkLst>
            <pc:docMk/>
            <pc:sldMk cId="1259779433" sldId="514"/>
            <ac:spMk id="2" creationId="{21E5BD0B-E140-5477-BE01-F8F9AA3D41B3}"/>
          </ac:spMkLst>
        </pc:spChg>
      </pc:sldChg>
      <pc:sldChg chg="modSp modNotesTx">
        <pc:chgData name="Kerrie Shanahan" userId="ae473d9f-76e9-476f-892f-2674ea963afc" providerId="ADAL" clId="{C2E3E67A-8BD4-4C4F-B04A-99857576A73B}" dt="2025-10-08T05:08:28.510" v="441" actId="20577"/>
        <pc:sldMkLst>
          <pc:docMk/>
          <pc:sldMk cId="1971552586" sldId="515"/>
        </pc:sldMkLst>
        <pc:spChg chg="mod">
          <ac:chgData name="Kerrie Shanahan" userId="ae473d9f-76e9-476f-892f-2674ea963afc" providerId="ADAL" clId="{C2E3E67A-8BD4-4C4F-B04A-99857576A73B}" dt="2025-10-08T04:00:47.350" v="360" actId="20577"/>
          <ac:spMkLst>
            <pc:docMk/>
            <pc:sldMk cId="1971552586" sldId="515"/>
            <ac:spMk id="3" creationId="{E935530F-870A-B513-EF82-108017879D66}"/>
          </ac:spMkLst>
        </pc:spChg>
      </pc:sldChg>
      <pc:sldChg chg="modSp">
        <pc:chgData name="Kerrie Shanahan" userId="ae473d9f-76e9-476f-892f-2674ea963afc" providerId="ADAL" clId="{C2E3E67A-8BD4-4C4F-B04A-99857576A73B}" dt="2025-10-08T04:00:50.384" v="362" actId="20577"/>
        <pc:sldMkLst>
          <pc:docMk/>
          <pc:sldMk cId="3791891907" sldId="516"/>
        </pc:sldMkLst>
        <pc:spChg chg="mod">
          <ac:chgData name="Kerrie Shanahan" userId="ae473d9f-76e9-476f-892f-2674ea963afc" providerId="ADAL" clId="{C2E3E67A-8BD4-4C4F-B04A-99857576A73B}" dt="2025-10-08T04:00:50.384" v="362" actId="20577"/>
          <ac:spMkLst>
            <pc:docMk/>
            <pc:sldMk cId="3791891907" sldId="516"/>
            <ac:spMk id="2" creationId="{E0636FF6-6F4F-360A-427A-483D0ED70DBA}"/>
          </ac:spMkLst>
        </pc:spChg>
      </pc:sldChg>
      <pc:sldChg chg="modSp mod modClrScheme chgLayout modNotesTx">
        <pc:chgData name="Kerrie Shanahan" userId="ae473d9f-76e9-476f-892f-2674ea963afc" providerId="ADAL" clId="{C2E3E67A-8BD4-4C4F-B04A-99857576A73B}" dt="2025-10-08T04:02:48.985" v="414" actId="20577"/>
        <pc:sldMkLst>
          <pc:docMk/>
          <pc:sldMk cId="409148390" sldId="520"/>
        </pc:sldMkLst>
        <pc:spChg chg="mod">
          <ac:chgData name="Kerrie Shanahan" userId="ae473d9f-76e9-476f-892f-2674ea963afc" providerId="ADAL" clId="{C2E3E67A-8BD4-4C4F-B04A-99857576A73B}" dt="2025-10-06T03:47:17.165" v="39" actId="20577"/>
          <ac:spMkLst>
            <pc:docMk/>
            <pc:sldMk cId="409148390" sldId="520"/>
            <ac:spMk id="2" creationId="{9D45489C-94FD-86E2-24FF-5FA072AF4233}"/>
          </ac:spMkLst>
        </pc:spChg>
        <pc:spChg chg="mod">
          <ac:chgData name="Kerrie Shanahan" userId="ae473d9f-76e9-476f-892f-2674ea963afc" providerId="ADAL" clId="{C2E3E67A-8BD4-4C4F-B04A-99857576A73B}" dt="2025-10-08T01:38:29.236" v="301" actId="20577"/>
          <ac:spMkLst>
            <pc:docMk/>
            <pc:sldMk cId="409148390" sldId="520"/>
            <ac:spMk id="3" creationId="{D83DA378-6E79-474F-DA0B-BF72F52211FB}"/>
          </ac:spMkLst>
        </pc:spChg>
        <pc:spChg chg="mod ord">
          <ac:chgData name="Kerrie Shanahan" userId="ae473d9f-76e9-476f-892f-2674ea963afc" providerId="ADAL" clId="{C2E3E67A-8BD4-4C4F-B04A-99857576A73B}" dt="2025-10-08T00:52:34.880" v="227" actId="20577"/>
          <ac:spMkLst>
            <pc:docMk/>
            <pc:sldMk cId="409148390" sldId="520"/>
            <ac:spMk id="6" creationId="{3E192CB3-B945-9406-F3AE-9F952F274A67}"/>
          </ac:spMkLst>
        </pc:spChg>
      </pc:sldChg>
      <pc:sldChg chg="modSp">
        <pc:chgData name="Kerrie Shanahan" userId="ae473d9f-76e9-476f-892f-2674ea963afc" providerId="ADAL" clId="{C2E3E67A-8BD4-4C4F-B04A-99857576A73B}" dt="2025-10-08T04:01:10.515" v="376" actId="20577"/>
        <pc:sldMkLst>
          <pc:docMk/>
          <pc:sldMk cId="309290176" sldId="522"/>
        </pc:sldMkLst>
        <pc:spChg chg="mod">
          <ac:chgData name="Kerrie Shanahan" userId="ae473d9f-76e9-476f-892f-2674ea963afc" providerId="ADAL" clId="{C2E3E67A-8BD4-4C4F-B04A-99857576A73B}" dt="2025-10-08T04:01:10.515" v="376" actId="20577"/>
          <ac:spMkLst>
            <pc:docMk/>
            <pc:sldMk cId="309290176" sldId="522"/>
            <ac:spMk id="3" creationId="{EB3DE614-2500-DDC6-79A7-93512B15B967}"/>
          </ac:spMkLst>
        </pc:spChg>
      </pc:sldChg>
      <pc:sldChg chg="modSp">
        <pc:chgData name="Kerrie Shanahan" userId="ae473d9f-76e9-476f-892f-2674ea963afc" providerId="ADAL" clId="{C2E3E67A-8BD4-4C4F-B04A-99857576A73B}" dt="2025-10-08T04:00:31.535" v="350" actId="20577"/>
        <pc:sldMkLst>
          <pc:docMk/>
          <pc:sldMk cId="1596643284" sldId="525"/>
        </pc:sldMkLst>
        <pc:spChg chg="mod">
          <ac:chgData name="Kerrie Shanahan" userId="ae473d9f-76e9-476f-892f-2674ea963afc" providerId="ADAL" clId="{C2E3E67A-8BD4-4C4F-B04A-99857576A73B}" dt="2025-10-08T04:00:31.535" v="350" actId="20577"/>
          <ac:spMkLst>
            <pc:docMk/>
            <pc:sldMk cId="1596643284" sldId="525"/>
            <ac:spMk id="2" creationId="{07291B45-CA4A-EE01-F19A-8F49EDB7F047}"/>
          </ac:spMkLst>
        </pc:spChg>
      </pc:sldChg>
      <pc:sldChg chg="modSp">
        <pc:chgData name="Kerrie Shanahan" userId="ae473d9f-76e9-476f-892f-2674ea963afc" providerId="ADAL" clId="{C2E3E67A-8BD4-4C4F-B04A-99857576A73B}" dt="2025-10-08T04:00:34.669" v="352" actId="20577"/>
        <pc:sldMkLst>
          <pc:docMk/>
          <pc:sldMk cId="2703624644" sldId="528"/>
        </pc:sldMkLst>
        <pc:spChg chg="mod">
          <ac:chgData name="Kerrie Shanahan" userId="ae473d9f-76e9-476f-892f-2674ea963afc" providerId="ADAL" clId="{C2E3E67A-8BD4-4C4F-B04A-99857576A73B}" dt="2025-10-08T04:00:34.669" v="352" actId="20577"/>
          <ac:spMkLst>
            <pc:docMk/>
            <pc:sldMk cId="2703624644" sldId="528"/>
            <ac:spMk id="2" creationId="{8E7E6C2D-4D62-496F-F3DE-95030E55AE06}"/>
          </ac:spMkLst>
        </pc:spChg>
      </pc:sldChg>
      <pc:sldChg chg="modSp">
        <pc:chgData name="Kerrie Shanahan" userId="ae473d9f-76e9-476f-892f-2674ea963afc" providerId="ADAL" clId="{C2E3E67A-8BD4-4C4F-B04A-99857576A73B}" dt="2025-10-08T04:00:39.423" v="354" actId="20577"/>
        <pc:sldMkLst>
          <pc:docMk/>
          <pc:sldMk cId="3781479621" sldId="529"/>
        </pc:sldMkLst>
        <pc:spChg chg="mod">
          <ac:chgData name="Kerrie Shanahan" userId="ae473d9f-76e9-476f-892f-2674ea963afc" providerId="ADAL" clId="{C2E3E67A-8BD4-4C4F-B04A-99857576A73B}" dt="2025-10-08T04:00:39.423" v="354" actId="20577"/>
          <ac:spMkLst>
            <pc:docMk/>
            <pc:sldMk cId="3781479621" sldId="529"/>
            <ac:spMk id="2" creationId="{07291B45-CA4A-EE01-F19A-8F49EDB7F047}"/>
          </ac:spMkLst>
        </pc:spChg>
      </pc:sldChg>
      <pc:sldChg chg="modSp modNotesTx">
        <pc:chgData name="Kerrie Shanahan" userId="ae473d9f-76e9-476f-892f-2674ea963afc" providerId="ADAL" clId="{C2E3E67A-8BD4-4C4F-B04A-99857576A73B}" dt="2025-10-08T04:01:02.392" v="372" actId="20577"/>
        <pc:sldMkLst>
          <pc:docMk/>
          <pc:sldMk cId="2729606762" sldId="587"/>
        </pc:sldMkLst>
        <pc:spChg chg="mod">
          <ac:chgData name="Kerrie Shanahan" userId="ae473d9f-76e9-476f-892f-2674ea963afc" providerId="ADAL" clId="{C2E3E67A-8BD4-4C4F-B04A-99857576A73B}" dt="2025-10-08T04:01:02.392" v="372" actId="20577"/>
          <ac:spMkLst>
            <pc:docMk/>
            <pc:sldMk cId="2729606762" sldId="587"/>
            <ac:spMk id="2" creationId="{8C45CE68-B03D-D833-4737-7AF6DF1D70B2}"/>
          </ac:spMkLst>
        </pc:spChg>
      </pc:sldChg>
      <pc:sldChg chg="modSp modNotesTx">
        <pc:chgData name="Kerrie Shanahan" userId="ae473d9f-76e9-476f-892f-2674ea963afc" providerId="ADAL" clId="{C2E3E67A-8BD4-4C4F-B04A-99857576A73B}" dt="2025-10-08T04:00:17.544" v="339" actId="20577"/>
        <pc:sldMkLst>
          <pc:docMk/>
          <pc:sldMk cId="2046789255" sldId="588"/>
        </pc:sldMkLst>
        <pc:spChg chg="mod">
          <ac:chgData name="Kerrie Shanahan" userId="ae473d9f-76e9-476f-892f-2674ea963afc" providerId="ADAL" clId="{C2E3E67A-8BD4-4C4F-B04A-99857576A73B}" dt="2025-10-08T04:00:17.544" v="339" actId="20577"/>
          <ac:spMkLst>
            <pc:docMk/>
            <pc:sldMk cId="2046789255" sldId="588"/>
            <ac:spMk id="2" creationId="{9499173E-77E2-9796-7385-E9E73BA9A476}"/>
          </ac:spMkLst>
        </pc:spChg>
      </pc:sldChg>
      <pc:sldChg chg="addSp delSp modSp mod">
        <pc:chgData name="Kerrie Shanahan" userId="ae473d9f-76e9-476f-892f-2674ea963afc" providerId="ADAL" clId="{C2E3E67A-8BD4-4C4F-B04A-99857576A73B}" dt="2025-10-08T04:00:20.551" v="341" actId="20577"/>
        <pc:sldMkLst>
          <pc:docMk/>
          <pc:sldMk cId="861566247" sldId="589"/>
        </pc:sldMkLst>
        <pc:spChg chg="mod">
          <ac:chgData name="Kerrie Shanahan" userId="ae473d9f-76e9-476f-892f-2674ea963afc" providerId="ADAL" clId="{C2E3E67A-8BD4-4C4F-B04A-99857576A73B}" dt="2025-10-08T04:00:20.551" v="341" actId="20577"/>
          <ac:spMkLst>
            <pc:docMk/>
            <pc:sldMk cId="861566247" sldId="589"/>
            <ac:spMk id="3" creationId="{56A57364-6EB2-EC1C-926A-8EC67CB5BAF0}"/>
          </ac:spMkLst>
        </pc:spChg>
        <pc:spChg chg="mod">
          <ac:chgData name="Kerrie Shanahan" userId="ae473d9f-76e9-476f-892f-2674ea963afc" providerId="ADAL" clId="{C2E3E67A-8BD4-4C4F-B04A-99857576A73B}" dt="2025-10-08T01:52:04.292" v="304" actId="20577"/>
          <ac:spMkLst>
            <pc:docMk/>
            <pc:sldMk cId="861566247" sldId="589"/>
            <ac:spMk id="5" creationId="{2CF90083-3E31-1D77-8A12-92751BEAF8E1}"/>
          </ac:spMkLst>
        </pc:spChg>
        <pc:spChg chg="mod">
          <ac:chgData name="Kerrie Shanahan" userId="ae473d9f-76e9-476f-892f-2674ea963afc" providerId="ADAL" clId="{C2E3E67A-8BD4-4C4F-B04A-99857576A73B}" dt="2025-10-08T01:32:56.935" v="262" actId="20577"/>
          <ac:spMkLst>
            <pc:docMk/>
            <pc:sldMk cId="861566247" sldId="589"/>
            <ac:spMk id="6" creationId="{728C9017-E6F2-DDCB-DD0A-3914765046CC}"/>
          </ac:spMkLst>
        </pc:spChg>
      </pc:sldChg>
      <pc:sldChg chg="addSp delSp modSp mod modNotesTx">
        <pc:chgData name="Kerrie Shanahan" userId="ae473d9f-76e9-476f-892f-2674ea963afc" providerId="ADAL" clId="{C2E3E67A-8BD4-4C4F-B04A-99857576A73B}" dt="2025-10-08T04:00:23.135" v="343" actId="20577"/>
        <pc:sldMkLst>
          <pc:docMk/>
          <pc:sldMk cId="732322801" sldId="590"/>
        </pc:sldMkLst>
        <pc:spChg chg="mod">
          <ac:chgData name="Kerrie Shanahan" userId="ae473d9f-76e9-476f-892f-2674ea963afc" providerId="ADAL" clId="{C2E3E67A-8BD4-4C4F-B04A-99857576A73B}" dt="2025-10-08T04:00:23.135" v="343" actId="20577"/>
          <ac:spMkLst>
            <pc:docMk/>
            <pc:sldMk cId="732322801" sldId="590"/>
            <ac:spMk id="2" creationId="{07291B45-CA4A-EE01-F19A-8F49EDB7F047}"/>
          </ac:spMkLst>
        </pc:spChg>
        <pc:picChg chg="add mod">
          <ac:chgData name="Kerrie Shanahan" userId="ae473d9f-76e9-476f-892f-2674ea963afc" providerId="ADAL" clId="{C2E3E67A-8BD4-4C4F-B04A-99857576A73B}" dt="2025-10-08T01:53:36.347" v="309" actId="1076"/>
          <ac:picMkLst>
            <pc:docMk/>
            <pc:sldMk cId="732322801" sldId="590"/>
            <ac:picMk id="6" creationId="{82373E1F-972F-30CC-44A0-BC5E36528804}"/>
          </ac:picMkLst>
        </pc:picChg>
      </pc:sldChg>
      <pc:sldChg chg="modSp">
        <pc:chgData name="Kerrie Shanahan" userId="ae473d9f-76e9-476f-892f-2674ea963afc" providerId="ADAL" clId="{C2E3E67A-8BD4-4C4F-B04A-99857576A73B}" dt="2025-10-08T04:00:12.044" v="335" actId="20577"/>
        <pc:sldMkLst>
          <pc:docMk/>
          <pc:sldMk cId="195463427" sldId="592"/>
        </pc:sldMkLst>
        <pc:spChg chg="mod">
          <ac:chgData name="Kerrie Shanahan" userId="ae473d9f-76e9-476f-892f-2674ea963afc" providerId="ADAL" clId="{C2E3E67A-8BD4-4C4F-B04A-99857576A73B}" dt="2025-10-08T04:00:12.044" v="335" actId="20577"/>
          <ac:spMkLst>
            <pc:docMk/>
            <pc:sldMk cId="195463427" sldId="592"/>
            <ac:spMk id="3" creationId="{56A57364-6EB2-EC1C-926A-8EC67CB5BAF0}"/>
          </ac:spMkLst>
        </pc:spChg>
      </pc:sldChg>
      <pc:sldChg chg="del">
        <pc:chgData name="Kerrie Shanahan" userId="ae473d9f-76e9-476f-892f-2674ea963afc" providerId="ADAL" clId="{C2E3E67A-8BD4-4C4F-B04A-99857576A73B}" dt="2025-10-08T01:24:51.533" v="232" actId="2696"/>
        <pc:sldMkLst>
          <pc:docMk/>
          <pc:sldMk cId="3660454696" sldId="593"/>
        </pc:sldMkLst>
      </pc:sldChg>
      <pc:sldChg chg="modSp modNotesTx">
        <pc:chgData name="Kerrie Shanahan" userId="ae473d9f-76e9-476f-892f-2674ea963afc" providerId="ADAL" clId="{C2E3E67A-8BD4-4C4F-B04A-99857576A73B}" dt="2025-10-08T04:00:55.221" v="366" actId="20577"/>
        <pc:sldMkLst>
          <pc:docMk/>
          <pc:sldMk cId="2428762325" sldId="594"/>
        </pc:sldMkLst>
        <pc:spChg chg="mod">
          <ac:chgData name="Kerrie Shanahan" userId="ae473d9f-76e9-476f-892f-2674ea963afc" providerId="ADAL" clId="{C2E3E67A-8BD4-4C4F-B04A-99857576A73B}" dt="2025-10-08T04:00:55.221" v="366" actId="20577"/>
          <ac:spMkLst>
            <pc:docMk/>
            <pc:sldMk cId="2428762325" sldId="594"/>
            <ac:spMk id="2" creationId="{89C5B563-D011-A713-A513-3EF2D5863D97}"/>
          </ac:spMkLst>
        </pc:spChg>
      </pc:sldChg>
      <pc:sldChg chg="modSp">
        <pc:chgData name="Kerrie Shanahan" userId="ae473d9f-76e9-476f-892f-2674ea963afc" providerId="ADAL" clId="{C2E3E67A-8BD4-4C4F-B04A-99857576A73B}" dt="2025-10-08T04:00:58.802" v="368" actId="20577"/>
        <pc:sldMkLst>
          <pc:docMk/>
          <pc:sldMk cId="2197449896" sldId="595"/>
        </pc:sldMkLst>
        <pc:spChg chg="mod">
          <ac:chgData name="Kerrie Shanahan" userId="ae473d9f-76e9-476f-892f-2674ea963afc" providerId="ADAL" clId="{C2E3E67A-8BD4-4C4F-B04A-99857576A73B}" dt="2025-10-08T04:00:58.802" v="368" actId="20577"/>
          <ac:spMkLst>
            <pc:docMk/>
            <pc:sldMk cId="2197449896" sldId="595"/>
            <ac:spMk id="2" creationId="{48B286E6-67AF-F771-54A1-F17675086B73}"/>
          </ac:spMkLst>
        </pc:spChg>
      </pc:sldChg>
      <pc:sldChg chg="modSp">
        <pc:chgData name="Kerrie Shanahan" userId="ae473d9f-76e9-476f-892f-2674ea963afc" providerId="ADAL" clId="{C2E3E67A-8BD4-4C4F-B04A-99857576A73B}" dt="2025-10-08T04:01:13.475" v="378" actId="20577"/>
        <pc:sldMkLst>
          <pc:docMk/>
          <pc:sldMk cId="3925942449" sldId="596"/>
        </pc:sldMkLst>
        <pc:spChg chg="mod">
          <ac:chgData name="Kerrie Shanahan" userId="ae473d9f-76e9-476f-892f-2674ea963afc" providerId="ADAL" clId="{C2E3E67A-8BD4-4C4F-B04A-99857576A73B}" dt="2025-10-08T04:01:13.475" v="378" actId="20577"/>
          <ac:spMkLst>
            <pc:docMk/>
            <pc:sldMk cId="3925942449" sldId="596"/>
            <ac:spMk id="2" creationId="{8B54A52A-D2E1-056B-09E3-42AF221EBB79}"/>
          </ac:spMkLst>
        </pc:spChg>
      </pc:sldChg>
      <pc:sldChg chg="modSp">
        <pc:chgData name="Kerrie Shanahan" userId="ae473d9f-76e9-476f-892f-2674ea963afc" providerId="ADAL" clId="{C2E3E67A-8BD4-4C4F-B04A-99857576A73B}" dt="2025-10-08T04:01:21.259" v="384" actId="20577"/>
        <pc:sldMkLst>
          <pc:docMk/>
          <pc:sldMk cId="1185045484" sldId="604"/>
        </pc:sldMkLst>
        <pc:spChg chg="mod">
          <ac:chgData name="Kerrie Shanahan" userId="ae473d9f-76e9-476f-892f-2674ea963afc" providerId="ADAL" clId="{C2E3E67A-8BD4-4C4F-B04A-99857576A73B}" dt="2025-10-08T04:01:21.259" v="384" actId="20577"/>
          <ac:spMkLst>
            <pc:docMk/>
            <pc:sldMk cId="1185045484" sldId="604"/>
            <ac:spMk id="2" creationId="{40810051-EBB0-9710-37E1-3EB867E31E00}"/>
          </ac:spMkLst>
        </pc:spChg>
      </pc:sldChg>
      <pc:sldChg chg="modSp">
        <pc:chgData name="Kerrie Shanahan" userId="ae473d9f-76e9-476f-892f-2674ea963afc" providerId="ADAL" clId="{C2E3E67A-8BD4-4C4F-B04A-99857576A73B}" dt="2025-10-08T04:01:23.682" v="386" actId="20577"/>
        <pc:sldMkLst>
          <pc:docMk/>
          <pc:sldMk cId="2746484293" sldId="605"/>
        </pc:sldMkLst>
        <pc:spChg chg="mod">
          <ac:chgData name="Kerrie Shanahan" userId="ae473d9f-76e9-476f-892f-2674ea963afc" providerId="ADAL" clId="{C2E3E67A-8BD4-4C4F-B04A-99857576A73B}" dt="2025-10-08T04:01:23.682" v="386" actId="20577"/>
          <ac:spMkLst>
            <pc:docMk/>
            <pc:sldMk cId="2746484293" sldId="605"/>
            <ac:spMk id="2" creationId="{E5AECEA7-EF0E-4D35-57A8-9341A7F81EB1}"/>
          </ac:spMkLst>
        </pc:spChg>
      </pc:sldChg>
      <pc:sldChg chg="modSp">
        <pc:chgData name="Kerrie Shanahan" userId="ae473d9f-76e9-476f-892f-2674ea963afc" providerId="ADAL" clId="{C2E3E67A-8BD4-4C4F-B04A-99857576A73B}" dt="2025-10-08T04:00:15.002" v="337" actId="20577"/>
        <pc:sldMkLst>
          <pc:docMk/>
          <pc:sldMk cId="2950440687" sldId="607"/>
        </pc:sldMkLst>
        <pc:spChg chg="mod">
          <ac:chgData name="Kerrie Shanahan" userId="ae473d9f-76e9-476f-892f-2674ea963afc" providerId="ADAL" clId="{C2E3E67A-8BD4-4C4F-B04A-99857576A73B}" dt="2025-10-08T04:00:15.002" v="337" actId="20577"/>
          <ac:spMkLst>
            <pc:docMk/>
            <pc:sldMk cId="2950440687" sldId="607"/>
            <ac:spMk id="3" creationId="{DE0C0C5E-4CFF-906D-2F99-CA6F5C320649}"/>
          </ac:spMkLst>
        </pc:spChg>
      </pc:sldChg>
      <pc:sldChg chg="modSp modNotesTx">
        <pc:chgData name="Kerrie Shanahan" userId="ae473d9f-76e9-476f-892f-2674ea963afc" providerId="ADAL" clId="{C2E3E67A-8BD4-4C4F-B04A-99857576A73B}" dt="2025-10-08T04:15:12.580" v="430" actId="20577"/>
        <pc:sldMkLst>
          <pc:docMk/>
          <pc:sldMk cId="606627204" sldId="608"/>
        </pc:sldMkLst>
        <pc:spChg chg="mod">
          <ac:chgData name="Kerrie Shanahan" userId="ae473d9f-76e9-476f-892f-2674ea963afc" providerId="ADAL" clId="{C2E3E67A-8BD4-4C4F-B04A-99857576A73B}" dt="2025-10-08T04:01:06.382" v="374" actId="20577"/>
          <ac:spMkLst>
            <pc:docMk/>
            <pc:sldMk cId="606627204" sldId="608"/>
            <ac:spMk id="2" creationId="{70E4A34C-EC94-B311-2D72-F45221022F79}"/>
          </ac:spMkLst>
        </pc:spChg>
      </pc:sldChg>
      <pc:sldChg chg="add del">
        <pc:chgData name="Kerrie Shanahan" userId="ae473d9f-76e9-476f-892f-2674ea963afc" providerId="ADAL" clId="{C2E3E67A-8BD4-4C4F-B04A-99857576A73B}" dt="2025-10-07T23:03:35.020" v="112" actId="2696"/>
        <pc:sldMkLst>
          <pc:docMk/>
          <pc:sldMk cId="3881029296" sldId="609"/>
        </pc:sldMkLst>
      </pc:sldChg>
      <pc:sldChg chg="add del">
        <pc:chgData name="Kerrie Shanahan" userId="ae473d9f-76e9-476f-892f-2674ea963afc" providerId="ADAL" clId="{C2E3E67A-8BD4-4C4F-B04A-99857576A73B}" dt="2025-10-07T23:03:35.020" v="112" actId="2696"/>
        <pc:sldMkLst>
          <pc:docMk/>
          <pc:sldMk cId="367376752" sldId="610"/>
        </pc:sldMkLst>
      </pc:sldChg>
      <pc:sldChg chg="add del">
        <pc:chgData name="Kerrie Shanahan" userId="ae473d9f-76e9-476f-892f-2674ea963afc" providerId="ADAL" clId="{C2E3E67A-8BD4-4C4F-B04A-99857576A73B}" dt="2025-10-07T23:03:35.020" v="112" actId="2696"/>
        <pc:sldMkLst>
          <pc:docMk/>
          <pc:sldMk cId="2527022099" sldId="611"/>
        </pc:sldMkLst>
      </pc:sldChg>
      <pc:sldChg chg="add del">
        <pc:chgData name="Kerrie Shanahan" userId="ae473d9f-76e9-476f-892f-2674ea963afc" providerId="ADAL" clId="{C2E3E67A-8BD4-4C4F-B04A-99857576A73B}" dt="2025-10-07T23:04:02.247" v="114" actId="2696"/>
        <pc:sldMkLst>
          <pc:docMk/>
          <pc:sldMk cId="61048598" sldId="612"/>
        </pc:sldMkLst>
      </pc:sldChg>
      <pc:sldChg chg="add del">
        <pc:chgData name="Kerrie Shanahan" userId="ae473d9f-76e9-476f-892f-2674ea963afc" providerId="ADAL" clId="{C2E3E67A-8BD4-4C4F-B04A-99857576A73B}" dt="2025-10-07T23:03:42.351" v="113" actId="2696"/>
        <pc:sldMkLst>
          <pc:docMk/>
          <pc:sldMk cId="815954821" sldId="617"/>
        </pc:sldMkLst>
      </pc:sldChg>
      <pc:sldChg chg="modSp add del modNotesTx">
        <pc:chgData name="Kerrie Shanahan" userId="ae473d9f-76e9-476f-892f-2674ea963afc" providerId="ADAL" clId="{C2E3E67A-8BD4-4C4F-B04A-99857576A73B}" dt="2025-10-08T04:01:26.230" v="388" actId="20577"/>
        <pc:sldMkLst>
          <pc:docMk/>
          <pc:sldMk cId="63627137" sldId="618"/>
        </pc:sldMkLst>
        <pc:spChg chg="mod">
          <ac:chgData name="Kerrie Shanahan" userId="ae473d9f-76e9-476f-892f-2674ea963afc" providerId="ADAL" clId="{C2E3E67A-8BD4-4C4F-B04A-99857576A73B}" dt="2025-10-08T04:01:26.230" v="388" actId="20577"/>
          <ac:spMkLst>
            <pc:docMk/>
            <pc:sldMk cId="63627137" sldId="618"/>
            <ac:spMk id="4" creationId="{A39404E1-2417-075F-86B9-01D1BE96508A}"/>
          </ac:spMkLst>
        </pc:spChg>
      </pc:sldChg>
      <pc:sldChg chg="modSp mod">
        <pc:chgData name="Kerrie Shanahan" userId="ae473d9f-76e9-476f-892f-2674ea963afc" providerId="ADAL" clId="{C2E3E67A-8BD4-4C4F-B04A-99857576A73B}" dt="2025-10-08T04:01:28.772" v="390" actId="20577"/>
        <pc:sldMkLst>
          <pc:docMk/>
          <pc:sldMk cId="2798630523" sldId="619"/>
        </pc:sldMkLst>
        <pc:spChg chg="mod">
          <ac:chgData name="Kerrie Shanahan" userId="ae473d9f-76e9-476f-892f-2674ea963afc" providerId="ADAL" clId="{C2E3E67A-8BD4-4C4F-B04A-99857576A73B}" dt="2025-10-08T04:01:28.772" v="390" actId="20577"/>
          <ac:spMkLst>
            <pc:docMk/>
            <pc:sldMk cId="2798630523" sldId="619"/>
            <ac:spMk id="3" creationId="{43BB9781-08EB-B6C6-72A9-8D1B1AD34A6E}"/>
          </ac:spMkLst>
        </pc:spChg>
        <pc:picChg chg="mod">
          <ac:chgData name="Kerrie Shanahan" userId="ae473d9f-76e9-476f-892f-2674ea963afc" providerId="ADAL" clId="{C2E3E67A-8BD4-4C4F-B04A-99857576A73B}" dt="2025-10-08T00:48:37.962" v="213" actId="962"/>
          <ac:picMkLst>
            <pc:docMk/>
            <pc:sldMk cId="2798630523" sldId="619"/>
            <ac:picMk id="5" creationId="{64F4E56B-A557-0B8F-8804-7644DB899DDC}"/>
          </ac:picMkLst>
        </pc:picChg>
      </pc:sldChg>
      <pc:sldChg chg="del">
        <pc:chgData name="Kerrie Shanahan" userId="ae473d9f-76e9-476f-892f-2674ea963afc" providerId="ADAL" clId="{C2E3E67A-8BD4-4C4F-B04A-99857576A73B}" dt="2025-10-07T23:05:45.616" v="115" actId="2696"/>
        <pc:sldMkLst>
          <pc:docMk/>
          <pc:sldMk cId="1006286205" sldId="620"/>
        </pc:sldMkLst>
      </pc:sldChg>
      <pc:sldChg chg="add del">
        <pc:chgData name="Kerrie Shanahan" userId="ae473d9f-76e9-476f-892f-2674ea963afc" providerId="ADAL" clId="{C2E3E67A-8BD4-4C4F-B04A-99857576A73B}" dt="2025-10-07T23:04:02.247" v="114" actId="2696"/>
        <pc:sldMkLst>
          <pc:docMk/>
          <pc:sldMk cId="2646229202" sldId="621"/>
        </pc:sldMkLst>
      </pc:sldChg>
      <pc:sldChg chg="add del">
        <pc:chgData name="Kerrie Shanahan" userId="ae473d9f-76e9-476f-892f-2674ea963afc" providerId="ADAL" clId="{C2E3E67A-8BD4-4C4F-B04A-99857576A73B}" dt="2025-10-07T23:04:02.247" v="114" actId="2696"/>
        <pc:sldMkLst>
          <pc:docMk/>
          <pc:sldMk cId="926816714" sldId="623"/>
        </pc:sldMkLst>
      </pc:sldChg>
      <pc:sldChg chg="modSp mod modMedia">
        <pc:chgData name="Kerrie Shanahan" userId="ae473d9f-76e9-476f-892f-2674ea963afc" providerId="ADAL" clId="{C2E3E67A-8BD4-4C4F-B04A-99857576A73B}" dt="2025-10-08T04:00:25.910" v="345" actId="20577"/>
        <pc:sldMkLst>
          <pc:docMk/>
          <pc:sldMk cId="2514826053" sldId="624"/>
        </pc:sldMkLst>
        <pc:spChg chg="mod">
          <ac:chgData name="Kerrie Shanahan" userId="ae473d9f-76e9-476f-892f-2674ea963afc" providerId="ADAL" clId="{C2E3E67A-8BD4-4C4F-B04A-99857576A73B}" dt="2025-10-08T04:00:25.910" v="345" actId="20577"/>
          <ac:spMkLst>
            <pc:docMk/>
            <pc:sldMk cId="2514826053" sldId="624"/>
            <ac:spMk id="2" creationId="{D5CE62DD-0E4A-7A8E-AEC2-9762E48B970D}"/>
          </ac:spMkLst>
        </pc:spChg>
      </pc:sldChg>
      <pc:sldChg chg="modSp mod modNotesTx">
        <pc:chgData name="Kerrie Shanahan" userId="ae473d9f-76e9-476f-892f-2674ea963afc" providerId="ADAL" clId="{C2E3E67A-8BD4-4C4F-B04A-99857576A73B}" dt="2025-10-08T04:00:28.710" v="347" actId="20577"/>
        <pc:sldMkLst>
          <pc:docMk/>
          <pc:sldMk cId="2418617791" sldId="625"/>
        </pc:sldMkLst>
        <pc:spChg chg="mod">
          <ac:chgData name="Kerrie Shanahan" userId="ae473d9f-76e9-476f-892f-2674ea963afc" providerId="ADAL" clId="{C2E3E67A-8BD4-4C4F-B04A-99857576A73B}" dt="2025-10-08T02:00:40.579" v="325" actId="20577"/>
          <ac:spMkLst>
            <pc:docMk/>
            <pc:sldMk cId="2418617791" sldId="625"/>
            <ac:spMk id="2" creationId="{BEF57A2D-5ADD-8B08-8C4F-A961E86349FC}"/>
          </ac:spMkLst>
        </pc:spChg>
        <pc:spChg chg="mod">
          <ac:chgData name="Kerrie Shanahan" userId="ae473d9f-76e9-476f-892f-2674ea963afc" providerId="ADAL" clId="{C2E3E67A-8BD4-4C4F-B04A-99857576A73B}" dt="2025-10-08T04:00:28.710" v="347" actId="20577"/>
          <ac:spMkLst>
            <pc:docMk/>
            <pc:sldMk cId="2418617791" sldId="625"/>
            <ac:spMk id="3" creationId="{031FE6C0-1273-B385-DB15-64889D8140E2}"/>
          </ac:spMkLst>
        </pc:spChg>
      </pc:sldChg>
      <pc:sldChg chg="modSp">
        <pc:chgData name="Kerrie Shanahan" userId="ae473d9f-76e9-476f-892f-2674ea963afc" providerId="ADAL" clId="{C2E3E67A-8BD4-4C4F-B04A-99857576A73B}" dt="2025-10-08T04:01:16.493" v="380" actId="20577"/>
        <pc:sldMkLst>
          <pc:docMk/>
          <pc:sldMk cId="2018142745" sldId="627"/>
        </pc:sldMkLst>
        <pc:spChg chg="mod">
          <ac:chgData name="Kerrie Shanahan" userId="ae473d9f-76e9-476f-892f-2674ea963afc" providerId="ADAL" clId="{C2E3E67A-8BD4-4C4F-B04A-99857576A73B}" dt="2025-10-08T04:01:16.493" v="380" actId="20577"/>
          <ac:spMkLst>
            <pc:docMk/>
            <pc:sldMk cId="2018142745" sldId="627"/>
            <ac:spMk id="3" creationId="{E7A28286-30A1-3A38-D2B7-610237F7805A}"/>
          </ac:spMkLst>
        </pc:spChg>
      </pc:sldChg>
      <pc:sldChg chg="modSp">
        <pc:chgData name="Kerrie Shanahan" userId="ae473d9f-76e9-476f-892f-2674ea963afc" providerId="ADAL" clId="{C2E3E67A-8BD4-4C4F-B04A-99857576A73B}" dt="2025-10-08T04:01:18.920" v="382" actId="20577"/>
        <pc:sldMkLst>
          <pc:docMk/>
          <pc:sldMk cId="3407915953" sldId="628"/>
        </pc:sldMkLst>
        <pc:spChg chg="mod">
          <ac:chgData name="Kerrie Shanahan" userId="ae473d9f-76e9-476f-892f-2674ea963afc" providerId="ADAL" clId="{C2E3E67A-8BD4-4C4F-B04A-99857576A73B}" dt="2025-10-08T04:01:18.920" v="382" actId="20577"/>
          <ac:spMkLst>
            <pc:docMk/>
            <pc:sldMk cId="3407915953" sldId="628"/>
            <ac:spMk id="2" creationId="{7A296C7D-2786-A60A-7C6E-EA443971A5E2}"/>
          </ac:spMkLst>
        </pc:spChg>
      </pc:sldChg>
      <pc:sldChg chg="add del">
        <pc:chgData name="Kerrie Shanahan" userId="ae473d9f-76e9-476f-892f-2674ea963afc" providerId="ADAL" clId="{C2E3E67A-8BD4-4C4F-B04A-99857576A73B}" dt="2025-10-07T23:04:02.247" v="114" actId="2696"/>
        <pc:sldMkLst>
          <pc:docMk/>
          <pc:sldMk cId="3248917679" sldId="629"/>
        </pc:sldMkLst>
      </pc:sldChg>
      <pc:sldChg chg="add del">
        <pc:chgData name="Kerrie Shanahan" userId="ae473d9f-76e9-476f-892f-2674ea963afc" providerId="ADAL" clId="{C2E3E67A-8BD4-4C4F-B04A-99857576A73B}" dt="2025-10-07T23:04:02.247" v="114" actId="2696"/>
        <pc:sldMkLst>
          <pc:docMk/>
          <pc:sldMk cId="3475175589" sldId="630"/>
        </pc:sldMkLst>
      </pc:sldChg>
      <pc:sldChg chg="add del">
        <pc:chgData name="Kerrie Shanahan" userId="ae473d9f-76e9-476f-892f-2674ea963afc" providerId="ADAL" clId="{C2E3E67A-8BD4-4C4F-B04A-99857576A73B}" dt="2025-10-07T23:04:02.247" v="114" actId="2696"/>
        <pc:sldMkLst>
          <pc:docMk/>
          <pc:sldMk cId="2167089148" sldId="631"/>
        </pc:sldMkLst>
      </pc:sldChg>
      <pc:sldChg chg="add del">
        <pc:chgData name="Kerrie Shanahan" userId="ae473d9f-76e9-476f-892f-2674ea963afc" providerId="ADAL" clId="{C2E3E67A-8BD4-4C4F-B04A-99857576A73B}" dt="2025-10-07T23:04:02.247" v="114" actId="2696"/>
        <pc:sldMkLst>
          <pc:docMk/>
          <pc:sldMk cId="1906318045" sldId="632"/>
        </pc:sldMkLst>
      </pc:sldChg>
      <pc:sldMasterChg chg="delSldLayout modSldLayout">
        <pc:chgData name="Kerrie Shanahan" userId="ae473d9f-76e9-476f-892f-2674ea963afc" providerId="ADAL" clId="{C2E3E67A-8BD4-4C4F-B04A-99857576A73B}" dt="2025-10-08T01:24:51.533" v="232" actId="2696"/>
        <pc:sldMasterMkLst>
          <pc:docMk/>
          <pc:sldMasterMk cId="1034081160" sldId="2147483648"/>
        </pc:sldMasterMkLst>
        <pc:sldLayoutChg chg="modSp mod">
          <pc:chgData name="Kerrie Shanahan" userId="ae473d9f-76e9-476f-892f-2674ea963afc" providerId="ADAL" clId="{C2E3E67A-8BD4-4C4F-B04A-99857576A73B}" dt="2025-10-06T03:47:05.089" v="28" actId="20577"/>
          <pc:sldLayoutMkLst>
            <pc:docMk/>
            <pc:sldMasterMk cId="1034081160" sldId="2147483648"/>
            <pc:sldLayoutMk cId="2555866018" sldId="2147483716"/>
          </pc:sldLayoutMkLst>
          <pc:spChg chg="mod">
            <ac:chgData name="Kerrie Shanahan" userId="ae473d9f-76e9-476f-892f-2674ea963afc" providerId="ADAL" clId="{C2E3E67A-8BD4-4C4F-B04A-99857576A73B}" dt="2025-10-06T03:47:05.089" v="28" actId="20577"/>
            <ac:spMkLst>
              <pc:docMk/>
              <pc:sldMasterMk cId="1034081160" sldId="2147483648"/>
              <pc:sldLayoutMk cId="2555866018" sldId="2147483716"/>
              <ac:spMk id="26" creationId="{E3CE793E-2A71-A45B-7313-740D55F9FEA7}"/>
            </ac:spMkLst>
          </pc:spChg>
        </pc:sldLayoutChg>
        <pc:sldLayoutChg chg="del">
          <pc:chgData name="Kerrie Shanahan" userId="ae473d9f-76e9-476f-892f-2674ea963afc" providerId="ADAL" clId="{C2E3E67A-8BD4-4C4F-B04A-99857576A73B}" dt="2025-10-08T01:24:51.533" v="232" actId="2696"/>
          <pc:sldLayoutMkLst>
            <pc:docMk/>
            <pc:sldMasterMk cId="1034081160" sldId="2147483648"/>
            <pc:sldLayoutMk cId="2101163298" sldId="2147483722"/>
          </pc:sldLayoutMkLst>
        </pc:sldLayoutChg>
      </pc:sldMasterChg>
    </pc:docChg>
  </pc:docChgLst>
  <pc:docChgLst>
    <pc:chgData name="Rebecca McEwan" userId="ff810c5d-fc8a-4cb6-9b96-8b31b958f764" providerId="ADAL" clId="{AE7BF9F8-A42A-4E71-A649-5F35F28D4032}"/>
    <pc:docChg chg="undo custSel modSld">
      <pc:chgData name="Rebecca McEwan" userId="ff810c5d-fc8a-4cb6-9b96-8b31b958f764" providerId="ADAL" clId="{AE7BF9F8-A42A-4E71-A649-5F35F28D4032}" dt="2025-10-29T01:46:28.408" v="151" actId="6549"/>
      <pc:docMkLst>
        <pc:docMk/>
      </pc:docMkLst>
      <pc:sldChg chg="modSp mod modNotesTx">
        <pc:chgData name="Rebecca McEwan" userId="ff810c5d-fc8a-4cb6-9b96-8b31b958f764" providerId="ADAL" clId="{AE7BF9F8-A42A-4E71-A649-5F35F28D4032}" dt="2025-10-29T01:46:28.408" v="151" actId="6549"/>
        <pc:sldMkLst>
          <pc:docMk/>
          <pc:sldMk cId="1759574190" sldId="498"/>
        </pc:sldMkLst>
        <pc:spChg chg="mod">
          <ac:chgData name="Rebecca McEwan" userId="ff810c5d-fc8a-4cb6-9b96-8b31b958f764" providerId="ADAL" clId="{AE7BF9F8-A42A-4E71-A649-5F35F28D4032}" dt="2025-10-29T00:44:33.107" v="150" actId="20577"/>
          <ac:spMkLst>
            <pc:docMk/>
            <pc:sldMk cId="1759574190" sldId="498"/>
            <ac:spMk id="7" creationId="{B16F79CC-9A8A-3573-D4AA-5B324082BC90}"/>
          </ac:spMkLst>
        </pc:spChg>
      </pc:sldChg>
      <pc:sldChg chg="modNotesTx">
        <pc:chgData name="Rebecca McEwan" userId="ff810c5d-fc8a-4cb6-9b96-8b31b958f764" providerId="ADAL" clId="{AE7BF9F8-A42A-4E71-A649-5F35F28D4032}" dt="2025-10-19T23:42:09.881" v="98" actId="6549"/>
        <pc:sldMkLst>
          <pc:docMk/>
          <pc:sldMk cId="2428762325" sldId="594"/>
        </pc:sldMkLst>
      </pc:sldChg>
      <pc:sldChg chg="modSp mod modNotesTx">
        <pc:chgData name="Rebecca McEwan" userId="ff810c5d-fc8a-4cb6-9b96-8b31b958f764" providerId="ADAL" clId="{AE7BF9F8-A42A-4E71-A649-5F35F28D4032}" dt="2025-10-19T23:39:13.256" v="51" actId="1076"/>
        <pc:sldMkLst>
          <pc:docMk/>
          <pc:sldMk cId="2197449896" sldId="595"/>
        </pc:sldMkLst>
        <pc:picChg chg="mod">
          <ac:chgData name="Rebecca McEwan" userId="ff810c5d-fc8a-4cb6-9b96-8b31b958f764" providerId="ADAL" clId="{AE7BF9F8-A42A-4E71-A649-5F35F28D4032}" dt="2025-10-19T23:39:13.256" v="51" actId="1076"/>
          <ac:picMkLst>
            <pc:docMk/>
            <pc:sldMk cId="2197449896" sldId="595"/>
            <ac:picMk id="8" creationId="{1FFE62AE-440A-A402-0BEB-9F063A1813DA}"/>
          </ac:picMkLst>
        </pc:picChg>
      </pc:sldChg>
    </pc:docChg>
  </pc:docChgLst>
  <pc:docChgLst>
    <pc:chgData name="Aja Bongiorno" userId="f06bccf4-c259-48cd-b259-591b80ae2829" providerId="ADAL" clId="{0D91D174-117A-7D47-AC1C-FC9F419AF2E2}"/>
    <pc:docChg chg="undo custSel modSld modMainMaster">
      <pc:chgData name="Aja Bongiorno" userId="f06bccf4-c259-48cd-b259-591b80ae2829" providerId="ADAL" clId="{0D91D174-117A-7D47-AC1C-FC9F419AF2E2}" dt="2025-07-23T04:21:24.585" v="300" actId="20577"/>
      <pc:docMkLst>
        <pc:docMk/>
      </pc:docMkLst>
      <pc:sldChg chg="modSp">
        <pc:chgData name="Aja Bongiorno" userId="f06bccf4-c259-48cd-b259-591b80ae2829" providerId="ADAL" clId="{0D91D174-117A-7D47-AC1C-FC9F419AF2E2}" dt="2025-07-23T04:17:07.657" v="234" actId="1076"/>
        <pc:sldMkLst>
          <pc:docMk/>
          <pc:sldMk cId="3790191868" sldId="442"/>
        </pc:sldMkLst>
      </pc:sldChg>
      <pc:sldChg chg="modSp mod">
        <pc:chgData name="Aja Bongiorno" userId="f06bccf4-c259-48cd-b259-591b80ae2829" providerId="ADAL" clId="{0D91D174-117A-7D47-AC1C-FC9F419AF2E2}" dt="2025-07-23T04:17:19.641" v="235" actId="692"/>
        <pc:sldMkLst>
          <pc:docMk/>
          <pc:sldMk cId="3979313776" sldId="472"/>
        </pc:sldMkLst>
      </pc:sldChg>
      <pc:sldChg chg="addSp delSp modSp mod">
        <pc:chgData name="Aja Bongiorno" userId="f06bccf4-c259-48cd-b259-591b80ae2829" providerId="ADAL" clId="{0D91D174-117A-7D47-AC1C-FC9F419AF2E2}" dt="2025-07-23T04:19:25.610" v="268" actId="478"/>
        <pc:sldMkLst>
          <pc:docMk/>
          <pc:sldMk cId="1278329242" sldId="489"/>
        </pc:sldMkLst>
      </pc:sldChg>
      <pc:sldChg chg="modSp mod">
        <pc:chgData name="Aja Bongiorno" userId="f06bccf4-c259-48cd-b259-591b80ae2829" providerId="ADAL" clId="{0D91D174-117A-7D47-AC1C-FC9F419AF2E2}" dt="2025-07-23T04:19:37.182" v="270" actId="207"/>
        <pc:sldMkLst>
          <pc:docMk/>
          <pc:sldMk cId="258130066" sldId="492"/>
        </pc:sldMkLst>
      </pc:sldChg>
      <pc:sldChg chg="modSp mod">
        <pc:chgData name="Aja Bongiorno" userId="f06bccf4-c259-48cd-b259-591b80ae2829" providerId="ADAL" clId="{0D91D174-117A-7D47-AC1C-FC9F419AF2E2}" dt="2025-07-23T04:15:59.904" v="221" actId="1076"/>
        <pc:sldMkLst>
          <pc:docMk/>
          <pc:sldMk cId="2491177883" sldId="512"/>
        </pc:sldMkLst>
      </pc:sldChg>
      <pc:sldChg chg="modSp mod">
        <pc:chgData name="Aja Bongiorno" userId="f06bccf4-c259-48cd-b259-591b80ae2829" providerId="ADAL" clId="{0D91D174-117A-7D47-AC1C-FC9F419AF2E2}" dt="2025-07-23T04:21:05.004" v="298" actId="1037"/>
        <pc:sldMkLst>
          <pc:docMk/>
          <pc:sldMk cId="3781479621" sldId="529"/>
        </pc:sldMkLst>
      </pc:sldChg>
      <pc:sldChg chg="addSp delSp modSp mod">
        <pc:chgData name="Aja Bongiorno" userId="f06bccf4-c259-48cd-b259-591b80ae2829" providerId="ADAL" clId="{0D91D174-117A-7D47-AC1C-FC9F419AF2E2}" dt="2025-07-23T04:20:36.363" v="285"/>
        <pc:sldMkLst>
          <pc:docMk/>
          <pc:sldMk cId="2298595769" sldId="540"/>
        </pc:sldMkLst>
      </pc:sldChg>
      <pc:sldChg chg="delSp modSp mod">
        <pc:chgData name="Aja Bongiorno" userId="f06bccf4-c259-48cd-b259-591b80ae2829" providerId="ADAL" clId="{0D91D174-117A-7D47-AC1C-FC9F419AF2E2}" dt="2025-07-23T04:20:14.311" v="276" actId="14100"/>
        <pc:sldMkLst>
          <pc:docMk/>
          <pc:sldMk cId="167104956" sldId="543"/>
        </pc:sldMkLst>
      </pc:sldChg>
      <pc:sldChg chg="delSp modSp mod">
        <pc:chgData name="Aja Bongiorno" userId="f06bccf4-c259-48cd-b259-591b80ae2829" providerId="ADAL" clId="{0D91D174-117A-7D47-AC1C-FC9F419AF2E2}" dt="2025-07-23T04:21:24.585" v="300" actId="20577"/>
        <pc:sldMkLst>
          <pc:docMk/>
          <pc:sldMk cId="1315584489" sldId="571"/>
        </pc:sldMkLst>
      </pc:sldChg>
      <pc:sldChg chg="addSp delSp modSp mod">
        <pc:chgData name="Aja Bongiorno" userId="f06bccf4-c259-48cd-b259-591b80ae2829" providerId="ADAL" clId="{0D91D174-117A-7D47-AC1C-FC9F419AF2E2}" dt="2025-07-23T04:15:22.852" v="212" actId="1036"/>
        <pc:sldMkLst>
          <pc:docMk/>
          <pc:sldMk cId="2331923430" sldId="572"/>
        </pc:sldMkLst>
      </pc:sldChg>
      <pc:sldChg chg="addSp delSp modSp mod">
        <pc:chgData name="Aja Bongiorno" userId="f06bccf4-c259-48cd-b259-591b80ae2829" providerId="ADAL" clId="{0D91D174-117A-7D47-AC1C-FC9F419AF2E2}" dt="2025-07-23T04:21:18.030" v="299" actId="20577"/>
        <pc:sldMkLst>
          <pc:docMk/>
          <pc:sldMk cId="2559220963" sldId="573"/>
        </pc:sldMkLst>
      </pc:sldChg>
      <pc:sldChg chg="addSp delSp modSp mod">
        <pc:chgData name="Aja Bongiorno" userId="f06bccf4-c259-48cd-b259-591b80ae2829" providerId="ADAL" clId="{0D91D174-117A-7D47-AC1C-FC9F419AF2E2}" dt="2025-07-23T04:15:49.479" v="220" actId="20577"/>
        <pc:sldMkLst>
          <pc:docMk/>
          <pc:sldMk cId="3738028381" sldId="574"/>
        </pc:sldMkLst>
      </pc:sldChg>
      <pc:sldChg chg="delSp modSp mod">
        <pc:chgData name="Aja Bongiorno" userId="f06bccf4-c259-48cd-b259-591b80ae2829" providerId="ADAL" clId="{0D91D174-117A-7D47-AC1C-FC9F419AF2E2}" dt="2025-07-23T04:16:49.598" v="233" actId="1036"/>
        <pc:sldMkLst>
          <pc:docMk/>
          <pc:sldMk cId="3286048985" sldId="580"/>
        </pc:sldMkLst>
      </pc:sldChg>
      <pc:sldChg chg="modSp mod">
        <pc:chgData name="Aja Bongiorno" userId="f06bccf4-c259-48cd-b259-591b80ae2829" providerId="ADAL" clId="{0D91D174-117A-7D47-AC1C-FC9F419AF2E2}" dt="2025-07-23T04:17:33.508" v="236" actId="1076"/>
        <pc:sldMkLst>
          <pc:docMk/>
          <pc:sldMk cId="288365173" sldId="582"/>
        </pc:sldMkLst>
      </pc:sldChg>
      <pc:sldMasterChg chg="modSldLayout sldLayoutOrd">
        <pc:chgData name="Aja Bongiorno" userId="f06bccf4-c259-48cd-b259-591b80ae2829" providerId="ADAL" clId="{0D91D174-117A-7D47-AC1C-FC9F419AF2E2}" dt="2025-07-23T04:14:06.469" v="191" actId="478"/>
        <pc:sldMasterMkLst>
          <pc:docMk/>
          <pc:sldMasterMk cId="1034081160" sldId="2147483648"/>
        </pc:sldMasterMkLst>
        <pc:sldLayoutChg chg="addSp delSp modSp mod">
          <pc:chgData name="Aja Bongiorno" userId="f06bccf4-c259-48cd-b259-591b80ae2829" providerId="ADAL" clId="{0D91D174-117A-7D47-AC1C-FC9F419AF2E2}" dt="2025-07-23T04:07:29.372" v="97" actId="207"/>
          <pc:sldLayoutMkLst>
            <pc:docMk/>
            <pc:sldMasterMk cId="1034081160" sldId="2147483648"/>
            <pc:sldLayoutMk cId="1677362999" sldId="2147483672"/>
          </pc:sldLayoutMkLst>
        </pc:sldLayoutChg>
        <pc:sldLayoutChg chg="addSp delSp modSp mod">
          <pc:chgData name="Aja Bongiorno" userId="f06bccf4-c259-48cd-b259-591b80ae2829" providerId="ADAL" clId="{0D91D174-117A-7D47-AC1C-FC9F419AF2E2}" dt="2025-07-23T04:07:45.945" v="100" actId="207"/>
          <pc:sldLayoutMkLst>
            <pc:docMk/>
            <pc:sldMasterMk cId="1034081160" sldId="2147483648"/>
            <pc:sldLayoutMk cId="309977591" sldId="2147483691"/>
          </pc:sldLayoutMkLst>
        </pc:sldLayoutChg>
        <pc:sldLayoutChg chg="addSp delSp modSp mod">
          <pc:chgData name="Aja Bongiorno" userId="f06bccf4-c259-48cd-b259-591b80ae2829" providerId="ADAL" clId="{0D91D174-117A-7D47-AC1C-FC9F419AF2E2}" dt="2025-07-23T04:09:43.700" v="136" actId="207"/>
          <pc:sldLayoutMkLst>
            <pc:docMk/>
            <pc:sldMasterMk cId="1034081160" sldId="2147483648"/>
            <pc:sldLayoutMk cId="830297260" sldId="2147483692"/>
          </pc:sldLayoutMkLst>
        </pc:sldLayoutChg>
        <pc:sldLayoutChg chg="addSp delSp modSp mod">
          <pc:chgData name="Aja Bongiorno" userId="f06bccf4-c259-48cd-b259-591b80ae2829" providerId="ADAL" clId="{0D91D174-117A-7D47-AC1C-FC9F419AF2E2}" dt="2025-07-23T04:09:51.348" v="138" actId="207"/>
          <pc:sldLayoutMkLst>
            <pc:docMk/>
            <pc:sldMasterMk cId="1034081160" sldId="2147483648"/>
            <pc:sldLayoutMk cId="233384667" sldId="2147483693"/>
          </pc:sldLayoutMkLst>
        </pc:sldLayoutChg>
        <pc:sldLayoutChg chg="addSp delSp modSp mod">
          <pc:chgData name="Aja Bongiorno" userId="f06bccf4-c259-48cd-b259-591b80ae2829" providerId="ADAL" clId="{0D91D174-117A-7D47-AC1C-FC9F419AF2E2}" dt="2025-07-23T04:09:54.985" v="139" actId="207"/>
          <pc:sldLayoutMkLst>
            <pc:docMk/>
            <pc:sldMasterMk cId="1034081160" sldId="2147483648"/>
            <pc:sldLayoutMk cId="488055856" sldId="2147483694"/>
          </pc:sldLayoutMkLst>
        </pc:sldLayoutChg>
        <pc:sldLayoutChg chg="addSp delSp modSp mod">
          <pc:chgData name="Aja Bongiorno" userId="f06bccf4-c259-48cd-b259-591b80ae2829" providerId="ADAL" clId="{0D91D174-117A-7D47-AC1C-FC9F419AF2E2}" dt="2025-07-23T04:09:31.227" v="134" actId="207"/>
          <pc:sldLayoutMkLst>
            <pc:docMk/>
            <pc:sldMasterMk cId="1034081160" sldId="2147483648"/>
            <pc:sldLayoutMk cId="2150516506" sldId="2147483695"/>
          </pc:sldLayoutMkLst>
        </pc:sldLayoutChg>
        <pc:sldLayoutChg chg="addSp delSp modSp mod">
          <pc:chgData name="Aja Bongiorno" userId="f06bccf4-c259-48cd-b259-591b80ae2829" providerId="ADAL" clId="{0D91D174-117A-7D47-AC1C-FC9F419AF2E2}" dt="2025-07-23T04:08:23.715" v="112" actId="207"/>
          <pc:sldLayoutMkLst>
            <pc:docMk/>
            <pc:sldMasterMk cId="1034081160" sldId="2147483648"/>
            <pc:sldLayoutMk cId="467862288" sldId="2147483697"/>
          </pc:sldLayoutMkLst>
        </pc:sldLayoutChg>
        <pc:sldLayoutChg chg="addSp delSp modSp mod">
          <pc:chgData name="Aja Bongiorno" userId="f06bccf4-c259-48cd-b259-591b80ae2829" providerId="ADAL" clId="{0D91D174-117A-7D47-AC1C-FC9F419AF2E2}" dt="2025-07-23T04:09:18.326" v="130" actId="207"/>
          <pc:sldLayoutMkLst>
            <pc:docMk/>
            <pc:sldMasterMk cId="1034081160" sldId="2147483648"/>
            <pc:sldLayoutMk cId="3776126871" sldId="2147483698"/>
          </pc:sldLayoutMkLst>
        </pc:sldLayoutChg>
        <pc:sldLayoutChg chg="addSp delSp modSp mod">
          <pc:chgData name="Aja Bongiorno" userId="f06bccf4-c259-48cd-b259-591b80ae2829" providerId="ADAL" clId="{0D91D174-117A-7D47-AC1C-FC9F419AF2E2}" dt="2025-07-23T04:08:34.338" v="115" actId="207"/>
          <pc:sldLayoutMkLst>
            <pc:docMk/>
            <pc:sldMasterMk cId="1034081160" sldId="2147483648"/>
            <pc:sldLayoutMk cId="1166252670" sldId="2147483699"/>
          </pc:sldLayoutMkLst>
        </pc:sldLayoutChg>
        <pc:sldLayoutChg chg="addSp delSp modSp mod">
          <pc:chgData name="Aja Bongiorno" userId="f06bccf4-c259-48cd-b259-591b80ae2829" providerId="ADAL" clId="{0D91D174-117A-7D47-AC1C-FC9F419AF2E2}" dt="2025-07-23T04:07:55.895" v="103" actId="207"/>
          <pc:sldLayoutMkLst>
            <pc:docMk/>
            <pc:sldMasterMk cId="1034081160" sldId="2147483648"/>
            <pc:sldLayoutMk cId="1823798003" sldId="2147483700"/>
          </pc:sldLayoutMkLst>
        </pc:sldLayoutChg>
        <pc:sldLayoutChg chg="addSp delSp modSp mod">
          <pc:chgData name="Aja Bongiorno" userId="f06bccf4-c259-48cd-b259-591b80ae2829" providerId="ADAL" clId="{0D91D174-117A-7D47-AC1C-FC9F419AF2E2}" dt="2025-07-23T04:08:05.017" v="106" actId="207"/>
          <pc:sldLayoutMkLst>
            <pc:docMk/>
            <pc:sldMasterMk cId="1034081160" sldId="2147483648"/>
            <pc:sldLayoutMk cId="1445027470" sldId="2147483701"/>
          </pc:sldLayoutMkLst>
        </pc:sldLayoutChg>
        <pc:sldLayoutChg chg="addSp delSp modSp mod">
          <pc:chgData name="Aja Bongiorno" userId="f06bccf4-c259-48cd-b259-591b80ae2829" providerId="ADAL" clId="{0D91D174-117A-7D47-AC1C-FC9F419AF2E2}" dt="2025-07-23T04:08:44.464" v="118" actId="207"/>
          <pc:sldLayoutMkLst>
            <pc:docMk/>
            <pc:sldMasterMk cId="1034081160" sldId="2147483648"/>
            <pc:sldLayoutMk cId="2359364852" sldId="2147483702"/>
          </pc:sldLayoutMkLst>
        </pc:sldLayoutChg>
        <pc:sldLayoutChg chg="addSp delSp modSp mod">
          <pc:chgData name="Aja Bongiorno" userId="f06bccf4-c259-48cd-b259-591b80ae2829" providerId="ADAL" clId="{0D91D174-117A-7D47-AC1C-FC9F419AF2E2}" dt="2025-07-23T04:08:56.521" v="122" actId="207"/>
          <pc:sldLayoutMkLst>
            <pc:docMk/>
            <pc:sldMasterMk cId="1034081160" sldId="2147483648"/>
            <pc:sldLayoutMk cId="3616350829" sldId="2147483703"/>
          </pc:sldLayoutMkLst>
        </pc:sldLayoutChg>
        <pc:sldLayoutChg chg="addSp delSp modSp mod">
          <pc:chgData name="Aja Bongiorno" userId="f06bccf4-c259-48cd-b259-591b80ae2829" providerId="ADAL" clId="{0D91D174-117A-7D47-AC1C-FC9F419AF2E2}" dt="2025-07-23T04:08:17.196" v="110" actId="207"/>
          <pc:sldLayoutMkLst>
            <pc:docMk/>
            <pc:sldMasterMk cId="1034081160" sldId="2147483648"/>
            <pc:sldLayoutMk cId="2518036458" sldId="2147483704"/>
          </pc:sldLayoutMkLst>
        </pc:sldLayoutChg>
        <pc:sldLayoutChg chg="addSp delSp modSp mod">
          <pc:chgData name="Aja Bongiorno" userId="f06bccf4-c259-48cd-b259-591b80ae2829" providerId="ADAL" clId="{0D91D174-117A-7D47-AC1C-FC9F419AF2E2}" dt="2025-07-23T04:09:25.333" v="132" actId="207"/>
          <pc:sldLayoutMkLst>
            <pc:docMk/>
            <pc:sldMasterMk cId="1034081160" sldId="2147483648"/>
            <pc:sldLayoutMk cId="2519732212" sldId="2147483705"/>
          </pc:sldLayoutMkLst>
        </pc:sldLayoutChg>
        <pc:sldLayoutChg chg="addSp delSp modSp mod">
          <pc:chgData name="Aja Bongiorno" userId="f06bccf4-c259-48cd-b259-591b80ae2829" providerId="ADAL" clId="{0D91D174-117A-7D47-AC1C-FC9F419AF2E2}" dt="2025-07-23T04:09:11.478" v="128" actId="207"/>
          <pc:sldLayoutMkLst>
            <pc:docMk/>
            <pc:sldMasterMk cId="1034081160" sldId="2147483648"/>
            <pc:sldLayoutMk cId="306423689" sldId="2147483706"/>
          </pc:sldLayoutMkLst>
        </pc:sldLayoutChg>
        <pc:sldLayoutChg chg="addSp delSp modSp mod">
          <pc:chgData name="Aja Bongiorno" userId="f06bccf4-c259-48cd-b259-591b80ae2829" providerId="ADAL" clId="{0D91D174-117A-7D47-AC1C-FC9F419AF2E2}" dt="2025-07-23T04:10:20.323" v="144" actId="207"/>
          <pc:sldLayoutMkLst>
            <pc:docMk/>
            <pc:sldMasterMk cId="1034081160" sldId="2147483648"/>
            <pc:sldLayoutMk cId="1474003314" sldId="2147483710"/>
          </pc:sldLayoutMkLst>
        </pc:sldLayoutChg>
        <pc:sldLayoutChg chg="addSp delSp modSp mod">
          <pc:chgData name="Aja Bongiorno" userId="f06bccf4-c259-48cd-b259-591b80ae2829" providerId="ADAL" clId="{0D91D174-117A-7D47-AC1C-FC9F419AF2E2}" dt="2025-07-23T04:10:42.784" v="146" actId="207"/>
          <pc:sldLayoutMkLst>
            <pc:docMk/>
            <pc:sldMasterMk cId="1034081160" sldId="2147483648"/>
            <pc:sldLayoutMk cId="4220240759" sldId="2147483711"/>
          </pc:sldLayoutMkLst>
        </pc:sldLayoutChg>
        <pc:sldLayoutChg chg="addSp delSp modSp mod">
          <pc:chgData name="Aja Bongiorno" userId="f06bccf4-c259-48cd-b259-591b80ae2829" providerId="ADAL" clId="{0D91D174-117A-7D47-AC1C-FC9F419AF2E2}" dt="2025-07-23T04:12:53.156" v="179" actId="207"/>
          <pc:sldLayoutMkLst>
            <pc:docMk/>
            <pc:sldMasterMk cId="1034081160" sldId="2147483648"/>
            <pc:sldLayoutMk cId="1628948526" sldId="2147483712"/>
          </pc:sldLayoutMkLst>
        </pc:sldLayoutChg>
        <pc:sldLayoutChg chg="addSp delSp modSp mod">
          <pc:chgData name="Aja Bongiorno" userId="f06bccf4-c259-48cd-b259-591b80ae2829" providerId="ADAL" clId="{0D91D174-117A-7D47-AC1C-FC9F419AF2E2}" dt="2025-07-23T04:10:09.704" v="142" actId="207"/>
          <pc:sldLayoutMkLst>
            <pc:docMk/>
            <pc:sldMasterMk cId="1034081160" sldId="2147483648"/>
            <pc:sldLayoutMk cId="1568010790" sldId="2147483715"/>
          </pc:sldLayoutMkLst>
        </pc:sldLayoutChg>
        <pc:sldLayoutChg chg="addSp delSp modSp mod">
          <pc:chgData name="Aja Bongiorno" userId="f06bccf4-c259-48cd-b259-591b80ae2829" providerId="ADAL" clId="{0D91D174-117A-7D47-AC1C-FC9F419AF2E2}" dt="2025-07-23T04:14:06.469" v="191" actId="478"/>
          <pc:sldLayoutMkLst>
            <pc:docMk/>
            <pc:sldMasterMk cId="1034081160" sldId="2147483648"/>
            <pc:sldLayoutMk cId="2555866018" sldId="2147483716"/>
          </pc:sldLayoutMkLst>
        </pc:sldLayoutChg>
        <pc:sldLayoutChg chg="addSp delSp modSp mod">
          <pc:chgData name="Aja Bongiorno" userId="f06bccf4-c259-48cd-b259-591b80ae2829" providerId="ADAL" clId="{0D91D174-117A-7D47-AC1C-FC9F419AF2E2}" dt="2025-07-23T04:07:34.743" v="98" actId="207"/>
          <pc:sldLayoutMkLst>
            <pc:docMk/>
            <pc:sldMasterMk cId="1034081160" sldId="2147483648"/>
            <pc:sldLayoutMk cId="1364791615" sldId="2147483717"/>
          </pc:sldLayoutMkLst>
        </pc:sldLayoutChg>
        <pc:sldLayoutChg chg="addSp delSp modSp mod">
          <pc:chgData name="Aja Bongiorno" userId="f06bccf4-c259-48cd-b259-591b80ae2829" providerId="ADAL" clId="{0D91D174-117A-7D47-AC1C-FC9F419AF2E2}" dt="2025-07-23T04:11:05.467" v="153" actId="207"/>
          <pc:sldLayoutMkLst>
            <pc:docMk/>
            <pc:sldMasterMk cId="1034081160" sldId="2147483648"/>
            <pc:sldLayoutMk cId="370826588" sldId="2147483719"/>
          </pc:sldLayoutMkLst>
        </pc:sldLayoutChg>
        <pc:sldLayoutChg chg="addSp delSp modSp mod">
          <pc:chgData name="Aja Bongiorno" userId="f06bccf4-c259-48cd-b259-591b80ae2829" providerId="ADAL" clId="{0D91D174-117A-7D47-AC1C-FC9F419AF2E2}" dt="2025-07-23T04:11:20.904" v="155" actId="207"/>
          <pc:sldLayoutMkLst>
            <pc:docMk/>
            <pc:sldMasterMk cId="1034081160" sldId="2147483648"/>
            <pc:sldLayoutMk cId="1551538679" sldId="2147483720"/>
          </pc:sldLayoutMkLst>
        </pc:sldLayoutChg>
        <pc:sldLayoutChg chg="addSp delSp modSp mod">
          <pc:chgData name="Aja Bongiorno" userId="f06bccf4-c259-48cd-b259-591b80ae2829" providerId="ADAL" clId="{0D91D174-117A-7D47-AC1C-FC9F419AF2E2}" dt="2025-07-23T04:12:38.211" v="176" actId="207"/>
          <pc:sldLayoutMkLst>
            <pc:docMk/>
            <pc:sldMasterMk cId="1034081160" sldId="2147483648"/>
            <pc:sldLayoutMk cId="2101163298" sldId="2147483722"/>
          </pc:sldLayoutMkLst>
        </pc:sldLayoutChg>
        <pc:sldLayoutChg chg="addSp delSp modSp mod ord">
          <pc:chgData name="Aja Bongiorno" userId="f06bccf4-c259-48cd-b259-591b80ae2829" providerId="ADAL" clId="{0D91D174-117A-7D47-AC1C-FC9F419AF2E2}" dt="2025-07-23T04:11:34.159" v="158" actId="207"/>
          <pc:sldLayoutMkLst>
            <pc:docMk/>
            <pc:sldMasterMk cId="1034081160" sldId="2147483648"/>
            <pc:sldLayoutMk cId="4239209801" sldId="2147483723"/>
          </pc:sldLayoutMkLst>
        </pc:sldLayoutChg>
        <pc:sldLayoutChg chg="addSp delSp modSp mod">
          <pc:chgData name="Aja Bongiorno" userId="f06bccf4-c259-48cd-b259-591b80ae2829" providerId="ADAL" clId="{0D91D174-117A-7D47-AC1C-FC9F419AF2E2}" dt="2025-07-23T04:12:02.092" v="166" actId="207"/>
          <pc:sldLayoutMkLst>
            <pc:docMk/>
            <pc:sldMasterMk cId="1034081160" sldId="2147483648"/>
            <pc:sldLayoutMk cId="3115376964" sldId="2147483724"/>
          </pc:sldLayoutMkLst>
        </pc:sldLayoutChg>
        <pc:sldLayoutChg chg="addSp delSp modSp mod">
          <pc:chgData name="Aja Bongiorno" userId="f06bccf4-c259-48cd-b259-591b80ae2829" providerId="ADAL" clId="{0D91D174-117A-7D47-AC1C-FC9F419AF2E2}" dt="2025-07-23T04:12:13.093" v="169" actId="207"/>
          <pc:sldLayoutMkLst>
            <pc:docMk/>
            <pc:sldMasterMk cId="1034081160" sldId="2147483648"/>
            <pc:sldLayoutMk cId="2220954489" sldId="2147483725"/>
          </pc:sldLayoutMkLst>
        </pc:sldLayoutChg>
        <pc:sldLayoutChg chg="addSp delSp modSp mod">
          <pc:chgData name="Aja Bongiorno" userId="f06bccf4-c259-48cd-b259-591b80ae2829" providerId="ADAL" clId="{0D91D174-117A-7D47-AC1C-FC9F419AF2E2}" dt="2025-07-23T04:12:27.660" v="171" actId="207"/>
          <pc:sldLayoutMkLst>
            <pc:docMk/>
            <pc:sldMasterMk cId="1034081160" sldId="2147483648"/>
            <pc:sldLayoutMk cId="3031801687" sldId="2147483726"/>
          </pc:sldLayoutMkLst>
        </pc:sldLayoutChg>
      </pc:sldMasterChg>
    </pc:docChg>
  </pc:docChgLst>
  <pc:docChgLst>
    <pc:chgData name="Kerrie Shanahan" userId="ae473d9f-76e9-476f-892f-2674ea963afc" providerId="ADAL" clId="{5B1CD6FA-2E45-4373-9D3E-C7F243580056}"/>
    <pc:docChg chg="modSld">
      <pc:chgData name="Kerrie Shanahan" userId="ae473d9f-76e9-476f-892f-2674ea963afc" providerId="ADAL" clId="{5B1CD6FA-2E45-4373-9D3E-C7F243580056}" dt="2025-09-29T06:00:09.764" v="485" actId="20577"/>
      <pc:docMkLst>
        <pc:docMk/>
      </pc:docMkLst>
      <pc:sldChg chg="modSp mod">
        <pc:chgData name="Kerrie Shanahan" userId="ae473d9f-76e9-476f-892f-2674ea963afc" providerId="ADAL" clId="{5B1CD6FA-2E45-4373-9D3E-C7F243580056}" dt="2025-09-29T01:34:59.315" v="104"/>
        <pc:sldMkLst>
          <pc:docMk/>
          <pc:sldMk cId="258130066" sldId="492"/>
        </pc:sldMkLst>
      </pc:sldChg>
      <pc:sldChg chg="modSp mod">
        <pc:chgData name="Kerrie Shanahan" userId="ae473d9f-76e9-476f-892f-2674ea963afc" providerId="ADAL" clId="{5B1CD6FA-2E45-4373-9D3E-C7F243580056}" dt="2025-09-29T01:39:59.719" v="430" actId="962"/>
        <pc:sldMkLst>
          <pc:docMk/>
          <pc:sldMk cId="2389358011" sldId="493"/>
        </pc:sldMkLst>
      </pc:sldChg>
      <pc:sldChg chg="modSp mod">
        <pc:chgData name="Kerrie Shanahan" userId="ae473d9f-76e9-476f-892f-2674ea963afc" providerId="ADAL" clId="{5B1CD6FA-2E45-4373-9D3E-C7F243580056}" dt="2025-09-29T01:36:19.370" v="120" actId="962"/>
        <pc:sldMkLst>
          <pc:docMk/>
          <pc:sldMk cId="868684786" sldId="513"/>
        </pc:sldMkLst>
      </pc:sldChg>
      <pc:sldChg chg="modSp">
        <pc:chgData name="Kerrie Shanahan" userId="ae473d9f-76e9-476f-892f-2674ea963afc" providerId="ADAL" clId="{5B1CD6FA-2E45-4373-9D3E-C7F243580056}" dt="2025-09-29T05:59:51.593" v="472" actId="20577"/>
        <pc:sldMkLst>
          <pc:docMk/>
          <pc:sldMk cId="409148390" sldId="520"/>
        </pc:sldMkLst>
      </pc:sldChg>
      <pc:sldChg chg="modSp mod">
        <pc:chgData name="Kerrie Shanahan" userId="ae473d9f-76e9-476f-892f-2674ea963afc" providerId="ADAL" clId="{5B1CD6FA-2E45-4373-9D3E-C7F243580056}" dt="2025-09-29T01:36:08.824" v="118" actId="962"/>
        <pc:sldMkLst>
          <pc:docMk/>
          <pc:sldMk cId="3781479621" sldId="529"/>
        </pc:sldMkLst>
      </pc:sldChg>
      <pc:sldChg chg="modSp mod">
        <pc:chgData name="Kerrie Shanahan" userId="ae473d9f-76e9-476f-892f-2674ea963afc" providerId="ADAL" clId="{5B1CD6FA-2E45-4373-9D3E-C7F243580056}" dt="2025-09-29T01:30:17.850" v="42" actId="962"/>
        <pc:sldMkLst>
          <pc:docMk/>
          <pc:sldMk cId="2729606762" sldId="587"/>
        </pc:sldMkLst>
      </pc:sldChg>
      <pc:sldChg chg="modSp mod">
        <pc:chgData name="Kerrie Shanahan" userId="ae473d9f-76e9-476f-892f-2674ea963afc" providerId="ADAL" clId="{5B1CD6FA-2E45-4373-9D3E-C7F243580056}" dt="2025-09-29T01:35:28.390" v="108" actId="962"/>
        <pc:sldMkLst>
          <pc:docMk/>
          <pc:sldMk cId="861566247" sldId="589"/>
        </pc:sldMkLst>
      </pc:sldChg>
      <pc:sldChg chg="modSp mod">
        <pc:chgData name="Kerrie Shanahan" userId="ae473d9f-76e9-476f-892f-2674ea963afc" providerId="ADAL" clId="{5B1CD6FA-2E45-4373-9D3E-C7F243580056}" dt="2025-09-29T01:35:46.225" v="114" actId="962"/>
        <pc:sldMkLst>
          <pc:docMk/>
          <pc:sldMk cId="732322801" sldId="590"/>
        </pc:sldMkLst>
      </pc:sldChg>
      <pc:sldChg chg="modSp mod">
        <pc:chgData name="Kerrie Shanahan" userId="ae473d9f-76e9-476f-892f-2674ea963afc" providerId="ADAL" clId="{5B1CD6FA-2E45-4373-9D3E-C7F243580056}" dt="2025-09-29T01:12:57.314" v="7" actId="962"/>
        <pc:sldMkLst>
          <pc:docMk/>
          <pc:sldMk cId="195463427" sldId="592"/>
        </pc:sldMkLst>
      </pc:sldChg>
      <pc:sldChg chg="modSp mod">
        <pc:chgData name="Kerrie Shanahan" userId="ae473d9f-76e9-476f-892f-2674ea963afc" providerId="ADAL" clId="{5B1CD6FA-2E45-4373-9D3E-C7F243580056}" dt="2025-09-29T01:11:05.559" v="5" actId="962"/>
        <pc:sldMkLst>
          <pc:docMk/>
          <pc:sldMk cId="3660454696" sldId="593"/>
        </pc:sldMkLst>
      </pc:sldChg>
      <pc:sldChg chg="modSp mod">
        <pc:chgData name="Kerrie Shanahan" userId="ae473d9f-76e9-476f-892f-2674ea963afc" providerId="ADAL" clId="{5B1CD6FA-2E45-4373-9D3E-C7F243580056}" dt="2025-09-29T01:37:22.296" v="122" actId="962"/>
        <pc:sldMkLst>
          <pc:docMk/>
          <pc:sldMk cId="2428762325" sldId="594"/>
        </pc:sldMkLst>
      </pc:sldChg>
      <pc:sldChg chg="modSp mod">
        <pc:chgData name="Kerrie Shanahan" userId="ae473d9f-76e9-476f-892f-2674ea963afc" providerId="ADAL" clId="{5B1CD6FA-2E45-4373-9D3E-C7F243580056}" dt="2025-09-29T01:37:24.998" v="124" actId="962"/>
        <pc:sldMkLst>
          <pc:docMk/>
          <pc:sldMk cId="2197449896" sldId="595"/>
        </pc:sldMkLst>
      </pc:sldChg>
      <pc:sldChg chg="modSp mod">
        <pc:chgData name="Kerrie Shanahan" userId="ae473d9f-76e9-476f-892f-2674ea963afc" providerId="ADAL" clId="{5B1CD6FA-2E45-4373-9D3E-C7F243580056}" dt="2025-09-29T01:35:14.961" v="106" actId="962"/>
        <pc:sldMkLst>
          <pc:docMk/>
          <pc:sldMk cId="2950440687" sldId="607"/>
        </pc:sldMkLst>
      </pc:sldChg>
      <pc:sldChg chg="modSp mod">
        <pc:chgData name="Kerrie Shanahan" userId="ae473d9f-76e9-476f-892f-2674ea963afc" providerId="ADAL" clId="{5B1CD6FA-2E45-4373-9D3E-C7F243580056}" dt="2025-09-29T01:31:24.188" v="53"/>
        <pc:sldMkLst>
          <pc:docMk/>
          <pc:sldMk cId="606627204" sldId="608"/>
        </pc:sldMkLst>
      </pc:sldChg>
      <pc:sldChg chg="modSp mod">
        <pc:chgData name="Kerrie Shanahan" userId="ae473d9f-76e9-476f-892f-2674ea963afc" providerId="ADAL" clId="{5B1CD6FA-2E45-4373-9D3E-C7F243580056}" dt="2025-09-29T01:39:20.646" v="426" actId="962"/>
        <pc:sldMkLst>
          <pc:docMk/>
          <pc:sldMk cId="3881029296" sldId="609"/>
        </pc:sldMkLst>
      </pc:sldChg>
      <pc:sldChg chg="modSp mod">
        <pc:chgData name="Kerrie Shanahan" userId="ae473d9f-76e9-476f-892f-2674ea963afc" providerId="ADAL" clId="{5B1CD6FA-2E45-4373-9D3E-C7F243580056}" dt="2025-09-29T01:39:44.140" v="428" actId="962"/>
        <pc:sldMkLst>
          <pc:docMk/>
          <pc:sldMk cId="367376752" sldId="610"/>
        </pc:sldMkLst>
      </pc:sldChg>
      <pc:sldChg chg="modSp mod">
        <pc:chgData name="Kerrie Shanahan" userId="ae473d9f-76e9-476f-892f-2674ea963afc" providerId="ADAL" clId="{5B1CD6FA-2E45-4373-9D3E-C7F243580056}" dt="2025-09-29T01:32:32.642" v="65" actId="962"/>
        <pc:sldMkLst>
          <pc:docMk/>
          <pc:sldMk cId="2527022099" sldId="611"/>
        </pc:sldMkLst>
      </pc:sldChg>
      <pc:sldChg chg="modSp mod">
        <pc:chgData name="Kerrie Shanahan" userId="ae473d9f-76e9-476f-892f-2674ea963afc" providerId="ADAL" clId="{5B1CD6FA-2E45-4373-9D3E-C7F243580056}" dt="2025-09-29T01:33:10.132" v="76" actId="962"/>
        <pc:sldMkLst>
          <pc:docMk/>
          <pc:sldMk cId="61048598" sldId="612"/>
        </pc:sldMkLst>
      </pc:sldChg>
      <pc:sldChg chg="modSp mod">
        <pc:chgData name="Kerrie Shanahan" userId="ae473d9f-76e9-476f-892f-2674ea963afc" providerId="ADAL" clId="{5B1CD6FA-2E45-4373-9D3E-C7F243580056}" dt="2025-09-29T01:32:15.160" v="62" actId="962"/>
        <pc:sldMkLst>
          <pc:docMk/>
          <pc:sldMk cId="63627137" sldId="618"/>
        </pc:sldMkLst>
      </pc:sldChg>
      <pc:sldChg chg="modSp mod">
        <pc:chgData name="Kerrie Shanahan" userId="ae473d9f-76e9-476f-892f-2674ea963afc" providerId="ADAL" clId="{5B1CD6FA-2E45-4373-9D3E-C7F243580056}" dt="2025-09-29T01:37:57.991" v="126" actId="962"/>
        <pc:sldMkLst>
          <pc:docMk/>
          <pc:sldMk cId="2798630523" sldId="619"/>
        </pc:sldMkLst>
      </pc:sldChg>
      <pc:sldChg chg="modSp mod">
        <pc:chgData name="Kerrie Shanahan" userId="ae473d9f-76e9-476f-892f-2674ea963afc" providerId="ADAL" clId="{5B1CD6FA-2E45-4373-9D3E-C7F243580056}" dt="2025-09-29T01:33:21.124" v="79" actId="962"/>
        <pc:sldMkLst>
          <pc:docMk/>
          <pc:sldMk cId="926816714" sldId="623"/>
        </pc:sldMkLst>
      </pc:sldChg>
      <pc:sldChg chg="modSp mod">
        <pc:chgData name="Kerrie Shanahan" userId="ae473d9f-76e9-476f-892f-2674ea963afc" providerId="ADAL" clId="{5B1CD6FA-2E45-4373-9D3E-C7F243580056}" dt="2025-09-29T06:00:09.764" v="485" actId="20577"/>
        <pc:sldMkLst>
          <pc:docMk/>
          <pc:sldMk cId="2514826053" sldId="624"/>
        </pc:sldMkLst>
      </pc:sldChg>
      <pc:sldChg chg="modSp mod">
        <pc:chgData name="Kerrie Shanahan" userId="ae473d9f-76e9-476f-892f-2674ea963afc" providerId="ADAL" clId="{5B1CD6FA-2E45-4373-9D3E-C7F243580056}" dt="2025-09-29T01:32:46.809" v="69" actId="962"/>
        <pc:sldMkLst>
          <pc:docMk/>
          <pc:sldMk cId="3248917679" sldId="629"/>
        </pc:sldMkLst>
      </pc:sldChg>
      <pc:sldChg chg="modSp mod">
        <pc:chgData name="Kerrie Shanahan" userId="ae473d9f-76e9-476f-892f-2674ea963afc" providerId="ADAL" clId="{5B1CD6FA-2E45-4373-9D3E-C7F243580056}" dt="2025-09-29T01:32:58.875" v="73" actId="962"/>
        <pc:sldMkLst>
          <pc:docMk/>
          <pc:sldMk cId="3475175589" sldId="630"/>
        </pc:sldMkLst>
      </pc:sldChg>
      <pc:sldChg chg="modSp mod">
        <pc:chgData name="Kerrie Shanahan" userId="ae473d9f-76e9-476f-892f-2674ea963afc" providerId="ADAL" clId="{5B1CD6FA-2E45-4373-9D3E-C7F243580056}" dt="2025-09-29T01:33:44.870" v="88" actId="962"/>
        <pc:sldMkLst>
          <pc:docMk/>
          <pc:sldMk cId="2167089148" sldId="631"/>
        </pc:sldMkLst>
      </pc:sldChg>
      <pc:sldChg chg="modSp mod">
        <pc:chgData name="Kerrie Shanahan" userId="ae473d9f-76e9-476f-892f-2674ea963afc" providerId="ADAL" clId="{5B1CD6FA-2E45-4373-9D3E-C7F243580056}" dt="2025-09-29T01:34:03.542" v="95" actId="962"/>
        <pc:sldMkLst>
          <pc:docMk/>
          <pc:sldMk cId="1906318045" sldId="632"/>
        </pc:sldMkLst>
      </pc:sldChg>
    </pc:docChg>
  </pc:docChgLst>
  <pc:docChgLst>
    <pc:chgData name="Kerrie Shanahan" userId="ae473d9f-76e9-476f-892f-2674ea963afc" providerId="ADAL" clId="{1C2628FB-1F07-4B48-8FB3-27553585B1CA}"/>
    <pc:docChg chg="undo custSel modSld modMainMaster">
      <pc:chgData name="Kerrie Shanahan" userId="ae473d9f-76e9-476f-892f-2674ea963afc" providerId="ADAL" clId="{1C2628FB-1F07-4B48-8FB3-27553585B1CA}" dt="2025-11-05T01:15:33.881" v="127"/>
      <pc:docMkLst>
        <pc:docMk/>
      </pc:docMkLst>
      <pc:sldChg chg="modNotesTx">
        <pc:chgData name="Kerrie Shanahan" userId="ae473d9f-76e9-476f-892f-2674ea963afc" providerId="ADAL" clId="{1C2628FB-1F07-4B48-8FB3-27553585B1CA}" dt="2025-11-04T22:19:32.708" v="120" actId="6549"/>
        <pc:sldMkLst>
          <pc:docMk/>
          <pc:sldMk cId="1759574190" sldId="498"/>
        </pc:sldMkLst>
      </pc:sldChg>
      <pc:sldChg chg="modNotesTx">
        <pc:chgData name="Kerrie Shanahan" userId="ae473d9f-76e9-476f-892f-2674ea963afc" providerId="ADAL" clId="{1C2628FB-1F07-4B48-8FB3-27553585B1CA}" dt="2025-10-28T21:58:58.636" v="110" actId="20577"/>
        <pc:sldMkLst>
          <pc:docMk/>
          <pc:sldMk cId="1971552586" sldId="515"/>
        </pc:sldMkLst>
      </pc:sldChg>
      <pc:sldChg chg="modNotesTx">
        <pc:chgData name="Kerrie Shanahan" userId="ae473d9f-76e9-476f-892f-2674ea963afc" providerId="ADAL" clId="{1C2628FB-1F07-4B48-8FB3-27553585B1CA}" dt="2025-10-15T00:21:06.072" v="1" actId="20577"/>
        <pc:sldMkLst>
          <pc:docMk/>
          <pc:sldMk cId="409148390" sldId="520"/>
        </pc:sldMkLst>
      </pc:sldChg>
      <pc:sldChg chg="modNotesTx">
        <pc:chgData name="Kerrie Shanahan" userId="ae473d9f-76e9-476f-892f-2674ea963afc" providerId="ADAL" clId="{1C2628FB-1F07-4B48-8FB3-27553585B1CA}" dt="2025-10-28T22:00:18.028" v="117" actId="20577"/>
        <pc:sldMkLst>
          <pc:docMk/>
          <pc:sldMk cId="309290176" sldId="522"/>
        </pc:sldMkLst>
      </pc:sldChg>
      <pc:sldChg chg="delSp modSp mod">
        <pc:chgData name="Kerrie Shanahan" userId="ae473d9f-76e9-476f-892f-2674ea963afc" providerId="ADAL" clId="{1C2628FB-1F07-4B48-8FB3-27553585B1CA}" dt="2025-11-05T01:15:33.881" v="127"/>
        <pc:sldMkLst>
          <pc:docMk/>
          <pc:sldMk cId="732322801" sldId="590"/>
        </pc:sldMkLst>
        <pc:spChg chg="del mod">
          <ac:chgData name="Kerrie Shanahan" userId="ae473d9f-76e9-476f-892f-2674ea963afc" providerId="ADAL" clId="{1C2628FB-1F07-4B48-8FB3-27553585B1CA}" dt="2025-11-05T01:15:19.460" v="125" actId="478"/>
          <ac:spMkLst>
            <pc:docMk/>
            <pc:sldMk cId="732322801" sldId="590"/>
            <ac:spMk id="20" creationId="{2D0EE3DF-EB96-895F-ABBB-C1A2707052BF}"/>
          </ac:spMkLst>
        </pc:spChg>
        <pc:picChg chg="mod">
          <ac:chgData name="Kerrie Shanahan" userId="ae473d9f-76e9-476f-892f-2674ea963afc" providerId="ADAL" clId="{1C2628FB-1F07-4B48-8FB3-27553585B1CA}" dt="2025-11-05T01:15:31.673" v="126" actId="962"/>
          <ac:picMkLst>
            <pc:docMk/>
            <pc:sldMk cId="732322801" sldId="590"/>
            <ac:picMk id="3" creationId="{E9A903B1-8F1A-DFEC-4497-AD9FC84C9FC9}"/>
          </ac:picMkLst>
        </pc:picChg>
        <pc:picChg chg="mod">
          <ac:chgData name="Kerrie Shanahan" userId="ae473d9f-76e9-476f-892f-2674ea963afc" providerId="ADAL" clId="{1C2628FB-1F07-4B48-8FB3-27553585B1CA}" dt="2025-11-05T01:15:11.837" v="122" actId="962"/>
          <ac:picMkLst>
            <pc:docMk/>
            <pc:sldMk cId="732322801" sldId="590"/>
            <ac:picMk id="6" creationId="{82373E1F-972F-30CC-44A0-BC5E36528804}"/>
          </ac:picMkLst>
        </pc:picChg>
        <pc:picChg chg="ord">
          <ac:chgData name="Kerrie Shanahan" userId="ae473d9f-76e9-476f-892f-2674ea963afc" providerId="ADAL" clId="{1C2628FB-1F07-4B48-8FB3-27553585B1CA}" dt="2025-11-05T01:15:33.881" v="127"/>
          <ac:picMkLst>
            <pc:docMk/>
            <pc:sldMk cId="732322801" sldId="590"/>
            <ac:picMk id="7" creationId="{1574D421-D3D3-3BD3-5639-CD621B5E5658}"/>
          </ac:picMkLst>
        </pc:picChg>
      </pc:sldChg>
      <pc:sldChg chg="modSp mod">
        <pc:chgData name="Kerrie Shanahan" userId="ae473d9f-76e9-476f-892f-2674ea963afc" providerId="ADAL" clId="{1C2628FB-1F07-4B48-8FB3-27553585B1CA}" dt="2025-10-15T04:50:18.955" v="7" actId="20577"/>
        <pc:sldMkLst>
          <pc:docMk/>
          <pc:sldMk cId="3925942449" sldId="596"/>
        </pc:sldMkLst>
        <pc:graphicFrameChg chg="modGraphic">
          <ac:chgData name="Kerrie Shanahan" userId="ae473d9f-76e9-476f-892f-2674ea963afc" providerId="ADAL" clId="{1C2628FB-1F07-4B48-8FB3-27553585B1CA}" dt="2025-10-15T04:50:18.955" v="7" actId="20577"/>
          <ac:graphicFrameMkLst>
            <pc:docMk/>
            <pc:sldMk cId="3925942449" sldId="596"/>
            <ac:graphicFrameMk id="26" creationId="{06118FD9-5FAB-764A-463B-79CC9F06AAAD}"/>
          </ac:graphicFrameMkLst>
        </pc:graphicFrameChg>
      </pc:sldChg>
      <pc:sldChg chg="modNotesTx">
        <pc:chgData name="Kerrie Shanahan" userId="ae473d9f-76e9-476f-892f-2674ea963afc" providerId="ADAL" clId="{1C2628FB-1F07-4B48-8FB3-27553585B1CA}" dt="2025-10-21T03:34:47.436" v="42" actId="113"/>
        <pc:sldMkLst>
          <pc:docMk/>
          <pc:sldMk cId="2418617791" sldId="625"/>
        </pc:sldMkLst>
      </pc:sldChg>
      <pc:sldChg chg="modNotesTx">
        <pc:chgData name="Kerrie Shanahan" userId="ae473d9f-76e9-476f-892f-2674ea963afc" providerId="ADAL" clId="{1C2628FB-1F07-4B48-8FB3-27553585B1CA}" dt="2025-10-15T04:51:21.558" v="16" actId="20577"/>
        <pc:sldMkLst>
          <pc:docMk/>
          <pc:sldMk cId="2018142745" sldId="627"/>
        </pc:sldMkLst>
      </pc:sldChg>
      <pc:sldMasterChg chg="modSldLayout">
        <pc:chgData name="Kerrie Shanahan" userId="ae473d9f-76e9-476f-892f-2674ea963afc" providerId="ADAL" clId="{1C2628FB-1F07-4B48-8FB3-27553585B1CA}" dt="2025-10-28T21:55:29.959" v="45" actId="20577"/>
        <pc:sldMasterMkLst>
          <pc:docMk/>
          <pc:sldMasterMk cId="1034081160" sldId="2147483648"/>
        </pc:sldMasterMkLst>
        <pc:sldLayoutChg chg="modSp mod">
          <pc:chgData name="Kerrie Shanahan" userId="ae473d9f-76e9-476f-892f-2674ea963afc" providerId="ADAL" clId="{1C2628FB-1F07-4B48-8FB3-27553585B1CA}" dt="2025-10-28T21:55:29.959" v="45" actId="20577"/>
          <pc:sldLayoutMkLst>
            <pc:docMk/>
            <pc:sldMasterMk cId="1034081160" sldId="2147483648"/>
            <pc:sldLayoutMk cId="1568010790" sldId="2147483715"/>
          </pc:sldLayoutMkLst>
          <pc:spChg chg="mod">
            <ac:chgData name="Kerrie Shanahan" userId="ae473d9f-76e9-476f-892f-2674ea963afc" providerId="ADAL" clId="{1C2628FB-1F07-4B48-8FB3-27553585B1CA}" dt="2025-10-28T21:55:29.959" v="45" actId="20577"/>
            <ac:spMkLst>
              <pc:docMk/>
              <pc:sldMasterMk cId="1034081160" sldId="2147483648"/>
              <pc:sldLayoutMk cId="1568010790" sldId="2147483715"/>
              <ac:spMk id="9" creationId="{BE190321-D7BF-C062-2590-59C6905B1F18}"/>
            </ac:spMkLst>
          </pc:spChg>
        </pc:sldLayoutChg>
      </pc:sldMasterChg>
    </pc:docChg>
  </pc:docChgLst>
  <pc:docChgLst>
    <pc:chgData name="Kerrie Shanahan" userId="ae473d9f-76e9-476f-892f-2674ea963afc" providerId="ADAL" clId="{B841AF64-8C7B-443D-B64B-CC0B35C86D18}"/>
    <pc:docChg chg="undo custSel delSld modSld">
      <pc:chgData name="Kerrie Shanahan" userId="ae473d9f-76e9-476f-892f-2674ea963afc" providerId="ADAL" clId="{B841AF64-8C7B-443D-B64B-CC0B35C86D18}" dt="2025-08-27T04:53:57.848" v="1412" actId="20577"/>
      <pc:docMkLst>
        <pc:docMk/>
      </pc:docMkLst>
      <pc:sldChg chg="del">
        <pc:chgData name="Kerrie Shanahan" userId="ae473d9f-76e9-476f-892f-2674ea963afc" providerId="ADAL" clId="{B841AF64-8C7B-443D-B64B-CC0B35C86D18}" dt="2025-08-19T00:16:08.755" v="5" actId="2696"/>
        <pc:sldMkLst>
          <pc:docMk/>
          <pc:sldMk cId="702303488" sldId="511"/>
        </pc:sldMkLst>
      </pc:sldChg>
      <pc:sldChg chg="del">
        <pc:chgData name="Kerrie Shanahan" userId="ae473d9f-76e9-476f-892f-2674ea963afc" providerId="ADAL" clId="{B841AF64-8C7B-443D-B64B-CC0B35C86D18}" dt="2025-08-19T00:16:10.754" v="6" actId="2696"/>
        <pc:sldMkLst>
          <pc:docMk/>
          <pc:sldMk cId="2491177883" sldId="512"/>
        </pc:sldMkLst>
      </pc:sldChg>
      <pc:sldChg chg="modSp mod modNotesTx">
        <pc:chgData name="Kerrie Shanahan" userId="ae473d9f-76e9-476f-892f-2674ea963afc" providerId="ADAL" clId="{B841AF64-8C7B-443D-B64B-CC0B35C86D18}" dt="2025-08-19T02:03:46.676" v="352" actId="20577"/>
        <pc:sldMkLst>
          <pc:docMk/>
          <pc:sldMk cId="868684786" sldId="513"/>
        </pc:sldMkLst>
      </pc:sldChg>
      <pc:sldChg chg="modSp mod">
        <pc:chgData name="Kerrie Shanahan" userId="ae473d9f-76e9-476f-892f-2674ea963afc" providerId="ADAL" clId="{B841AF64-8C7B-443D-B64B-CC0B35C86D18}" dt="2025-08-19T06:11:50.762" v="730" actId="20577"/>
        <pc:sldMkLst>
          <pc:docMk/>
          <pc:sldMk cId="1259779433" sldId="514"/>
        </pc:sldMkLst>
      </pc:sldChg>
      <pc:sldChg chg="modNotesTx">
        <pc:chgData name="Kerrie Shanahan" userId="ae473d9f-76e9-476f-892f-2674ea963afc" providerId="ADAL" clId="{B841AF64-8C7B-443D-B64B-CC0B35C86D18}" dt="2025-08-19T06:20:13.137" v="1294" actId="20577"/>
        <pc:sldMkLst>
          <pc:docMk/>
          <pc:sldMk cId="1971552586" sldId="515"/>
        </pc:sldMkLst>
      </pc:sldChg>
      <pc:sldChg chg="addSp delSp modSp mod modNotesTx">
        <pc:chgData name="Kerrie Shanahan" userId="ae473d9f-76e9-476f-892f-2674ea963afc" providerId="ADAL" clId="{B841AF64-8C7B-443D-B64B-CC0B35C86D18}" dt="2025-08-27T04:53:57.848" v="1412" actId="20577"/>
        <pc:sldMkLst>
          <pc:docMk/>
          <pc:sldMk cId="409148390" sldId="520"/>
        </pc:sldMkLst>
      </pc:sldChg>
      <pc:sldChg chg="modSp mod modNotesTx">
        <pc:chgData name="Kerrie Shanahan" userId="ae473d9f-76e9-476f-892f-2674ea963afc" providerId="ADAL" clId="{B841AF64-8C7B-443D-B64B-CC0B35C86D18}" dt="2025-08-27T04:32:51.357" v="1384" actId="20577"/>
        <pc:sldMkLst>
          <pc:docMk/>
          <pc:sldMk cId="1596643284" sldId="525"/>
        </pc:sldMkLst>
      </pc:sldChg>
      <pc:sldChg chg="modSp mod">
        <pc:chgData name="Kerrie Shanahan" userId="ae473d9f-76e9-476f-892f-2674ea963afc" providerId="ADAL" clId="{B841AF64-8C7B-443D-B64B-CC0B35C86D18}" dt="2025-08-19T01:50:32.849" v="280" actId="255"/>
        <pc:sldMkLst>
          <pc:docMk/>
          <pc:sldMk cId="2703624644" sldId="528"/>
        </pc:sldMkLst>
      </pc:sldChg>
      <pc:sldChg chg="modSp mod modNotesTx">
        <pc:chgData name="Kerrie Shanahan" userId="ae473d9f-76e9-476f-892f-2674ea963afc" providerId="ADAL" clId="{B841AF64-8C7B-443D-B64B-CC0B35C86D18}" dt="2025-08-19T01:51:58.776" v="311" actId="1076"/>
        <pc:sldMkLst>
          <pc:docMk/>
          <pc:sldMk cId="3781479621" sldId="529"/>
        </pc:sldMkLst>
      </pc:sldChg>
      <pc:sldChg chg="del">
        <pc:chgData name="Kerrie Shanahan" userId="ae473d9f-76e9-476f-892f-2674ea963afc" providerId="ADAL" clId="{B841AF64-8C7B-443D-B64B-CC0B35C86D18}" dt="2025-08-19T00:15:48.110" v="4" actId="2696"/>
        <pc:sldMkLst>
          <pc:docMk/>
          <pc:sldMk cId="3330237926" sldId="550"/>
        </pc:sldMkLst>
      </pc:sldChg>
      <pc:sldChg chg="del">
        <pc:chgData name="Kerrie Shanahan" userId="ae473d9f-76e9-476f-892f-2674ea963afc" providerId="ADAL" clId="{B841AF64-8C7B-443D-B64B-CC0B35C86D18}" dt="2025-08-19T00:15:32.307" v="0" actId="2696"/>
        <pc:sldMkLst>
          <pc:docMk/>
          <pc:sldMk cId="1315584489" sldId="571"/>
        </pc:sldMkLst>
      </pc:sldChg>
      <pc:sldChg chg="del">
        <pc:chgData name="Kerrie Shanahan" userId="ae473d9f-76e9-476f-892f-2674ea963afc" providerId="ADAL" clId="{B841AF64-8C7B-443D-B64B-CC0B35C86D18}" dt="2025-08-19T00:15:34.566" v="1" actId="2696"/>
        <pc:sldMkLst>
          <pc:docMk/>
          <pc:sldMk cId="2331923430" sldId="572"/>
        </pc:sldMkLst>
      </pc:sldChg>
      <pc:sldChg chg="del">
        <pc:chgData name="Kerrie Shanahan" userId="ae473d9f-76e9-476f-892f-2674ea963afc" providerId="ADAL" clId="{B841AF64-8C7B-443D-B64B-CC0B35C86D18}" dt="2025-08-19T00:15:37.150" v="2" actId="2696"/>
        <pc:sldMkLst>
          <pc:docMk/>
          <pc:sldMk cId="2559220963" sldId="573"/>
        </pc:sldMkLst>
      </pc:sldChg>
      <pc:sldChg chg="del">
        <pc:chgData name="Kerrie Shanahan" userId="ae473d9f-76e9-476f-892f-2674ea963afc" providerId="ADAL" clId="{B841AF64-8C7B-443D-B64B-CC0B35C86D18}" dt="2025-08-19T00:15:39.215" v="3" actId="2696"/>
        <pc:sldMkLst>
          <pc:docMk/>
          <pc:sldMk cId="3738028381" sldId="574"/>
        </pc:sldMkLst>
      </pc:sldChg>
      <pc:sldChg chg="del">
        <pc:chgData name="Kerrie Shanahan" userId="ae473d9f-76e9-476f-892f-2674ea963afc" providerId="ADAL" clId="{B841AF64-8C7B-443D-B64B-CC0B35C86D18}" dt="2025-08-19T01:49:29.727" v="254" actId="2696"/>
        <pc:sldMkLst>
          <pc:docMk/>
          <pc:sldMk cId="3286048985" sldId="580"/>
        </pc:sldMkLst>
      </pc:sldChg>
      <pc:sldChg chg="modNotesTx">
        <pc:chgData name="Kerrie Shanahan" userId="ae473d9f-76e9-476f-892f-2674ea963afc" providerId="ADAL" clId="{B841AF64-8C7B-443D-B64B-CC0B35C86D18}" dt="2025-08-19T01:08:02.588" v="240" actId="113"/>
        <pc:sldMkLst>
          <pc:docMk/>
          <pc:sldMk cId="2046789255" sldId="588"/>
        </pc:sldMkLst>
      </pc:sldChg>
      <pc:sldChg chg="modSp mod modNotesTx">
        <pc:chgData name="Kerrie Shanahan" userId="ae473d9f-76e9-476f-892f-2674ea963afc" providerId="ADAL" clId="{B841AF64-8C7B-443D-B64B-CC0B35C86D18}" dt="2025-08-27T04:39:31.385" v="1388"/>
        <pc:sldMkLst>
          <pc:docMk/>
          <pc:sldMk cId="861566247" sldId="589"/>
        </pc:sldMkLst>
      </pc:sldChg>
      <pc:sldChg chg="modSp mod modNotesTx">
        <pc:chgData name="Kerrie Shanahan" userId="ae473d9f-76e9-476f-892f-2674ea963afc" providerId="ADAL" clId="{B841AF64-8C7B-443D-B64B-CC0B35C86D18}" dt="2025-08-19T01:12:31.779" v="253" actId="14100"/>
        <pc:sldMkLst>
          <pc:docMk/>
          <pc:sldMk cId="732322801" sldId="590"/>
        </pc:sldMkLst>
      </pc:sldChg>
      <pc:sldChg chg="del">
        <pc:chgData name="Kerrie Shanahan" userId="ae473d9f-76e9-476f-892f-2674ea963afc" providerId="ADAL" clId="{B841AF64-8C7B-443D-B64B-CC0B35C86D18}" dt="2025-08-27T04:36:11.461" v="1387" actId="2696"/>
        <pc:sldMkLst>
          <pc:docMk/>
          <pc:sldMk cId="2212672778" sldId="591"/>
        </pc:sldMkLst>
      </pc:sldChg>
      <pc:sldChg chg="modNotesTx">
        <pc:chgData name="Kerrie Shanahan" userId="ae473d9f-76e9-476f-892f-2674ea963afc" providerId="ADAL" clId="{B841AF64-8C7B-443D-B64B-CC0B35C86D18}" dt="2025-08-27T04:33:30.372" v="1386" actId="20577"/>
        <pc:sldMkLst>
          <pc:docMk/>
          <pc:sldMk cId="195463427" sldId="592"/>
        </pc:sldMkLst>
      </pc:sldChg>
      <pc:sldChg chg="modSp del mod">
        <pc:chgData name="Kerrie Shanahan" userId="ae473d9f-76e9-476f-892f-2674ea963afc" providerId="ADAL" clId="{B841AF64-8C7B-443D-B64B-CC0B35C86D18}" dt="2025-08-19T01:04:01.362" v="155" actId="2696"/>
        <pc:sldMkLst>
          <pc:docMk/>
          <pc:sldMk cId="1522948361" sldId="593"/>
        </pc:sldMkLst>
      </pc:sldChg>
      <pc:sldChg chg="del">
        <pc:chgData name="Kerrie Shanahan" userId="ae473d9f-76e9-476f-892f-2674ea963afc" providerId="ADAL" clId="{B841AF64-8C7B-443D-B64B-CC0B35C86D18}" dt="2025-08-19T01:04:05.492" v="156" actId="2696"/>
        <pc:sldMkLst>
          <pc:docMk/>
          <pc:sldMk cId="3240904579" sldId="594"/>
        </pc:sldMkLst>
      </pc:sldChg>
    </pc:docChg>
  </pc:docChgLst>
  <pc:docChgLst>
    <pc:chgData name="Kerrie Shanahan" userId="S::kerrie.shanahan@esa.edu.au::ae473d9f-76e9-476f-892f-2674ea963afc" providerId="AD" clId="Web-{A007AF21-41C1-D200-6B5E-308B9BBA5653}"/>
    <pc:docChg chg="modSld">
      <pc:chgData name="Kerrie Shanahan" userId="S::kerrie.shanahan@esa.edu.au::ae473d9f-76e9-476f-892f-2674ea963afc" providerId="AD" clId="Web-{A007AF21-41C1-D200-6B5E-308B9BBA5653}" dt="2025-09-02T05:50:12.626" v="3"/>
      <pc:docMkLst>
        <pc:docMk/>
      </pc:docMkLst>
      <pc:sldChg chg="modNotes">
        <pc:chgData name="Kerrie Shanahan" userId="S::kerrie.shanahan@esa.edu.au::ae473d9f-76e9-476f-892f-2674ea963afc" providerId="AD" clId="Web-{A007AF21-41C1-D200-6B5E-308B9BBA5653}" dt="2025-09-02T05:49:52.610" v="1"/>
        <pc:sldMkLst>
          <pc:docMk/>
          <pc:sldMk cId="4125320619" sldId="545"/>
        </pc:sldMkLst>
      </pc:sldChg>
      <pc:sldChg chg="modNotes">
        <pc:chgData name="Kerrie Shanahan" userId="S::kerrie.shanahan@esa.edu.au::ae473d9f-76e9-476f-892f-2674ea963afc" providerId="AD" clId="Web-{A007AF21-41C1-D200-6B5E-308B9BBA5653}" dt="2025-09-02T05:50:12.626" v="3"/>
        <pc:sldMkLst>
          <pc:docMk/>
          <pc:sldMk cId="265169284" sldId="598"/>
        </pc:sldMkLst>
      </pc:sldChg>
    </pc:docChg>
  </pc:docChgLst>
  <pc:docChgLst>
    <pc:chgData name="Kerrie Shanahan" userId="ae473d9f-76e9-476f-892f-2674ea963afc" providerId="ADAL" clId="{5DEF63A4-3C7E-4029-8BFA-70F8D5FE107A}"/>
    <pc:docChg chg="undo custSel addSld delSld modSld modMainMaster">
      <pc:chgData name="Kerrie Shanahan" userId="ae473d9f-76e9-476f-892f-2674ea963afc" providerId="ADAL" clId="{5DEF63A4-3C7E-4029-8BFA-70F8D5FE107A}" dt="2025-09-15T02:39:12.018" v="3714" actId="14826"/>
      <pc:docMkLst>
        <pc:docMk/>
      </pc:docMkLst>
      <pc:sldChg chg="modSp modNotesTx">
        <pc:chgData name="Kerrie Shanahan" userId="ae473d9f-76e9-476f-892f-2674ea963afc" providerId="ADAL" clId="{5DEF63A4-3C7E-4029-8BFA-70F8D5FE107A}" dt="2025-09-15T00:52:57.968" v="3705" actId="20577"/>
        <pc:sldMkLst>
          <pc:docMk/>
          <pc:sldMk cId="258130066" sldId="492"/>
        </pc:sldMkLst>
      </pc:sldChg>
      <pc:sldChg chg="modSp modNotesTx">
        <pc:chgData name="Kerrie Shanahan" userId="ae473d9f-76e9-476f-892f-2674ea963afc" providerId="ADAL" clId="{5DEF63A4-3C7E-4029-8BFA-70F8D5FE107A}" dt="2025-09-15T02:39:12.018" v="3714" actId="14826"/>
        <pc:sldMkLst>
          <pc:docMk/>
          <pc:sldMk cId="2389358011" sldId="493"/>
        </pc:sldMkLst>
      </pc:sldChg>
      <pc:sldChg chg="modSp">
        <pc:chgData name="Kerrie Shanahan" userId="ae473d9f-76e9-476f-892f-2674ea963afc" providerId="ADAL" clId="{5DEF63A4-3C7E-4029-8BFA-70F8D5FE107A}" dt="2025-09-15T00:53:03.794" v="3709" actId="20577"/>
        <pc:sldMkLst>
          <pc:docMk/>
          <pc:sldMk cId="824124811" sldId="494"/>
        </pc:sldMkLst>
      </pc:sldChg>
      <pc:sldChg chg="modSp mod modNotesTx">
        <pc:chgData name="Kerrie Shanahan" userId="ae473d9f-76e9-476f-892f-2674ea963afc" providerId="ADAL" clId="{5DEF63A4-3C7E-4029-8BFA-70F8D5FE107A}" dt="2025-09-15T00:51:10.544" v="3546" actId="20577"/>
        <pc:sldMkLst>
          <pc:docMk/>
          <pc:sldMk cId="1759574190" sldId="498"/>
        </pc:sldMkLst>
      </pc:sldChg>
      <pc:sldChg chg="modSp">
        <pc:chgData name="Kerrie Shanahan" userId="ae473d9f-76e9-476f-892f-2674ea963afc" providerId="ADAL" clId="{5DEF63A4-3C7E-4029-8BFA-70F8D5FE107A}" dt="2025-09-15T00:53:08.132" v="3711" actId="20577"/>
        <pc:sldMkLst>
          <pc:docMk/>
          <pc:sldMk cId="1583021152" sldId="499"/>
        </pc:sldMkLst>
      </pc:sldChg>
      <pc:sldChg chg="addSp modSp mod">
        <pc:chgData name="Kerrie Shanahan" userId="ae473d9f-76e9-476f-892f-2674ea963afc" providerId="ADAL" clId="{5DEF63A4-3C7E-4029-8BFA-70F8D5FE107A}" dt="2025-09-15T00:50:56.674" v="3538" actId="20577"/>
        <pc:sldMkLst>
          <pc:docMk/>
          <pc:sldMk cId="868684786" sldId="513"/>
        </pc:sldMkLst>
      </pc:sldChg>
      <pc:sldChg chg="modSp mod modNotesTx">
        <pc:chgData name="Kerrie Shanahan" userId="ae473d9f-76e9-476f-892f-2674ea963afc" providerId="ADAL" clId="{5DEF63A4-3C7E-4029-8BFA-70F8D5FE107A}" dt="2025-09-15T00:50:59.541" v="3540" actId="20577"/>
        <pc:sldMkLst>
          <pc:docMk/>
          <pc:sldMk cId="1259779433" sldId="514"/>
        </pc:sldMkLst>
      </pc:sldChg>
      <pc:sldChg chg="modSp modNotesTx">
        <pc:chgData name="Kerrie Shanahan" userId="ae473d9f-76e9-476f-892f-2674ea963afc" providerId="ADAL" clId="{5DEF63A4-3C7E-4029-8BFA-70F8D5FE107A}" dt="2025-09-15T00:51:02.509" v="3542" actId="20577"/>
        <pc:sldMkLst>
          <pc:docMk/>
          <pc:sldMk cId="1971552586" sldId="515"/>
        </pc:sldMkLst>
      </pc:sldChg>
      <pc:sldChg chg="modSp">
        <pc:chgData name="Kerrie Shanahan" userId="ae473d9f-76e9-476f-892f-2674ea963afc" providerId="ADAL" clId="{5DEF63A4-3C7E-4029-8BFA-70F8D5FE107A}" dt="2025-09-15T00:51:07.350" v="3544" actId="20577"/>
        <pc:sldMkLst>
          <pc:docMk/>
          <pc:sldMk cId="3791891907" sldId="516"/>
        </pc:sldMkLst>
      </pc:sldChg>
      <pc:sldChg chg="modSp mod modClrScheme chgLayout modNotesTx">
        <pc:chgData name="Kerrie Shanahan" userId="ae473d9f-76e9-476f-892f-2674ea963afc" providerId="ADAL" clId="{5DEF63A4-3C7E-4029-8BFA-70F8D5FE107A}" dt="2025-09-09T05:22:42.269" v="3232" actId="20577"/>
        <pc:sldMkLst>
          <pc:docMk/>
          <pc:sldMk cId="409148390" sldId="520"/>
        </pc:sldMkLst>
      </pc:sldChg>
      <pc:sldChg chg="modSp mod modNotesTx">
        <pc:chgData name="Kerrie Shanahan" userId="ae473d9f-76e9-476f-892f-2674ea963afc" providerId="ADAL" clId="{5DEF63A4-3C7E-4029-8BFA-70F8D5FE107A}" dt="2025-09-15T00:51:39.650" v="3595" actId="20577"/>
        <pc:sldMkLst>
          <pc:docMk/>
          <pc:sldMk cId="309290176" sldId="522"/>
        </pc:sldMkLst>
      </pc:sldChg>
      <pc:sldChg chg="modSp">
        <pc:chgData name="Kerrie Shanahan" userId="ae473d9f-76e9-476f-892f-2674ea963afc" providerId="ADAL" clId="{5DEF63A4-3C7E-4029-8BFA-70F8D5FE107A}" dt="2025-09-15T00:50:48.392" v="3530" actId="20577"/>
        <pc:sldMkLst>
          <pc:docMk/>
          <pc:sldMk cId="1596643284" sldId="525"/>
        </pc:sldMkLst>
      </pc:sldChg>
      <pc:sldChg chg="modSp">
        <pc:chgData name="Kerrie Shanahan" userId="ae473d9f-76e9-476f-892f-2674ea963afc" providerId="ADAL" clId="{5DEF63A4-3C7E-4029-8BFA-70F8D5FE107A}" dt="2025-09-15T00:50:51.629" v="3533" actId="20577"/>
        <pc:sldMkLst>
          <pc:docMk/>
          <pc:sldMk cId="2703624644" sldId="528"/>
        </pc:sldMkLst>
      </pc:sldChg>
      <pc:sldChg chg="modSp">
        <pc:chgData name="Kerrie Shanahan" userId="ae473d9f-76e9-476f-892f-2674ea963afc" providerId="ADAL" clId="{5DEF63A4-3C7E-4029-8BFA-70F8D5FE107A}" dt="2025-09-15T00:50:54.182" v="3536" actId="20577"/>
        <pc:sldMkLst>
          <pc:docMk/>
          <pc:sldMk cId="3781479621" sldId="529"/>
        </pc:sldMkLst>
      </pc:sldChg>
      <pc:sldChg chg="modSp">
        <pc:chgData name="Kerrie Shanahan" userId="ae473d9f-76e9-476f-892f-2674ea963afc" providerId="ADAL" clId="{5DEF63A4-3C7E-4029-8BFA-70F8D5FE107A}" dt="2025-09-15T00:51:34.116" v="3589" actId="20577"/>
        <pc:sldMkLst>
          <pc:docMk/>
          <pc:sldMk cId="2729606762" sldId="587"/>
        </pc:sldMkLst>
      </pc:sldChg>
      <pc:sldChg chg="modSp modNotesTx">
        <pc:chgData name="Kerrie Shanahan" userId="ae473d9f-76e9-476f-892f-2674ea963afc" providerId="ADAL" clId="{5DEF63A4-3C7E-4029-8BFA-70F8D5FE107A}" dt="2025-09-15T00:50:35.315" v="3520" actId="20577"/>
        <pc:sldMkLst>
          <pc:docMk/>
          <pc:sldMk cId="2046789255" sldId="588"/>
        </pc:sldMkLst>
      </pc:sldChg>
      <pc:sldChg chg="modSp mod">
        <pc:chgData name="Kerrie Shanahan" userId="ae473d9f-76e9-476f-892f-2674ea963afc" providerId="ADAL" clId="{5DEF63A4-3C7E-4029-8BFA-70F8D5FE107A}" dt="2025-09-15T00:50:38.051" v="3522" actId="20577"/>
        <pc:sldMkLst>
          <pc:docMk/>
          <pc:sldMk cId="861566247" sldId="589"/>
        </pc:sldMkLst>
      </pc:sldChg>
      <pc:sldChg chg="modSp modNotesTx">
        <pc:chgData name="Kerrie Shanahan" userId="ae473d9f-76e9-476f-892f-2674ea963afc" providerId="ADAL" clId="{5DEF63A4-3C7E-4029-8BFA-70F8D5FE107A}" dt="2025-09-15T00:50:40.984" v="3524" actId="20577"/>
        <pc:sldMkLst>
          <pc:docMk/>
          <pc:sldMk cId="732322801" sldId="590"/>
        </pc:sldMkLst>
      </pc:sldChg>
      <pc:sldChg chg="modNotesTx">
        <pc:chgData name="Kerrie Shanahan" userId="ae473d9f-76e9-476f-892f-2674ea963afc" providerId="ADAL" clId="{5DEF63A4-3C7E-4029-8BFA-70F8D5FE107A}" dt="2025-09-01T05:42:30.070" v="353"/>
        <pc:sldMkLst>
          <pc:docMk/>
          <pc:sldMk cId="195463427" sldId="592"/>
        </pc:sldMkLst>
      </pc:sldChg>
      <pc:sldChg chg="modSp modNotesTx">
        <pc:chgData name="Kerrie Shanahan" userId="ae473d9f-76e9-476f-892f-2674ea963afc" providerId="ADAL" clId="{5DEF63A4-3C7E-4029-8BFA-70F8D5FE107A}" dt="2025-09-15T00:50:27.096" v="3514" actId="20577"/>
        <pc:sldMkLst>
          <pc:docMk/>
          <pc:sldMk cId="3660454696" sldId="593"/>
        </pc:sldMkLst>
      </pc:sldChg>
      <pc:sldChg chg="modSp">
        <pc:chgData name="Kerrie Shanahan" userId="ae473d9f-76e9-476f-892f-2674ea963afc" providerId="ADAL" clId="{5DEF63A4-3C7E-4029-8BFA-70F8D5FE107A}" dt="2025-09-15T00:51:15.372" v="3548" actId="20577"/>
        <pc:sldMkLst>
          <pc:docMk/>
          <pc:sldMk cId="2197449896" sldId="595"/>
        </pc:sldMkLst>
      </pc:sldChg>
      <pc:sldChg chg="modSp">
        <pc:chgData name="Kerrie Shanahan" userId="ae473d9f-76e9-476f-892f-2674ea963afc" providerId="ADAL" clId="{5DEF63A4-3C7E-4029-8BFA-70F8D5FE107A}" dt="2025-09-15T00:51:42.529" v="3599" actId="20577"/>
        <pc:sldMkLst>
          <pc:docMk/>
          <pc:sldMk cId="3925942449" sldId="596"/>
        </pc:sldMkLst>
      </pc:sldChg>
      <pc:sldChg chg="modSp">
        <pc:chgData name="Kerrie Shanahan" userId="ae473d9f-76e9-476f-892f-2674ea963afc" providerId="ADAL" clId="{5DEF63A4-3C7E-4029-8BFA-70F8D5FE107A}" dt="2025-09-15T00:51:52.664" v="3607" actId="20577"/>
        <pc:sldMkLst>
          <pc:docMk/>
          <pc:sldMk cId="1185045484" sldId="604"/>
        </pc:sldMkLst>
      </pc:sldChg>
      <pc:sldChg chg="modSp">
        <pc:chgData name="Kerrie Shanahan" userId="ae473d9f-76e9-476f-892f-2674ea963afc" providerId="ADAL" clId="{5DEF63A4-3C7E-4029-8BFA-70F8D5FE107A}" dt="2025-09-15T00:51:57.047" v="3611" actId="20577"/>
        <pc:sldMkLst>
          <pc:docMk/>
          <pc:sldMk cId="2746484293" sldId="605"/>
        </pc:sldMkLst>
      </pc:sldChg>
      <pc:sldChg chg="modSp add mod">
        <pc:chgData name="Kerrie Shanahan" userId="ae473d9f-76e9-476f-892f-2674ea963afc" providerId="ADAL" clId="{5DEF63A4-3C7E-4029-8BFA-70F8D5FE107A}" dt="2025-09-15T00:50:31.802" v="3516" actId="20577"/>
        <pc:sldMkLst>
          <pc:docMk/>
          <pc:sldMk cId="2950440687" sldId="607"/>
        </pc:sldMkLst>
      </pc:sldChg>
      <pc:sldChg chg="modSp">
        <pc:chgData name="Kerrie Shanahan" userId="ae473d9f-76e9-476f-892f-2674ea963afc" providerId="ADAL" clId="{5DEF63A4-3C7E-4029-8BFA-70F8D5FE107A}" dt="2025-09-15T00:51:37.209" v="3593" actId="20577"/>
        <pc:sldMkLst>
          <pc:docMk/>
          <pc:sldMk cId="606627204" sldId="608"/>
        </pc:sldMkLst>
      </pc:sldChg>
      <pc:sldChg chg="modSp modNotesTx">
        <pc:chgData name="Kerrie Shanahan" userId="ae473d9f-76e9-476f-892f-2674ea963afc" providerId="ADAL" clId="{5DEF63A4-3C7E-4029-8BFA-70F8D5FE107A}" dt="2025-09-15T00:52:27.558" v="3671" actId="20577"/>
        <pc:sldMkLst>
          <pc:docMk/>
          <pc:sldMk cId="3881029296" sldId="609"/>
        </pc:sldMkLst>
      </pc:sldChg>
      <pc:sldChg chg="modSp">
        <pc:chgData name="Kerrie Shanahan" userId="ae473d9f-76e9-476f-892f-2674ea963afc" providerId="ADAL" clId="{5DEF63A4-3C7E-4029-8BFA-70F8D5FE107A}" dt="2025-09-15T00:52:30.727" v="3675" actId="20577"/>
        <pc:sldMkLst>
          <pc:docMk/>
          <pc:sldMk cId="367376752" sldId="610"/>
        </pc:sldMkLst>
      </pc:sldChg>
      <pc:sldChg chg="modSp modNotesTx">
        <pc:chgData name="Kerrie Shanahan" userId="ae473d9f-76e9-476f-892f-2674ea963afc" providerId="ADAL" clId="{5DEF63A4-3C7E-4029-8BFA-70F8D5FE107A}" dt="2025-09-15T00:52:33.456" v="3679" actId="20577"/>
        <pc:sldMkLst>
          <pc:docMk/>
          <pc:sldMk cId="2527022099" sldId="611"/>
        </pc:sldMkLst>
      </pc:sldChg>
      <pc:sldChg chg="addSp delSp modSp mod modNotesTx">
        <pc:chgData name="Kerrie Shanahan" userId="ae473d9f-76e9-476f-892f-2674ea963afc" providerId="ADAL" clId="{5DEF63A4-3C7E-4029-8BFA-70F8D5FE107A}" dt="2025-09-15T00:52:45.350" v="3695" actId="20577"/>
        <pc:sldMkLst>
          <pc:docMk/>
          <pc:sldMk cId="61048598" sldId="612"/>
        </pc:sldMkLst>
      </pc:sldChg>
      <pc:sldChg chg="modSp modNotesTx">
        <pc:chgData name="Kerrie Shanahan" userId="ae473d9f-76e9-476f-892f-2674ea963afc" providerId="ADAL" clId="{5DEF63A4-3C7E-4029-8BFA-70F8D5FE107A}" dt="2025-09-15T00:52:20.644" v="3667" actId="20577"/>
        <pc:sldMkLst>
          <pc:docMk/>
          <pc:sldMk cId="815954821" sldId="617"/>
        </pc:sldMkLst>
      </pc:sldChg>
      <pc:sldChg chg="modSp modNotesTx">
        <pc:chgData name="Kerrie Shanahan" userId="ae473d9f-76e9-476f-892f-2674ea963afc" providerId="ADAL" clId="{5DEF63A4-3C7E-4029-8BFA-70F8D5FE107A}" dt="2025-09-15T00:52:01.171" v="3615" actId="20577"/>
        <pc:sldMkLst>
          <pc:docMk/>
          <pc:sldMk cId="63627137" sldId="618"/>
        </pc:sldMkLst>
      </pc:sldChg>
      <pc:sldChg chg="modSp modNotesTx">
        <pc:chgData name="Kerrie Shanahan" userId="ae473d9f-76e9-476f-892f-2674ea963afc" providerId="ADAL" clId="{5DEF63A4-3C7E-4029-8BFA-70F8D5FE107A}" dt="2025-09-15T00:52:05.033" v="3619" actId="20577"/>
        <pc:sldMkLst>
          <pc:docMk/>
          <pc:sldMk cId="2798630523" sldId="619"/>
        </pc:sldMkLst>
      </pc:sldChg>
      <pc:sldChg chg="modSp modNotesTx">
        <pc:chgData name="Kerrie Shanahan" userId="ae473d9f-76e9-476f-892f-2674ea963afc" providerId="ADAL" clId="{5DEF63A4-3C7E-4029-8BFA-70F8D5FE107A}" dt="2025-09-15T00:51:30.381" v="3585" actId="20577"/>
        <pc:sldMkLst>
          <pc:docMk/>
          <pc:sldMk cId="1006286205" sldId="620"/>
        </pc:sldMkLst>
      </pc:sldChg>
      <pc:sldChg chg="modSp modNotesTx">
        <pc:chgData name="Kerrie Shanahan" userId="ae473d9f-76e9-476f-892f-2674ea963afc" providerId="ADAL" clId="{5DEF63A4-3C7E-4029-8BFA-70F8D5FE107A}" dt="2025-09-15T00:52:36.338" v="3683" actId="20577"/>
        <pc:sldMkLst>
          <pc:docMk/>
          <pc:sldMk cId="2646229202" sldId="621"/>
        </pc:sldMkLst>
      </pc:sldChg>
      <pc:sldChg chg="modSp mod modNotesTx">
        <pc:chgData name="Kerrie Shanahan" userId="ae473d9f-76e9-476f-892f-2674ea963afc" providerId="ADAL" clId="{5DEF63A4-3C7E-4029-8BFA-70F8D5FE107A}" dt="2025-09-15T00:52:48.913" v="3697" actId="20577"/>
        <pc:sldMkLst>
          <pc:docMk/>
          <pc:sldMk cId="926816714" sldId="623"/>
        </pc:sldMkLst>
      </pc:sldChg>
      <pc:sldChg chg="modSp add modNotesTx">
        <pc:chgData name="Kerrie Shanahan" userId="ae473d9f-76e9-476f-892f-2674ea963afc" providerId="ADAL" clId="{5DEF63A4-3C7E-4029-8BFA-70F8D5FE107A}" dt="2025-09-15T00:50:43.345" v="3525" actId="20577"/>
        <pc:sldMkLst>
          <pc:docMk/>
          <pc:sldMk cId="2514826053" sldId="624"/>
        </pc:sldMkLst>
      </pc:sldChg>
      <pc:sldChg chg="addSp delSp modSp add mod modClrScheme chgLayout modNotesTx">
        <pc:chgData name="Kerrie Shanahan" userId="ae473d9f-76e9-476f-892f-2674ea963afc" providerId="ADAL" clId="{5DEF63A4-3C7E-4029-8BFA-70F8D5FE107A}" dt="2025-09-15T00:50:45.637" v="3527" actId="20577"/>
        <pc:sldMkLst>
          <pc:docMk/>
          <pc:sldMk cId="2418617791" sldId="625"/>
        </pc:sldMkLst>
      </pc:sldChg>
      <pc:sldChg chg="addSp delSp modSp add del mod modNotesTx">
        <pc:chgData name="Kerrie Shanahan" userId="ae473d9f-76e9-476f-892f-2674ea963afc" providerId="ADAL" clId="{5DEF63A4-3C7E-4029-8BFA-70F8D5FE107A}" dt="2025-09-08T02:37:39.768" v="2729" actId="2696"/>
        <pc:sldMkLst>
          <pc:docMk/>
          <pc:sldMk cId="4148556386" sldId="626"/>
        </pc:sldMkLst>
      </pc:sldChg>
      <pc:sldChg chg="modSp modNotesTx">
        <pc:chgData name="Kerrie Shanahan" userId="ae473d9f-76e9-476f-892f-2674ea963afc" providerId="ADAL" clId="{5DEF63A4-3C7E-4029-8BFA-70F8D5FE107A}" dt="2025-09-15T00:51:45.484" v="3601" actId="20577"/>
        <pc:sldMkLst>
          <pc:docMk/>
          <pc:sldMk cId="2018142745" sldId="627"/>
        </pc:sldMkLst>
      </pc:sldChg>
      <pc:sldChg chg="modSp modNotesTx">
        <pc:chgData name="Kerrie Shanahan" userId="ae473d9f-76e9-476f-892f-2674ea963afc" providerId="ADAL" clId="{5DEF63A4-3C7E-4029-8BFA-70F8D5FE107A}" dt="2025-09-15T00:51:49.496" v="3605" actId="20577"/>
        <pc:sldMkLst>
          <pc:docMk/>
          <pc:sldMk cId="3407915953" sldId="628"/>
        </pc:sldMkLst>
      </pc:sldChg>
      <pc:sldChg chg="modSp modNotesTx">
        <pc:chgData name="Kerrie Shanahan" userId="ae473d9f-76e9-476f-892f-2674ea963afc" providerId="ADAL" clId="{5DEF63A4-3C7E-4029-8BFA-70F8D5FE107A}" dt="2025-09-15T00:52:39.265" v="3687" actId="20577"/>
        <pc:sldMkLst>
          <pc:docMk/>
          <pc:sldMk cId="3248917679" sldId="629"/>
        </pc:sldMkLst>
      </pc:sldChg>
      <pc:sldChg chg="modSp modNotesTx">
        <pc:chgData name="Kerrie Shanahan" userId="ae473d9f-76e9-476f-892f-2674ea963afc" providerId="ADAL" clId="{5DEF63A4-3C7E-4029-8BFA-70F8D5FE107A}" dt="2025-09-15T00:52:42.351" v="3691" actId="20577"/>
        <pc:sldMkLst>
          <pc:docMk/>
          <pc:sldMk cId="3475175589" sldId="630"/>
        </pc:sldMkLst>
      </pc:sldChg>
      <pc:sldChg chg="modSp modNotesTx">
        <pc:chgData name="Kerrie Shanahan" userId="ae473d9f-76e9-476f-892f-2674ea963afc" providerId="ADAL" clId="{5DEF63A4-3C7E-4029-8BFA-70F8D5FE107A}" dt="2025-09-15T00:52:51.618" v="3699" actId="20577"/>
        <pc:sldMkLst>
          <pc:docMk/>
          <pc:sldMk cId="2167089148" sldId="631"/>
        </pc:sldMkLst>
      </pc:sldChg>
      <pc:sldChg chg="modSp modNotesTx">
        <pc:chgData name="Kerrie Shanahan" userId="ae473d9f-76e9-476f-892f-2674ea963afc" providerId="ADAL" clId="{5DEF63A4-3C7E-4029-8BFA-70F8D5FE107A}" dt="2025-09-15T00:52:54.693" v="3703" actId="20577"/>
        <pc:sldMkLst>
          <pc:docMk/>
          <pc:sldMk cId="1906318045" sldId="632"/>
        </pc:sldMkLst>
      </pc:sldChg>
      <pc:sldMasterChg chg="addSldLayout modSldLayout">
        <pc:chgData name="Kerrie Shanahan" userId="ae473d9f-76e9-476f-892f-2674ea963afc" providerId="ADAL" clId="{5DEF63A4-3C7E-4029-8BFA-70F8D5FE107A}" dt="2025-09-08T02:40:11.966" v="2746" actId="1076"/>
        <pc:sldMasterMkLst>
          <pc:docMk/>
          <pc:sldMasterMk cId="1034081160" sldId="2147483648"/>
        </pc:sldMasterMkLst>
        <pc:sldLayoutChg chg="modSp mod">
          <pc:chgData name="Kerrie Shanahan" userId="ae473d9f-76e9-476f-892f-2674ea963afc" providerId="ADAL" clId="{5DEF63A4-3C7E-4029-8BFA-70F8D5FE107A}" dt="2025-09-03T05:57:23.985" v="374" actId="1076"/>
          <pc:sldLayoutMkLst>
            <pc:docMk/>
            <pc:sldMasterMk cId="1034081160" sldId="2147483648"/>
            <pc:sldLayoutMk cId="2739707789" sldId="2147483733"/>
          </pc:sldLayoutMkLst>
        </pc:sldLayoutChg>
        <pc:sldLayoutChg chg="addSp modSp add mod modTransition">
          <pc:chgData name="Kerrie Shanahan" userId="ae473d9f-76e9-476f-892f-2674ea963afc" providerId="ADAL" clId="{5DEF63A4-3C7E-4029-8BFA-70F8D5FE107A}" dt="2025-09-08T02:40:11.966" v="2746" actId="1076"/>
          <pc:sldLayoutMkLst>
            <pc:docMk/>
            <pc:sldMasterMk cId="1034081160" sldId="2147483648"/>
            <pc:sldLayoutMk cId="1311300944" sldId="2147483735"/>
          </pc:sldLayoutMkLst>
        </pc:sldLayoutChg>
      </pc:sldMasterChg>
    </pc:docChg>
  </pc:docChgLst>
  <pc:docChgLst>
    <pc:chgData name="Rebecca McEwan" userId="ff810c5d-fc8a-4cb6-9b96-8b31b958f764" providerId="ADAL" clId="{4671F965-79DC-4DA1-817F-0055C3AC0D2D}"/>
    <pc:docChg chg="custSel modSld">
      <pc:chgData name="Rebecca McEwan" userId="ff810c5d-fc8a-4cb6-9b96-8b31b958f764" providerId="ADAL" clId="{4671F965-79DC-4DA1-817F-0055C3AC0D2D}" dt="2025-10-14T23:23:39.127" v="290" actId="20577"/>
      <pc:docMkLst>
        <pc:docMk/>
      </pc:docMkLst>
      <pc:sldChg chg="modSp mod">
        <pc:chgData name="Rebecca McEwan" userId="ff810c5d-fc8a-4cb6-9b96-8b31b958f764" providerId="ADAL" clId="{4671F965-79DC-4DA1-817F-0055C3AC0D2D}" dt="2025-10-14T01:50:18.457" v="208" actId="20577"/>
        <pc:sldMkLst>
          <pc:docMk/>
          <pc:sldMk cId="1759574190" sldId="498"/>
        </pc:sldMkLst>
        <pc:spChg chg="mod">
          <ac:chgData name="Rebecca McEwan" userId="ff810c5d-fc8a-4cb6-9b96-8b31b958f764" providerId="ADAL" clId="{4671F965-79DC-4DA1-817F-0055C3AC0D2D}" dt="2025-10-14T01:50:18.457" v="208" actId="20577"/>
          <ac:spMkLst>
            <pc:docMk/>
            <pc:sldMk cId="1759574190" sldId="498"/>
            <ac:spMk id="7" creationId="{B16F79CC-9A8A-3573-D4AA-5B324082BC90}"/>
          </ac:spMkLst>
        </pc:spChg>
      </pc:sldChg>
      <pc:sldChg chg="modNotesTx">
        <pc:chgData name="Rebecca McEwan" userId="ff810c5d-fc8a-4cb6-9b96-8b31b958f764" providerId="ADAL" clId="{4671F965-79DC-4DA1-817F-0055C3AC0D2D}" dt="2025-10-14T23:23:39.127" v="290" actId="20577"/>
        <pc:sldMkLst>
          <pc:docMk/>
          <pc:sldMk cId="868684786" sldId="513"/>
        </pc:sldMkLst>
      </pc:sldChg>
      <pc:sldChg chg="modSp mod modNotesTx">
        <pc:chgData name="Rebecca McEwan" userId="ff810c5d-fc8a-4cb6-9b96-8b31b958f764" providerId="ADAL" clId="{4671F965-79DC-4DA1-817F-0055C3AC0D2D}" dt="2025-10-14T03:16:00.602" v="253" actId="6549"/>
        <pc:sldMkLst>
          <pc:docMk/>
          <pc:sldMk cId="309290176" sldId="522"/>
        </pc:sldMkLst>
        <pc:graphicFrameChg chg="mod modGraphic">
          <ac:chgData name="Rebecca McEwan" userId="ff810c5d-fc8a-4cb6-9b96-8b31b958f764" providerId="ADAL" clId="{4671F965-79DC-4DA1-817F-0055C3AC0D2D}" dt="2025-10-14T03:15:37.036" v="248" actId="113"/>
          <ac:graphicFrameMkLst>
            <pc:docMk/>
            <pc:sldMk cId="309290176" sldId="522"/>
            <ac:graphicFrameMk id="2" creationId="{D41D206B-B3FF-8480-47D5-9B5CC5808EB3}"/>
          </ac:graphicFrameMkLst>
        </pc:graphicFrameChg>
      </pc:sldChg>
      <pc:sldChg chg="modNotesTx">
        <pc:chgData name="Rebecca McEwan" userId="ff810c5d-fc8a-4cb6-9b96-8b31b958f764" providerId="ADAL" clId="{4671F965-79DC-4DA1-817F-0055C3AC0D2D}" dt="2025-10-14T01:55:16.468" v="220" actId="20577"/>
        <pc:sldMkLst>
          <pc:docMk/>
          <pc:sldMk cId="2729606762" sldId="587"/>
        </pc:sldMkLst>
      </pc:sldChg>
      <pc:sldChg chg="modNotesTx">
        <pc:chgData name="Rebecca McEwan" userId="ff810c5d-fc8a-4cb6-9b96-8b31b958f764" providerId="ADAL" clId="{4671F965-79DC-4DA1-817F-0055C3AC0D2D}" dt="2025-10-14T23:14:09.446" v="260" actId="20577"/>
        <pc:sldMkLst>
          <pc:docMk/>
          <pc:sldMk cId="2046789255" sldId="588"/>
        </pc:sldMkLst>
      </pc:sldChg>
      <pc:sldChg chg="modNotesTx">
        <pc:chgData name="Rebecca McEwan" userId="ff810c5d-fc8a-4cb6-9b96-8b31b958f764" providerId="ADAL" clId="{4671F965-79DC-4DA1-817F-0055C3AC0D2D}" dt="2025-10-14T01:47:34.302" v="164" actId="6549"/>
        <pc:sldMkLst>
          <pc:docMk/>
          <pc:sldMk cId="2197449896" sldId="595"/>
        </pc:sldMkLst>
      </pc:sldChg>
      <pc:sldChg chg="modSp mod modNotesTx">
        <pc:chgData name="Rebecca McEwan" userId="ff810c5d-fc8a-4cb6-9b96-8b31b958f764" providerId="ADAL" clId="{4671F965-79DC-4DA1-817F-0055C3AC0D2D}" dt="2025-10-14T03:16:08.047" v="255" actId="20577"/>
        <pc:sldMkLst>
          <pc:docMk/>
          <pc:sldMk cId="3925942449" sldId="596"/>
        </pc:sldMkLst>
        <pc:graphicFrameChg chg="mod modGraphic">
          <ac:chgData name="Rebecca McEwan" userId="ff810c5d-fc8a-4cb6-9b96-8b31b958f764" providerId="ADAL" clId="{4671F965-79DC-4DA1-817F-0055C3AC0D2D}" dt="2025-10-14T03:15:47.549" v="251" actId="20577"/>
          <ac:graphicFrameMkLst>
            <pc:docMk/>
            <pc:sldMk cId="3925942449" sldId="596"/>
            <ac:graphicFrameMk id="26" creationId="{06118FD9-5FAB-764A-463B-79CC9F06AAAD}"/>
          </ac:graphicFrameMkLst>
        </pc:graphicFrameChg>
      </pc:sldChg>
      <pc:sldChg chg="modNotesTx">
        <pc:chgData name="Rebecca McEwan" userId="ff810c5d-fc8a-4cb6-9b96-8b31b958f764" providerId="ADAL" clId="{4671F965-79DC-4DA1-817F-0055C3AC0D2D}" dt="2025-10-14T02:00:57.243" v="232" actId="20577"/>
        <pc:sldMkLst>
          <pc:docMk/>
          <pc:sldMk cId="606627204" sldId="608"/>
        </pc:sldMkLst>
      </pc:sldChg>
      <pc:sldChg chg="addSp delSp modSp mod">
        <pc:chgData name="Rebecca McEwan" userId="ff810c5d-fc8a-4cb6-9b96-8b31b958f764" providerId="ADAL" clId="{4671F965-79DC-4DA1-817F-0055C3AC0D2D}" dt="2025-10-14T03:21:17.211" v="257"/>
        <pc:sldMkLst>
          <pc:docMk/>
          <pc:sldMk cId="63627137" sldId="618"/>
        </pc:sldMkLst>
        <pc:picChg chg="add mod">
          <ac:chgData name="Rebecca McEwan" userId="ff810c5d-fc8a-4cb6-9b96-8b31b958f764" providerId="ADAL" clId="{4671F965-79DC-4DA1-817F-0055C3AC0D2D}" dt="2025-10-14T03:21:17.211" v="257"/>
          <ac:picMkLst>
            <pc:docMk/>
            <pc:sldMk cId="63627137" sldId="618"/>
            <ac:picMk id="2" creationId="{BF60BEA6-6ED5-08F1-F25C-49BEB352AFCF}"/>
          </ac:picMkLst>
        </pc:picChg>
      </pc:sldChg>
    </pc:docChg>
  </pc:docChgLst>
  <pc:docChgLst>
    <pc:chgData name="Martine Power" userId="f3410e55-3c0b-475c-b0b5-72038337e5c9" providerId="ADAL" clId="{7E6F3FA5-C1B1-41B5-9114-0A8B33EA4CFA}"/>
    <pc:docChg chg="custSel modSld">
      <pc:chgData name="Martine Power" userId="f3410e55-3c0b-475c-b0b5-72038337e5c9" providerId="ADAL" clId="{7E6F3FA5-C1B1-41B5-9114-0A8B33EA4CFA}" dt="2025-10-28T07:30:38.880" v="161" actId="20577"/>
      <pc:docMkLst>
        <pc:docMk/>
      </pc:docMkLst>
      <pc:sldChg chg="modSp mod modNotesTx">
        <pc:chgData name="Martine Power" userId="f3410e55-3c0b-475c-b0b5-72038337e5c9" providerId="ADAL" clId="{7E6F3FA5-C1B1-41B5-9114-0A8B33EA4CFA}" dt="2025-10-28T02:33:29.468" v="90" actId="20577"/>
        <pc:sldMkLst>
          <pc:docMk/>
          <pc:sldMk cId="1759574190" sldId="498"/>
        </pc:sldMkLst>
        <pc:spChg chg="mod">
          <ac:chgData name="Martine Power" userId="f3410e55-3c0b-475c-b0b5-72038337e5c9" providerId="ADAL" clId="{7E6F3FA5-C1B1-41B5-9114-0A8B33EA4CFA}" dt="2025-10-28T02:31:37.821" v="86" actId="20577"/>
          <ac:spMkLst>
            <pc:docMk/>
            <pc:sldMk cId="1759574190" sldId="498"/>
            <ac:spMk id="7" creationId="{B16F79CC-9A8A-3573-D4AA-5B324082BC90}"/>
          </ac:spMkLst>
        </pc:spChg>
      </pc:sldChg>
      <pc:sldChg chg="modNotesTx">
        <pc:chgData name="Martine Power" userId="f3410e55-3c0b-475c-b0b5-72038337e5c9" providerId="ADAL" clId="{7E6F3FA5-C1B1-41B5-9114-0A8B33EA4CFA}" dt="2025-10-21T05:19:29.471" v="3" actId="20577"/>
        <pc:sldMkLst>
          <pc:docMk/>
          <pc:sldMk cId="1971552586" sldId="515"/>
        </pc:sldMkLst>
      </pc:sldChg>
      <pc:sldChg chg="modSp mod modNotesTx">
        <pc:chgData name="Martine Power" userId="f3410e55-3c0b-475c-b0b5-72038337e5c9" providerId="ADAL" clId="{7E6F3FA5-C1B1-41B5-9114-0A8B33EA4CFA}" dt="2025-10-28T04:54:43.843" v="148" actId="20577"/>
        <pc:sldMkLst>
          <pc:docMk/>
          <pc:sldMk cId="409148390" sldId="520"/>
        </pc:sldMkLst>
        <pc:spChg chg="mod">
          <ac:chgData name="Martine Power" userId="f3410e55-3c0b-475c-b0b5-72038337e5c9" providerId="ADAL" clId="{7E6F3FA5-C1B1-41B5-9114-0A8B33EA4CFA}" dt="2025-10-28T02:12:11.955" v="44" actId="20577"/>
          <ac:spMkLst>
            <pc:docMk/>
            <pc:sldMk cId="409148390" sldId="520"/>
            <ac:spMk id="3" creationId="{D83DA378-6E79-474F-DA0B-BF72F52211FB}"/>
          </ac:spMkLst>
        </pc:spChg>
      </pc:sldChg>
      <pc:sldChg chg="modNotesTx">
        <pc:chgData name="Martine Power" userId="f3410e55-3c0b-475c-b0b5-72038337e5c9" providerId="ADAL" clId="{7E6F3FA5-C1B1-41B5-9114-0A8B33EA4CFA}" dt="2025-10-28T04:35:16.599" v="143" actId="20577"/>
        <pc:sldMkLst>
          <pc:docMk/>
          <pc:sldMk cId="309290176" sldId="522"/>
        </pc:sldMkLst>
      </pc:sldChg>
      <pc:sldChg chg="modNotesTx">
        <pc:chgData name="Martine Power" userId="f3410e55-3c0b-475c-b0b5-72038337e5c9" providerId="ADAL" clId="{7E6F3FA5-C1B1-41B5-9114-0A8B33EA4CFA}" dt="2025-10-28T07:30:38.880" v="161" actId="20577"/>
        <pc:sldMkLst>
          <pc:docMk/>
          <pc:sldMk cId="1596643284" sldId="525"/>
        </pc:sldMkLst>
      </pc:sldChg>
      <pc:sldChg chg="modNotesTx">
        <pc:chgData name="Martine Power" userId="f3410e55-3c0b-475c-b0b5-72038337e5c9" providerId="ADAL" clId="{7E6F3FA5-C1B1-41B5-9114-0A8B33EA4CFA}" dt="2025-10-28T02:23:12.711" v="74" actId="20577"/>
        <pc:sldMkLst>
          <pc:docMk/>
          <pc:sldMk cId="3781479621" sldId="529"/>
        </pc:sldMkLst>
      </pc:sldChg>
      <pc:sldChg chg="modNotesTx">
        <pc:chgData name="Martine Power" userId="f3410e55-3c0b-475c-b0b5-72038337e5c9" providerId="ADAL" clId="{7E6F3FA5-C1B1-41B5-9114-0A8B33EA4CFA}" dt="2025-10-28T03:01:53.307" v="118" actId="20577"/>
        <pc:sldMkLst>
          <pc:docMk/>
          <pc:sldMk cId="2729606762" sldId="587"/>
        </pc:sldMkLst>
      </pc:sldChg>
      <pc:sldChg chg="modNotesTx">
        <pc:chgData name="Martine Power" userId="f3410e55-3c0b-475c-b0b5-72038337e5c9" providerId="ADAL" clId="{7E6F3FA5-C1B1-41B5-9114-0A8B33EA4CFA}" dt="2025-10-28T02:58:51.200" v="115" actId="20577"/>
        <pc:sldMkLst>
          <pc:docMk/>
          <pc:sldMk cId="2428762325" sldId="594"/>
        </pc:sldMkLst>
      </pc:sldChg>
      <pc:sldChg chg="modNotesTx">
        <pc:chgData name="Martine Power" userId="f3410e55-3c0b-475c-b0b5-72038337e5c9" providerId="ADAL" clId="{7E6F3FA5-C1B1-41B5-9114-0A8B33EA4CFA}" dt="2025-10-28T03:01:27.670" v="117" actId="20577"/>
        <pc:sldMkLst>
          <pc:docMk/>
          <pc:sldMk cId="2197449896" sldId="595"/>
        </pc:sldMkLst>
      </pc:sldChg>
      <pc:sldChg chg="modSp mod modNotesTx">
        <pc:chgData name="Martine Power" userId="f3410e55-3c0b-475c-b0b5-72038337e5c9" providerId="ADAL" clId="{7E6F3FA5-C1B1-41B5-9114-0A8B33EA4CFA}" dt="2025-10-28T04:39:42.399" v="146" actId="14100"/>
        <pc:sldMkLst>
          <pc:docMk/>
          <pc:sldMk cId="1185045484" sldId="604"/>
        </pc:sldMkLst>
        <pc:spChg chg="mod">
          <ac:chgData name="Martine Power" userId="f3410e55-3c0b-475c-b0b5-72038337e5c9" providerId="ADAL" clId="{7E6F3FA5-C1B1-41B5-9114-0A8B33EA4CFA}" dt="2025-10-28T04:39:42.399" v="146" actId="14100"/>
          <ac:spMkLst>
            <pc:docMk/>
            <pc:sldMk cId="1185045484" sldId="604"/>
            <ac:spMk id="3" creationId="{C2C6FA8A-10AE-84A2-C635-F659E2D10BB5}"/>
          </ac:spMkLst>
        </pc:spChg>
      </pc:sldChg>
      <pc:sldChg chg="modSp mod">
        <pc:chgData name="Martine Power" userId="f3410e55-3c0b-475c-b0b5-72038337e5c9" providerId="ADAL" clId="{7E6F3FA5-C1B1-41B5-9114-0A8B33EA4CFA}" dt="2025-10-28T04:39:49.141" v="147" actId="14100"/>
        <pc:sldMkLst>
          <pc:docMk/>
          <pc:sldMk cId="2746484293" sldId="605"/>
        </pc:sldMkLst>
        <pc:spChg chg="mod">
          <ac:chgData name="Martine Power" userId="f3410e55-3c0b-475c-b0b5-72038337e5c9" providerId="ADAL" clId="{7E6F3FA5-C1B1-41B5-9114-0A8B33EA4CFA}" dt="2025-10-28T04:39:49.141" v="147" actId="14100"/>
          <ac:spMkLst>
            <pc:docMk/>
            <pc:sldMk cId="2746484293" sldId="605"/>
            <ac:spMk id="4" creationId="{6B749C9A-E27D-CD95-63F4-258E1AC88310}"/>
          </ac:spMkLst>
        </pc:spChg>
      </pc:sldChg>
      <pc:sldChg chg="modNotesTx">
        <pc:chgData name="Martine Power" userId="f3410e55-3c0b-475c-b0b5-72038337e5c9" providerId="ADAL" clId="{7E6F3FA5-C1B1-41B5-9114-0A8B33EA4CFA}" dt="2025-10-28T03:03:08.117" v="131" actId="20577"/>
        <pc:sldMkLst>
          <pc:docMk/>
          <pc:sldMk cId="606627204" sldId="608"/>
        </pc:sldMkLst>
      </pc:sldChg>
      <pc:sldChg chg="modNotesTx">
        <pc:chgData name="Martine Power" userId="f3410e55-3c0b-475c-b0b5-72038337e5c9" providerId="ADAL" clId="{7E6F3FA5-C1B1-41B5-9114-0A8B33EA4CFA}" dt="2025-10-28T02:21:27.046" v="73" actId="313"/>
        <pc:sldMkLst>
          <pc:docMk/>
          <pc:sldMk cId="2418617791" sldId="625"/>
        </pc:sldMkLst>
      </pc:sldChg>
      <pc:sldChg chg="modNotesTx">
        <pc:chgData name="Martine Power" userId="f3410e55-3c0b-475c-b0b5-72038337e5c9" providerId="ADAL" clId="{7E6F3FA5-C1B1-41B5-9114-0A8B33EA4CFA}" dt="2025-10-28T04:37:23.343" v="145" actId="114"/>
        <pc:sldMkLst>
          <pc:docMk/>
          <pc:sldMk cId="2018142745" sldId="627"/>
        </pc:sldMkLst>
      </pc:sldChg>
      <pc:sldChg chg="modNotesTx">
        <pc:chgData name="Martine Power" userId="f3410e55-3c0b-475c-b0b5-72038337e5c9" providerId="ADAL" clId="{7E6F3FA5-C1B1-41B5-9114-0A8B33EA4CFA}" dt="2025-10-28T05:54:11.082" v="149" actId="20577"/>
        <pc:sldMkLst>
          <pc:docMk/>
          <pc:sldMk cId="3407915953" sldId="628"/>
        </pc:sldMkLst>
      </pc:sldChg>
    </pc:docChg>
  </pc:docChgLst>
  <pc:docChgLst>
    <pc:chgData name="Martine Power" userId="f3410e55-3c0b-475c-b0b5-72038337e5c9" providerId="ADAL" clId="{17D0FC71-C0EA-4387-A4F8-65B9E32438E6}"/>
    <pc:docChg chg="undo custSel modSld">
      <pc:chgData name="Martine Power" userId="f3410e55-3c0b-475c-b0b5-72038337e5c9" providerId="ADAL" clId="{17D0FC71-C0EA-4387-A4F8-65B9E32438E6}" dt="2025-09-12T02:48:50.260" v="1188" actId="20577"/>
      <pc:docMkLst>
        <pc:docMk/>
      </pc:docMkLst>
      <pc:sldChg chg="modNotesTx">
        <pc:chgData name="Martine Power" userId="f3410e55-3c0b-475c-b0b5-72038337e5c9" providerId="ADAL" clId="{17D0FC71-C0EA-4387-A4F8-65B9E32438E6}" dt="2025-09-12T01:43:55.491" v="1128" actId="20577"/>
        <pc:sldMkLst>
          <pc:docMk/>
          <pc:sldMk cId="258130066" sldId="492"/>
        </pc:sldMkLst>
      </pc:sldChg>
      <pc:sldChg chg="modNotesTx">
        <pc:chgData name="Martine Power" userId="f3410e55-3c0b-475c-b0b5-72038337e5c9" providerId="ADAL" clId="{17D0FC71-C0EA-4387-A4F8-65B9E32438E6}" dt="2025-09-12T02:02:10.354" v="1170" actId="313"/>
        <pc:sldMkLst>
          <pc:docMk/>
          <pc:sldMk cId="2389358011" sldId="493"/>
        </pc:sldMkLst>
      </pc:sldChg>
      <pc:sldChg chg="modNotesTx">
        <pc:chgData name="Martine Power" userId="f3410e55-3c0b-475c-b0b5-72038337e5c9" providerId="ADAL" clId="{17D0FC71-C0EA-4387-A4F8-65B9E32438E6}" dt="2025-09-11T06:45:47.030" v="309" actId="20577"/>
        <pc:sldMkLst>
          <pc:docMk/>
          <pc:sldMk cId="1759574190" sldId="498"/>
        </pc:sldMkLst>
      </pc:sldChg>
      <pc:sldChg chg="modNotesTx">
        <pc:chgData name="Martine Power" userId="f3410e55-3c0b-475c-b0b5-72038337e5c9" providerId="ADAL" clId="{17D0FC71-C0EA-4387-A4F8-65B9E32438E6}" dt="2025-09-11T06:28:16.233" v="212" actId="20577"/>
        <pc:sldMkLst>
          <pc:docMk/>
          <pc:sldMk cId="1259779433" sldId="514"/>
        </pc:sldMkLst>
      </pc:sldChg>
      <pc:sldChg chg="modNotesTx">
        <pc:chgData name="Martine Power" userId="f3410e55-3c0b-475c-b0b5-72038337e5c9" providerId="ADAL" clId="{17D0FC71-C0EA-4387-A4F8-65B9E32438E6}" dt="2025-09-11T06:29:59.258" v="217" actId="20577"/>
        <pc:sldMkLst>
          <pc:docMk/>
          <pc:sldMk cId="1971552586" sldId="515"/>
        </pc:sldMkLst>
      </pc:sldChg>
      <pc:sldChg chg="modNotesTx">
        <pc:chgData name="Martine Power" userId="f3410e55-3c0b-475c-b0b5-72038337e5c9" providerId="ADAL" clId="{17D0FC71-C0EA-4387-A4F8-65B9E32438E6}" dt="2025-09-11T06:09:10.702" v="121" actId="20577"/>
        <pc:sldMkLst>
          <pc:docMk/>
          <pc:sldMk cId="409148390" sldId="520"/>
        </pc:sldMkLst>
      </pc:sldChg>
      <pc:sldChg chg="modNotesTx">
        <pc:chgData name="Martine Power" userId="f3410e55-3c0b-475c-b0b5-72038337e5c9" providerId="ADAL" clId="{17D0FC71-C0EA-4387-A4F8-65B9E32438E6}" dt="2025-09-12T01:25:47.256" v="1005" actId="313"/>
        <pc:sldMkLst>
          <pc:docMk/>
          <pc:sldMk cId="309290176" sldId="522"/>
        </pc:sldMkLst>
      </pc:sldChg>
      <pc:sldChg chg="modNotesTx">
        <pc:chgData name="Martine Power" userId="f3410e55-3c0b-475c-b0b5-72038337e5c9" providerId="ADAL" clId="{17D0FC71-C0EA-4387-A4F8-65B9E32438E6}" dt="2025-09-11T06:23:18.386" v="172" actId="113"/>
        <pc:sldMkLst>
          <pc:docMk/>
          <pc:sldMk cId="1596643284" sldId="525"/>
        </pc:sldMkLst>
      </pc:sldChg>
      <pc:sldChg chg="modNotesTx">
        <pc:chgData name="Martine Power" userId="f3410e55-3c0b-475c-b0b5-72038337e5c9" providerId="ADAL" clId="{17D0FC71-C0EA-4387-A4F8-65B9E32438E6}" dt="2025-09-11T06:25:39.977" v="187" actId="20577"/>
        <pc:sldMkLst>
          <pc:docMk/>
          <pc:sldMk cId="2703624644" sldId="528"/>
        </pc:sldMkLst>
      </pc:sldChg>
      <pc:sldChg chg="modNotesTx">
        <pc:chgData name="Martine Power" userId="f3410e55-3c0b-475c-b0b5-72038337e5c9" providerId="ADAL" clId="{17D0FC71-C0EA-4387-A4F8-65B9E32438E6}" dt="2025-09-11T06:27:13.080" v="211" actId="20577"/>
        <pc:sldMkLst>
          <pc:docMk/>
          <pc:sldMk cId="3781479621" sldId="529"/>
        </pc:sldMkLst>
      </pc:sldChg>
      <pc:sldChg chg="modNotesTx">
        <pc:chgData name="Martine Power" userId="f3410e55-3c0b-475c-b0b5-72038337e5c9" providerId="ADAL" clId="{17D0FC71-C0EA-4387-A4F8-65B9E32438E6}" dt="2025-09-11T23:51:27.025" v="401" actId="20577"/>
        <pc:sldMkLst>
          <pc:docMk/>
          <pc:sldMk cId="2729606762" sldId="587"/>
        </pc:sldMkLst>
      </pc:sldChg>
      <pc:sldChg chg="modNotesTx">
        <pc:chgData name="Martine Power" userId="f3410e55-3c0b-475c-b0b5-72038337e5c9" providerId="ADAL" clId="{17D0FC71-C0EA-4387-A4F8-65B9E32438E6}" dt="2025-09-11T06:13:33.084" v="133" actId="113"/>
        <pc:sldMkLst>
          <pc:docMk/>
          <pc:sldMk cId="2046789255" sldId="588"/>
        </pc:sldMkLst>
      </pc:sldChg>
      <pc:sldChg chg="modNotesTx">
        <pc:chgData name="Martine Power" userId="f3410e55-3c0b-475c-b0b5-72038337e5c9" providerId="ADAL" clId="{17D0FC71-C0EA-4387-A4F8-65B9E32438E6}" dt="2025-09-11T06:14:20.591" v="136" actId="113"/>
        <pc:sldMkLst>
          <pc:docMk/>
          <pc:sldMk cId="861566247" sldId="589"/>
        </pc:sldMkLst>
      </pc:sldChg>
      <pc:sldChg chg="modNotesTx">
        <pc:chgData name="Martine Power" userId="f3410e55-3c0b-475c-b0b5-72038337e5c9" providerId="ADAL" clId="{17D0FC71-C0EA-4387-A4F8-65B9E32438E6}" dt="2025-09-11T06:16:04.657" v="138" actId="113"/>
        <pc:sldMkLst>
          <pc:docMk/>
          <pc:sldMk cId="732322801" sldId="590"/>
        </pc:sldMkLst>
      </pc:sldChg>
      <pc:sldChg chg="modNotesTx">
        <pc:chgData name="Martine Power" userId="f3410e55-3c0b-475c-b0b5-72038337e5c9" providerId="ADAL" clId="{17D0FC71-C0EA-4387-A4F8-65B9E32438E6}" dt="2025-09-11T06:10:35.124" v="131" actId="113"/>
        <pc:sldMkLst>
          <pc:docMk/>
          <pc:sldMk cId="3660454696" sldId="593"/>
        </pc:sldMkLst>
      </pc:sldChg>
      <pc:sldChg chg="modNotesTx">
        <pc:chgData name="Martine Power" userId="f3410e55-3c0b-475c-b0b5-72038337e5c9" providerId="ADAL" clId="{17D0FC71-C0EA-4387-A4F8-65B9E32438E6}" dt="2025-09-11T06:49:28.853" v="325" actId="113"/>
        <pc:sldMkLst>
          <pc:docMk/>
          <pc:sldMk cId="2428762325" sldId="594"/>
        </pc:sldMkLst>
      </pc:sldChg>
      <pc:sldChg chg="modNotesTx">
        <pc:chgData name="Martine Power" userId="f3410e55-3c0b-475c-b0b5-72038337e5c9" providerId="ADAL" clId="{17D0FC71-C0EA-4387-A4F8-65B9E32438E6}" dt="2025-09-11T06:51:33.200" v="336" actId="20577"/>
        <pc:sldMkLst>
          <pc:docMk/>
          <pc:sldMk cId="2197449896" sldId="595"/>
        </pc:sldMkLst>
      </pc:sldChg>
      <pc:sldChg chg="modNotesTx">
        <pc:chgData name="Martine Power" userId="f3410e55-3c0b-475c-b0b5-72038337e5c9" providerId="ADAL" clId="{17D0FC71-C0EA-4387-A4F8-65B9E32438E6}" dt="2025-09-11T23:59:20.973" v="559" actId="20577"/>
        <pc:sldMkLst>
          <pc:docMk/>
          <pc:sldMk cId="3925942449" sldId="596"/>
        </pc:sldMkLst>
      </pc:sldChg>
      <pc:sldChg chg="modNotesTx">
        <pc:chgData name="Martine Power" userId="f3410e55-3c0b-475c-b0b5-72038337e5c9" providerId="ADAL" clId="{17D0FC71-C0EA-4387-A4F8-65B9E32438E6}" dt="2025-09-12T00:30:40.529" v="634" actId="114"/>
        <pc:sldMkLst>
          <pc:docMk/>
          <pc:sldMk cId="1185045484" sldId="604"/>
        </pc:sldMkLst>
      </pc:sldChg>
      <pc:sldChg chg="modNotesTx">
        <pc:chgData name="Martine Power" userId="f3410e55-3c0b-475c-b0b5-72038337e5c9" providerId="ADAL" clId="{17D0FC71-C0EA-4387-A4F8-65B9E32438E6}" dt="2025-09-12T00:31:00.290" v="636" actId="113"/>
        <pc:sldMkLst>
          <pc:docMk/>
          <pc:sldMk cId="2746484293" sldId="605"/>
        </pc:sldMkLst>
      </pc:sldChg>
      <pc:sldChg chg="modNotesTx">
        <pc:chgData name="Martine Power" userId="f3410e55-3c0b-475c-b0b5-72038337e5c9" providerId="ADAL" clId="{17D0FC71-C0EA-4387-A4F8-65B9E32438E6}" dt="2025-09-11T23:55:22.527" v="504" actId="20577"/>
        <pc:sldMkLst>
          <pc:docMk/>
          <pc:sldMk cId="606627204" sldId="608"/>
        </pc:sldMkLst>
      </pc:sldChg>
      <pc:sldChg chg="modNotesTx">
        <pc:chgData name="Martine Power" userId="f3410e55-3c0b-475c-b0b5-72038337e5c9" providerId="ADAL" clId="{17D0FC71-C0EA-4387-A4F8-65B9E32438E6}" dt="2025-09-12T01:00:32.947" v="740" actId="113"/>
        <pc:sldMkLst>
          <pc:docMk/>
          <pc:sldMk cId="3881029296" sldId="609"/>
        </pc:sldMkLst>
      </pc:sldChg>
      <pc:sldChg chg="modNotesTx">
        <pc:chgData name="Martine Power" userId="f3410e55-3c0b-475c-b0b5-72038337e5c9" providerId="ADAL" clId="{17D0FC71-C0EA-4387-A4F8-65B9E32438E6}" dt="2025-09-12T01:03:07.834" v="752" actId="20577"/>
        <pc:sldMkLst>
          <pc:docMk/>
          <pc:sldMk cId="367376752" sldId="610"/>
        </pc:sldMkLst>
      </pc:sldChg>
      <pc:sldChg chg="modNotesTx">
        <pc:chgData name="Martine Power" userId="f3410e55-3c0b-475c-b0b5-72038337e5c9" providerId="ADAL" clId="{17D0FC71-C0EA-4387-A4F8-65B9E32438E6}" dt="2025-09-12T01:17:50.249" v="967" actId="20577"/>
        <pc:sldMkLst>
          <pc:docMk/>
          <pc:sldMk cId="2527022099" sldId="611"/>
        </pc:sldMkLst>
      </pc:sldChg>
      <pc:sldChg chg="modNotesTx">
        <pc:chgData name="Martine Power" userId="f3410e55-3c0b-475c-b0b5-72038337e5c9" providerId="ADAL" clId="{17D0FC71-C0EA-4387-A4F8-65B9E32438E6}" dt="2025-09-12T01:24:11.047" v="999" actId="20577"/>
        <pc:sldMkLst>
          <pc:docMk/>
          <pc:sldMk cId="61048598" sldId="612"/>
        </pc:sldMkLst>
      </pc:sldChg>
      <pc:sldChg chg="modNotesTx">
        <pc:chgData name="Martine Power" userId="f3410e55-3c0b-475c-b0b5-72038337e5c9" providerId="ADAL" clId="{17D0FC71-C0EA-4387-A4F8-65B9E32438E6}" dt="2025-09-12T00:38:56.864" v="733" actId="20577"/>
        <pc:sldMkLst>
          <pc:docMk/>
          <pc:sldMk cId="815954821" sldId="617"/>
        </pc:sldMkLst>
      </pc:sldChg>
      <pc:sldChg chg="modNotesTx">
        <pc:chgData name="Martine Power" userId="f3410e55-3c0b-475c-b0b5-72038337e5c9" providerId="ADAL" clId="{17D0FC71-C0EA-4387-A4F8-65B9E32438E6}" dt="2025-09-12T00:33:55.431" v="685" actId="20577"/>
        <pc:sldMkLst>
          <pc:docMk/>
          <pc:sldMk cId="63627137" sldId="618"/>
        </pc:sldMkLst>
      </pc:sldChg>
      <pc:sldChg chg="modNotesTx">
        <pc:chgData name="Martine Power" userId="f3410e55-3c0b-475c-b0b5-72038337e5c9" providerId="ADAL" clId="{17D0FC71-C0EA-4387-A4F8-65B9E32438E6}" dt="2025-09-12T01:57:24.535" v="1157" actId="20577"/>
        <pc:sldMkLst>
          <pc:docMk/>
          <pc:sldMk cId="2798630523" sldId="619"/>
        </pc:sldMkLst>
      </pc:sldChg>
      <pc:sldChg chg="modNotesTx">
        <pc:chgData name="Martine Power" userId="f3410e55-3c0b-475c-b0b5-72038337e5c9" providerId="ADAL" clId="{17D0FC71-C0EA-4387-A4F8-65B9E32438E6}" dt="2025-09-11T07:06:18.306" v="371" actId="113"/>
        <pc:sldMkLst>
          <pc:docMk/>
          <pc:sldMk cId="1006286205" sldId="620"/>
        </pc:sldMkLst>
      </pc:sldChg>
      <pc:sldChg chg="modNotesTx">
        <pc:chgData name="Martine Power" userId="f3410e55-3c0b-475c-b0b5-72038337e5c9" providerId="ADAL" clId="{17D0FC71-C0EA-4387-A4F8-65B9E32438E6}" dt="2025-09-12T01:12:12.098" v="916" actId="20577"/>
        <pc:sldMkLst>
          <pc:docMk/>
          <pc:sldMk cId="2646229202" sldId="621"/>
        </pc:sldMkLst>
      </pc:sldChg>
      <pc:sldChg chg="modNotesTx">
        <pc:chgData name="Martine Power" userId="f3410e55-3c0b-475c-b0b5-72038337e5c9" providerId="ADAL" clId="{17D0FC71-C0EA-4387-A4F8-65B9E32438E6}" dt="2025-09-12T01:27:15.745" v="1016" actId="20577"/>
        <pc:sldMkLst>
          <pc:docMk/>
          <pc:sldMk cId="926816714" sldId="623"/>
        </pc:sldMkLst>
      </pc:sldChg>
      <pc:sldChg chg="modNotesTx">
        <pc:chgData name="Martine Power" userId="f3410e55-3c0b-475c-b0b5-72038337e5c9" providerId="ADAL" clId="{17D0FC71-C0EA-4387-A4F8-65B9E32438E6}" dt="2025-09-12T02:48:50.260" v="1188" actId="20577"/>
        <pc:sldMkLst>
          <pc:docMk/>
          <pc:sldMk cId="2514826053" sldId="624"/>
        </pc:sldMkLst>
      </pc:sldChg>
      <pc:sldChg chg="modNotesTx">
        <pc:chgData name="Martine Power" userId="f3410e55-3c0b-475c-b0b5-72038337e5c9" providerId="ADAL" clId="{17D0FC71-C0EA-4387-A4F8-65B9E32438E6}" dt="2025-09-11T06:20:37.023" v="166" actId="20577"/>
        <pc:sldMkLst>
          <pc:docMk/>
          <pc:sldMk cId="2418617791" sldId="625"/>
        </pc:sldMkLst>
      </pc:sldChg>
      <pc:sldChg chg="modNotesTx">
        <pc:chgData name="Martine Power" userId="f3410e55-3c0b-475c-b0b5-72038337e5c9" providerId="ADAL" clId="{17D0FC71-C0EA-4387-A4F8-65B9E32438E6}" dt="2025-09-12T01:18:17.227" v="969" actId="20577"/>
        <pc:sldMkLst>
          <pc:docMk/>
          <pc:sldMk cId="2018142745" sldId="627"/>
        </pc:sldMkLst>
      </pc:sldChg>
      <pc:sldChg chg="modNotesTx">
        <pc:chgData name="Martine Power" userId="f3410e55-3c0b-475c-b0b5-72038337e5c9" providerId="ADAL" clId="{17D0FC71-C0EA-4387-A4F8-65B9E32438E6}" dt="2025-09-12T00:15:02.763" v="627" actId="20577"/>
        <pc:sldMkLst>
          <pc:docMk/>
          <pc:sldMk cId="3407915953" sldId="628"/>
        </pc:sldMkLst>
      </pc:sldChg>
      <pc:sldChg chg="modNotesTx">
        <pc:chgData name="Martine Power" userId="f3410e55-3c0b-475c-b0b5-72038337e5c9" providerId="ADAL" clId="{17D0FC71-C0EA-4387-A4F8-65B9E32438E6}" dt="2025-09-12T01:19:39.522" v="971" actId="20577"/>
        <pc:sldMkLst>
          <pc:docMk/>
          <pc:sldMk cId="3248917679" sldId="629"/>
        </pc:sldMkLst>
      </pc:sldChg>
      <pc:sldChg chg="modNotesTx">
        <pc:chgData name="Martine Power" userId="f3410e55-3c0b-475c-b0b5-72038337e5c9" providerId="ADAL" clId="{17D0FC71-C0EA-4387-A4F8-65B9E32438E6}" dt="2025-09-12T01:15:07.483" v="934" actId="20577"/>
        <pc:sldMkLst>
          <pc:docMk/>
          <pc:sldMk cId="3475175589" sldId="630"/>
        </pc:sldMkLst>
      </pc:sldChg>
      <pc:sldChg chg="modNotesTx">
        <pc:chgData name="Martine Power" userId="f3410e55-3c0b-475c-b0b5-72038337e5c9" providerId="ADAL" clId="{17D0FC71-C0EA-4387-A4F8-65B9E32438E6}" dt="2025-09-12T01:39:12.814" v="1059" actId="20577"/>
        <pc:sldMkLst>
          <pc:docMk/>
          <pc:sldMk cId="2167089148" sldId="631"/>
        </pc:sldMkLst>
      </pc:sldChg>
      <pc:sldChg chg="modNotesTx">
        <pc:chgData name="Martine Power" userId="f3410e55-3c0b-475c-b0b5-72038337e5c9" providerId="ADAL" clId="{17D0FC71-C0EA-4387-A4F8-65B9E32438E6}" dt="2025-09-12T01:40:53.131" v="1071" actId="20577"/>
        <pc:sldMkLst>
          <pc:docMk/>
          <pc:sldMk cId="1906318045" sldId="632"/>
        </pc:sldMkLst>
      </pc:sldChg>
    </pc:docChg>
  </pc:docChgLst>
  <pc:docChgLst>
    <pc:chgData name="Kerrie Shanahan" userId="ae473d9f-76e9-476f-892f-2674ea963afc" providerId="ADAL" clId="{4456786A-8DDE-4D58-A655-FF95DEDF7FD6}"/>
    <pc:docChg chg="custSel modSld modMainMaster">
      <pc:chgData name="Kerrie Shanahan" userId="ae473d9f-76e9-476f-892f-2674ea963afc" providerId="ADAL" clId="{4456786A-8DDE-4D58-A655-FF95DEDF7FD6}" dt="2025-07-21T23:56:55.581" v="19" actId="20577"/>
      <pc:docMkLst>
        <pc:docMk/>
      </pc:docMkLst>
      <pc:sldChg chg="modSp mod">
        <pc:chgData name="Kerrie Shanahan" userId="ae473d9f-76e9-476f-892f-2674ea963afc" providerId="ADAL" clId="{4456786A-8DDE-4D58-A655-FF95DEDF7FD6}" dt="2025-07-21T23:56:47.085" v="17" actId="20577"/>
        <pc:sldMkLst>
          <pc:docMk/>
          <pc:sldMk cId="409148390" sldId="520"/>
        </pc:sldMkLst>
      </pc:sldChg>
      <pc:sldMasterChg chg="modSldLayout">
        <pc:chgData name="Kerrie Shanahan" userId="ae473d9f-76e9-476f-892f-2674ea963afc" providerId="ADAL" clId="{4456786A-8DDE-4D58-A655-FF95DEDF7FD6}" dt="2025-07-21T23:56:55.581" v="19" actId="20577"/>
        <pc:sldMasterMkLst>
          <pc:docMk/>
          <pc:sldMasterMk cId="1034081160" sldId="2147483648"/>
        </pc:sldMasterMkLst>
        <pc:sldLayoutChg chg="modSp mod">
          <pc:chgData name="Kerrie Shanahan" userId="ae473d9f-76e9-476f-892f-2674ea963afc" providerId="ADAL" clId="{4456786A-8DDE-4D58-A655-FF95DEDF7FD6}" dt="2025-07-21T23:56:55.581" v="19" actId="20577"/>
          <pc:sldLayoutMkLst>
            <pc:docMk/>
            <pc:sldMasterMk cId="1034081160" sldId="2147483648"/>
            <pc:sldLayoutMk cId="2555866018" sldId="214748371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5/11/2025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a:t>
            </a:r>
            <a:r>
              <a:rPr lang="en-AU" sz="1200" b="1">
                <a:latin typeface="+mn-lt"/>
              </a:rPr>
              <a:t>schwa </a:t>
            </a:r>
            <a:r>
              <a:rPr lang="en-AU" sz="1200">
                <a:latin typeface="+mn-lt"/>
              </a:rPr>
              <a:t>sound as the last sound in the final syllable of a word (slides 16 to 29) </a:t>
            </a:r>
          </a:p>
          <a:p>
            <a:pPr marL="171450" indent="-171450">
              <a:buFont typeface="Arial" panose="020B0604020202020204" pitchFamily="34" charset="0"/>
              <a:buChar char="•"/>
              <a:defRPr/>
            </a:pPr>
            <a:r>
              <a:rPr lang="en-AU" sz="1200">
                <a:latin typeface="+mn-lt"/>
              </a:rPr>
              <a:t>the irregular word </a:t>
            </a:r>
            <a:r>
              <a:rPr lang="en-AU" sz="1200" b="1">
                <a:latin typeface="+mn-lt"/>
              </a:rPr>
              <a:t>water</a:t>
            </a:r>
            <a:r>
              <a:rPr lang="en-AU" sz="1200" b="0">
                <a:latin typeface="+mn-lt"/>
              </a:rPr>
              <a:t> (slides 25 and 26)</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28).</a:t>
            </a:r>
            <a:endParaRPr lang="en-US" sz="1200" b="0" i="0">
              <a:solidFill>
                <a:srgbClr val="000000"/>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29). For example, you could use the Phonics pair-game templates found on the Literacy Hub (www.literacyhub.edu.au/search/phonics-pair-game-templates) and add words containing letter–sound correspondences students have already learnt.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latin typeface="+mn-lt"/>
            </a:endParaRPr>
          </a:p>
          <a:p>
            <a:r>
              <a:rPr lang="en-AU"/>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The Literacy Hub </a:t>
            </a:r>
            <a:r>
              <a:rPr lang="en-US" sz="1200" b="1" kern="1200">
                <a:solidFill>
                  <a:schemeClr val="tx1"/>
                </a:solidFill>
                <a:effectLst/>
                <a:latin typeface="+mn-lt"/>
                <a:ea typeface="+mn-ea"/>
                <a:cs typeface="+mn-cs"/>
              </a:rPr>
              <a:t>schwa lesson sequence</a:t>
            </a:r>
            <a:r>
              <a:rPr lang="en-US" sz="1200" b="0" kern="1200">
                <a:solidFill>
                  <a:schemeClr val="tx1"/>
                </a:solidFill>
                <a:effectLst/>
                <a:latin typeface="+mn-lt"/>
                <a:ea typeface="+mn-ea"/>
                <a:cs typeface="+mn-cs"/>
              </a:rPr>
              <a:t> </a:t>
            </a:r>
            <a:r>
              <a:rPr lang="en-US" sz="1200" kern="1200">
                <a:solidFill>
                  <a:schemeClr val="tx1"/>
                </a:solidFill>
                <a:effectLst/>
                <a:latin typeface="+mn-lt"/>
                <a:ea typeface="+mn-ea"/>
                <a:cs typeface="+mn-cs"/>
              </a:rPr>
              <a:t>(Lessons 16.1 to 16.5) covers some of the common placements and spelling for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however the use of and spelling of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is so varied that not all placements and spellings are covered.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You can use these Phase 16 lessons to introduce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to students and give them some insights and strategies for spelling words with a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Once students become confident with </a:t>
            </a:r>
            <a:r>
              <a:rPr lang="en-US" sz="1200" kern="1200" err="1">
                <a:solidFill>
                  <a:schemeClr val="tx1"/>
                </a:solidFill>
                <a:effectLst/>
                <a:latin typeface="+mn-lt"/>
                <a:ea typeface="+mn-ea"/>
                <a:cs typeface="+mn-cs"/>
              </a:rPr>
              <a:t>recognising</a:t>
            </a:r>
            <a:r>
              <a:rPr lang="en-US" sz="1200" kern="1200">
                <a:solidFill>
                  <a:schemeClr val="tx1"/>
                </a:solidFill>
                <a:effectLst/>
                <a:latin typeface="+mn-lt"/>
                <a:ea typeface="+mn-ea"/>
                <a:cs typeface="+mn-cs"/>
              </a:rPr>
              <a: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and can map many words with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they will learn to apply this to other words and placements in words as they read and spell a greater variety of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 sentence-level reading and writing slides have been included in Phase 16 </a:t>
            </a:r>
            <a:r>
              <a:rPr lang="en-US" b="1"/>
              <a:t>schwa </a:t>
            </a:r>
            <a:r>
              <a:rPr lang="en-US"/>
              <a:t>lessons, as it is a more efficient use of instructional time to teach the </a:t>
            </a:r>
            <a:r>
              <a:rPr lang="en-US" b="1"/>
              <a:t>schwa</a:t>
            </a:r>
            <a:r>
              <a:rPr lang="en-US"/>
              <a:t> sound at the word level.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the</a:t>
            </a:r>
            <a:r>
              <a:rPr lang="en-US" b="1"/>
              <a:t> un- </a:t>
            </a:r>
            <a:r>
              <a:rPr lang="en-US"/>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 </a:t>
            </a:r>
            <a:r>
              <a:rPr lang="en-US" b="1"/>
              <a:t>un-</a:t>
            </a:r>
            <a:r>
              <a:rPr lang="en-US"/>
              <a:t>, ‘not’ or ‘opposite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unload</a:t>
            </a:r>
            <a:r>
              <a:rPr lang="en-US" b="0"/>
              <a:t>,</a:t>
            </a:r>
            <a:r>
              <a:rPr lang="en-US" b="1"/>
              <a:t> unsafe</a:t>
            </a:r>
            <a:r>
              <a:rPr lang="en-US" b="0"/>
              <a:t>,</a:t>
            </a:r>
            <a:r>
              <a:rPr lang="en-US" b="1"/>
              <a:t> unscrew</a:t>
            </a:r>
            <a:r>
              <a:rPr lang="en-US"/>
              <a:t>).</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writing the </a:t>
            </a:r>
            <a:r>
              <a:rPr lang="en-US" b="1"/>
              <a:t>un- </a:t>
            </a:r>
            <a:r>
              <a:rPr lang="en-US"/>
              <a:t>prefix</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US" b="1"/>
              <a:t>un-</a:t>
            </a:r>
            <a:r>
              <a:rPr lang="en-US"/>
              <a:t>, ‘not’ or ‘opposite of’.</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Calibri" panose="020F0502020204030204"/>
              </a:rPr>
              <a:t>Students show each word they have written by placing their mini-whiteboard underneath their chin for you to check.</a:t>
            </a:r>
            <a:endParaRPr lang="en-US" sz="1200">
              <a:effectLst/>
              <a:latin typeface="+mn-lt"/>
              <a:ea typeface="Calibri" panose="020F0502020204030204"/>
              <a:cs typeface="Calibri" panose="020F0502020204030204"/>
            </a:endParaRP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provide scaffolding as required or model the process for them. Then ask students to try again.</a:t>
            </a:r>
            <a:endParaRPr lang="en-US">
              <a:ea typeface="Calibri"/>
              <a:cs typeface="Calibri"/>
            </a:endParaRPr>
          </a:p>
          <a:p>
            <a:endParaRPr lang="en-AU"/>
          </a:p>
          <a:p>
            <a:r>
              <a:rPr lang="en-AU"/>
              <a:t>*You may also ask students to identify the word type in each case, for example, verb or adjective.</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eye/s</a:t>
            </a:r>
            <a:r>
              <a:rPr lang="en-US" b="0"/>
              <a:t>,</a:t>
            </a:r>
            <a:r>
              <a:rPr lang="en-US" b="1"/>
              <a:t> eyes</a:t>
            </a:r>
            <a:r>
              <a:rPr lang="en-US" b="0"/>
              <a:t>,</a:t>
            </a:r>
            <a:r>
              <a:rPr lang="en-US" b="1"/>
              <a:t> eye-s</a:t>
            </a:r>
            <a:r>
              <a:rPr lang="en-US" b="0"/>
              <a:t> spells </a:t>
            </a:r>
            <a:r>
              <a:rPr lang="en-US" b="1"/>
              <a:t>eyes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At last I was alone* so I could unpack the bag I always bring to the farm.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these additional follow-on sentences: </a:t>
            </a:r>
            <a:r>
              <a:rPr lang="en-US" sz="1200" b="1" kern="1200">
                <a:solidFill>
                  <a:schemeClr val="tx1"/>
                </a:solidFill>
                <a:effectLst/>
                <a:latin typeface="+mn-lt"/>
                <a:ea typeface="+mn-ea"/>
                <a:cs typeface="+mn-cs"/>
              </a:rPr>
              <a:t>Then my eyes popped out of my head. A horse began unlocking the gate! </a:t>
            </a:r>
            <a:endParaRPr lang="en-AU" sz="1200" b="1" kern="1200">
              <a:solidFill>
                <a:schemeClr val="tx1"/>
              </a:solidFill>
              <a:effectLst/>
              <a:latin typeface="+mn-lt"/>
              <a:ea typeface="+mn-ea"/>
              <a:cs typeface="+mn-cs"/>
            </a:endParaRPr>
          </a:p>
          <a:p>
            <a:endParaRPr lang="en-US" b="1">
              <a:solidFill>
                <a:schemeClr val="tx1"/>
              </a:solidFill>
              <a:latin typeface="+mn-lt"/>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r>
              <a:rPr lang="en-US" sz="1200" kern="1200">
                <a:solidFill>
                  <a:schemeClr val="tx1"/>
                </a:solidFill>
                <a:effectLst/>
                <a:latin typeface="+mn-lt"/>
                <a:ea typeface="+mn-ea"/>
                <a:cs typeface="+mn-cs"/>
              </a:rPr>
              <a:t> </a:t>
            </a: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*Where needed, tell students that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is spelt with </a:t>
            </a:r>
            <a:r>
              <a:rPr lang="en-US" sz="1200" b="1" kern="1200">
                <a:solidFill>
                  <a:schemeClr val="tx1"/>
                </a:solidFill>
                <a:effectLst/>
                <a:latin typeface="+mn-lt"/>
                <a:ea typeface="+mn-ea"/>
                <a:cs typeface="+mn-cs"/>
              </a:rPr>
              <a:t>a</a:t>
            </a:r>
            <a:r>
              <a:rPr lang="en-US" sz="1200" kern="1200">
                <a:solidFill>
                  <a:schemeClr val="tx1"/>
                </a:solidFill>
                <a:effectLst/>
                <a:latin typeface="+mn-lt"/>
                <a:ea typeface="+mn-ea"/>
                <a:cs typeface="+mn-cs"/>
              </a:rPr>
              <a:t> in </a:t>
            </a:r>
            <a:r>
              <a:rPr lang="en-US" sz="1200" b="1" kern="1200">
                <a:solidFill>
                  <a:schemeClr val="tx1"/>
                </a:solidFill>
                <a:effectLst/>
                <a:latin typeface="+mn-lt"/>
                <a:ea typeface="+mn-ea"/>
                <a:cs typeface="+mn-cs"/>
              </a:rPr>
              <a:t>alone</a:t>
            </a:r>
            <a:r>
              <a:rPr lang="en-US" sz="1200" b="0" kern="1200">
                <a:solidFill>
                  <a:schemeClr val="tx1"/>
                </a:solidFill>
                <a:effectLst/>
                <a:latin typeface="+mn-lt"/>
                <a:ea typeface="+mn-ea"/>
                <a:cs typeface="+mn-cs"/>
              </a:rPr>
              <a:t>.</a:t>
            </a:r>
            <a:endParaRPr lang="en-US" b="0">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This lesson introduces:</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reading and writing words with a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sound as the last sound in a word </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common spelling for the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sound in these words. </a:t>
            </a:r>
          </a:p>
          <a:p>
            <a:pPr marL="171450" indent="-171450">
              <a:buFont typeface="Arial" panose="020B0604020202020204" pitchFamily="34" charset="0"/>
              <a:buChar char="•"/>
            </a:pPr>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There is no one rule for when to use different spelling for the </a:t>
            </a:r>
            <a:r>
              <a:rPr lang="en-AU" sz="1200" b="1" kern="1200" dirty="0">
                <a:effectLst/>
                <a:latin typeface="+mn-lt"/>
                <a:ea typeface="Times New Roman" panose="02020603050405020304" pitchFamily="18" charset="0"/>
              </a:rPr>
              <a:t>schwa </a:t>
            </a:r>
            <a:r>
              <a:rPr lang="en-AU" sz="1200" b="0" kern="1200" dirty="0">
                <a:effectLst/>
                <a:latin typeface="+mn-lt"/>
                <a:ea typeface="Times New Roman" panose="02020603050405020304" pitchFamily="18" charset="0"/>
              </a:rPr>
              <a:t>sound</a:t>
            </a:r>
            <a:r>
              <a:rPr lang="en-AU" sz="1200" kern="1200" dirty="0">
                <a:effectLst/>
                <a:latin typeface="+mn-lt"/>
                <a:ea typeface="Times New Roman" panose="02020603050405020304" pitchFamily="18" charset="0"/>
              </a:rPr>
              <a:t>, so in this lesson you will:</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support students to know </a:t>
            </a:r>
            <a:r>
              <a:rPr lang="en-AU" sz="1200" kern="1200" dirty="0">
                <a:solidFill>
                  <a:schemeClr val="tx1"/>
                </a:solidFill>
                <a:effectLst/>
                <a:latin typeface="+mn-lt"/>
                <a:ea typeface="+mn-ea"/>
                <a:cs typeface="+mn-cs"/>
              </a:rPr>
              <a:t>the common spellings of</a:t>
            </a:r>
            <a:r>
              <a:rPr lang="en-AU" sz="1200" kern="1200" dirty="0">
                <a:effectLst/>
                <a:latin typeface="+mn-lt"/>
                <a:ea typeface="Times New Roman" panose="02020603050405020304" pitchFamily="18" charset="0"/>
              </a:rPr>
              <a:t>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as the last sound in a word</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use the ‘spelling voice’ strategy. </a:t>
            </a:r>
          </a:p>
          <a:p>
            <a:pPr marL="0" indent="0">
              <a:buFont typeface="Arial" panose="020B0604020202020204" pitchFamily="34" charset="0"/>
              <a:buNone/>
            </a:pPr>
            <a:endParaRPr lang="en-AU" sz="1200" b="1" kern="1200" dirty="0">
              <a:effectLst/>
              <a:latin typeface="+mn-lt"/>
              <a:ea typeface="Times New Roman" panose="02020603050405020304" pitchFamily="18" charset="0"/>
            </a:endParaRPr>
          </a:p>
          <a:p>
            <a:r>
              <a:rPr lang="en-AU" sz="1200" b="1" kern="1200" dirty="0">
                <a:effectLst/>
                <a:latin typeface="+mn-lt"/>
                <a:ea typeface="Times New Roman" panose="02020603050405020304" pitchFamily="18" charset="0"/>
              </a:rPr>
              <a:t>Vocabulary</a:t>
            </a:r>
          </a:p>
          <a:p>
            <a:r>
              <a:rPr lang="en-US" sz="1200" b="1" i="0" u="none" strike="noStrike" baseline="0" dirty="0">
                <a:solidFill>
                  <a:srgbClr val="000000"/>
                </a:solidFill>
                <a:latin typeface="+mn-lt"/>
              </a:rPr>
              <a:t>Schwa</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a:t>
            </a:r>
            <a:r>
              <a:rPr lang="en-US" sz="1200" b="0" i="0" u="none" strike="noStrike" baseline="0" dirty="0">
                <a:solidFill>
                  <a:srgbClr val="000000"/>
                </a:solidFill>
                <a:latin typeface="+mn-lt"/>
              </a:rPr>
              <a:t>An unstressed vowel sound. It is commonly found in the weak syllable of a word that we say quite quickly or without much effort. It can be spelt with any vowel letter and sometimes with a </a:t>
            </a:r>
            <a:r>
              <a:rPr lang="en-US" sz="1200" b="1" i="0" u="none" strike="noStrike" baseline="0" dirty="0">
                <a:solidFill>
                  <a:srgbClr val="000000"/>
                </a:solidFill>
                <a:latin typeface="+mn-lt"/>
              </a:rPr>
              <a:t>vowel </a:t>
            </a:r>
            <a:r>
              <a:rPr lang="en-US" sz="1200" b="0" i="0" u="none" strike="noStrike" baseline="0" dirty="0">
                <a:solidFill>
                  <a:srgbClr val="000000"/>
                </a:solidFill>
                <a:latin typeface="+mn-lt"/>
              </a:rPr>
              <a:t>and an </a:t>
            </a:r>
            <a:r>
              <a:rPr lang="en-US" sz="1200" b="1" i="0" u="none" strike="noStrike" baseline="0" dirty="0">
                <a:solidFill>
                  <a:srgbClr val="000000"/>
                </a:solidFill>
                <a:latin typeface="+mn-lt"/>
              </a:rPr>
              <a:t>r </a:t>
            </a:r>
            <a:r>
              <a:rPr lang="en-US" sz="1200" b="0" i="0" u="none" strike="noStrike" baseline="0" dirty="0">
                <a:solidFill>
                  <a:srgbClr val="000000"/>
                </a:solidFill>
                <a:latin typeface="+mn-lt"/>
              </a:rPr>
              <a:t>(as in </a:t>
            </a:r>
            <a:r>
              <a:rPr lang="en-US" sz="1200" b="1" i="0" u="none" strike="noStrike" baseline="0" dirty="0">
                <a:solidFill>
                  <a:srgbClr val="000000"/>
                </a:solidFill>
                <a:latin typeface="+mn-lt"/>
              </a:rPr>
              <a:t>dinner </a:t>
            </a:r>
            <a:r>
              <a:rPr lang="en-US" sz="1200" b="0" i="0" u="none" strike="noStrike" baseline="0" dirty="0">
                <a:solidFill>
                  <a:srgbClr val="000000"/>
                </a:solidFill>
                <a:latin typeface="+mn-lt"/>
              </a:rPr>
              <a:t>and</a:t>
            </a:r>
            <a:r>
              <a:rPr lang="en-US" sz="1200" b="1" i="0" u="none" strike="noStrike" baseline="0" dirty="0">
                <a:solidFill>
                  <a:srgbClr val="000000"/>
                </a:solidFill>
                <a:latin typeface="+mn-lt"/>
              </a:rPr>
              <a:t> </a:t>
            </a:r>
            <a:r>
              <a:rPr lang="en-US" sz="1200" b="1" i="0" u="none" strike="noStrike" baseline="0" dirty="0" err="1">
                <a:solidFill>
                  <a:srgbClr val="000000"/>
                </a:solidFill>
                <a:latin typeface="+mn-lt"/>
              </a:rPr>
              <a:t>centre</a:t>
            </a:r>
            <a:r>
              <a:rPr lang="en-US" sz="1200" b="0" i="0" u="none" strike="noStrike" baseline="0" dirty="0">
                <a:solidFill>
                  <a:srgbClr val="000000"/>
                </a:solidFill>
                <a:latin typeface="+mn-lt"/>
              </a:rPr>
              <a:t>). It often sounds like a mumbled ‘uh’ or similar.   </a:t>
            </a:r>
          </a:p>
          <a:p>
            <a:endParaRPr lang="en-AU" sz="1200" kern="1200" dirty="0">
              <a:effectLst/>
              <a:latin typeface="+mn-lt"/>
              <a:ea typeface="Times New Roman" panose="02020603050405020304" pitchFamily="18" charset="0"/>
            </a:endParaRPr>
          </a:p>
          <a:p>
            <a:r>
              <a:rPr lang="en-US" b="0" dirty="0"/>
              <a:t>Notes about the</a:t>
            </a:r>
            <a:r>
              <a:rPr lang="en-US" b="1" dirty="0"/>
              <a:t> schwa </a:t>
            </a:r>
            <a:r>
              <a:rPr lang="en-US" b="0" dirty="0"/>
              <a:t>sound and this lesson:</a:t>
            </a:r>
          </a:p>
          <a:p>
            <a:pPr marL="171450" indent="-171450">
              <a:buFont typeface="Arial" panose="020B0604020202020204" pitchFamily="34" charset="0"/>
              <a:buChar char="•"/>
            </a:pPr>
            <a:r>
              <a:rPr lang="en-US" dirty="0"/>
              <a:t>People with different accents and language backgrounds will pronounce some vowel sounds, including the </a:t>
            </a:r>
            <a:r>
              <a:rPr lang="en-US" b="1" dirty="0"/>
              <a:t>schwa</a:t>
            </a:r>
            <a:r>
              <a:rPr lang="en-US" dirty="0"/>
              <a:t> sound, more or less clearly.</a:t>
            </a:r>
            <a:r>
              <a:rPr lang="en-AU" sz="1200" kern="1200" dirty="0">
                <a:effectLst/>
                <a:latin typeface="+mn-lt"/>
                <a:ea typeface="Times New Roman" panose="02020603050405020304" pitchFamily="18" charset="0"/>
              </a:rPr>
              <a:t>*</a:t>
            </a:r>
            <a:r>
              <a:rPr lang="en-US" dirty="0"/>
              <a:t> </a:t>
            </a:r>
          </a:p>
          <a:p>
            <a:pPr marL="171450" indent="-171450">
              <a:buFont typeface="Arial" panose="020B0604020202020204" pitchFamily="34" charset="0"/>
              <a:buChar char="•"/>
            </a:pPr>
            <a:r>
              <a:rPr lang="en-US" dirty="0"/>
              <a:t>Some words are more likely to be said with a clearer vowel sound when said in isolation than when said in running speech. </a:t>
            </a:r>
          </a:p>
          <a:p>
            <a:pPr marL="171450" indent="-171450">
              <a:buFont typeface="Arial" panose="020B0604020202020204" pitchFamily="34" charset="0"/>
              <a:buChar char="•"/>
            </a:pPr>
            <a:r>
              <a:rPr lang="en-US" dirty="0"/>
              <a:t>Words with the </a:t>
            </a:r>
            <a:r>
              <a:rPr lang="en-US" b="1" dirty="0"/>
              <a:t>schwa</a:t>
            </a:r>
            <a:r>
              <a:rPr lang="en-US" dirty="0"/>
              <a:t> sound in the final syllable as part of an </a:t>
            </a:r>
            <a:r>
              <a:rPr lang="en-US" b="1" dirty="0"/>
              <a:t>-er</a:t>
            </a:r>
            <a:r>
              <a:rPr lang="en-US" b="0" dirty="0"/>
              <a:t>,</a:t>
            </a:r>
            <a:r>
              <a:rPr lang="en-US" dirty="0"/>
              <a:t> </a:t>
            </a:r>
            <a:r>
              <a:rPr lang="en-US" b="1" dirty="0"/>
              <a:t>-</a:t>
            </a:r>
            <a:r>
              <a:rPr lang="en-US" b="1" dirty="0" err="1"/>
              <a:t>est</a:t>
            </a:r>
            <a:r>
              <a:rPr lang="en-US" b="1" dirty="0"/>
              <a:t> </a:t>
            </a:r>
            <a:r>
              <a:rPr lang="en-US" b="0" dirty="0"/>
              <a:t>or</a:t>
            </a:r>
            <a:r>
              <a:rPr lang="en-US" b="1" dirty="0"/>
              <a:t> -</a:t>
            </a:r>
            <a:r>
              <a:rPr lang="en-US" b="1" dirty="0" err="1"/>
              <a:t>ment</a:t>
            </a:r>
            <a:r>
              <a:rPr lang="en-US" b="1" dirty="0"/>
              <a:t> </a:t>
            </a:r>
            <a:r>
              <a:rPr lang="en-US" dirty="0"/>
              <a:t>suffix as in </a:t>
            </a:r>
            <a:r>
              <a:rPr lang="en-US" b="1" dirty="0"/>
              <a:t>teacher</a:t>
            </a:r>
            <a:r>
              <a:rPr lang="en-US" b="0" dirty="0"/>
              <a:t>,</a:t>
            </a:r>
            <a:r>
              <a:rPr lang="en-US" b="1" dirty="0"/>
              <a:t> longer </a:t>
            </a:r>
            <a:r>
              <a:rPr lang="en-US" b="0" dirty="0"/>
              <a:t>or </a:t>
            </a:r>
            <a:r>
              <a:rPr lang="en-US" b="1" dirty="0"/>
              <a:t>shipment </a:t>
            </a:r>
            <a:r>
              <a:rPr lang="en-US" b="0" dirty="0"/>
              <a:t>are not included in this lesson as they are covered in the relevant morphology lessons.</a:t>
            </a:r>
            <a:endParaRPr lang="en-US" dirty="0"/>
          </a:p>
          <a:p>
            <a:pPr marL="171450" indent="-171450">
              <a:buFont typeface="Arial" panose="020B0604020202020204" pitchFamily="34" charset="0"/>
              <a:buChar char="•"/>
            </a:pPr>
            <a:r>
              <a:rPr lang="en-US" dirty="0"/>
              <a:t>The primary focus of the </a:t>
            </a:r>
            <a:r>
              <a:rPr lang="en-US"/>
              <a:t>lesson is </a:t>
            </a:r>
            <a:r>
              <a:rPr lang="en-US" dirty="0"/>
              <a:t>on reading and spelling the given words with the </a:t>
            </a:r>
            <a:r>
              <a:rPr lang="en-US" b="1" dirty="0"/>
              <a:t>schwa </a:t>
            </a:r>
            <a:r>
              <a:rPr lang="en-US" dirty="0"/>
              <a:t>sound in the final syllable. </a:t>
            </a:r>
          </a:p>
          <a:p>
            <a:pPr marL="171450" indent="-171450">
              <a:buFont typeface="Arial" panose="020B0604020202020204" pitchFamily="34" charset="0"/>
              <a:buChar char="•"/>
            </a:pPr>
            <a:endParaRPr lang="en-US" dirty="0"/>
          </a:p>
          <a:p>
            <a:r>
              <a:rPr lang="en-AU" sz="1200" kern="1200" dirty="0">
                <a:effectLst/>
                <a:latin typeface="+mn-lt"/>
                <a:ea typeface="Times New Roman" panose="02020603050405020304" pitchFamily="18" charset="0"/>
              </a:rPr>
              <a:t>The irregular </a:t>
            </a:r>
            <a:r>
              <a:rPr lang="en-AU" dirty="0">
                <a:latin typeface="+mn-lt"/>
                <a:ea typeface="Times New Roman" panose="02020603050405020304" pitchFamily="18" charset="0"/>
              </a:rPr>
              <a:t>word</a:t>
            </a:r>
            <a:r>
              <a:rPr lang="en-AU" sz="1200" kern="1200" dirty="0">
                <a:effectLst/>
                <a:latin typeface="+mn-lt"/>
                <a:ea typeface="Times New Roman" panose="02020603050405020304" pitchFamily="18" charset="0"/>
              </a:rPr>
              <a:t>** in this lesson </a:t>
            </a:r>
            <a:r>
              <a:rPr lang="en-AU" dirty="0">
                <a:latin typeface="+mn-lt"/>
                <a:ea typeface="Times New Roman" panose="02020603050405020304" pitchFamily="18" charset="0"/>
              </a:rPr>
              <a:t>is </a:t>
            </a:r>
            <a:r>
              <a:rPr lang="en-AU" b="1" dirty="0">
                <a:latin typeface="+mn-lt"/>
                <a:ea typeface="Times New Roman" panose="02020603050405020304" pitchFamily="18" charset="0"/>
              </a:rPr>
              <a:t>water</a:t>
            </a:r>
            <a:r>
              <a:rPr lang="en-AU" b="0" dirty="0">
                <a:latin typeface="+mn-lt"/>
                <a:ea typeface="Times New Roman" panose="02020603050405020304" pitchFamily="18" charset="0"/>
              </a:rPr>
              <a:t>.</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a:t>
            </a:r>
            <a:r>
              <a:rPr lang="en-US" dirty="0"/>
              <a:t>You may choose to discuss these points with students at an appropriate time. Cognitive load should be considered when deciding when and in how much detail.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a:defRPr/>
            </a:pPr>
            <a:r>
              <a:rPr lang="en-US" dirty="0">
                <a:latin typeface="+mn-lt"/>
              </a:rPr>
              <a:t>Note: When spelling an irregular word orally, say the letter names aloud, grouping the letter names together according to the sounds in the word, for example, </a:t>
            </a:r>
            <a:r>
              <a:rPr lang="en-US" b="1" dirty="0">
                <a:latin typeface="+mn-lt"/>
              </a:rPr>
              <a:t>w-a-t-er </a:t>
            </a:r>
            <a:r>
              <a:rPr lang="en-US" dirty="0">
                <a:latin typeface="+mn-lt"/>
              </a:rPr>
              <a:t>spells </a:t>
            </a:r>
            <a:r>
              <a:rPr lang="en-US" b="1" dirty="0">
                <a:latin typeface="+mn-lt"/>
              </a:rPr>
              <a:t>water</a:t>
            </a:r>
            <a:r>
              <a:rPr lang="en-US" b="0" dirty="0">
                <a:latin typeface="+mn-lt"/>
              </a:rPr>
              <a:t>.</a:t>
            </a:r>
          </a:p>
          <a:p>
            <a:endParaRPr lang="en-AU" sz="120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8D979-FCFC-8938-C5F8-DFF9BE79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2ABDF2-2C68-3924-BC4B-C502EF93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2D232-8FF2-D351-5D18-E42C9B1D367C}"/>
              </a:ext>
            </a:extLst>
          </p:cNvPr>
          <p:cNvSpPr>
            <a:spLocks noGrp="1"/>
          </p:cNvSpPr>
          <p:nvPr>
            <p:ph type="body" idx="1"/>
          </p:nvPr>
        </p:nvSpPr>
        <p:spPr/>
        <p:txBody>
          <a:bodyPr/>
          <a:lstStyle/>
          <a:p>
            <a:r>
              <a:rPr lang="en-US" sz="1200" b="1">
                <a:latin typeface="+mn-lt"/>
              </a:rPr>
              <a:t>I do</a:t>
            </a:r>
          </a:p>
          <a:p>
            <a:endParaRPr lang="en-US" sz="1200" b="0">
              <a:latin typeface="+mn-lt"/>
            </a:endParaRPr>
          </a:p>
          <a:p>
            <a:r>
              <a:rPr lang="en-US" sz="1200" b="0">
                <a:latin typeface="+mn-lt"/>
              </a:rPr>
              <a:t>The notation on the slide:</a:t>
            </a:r>
          </a:p>
          <a:p>
            <a:pPr marL="171450" indent="-171450">
              <a:buFont typeface="Arial" panose="020B0604020202020204" pitchFamily="34" charset="0"/>
              <a:buChar char="•"/>
            </a:pPr>
            <a:r>
              <a:rPr lang="en-US" sz="1200" b="0">
                <a:latin typeface="+mn-lt"/>
              </a:rPr>
              <a:t>represents a word with a </a:t>
            </a:r>
            <a:r>
              <a:rPr lang="en-US" sz="1200" b="1">
                <a:latin typeface="+mn-lt"/>
              </a:rPr>
              <a:t>schwa</a:t>
            </a:r>
            <a:r>
              <a:rPr lang="en-US" sz="1200" b="0">
                <a:latin typeface="+mn-lt"/>
              </a:rPr>
              <a:t> sound in the final syllable</a:t>
            </a:r>
          </a:p>
          <a:p>
            <a:pPr marL="171450" indent="-171450">
              <a:buFont typeface="Arial" panose="020B0604020202020204" pitchFamily="34" charset="0"/>
              <a:buChar char="•"/>
            </a:pPr>
            <a:r>
              <a:rPr lang="en-US" sz="1200" b="0">
                <a:latin typeface="+mn-lt"/>
              </a:rPr>
              <a:t>uses a slash symbol to show syllable division.</a:t>
            </a:r>
          </a:p>
          <a:p>
            <a:endParaRPr lang="en-US" sz="1200" b="1">
              <a:latin typeface="+mn-lt"/>
            </a:endParaRPr>
          </a:p>
          <a:p>
            <a:pPr marL="0" indent="0">
              <a:buFont typeface="Arial" panose="020B0604020202020204" pitchFamily="34" charset="0"/>
              <a:buNone/>
            </a:pPr>
            <a:r>
              <a:rPr lang="en-US" i="0"/>
              <a:t>Say:</a:t>
            </a:r>
          </a:p>
          <a:p>
            <a:pPr marL="171450" indent="-171450">
              <a:buFont typeface="Arial" panose="020B0604020202020204" pitchFamily="34" charset="0"/>
              <a:buChar char="•"/>
            </a:pPr>
            <a:r>
              <a:rPr lang="en-US" i="1"/>
              <a:t>We have learnt that the </a:t>
            </a:r>
            <a:r>
              <a:rPr lang="en-US" b="1" i="1"/>
              <a:t>schwa</a:t>
            </a:r>
            <a:r>
              <a:rPr lang="en-US" i="1"/>
              <a:t> sound is found in weak syllables, that is, the syllables in a word that we say quite quickly, without much effort. </a:t>
            </a:r>
          </a:p>
          <a:p>
            <a:pPr marL="171450" indent="-171450">
              <a:buFont typeface="Arial" panose="020B0604020202020204" pitchFamily="34" charset="0"/>
              <a:buChar char="•"/>
            </a:pPr>
            <a:r>
              <a:rPr lang="en-US" i="1"/>
              <a:t>Using the </a:t>
            </a:r>
            <a:r>
              <a:rPr lang="en-US" b="1" i="1"/>
              <a:t>schwa</a:t>
            </a:r>
            <a:r>
              <a:rPr lang="en-US" i="1"/>
              <a:t> sound when we talk and read saves our mouths and breath from having to work too hard.</a:t>
            </a:r>
          </a:p>
          <a:p>
            <a:pPr marL="171450" indent="-171450">
              <a:buFont typeface="Arial" panose="020B0604020202020204" pitchFamily="34" charset="0"/>
              <a:buChar char="•"/>
            </a:pPr>
            <a:r>
              <a:rPr lang="en-US" i="1"/>
              <a:t>The final syllable of a word is the sound or sounds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In this lesson we will focus on words with a </a:t>
            </a:r>
            <a:r>
              <a:rPr lang="en-US" b="1" i="1"/>
              <a:t>schwa</a:t>
            </a:r>
            <a:r>
              <a:rPr lang="en-US" i="1"/>
              <a:t> sound as the last sound in the final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These are words like </a:t>
            </a:r>
            <a:r>
              <a:rPr lang="en-US" b="1" i="1" err="1"/>
              <a:t>mirr</a:t>
            </a:r>
            <a:r>
              <a:rPr lang="en-US" b="1" i="1"/>
              <a:t>-</a:t>
            </a:r>
            <a:r>
              <a:rPr lang="en-US" b="0" i="1"/>
              <a:t>/</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t>/ and </a:t>
            </a:r>
            <a:r>
              <a:rPr lang="en-US" b="1" i="1"/>
              <a:t>pan-d</a:t>
            </a:r>
            <a:r>
              <a:rPr lang="en-US" b="0" i="1"/>
              <a:t>/</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In these words, the </a:t>
            </a:r>
            <a:r>
              <a:rPr lang="en-US" b="1" i="1"/>
              <a:t>schwa</a:t>
            </a:r>
            <a:r>
              <a:rPr lang="en-US" b="0" i="1"/>
              <a:t> sound is often the only sound in the final syllable, but not always.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p>
        </p:txBody>
      </p:sp>
      <p:sp>
        <p:nvSpPr>
          <p:cNvPr id="4" name="Slide Number Placeholder 3">
            <a:extLst>
              <a:ext uri="{FF2B5EF4-FFF2-40B4-BE49-F238E27FC236}">
                <a16:creationId xmlns:a16="http://schemas.microsoft.com/office/drawing/2014/main" id="{33B206DF-6926-6F2E-1216-B44A4C16FDD5}"/>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99318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14349-6DA2-C276-F2CE-DA760AC228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F2429-5A50-CE61-F463-38264DA952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53519B-0513-75C4-19BB-ACE9ACFCCB8B}"/>
              </a:ext>
            </a:extLst>
          </p:cNvPr>
          <p:cNvSpPr>
            <a:spLocks noGrp="1"/>
          </p:cNvSpPr>
          <p:nvPr>
            <p:ph type="body" idx="1"/>
          </p:nvPr>
        </p:nvSpPr>
        <p:spPr/>
        <p:txBody>
          <a:bodyPr/>
          <a:lstStyle/>
          <a:p>
            <a:r>
              <a:rPr lang="en-US" sz="1200" b="1">
                <a:latin typeface="+mn-lt"/>
              </a:rPr>
              <a:t>We do</a:t>
            </a:r>
          </a:p>
          <a:p>
            <a:endParaRPr lang="en-US" sz="1200" b="0">
              <a:latin typeface="+mn-lt"/>
              <a:ea typeface="Calibri" panose="020F0502020204030204" pitchFamily="34" charset="0"/>
              <a:cs typeface="Calibri" panose="020F0502020204030204" pitchFamily="34" charset="0"/>
            </a:endParaRPr>
          </a:p>
          <a:p>
            <a:r>
              <a:rPr lang="en-US" sz="1200" b="0">
                <a:latin typeface="+mn-lt"/>
              </a:rPr>
              <a:t>Support students to </a:t>
            </a:r>
            <a:r>
              <a:rPr lang="en-US" sz="1200" b="0" err="1">
                <a:latin typeface="+mn-lt"/>
              </a:rPr>
              <a:t>practise</a:t>
            </a:r>
            <a:r>
              <a:rPr lang="en-US" sz="1200" b="0">
                <a:latin typeface="+mn-lt"/>
              </a:rPr>
              <a:t> identifying the </a:t>
            </a:r>
            <a:r>
              <a:rPr lang="en-US" sz="1200" b="1">
                <a:latin typeface="+mn-lt"/>
              </a:rPr>
              <a:t>schwa</a:t>
            </a:r>
            <a:r>
              <a:rPr lang="en-US" sz="1200" b="0">
                <a:latin typeface="+mn-lt"/>
              </a:rPr>
              <a:t> sound as the last sound in a word.</a:t>
            </a:r>
          </a:p>
          <a:p>
            <a:endParaRPr lang="en-US" sz="1200" b="0">
              <a:latin typeface="+mn-lt"/>
              <a:ea typeface="Calibri" panose="020F0502020204030204" pitchFamily="34" charset="0"/>
              <a:cs typeface="Calibri" panose="020F0502020204030204" pitchFamily="34" charset="0"/>
            </a:endParaRPr>
          </a:p>
          <a:p>
            <a:r>
              <a:rPr lang="en-US" sz="1200" b="0">
                <a:latin typeface="+mn-lt"/>
                <a:ea typeface="Calibri" panose="020F0502020204030204" pitchFamily="34" charset="0"/>
                <a:cs typeface="Calibri" panose="020F0502020204030204" pitchFamily="34" charset="0"/>
              </a:rPr>
              <a:t>Have students: </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listen to you say each word from the list below </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repeat the word</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say the last sound in the word (the </a:t>
            </a:r>
            <a:r>
              <a:rPr lang="en-US" sz="1200" b="1">
                <a:latin typeface="+mn-lt"/>
                <a:ea typeface="Calibri" panose="020F0502020204030204" pitchFamily="34" charset="0"/>
                <a:cs typeface="Calibri" panose="020F0502020204030204" pitchFamily="34" charset="0"/>
              </a:rPr>
              <a:t>schwa</a:t>
            </a:r>
            <a:r>
              <a:rPr lang="en-US" sz="1200" b="0">
                <a:latin typeface="+mn-lt"/>
                <a:ea typeface="Calibri" panose="020F0502020204030204" pitchFamily="34" charset="0"/>
                <a:cs typeface="Calibri" panose="020F0502020204030204" pitchFamily="34" charset="0"/>
              </a:rPr>
              <a:t> sound).</a:t>
            </a:r>
          </a:p>
          <a:p>
            <a:pPr marL="0" indent="0">
              <a:buFont typeface="Arial" panose="020B0604020202020204" pitchFamily="34" charset="0"/>
              <a:buNone/>
            </a:pPr>
            <a:endParaRPr lang="en-US" sz="1200" b="0" i="0">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0" i="0">
                <a:latin typeface="+mn-lt"/>
                <a:ea typeface="Calibri" panose="020F0502020204030204" pitchFamily="34" charset="0"/>
                <a:cs typeface="Calibri" panose="020F0502020204030204" pitchFamily="34" charset="0"/>
              </a:rPr>
              <a:t>Words to use:</a:t>
            </a: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butter</a:t>
            </a:r>
            <a:endParaRPr lang="en-US" sz="1200" b="0" i="0">
              <a:latin typeface="+mn-lt"/>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grammar</a:t>
            </a:r>
            <a:endParaRPr lang="en-US" sz="1200" b="0" i="0">
              <a:latin typeface="+mn-lt"/>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similar</a:t>
            </a:r>
          </a:p>
        </p:txBody>
      </p:sp>
      <p:sp>
        <p:nvSpPr>
          <p:cNvPr id="4" name="Slide Number Placeholder 3">
            <a:extLst>
              <a:ext uri="{FF2B5EF4-FFF2-40B4-BE49-F238E27FC236}">
                <a16:creationId xmlns:a16="http://schemas.microsoft.com/office/drawing/2014/main" id="{4138FEFE-73FB-9D0E-EEF6-E83436854263}"/>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070324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DD66F-95F7-5B8F-75E7-4E00F38F7B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33D90-7AF4-6818-FCEB-AC2753EB3C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C47C66-2695-C645-473F-58BBC0777714}"/>
              </a:ext>
            </a:extLst>
          </p:cNvPr>
          <p:cNvSpPr>
            <a:spLocks noGrp="1"/>
          </p:cNvSpPr>
          <p:nvPr>
            <p:ph type="body" idx="1"/>
          </p:nvPr>
        </p:nvSpPr>
        <p:spPr/>
        <p:txBody>
          <a:bodyPr/>
          <a:lstStyle/>
          <a:p>
            <a:r>
              <a:rPr lang="en-US" sz="1200" b="1">
                <a:latin typeface="+mn-lt"/>
              </a:rPr>
              <a:t>I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t>The notation at the top of the slide shows a </a:t>
            </a:r>
            <a:r>
              <a:rPr lang="en-US" b="1" i="0"/>
              <a:t>schwa</a:t>
            </a:r>
            <a:r>
              <a:rPr lang="en-US" i="0"/>
              <a:t> sound in the final syllable as the last sound in a word. </a:t>
            </a:r>
          </a:p>
          <a:p>
            <a:pPr marL="0" indent="0">
              <a:buFont typeface="Arial" panose="020B0604020202020204" pitchFamily="34" charset="0"/>
              <a:buNone/>
            </a:pPr>
            <a:endParaRPr lang="en-US" i="0"/>
          </a:p>
          <a:p>
            <a:pPr marL="0" indent="0">
              <a:buFont typeface="Arial" panose="020B0604020202020204" pitchFamily="34" charset="0"/>
              <a:buNone/>
            </a:pPr>
            <a:r>
              <a:rPr lang="en-US" i="0"/>
              <a:t>Remind students about spellings for</a:t>
            </a:r>
            <a:r>
              <a:rPr lang="en-US" b="1" i="0"/>
              <a:t> schwa</a:t>
            </a:r>
            <a:r>
              <a:rPr lang="en-US" b="0" i="0"/>
              <a:t>.</a:t>
            </a:r>
            <a:r>
              <a:rPr lang="en-US" b="1" i="0"/>
              <a:t> </a:t>
            </a:r>
            <a:r>
              <a:rPr lang="en-US" i="0"/>
              <a:t>Say:</a:t>
            </a:r>
          </a:p>
          <a:p>
            <a:pPr marL="171450" indent="-171450">
              <a:buFont typeface="Arial" panose="020B0604020202020204" pitchFamily="34" charset="0"/>
              <a:buChar char="•"/>
            </a:pPr>
            <a:r>
              <a:rPr lang="en-US" i="1"/>
              <a:t>/</a:t>
            </a:r>
            <a:r>
              <a:rPr lang="en-US" i="1">
                <a:latin typeface="Calibri" panose="020F0502020204030204" pitchFamily="34" charset="0"/>
                <a:ea typeface="Calibri" panose="020F0502020204030204" pitchFamily="34" charset="0"/>
                <a:cs typeface="Calibri" panose="020F0502020204030204" pitchFamily="34" charset="0"/>
              </a:rPr>
              <a:t>ə/</a:t>
            </a:r>
            <a:r>
              <a:rPr lang="en-US" i="1"/>
              <a:t> is a vowel sound, it is a lazy vowel sound!</a:t>
            </a:r>
          </a:p>
          <a:p>
            <a:pPr marL="171450" indent="-171450">
              <a:buFont typeface="Arial" panose="020B0604020202020204" pitchFamily="34" charset="0"/>
              <a:buChar char="•"/>
            </a:pPr>
            <a:r>
              <a:rPr lang="en-US" i="1"/>
              <a:t>It can be spelt with any </a:t>
            </a:r>
            <a:r>
              <a:rPr lang="en-US" b="1" i="1"/>
              <a:t>vowel letter</a:t>
            </a:r>
            <a:r>
              <a:rPr lang="en-US" b="0" i="1"/>
              <a:t> or</a:t>
            </a:r>
            <a:r>
              <a:rPr lang="en-US" i="1"/>
              <a:t> a </a:t>
            </a:r>
            <a:r>
              <a:rPr lang="en-US" b="1" i="1"/>
              <a:t>vowel letter </a:t>
            </a:r>
            <a:r>
              <a:rPr lang="en-US" i="1"/>
              <a:t>and an </a:t>
            </a:r>
            <a:r>
              <a:rPr lang="en-US" b="1" i="1"/>
              <a:t>r</a:t>
            </a:r>
            <a:r>
              <a:rPr lang="en-US" b="0" i="1"/>
              <a:t>.</a:t>
            </a:r>
          </a:p>
          <a:p>
            <a:pPr marL="171450" indent="-171450">
              <a:buFont typeface="Arial" panose="020B0604020202020204" pitchFamily="34" charset="0"/>
              <a:buChar char="•"/>
            </a:pPr>
            <a:r>
              <a:rPr lang="en-US" b="0" i="1"/>
              <a:t>Today we will focus on common spellings for </a:t>
            </a:r>
            <a:r>
              <a:rPr lang="en-US" b="1" i="1"/>
              <a:t>schwa </a:t>
            </a:r>
            <a:r>
              <a:rPr lang="en-US" b="0" i="1"/>
              <a:t>when it is the very </a:t>
            </a:r>
            <a:r>
              <a:rPr lang="en-US" b="1" i="1"/>
              <a:t>last</a:t>
            </a:r>
            <a:r>
              <a:rPr lang="en-US" b="0" i="1"/>
              <a:t> sound in a word.</a:t>
            </a:r>
            <a:endParaRPr lang="en-US" i="0"/>
          </a:p>
          <a:p>
            <a:pPr marL="0" indent="0">
              <a:buFont typeface="Arial" panose="020B0604020202020204" pitchFamily="34" charset="0"/>
              <a:buNone/>
            </a:pPr>
            <a:endParaRPr lang="en-US" i="0"/>
          </a:p>
          <a:p>
            <a:pPr marL="0" indent="0">
              <a:buFont typeface="Arial" panose="020B0604020202020204" pitchFamily="34" charset="0"/>
              <a:buNone/>
            </a:pPr>
            <a:r>
              <a:rPr lang="en-US" i="0"/>
              <a:t>Say:</a:t>
            </a:r>
          </a:p>
          <a:p>
            <a:pPr marL="171450" indent="-171450">
              <a:buFont typeface="Arial" panose="020B0604020202020204" pitchFamily="34" charset="0"/>
              <a:buChar char="•"/>
            </a:pPr>
            <a:r>
              <a:rPr lang="en-US" b="0" i="1"/>
              <a:t>There is no one rule that tells us which vowel we should use to spell a </a:t>
            </a:r>
            <a:r>
              <a:rPr lang="en-US" b="1" i="1"/>
              <a:t>schwa</a:t>
            </a:r>
            <a:r>
              <a:rPr lang="en-US" b="0" i="1"/>
              <a:t> when it is the very </a:t>
            </a:r>
            <a:r>
              <a:rPr lang="en-US" b="1" i="1"/>
              <a:t>last</a:t>
            </a:r>
            <a:r>
              <a:rPr lang="en-US" b="0" i="1"/>
              <a:t> sound in a word.</a:t>
            </a:r>
          </a:p>
          <a:p>
            <a:pPr marL="171450" indent="-171450">
              <a:buFont typeface="Arial" panose="020B0604020202020204" pitchFamily="34" charset="0"/>
              <a:buChar char="•"/>
            </a:pPr>
            <a:r>
              <a:rPr lang="en-US" b="0" i="1"/>
              <a:t>Knowing how common each vowel spelling is can help us:</a:t>
            </a:r>
          </a:p>
          <a:p>
            <a:pPr marL="628650" lvl="1" indent="-171450">
              <a:buFont typeface="Arial" panose="020B0604020202020204" pitchFamily="34" charset="0"/>
              <a:buChar char="•"/>
            </a:pPr>
            <a:r>
              <a:rPr lang="en-US" b="1" i="1"/>
              <a:t>er</a:t>
            </a:r>
            <a:r>
              <a:rPr lang="en-US" b="0" i="1"/>
              <a:t> is most common</a:t>
            </a:r>
            <a:endParaRPr lang="en-US" b="1" i="1"/>
          </a:p>
          <a:p>
            <a:pPr marL="628650" lvl="1" indent="-171450">
              <a:buFont typeface="Arial" panose="020B0604020202020204" pitchFamily="34" charset="0"/>
              <a:buChar char="•"/>
            </a:pPr>
            <a:r>
              <a:rPr lang="en-US" b="1" i="1" err="1"/>
              <a:t>ar</a:t>
            </a:r>
            <a:r>
              <a:rPr lang="en-US" b="0" i="1"/>
              <a:t> and </a:t>
            </a:r>
            <a:r>
              <a:rPr lang="en-US" b="1" i="1"/>
              <a:t>a</a:t>
            </a:r>
            <a:r>
              <a:rPr lang="en-US" b="0" i="1"/>
              <a:t> are also common </a:t>
            </a:r>
          </a:p>
          <a:p>
            <a:pPr marL="628650" lvl="1" indent="-171450">
              <a:buFont typeface="Arial" panose="020B0604020202020204" pitchFamily="34" charset="0"/>
              <a:buChar char="•"/>
            </a:pPr>
            <a:r>
              <a:rPr lang="en-US" b="1" i="1"/>
              <a:t>or</a:t>
            </a:r>
            <a:r>
              <a:rPr lang="en-US" b="0" i="1"/>
              <a:t> is uncommon.</a:t>
            </a:r>
          </a:p>
          <a:p>
            <a:pPr marL="171450" indent="-171450">
              <a:buFont typeface="Arial" panose="020B0604020202020204" pitchFamily="34" charset="0"/>
              <a:buChar char="•"/>
            </a:pPr>
            <a:r>
              <a:rPr lang="en-US" b="0" i="1"/>
              <a:t>The best way to get to know how to spell words with a </a:t>
            </a:r>
            <a:r>
              <a:rPr lang="en-US" b="1" i="1"/>
              <a:t>schwa</a:t>
            </a:r>
            <a:r>
              <a:rPr lang="en-US" b="0" i="1"/>
              <a:t> sound is to </a:t>
            </a:r>
            <a:r>
              <a:rPr lang="en-US" b="0" i="1" err="1"/>
              <a:t>practise</a:t>
            </a:r>
            <a:r>
              <a:rPr lang="en-US" b="0" i="1"/>
              <a:t> reading and spelling them correctly.</a:t>
            </a:r>
          </a:p>
          <a:p>
            <a:pPr marL="171450" indent="-171450">
              <a:buFont typeface="Arial" panose="020B0604020202020204" pitchFamily="34" charset="0"/>
              <a:buChar char="•"/>
            </a:pPr>
            <a:r>
              <a:rPr lang="en-US" b="0" i="1"/>
              <a:t>We will also use our ‘spelling voice’ strategy to help us in this lesson. </a:t>
            </a:r>
          </a:p>
        </p:txBody>
      </p:sp>
      <p:sp>
        <p:nvSpPr>
          <p:cNvPr id="4" name="Slide Number Placeholder 3">
            <a:extLst>
              <a:ext uri="{FF2B5EF4-FFF2-40B4-BE49-F238E27FC236}">
                <a16:creationId xmlns:a16="http://schemas.microsoft.com/office/drawing/2014/main" id="{3FF3F679-22FD-9472-4FC5-EDC3894CACBE}"/>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31471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H</a:t>
            </a:r>
            <a:r>
              <a:rPr lang="en-US" b="1" u="sng">
                <a:latin typeface="+mn-lt"/>
              </a:rPr>
              <a:t>er</a:t>
            </a:r>
            <a:r>
              <a:rPr lang="en-US" b="1">
                <a:latin typeface="+mn-lt"/>
              </a:rPr>
              <a:t> b</a:t>
            </a:r>
            <a:r>
              <a:rPr lang="en-US" b="1" i="0" u="sng">
                <a:latin typeface="+mn-lt"/>
              </a:rPr>
              <a:t>ir</a:t>
            </a:r>
            <a:r>
              <a:rPr lang="en-US" b="1">
                <a:latin typeface="+mn-lt"/>
              </a:rPr>
              <a:t>d is h</a:t>
            </a:r>
            <a:r>
              <a:rPr lang="en-US" b="1" u="sng">
                <a:latin typeface="+mn-lt"/>
              </a:rPr>
              <a:t>ur</a:t>
            </a:r>
            <a:r>
              <a:rPr lang="en-US" b="1">
                <a:latin typeface="+mn-lt"/>
              </a:rPr>
              <a:t>t</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/er/ sound: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i="1">
                <a:latin typeface="+mn-lt"/>
              </a:rPr>
              <a:t>There are three common ways to spell /er/:</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a:t>er</a:t>
            </a:r>
            <a:r>
              <a:rPr lang="en-US" i="1"/>
              <a:t> as in </a:t>
            </a:r>
            <a:r>
              <a:rPr lang="en-US" b="1" i="1"/>
              <a:t>her</a:t>
            </a:r>
            <a:endParaRPr lang="en-US" i="1"/>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t>ir</a:t>
            </a:r>
            <a:r>
              <a:rPr lang="en-US" b="1" i="1"/>
              <a:t> </a:t>
            </a:r>
            <a:r>
              <a:rPr lang="en-US" b="0" i="1"/>
              <a:t>as in </a:t>
            </a:r>
            <a:r>
              <a:rPr lang="en-US" b="1" i="1"/>
              <a:t>bird</a:t>
            </a:r>
          </a:p>
          <a:p>
            <a:pPr marL="628650" lvl="1" indent="-171450">
              <a:buFont typeface="Courier New" panose="02070309020205020404" pitchFamily="49" charset="0"/>
              <a:buChar char="o"/>
            </a:pPr>
            <a:r>
              <a:rPr lang="en-US" b="1" i="1" err="1"/>
              <a:t>ur</a:t>
            </a:r>
            <a:r>
              <a:rPr lang="en-US" i="1"/>
              <a:t> as in </a:t>
            </a:r>
            <a:r>
              <a:rPr lang="en-US" b="1" i="1"/>
              <a:t>hurt</a:t>
            </a:r>
            <a:r>
              <a:rPr lang="en-US" b="0" i="1"/>
              <a:t>.</a:t>
            </a:r>
            <a:endParaRPr lang="en-US" sz="1200" b="0" i="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AU" b="0">
                <a:latin typeface="+mn-lt"/>
              </a:rPr>
              <a:t>Y</a:t>
            </a:r>
            <a:r>
              <a:rPr lang="en-AU">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66658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BFDC9-E15B-5592-29DF-A84997804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12592-8990-474F-B664-5BEFC4AE0B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2882CB-7A58-C1E2-E4E5-7FC23EA73361}"/>
              </a:ext>
            </a:extLst>
          </p:cNvPr>
          <p:cNvSpPr>
            <a:spLocks noGrp="1"/>
          </p:cNvSpPr>
          <p:nvPr>
            <p:ph type="body" idx="1"/>
          </p:nvPr>
        </p:nvSpPr>
        <p:spPr/>
        <p:txBody>
          <a:bodyPr/>
          <a:lstStyle/>
          <a:p>
            <a:r>
              <a:rPr lang="en-US" sz="1200" b="1">
                <a:latin typeface="+mn-lt"/>
              </a:rPr>
              <a:t>We do</a:t>
            </a:r>
          </a:p>
          <a:p>
            <a:pPr marL="0" indent="0">
              <a:buFont typeface="Arial" panose="020B0604020202020204" pitchFamily="34" charset="0"/>
              <a:buNone/>
            </a:pPr>
            <a:endParaRPr lang="en-US" i="0"/>
          </a:p>
          <a:p>
            <a:pPr marL="0" indent="0">
              <a:buFont typeface="Arial" panose="020B0604020202020204" pitchFamily="34" charset="0"/>
              <a:buNone/>
            </a:pPr>
            <a:r>
              <a:rPr lang="en-US" i="0"/>
              <a:t>Prompt students to recall which vowels are used to spell the </a:t>
            </a:r>
            <a:r>
              <a:rPr lang="en-US" b="1" i="0"/>
              <a:t>schwa</a:t>
            </a:r>
            <a:r>
              <a:rPr lang="en-US" i="0"/>
              <a:t> sound in the final syllable as the last sound in a word.</a:t>
            </a:r>
          </a:p>
          <a:p>
            <a:pPr marL="0" indent="0">
              <a:buFont typeface="Arial" panose="020B0604020202020204" pitchFamily="34" charset="0"/>
              <a:buNone/>
            </a:pPr>
            <a:endParaRPr lang="en-US" i="0"/>
          </a:p>
          <a:p>
            <a:pPr marL="0" indent="0">
              <a:buFont typeface="Arial" panose="020B0604020202020204" pitchFamily="34" charset="0"/>
              <a:buNone/>
            </a:pPr>
            <a:r>
              <a:rPr lang="en-US" b="0" i="0"/>
              <a:t>Ask students which vowel spelling for /</a:t>
            </a:r>
            <a:r>
              <a:rPr lang="en-US" b="0" i="0">
                <a:latin typeface="Calibri" panose="020F0502020204030204" pitchFamily="34" charset="0"/>
                <a:ea typeface="Calibri" panose="020F0502020204030204" pitchFamily="34" charset="0"/>
                <a:cs typeface="Calibri" panose="020F0502020204030204" pitchFamily="34" charset="0"/>
              </a:rPr>
              <a:t>Ə/</a:t>
            </a:r>
            <a:r>
              <a:rPr lang="en-US" b="0" i="0"/>
              <a:t> is:</a:t>
            </a:r>
          </a:p>
          <a:p>
            <a:pPr marL="171450" indent="-171450">
              <a:buFont typeface="Arial" panose="020B0604020202020204" pitchFamily="34" charset="0"/>
              <a:buChar char="•"/>
            </a:pPr>
            <a:r>
              <a:rPr lang="en-US" b="0" i="0"/>
              <a:t>most common (</a:t>
            </a:r>
            <a:r>
              <a:rPr lang="en-US" b="1" i="0"/>
              <a:t>er</a:t>
            </a:r>
            <a:r>
              <a:rPr lang="en-US" b="0" i="0"/>
              <a:t>)</a:t>
            </a:r>
          </a:p>
          <a:p>
            <a:pPr marL="171450" indent="-171450">
              <a:buFont typeface="Arial" panose="020B0604020202020204" pitchFamily="34" charset="0"/>
              <a:buChar char="•"/>
            </a:pPr>
            <a:r>
              <a:rPr lang="en-US" b="0" i="0"/>
              <a:t>also common (</a:t>
            </a:r>
            <a:r>
              <a:rPr lang="en-US" b="1" i="0" err="1"/>
              <a:t>ar</a:t>
            </a:r>
            <a:r>
              <a:rPr lang="en-US" b="0" i="0"/>
              <a:t> and </a:t>
            </a:r>
            <a:r>
              <a:rPr lang="en-US" b="1" i="0"/>
              <a:t>a</a:t>
            </a:r>
            <a:r>
              <a:rPr lang="en-US"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uncommon (</a:t>
            </a:r>
            <a:r>
              <a:rPr lang="en-US" b="1" i="0"/>
              <a:t>or</a:t>
            </a:r>
            <a:r>
              <a:rPr lang="en-US" b="0" i="0"/>
              <a:t>).</a:t>
            </a:r>
          </a:p>
          <a:p>
            <a:pPr marL="171450" indent="-171450">
              <a:buFont typeface="Arial" panose="020B0604020202020204" pitchFamily="34" charset="0"/>
              <a:buChar char="•"/>
            </a:pPr>
            <a:endParaRPr lang="en-US" b="0" i="0"/>
          </a:p>
          <a:p>
            <a:pPr marL="0" indent="0">
              <a:buFont typeface="Arial" panose="020B0604020202020204" pitchFamily="34" charset="0"/>
              <a:buNone/>
            </a:pPr>
            <a:r>
              <a:rPr lang="en-US" b="0" i="0"/>
              <a:t>Remind students that the best way to get to know how to spell words with a </a:t>
            </a:r>
            <a:r>
              <a:rPr lang="en-US" b="1" i="0"/>
              <a:t>schwa</a:t>
            </a:r>
            <a:r>
              <a:rPr lang="en-US" b="0" i="0"/>
              <a:t> sound is to </a:t>
            </a:r>
            <a:r>
              <a:rPr lang="en-US" b="0" i="0" err="1"/>
              <a:t>practise</a:t>
            </a:r>
            <a:r>
              <a:rPr lang="en-US" b="0" i="0"/>
              <a:t> reading and spelling them correctly. </a:t>
            </a:r>
          </a:p>
          <a:p>
            <a:pPr marL="0" indent="0">
              <a:buFont typeface="Arial" panose="020B0604020202020204" pitchFamily="34" charset="0"/>
              <a:buNone/>
            </a:pPr>
            <a:endParaRPr lang="en-US" b="0" i="0"/>
          </a:p>
          <a:p>
            <a:pPr marL="0" indent="0">
              <a:buFont typeface="Arial" panose="020B0604020202020204" pitchFamily="34" charset="0"/>
              <a:buNone/>
            </a:pPr>
            <a:r>
              <a:rPr lang="en-US" b="0" i="0"/>
              <a:t>Note: You may like to print and display this slide in the classroom. You may also like to create and add to lists of words students get to know under each spelling for </a:t>
            </a:r>
            <a:r>
              <a:rPr lang="en-US" b="1" i="0"/>
              <a:t>schwa</a:t>
            </a:r>
            <a:r>
              <a:rPr lang="en-US" b="0" i="0"/>
              <a:t> as the last sound in a word.</a:t>
            </a:r>
          </a:p>
        </p:txBody>
      </p:sp>
      <p:sp>
        <p:nvSpPr>
          <p:cNvPr id="4" name="Slide Number Placeholder 3">
            <a:extLst>
              <a:ext uri="{FF2B5EF4-FFF2-40B4-BE49-F238E27FC236}">
                <a16:creationId xmlns:a16="http://schemas.microsoft.com/office/drawing/2014/main" id="{BD59B880-E768-5122-0477-5683AC57502C}"/>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763513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Here are some words that use the common spellings for the </a:t>
                </a:r>
                <a:r>
                  <a:rPr lang="en-US" b="1" i="1">
                    <a:latin typeface="+mn-lt"/>
                  </a:rPr>
                  <a:t>schwa</a:t>
                </a:r>
                <a:r>
                  <a:rPr lang="en-US" b="0" i="1">
                    <a:latin typeface="+mn-lt"/>
                  </a:rPr>
                  <a:t> sound as the last sound in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final syllable in these words is a weak syllable, that is, a syllable we say quickly, or without much effort.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latin typeface="+mn-lt"/>
                </a:endParaRPr>
              </a:p>
              <a:p>
                <a:pPr marL="0" indent="0">
                  <a:buFont typeface="Arial" panose="020B0604020202020204" pitchFamily="34" charset="0"/>
                  <a:buNone/>
                </a:pPr>
                <a:r>
                  <a:rPr lang="en-US" b="0" i="0"/>
                  <a:t>Start with the </a:t>
                </a:r>
                <a:r>
                  <a:rPr lang="en-US" b="1" i="0"/>
                  <a:t>er </a:t>
                </a:r>
                <a:r>
                  <a:rPr lang="en-US" b="0" i="0">
                    <a:latin typeface="Calibri" panose="020F0502020204030204" pitchFamily="34" charset="0"/>
                    <a:ea typeface="Calibri" panose="020F0502020204030204" pitchFamily="34" charset="0"/>
                    <a:cs typeface="Calibri" panose="020F0502020204030204" pitchFamily="34" charset="0"/>
                  </a:rPr>
                  <a:t>column.</a:t>
                </a:r>
              </a:p>
              <a:p>
                <a:pPr marL="171450" indent="-171450">
                  <a:buFont typeface="Arial" panose="020B0604020202020204" pitchFamily="34" charset="0"/>
                  <a:buChar char="•"/>
                </a:pPr>
                <a:r>
                  <a:rPr lang="en-US" b="0" i="0">
                    <a:latin typeface="Calibri" panose="020F0502020204030204" pitchFamily="34" charset="0"/>
                    <a:ea typeface="Calibri" panose="020F0502020204030204" pitchFamily="34" charset="0"/>
                    <a:cs typeface="Calibri" panose="020F0502020204030204" pitchFamily="34" charset="0"/>
                  </a:rPr>
                  <a:t>Say: </a:t>
                </a:r>
                <a:r>
                  <a:rPr lang="en-US" b="1" i="1">
                    <a:latin typeface="Calibri" panose="020F0502020204030204" pitchFamily="34" charset="0"/>
                    <a:ea typeface="Calibri" panose="020F0502020204030204" pitchFamily="34" charset="0"/>
                    <a:cs typeface="Calibri" panose="020F0502020204030204" pitchFamily="34" charset="0"/>
                  </a:rPr>
                  <a:t>er</a:t>
                </a:r>
                <a:r>
                  <a:rPr lang="en-US" b="0" i="1">
                    <a:latin typeface="Calibri" panose="020F0502020204030204" pitchFamily="34" charset="0"/>
                    <a:ea typeface="Calibri" panose="020F0502020204030204" pitchFamily="34" charset="0"/>
                    <a:cs typeface="Calibri" panose="020F0502020204030204" pitchFamily="34" charset="0"/>
                  </a:rPr>
                  <a:t> says </a:t>
                </a:r>
                <a:r>
                  <a:rPr lang="en-US" b="0" i="0">
                    <a:latin typeface="Calibri" panose="020F0502020204030204" pitchFamily="34" charset="0"/>
                    <a:ea typeface="Calibri" panose="020F0502020204030204" pitchFamily="34" charset="0"/>
                    <a:cs typeface="Calibri" panose="020F0502020204030204" pitchFamily="34" charset="0"/>
                  </a:rPr>
                  <a:t>/</a:t>
                </a:r>
                <a14:m>
                  <m:oMath xmlns:m="http://schemas.openxmlformats.org/officeDocument/2006/math">
                    <m:r>
                      <a:rPr lang="en-US" b="0" i="0" smtClean="0">
                        <a:latin typeface="Cambria Math" panose="02040503050406030204" pitchFamily="18" charset="0"/>
                        <a:ea typeface="Calibri" panose="020F0502020204030204" pitchFamily="34" charset="0"/>
                        <a:cs typeface="Calibri" panose="020F0502020204030204" pitchFamily="34" charset="0"/>
                      </a:rPr>
                      <m:t>Ə</m:t>
                    </m:r>
                    <m:r>
                      <a:rPr lang="en-AU" b="0" i="0" smtClean="0">
                        <a:latin typeface="Cambria Math" panose="02040503050406030204" pitchFamily="18" charset="0"/>
                        <a:ea typeface="Calibri" panose="020F0502020204030204" pitchFamily="34" charset="0"/>
                        <a:cs typeface="Calibri" panose="020F0502020204030204" pitchFamily="34" charset="0"/>
                      </a:rPr>
                      <m:t>/</m:t>
                    </m:r>
                  </m:oMath>
                </a14:m>
                <a:r>
                  <a:rPr lang="en-US" b="0" i="0">
                    <a:latin typeface="Calibri" panose="020F0502020204030204" pitchFamily="34" charset="0"/>
                    <a:ea typeface="Calibri" panose="020F0502020204030204" pitchFamily="34" charset="0"/>
                    <a:cs typeface="Calibri" panose="020F0502020204030204" pitchFamily="34" charset="0"/>
                  </a:rPr>
                  <a:t>.</a:t>
                </a:r>
              </a:p>
              <a:p>
                <a:pPr marL="0" indent="0">
                  <a:buFont typeface="Arial" panose="020B0604020202020204" pitchFamily="34" charset="0"/>
                  <a:buNone/>
                </a:pPr>
                <a:endParaRPr lang="en-US" b="0" i="0"/>
              </a:p>
              <a:p>
                <a:pPr marL="0" indent="0">
                  <a:buFont typeface="Arial" panose="020B0604020202020204" pitchFamily="34" charset="0"/>
                  <a:buNone/>
                </a:pPr>
                <a:r>
                  <a:rPr lang="en-US" b="0" i="0"/>
                  <a:t>Read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word as a whole. </a:t>
                </a:r>
              </a:p>
              <a:p>
                <a:pPr marL="0" indent="0">
                  <a:buFont typeface="Arial" panose="020B0604020202020204" pitchFamily="34" charset="0"/>
                  <a:buNone/>
                </a:pPr>
                <a:endParaRPr lang="en-US" b="0" i="0"/>
              </a:p>
              <a:p>
                <a:pPr marL="0" indent="0">
                  <a:buFont typeface="Arial" panose="020B0604020202020204" pitchFamily="34" charset="0"/>
                  <a:buNone/>
                </a:pPr>
                <a:r>
                  <a:rPr lang="en-US" b="0" i="0"/>
                  <a:t>Note: Students have not yet been taught all letter–sound correspondences for </a:t>
                </a:r>
                <a:r>
                  <a:rPr lang="en-US" b="1" i="0"/>
                  <a:t>lunar</a:t>
                </a:r>
                <a:r>
                  <a:rPr lang="en-US" b="0" i="0"/>
                  <a:t>. This word has, however, been included in the ‘I do’ section of the lesson as there are limited word examples to choose from with known spelling and the </a:t>
                </a:r>
                <a:r>
                  <a:rPr lang="en-US" b="1" i="0" err="1"/>
                  <a:t>ar</a:t>
                </a:r>
                <a:r>
                  <a:rPr lang="en-US" b="0" i="0"/>
                  <a:t> spelling for </a:t>
                </a:r>
                <a:r>
                  <a:rPr lang="en-US" b="1" i="0"/>
                  <a:t>schwa</a:t>
                </a:r>
                <a:r>
                  <a:rPr lang="en-US" b="0" i="0"/>
                  <a:t>.</a:t>
                </a:r>
              </a:p>
              <a:p>
                <a:pPr marL="628650" lvl="1" indent="-171450">
                  <a:buFont typeface="Arial" panose="020B0604020202020204" pitchFamily="34" charset="0"/>
                  <a:buChar char="•"/>
                </a:pPr>
                <a:endParaRPr lang="en-US" b="0" i="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Here are some words that use the common spellings for the </a:t>
                </a:r>
                <a:r>
                  <a:rPr lang="en-US" b="1" i="1">
                    <a:latin typeface="+mn-lt"/>
                  </a:rPr>
                  <a:t>schwa</a:t>
                </a:r>
                <a:r>
                  <a:rPr lang="en-US" b="0" i="1">
                    <a:latin typeface="+mn-lt"/>
                  </a:rPr>
                  <a:t> sound as the last sound in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final syllable in these words is a weak syllable, that is, a syllable we say quickly, or without much effort.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latin typeface="+mn-lt"/>
                </a:endParaRPr>
              </a:p>
              <a:p>
                <a:pPr marL="0" indent="0">
                  <a:buFont typeface="Arial" panose="020B0604020202020204" pitchFamily="34" charset="0"/>
                  <a:buNone/>
                </a:pPr>
                <a:r>
                  <a:rPr lang="en-US" b="0" i="0"/>
                  <a:t>Start with the </a:t>
                </a:r>
                <a:r>
                  <a:rPr lang="en-US" b="1" i="0"/>
                  <a:t>er </a:t>
                </a:r>
                <a:r>
                  <a:rPr lang="en-US" b="0" i="0">
                    <a:latin typeface="Calibri" panose="020F0502020204030204" pitchFamily="34" charset="0"/>
                    <a:ea typeface="Calibri" panose="020F0502020204030204" pitchFamily="34" charset="0"/>
                    <a:cs typeface="Calibri" panose="020F0502020204030204" pitchFamily="34" charset="0"/>
                  </a:rPr>
                  <a:t>column.</a:t>
                </a:r>
              </a:p>
              <a:p>
                <a:pPr marL="171450" indent="-171450">
                  <a:buFont typeface="Arial" panose="020B0604020202020204" pitchFamily="34" charset="0"/>
                  <a:buChar char="•"/>
                </a:pPr>
                <a:r>
                  <a:rPr lang="en-US" b="0" i="0">
                    <a:latin typeface="Calibri" panose="020F0502020204030204" pitchFamily="34" charset="0"/>
                    <a:ea typeface="Calibri" panose="020F0502020204030204" pitchFamily="34" charset="0"/>
                    <a:cs typeface="Calibri" panose="020F0502020204030204" pitchFamily="34" charset="0"/>
                  </a:rPr>
                  <a:t>Say: </a:t>
                </a:r>
                <a:r>
                  <a:rPr lang="en-US" b="1" i="1">
                    <a:latin typeface="Calibri" panose="020F0502020204030204" pitchFamily="34" charset="0"/>
                    <a:ea typeface="Calibri" panose="020F0502020204030204" pitchFamily="34" charset="0"/>
                    <a:cs typeface="Calibri" panose="020F0502020204030204" pitchFamily="34" charset="0"/>
                  </a:rPr>
                  <a:t>er</a:t>
                </a:r>
                <a:r>
                  <a:rPr lang="en-US" b="0" i="1">
                    <a:latin typeface="Calibri" panose="020F0502020204030204" pitchFamily="34" charset="0"/>
                    <a:ea typeface="Calibri" panose="020F0502020204030204" pitchFamily="34" charset="0"/>
                    <a:cs typeface="Calibri" panose="020F0502020204030204" pitchFamily="34" charset="0"/>
                  </a:rPr>
                  <a:t> says </a:t>
                </a:r>
                <a:r>
                  <a:rPr lang="en-US" b="0" i="0">
                    <a:latin typeface="Calibri" panose="020F0502020204030204" pitchFamily="34" charset="0"/>
                    <a:ea typeface="Calibri" panose="020F0502020204030204" pitchFamily="34" charset="0"/>
                    <a:cs typeface="Calibri" panose="020F0502020204030204" pitchFamily="34" charset="0"/>
                  </a:rPr>
                  <a:t>/</a:t>
                </a:r>
                <a:r>
                  <a:rPr lang="en-US" b="0" i="0">
                    <a:latin typeface="Cambria Math" panose="02040503050406030204" pitchFamily="18" charset="0"/>
                    <a:ea typeface="Calibri" panose="020F0502020204030204" pitchFamily="34" charset="0"/>
                    <a:cs typeface="Calibri" panose="020F0502020204030204" pitchFamily="34" charset="0"/>
                  </a:rPr>
                  <a:t>Ə</a:t>
                </a:r>
                <a:r>
                  <a:rPr lang="en-AU" b="0" i="0">
                    <a:latin typeface="Cambria Math" panose="02040503050406030204" pitchFamily="18" charset="0"/>
                    <a:ea typeface="Calibri" panose="020F0502020204030204" pitchFamily="34" charset="0"/>
                    <a:cs typeface="Calibri" panose="020F0502020204030204" pitchFamily="34" charset="0"/>
                  </a:rPr>
                  <a:t>/</a:t>
                </a:r>
                <a:r>
                  <a:rPr lang="en-US" b="0" i="0">
                    <a:latin typeface="Calibri" panose="020F0502020204030204" pitchFamily="34" charset="0"/>
                    <a:ea typeface="Calibri" panose="020F0502020204030204" pitchFamily="34" charset="0"/>
                    <a:cs typeface="Calibri" panose="020F0502020204030204" pitchFamily="34" charset="0"/>
                  </a:rPr>
                  <a:t>.</a:t>
                </a:r>
              </a:p>
              <a:p>
                <a:pPr marL="0" indent="0">
                  <a:buFont typeface="Arial" panose="020B0604020202020204" pitchFamily="34" charset="0"/>
                  <a:buNone/>
                </a:pPr>
                <a:endParaRPr lang="en-US" b="0" i="0"/>
              </a:p>
              <a:p>
                <a:pPr marL="0" indent="0">
                  <a:buFont typeface="Arial" panose="020B0604020202020204" pitchFamily="34" charset="0"/>
                  <a:buNone/>
                </a:pPr>
                <a:r>
                  <a:rPr lang="en-US" b="0" i="0"/>
                  <a:t>Read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word as a whole. </a:t>
                </a:r>
              </a:p>
              <a:p>
                <a:pPr marL="0" indent="0">
                  <a:buFont typeface="Arial" panose="020B0604020202020204" pitchFamily="34" charset="0"/>
                  <a:buNone/>
                </a:pPr>
                <a:endParaRPr lang="en-US" b="0" i="0"/>
              </a:p>
              <a:p>
                <a:pPr marL="0" indent="0">
                  <a:buFont typeface="Arial" panose="020B0604020202020204" pitchFamily="34" charset="0"/>
                  <a:buNone/>
                </a:pPr>
                <a:r>
                  <a:rPr lang="en-US" b="0" i="0"/>
                  <a:t>Note: Students have not yet been taught all letter–sound correspondences for </a:t>
                </a:r>
                <a:r>
                  <a:rPr lang="en-US" b="1" i="0"/>
                  <a:t>lunar</a:t>
                </a:r>
                <a:r>
                  <a:rPr lang="en-US" b="0" i="0"/>
                  <a:t>. This word has, however, been included in the ‘I do’ section of the lesson as there are limited word examples to choose from with known spelling and the </a:t>
                </a:r>
                <a:r>
                  <a:rPr lang="en-US" b="1" i="0" err="1"/>
                  <a:t>ar</a:t>
                </a:r>
                <a:r>
                  <a:rPr lang="en-US" b="0" i="0"/>
                  <a:t> spelling for </a:t>
                </a:r>
                <a:r>
                  <a:rPr lang="en-US" b="1" i="0"/>
                  <a:t>schwa</a:t>
                </a:r>
                <a:r>
                  <a:rPr lang="en-US" b="0" i="0"/>
                  <a:t>.</a:t>
                </a:r>
              </a:p>
              <a:p>
                <a:pPr marL="628650" lvl="1" indent="-171450">
                  <a:buFont typeface="Arial" panose="020B0604020202020204" pitchFamily="34" charset="0"/>
                  <a:buChar char="•"/>
                </a:pPr>
                <a:endParaRPr lang="en-US" b="0" i="0"/>
              </a:p>
            </p:txBody>
          </p:sp>
        </mc:Fallback>
      </mc:AlternateContent>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BFA9F-6F6B-9391-A7BE-80C7F5C401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7DEC47-AFB5-5025-2E43-7CE6B5A7D8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975691-4C63-57E6-5A4A-C06D1866265C}"/>
              </a:ext>
            </a:extLst>
          </p:cNvPr>
          <p:cNvSpPr>
            <a:spLocks noGrp="1"/>
          </p:cNvSpPr>
          <p:nvPr>
            <p:ph type="body" idx="1"/>
          </p:nvPr>
        </p:nvSpPr>
        <p:spPr/>
        <p:txBody>
          <a:bodyPr/>
          <a:lstStyle/>
          <a:p>
            <a:r>
              <a:rPr lang="en-US" sz="1200" b="1">
                <a:latin typeface="+mn-lt"/>
              </a:rPr>
              <a:t>We do </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Support and scaffold students to read the words in each list.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note the common spelling, for example, </a:t>
            </a:r>
            <a:r>
              <a:rPr lang="en-US" b="1">
                <a:latin typeface="+mn-lt"/>
              </a:rPr>
              <a:t>er</a:t>
            </a:r>
            <a:r>
              <a:rPr lang="en-US" b="0">
                <a:latin typeface="+mn-lt"/>
              </a:rPr>
              <a:t> says /</a:t>
            </a:r>
            <a:r>
              <a:rPr lang="en-US" b="0">
                <a:latin typeface="Calibri" panose="020F0502020204030204" pitchFamily="34" charset="0"/>
                <a:ea typeface="Calibri" panose="020F0502020204030204" pitchFamily="34" charset="0"/>
                <a:cs typeface="Calibri" panose="020F0502020204030204" pitchFamily="34" charset="0"/>
              </a:rPr>
              <a:t>Ə/</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each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syllable by syllable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then as a whole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BF879722-976D-1049-0309-CA66D284A11B}"/>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910724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DE345-51A8-0B8B-93E4-451368A773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88FBF-53A5-9781-A79C-F4B21B9F3C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F2F9E7-B33A-7946-D5EB-606F9DCE41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Demonstrate using the ‘spelling voice’ strategy to spell a word ending in </a:t>
            </a:r>
            <a:r>
              <a:rPr lang="en-US" b="1">
                <a:latin typeface="+mn-lt"/>
              </a:rPr>
              <a:t>er</a:t>
            </a:r>
            <a:r>
              <a:rPr lang="en-US" b="0">
                <a:latin typeface="+mn-lt"/>
              </a:rPr>
              <a:t>,</a:t>
            </a:r>
            <a:r>
              <a:rPr lang="en-US" b="1">
                <a:latin typeface="+mn-lt"/>
              </a:rPr>
              <a:t> </a:t>
            </a:r>
            <a:r>
              <a:rPr lang="en-US" b="1" err="1">
                <a:latin typeface="+mn-lt"/>
              </a:rPr>
              <a:t>ar</a:t>
            </a:r>
            <a:r>
              <a:rPr lang="en-US" b="1">
                <a:latin typeface="+mn-lt"/>
              </a:rPr>
              <a:t> </a:t>
            </a:r>
            <a:r>
              <a:rPr lang="en-US" b="0">
                <a:latin typeface="+mn-lt"/>
              </a:rPr>
              <a:t>and</a:t>
            </a:r>
            <a:r>
              <a:rPr lang="en-US" b="1">
                <a:latin typeface="+mn-lt"/>
              </a:rPr>
              <a:t> or</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a:t>
            </a:r>
            <a:r>
              <a:rPr lang="en-US" b="1">
                <a:latin typeface="+mn-lt"/>
              </a:rPr>
              <a:t>tiger</a:t>
            </a:r>
            <a:r>
              <a:rPr lang="en-US" b="0">
                <a:latin typeface="+mn-lt"/>
              </a:rPr>
              <a:t> for </a:t>
            </a:r>
            <a:r>
              <a:rPr lang="en-US" b="1">
                <a:latin typeface="+mn-lt"/>
              </a:rPr>
              <a:t>er</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1" i="1">
                <a:latin typeface="+mn-lt"/>
              </a:rPr>
              <a:t>er</a:t>
            </a:r>
            <a:r>
              <a:rPr lang="en-US" b="0" i="1">
                <a:latin typeface="+mn-lt"/>
              </a:rPr>
              <a:t> says /</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latin typeface="+mn-lt"/>
                <a:ea typeface="Calibri" panose="020F0502020204030204" pitchFamily="34" charset="0"/>
                <a:cs typeface="Calibri" panose="020F0502020204030204" pitchFamily="34" charset="0"/>
              </a:rPr>
              <a:t>/ at the end of </a:t>
            </a:r>
            <a:r>
              <a:rPr lang="en-US" b="1" i="1">
                <a:latin typeface="+mn-lt"/>
                <a:ea typeface="Calibri" panose="020F0502020204030204" pitchFamily="34" charset="0"/>
                <a:cs typeface="Calibri" panose="020F0502020204030204" pitchFamily="34" charset="0"/>
              </a:rPr>
              <a:t>tiger</a:t>
            </a:r>
            <a:r>
              <a:rPr lang="en-US" b="0" i="1">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b="0" i="0">
                <a:latin typeface="+mn-lt"/>
              </a:rPr>
              <a:t>Say:</a:t>
            </a:r>
            <a:r>
              <a:rPr lang="en-AU" b="1" i="0">
                <a:latin typeface="+mn-lt"/>
              </a:rPr>
              <a:t> </a:t>
            </a:r>
            <a:r>
              <a:rPr lang="en-AU" b="1" i="1">
                <a:latin typeface="+mn-lt"/>
              </a:rPr>
              <a:t>tig</a:t>
            </a:r>
            <a:r>
              <a:rPr lang="en-AU" b="0" i="1">
                <a:latin typeface="+mn-lt"/>
              </a:rPr>
              <a:t>/</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a:t>
            </a:r>
            <a:r>
              <a:rPr lang="en-AU" b="0" i="0">
                <a:latin typeface="+mn-lt"/>
              </a:rPr>
              <a:t> then </a:t>
            </a:r>
            <a:r>
              <a:rPr lang="en-AU" b="1" i="1" err="1">
                <a:latin typeface="+mn-lt"/>
              </a:rPr>
              <a:t>ti</a:t>
            </a:r>
            <a:r>
              <a:rPr lang="en-AU" b="1" i="1">
                <a:latin typeface="+mn-lt"/>
              </a:rPr>
              <a:t>-g</a:t>
            </a:r>
            <a:r>
              <a:rPr lang="en-AU" b="0" i="1">
                <a:latin typeface="+mn-lt"/>
              </a:rPr>
              <a:t>/er/.</a:t>
            </a:r>
          </a:p>
          <a:p>
            <a:pPr marL="171450" indent="-171450">
              <a:buFont typeface="Arial" panose="020B0604020202020204" pitchFamily="34" charset="0"/>
              <a:buChar char="•"/>
            </a:pPr>
            <a:r>
              <a:rPr lang="en-AU" b="0" i="0">
                <a:latin typeface="+mn-lt"/>
              </a:rPr>
              <a:t>Spell tiger with </a:t>
            </a:r>
            <a:r>
              <a:rPr lang="en-AU" b="1" i="0">
                <a:latin typeface="+mn-lt"/>
              </a:rPr>
              <a:t>er</a:t>
            </a:r>
            <a:r>
              <a:rPr lang="en-AU" b="0" i="0">
                <a:latin typeface="+mn-lt"/>
              </a:rPr>
              <a:t> on the class whiteboard.</a:t>
            </a:r>
            <a:endParaRPr lang="en-AU" b="1"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a:t>
            </a:r>
            <a:r>
              <a:rPr lang="en-US" b="1">
                <a:latin typeface="+mn-lt"/>
              </a:rPr>
              <a:t> regular </a:t>
            </a:r>
            <a:r>
              <a:rPr lang="en-US" b="0">
                <a:latin typeface="+mn-lt"/>
              </a:rPr>
              <a:t>(</a:t>
            </a:r>
            <a:r>
              <a:rPr lang="en-US" b="1" err="1">
                <a:latin typeface="+mn-lt"/>
              </a:rPr>
              <a:t>ar</a:t>
            </a:r>
            <a:r>
              <a:rPr lang="en-US" b="0">
                <a:latin typeface="+mn-lt"/>
              </a:rPr>
              <a:t>) and</a:t>
            </a:r>
            <a:r>
              <a:rPr lang="en-US" b="1">
                <a:latin typeface="+mn-lt"/>
              </a:rPr>
              <a:t> terror </a:t>
            </a:r>
            <a:r>
              <a:rPr lang="en-US" b="0">
                <a:latin typeface="+mn-lt"/>
              </a:rPr>
              <a:t>(</a:t>
            </a:r>
            <a:r>
              <a:rPr lang="en-US" b="1">
                <a:latin typeface="+mn-lt"/>
              </a:rPr>
              <a:t>or</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i="0">
                <a:latin typeface="+mn-lt"/>
              </a:rPr>
              <a:t>Then demonstrate spelling </a:t>
            </a:r>
            <a:r>
              <a:rPr lang="en-AU" b="1" i="0">
                <a:latin typeface="+mn-lt"/>
              </a:rPr>
              <a:t>extra</a:t>
            </a:r>
            <a:r>
              <a:rPr lang="en-AU" b="0" i="0">
                <a:latin typeface="+mn-lt"/>
              </a:rPr>
              <a:t> for the </a:t>
            </a:r>
            <a:r>
              <a:rPr lang="en-AU" b="1" i="0">
                <a:latin typeface="+mn-lt"/>
              </a:rPr>
              <a:t>a</a:t>
            </a:r>
            <a:r>
              <a:rPr lang="en-AU" b="0" i="0">
                <a:latin typeface="+mn-lt"/>
              </a:rPr>
              <a:t>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a:latin typeface="+mn-lt"/>
              </a:rPr>
              <a:t>Remind students that the best way to remember how to spell words with</a:t>
            </a:r>
            <a:r>
              <a:rPr lang="en-US" b="0" i="0"/>
              <a:t> a </a:t>
            </a:r>
            <a:r>
              <a:rPr lang="en-US" b="1" i="0"/>
              <a:t>schwa</a:t>
            </a:r>
            <a:r>
              <a:rPr lang="en-US" b="0" i="0"/>
              <a:t> sound is to </a:t>
            </a:r>
            <a:r>
              <a:rPr lang="en-US" b="0" i="0" err="1"/>
              <a:t>practise</a:t>
            </a:r>
            <a:r>
              <a:rPr lang="en-US" b="0" i="0"/>
              <a:t> reading and spelling them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Tell students that </a:t>
            </a:r>
            <a:r>
              <a:rPr lang="en-AU" b="0" i="0">
                <a:latin typeface="+mn-lt"/>
              </a:rPr>
              <a:t>the </a:t>
            </a:r>
            <a:r>
              <a:rPr lang="en-AU" b="1" i="0">
                <a:latin typeface="+mn-lt"/>
              </a:rPr>
              <a:t>schwa</a:t>
            </a:r>
            <a:r>
              <a:rPr lang="en-AU" b="0" i="0">
                <a:latin typeface="+mn-lt"/>
              </a:rPr>
              <a:t> sound in </a:t>
            </a:r>
            <a:r>
              <a:rPr lang="en-AU" b="1" i="0">
                <a:latin typeface="+mn-lt"/>
              </a:rPr>
              <a:t>extra</a:t>
            </a:r>
            <a:r>
              <a:rPr lang="en-AU" b="0" i="0">
                <a:latin typeface="+mn-lt"/>
              </a:rPr>
              <a:t> is spelt with </a:t>
            </a:r>
            <a:r>
              <a:rPr lang="en-AU" b="1" i="0">
                <a:latin typeface="+mn-lt"/>
              </a:rPr>
              <a:t>a</a:t>
            </a:r>
            <a:r>
              <a:rPr lang="en-AU" b="0" i="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Model spelling </a:t>
            </a:r>
            <a:r>
              <a:rPr lang="en-US" b="1" i="0"/>
              <a:t>extra</a:t>
            </a:r>
            <a:r>
              <a:rPr lang="en-US" b="0" i="0"/>
              <a:t> syllable by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1" i="1">
                <a:latin typeface="+mn-lt"/>
              </a:rPr>
              <a:t>*</a:t>
            </a:r>
            <a:r>
              <a:rPr lang="en-AU" b="0" i="0">
                <a:latin typeface="+mn-lt"/>
              </a:rPr>
              <a:t>The ‘spelling voice’ strategy can be used with words ending in </a:t>
            </a:r>
            <a:r>
              <a:rPr lang="en-AU" b="1" i="0">
                <a:latin typeface="+mn-lt"/>
              </a:rPr>
              <a:t>er</a:t>
            </a:r>
            <a:r>
              <a:rPr lang="en-AU" b="0" i="0">
                <a:latin typeface="+mn-lt"/>
              </a:rPr>
              <a:t>,</a:t>
            </a:r>
            <a:r>
              <a:rPr lang="en-AU" b="1" i="0">
                <a:latin typeface="+mn-lt"/>
              </a:rPr>
              <a:t> </a:t>
            </a:r>
            <a:r>
              <a:rPr lang="en-AU" b="1" i="0" err="1">
                <a:latin typeface="+mn-lt"/>
              </a:rPr>
              <a:t>ar</a:t>
            </a:r>
            <a:r>
              <a:rPr lang="en-AU" b="1" i="0">
                <a:latin typeface="+mn-lt"/>
              </a:rPr>
              <a:t> </a:t>
            </a:r>
            <a:r>
              <a:rPr lang="en-AU" b="0" i="0">
                <a:latin typeface="+mn-lt"/>
              </a:rPr>
              <a:t>and </a:t>
            </a:r>
            <a:r>
              <a:rPr lang="en-AU" b="1" i="0">
                <a:latin typeface="+mn-lt"/>
              </a:rPr>
              <a:t>or</a:t>
            </a:r>
            <a:r>
              <a:rPr lang="en-AU" b="0" i="0">
                <a:latin typeface="+mn-lt"/>
              </a:rPr>
              <a:t>. An alternative approach is outlined for words ending in </a:t>
            </a:r>
            <a:r>
              <a:rPr lang="en-AU" b="1" i="0">
                <a:latin typeface="+mn-lt"/>
              </a:rPr>
              <a:t>a</a:t>
            </a:r>
            <a:r>
              <a:rPr lang="en-AU" b="0" i="0">
                <a:latin typeface="+mn-lt"/>
              </a:rPr>
              <a:t>.</a:t>
            </a:r>
          </a:p>
        </p:txBody>
      </p:sp>
      <p:sp>
        <p:nvSpPr>
          <p:cNvPr id="4" name="Slide Number Placeholder 3">
            <a:extLst>
              <a:ext uri="{FF2B5EF4-FFF2-40B4-BE49-F238E27FC236}">
                <a16:creationId xmlns:a16="http://schemas.microsoft.com/office/drawing/2014/main" id="{11848085-9938-5BEC-DA13-981F680E2FB0}"/>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4130782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44DEB-126D-E17F-DCCD-E849C86A82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2F123B-1645-8B50-2CF0-C715CD47A7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43194-612C-A7E9-62B1-40C8BE57A316}"/>
              </a:ext>
            </a:extLst>
          </p:cNvPr>
          <p:cNvSpPr>
            <a:spLocks noGrp="1"/>
          </p:cNvSpPr>
          <p:nvPr>
            <p:ph type="body" idx="1"/>
          </p:nvPr>
        </p:nvSpPr>
        <p:spPr/>
        <p:txBody>
          <a:bodyPr/>
          <a:lstStyle/>
          <a:p>
            <a:r>
              <a:rPr lang="en-US" sz="1200" b="1">
                <a:latin typeface="+mn-lt"/>
              </a:rPr>
              <a:t>We do </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Support and scaffold students to spell a word for each sound pattern using the ‘spelling voice’ strategy.*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Tell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the ‘spelling voice’ strategy can be used for the </a:t>
            </a:r>
            <a:r>
              <a:rPr lang="en-US" b="1">
                <a:latin typeface="+mn-lt"/>
              </a:rPr>
              <a:t>er</a:t>
            </a:r>
            <a:r>
              <a:rPr lang="en-US" b="0">
                <a:latin typeface="+mn-lt"/>
              </a:rPr>
              <a:t>,</a:t>
            </a:r>
            <a:r>
              <a:rPr lang="en-US" b="1">
                <a:latin typeface="+mn-lt"/>
              </a:rPr>
              <a:t> </a:t>
            </a:r>
            <a:r>
              <a:rPr lang="en-US" b="1" err="1">
                <a:latin typeface="+mn-lt"/>
              </a:rPr>
              <a:t>ar</a:t>
            </a:r>
            <a:r>
              <a:rPr lang="en-US" b="1">
                <a:latin typeface="+mn-lt"/>
              </a:rPr>
              <a:t> </a:t>
            </a:r>
            <a:r>
              <a:rPr lang="en-US" b="0">
                <a:latin typeface="+mn-lt"/>
              </a:rPr>
              <a:t>and </a:t>
            </a:r>
            <a:r>
              <a:rPr lang="en-US" b="1">
                <a:latin typeface="+mn-lt"/>
              </a:rPr>
              <a:t>or </a:t>
            </a:r>
            <a:r>
              <a:rPr lang="en-US" b="0">
                <a:latin typeface="+mn-lt"/>
              </a:rPr>
              <a:t>spelling at the end of a word</a:t>
            </a:r>
            <a:endParaRPr lang="en-US"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they will s</a:t>
            </a:r>
            <a:r>
              <a:rPr lang="en-AU" b="0" i="0">
                <a:latin typeface="+mn-lt"/>
              </a:rPr>
              <a:t>tart with the word </a:t>
            </a:r>
            <a:r>
              <a:rPr lang="en-AU" b="1" i="0">
                <a:latin typeface="+mn-lt"/>
              </a:rPr>
              <a:t>shiver </a:t>
            </a:r>
            <a:r>
              <a:rPr lang="en-AU" b="0" i="0">
                <a:latin typeface="+mn-lt"/>
              </a:rPr>
              <a:t>for the </a:t>
            </a:r>
            <a:r>
              <a:rPr lang="en-AU" b="1" i="0">
                <a:latin typeface="+mn-lt"/>
              </a:rPr>
              <a:t>er</a:t>
            </a:r>
            <a:r>
              <a:rPr lang="en-AU" b="0" i="0">
                <a:latin typeface="+mn-lt"/>
              </a:rPr>
              <a:t> spelling.</a:t>
            </a:r>
          </a:p>
          <a:p>
            <a:endParaRPr lang="en-AU" b="0" i="0">
              <a:latin typeface="+mn-lt"/>
            </a:endParaRPr>
          </a:p>
          <a:p>
            <a:r>
              <a:rPr lang="en-AU" b="0" i="0">
                <a:latin typeface="+mn-lt"/>
              </a:rPr>
              <a:t>Have students:</a:t>
            </a:r>
          </a:p>
          <a:p>
            <a:pPr marL="171450" indent="-171450">
              <a:buFont typeface="Arial" panose="020B0604020202020204" pitchFamily="34" charset="0"/>
              <a:buChar char="•"/>
            </a:pPr>
            <a:r>
              <a:rPr lang="en-AU" b="0" i="0">
                <a:latin typeface="+mn-lt"/>
              </a:rPr>
              <a:t>say</a:t>
            </a:r>
            <a:r>
              <a:rPr lang="en-AU" b="1" i="0">
                <a:latin typeface="+mn-lt"/>
              </a:rPr>
              <a:t> shiv</a:t>
            </a:r>
            <a:r>
              <a:rPr lang="en-AU" b="0" i="0">
                <a:latin typeface="+mn-lt"/>
              </a:rPr>
              <a:t>/</a:t>
            </a:r>
            <a:r>
              <a:rPr lang="en-AU" b="0" i="0">
                <a:latin typeface="Calibri" panose="020F0502020204030204" pitchFamily="34" charset="0"/>
                <a:ea typeface="Calibri" panose="020F0502020204030204" pitchFamily="34" charset="0"/>
                <a:cs typeface="Calibri" panose="020F0502020204030204" pitchFamily="34" charset="0"/>
              </a:rPr>
              <a:t>Ə</a:t>
            </a:r>
            <a:r>
              <a:rPr lang="en-AU" b="0" i="0">
                <a:latin typeface="+mn-lt"/>
              </a:rPr>
              <a:t>/ then </a:t>
            </a:r>
            <a:r>
              <a:rPr lang="en-AU" b="1" i="0">
                <a:latin typeface="+mn-lt"/>
              </a:rPr>
              <a:t>shiv</a:t>
            </a:r>
            <a:r>
              <a:rPr lang="en-AU" b="0" i="0">
                <a:latin typeface="+mn-lt"/>
              </a:rPr>
              <a:t>-/er/</a:t>
            </a:r>
            <a:endParaRPr lang="en-AU" b="1"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a:latin typeface="+mn-lt"/>
              </a:rPr>
              <a:t>spell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Repeat with: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a:latin typeface="+mn-lt"/>
              </a:rPr>
              <a:t>popular</a:t>
            </a:r>
            <a:r>
              <a:rPr lang="en-AU" b="0" i="0">
                <a:latin typeface="+mn-lt"/>
              </a:rPr>
              <a:t> (</a:t>
            </a:r>
            <a:r>
              <a:rPr lang="en-AU" b="1" i="0" err="1">
                <a:latin typeface="+mn-lt"/>
              </a:rPr>
              <a:t>ar</a:t>
            </a:r>
            <a:r>
              <a:rPr lang="en-AU" b="0" i="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0">
                <a:latin typeface="+mn-lt"/>
              </a:rPr>
              <a:t>error</a:t>
            </a:r>
            <a:r>
              <a:rPr lang="en-AU" b="0" i="0">
                <a:latin typeface="+mn-lt"/>
              </a:rPr>
              <a:t> (</a:t>
            </a:r>
            <a:r>
              <a:rPr lang="en-AU" b="1" i="0">
                <a:latin typeface="+mn-lt"/>
              </a:rPr>
              <a:t>or</a:t>
            </a:r>
            <a:r>
              <a:rPr lang="en-AU" b="0" i="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i="0">
                <a:latin typeface="+mn-lt"/>
              </a:rPr>
              <a:t>To spell </a:t>
            </a:r>
            <a:r>
              <a:rPr lang="en-AU" b="1" i="0">
                <a:latin typeface="+mn-lt"/>
              </a:rPr>
              <a:t>panda</a:t>
            </a:r>
            <a:r>
              <a:rPr lang="en-AU" b="0" i="0">
                <a:latin typeface="+mn-lt"/>
              </a:rPr>
              <a:t> for the </a:t>
            </a:r>
            <a:r>
              <a:rPr lang="en-AU" b="1" i="0">
                <a:latin typeface="+mn-lt"/>
              </a:rPr>
              <a:t>a</a:t>
            </a:r>
            <a:r>
              <a:rPr lang="en-AU" b="0" i="0">
                <a:latin typeface="+mn-lt"/>
              </a:rPr>
              <a:t>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tell students that </a:t>
            </a:r>
            <a:r>
              <a:rPr lang="en-AU" b="0" i="0">
                <a:latin typeface="+mn-lt"/>
              </a:rPr>
              <a:t>the </a:t>
            </a:r>
            <a:r>
              <a:rPr lang="en-AU" b="1" i="0">
                <a:latin typeface="+mn-lt"/>
              </a:rPr>
              <a:t>schwa</a:t>
            </a:r>
            <a:r>
              <a:rPr lang="en-AU" b="0" i="0">
                <a:latin typeface="+mn-lt"/>
              </a:rPr>
              <a:t> sound in </a:t>
            </a:r>
            <a:r>
              <a:rPr lang="en-AU" b="1" i="0">
                <a:latin typeface="+mn-lt"/>
              </a:rPr>
              <a:t>panda</a:t>
            </a:r>
            <a:r>
              <a:rPr lang="en-AU" b="0" i="0">
                <a:latin typeface="+mn-lt"/>
              </a:rPr>
              <a:t> is spelt with </a:t>
            </a:r>
            <a:r>
              <a:rPr lang="en-AU" b="1" i="0">
                <a:latin typeface="+mn-lt"/>
              </a:rPr>
              <a:t>a</a:t>
            </a:r>
            <a:endParaRPr lang="en-AU"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a:latin typeface="+mn-lt"/>
              </a:rPr>
              <a:t>have students </a:t>
            </a:r>
            <a:r>
              <a:rPr lang="en-US" b="0" i="0"/>
              <a:t>spell </a:t>
            </a:r>
            <a:r>
              <a:rPr lang="en-US" b="1" i="0"/>
              <a:t>panda</a:t>
            </a:r>
            <a:r>
              <a:rPr lang="en-US" b="0" i="0"/>
              <a:t> syllable by syllable.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1" i="1">
                <a:latin typeface="+mn-lt"/>
              </a:rPr>
              <a:t>*</a:t>
            </a:r>
            <a:r>
              <a:rPr lang="en-AU" b="0" i="0">
                <a:latin typeface="+mn-lt"/>
              </a:rPr>
              <a:t>The ‘spelling voice’ strategy can be used with words ending in </a:t>
            </a:r>
            <a:r>
              <a:rPr lang="en-AU" b="1" i="0">
                <a:latin typeface="+mn-lt"/>
              </a:rPr>
              <a:t>er</a:t>
            </a:r>
            <a:r>
              <a:rPr lang="en-AU" b="0" i="0">
                <a:latin typeface="+mn-lt"/>
              </a:rPr>
              <a:t>,</a:t>
            </a:r>
            <a:r>
              <a:rPr lang="en-AU" b="1" i="0">
                <a:latin typeface="+mn-lt"/>
              </a:rPr>
              <a:t> </a:t>
            </a:r>
            <a:r>
              <a:rPr lang="en-AU" b="1" i="0" err="1">
                <a:latin typeface="+mn-lt"/>
              </a:rPr>
              <a:t>ar</a:t>
            </a:r>
            <a:r>
              <a:rPr lang="en-AU" b="1" i="0">
                <a:latin typeface="+mn-lt"/>
              </a:rPr>
              <a:t> </a:t>
            </a:r>
            <a:r>
              <a:rPr lang="en-AU" b="0" i="0">
                <a:latin typeface="+mn-lt"/>
              </a:rPr>
              <a:t>and </a:t>
            </a:r>
            <a:r>
              <a:rPr lang="en-AU" b="1" i="0">
                <a:latin typeface="+mn-lt"/>
              </a:rPr>
              <a:t>or</a:t>
            </a:r>
            <a:r>
              <a:rPr lang="en-AU" b="0" i="0">
                <a:latin typeface="+mn-lt"/>
              </a:rPr>
              <a:t>. An alternative approach is outlined for words ending in </a:t>
            </a:r>
            <a:r>
              <a:rPr lang="en-AU" b="1" i="0">
                <a:latin typeface="+mn-lt"/>
              </a:rPr>
              <a:t>a</a:t>
            </a:r>
            <a:r>
              <a:rPr lang="en-AU" b="0" i="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i="1">
              <a:latin typeface="+mn-lt"/>
            </a:endParaRPr>
          </a:p>
          <a:p>
            <a:pPr marL="0" indent="0">
              <a:buFont typeface="Arial" panose="020B0604020202020204" pitchFamily="34" charset="0"/>
              <a:buNone/>
            </a:pPr>
            <a:r>
              <a:rPr lang="en-US" b="0" i="0"/>
              <a:t>You can remind students that:</a:t>
            </a:r>
          </a:p>
          <a:p>
            <a:pPr marL="171450" indent="-171450">
              <a:buFont typeface="Arial" panose="020B0604020202020204" pitchFamily="34" charset="0"/>
              <a:buChar char="•"/>
            </a:pPr>
            <a:r>
              <a:rPr lang="en-US" b="0" i="0"/>
              <a:t>these sound and spelling patterns can be helpful, but they don’t need to remember them all right now</a:t>
            </a:r>
          </a:p>
          <a:p>
            <a:pPr marL="171450" indent="-171450">
              <a:buFont typeface="Arial" panose="020B0604020202020204" pitchFamily="34" charset="0"/>
              <a:buChar char="•"/>
            </a:pPr>
            <a:r>
              <a:rPr lang="en-US" b="0" i="0"/>
              <a:t>the best way to get to know how to spell words with a </a:t>
            </a:r>
            <a:r>
              <a:rPr lang="en-US" b="1" i="0"/>
              <a:t>schwa</a:t>
            </a:r>
            <a:r>
              <a:rPr lang="en-US" b="0" i="0"/>
              <a:t> sound is to </a:t>
            </a:r>
            <a:r>
              <a:rPr lang="en-US" b="0" i="0" err="1"/>
              <a:t>practise</a:t>
            </a:r>
            <a:r>
              <a:rPr lang="en-US" b="0" i="0"/>
              <a:t> reading and spelling them correctly.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30B838A5-5B85-5DFF-CE4C-D9956091C6E9}"/>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666046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Water helps us stay hydrated</a:t>
            </a:r>
            <a:r>
              <a:rPr lang="en-AU" sz="1200" b="0" kern="1200">
                <a:effectLst/>
                <a:latin typeface="+mn-lt"/>
                <a:ea typeface="Times New Roman" panose="02020603050405020304" pitchFamily="18" charset="0"/>
              </a:rPr>
              <a:t>.</a:t>
            </a:r>
            <a:r>
              <a:rPr lang="en-AU" sz="1200" b="1" kern="1200">
                <a:effectLst/>
                <a:latin typeface="+mn-lt"/>
                <a:ea typeface="Times New Roman" panose="02020603050405020304" pitchFamily="18" charset="0"/>
              </a:rPr>
              <a:t>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four sounds in the word: </a:t>
            </a:r>
            <a:r>
              <a:rPr lang="en-AU" sz="1200" b="1" i="1">
                <a:effectLst/>
                <a:latin typeface="+mn-lt"/>
                <a:ea typeface="Times New Roman" panose="02020603050405020304" pitchFamily="18" charset="0"/>
                <a:cs typeface="Calibri" panose="020F0502020204030204" pitchFamily="34" charset="0"/>
              </a:rPr>
              <a:t>w/or/t/</a:t>
            </a:r>
            <a:r>
              <a:rPr lang="en-AU" sz="1200" b="1" i="1">
                <a:effectLst/>
                <a:latin typeface="Calibri" panose="020F0502020204030204" pitchFamily="34" charset="0"/>
                <a:ea typeface="Calibri" panose="020F0502020204030204" pitchFamily="34" charset="0"/>
                <a:cs typeface="Calibri" panose="020F0502020204030204" pitchFamily="34" charset="0"/>
              </a:rPr>
              <a:t>Ə</a:t>
            </a:r>
            <a:r>
              <a:rPr lang="en-AU" sz="120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four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line.</a:t>
            </a: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a:t>
            </a:r>
            <a:r>
              <a:rPr lang="en-AU" sz="1200" b="1">
                <a:effectLst/>
                <a:latin typeface="+mn-lt"/>
                <a:ea typeface="Times New Roman" panose="02020603050405020304" pitchFamily="18" charset="0"/>
                <a:cs typeface="Calibri" panose="020F0502020204030204" pitchFamily="34" charset="0"/>
              </a:rPr>
              <a:t>a </a:t>
            </a:r>
            <a:r>
              <a:rPr lang="en-AU" sz="1200" b="0">
                <a:effectLst/>
                <a:latin typeface="+mn-lt"/>
                <a:ea typeface="Times New Roman" panose="02020603050405020304" pitchFamily="18" charset="0"/>
                <a:cs typeface="Calibri" panose="020F0502020204030204" pitchFamily="34" charset="0"/>
              </a:rPr>
              <a:t>saying /or/.</a:t>
            </a:r>
          </a:p>
          <a:p>
            <a:pPr marL="172800" lvl="0" indent="-172800">
              <a:lnSpc>
                <a:spcPct val="106000"/>
              </a:lnSpc>
              <a:spcAft>
                <a:spcPts val="800"/>
              </a:spcAft>
              <a:buFont typeface="+mj-lt"/>
              <a:buAutoNum type="arabicPeriod"/>
            </a:pPr>
            <a:r>
              <a:rPr lang="en-AU" sz="1200" b="0">
                <a:effectLst/>
                <a:latin typeface="+mn-lt"/>
                <a:ea typeface="Times New Roman" panose="02020603050405020304" pitchFamily="18" charset="0"/>
                <a:cs typeface="Calibri" panose="020F0502020204030204" pitchFamily="34" charset="0"/>
              </a:rPr>
              <a:t>Note to students that </a:t>
            </a:r>
            <a:r>
              <a:rPr lang="en-AU" sz="1200" b="1">
                <a:effectLst/>
                <a:latin typeface="+mn-lt"/>
                <a:ea typeface="Times New Roman" panose="02020603050405020304" pitchFamily="18" charset="0"/>
                <a:cs typeface="Calibri" panose="020F0502020204030204" pitchFamily="34" charset="0"/>
              </a:rPr>
              <a:t>water</a:t>
            </a:r>
            <a:r>
              <a:rPr lang="en-AU" sz="1200" b="0">
                <a:effectLst/>
                <a:latin typeface="+mn-lt"/>
                <a:ea typeface="Times New Roman" panose="02020603050405020304" pitchFamily="18" charset="0"/>
                <a:cs typeface="Calibri" panose="020F0502020204030204" pitchFamily="34" charset="0"/>
              </a:rPr>
              <a:t> has a </a:t>
            </a:r>
            <a:r>
              <a:rPr lang="en-AU" sz="1200" b="1">
                <a:effectLst/>
                <a:latin typeface="+mn-lt"/>
                <a:ea typeface="Times New Roman" panose="02020603050405020304" pitchFamily="18" charset="0"/>
                <a:cs typeface="Calibri" panose="020F0502020204030204" pitchFamily="34" charset="0"/>
              </a:rPr>
              <a:t>schwa</a:t>
            </a:r>
            <a:r>
              <a:rPr lang="en-AU" sz="1200" b="0">
                <a:effectLst/>
                <a:latin typeface="+mn-lt"/>
                <a:ea typeface="Times New Roman" panose="02020603050405020304" pitchFamily="18" charset="0"/>
                <a:cs typeface="Calibri" panose="020F0502020204030204" pitchFamily="34" charset="0"/>
              </a:rPr>
              <a:t> sound as the last sound, spelt with </a:t>
            </a:r>
            <a:r>
              <a:rPr lang="en-AU" sz="1200" b="1">
                <a:effectLst/>
                <a:latin typeface="+mn-lt"/>
                <a:ea typeface="Times New Roman" panose="02020603050405020304" pitchFamily="18" charset="0"/>
                <a:cs typeface="Calibri" panose="020F0502020204030204" pitchFamily="34" charset="0"/>
              </a:rPr>
              <a:t>er</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w-a-t-er </a:t>
            </a:r>
            <a:r>
              <a:rPr lang="en-AU" sz="1200" b="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water</a:t>
            </a:r>
            <a:r>
              <a:rPr lang="en-AU" sz="1200" b="0" i="1" kern="0">
                <a:effectLst/>
                <a:latin typeface="+mn-lt"/>
                <a:ea typeface="Times New Roman" panose="02020603050405020304" pitchFamily="18" charset="0"/>
              </a:rPr>
              <a:t>.</a:t>
            </a:r>
          </a:p>
          <a:p>
            <a:pPr marL="172800" lvl="0" indent="-172800">
              <a:lnSpc>
                <a:spcPct val="106000"/>
              </a:lnSpc>
              <a:spcAft>
                <a:spcPts val="800"/>
              </a:spcAft>
              <a:buFont typeface="+mj-lt"/>
              <a:buAutoNum type="arabicPeriod"/>
            </a:pPr>
            <a:endParaRPr lang="en-AU" sz="1200" b="1" i="1" kern="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kern="0">
              <a:effectLst/>
              <a:latin typeface="+mn-lt"/>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450533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four sounds in the word: </a:t>
            </a:r>
            <a:r>
              <a:rPr lang="en-AU" sz="1200" b="1" i="1">
                <a:effectLst/>
                <a:latin typeface="+mn-lt"/>
                <a:ea typeface="Times New Roman" panose="02020603050405020304" pitchFamily="18" charset="0"/>
                <a:cs typeface="Calibri" panose="020F0502020204030204" pitchFamily="34" charset="0"/>
              </a:rPr>
              <a:t>w/or/t/Ə</a:t>
            </a:r>
            <a:r>
              <a:rPr lang="en-AU" sz="120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four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a:effectLst/>
                <a:latin typeface="+mn-lt"/>
                <a:ea typeface="Times New Roman" panose="02020603050405020304" pitchFamily="18" charset="0"/>
                <a:cs typeface="Calibri" panose="020F0502020204030204" pitchFamily="34" charset="0"/>
              </a:rPr>
              <a:t>a </a:t>
            </a:r>
            <a:r>
              <a:rPr lang="en-AU" sz="1200" b="0">
                <a:effectLst/>
                <a:latin typeface="+mn-lt"/>
                <a:ea typeface="Times New Roman" panose="02020603050405020304" pitchFamily="18" charset="0"/>
                <a:cs typeface="Calibri" panose="020F0502020204030204" pitchFamily="34" charset="0"/>
              </a:rPr>
              <a:t>saying /or/</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Say the spelling for the </a:t>
            </a:r>
            <a:r>
              <a:rPr lang="en-AU" sz="1200" b="1">
                <a:effectLst/>
                <a:latin typeface="+mn-lt"/>
                <a:ea typeface="Times New Roman" panose="02020603050405020304" pitchFamily="18" charset="0"/>
                <a:cs typeface="Calibri" panose="020F0502020204030204" pitchFamily="34" charset="0"/>
              </a:rPr>
              <a:t>schwa</a:t>
            </a:r>
            <a:r>
              <a:rPr lang="en-AU" sz="1200">
                <a:effectLst/>
                <a:latin typeface="+mn-lt"/>
                <a:ea typeface="Times New Roman" panose="02020603050405020304" pitchFamily="18" charset="0"/>
                <a:cs typeface="Calibri" panose="020F0502020204030204" pitchFamily="34" charset="0"/>
              </a:rPr>
              <a:t> sound at the end of </a:t>
            </a:r>
            <a:r>
              <a:rPr lang="en-AU" sz="1200" b="1">
                <a:effectLst/>
                <a:latin typeface="+mn-lt"/>
                <a:ea typeface="Times New Roman" panose="02020603050405020304" pitchFamily="18" charset="0"/>
                <a:cs typeface="Calibri" panose="020F0502020204030204" pitchFamily="34" charset="0"/>
              </a:rPr>
              <a:t>water</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w-a-t-er</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water</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848231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7CD2B-11FE-8C84-6B1B-87D8EF56AC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D590F5-37FC-2623-971B-BE11A22057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565C2-BA6A-837B-224D-21B889A8223A}"/>
              </a:ext>
            </a:extLst>
          </p:cNvPr>
          <p:cNvSpPr>
            <a:spLocks noGrp="1"/>
          </p:cNvSpPr>
          <p:nvPr>
            <p:ph type="body" idx="1"/>
          </p:nvPr>
        </p:nvSpPr>
        <p:spPr/>
        <p:txBody>
          <a:bodyPr/>
          <a:lstStyle/>
          <a:p>
            <a:r>
              <a:rPr lang="en-AU" sz="1200" b="1">
                <a:solidFill>
                  <a:srgbClr val="404040"/>
                </a:solidFill>
                <a:effectLst/>
                <a:latin typeface="+mn-lt"/>
                <a:ea typeface="Calibri"/>
                <a:cs typeface="Calibri"/>
              </a:rPr>
              <a:t>Check for understanding</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The spelling task for this check for understanding is specific to the sequence of </a:t>
            </a:r>
            <a:r>
              <a:rPr lang="en-AU" sz="1200" b="1">
                <a:solidFill>
                  <a:schemeClr val="tx1"/>
                </a:solidFill>
                <a:effectLst/>
                <a:latin typeface="+mn-lt"/>
                <a:ea typeface="Calibri" panose="020F0502020204030204" pitchFamily="34" charset="0"/>
                <a:cs typeface="Times New Roman" panose="02020603050405020304" pitchFamily="18" charset="0"/>
              </a:rPr>
              <a:t>schwa </a:t>
            </a:r>
            <a:r>
              <a:rPr lang="en-AU" sz="1200">
                <a:solidFill>
                  <a:schemeClr val="tx1"/>
                </a:solidFill>
                <a:effectLst/>
                <a:latin typeface="+mn-lt"/>
                <a:ea typeface="Calibri" panose="020F0502020204030204" pitchFamily="34" charset="0"/>
                <a:cs typeface="Times New Roman" panose="02020603050405020304" pitchFamily="18" charset="0"/>
              </a:rPr>
              <a:t>lessons.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Due to the multiple spellings for </a:t>
            </a:r>
            <a:r>
              <a:rPr lang="en-AU" sz="1200" b="1">
                <a:solidFill>
                  <a:schemeClr val="tx1"/>
                </a:solidFill>
                <a:effectLst/>
                <a:latin typeface="+mn-lt"/>
                <a:ea typeface="Calibri" panose="020F0502020204030204" pitchFamily="34" charset="0"/>
                <a:cs typeface="Times New Roman" panose="02020603050405020304" pitchFamily="18" charset="0"/>
              </a:rPr>
              <a:t>schwa</a:t>
            </a:r>
            <a:r>
              <a:rPr lang="en-AU" sz="1200">
                <a:solidFill>
                  <a:schemeClr val="tx1"/>
                </a:solidFill>
                <a:effectLst/>
                <a:latin typeface="+mn-lt"/>
                <a:ea typeface="Calibri" panose="020F0502020204030204" pitchFamily="34" charset="0"/>
                <a:cs typeface="Times New Roman" panose="02020603050405020304" pitchFamily="18" charset="0"/>
              </a:rPr>
              <a:t>, it is not expected that a high percentage of students would be able to apply the spelling choices to a range of words correctly yet, so an alternative approach is suggested. </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a:cs typeface="Calibri"/>
              </a:rPr>
              <a:t>They will:</a:t>
            </a:r>
          </a:p>
          <a:p>
            <a:pPr marL="171450" indent="-171450">
              <a:buFont typeface="Arial" panose="020B0604020202020204" pitchFamily="34" charset="0"/>
              <a:buChar char="•"/>
            </a:pPr>
            <a:r>
              <a:rPr lang="en-AU">
                <a:solidFill>
                  <a:srgbClr val="404040"/>
                </a:solidFill>
                <a:ea typeface="Calibri"/>
                <a:cs typeface="Calibri"/>
              </a:rPr>
              <a:t>listen to you say the words </a:t>
            </a:r>
            <a:r>
              <a:rPr lang="en-AU" b="1">
                <a:solidFill>
                  <a:srgbClr val="404040"/>
                </a:solidFill>
                <a:ea typeface="Calibri"/>
                <a:cs typeface="Calibri"/>
              </a:rPr>
              <a:t>happen</a:t>
            </a:r>
            <a:r>
              <a:rPr lang="en-AU">
                <a:solidFill>
                  <a:srgbClr val="404040"/>
                </a:solidFill>
              </a:rPr>
              <a:t>, </a:t>
            </a:r>
            <a:r>
              <a:rPr lang="en-AU" b="1">
                <a:solidFill>
                  <a:srgbClr val="404040"/>
                </a:solidFill>
              </a:rPr>
              <a:t>visitor </a:t>
            </a:r>
            <a:r>
              <a:rPr lang="en-AU">
                <a:solidFill>
                  <a:srgbClr val="404040"/>
                </a:solidFill>
              </a:rPr>
              <a:t>and</a:t>
            </a:r>
            <a:r>
              <a:rPr lang="en-AU" b="1">
                <a:solidFill>
                  <a:srgbClr val="404040"/>
                </a:solidFill>
              </a:rPr>
              <a:t> lady</a:t>
            </a:r>
            <a:r>
              <a:rPr lang="en-AU">
                <a:solidFill>
                  <a:srgbClr val="404040"/>
                </a:solidFill>
                <a:ea typeface="Calibri"/>
                <a:cs typeface="Calibri"/>
              </a:rPr>
              <a:t> and place hands on their head to indicate which word </a:t>
            </a:r>
            <a:r>
              <a:rPr lang="en-AU" u="sng">
                <a:solidFill>
                  <a:srgbClr val="404040"/>
                </a:solidFill>
                <a:ea typeface="Calibri"/>
                <a:cs typeface="Calibri"/>
              </a:rPr>
              <a:t>ends</a:t>
            </a:r>
            <a:r>
              <a:rPr lang="en-AU">
                <a:solidFill>
                  <a:srgbClr val="404040"/>
                </a:solidFill>
                <a:ea typeface="Calibri"/>
                <a:cs typeface="Calibri"/>
              </a:rPr>
              <a:t> with a </a:t>
            </a:r>
            <a:r>
              <a:rPr lang="en-AU" b="1">
                <a:solidFill>
                  <a:srgbClr val="404040"/>
                </a:solidFill>
                <a:ea typeface="Calibri"/>
                <a:cs typeface="Calibri"/>
              </a:rPr>
              <a:t>schwa</a:t>
            </a:r>
            <a:r>
              <a:rPr lang="en-AU">
                <a:solidFill>
                  <a:srgbClr val="404040"/>
                </a:solidFill>
                <a:ea typeface="Calibri"/>
                <a:cs typeface="Calibri"/>
              </a:rPr>
              <a:t> sound (</a:t>
            </a:r>
            <a:r>
              <a:rPr lang="en-AU" b="1">
                <a:solidFill>
                  <a:srgbClr val="404040"/>
                </a:solidFill>
                <a:ea typeface="Calibri"/>
                <a:cs typeface="Calibri"/>
              </a:rPr>
              <a:t>visitor</a:t>
            </a:r>
            <a:r>
              <a:rPr lang="en-AU">
                <a:solidFill>
                  <a:srgbClr val="404040"/>
                </a:solidFill>
                <a:ea typeface="Calibri"/>
                <a:cs typeface="Calibri"/>
              </a:rPr>
              <a:t>)</a:t>
            </a:r>
            <a:endParaRPr lang="en-AU" sz="1200">
              <a:solidFill>
                <a:srgbClr val="404040"/>
              </a:solidFill>
              <a:effectLst/>
              <a:latin typeface="+mn-lt"/>
              <a:ea typeface="Calibri"/>
              <a:cs typeface="Calibri"/>
            </a:endParaRPr>
          </a:p>
          <a:p>
            <a:pPr marL="171450" indent="-171450">
              <a:buFont typeface="Arial" panose="020B0604020202020204" pitchFamily="34" charset="0"/>
              <a:buChar char="•"/>
            </a:pPr>
            <a:r>
              <a:rPr lang="en-AU" sz="1200">
                <a:solidFill>
                  <a:srgbClr val="404040"/>
                </a:solidFill>
                <a:effectLst/>
                <a:latin typeface="+mn-lt"/>
                <a:ea typeface="Calibri"/>
                <a:cs typeface="Calibri"/>
              </a:rPr>
              <a:t>read</a:t>
            </a:r>
            <a:r>
              <a:rPr lang="en-AU">
                <a:solidFill>
                  <a:srgbClr val="404040"/>
                </a:solidFill>
                <a:ea typeface="Calibri"/>
                <a:cs typeface="Calibri"/>
              </a:rPr>
              <a:t> one or</a:t>
            </a:r>
            <a:r>
              <a:rPr lang="en-AU" sz="1200">
                <a:solidFill>
                  <a:srgbClr val="404040"/>
                </a:solidFill>
                <a:effectLst/>
                <a:latin typeface="+mn-lt"/>
                <a:ea typeface="Calibri"/>
                <a:cs typeface="Calibri"/>
              </a:rPr>
              <a:t> </a:t>
            </a:r>
            <a:r>
              <a:rPr lang="en-AU">
                <a:solidFill>
                  <a:srgbClr val="404040"/>
                </a:solidFill>
                <a:ea typeface="Calibri"/>
                <a:cs typeface="Calibri"/>
              </a:rPr>
              <a:t>more words</a:t>
            </a:r>
            <a:r>
              <a:rPr lang="en-AU" sz="1200">
                <a:solidFill>
                  <a:srgbClr val="404040"/>
                </a:solidFill>
                <a:effectLst/>
                <a:latin typeface="+mn-lt"/>
                <a:ea typeface="Calibri"/>
                <a:cs typeface="Calibri"/>
              </a:rPr>
              <a:t> from the </a:t>
            </a:r>
            <a:r>
              <a:rPr lang="en-AU" sz="1200" b="1">
                <a:solidFill>
                  <a:srgbClr val="404040"/>
                </a:solidFill>
                <a:effectLst/>
                <a:latin typeface="+mn-lt"/>
                <a:ea typeface="Calibri"/>
                <a:cs typeface="Calibri"/>
              </a:rPr>
              <a:t>read a word </a:t>
            </a:r>
            <a:r>
              <a:rPr lang="en-AU" sz="1200">
                <a:solidFill>
                  <a:srgbClr val="404040"/>
                </a:solidFill>
                <a:effectLst/>
                <a:latin typeface="+mn-lt"/>
                <a:ea typeface="Calibri"/>
                <a:cs typeface="Calibri"/>
              </a:rPr>
              <a:t>list on the slide</a:t>
            </a:r>
          </a:p>
          <a:p>
            <a:pPr marL="171450" indent="-171450">
              <a:buFont typeface="Arial" panose="020B0604020202020204" pitchFamily="34" charset="0"/>
              <a:buChar char="•"/>
            </a:pPr>
            <a:r>
              <a:rPr lang="en-AU" sz="1200">
                <a:solidFill>
                  <a:srgbClr val="404040"/>
                </a:solidFill>
                <a:effectLst/>
                <a:latin typeface="+mn-lt"/>
                <a:ea typeface="Calibri"/>
                <a:cs typeface="Calibri"/>
              </a:rPr>
              <a:t>spell</a:t>
            </a:r>
            <a:r>
              <a:rPr lang="en-AU">
                <a:solidFill>
                  <a:srgbClr val="404040"/>
                </a:solidFill>
                <a:ea typeface="Calibri"/>
                <a:cs typeface="Calibri"/>
              </a:rPr>
              <a:t> one</a:t>
            </a:r>
            <a:r>
              <a:rPr lang="en-AU" sz="1200">
                <a:solidFill>
                  <a:srgbClr val="404040"/>
                </a:solidFill>
                <a:effectLst/>
                <a:latin typeface="+mn-lt"/>
                <a:ea typeface="Calibri"/>
                <a:cs typeface="Calibri"/>
              </a:rPr>
              <a:t> </a:t>
            </a:r>
            <a:r>
              <a:rPr lang="en-US">
                <a:solidFill>
                  <a:srgbClr val="404040"/>
                </a:solidFill>
                <a:ea typeface="Calibri"/>
                <a:cs typeface="Calibri"/>
              </a:rPr>
              <a:t>of the words from the </a:t>
            </a:r>
            <a:r>
              <a:rPr lang="en-US" b="1">
                <a:solidFill>
                  <a:srgbClr val="404040"/>
                </a:solidFill>
                <a:ea typeface="Calibri"/>
                <a:cs typeface="Calibri"/>
              </a:rPr>
              <a:t>read a word</a:t>
            </a:r>
            <a:r>
              <a:rPr lang="en-US" b="0">
                <a:solidFill>
                  <a:srgbClr val="404040"/>
                </a:solidFill>
                <a:ea typeface="Calibri"/>
                <a:cs typeface="Calibri"/>
              </a:rPr>
              <a:t> list (</a:t>
            </a:r>
            <a:r>
              <a:rPr lang="en-US" b="1">
                <a:solidFill>
                  <a:srgbClr val="404040"/>
                </a:solidFill>
                <a:ea typeface="Calibri"/>
                <a:cs typeface="Calibri"/>
              </a:rPr>
              <a:t>dollar</a:t>
            </a:r>
            <a:r>
              <a:rPr lang="en-US" b="0">
                <a:solidFill>
                  <a:srgbClr val="404040"/>
                </a:solidFill>
                <a:ea typeface="Calibri"/>
                <a:cs typeface="Calibri"/>
              </a:rPr>
              <a:t>, </a:t>
            </a:r>
            <a:r>
              <a:rPr lang="en-US" b="1">
                <a:solidFill>
                  <a:srgbClr val="404040"/>
                </a:solidFill>
                <a:ea typeface="Calibri"/>
                <a:cs typeface="Calibri"/>
              </a:rPr>
              <a:t>sticker</a:t>
            </a:r>
            <a:r>
              <a:rPr lang="en-US" b="0">
                <a:solidFill>
                  <a:srgbClr val="404040"/>
                </a:solidFill>
                <a:ea typeface="Calibri"/>
                <a:cs typeface="Calibri"/>
              </a:rPr>
              <a:t>, </a:t>
            </a:r>
            <a:r>
              <a:rPr lang="en-US" b="1">
                <a:solidFill>
                  <a:srgbClr val="404040"/>
                </a:solidFill>
                <a:ea typeface="Calibri"/>
                <a:cs typeface="Calibri"/>
              </a:rPr>
              <a:t>terror</a:t>
            </a:r>
            <a:r>
              <a:rPr lang="en-US" b="0">
                <a:solidFill>
                  <a:srgbClr val="404040"/>
                </a:solidFill>
                <a:ea typeface="Calibri"/>
                <a:cs typeface="Calibri"/>
              </a:rPr>
              <a:t>) </a:t>
            </a:r>
            <a:r>
              <a:rPr lang="en-US">
                <a:solidFill>
                  <a:srgbClr val="404040"/>
                </a:solidFill>
                <a:ea typeface="Calibri"/>
                <a:cs typeface="Calibri"/>
              </a:rPr>
              <a:t>using the ‘spelling voice’ strategy</a:t>
            </a:r>
            <a:endParaRPr lang="en-AU" sz="1200">
              <a:solidFill>
                <a:srgbClr val="404040"/>
              </a:solidFill>
              <a:effectLst/>
              <a:latin typeface="+mn-lt"/>
              <a:ea typeface="Calibri" panose="020F0502020204030204" pitchFamily="34" charset="0"/>
              <a:cs typeface="Calibri"/>
            </a:endParaRPr>
          </a:p>
          <a:p>
            <a:pPr marL="171450" indent="-171450">
              <a:buFont typeface="Arial" panose="020B0604020202020204" pitchFamily="34" charset="0"/>
              <a:buChar char="•"/>
            </a:pPr>
            <a:r>
              <a:rPr lang="en-US" sz="1200">
                <a:effectLst/>
                <a:latin typeface="+mn-lt"/>
                <a:cs typeface="Calibri"/>
              </a:rPr>
              <a:t>show the word</a:t>
            </a:r>
            <a:r>
              <a:rPr lang="en-US">
                <a:cs typeface="Calibri"/>
              </a:rPr>
              <a:t>(s)</a:t>
            </a:r>
            <a:r>
              <a:rPr lang="en-US" sz="1200">
                <a:effectLst/>
                <a:latin typeface="+mn-lt"/>
                <a:cs typeface="Calibri"/>
              </a:rPr>
              <a:t> they have written by placing their mini-whiteboard underneath their chin for you to check.</a:t>
            </a:r>
            <a:endParaRPr lang="en-AU" sz="1200">
              <a:solidFill>
                <a:srgbClr val="404040"/>
              </a:solidFill>
              <a:effectLst/>
              <a:latin typeface="+mn-lt"/>
              <a:ea typeface="Calibri" panose="020F0502020204030204" pitchFamily="34" charset="0"/>
              <a:cs typeface="Calibri"/>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a:cs typeface="Calibri"/>
              </a:rPr>
              <a:t>Note: Students who have not met the success criteria are top priority for small-group targeted instruction.</a:t>
            </a:r>
          </a:p>
          <a:p>
            <a:endParaRPr lang="en-US">
              <a:ea typeface="Calibri"/>
              <a:cs typeface="Calibri"/>
            </a:endParaRPr>
          </a:p>
        </p:txBody>
      </p:sp>
      <p:sp>
        <p:nvSpPr>
          <p:cNvPr id="4" name="Slide Number Placeholder 3">
            <a:extLst>
              <a:ext uri="{FF2B5EF4-FFF2-40B4-BE49-F238E27FC236}">
                <a16:creationId xmlns:a16="http://schemas.microsoft.com/office/drawing/2014/main" id="{A6444A09-FE57-0CEA-465A-5ED705D8155E}"/>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659911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5EB53-759B-BE7C-58E3-DD2EC8EC0B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F7377-ACA7-CDAE-338D-6CFAA65D4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1CE13B-63DB-2209-025F-530134DB6C3A}"/>
              </a:ext>
            </a:extLst>
          </p:cNvPr>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 </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read each word.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circle the letters in each word that make the </a:t>
            </a:r>
            <a:r>
              <a:rPr lang="en-US" sz="1200" b="1">
                <a:solidFill>
                  <a:srgbClr val="404040"/>
                </a:solidFill>
                <a:effectLst/>
                <a:latin typeface="+mn-lt"/>
                <a:ea typeface="Verdana"/>
                <a:cs typeface="Times New Roman" panose="02020603050405020304" pitchFamily="18" charset="0"/>
              </a:rPr>
              <a:t>schwa </a:t>
            </a:r>
            <a:r>
              <a:rPr lang="en-US" sz="1200" b="0">
                <a:solidFill>
                  <a:srgbClr val="404040"/>
                </a:solidFill>
                <a:effectLst/>
                <a:latin typeface="+mn-lt"/>
                <a:ea typeface="Verdana"/>
                <a:cs typeface="Times New Roman" panose="02020603050405020304" pitchFamily="18" charset="0"/>
              </a:rPr>
              <a:t>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write</a:t>
            </a:r>
            <a:endParaRPr lang="en-US" b="1">
              <a:solidFill>
                <a:srgbClr val="404040"/>
              </a:solidFill>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For each word from the words to read section, students:</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identify the spelling for the </a:t>
            </a:r>
            <a:r>
              <a:rPr lang="en-US" sz="1200" b="1">
                <a:solidFill>
                  <a:srgbClr val="404040"/>
                </a:solidFill>
                <a:effectLst/>
                <a:latin typeface="+mn-lt"/>
                <a:ea typeface="Calibri" panose="020F0502020204030204" pitchFamily="34" charset="0"/>
                <a:cs typeface="Times New Roman" panose="02020603050405020304" pitchFamily="18" charset="0"/>
              </a:rPr>
              <a:t>schwa</a:t>
            </a:r>
            <a:r>
              <a:rPr lang="en-US" sz="1200" b="0">
                <a:solidFill>
                  <a:srgbClr val="404040"/>
                </a:solidFill>
                <a:effectLst/>
                <a:latin typeface="+mn-lt"/>
                <a:ea typeface="Calibri" panose="020F0502020204030204" pitchFamily="34" charset="0"/>
                <a:cs typeface="Times New Roman" panose="02020603050405020304" pitchFamily="18" charset="0"/>
              </a:rPr>
              <a:t> sound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use their ‘spelling voice’ strategy as they write the word in the correct column.</a:t>
            </a: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a:extLst>
              <a:ext uri="{FF2B5EF4-FFF2-40B4-BE49-F238E27FC236}">
                <a16:creationId xmlns:a16="http://schemas.microsoft.com/office/drawing/2014/main" id="{F3F39FE1-54C7-B008-7D6A-B7A5556C8D1D}"/>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525813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D7692-1A9A-218D-98A6-5DD1AE6B58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7B083D-01D6-5DDB-EB4D-24B80016C4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A9555-B4F6-4205-09A1-483F3BD48C94}"/>
              </a:ext>
            </a:extLst>
          </p:cNvPr>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a:extLst>
              <a:ext uri="{FF2B5EF4-FFF2-40B4-BE49-F238E27FC236}">
                <a16:creationId xmlns:a16="http://schemas.microsoft.com/office/drawing/2014/main" id="{884C78EE-BC0D-9CE7-8C88-09A942A2C61C}"/>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277507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/or/ as in </a:t>
            </a:r>
            <a:r>
              <a:rPr lang="en-US" sz="1200" b="1">
                <a:effectLst/>
                <a:latin typeface="+mn-lt"/>
                <a:ea typeface="Aptos" panose="020B0004020202020204" pitchFamily="34" charset="0"/>
                <a:cs typeface="Aptos" panose="020B0004020202020204" pitchFamily="34" charset="0"/>
              </a:rPr>
              <a:t>corn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ar</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star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her</a:t>
            </a:r>
            <a:endParaRPr lang="en-US" sz="1200" b="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bird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hurt</a:t>
            </a:r>
            <a:r>
              <a:rPr lang="en-US" sz="1200" b="0">
                <a:effectLst/>
                <a:latin typeface="+mn-lt"/>
                <a:ea typeface="+mn-ea"/>
                <a:cs typeface="+mn-cs"/>
              </a:rPr>
              <a:t>.</a:t>
            </a:r>
            <a:endParaRPr lang="en-US" sz="1200" b="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a:t>
            </a:r>
            <a:r>
              <a:rPr lang="en-US" b="0">
                <a:latin typeface="+mn-lt"/>
              </a:rPr>
              <a:t>:</a:t>
            </a:r>
            <a:r>
              <a:rPr lang="en-US" b="1">
                <a:latin typeface="+mn-lt"/>
              </a:rPr>
              <a:t>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multisyllabic </a:t>
            </a:r>
            <a:r>
              <a:rPr lang="en-US" b="0">
                <a:latin typeface="+mn-lt"/>
              </a:rPr>
              <a:t>or</a:t>
            </a:r>
            <a:r>
              <a:rPr lang="en-US" b="1">
                <a:latin typeface="+mn-lt"/>
              </a:rPr>
              <a:t> compound words</a:t>
            </a:r>
            <a:r>
              <a:rPr lang="en-US" b="0">
                <a:latin typeface="+mn-lt"/>
              </a:rPr>
              <a:t>:</a:t>
            </a:r>
            <a:r>
              <a:rPr lang="en-US" b="1">
                <a:latin typeface="+mn-lt"/>
              </a:rPr>
              <a:t> </a:t>
            </a:r>
            <a:r>
              <a:rPr lang="en-US" b="0">
                <a:latin typeface="+mn-lt"/>
              </a:rPr>
              <a:t>h</a:t>
            </a:r>
            <a:r>
              <a:rPr lang="en-US">
                <a:latin typeface="+mn-lt"/>
              </a:rPr>
              <a:t>ave students read each syllable or base word before reading the whole word. </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starfish</a:t>
            </a:r>
            <a:r>
              <a:rPr lang="en-US" b="0"/>
              <a:t>,</a:t>
            </a:r>
            <a:r>
              <a:rPr lang="en-US" b="1"/>
              <a:t> herb</a:t>
            </a:r>
            <a:r>
              <a:rPr lang="en-US" b="0"/>
              <a:t>,</a:t>
            </a:r>
            <a:r>
              <a:rPr lang="en-US" b="1"/>
              <a:t> mermaid</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a:latin typeface="+mn-lt"/>
              </a:rPr>
              <a:t>Review</a:t>
            </a:r>
          </a:p>
          <a:p>
            <a:endParaRPr lang="en-US" sz="1200" b="1">
              <a:latin typeface="+mn-lt"/>
            </a:endParaRPr>
          </a:p>
          <a:p>
            <a:r>
              <a:rPr lang="en-US" sz="1200" b="0">
                <a:latin typeface="+mn-lt"/>
              </a:rPr>
              <a:t>Remind students that:</a:t>
            </a:r>
            <a:endParaRPr lang="en-US" sz="1200" b="0">
              <a:latin typeface="+mn-lt"/>
              <a:ea typeface="Calibri"/>
              <a:cs typeface="Calibri"/>
            </a:endParaRPr>
          </a:p>
          <a:p>
            <a:pPr marL="171450" indent="-171450">
              <a:buFont typeface="Arial" panose="020B0604020202020204" pitchFamily="34" charset="0"/>
              <a:buChar char="•"/>
            </a:pPr>
            <a:r>
              <a:rPr lang="en-US" i="1"/>
              <a:t>The </a:t>
            </a:r>
            <a:r>
              <a:rPr lang="en-US" b="1" i="1"/>
              <a:t>schwa</a:t>
            </a:r>
            <a:r>
              <a:rPr lang="en-US" i="1"/>
              <a:t> sound is a lazy vowel sound, because it sounds a bit like a mumbled /uh/ and we don’t use our mouth or breath much when we say it. </a:t>
            </a:r>
            <a:endParaRPr lang="en-US" i="1">
              <a:ea typeface="Calibri"/>
              <a:cs typeface="Calibri"/>
            </a:endParaRPr>
          </a:p>
          <a:p>
            <a:pPr marL="171450" indent="-171450">
              <a:buFont typeface="Arial" panose="020B0604020202020204" pitchFamily="34" charset="0"/>
              <a:buChar char="•"/>
            </a:pPr>
            <a:r>
              <a:rPr lang="en-US" i="1"/>
              <a:t>We say and hear this sound in many English words, especially in words with multiple syllables. </a:t>
            </a:r>
            <a:endParaRPr lang="en-US" i="1">
              <a:ea typeface="Calibri"/>
              <a:cs typeface="Calibri"/>
            </a:endParaRPr>
          </a:p>
          <a:p>
            <a:pPr marL="171450" indent="-171450">
              <a:buFont typeface="Arial" panose="020B0604020202020204" pitchFamily="34" charset="0"/>
              <a:buChar char="•"/>
            </a:pPr>
            <a:r>
              <a:rPr lang="en-US" b="1" i="1"/>
              <a:t>Schwa</a:t>
            </a:r>
            <a:r>
              <a:rPr lang="en-US" i="1"/>
              <a:t> sounds are often in weak syllables, that is, syllables we say quite quickly or without much effort. </a:t>
            </a:r>
            <a:endParaRPr lang="en-US" i="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Using the </a:t>
            </a:r>
            <a:r>
              <a:rPr lang="en-US" b="1" i="1"/>
              <a:t>schwa</a:t>
            </a:r>
            <a:r>
              <a:rPr lang="en-US" i="1"/>
              <a:t> sound when we talk and read saves our mouths and breath from having to work too hard!</a:t>
            </a:r>
          </a:p>
          <a:p>
            <a:endParaRPr lang="en-US" sz="1200" b="0">
              <a:latin typeface="+mn-lt"/>
            </a:endParaRPr>
          </a:p>
          <a:p>
            <a:pPr marL="0" indent="0">
              <a:buFont typeface="Arial" panose="020B0604020202020204" pitchFamily="34" charset="0"/>
              <a:buNone/>
            </a:pPr>
            <a:r>
              <a:rPr lang="en-US" sz="1200" b="0">
                <a:latin typeface="+mn-lt"/>
              </a:rPr>
              <a:t>Ask students to say the </a:t>
            </a:r>
            <a:r>
              <a:rPr lang="en-US" sz="1200" b="1">
                <a:latin typeface="+mn-lt"/>
              </a:rPr>
              <a:t>schwa</a:t>
            </a:r>
            <a:r>
              <a:rPr lang="en-US" sz="1200" b="0">
                <a:latin typeface="+mn-lt"/>
              </a:rPr>
              <a:t> sound.</a:t>
            </a:r>
          </a:p>
          <a:p>
            <a:pPr marL="0" indent="0">
              <a:buFont typeface="Arial" panose="020B0604020202020204" pitchFamily="34" charset="0"/>
              <a:buNone/>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*A recording of the </a:t>
            </a:r>
            <a:r>
              <a:rPr lang="en-US" sz="1200" b="1">
                <a:latin typeface="+mn-lt"/>
              </a:rPr>
              <a:t>schwa</a:t>
            </a:r>
            <a:r>
              <a:rPr lang="en-US" sz="1200" b="0">
                <a:latin typeface="+mn-lt"/>
              </a:rPr>
              <a:t> sound is embedded in the speaker symbol on the bottom right of the slide. </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a typeface="Calibri"/>
              <a:cs typeface="Calibri"/>
            </a:endParaRPr>
          </a:p>
          <a:p>
            <a:pPr marL="0" indent="0">
              <a:buFont typeface="Arial" panose="020B0604020202020204" pitchFamily="34" charset="0"/>
              <a:buNone/>
            </a:pPr>
            <a:endParaRPr lang="en-US" i="0"/>
          </a:p>
          <a:p>
            <a:pPr marL="0" indent="0">
              <a:buFont typeface="Arial" panose="020B0604020202020204" pitchFamily="34" charset="0"/>
              <a:buNone/>
            </a:pPr>
            <a:endParaRPr lang="en-US" i="0"/>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D5809-6375-CF22-9FB0-B9B20077B1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4F398E-0D9B-01E1-E36F-90E33A179F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904427-33B5-86AE-89B1-C6D2C91850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Tell students that all these words include a </a:t>
            </a:r>
            <a:r>
              <a:rPr lang="en-US" b="1">
                <a:latin typeface="+mn-lt"/>
              </a:rPr>
              <a:t>schwa</a:t>
            </a:r>
            <a:r>
              <a:rPr lang="en-US" b="0">
                <a:latin typeface="+mn-lt"/>
              </a:rPr>
              <a:t> sound. Refer to the </a:t>
            </a:r>
            <a:r>
              <a:rPr lang="en-US" b="1">
                <a:latin typeface="+mn-lt"/>
              </a:rPr>
              <a:t>schwa</a:t>
            </a:r>
            <a:r>
              <a:rPr lang="en-US" b="0">
                <a:latin typeface="+mn-lt"/>
              </a:rPr>
              <a:t> symbol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Have students read and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word from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spelling for </a:t>
            </a:r>
            <a:r>
              <a:rPr lang="en-US" b="1">
                <a:latin typeface="+mn-lt"/>
              </a:rPr>
              <a:t>schwa</a:t>
            </a:r>
            <a:r>
              <a:rPr lang="en-US">
                <a:latin typeface="+mn-lt"/>
              </a:rPr>
              <a:t> in the word (</a:t>
            </a:r>
            <a:r>
              <a:rPr lang="en-US" err="1">
                <a:latin typeface="+mn-lt"/>
              </a:rPr>
              <a:t>r</a:t>
            </a:r>
            <a:r>
              <a:rPr lang="en-US" b="1" err="1">
                <a:latin typeface="Aptos" panose="020B0004020202020204" pitchFamily="34" charset="0"/>
              </a:rPr>
              <a:t>ǝ</a:t>
            </a:r>
            <a:r>
              <a:rPr lang="en-US" err="1">
                <a:latin typeface="+mn-lt"/>
              </a:rPr>
              <a:t>port</a:t>
            </a:r>
            <a:r>
              <a:rPr lang="en-US">
                <a:latin typeface="+mn-lt"/>
              </a:rPr>
              <a:t>, </a:t>
            </a:r>
            <a:r>
              <a:rPr lang="en-US" b="1" err="1">
                <a:latin typeface="Aptos" panose="020B0004020202020204" pitchFamily="34" charset="0"/>
              </a:rPr>
              <a:t>ǝ</a:t>
            </a:r>
            <a:r>
              <a:rPr lang="en-US" err="1">
                <a:latin typeface="+mn-lt"/>
              </a:rPr>
              <a:t>ccur</a:t>
            </a:r>
            <a:r>
              <a:rPr lang="en-US">
                <a:latin typeface="+mn-lt"/>
              </a:rPr>
              <a:t>, </a:t>
            </a:r>
            <a:r>
              <a:rPr lang="en-US" err="1">
                <a:latin typeface="+mn-lt"/>
              </a:rPr>
              <a:t>pr</a:t>
            </a:r>
            <a:r>
              <a:rPr lang="en-US" b="1" err="1">
                <a:latin typeface="Aptos" panose="020B0004020202020204" pitchFamily="34" charset="0"/>
              </a:rPr>
              <a:t>ǝ</a:t>
            </a:r>
            <a:r>
              <a:rPr lang="en-US" err="1">
                <a:latin typeface="+mn-lt"/>
              </a:rPr>
              <a:t>tect</a:t>
            </a:r>
            <a:r>
              <a:rPr lang="en-US">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the word with their ‘spelling voice’, for example, </a:t>
            </a:r>
            <a:r>
              <a:rPr lang="en-US" b="1">
                <a:latin typeface="+mn-lt"/>
              </a:rPr>
              <a:t>pr</a:t>
            </a:r>
            <a:r>
              <a:rPr lang="en-US" b="0">
                <a:latin typeface="+mn-lt"/>
                <a:ea typeface="Calibri"/>
                <a:cs typeface="Calibri"/>
              </a:rPr>
              <a:t>/ō/-</a:t>
            </a:r>
            <a:r>
              <a:rPr lang="en-US" b="1" err="1">
                <a:latin typeface="+mn-lt"/>
                <a:ea typeface="Calibri"/>
                <a:cs typeface="Calibri"/>
              </a:rPr>
              <a:t>tect</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ea typeface="Calibri"/>
                <a:cs typeface="Calibri"/>
              </a:rPr>
              <a:t>spelling the word on their mini-whiteboard or piece of paper as they say the corresponding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a:latin typeface="+mn-lt"/>
              <a:ea typeface="Calibri"/>
              <a:cs typeface="Calibri"/>
            </a:endParaRPr>
          </a:p>
          <a:p>
            <a:pPr marL="0" indent="0">
              <a:buFont typeface="Arial" panose="020B0604020202020204" pitchFamily="34" charset="0"/>
              <a:buNone/>
            </a:pPr>
            <a:r>
              <a:rPr lang="en-US" sz="1200">
                <a:effectLst/>
                <a:latin typeface="+mn-lt"/>
                <a:cs typeface="Times New Roman" panose="02020603050405020304" pitchFamily="18" charset="0"/>
              </a:rPr>
              <a:t>Students show the word they have written by placing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Y</a:t>
            </a:r>
            <a:r>
              <a:rPr lang="en-US">
                <a:latin typeface="+mn-lt"/>
              </a:rPr>
              <a:t>ou may choose to ask a particular student/group/row of students to read each word.</a:t>
            </a:r>
          </a:p>
          <a:p>
            <a:pPr marL="171450" indent="-171450">
              <a:buFont typeface="Arial" panose="020B0604020202020204" pitchFamily="34" charset="0"/>
              <a:buChar char="•"/>
            </a:pPr>
            <a:endParaRPr lang="en-US"/>
          </a:p>
          <a:p>
            <a:pPr rtl="0" fontAlgn="base"/>
            <a:r>
              <a:rPr lang="en-US" sz="1200" b="0" i="0" kern="1200">
                <a:solidFill>
                  <a:schemeClr val="tx1"/>
                </a:solidFill>
                <a:effectLst/>
                <a:latin typeface="+mn-lt"/>
                <a:ea typeface="+mn-ea"/>
                <a:cs typeface="+mn-cs"/>
              </a:rPr>
              <a:t>*Note:</a:t>
            </a:r>
          </a:p>
          <a:p>
            <a:pPr marL="171450" indent="-171450" rtl="0">
              <a:buFont typeface="Arial" panose="020B0604020202020204" pitchFamily="34" charset="0"/>
              <a:buChar char="•"/>
            </a:pPr>
            <a:r>
              <a:rPr lang="en-US" sz="1200" b="0" i="0" kern="1200">
                <a:solidFill>
                  <a:schemeClr val="tx1"/>
                </a:solidFill>
                <a:effectLst/>
                <a:latin typeface="+mn-lt"/>
                <a:ea typeface="+mn-ea"/>
                <a:cs typeface="+mn-cs"/>
              </a:rPr>
              <a:t>Students are not expected to know the correct spelling for a wide range of words with </a:t>
            </a:r>
            <a:r>
              <a:rPr lang="en-US" sz="1200" b="1" i="0" kern="1200">
                <a:solidFill>
                  <a:schemeClr val="tx1"/>
                </a:solidFill>
                <a:effectLst/>
                <a:latin typeface="+mn-lt"/>
                <a:ea typeface="+mn-ea"/>
                <a:cs typeface="+mn-cs"/>
              </a:rPr>
              <a:t>schwa</a:t>
            </a:r>
            <a:r>
              <a:rPr lang="en-US" sz="1200" b="0" i="0" kern="1200">
                <a:solidFill>
                  <a:schemeClr val="tx1"/>
                </a:solidFill>
                <a:effectLst/>
                <a:latin typeface="+mn-lt"/>
                <a:ea typeface="+mn-ea"/>
                <a:cs typeface="+mn-cs"/>
              </a:rPr>
              <a:t> yet.</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Having students spell the words from the slide avoids them </a:t>
            </a:r>
            <a:r>
              <a:rPr lang="en-US" sz="1200" b="0" i="0" kern="1200" err="1">
                <a:solidFill>
                  <a:schemeClr val="tx1"/>
                </a:solidFill>
                <a:effectLst/>
                <a:latin typeface="+mn-lt"/>
                <a:ea typeface="+mn-ea"/>
                <a:cs typeface="+mn-cs"/>
              </a:rPr>
              <a:t>practising</a:t>
            </a:r>
            <a:r>
              <a:rPr lang="en-US" sz="1200" b="0" i="0" kern="1200">
                <a:solidFill>
                  <a:schemeClr val="tx1"/>
                </a:solidFill>
                <a:effectLst/>
                <a:latin typeface="+mn-lt"/>
                <a:ea typeface="+mn-ea"/>
                <a:cs typeface="+mn-cs"/>
              </a:rPr>
              <a:t> incorrect spelling and provides structured practice of the ‘spelling voice’ strategy.</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If your students need less scaffolding, you can click back to the previous slide when you ask students to spell the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a:extLst>
              <a:ext uri="{FF2B5EF4-FFF2-40B4-BE49-F238E27FC236}">
                <a16:creationId xmlns:a16="http://schemas.microsoft.com/office/drawing/2014/main" id="{C273D724-4510-81D0-4A89-6644F61008C5}"/>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960479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Prefix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un-</a:t>
            </a:r>
            <a:r>
              <a:rPr lang="en-AU" i="1">
                <a:cs typeface="Calibri" panose="020F0502020204030204"/>
              </a:rPr>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US" i="1">
                <a:cs typeface="Calibri"/>
              </a:rPr>
              <a:t>‘not’ or ‘opposite of’</a:t>
            </a:r>
            <a:r>
              <a:rPr lang="en-AU" i="1">
                <a:cs typeface="Calibri" panose="020F0502020204030204"/>
              </a:rPr>
              <a:t> .</a:t>
            </a:r>
            <a:endParaRPr lang="en-US">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happy</a:t>
            </a:r>
            <a:r>
              <a:rPr lang="en-AU" i="1">
                <a:cs typeface="Calibri" panose="020F0502020204030204"/>
              </a:rPr>
              <a:t>. Add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Unhappy</a:t>
            </a:r>
            <a:r>
              <a:rPr lang="en-AU" i="1">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Not happy, the opposite of happy.</a:t>
            </a:r>
          </a:p>
          <a:p>
            <a:pPr marL="0" indent="0">
              <a:spcBef>
                <a:spcPts val="100"/>
              </a:spcBef>
              <a:spcAft>
                <a:spcPts val="400"/>
              </a:spcAft>
              <a:buFont typeface="Arial"/>
              <a:buNone/>
              <a:defRPr/>
            </a:pPr>
            <a:endParaRPr lang="en-AU">
              <a:cs typeface="Calibri" panose="020F0502020204030204"/>
            </a:endParaRPr>
          </a:p>
          <a:p>
            <a:r>
              <a:rPr lang="en-US" b="0"/>
              <a:t>You may also review the common word types that </a:t>
            </a:r>
            <a:r>
              <a:rPr lang="en-US" b="1"/>
              <a:t>un-</a:t>
            </a:r>
            <a:r>
              <a:rPr lang="en-US" b="0"/>
              <a:t> is used with:</a:t>
            </a:r>
          </a:p>
          <a:p>
            <a:pPr marL="171450" indent="-171450">
              <a:buFont typeface="Arial" panose="020B0604020202020204" pitchFamily="34" charset="0"/>
              <a:buChar char="•"/>
            </a:pPr>
            <a:r>
              <a:rPr lang="en-US" b="0"/>
              <a:t>verbs as in </a:t>
            </a:r>
            <a:r>
              <a:rPr lang="en-US" b="1"/>
              <a:t>unlock</a:t>
            </a:r>
          </a:p>
          <a:p>
            <a:pPr marL="171450" indent="-171450">
              <a:buFont typeface="Arial" panose="020B0604020202020204" pitchFamily="34" charset="0"/>
              <a:buChar char="•"/>
            </a:pPr>
            <a:r>
              <a:rPr lang="en-US" b="0"/>
              <a:t>adjectives as in </a:t>
            </a:r>
            <a:r>
              <a:rPr lang="en-US" b="1"/>
              <a:t>unfair</a:t>
            </a:r>
            <a:r>
              <a:rPr lang="en-US" b="0"/>
              <a:t>.</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1.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21.svg"/><Relationship Id="rId12"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7.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AB63F599-7784-28C9-14A8-190875FACAA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CAE1D3CC-5676-70E9-3A03-8B395E19540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1">
            <a:extLst>
              <a:ext uri="{FF2B5EF4-FFF2-40B4-BE49-F238E27FC236}">
                <a16:creationId xmlns:a16="http://schemas.microsoft.com/office/drawing/2014/main" id="{1823FCCE-3828-FDF4-1B52-EFFEF3564BE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AFE175D9-D22F-D05C-C7B5-EC5F74B41BA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1">
            <a:extLst>
              <a:ext uri="{FF2B5EF4-FFF2-40B4-BE49-F238E27FC236}">
                <a16:creationId xmlns:a16="http://schemas.microsoft.com/office/drawing/2014/main" id="{888DE970-01CE-808C-35A0-71D44BEB724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D7E89C74-2C2D-3BF2-5D1F-6C76C5C90D76}"/>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Rectangle: Rounded Corners 1">
            <a:extLst>
              <a:ext uri="{FF2B5EF4-FFF2-40B4-BE49-F238E27FC236}">
                <a16:creationId xmlns:a16="http://schemas.microsoft.com/office/drawing/2014/main" id="{4240E942-A4E4-23D4-F2F9-1DD2025BFA1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FE82A75A-F5A5-9161-2BBA-24D7D81E320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Rounded Corners 1">
            <a:extLst>
              <a:ext uri="{FF2B5EF4-FFF2-40B4-BE49-F238E27FC236}">
                <a16:creationId xmlns:a16="http://schemas.microsoft.com/office/drawing/2014/main" id="{CD2B5A60-E874-9BAD-D6A9-A94AFC6166E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D2545E1-F365-26F2-8245-5F814CA621D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1">
            <a:extLst>
              <a:ext uri="{FF2B5EF4-FFF2-40B4-BE49-F238E27FC236}">
                <a16:creationId xmlns:a16="http://schemas.microsoft.com/office/drawing/2014/main" id="{D4E1900A-F97B-82C3-4D51-4E9B17188B1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E8FA82C1-0D33-E208-6B6E-B31C2007C14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Rounded Corners 1">
            <a:extLst>
              <a:ext uri="{FF2B5EF4-FFF2-40B4-BE49-F238E27FC236}">
                <a16:creationId xmlns:a16="http://schemas.microsoft.com/office/drawing/2014/main" id="{F72E892D-50DA-A98B-9187-780A1B26ACB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ABD2231-0F6C-6A22-0884-C9F8178C781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1">
            <a:extLst>
              <a:ext uri="{FF2B5EF4-FFF2-40B4-BE49-F238E27FC236}">
                <a16:creationId xmlns:a16="http://schemas.microsoft.com/office/drawing/2014/main" id="{4E6BF07B-B00A-C392-6CF4-E49720829AD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044220A9-26D0-E7BE-EBA9-3A2D149352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1">
            <a:extLst>
              <a:ext uri="{FF2B5EF4-FFF2-40B4-BE49-F238E27FC236}">
                <a16:creationId xmlns:a16="http://schemas.microsoft.com/office/drawing/2014/main" id="{E694A8F6-61AD-D3E5-2331-1AD271AB044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A45A9289-0F43-FC92-8DA1-F245DDEDE96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C72718EB-197B-F5E0-5A40-F8313DEA5B8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0" name="Rectangle 19">
            <a:extLst>
              <a:ext uri="{FF2B5EF4-FFF2-40B4-BE49-F238E27FC236}">
                <a16:creationId xmlns:a16="http://schemas.microsoft.com/office/drawing/2014/main" id="{55CEA187-30A6-162F-9CF6-D32B78A054F6}"/>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DAEA3689-F34A-763C-9003-B695CFE7A065}"/>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26" name="Title 1">
            <a:extLst>
              <a:ext uri="{FF2B5EF4-FFF2-40B4-BE49-F238E27FC236}">
                <a16:creationId xmlns:a16="http://schemas.microsoft.com/office/drawing/2014/main" id="{E3CE793E-2A71-A45B-7313-740D55F9FEA7}"/>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3</a:t>
            </a:r>
          </a:p>
        </p:txBody>
      </p:sp>
      <p:sp>
        <p:nvSpPr>
          <p:cNvPr id="27" name="Title 1">
            <a:extLst>
              <a:ext uri="{FF2B5EF4-FFF2-40B4-BE49-F238E27FC236}">
                <a16:creationId xmlns:a16="http://schemas.microsoft.com/office/drawing/2014/main" id="{399153DF-47B8-74B7-F91D-8C6DA233382B}"/>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Rounded Corners 1">
            <a:extLst>
              <a:ext uri="{FF2B5EF4-FFF2-40B4-BE49-F238E27FC236}">
                <a16:creationId xmlns:a16="http://schemas.microsoft.com/office/drawing/2014/main" id="{B95E2632-8038-FC5B-5C5B-734D6248FB7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9E0E438-CCD6-224D-F554-49A6EE4CC2E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Open Slide 1:1 V2">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13065"/>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F957280B-0BEA-D968-3E5D-106DDFA6897F}"/>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3FDEB66-79E0-CD74-546C-55DFD8373C3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2</a:t>
            </a:r>
          </a:p>
        </p:txBody>
      </p:sp>
      <p:sp>
        <p:nvSpPr>
          <p:cNvPr id="19" name="Title 1">
            <a:extLst>
              <a:ext uri="{FF2B5EF4-FFF2-40B4-BE49-F238E27FC236}">
                <a16:creationId xmlns:a16="http://schemas.microsoft.com/office/drawing/2014/main" id="{EB24FD3C-A75B-E2DA-6764-4A1E621B7F9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
        <p:nvSpPr>
          <p:cNvPr id="20" name="Rectangle 19">
            <a:extLst>
              <a:ext uri="{FF2B5EF4-FFF2-40B4-BE49-F238E27FC236}">
                <a16:creationId xmlns:a16="http://schemas.microsoft.com/office/drawing/2014/main" id="{F0A72D86-0E4E-E06D-C66E-77FBE5ACD6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63F0FE7C-BBBA-50E2-0B8E-0E511A4DA3EE}"/>
              </a:ext>
            </a:extLst>
          </p:cNvPr>
          <p:cNvSpPr>
            <a:spLocks/>
          </p:cNvSpPr>
          <p:nvPr userDrawn="1"/>
        </p:nvSpPr>
        <p:spPr>
          <a:xfrm>
            <a:off x="6293493" y="3963191"/>
            <a:ext cx="2633531" cy="587036"/>
          </a:xfrm>
          <a:prstGeom prst="roundRect">
            <a:avLst>
              <a:gd name="adj" fmla="val 32399"/>
            </a:avLst>
          </a:prstGeom>
          <a:noFill/>
          <a:ln w="19050">
            <a:solidFill>
              <a:srgbClr val="B51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72F5444F-0BDC-82D1-267F-A3C34B5CB71C}"/>
              </a:ext>
            </a:extLst>
          </p:cNvPr>
          <p:cNvSpPr>
            <a:spLocks/>
          </p:cNvSpPr>
          <p:nvPr userDrawn="1"/>
        </p:nvSpPr>
        <p:spPr>
          <a:xfrm>
            <a:off x="9104299" y="3963191"/>
            <a:ext cx="2633531" cy="587036"/>
          </a:xfrm>
          <a:prstGeom prst="roundRect">
            <a:avLst>
              <a:gd name="adj" fmla="val 32399"/>
            </a:avLst>
          </a:prstGeom>
          <a:noFill/>
          <a:ln w="19050">
            <a:solidFill>
              <a:srgbClr val="B51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F972B984-5A32-6133-75EF-DC51666F746C}"/>
              </a:ext>
            </a:extLst>
          </p:cNvPr>
          <p:cNvSpPr txBox="1"/>
          <p:nvPr userDrawn="1"/>
        </p:nvSpPr>
        <p:spPr>
          <a:xfrm>
            <a:off x="6302301" y="3972288"/>
            <a:ext cx="2615913" cy="579646"/>
          </a:xfrm>
          <a:prstGeom prst="rect">
            <a:avLst/>
          </a:prstGeom>
          <a:noFill/>
        </p:spPr>
        <p:txBody>
          <a:bodyPr wrap="square">
            <a:spAutoFit/>
          </a:bodyPr>
          <a:lstStyle/>
          <a:p>
            <a:pPr algn="ctr">
              <a:lnSpc>
                <a:spcPts val="1900"/>
              </a:lnSpc>
            </a:pPr>
            <a:r>
              <a:rPr lang="en-AU" b="0">
                <a:solidFill>
                  <a:schemeClr val="tx1"/>
                </a:solidFill>
              </a:rPr>
              <a:t>Last sound</a:t>
            </a:r>
          </a:p>
          <a:p>
            <a:pPr algn="ctr">
              <a:lnSpc>
                <a:spcPts val="1900"/>
              </a:lnSpc>
            </a:pPr>
            <a:r>
              <a:rPr lang="en-AU" b="1">
                <a:solidFill>
                  <a:schemeClr val="tx1"/>
                </a:solidFill>
              </a:rPr>
              <a:t>water</a:t>
            </a:r>
          </a:p>
        </p:txBody>
      </p:sp>
      <p:sp>
        <p:nvSpPr>
          <p:cNvPr id="26" name="TextBox 25">
            <a:extLst>
              <a:ext uri="{FF2B5EF4-FFF2-40B4-BE49-F238E27FC236}">
                <a16:creationId xmlns:a16="http://schemas.microsoft.com/office/drawing/2014/main" id="{444DFBCE-0BD9-1C70-7268-704CA0034EBF}"/>
              </a:ext>
            </a:extLst>
          </p:cNvPr>
          <p:cNvSpPr txBox="1"/>
          <p:nvPr userDrawn="1"/>
        </p:nvSpPr>
        <p:spPr>
          <a:xfrm>
            <a:off x="9108977" y="3972288"/>
            <a:ext cx="2615913" cy="335989"/>
          </a:xfrm>
          <a:prstGeom prst="rect">
            <a:avLst/>
          </a:prstGeom>
          <a:noFill/>
        </p:spPr>
        <p:txBody>
          <a:bodyPr wrap="square">
            <a:spAutoFit/>
          </a:bodyPr>
          <a:lstStyle/>
          <a:p>
            <a:pPr algn="ctr">
              <a:lnSpc>
                <a:spcPts val="1900"/>
              </a:lnSpc>
            </a:pPr>
            <a:r>
              <a:rPr lang="en-AU" b="0">
                <a:solidFill>
                  <a:schemeClr val="tx1"/>
                </a:solidFill>
              </a:rPr>
              <a:t>Second last sound</a:t>
            </a:r>
          </a:p>
        </p:txBody>
      </p:sp>
    </p:spTree>
    <p:custDataLst>
      <p:tags r:id="rId1"/>
    </p:custDataLst>
    <p:extLst>
      <p:ext uri="{BB962C8B-B14F-4D97-AF65-F5344CB8AC3E}">
        <p14:creationId xmlns:p14="http://schemas.microsoft.com/office/powerpoint/2010/main" val="2739707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section lesson">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0" name="Rectangle 19">
            <a:extLst>
              <a:ext uri="{FF2B5EF4-FFF2-40B4-BE49-F238E27FC236}">
                <a16:creationId xmlns:a16="http://schemas.microsoft.com/office/drawing/2014/main" id="{55CEA187-30A6-162F-9CF6-D32B78A054F6}"/>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DAEA3689-F34A-763C-9003-B695CFE7A065}"/>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26" name="Title 1">
            <a:extLst>
              <a:ext uri="{FF2B5EF4-FFF2-40B4-BE49-F238E27FC236}">
                <a16:creationId xmlns:a16="http://schemas.microsoft.com/office/drawing/2014/main" id="{E3CE793E-2A71-A45B-7313-740D55F9FEA7}"/>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2</a:t>
            </a:r>
          </a:p>
        </p:txBody>
      </p:sp>
      <p:sp>
        <p:nvSpPr>
          <p:cNvPr id="27" name="Title 1">
            <a:extLst>
              <a:ext uri="{FF2B5EF4-FFF2-40B4-BE49-F238E27FC236}">
                <a16:creationId xmlns:a16="http://schemas.microsoft.com/office/drawing/2014/main" id="{399153DF-47B8-74B7-F91D-8C6DA233382B}"/>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Tree>
    <p:custDataLst>
      <p:tags r:id="rId1"/>
    </p:custDataLst>
    <p:extLst>
      <p:ext uri="{BB962C8B-B14F-4D97-AF65-F5344CB8AC3E}">
        <p14:creationId xmlns:p14="http://schemas.microsoft.com/office/powerpoint/2010/main" val="24791613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CA46731F-E366-94A4-67CC-C25AE044C5D9}"/>
              </a:ext>
            </a:extLst>
          </p:cNvPr>
          <p:cNvSpPr/>
          <p:nvPr userDrawn="1"/>
        </p:nvSpPr>
        <p:spPr>
          <a:xfrm>
            <a:off x="283765" y="299356"/>
            <a:ext cx="287581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BE190321-D7BF-C062-2590-59C6905B1F1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Prefix review</a:t>
            </a:r>
          </a:p>
        </p:txBody>
      </p:sp>
      <p:sp>
        <p:nvSpPr>
          <p:cNvPr id="2" name="Rectangle: Rounded Corners 1">
            <a:extLst>
              <a:ext uri="{FF2B5EF4-FFF2-40B4-BE49-F238E27FC236}">
                <a16:creationId xmlns:a16="http://schemas.microsoft.com/office/drawing/2014/main" id="{C91AB880-B088-3A99-E362-DBF2E807CBE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6DB3238B-0903-A992-C7AD-E77C4062678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Rounded Corners 1">
            <a:extLst>
              <a:ext uri="{FF2B5EF4-FFF2-40B4-BE49-F238E27FC236}">
                <a16:creationId xmlns:a16="http://schemas.microsoft.com/office/drawing/2014/main" id="{14CEC63F-09F5-B4CE-FD6A-BFB26571145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105D9CF-1A3F-EDEB-2E96-275DB438BD8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Review_you do_read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51552"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8174960"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92688"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272504" y="325190"/>
            <a:ext cx="688952" cy="688952"/>
          </a:xfrm>
          <a:prstGeom prst="rect">
            <a:avLst/>
          </a:prstGeom>
        </p:spPr>
      </p:pic>
      <p:sp>
        <p:nvSpPr>
          <p:cNvPr id="3" name="Rectangle: Rounded Corners 1">
            <a:extLst>
              <a:ext uri="{FF2B5EF4-FFF2-40B4-BE49-F238E27FC236}">
                <a16:creationId xmlns:a16="http://schemas.microsoft.com/office/drawing/2014/main" id="{14CEC63F-09F5-B4CE-FD6A-BFB26571145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105D9CF-1A3F-EDEB-2E96-275DB438BD8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22">
            <a:extLst>
              <a:ext uri="{FF2B5EF4-FFF2-40B4-BE49-F238E27FC236}">
                <a16:creationId xmlns:a16="http://schemas.microsoft.com/office/drawing/2014/main" id="{6CE269BE-B5DB-5FE3-DEA2-67466AA35D06}"/>
              </a:ext>
            </a:extLst>
          </p:cNvPr>
          <p:cNvSpPr/>
          <p:nvPr userDrawn="1"/>
        </p:nvSpPr>
        <p:spPr>
          <a:xfrm>
            <a:off x="9133824" y="33135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C2BC3C5-A7CA-30C2-65F3-A912C363817F}"/>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255993" y="350371"/>
            <a:ext cx="638589" cy="638589"/>
          </a:xfrm>
          <a:prstGeom prst="rect">
            <a:avLst/>
          </a:prstGeom>
        </p:spPr>
      </p:pic>
    </p:spTree>
    <p:custDataLst>
      <p:tags r:id="rId1"/>
    </p:custDataLst>
    <p:extLst>
      <p:ext uri="{BB962C8B-B14F-4D97-AF65-F5344CB8AC3E}">
        <p14:creationId xmlns:p14="http://schemas.microsoft.com/office/powerpoint/2010/main" val="13113009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6483"/>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3" name="Rectangle: Rounded Corners 1">
            <a:extLst>
              <a:ext uri="{FF2B5EF4-FFF2-40B4-BE49-F238E27FC236}">
                <a16:creationId xmlns:a16="http://schemas.microsoft.com/office/drawing/2014/main" id="{45F1674E-776D-748C-F5EC-9002EBD6C2D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C396C0EE-9C30-F409-7625-30CA8073AE64}"/>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D23330C3-D62D-97EE-A781-DDEAD5428A3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DE0CF21-C319-DB84-40B1-4DD0960F27E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hwa as second last soun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706872"/>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706872"/>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252685"/>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11" name="TextBox 10">
            <a:extLst>
              <a:ext uri="{FF2B5EF4-FFF2-40B4-BE49-F238E27FC236}">
                <a16:creationId xmlns:a16="http://schemas.microsoft.com/office/drawing/2014/main" id="{B4AD64A3-4CB3-4859-6DDD-7F1B1E421F8B}"/>
              </a:ext>
            </a:extLst>
          </p:cNvPr>
          <p:cNvSpPr txBox="1"/>
          <p:nvPr userDrawn="1"/>
        </p:nvSpPr>
        <p:spPr>
          <a:xfrm>
            <a:off x="3502150" y="4455015"/>
            <a:ext cx="7669304" cy="584775"/>
          </a:xfrm>
          <a:prstGeom prst="rect">
            <a:avLst/>
          </a:prstGeom>
          <a:noFill/>
        </p:spPr>
        <p:txBody>
          <a:bodyPr wrap="square" rtlCol="0">
            <a:spAutoFit/>
          </a:bodyPr>
          <a:lstStyle/>
          <a:p>
            <a:r>
              <a:rPr lang="en-AU" sz="3200" b="1">
                <a:solidFill>
                  <a:schemeClr val="bg1"/>
                </a:solidFill>
                <a:latin typeface="Calibri" panose="020F0502020204030204" pitchFamily="34" charset="0"/>
                <a:ea typeface="Calibri" panose="020F0502020204030204" pitchFamily="34" charset="0"/>
                <a:cs typeface="Calibri" panose="020F0502020204030204" pitchFamily="34" charset="0"/>
              </a:rPr>
              <a:t>Schwa as the second last sound in a word</a:t>
            </a:r>
            <a:endParaRPr lang="en-AU" sz="7200" b="1">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D23330C3-D62D-97EE-A781-DDEAD5428A38}"/>
              </a:ext>
            </a:extLst>
          </p:cNvPr>
          <p:cNvSpPr/>
          <p:nvPr userDrawn="1"/>
        </p:nvSpPr>
        <p:spPr>
          <a:xfrm>
            <a:off x="11010277" y="6405559"/>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DE0CF21-C319-DB84-40B1-4DD0960F27E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09443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hwa as last soun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706872"/>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706872"/>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252685"/>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11" name="TextBox 10">
            <a:extLst>
              <a:ext uri="{FF2B5EF4-FFF2-40B4-BE49-F238E27FC236}">
                <a16:creationId xmlns:a16="http://schemas.microsoft.com/office/drawing/2014/main" id="{B4AD64A3-4CB3-4859-6DDD-7F1B1E421F8B}"/>
              </a:ext>
            </a:extLst>
          </p:cNvPr>
          <p:cNvSpPr txBox="1"/>
          <p:nvPr userDrawn="1"/>
        </p:nvSpPr>
        <p:spPr>
          <a:xfrm>
            <a:off x="3502150" y="4455015"/>
            <a:ext cx="7669304" cy="584775"/>
          </a:xfrm>
          <a:prstGeom prst="rect">
            <a:avLst/>
          </a:prstGeom>
          <a:noFill/>
        </p:spPr>
        <p:txBody>
          <a:bodyPr wrap="square" rtlCol="0">
            <a:spAutoFit/>
          </a:bodyPr>
          <a:lstStyle/>
          <a:p>
            <a:r>
              <a:rPr lang="en-AU" sz="3200" b="1">
                <a:solidFill>
                  <a:schemeClr val="bg1"/>
                </a:solidFill>
                <a:latin typeface="Calibri" panose="020F0502020204030204" pitchFamily="34" charset="0"/>
                <a:ea typeface="Calibri" panose="020F0502020204030204" pitchFamily="34" charset="0"/>
                <a:cs typeface="Calibri" panose="020F0502020204030204" pitchFamily="34" charset="0"/>
              </a:rPr>
              <a:t>Schwa as the last sound in a word</a:t>
            </a:r>
            <a:endParaRPr lang="en-AU" sz="7200" b="1">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D23330C3-D62D-97EE-A781-DDEAD5428A38}"/>
              </a:ext>
            </a:extLst>
          </p:cNvPr>
          <p:cNvSpPr/>
          <p:nvPr userDrawn="1"/>
        </p:nvSpPr>
        <p:spPr>
          <a:xfrm>
            <a:off x="11010277" y="6405559"/>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DE0CF21-C319-DB84-40B1-4DD0960F27E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83184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91663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4" y="301851"/>
            <a:ext cx="291663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1">
            <a:extLst>
              <a:ext uri="{FF2B5EF4-FFF2-40B4-BE49-F238E27FC236}">
                <a16:creationId xmlns:a16="http://schemas.microsoft.com/office/drawing/2014/main" id="{4B10A5DB-C249-ADB1-C1BD-23CE3E34297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189CF330-7B7A-A052-3E5A-2E0F12A0479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9209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1">
            <a:extLst>
              <a:ext uri="{FF2B5EF4-FFF2-40B4-BE49-F238E27FC236}">
                <a16:creationId xmlns:a16="http://schemas.microsoft.com/office/drawing/2014/main" id="{F56AB9E6-F13D-489C-235F-ACD1577E5B1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5977568-D961-C001-A245-57C1E25F58C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C99C7F9C-6B47-5D9C-F175-F7F56E80EC4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CD19BAE-3D24-7DBB-073B-2ABC66E30B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272433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019F9277-405E-681D-8070-874772E12BD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D0ACF68-2740-9764-F538-3135EA88D5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0604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Revie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283765"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3" name="Rectangle: Rounded Corners 1">
            <a:extLst>
              <a:ext uri="{FF2B5EF4-FFF2-40B4-BE49-F238E27FC236}">
                <a16:creationId xmlns:a16="http://schemas.microsoft.com/office/drawing/2014/main" id="{F56AB9E6-F13D-489C-235F-ACD1577E5B1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5977568-D961-C001-A245-57C1E25F58C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7173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vis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283765"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Revision</a:t>
            </a:r>
          </a:p>
        </p:txBody>
      </p:sp>
      <p:sp>
        <p:nvSpPr>
          <p:cNvPr id="3" name="Rectangle: Rounded Corners 1">
            <a:extLst>
              <a:ext uri="{FF2B5EF4-FFF2-40B4-BE49-F238E27FC236}">
                <a16:creationId xmlns:a16="http://schemas.microsoft.com/office/drawing/2014/main" id="{F56AB9E6-F13D-489C-235F-ACD1577E5B1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5977568-D961-C001-A245-57C1E25F58C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8823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Rounded Corners 1">
            <a:extLst>
              <a:ext uri="{FF2B5EF4-FFF2-40B4-BE49-F238E27FC236}">
                <a16:creationId xmlns:a16="http://schemas.microsoft.com/office/drawing/2014/main" id="{43821A16-B139-91FF-69B5-36911947C2B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2B84CEB-6DA1-EA3E-40F9-312FAD107CA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1">
            <a:extLst>
              <a:ext uri="{FF2B5EF4-FFF2-40B4-BE49-F238E27FC236}">
                <a16:creationId xmlns:a16="http://schemas.microsoft.com/office/drawing/2014/main" id="{64C76812-47C5-D211-8C05-3F59D03BD3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2B6CBEA-3BC5-8BD5-C3A4-107F453BADE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1">
            <a:extLst>
              <a:ext uri="{FF2B5EF4-FFF2-40B4-BE49-F238E27FC236}">
                <a16:creationId xmlns:a16="http://schemas.microsoft.com/office/drawing/2014/main" id="{062E4BA2-B6CE-3F8B-1928-23A33493B84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22A69BC-60D4-1DBC-98FB-D3B62501E31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Rounded Corners 1">
            <a:extLst>
              <a:ext uri="{FF2B5EF4-FFF2-40B4-BE49-F238E27FC236}">
                <a16:creationId xmlns:a16="http://schemas.microsoft.com/office/drawing/2014/main" id="{FC85808D-7603-20D0-0DEB-86806EE4D21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32699D8E-9C35-9C62-B717-606B2531FE31}"/>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1">
            <a:extLst>
              <a:ext uri="{FF2B5EF4-FFF2-40B4-BE49-F238E27FC236}">
                <a16:creationId xmlns:a16="http://schemas.microsoft.com/office/drawing/2014/main" id="{5665EE1F-CDAB-E1D1-1BBF-80B15F2F640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F5A990C6-128B-8F06-3453-DBB9609D3F21}"/>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5/11/2025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4"/>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27" r:id="rId4"/>
    <p:sldLayoutId id="2147483700" r:id="rId5"/>
    <p:sldLayoutId id="2147483701" r:id="rId6"/>
    <p:sldLayoutId id="2147483704" r:id="rId7"/>
    <p:sldLayoutId id="2147483697" r:id="rId8"/>
    <p:sldLayoutId id="2147483699" r:id="rId9"/>
    <p:sldLayoutId id="2147483702"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33" r:id="rId20"/>
    <p:sldLayoutId id="2147483731" r:id="rId21"/>
    <p:sldLayoutId id="2147483715" r:id="rId22"/>
    <p:sldLayoutId id="2147483710" r:id="rId23"/>
    <p:sldLayoutId id="2147483735" r:id="rId24"/>
    <p:sldLayoutId id="2147483711" r:id="rId25"/>
    <p:sldLayoutId id="2147483712" r:id="rId26"/>
    <p:sldLayoutId id="2147483728" r:id="rId27"/>
    <p:sldLayoutId id="2147483732" r:id="rId28"/>
    <p:sldLayoutId id="2147483723" r:id="rId29"/>
    <p:sldLayoutId id="2147483729" r:id="rId30"/>
    <p:sldLayoutId id="2147483730" r:id="rId31"/>
    <p:sldLayoutId id="2147483734"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3.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4.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6.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9.xml"/><Relationship Id="rId5" Type="http://schemas.openxmlformats.org/officeDocument/2006/relationships/image" Target="../media/image31.sv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0.xml"/><Relationship Id="rId5" Type="http://schemas.openxmlformats.org/officeDocument/2006/relationships/image" Target="../media/image31.sv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0.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1.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27.xml"/><Relationship Id="rId7" Type="http://schemas.openxmlformats.org/officeDocument/2006/relationships/image" Target="../media/image6.png"/><Relationship Id="rId12" Type="http://schemas.openxmlformats.org/officeDocument/2006/relationships/image" Target="../media/image31.svg"/><Relationship Id="rId2" Type="http://schemas.openxmlformats.org/officeDocument/2006/relationships/slideLayout" Target="../slideLayouts/slideLayout15.xml"/><Relationship Id="rId1" Type="http://schemas.openxmlformats.org/officeDocument/2006/relationships/tags" Target="../tags/tag23.xml"/><Relationship Id="rId6" Type="http://schemas.openxmlformats.org/officeDocument/2006/relationships/image" Target="../media/image5.svg"/><Relationship Id="rId11" Type="http://schemas.openxmlformats.org/officeDocument/2006/relationships/image" Target="../media/image30.png"/><Relationship Id="rId5" Type="http://schemas.openxmlformats.org/officeDocument/2006/relationships/image" Target="../media/image4.png"/><Relationship Id="rId10" Type="http://schemas.openxmlformats.org/officeDocument/2006/relationships/image" Target="../media/image41.svg"/><Relationship Id="rId4" Type="http://schemas.openxmlformats.org/officeDocument/2006/relationships/image" Target="../media/image35.png"/><Relationship Id="rId9"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ags" Target="../tags/tag24.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11.xml"/><Relationship Id="rId6" Type="http://schemas.openxmlformats.org/officeDocument/2006/relationships/image" Target="../media/image35.png"/><Relationship Id="rId5" Type="http://schemas.openxmlformats.org/officeDocument/2006/relationships/notesSlide" Target="../notesSlides/notesSlide7.xml"/><Relationship Id="rId4"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chemeClr val="bg2"/>
                </a:solidFill>
              </a:rPr>
              <a:t>Slide 1 Explicit teaching Phase 16, lesson 3. Schwa: final syllable, last sound</a:t>
            </a:r>
            <a:endParaRPr lang="en-US" sz="800" dirty="0">
              <a:solidFill>
                <a:schemeClr val="bg2"/>
              </a:solidFill>
            </a:endParaRPr>
          </a:p>
        </p:txBody>
      </p:sp>
      <p:sp>
        <p:nvSpPr>
          <p:cNvPr id="3" name="TextBox 2">
            <a:extLst>
              <a:ext uri="{FF2B5EF4-FFF2-40B4-BE49-F238E27FC236}">
                <a16:creationId xmlns:a16="http://schemas.microsoft.com/office/drawing/2014/main" id="{D83DA378-6E79-474F-DA0B-BF72F52211FB}"/>
              </a:ext>
            </a:extLst>
          </p:cNvPr>
          <p:cNvSpPr txBox="1"/>
          <p:nvPr/>
        </p:nvSpPr>
        <p:spPr>
          <a:xfrm>
            <a:off x="275572" y="2772799"/>
            <a:ext cx="5820428" cy="1815882"/>
          </a:xfrm>
          <a:prstGeom prst="rect">
            <a:avLst/>
          </a:prstGeom>
          <a:noFill/>
        </p:spPr>
        <p:txBody>
          <a:bodyPr wrap="square">
            <a:spAutoFit/>
          </a:bodyPr>
          <a:lstStyle/>
          <a:p>
            <a:pPr algn="ctr"/>
            <a:r>
              <a:rPr lang="en-GB" sz="2800"/>
              <a:t>or   </a:t>
            </a:r>
            <a:r>
              <a:rPr lang="en-GB" sz="2800" err="1"/>
              <a:t>ar</a:t>
            </a:r>
            <a:r>
              <a:rPr lang="en-GB" sz="2800"/>
              <a:t>   er  </a:t>
            </a:r>
            <a:r>
              <a:rPr lang="en-GB" sz="2800" err="1"/>
              <a:t>ir</a:t>
            </a:r>
            <a:r>
              <a:rPr lang="en-GB" sz="2800"/>
              <a:t>  </a:t>
            </a:r>
            <a:r>
              <a:rPr lang="en-GB" sz="2800" err="1"/>
              <a:t>ur</a:t>
            </a:r>
            <a:r>
              <a:rPr lang="en-GB" sz="2800"/>
              <a:t>   </a:t>
            </a:r>
          </a:p>
          <a:p>
            <a:pPr algn="ctr"/>
            <a:r>
              <a:rPr lang="en-US" sz="2800"/>
              <a:t>Schwa: first syllable</a:t>
            </a:r>
          </a:p>
          <a:p>
            <a:pPr algn="ctr"/>
            <a:r>
              <a:rPr lang="en-US" sz="2800"/>
              <a:t>un- prefix</a:t>
            </a:r>
          </a:p>
          <a:p>
            <a:pPr algn="ctr"/>
            <a:r>
              <a:rPr lang="en-GB" sz="2800"/>
              <a:t>last   after   always   eyes</a:t>
            </a:r>
          </a:p>
        </p:txBody>
      </p:sp>
      <p:sp>
        <p:nvSpPr>
          <p:cNvPr id="2" name="TextBox 1">
            <a:extLst>
              <a:ext uri="{FF2B5EF4-FFF2-40B4-BE49-F238E27FC236}">
                <a16:creationId xmlns:a16="http://schemas.microsoft.com/office/drawing/2014/main" id="{9D45489C-94FD-86E2-24FF-5FA072AF4233}"/>
              </a:ext>
            </a:extLst>
          </p:cNvPr>
          <p:cNvSpPr txBox="1"/>
          <p:nvPr/>
        </p:nvSpPr>
        <p:spPr>
          <a:xfrm>
            <a:off x="6149340" y="3339874"/>
            <a:ext cx="5767088" cy="1077218"/>
          </a:xfrm>
          <a:prstGeom prst="rect">
            <a:avLst/>
          </a:prstGeom>
          <a:noFill/>
        </p:spPr>
        <p:txBody>
          <a:bodyPr wrap="square">
            <a:spAutoFit/>
          </a:bodyPr>
          <a:lstStyle/>
          <a:p>
            <a:pPr marL="0" indent="0" algn="ctr">
              <a:buNone/>
            </a:pPr>
            <a:r>
              <a:rPr lang="en-AU" sz="3200" b="1"/>
              <a:t>Schwa: </a:t>
            </a:r>
            <a:r>
              <a:rPr lang="en-AU" sz="3200" b="1">
                <a:latin typeface="Calibri" panose="020F0502020204030204" pitchFamily="34" charset="0"/>
                <a:ea typeface="Calibri" panose="020F0502020204030204" pitchFamily="34" charset="0"/>
                <a:cs typeface="Calibri" panose="020F0502020204030204" pitchFamily="34" charset="0"/>
              </a:rPr>
              <a:t>final syllable, last sound</a:t>
            </a:r>
          </a:p>
          <a:p>
            <a:pPr marL="0" indent="0" algn="ctr">
              <a:buNone/>
            </a:pPr>
            <a:r>
              <a:rPr lang="en-AU" sz="3200" b="1">
                <a:latin typeface="Calibri" panose="020F0502020204030204" pitchFamily="34" charset="0"/>
                <a:ea typeface="Calibri" panose="020F0502020204030204" pitchFamily="34" charset="0"/>
                <a:cs typeface="Calibri" panose="020F0502020204030204" pitchFamily="34" charset="0"/>
              </a:rPr>
              <a:t>water</a:t>
            </a:r>
            <a:endParaRPr lang="en-AU" sz="3200" b="1"/>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3F5A335F-71E9-CC62-5121-162EDB72E56C}"/>
              </a:ext>
            </a:extLst>
          </p:cNvPr>
          <p:cNvSpPr txBox="1">
            <a:spLocks/>
          </p:cNvSpPr>
          <p:nvPr/>
        </p:nvSpPr>
        <p:spPr>
          <a:xfrm>
            <a:off x="288209" y="2881403"/>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untamed   unhurt   unrest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unload, unsafe, unscrew">
            <a:extLst>
              <a:ext uri="{FF2B5EF4-FFF2-40B4-BE49-F238E27FC236}">
                <a16:creationId xmlns:a16="http://schemas.microsoft.com/office/drawing/2014/main" id="{72D070C6-5819-FE5A-65F1-99EF52555910}"/>
              </a:ext>
            </a:extLst>
          </p:cNvPr>
          <p:cNvGrpSpPr/>
          <p:nvPr/>
        </p:nvGrpSpPr>
        <p:grpSpPr>
          <a:xfrm>
            <a:off x="428637" y="2053086"/>
            <a:ext cx="11029926" cy="2925969"/>
            <a:chOff x="452043" y="2039834"/>
            <a:chExt cx="11029926" cy="2925969"/>
          </a:xfrm>
        </p:grpSpPr>
        <p:pic>
          <p:nvPicPr>
            <p:cNvPr id="8" name="Picture 7">
              <a:extLst>
                <a:ext uri="{FF2B5EF4-FFF2-40B4-BE49-F238E27FC236}">
                  <a16:creationId xmlns:a16="http://schemas.microsoft.com/office/drawing/2014/main" id="{5C3A3134-D57B-7923-FFB2-F7E69EF93E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2043" y="2213975"/>
              <a:ext cx="2751828" cy="2751828"/>
            </a:xfrm>
            <a:prstGeom prst="rect">
              <a:avLst/>
            </a:prstGeom>
          </p:spPr>
        </p:pic>
        <p:pic>
          <p:nvPicPr>
            <p:cNvPr id="9" name="Picture 8">
              <a:extLst>
                <a:ext uri="{FF2B5EF4-FFF2-40B4-BE49-F238E27FC236}">
                  <a16:creationId xmlns:a16="http://schemas.microsoft.com/office/drawing/2014/main" id="{DDBFDC62-E1C9-EDFC-BC2C-AEEEC7AED4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43492" y="2039834"/>
              <a:ext cx="2751828" cy="2751828"/>
            </a:xfrm>
            <a:prstGeom prst="rect">
              <a:avLst/>
            </a:prstGeom>
          </p:spPr>
        </p:pic>
        <p:pic>
          <p:nvPicPr>
            <p:cNvPr id="10" name="Picture 9">
              <a:extLst>
                <a:ext uri="{FF2B5EF4-FFF2-40B4-BE49-F238E27FC236}">
                  <a16:creationId xmlns:a16="http://schemas.microsoft.com/office/drawing/2014/main" id="{D3A30389-1042-AB6A-126A-CD62803FE77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30141" y="2213975"/>
              <a:ext cx="2751828" cy="2751828"/>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EDA78D01-3156-9082-388A-68AF33FA9F1B}"/>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eyes   after   always   last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57212" y="1490342"/>
            <a:ext cx="11634788" cy="352711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200">
                <a:solidFill>
                  <a:srgbClr val="4557AD"/>
                </a:solidFill>
                <a:latin typeface="Tenorite" pitchFamily="2" charset="0"/>
                <a:ea typeface="Verdana" panose="020B0604030504040204" pitchFamily="34" charset="0"/>
                <a:cs typeface="Verdana" panose="020B0604030504040204" pitchFamily="34" charset="0"/>
              </a:rPr>
              <a:t>After school we always see the chirpy bird. My dad says it is unsafe to get too close to birds, so we look from afar.</a:t>
            </a: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5687" y="-1651526"/>
            <a:ext cx="10515600" cy="1325563"/>
          </a:xfrm>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872700" cy="1938992"/>
          </a:xfrm>
          <a:prstGeom prst="rect">
            <a:avLst/>
          </a:prstGeom>
          <a:noFill/>
        </p:spPr>
        <p:txBody>
          <a:bodyPr wrap="square" lIns="91440" tIns="45720" rIns="91440" bIns="45720" anchor="t">
            <a:spAutoFit/>
          </a:bodyPr>
          <a:lstStyle/>
          <a:p>
            <a:r>
              <a:rPr lang="en-US" sz="3000"/>
              <a:t>I will know I have been successful if I can:</a:t>
            </a:r>
          </a:p>
          <a:p>
            <a:pPr marL="457200" indent="-457200">
              <a:buFont typeface="Arial" panose="020B0604020202020204" pitchFamily="34" charset="0"/>
              <a:buChar char="•"/>
            </a:pPr>
            <a:r>
              <a:rPr lang="en-US" sz="3000"/>
              <a:t>identify words with a schwa sound as the last sound in a word</a:t>
            </a:r>
          </a:p>
          <a:p>
            <a:pPr marL="457200" indent="-457200">
              <a:buFont typeface="Arial" panose="020B0604020202020204" pitchFamily="34" charset="0"/>
              <a:buChar char="•"/>
            </a:pPr>
            <a:r>
              <a:rPr lang="en-US" sz="3000"/>
              <a:t>read words with a schwa sound as the last sound in a word</a:t>
            </a:r>
          </a:p>
          <a:p>
            <a:pPr marL="457200" indent="-457200">
              <a:buFont typeface="Arial" panose="020B0604020202020204" pitchFamily="34" charset="0"/>
              <a:buChar char="•"/>
            </a:pPr>
            <a:r>
              <a:rPr lang="en-US" sz="3000"/>
              <a:t>write words with a schwa sound as the last sound in a word.</a:t>
            </a:r>
            <a:endParaRPr lang="en-US" sz="3000">
              <a:ea typeface="Calibri" panose="020F0502020204030204"/>
              <a:cs typeface="Calibri" panose="020F0502020204030204"/>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28A82-5300-D711-66B4-7FDD75DC4C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5B563-D011-A713-A513-3EF2D5863D97}"/>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17 I do</a:t>
            </a:r>
          </a:p>
        </p:txBody>
      </p:sp>
      <p:grpSp>
        <p:nvGrpSpPr>
          <p:cNvPr id="3" name="Group 2" descr="Sitting on top of a line at the end of the line is a slash followed by the imaage of an ear with the schwa symbol in the middle of it.">
            <a:extLst>
              <a:ext uri="{FF2B5EF4-FFF2-40B4-BE49-F238E27FC236}">
                <a16:creationId xmlns:a16="http://schemas.microsoft.com/office/drawing/2014/main" id="{7625680E-D84F-8C8B-D7C5-1B9FB72C9F43}"/>
              </a:ext>
            </a:extLst>
          </p:cNvPr>
          <p:cNvGrpSpPr/>
          <p:nvPr/>
        </p:nvGrpSpPr>
        <p:grpSpPr>
          <a:xfrm>
            <a:off x="3772503" y="2406280"/>
            <a:ext cx="4814446" cy="1862048"/>
            <a:chOff x="3772503" y="2406280"/>
            <a:chExt cx="4814446" cy="1862048"/>
          </a:xfrm>
        </p:grpSpPr>
        <p:cxnSp>
          <p:nvCxnSpPr>
            <p:cNvPr id="4" name="Straight Connector 3">
              <a:extLst>
                <a:ext uri="{FF2B5EF4-FFF2-40B4-BE49-F238E27FC236}">
                  <a16:creationId xmlns:a16="http://schemas.microsoft.com/office/drawing/2014/main" id="{4FF3B14E-00AB-0BA5-4CF1-C6C799E62C0E}"/>
                </a:ext>
              </a:extLst>
            </p:cNvPr>
            <p:cNvCxnSpPr>
              <a:cxnSpLocks/>
            </p:cNvCxnSpPr>
            <p:nvPr/>
          </p:nvCxnSpPr>
          <p:spPr>
            <a:xfrm>
              <a:off x="3772503" y="4240249"/>
              <a:ext cx="4814446" cy="14819"/>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15CAF50-D1D3-6F51-9CF0-D7A28A2AD9BA}"/>
                </a:ext>
              </a:extLst>
            </p:cNvPr>
            <p:cNvSpPr txBox="1"/>
            <p:nvPr/>
          </p:nvSpPr>
          <p:spPr>
            <a:xfrm>
              <a:off x="6947084" y="2406280"/>
              <a:ext cx="933201"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6" name="Picture 5">
              <a:extLst>
                <a:ext uri="{FF2B5EF4-FFF2-40B4-BE49-F238E27FC236}">
                  <a16:creationId xmlns:a16="http://schemas.microsoft.com/office/drawing/2014/main" id="{EE1D3292-AA18-4A25-88D6-3344CE8EB375}"/>
                </a:ext>
              </a:extLst>
            </p:cNvPr>
            <p:cNvPicPr>
              <a:picLocks noChangeAspect="1"/>
            </p:cNvPicPr>
            <p:nvPr/>
          </p:nvPicPr>
          <p:blipFill>
            <a:blip r:embed="rId4"/>
            <a:stretch>
              <a:fillRect/>
            </a:stretch>
          </p:blipFill>
          <p:spPr>
            <a:xfrm>
              <a:off x="7581177" y="2831966"/>
              <a:ext cx="933201" cy="1194067"/>
            </a:xfrm>
            <a:prstGeom prst="rect">
              <a:avLst/>
            </a:prstGeom>
          </p:spPr>
        </p:pic>
      </p:grpSp>
    </p:spTree>
    <p:custDataLst>
      <p:tags r:id="rId1"/>
    </p:custDataLst>
    <p:extLst>
      <p:ext uri="{BB962C8B-B14F-4D97-AF65-F5344CB8AC3E}">
        <p14:creationId xmlns:p14="http://schemas.microsoft.com/office/powerpoint/2010/main" val="2428762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E8F42-86BB-76AD-0658-5ED094830D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286E6-67AF-F771-54A1-F17675086B73}"/>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18 I do</a:t>
            </a:r>
          </a:p>
        </p:txBody>
      </p:sp>
      <p:grpSp>
        <p:nvGrpSpPr>
          <p:cNvPr id="11" name="Group 10" descr="Sitting on top of a line at the end of the line is a slash followed by the imaage of an ear with the schwa symbol in the middle of it.">
            <a:extLst>
              <a:ext uri="{FF2B5EF4-FFF2-40B4-BE49-F238E27FC236}">
                <a16:creationId xmlns:a16="http://schemas.microsoft.com/office/drawing/2014/main" id="{A30698F1-DB77-029B-2FAA-692D8DF5903A}"/>
              </a:ext>
            </a:extLst>
          </p:cNvPr>
          <p:cNvGrpSpPr/>
          <p:nvPr/>
        </p:nvGrpSpPr>
        <p:grpSpPr>
          <a:xfrm>
            <a:off x="3772503" y="2406280"/>
            <a:ext cx="4814446" cy="1862048"/>
            <a:chOff x="3772503" y="2406280"/>
            <a:chExt cx="4814446" cy="1862048"/>
          </a:xfrm>
        </p:grpSpPr>
        <p:cxnSp>
          <p:nvCxnSpPr>
            <p:cNvPr id="6" name="Straight Connector 5">
              <a:extLst>
                <a:ext uri="{FF2B5EF4-FFF2-40B4-BE49-F238E27FC236}">
                  <a16:creationId xmlns:a16="http://schemas.microsoft.com/office/drawing/2014/main" id="{625A0DB4-BD99-2B66-0541-8D4937DC0766}"/>
                </a:ext>
              </a:extLst>
            </p:cNvPr>
            <p:cNvCxnSpPr>
              <a:cxnSpLocks/>
            </p:cNvCxnSpPr>
            <p:nvPr/>
          </p:nvCxnSpPr>
          <p:spPr>
            <a:xfrm>
              <a:off x="3772503" y="4240249"/>
              <a:ext cx="4814446" cy="14819"/>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D37CE73-8608-D4F3-A088-4868B21DB121}"/>
                </a:ext>
              </a:extLst>
            </p:cNvPr>
            <p:cNvSpPr txBox="1"/>
            <p:nvPr/>
          </p:nvSpPr>
          <p:spPr>
            <a:xfrm>
              <a:off x="6947084" y="2406280"/>
              <a:ext cx="933201"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8" name="Picture 7">
              <a:extLst>
                <a:ext uri="{FF2B5EF4-FFF2-40B4-BE49-F238E27FC236}">
                  <a16:creationId xmlns:a16="http://schemas.microsoft.com/office/drawing/2014/main" id="{1FFE62AE-440A-A402-0BEB-9F063A1813DA}"/>
                </a:ext>
              </a:extLst>
            </p:cNvPr>
            <p:cNvPicPr>
              <a:picLocks noChangeAspect="1"/>
            </p:cNvPicPr>
            <p:nvPr/>
          </p:nvPicPr>
          <p:blipFill>
            <a:blip r:embed="rId4"/>
            <a:stretch>
              <a:fillRect/>
            </a:stretch>
          </p:blipFill>
          <p:spPr>
            <a:xfrm>
              <a:off x="7581177" y="2831966"/>
              <a:ext cx="933201" cy="1194067"/>
            </a:xfrm>
            <a:prstGeom prst="rect">
              <a:avLst/>
            </a:prstGeom>
          </p:spPr>
        </p:pic>
      </p:grpSp>
    </p:spTree>
    <p:custDataLst>
      <p:tags r:id="rId1"/>
    </p:custDataLst>
    <p:extLst>
      <p:ext uri="{BB962C8B-B14F-4D97-AF65-F5344CB8AC3E}">
        <p14:creationId xmlns:p14="http://schemas.microsoft.com/office/powerpoint/2010/main" val="2197449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2E10-246B-DBE4-E94B-619CB4D6A0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45CE68-B03D-D833-4737-7AF6DF1D70B2}"/>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19 I do</a:t>
            </a:r>
          </a:p>
        </p:txBody>
      </p:sp>
      <p:sp>
        <p:nvSpPr>
          <p:cNvPr id="8" name="Rectangle: Rounded Corners 7" descr="A gren slash followe by an image of an ear with the schwa symvbol inside it">
            <a:extLst>
              <a:ext uri="{FF2B5EF4-FFF2-40B4-BE49-F238E27FC236}">
                <a16:creationId xmlns:a16="http://schemas.microsoft.com/office/drawing/2014/main" id="{A083CCBE-007D-3F84-4845-2DA57907073F}"/>
              </a:ext>
            </a:extLst>
          </p:cNvPr>
          <p:cNvSpPr/>
          <p:nvPr/>
        </p:nvSpPr>
        <p:spPr>
          <a:xfrm>
            <a:off x="3946358" y="1025918"/>
            <a:ext cx="3545305" cy="2045441"/>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descr="The letters er with a circle around them">
            <a:extLst>
              <a:ext uri="{FF2B5EF4-FFF2-40B4-BE49-F238E27FC236}">
                <a16:creationId xmlns:a16="http://schemas.microsoft.com/office/drawing/2014/main" id="{2821A8FD-C775-823B-E022-1E0C1B015FE6}"/>
              </a:ext>
            </a:extLst>
          </p:cNvPr>
          <p:cNvSpPr/>
          <p:nvPr/>
        </p:nvSpPr>
        <p:spPr>
          <a:xfrm>
            <a:off x="2799267" y="3882394"/>
            <a:ext cx="1280364" cy="126361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Oval 17" descr="The letters ar with a circle around them">
            <a:extLst>
              <a:ext uri="{FF2B5EF4-FFF2-40B4-BE49-F238E27FC236}">
                <a16:creationId xmlns:a16="http://schemas.microsoft.com/office/drawing/2014/main" id="{9EAAEC50-5E7D-4496-634E-E86C6E6E1D64}"/>
              </a:ext>
            </a:extLst>
          </p:cNvPr>
          <p:cNvSpPr/>
          <p:nvPr/>
        </p:nvSpPr>
        <p:spPr>
          <a:xfrm>
            <a:off x="4497128" y="3882394"/>
            <a:ext cx="1280364" cy="126361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Oval 16" descr="The letter a with a circle around it">
            <a:extLst>
              <a:ext uri="{FF2B5EF4-FFF2-40B4-BE49-F238E27FC236}">
                <a16:creationId xmlns:a16="http://schemas.microsoft.com/office/drawing/2014/main" id="{96073824-98F7-885A-DCEA-AF013024AF6A}"/>
              </a:ext>
            </a:extLst>
          </p:cNvPr>
          <p:cNvSpPr/>
          <p:nvPr/>
        </p:nvSpPr>
        <p:spPr>
          <a:xfrm>
            <a:off x="6414510" y="3915007"/>
            <a:ext cx="1280363" cy="1230997"/>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a:extLst>
              <a:ext uri="{FF2B5EF4-FFF2-40B4-BE49-F238E27FC236}">
                <a16:creationId xmlns:a16="http://schemas.microsoft.com/office/drawing/2014/main" id="{F69C94B5-75B8-A9E7-92F8-D86E137C93C4}"/>
              </a:ext>
              <a:ext uri="{C183D7F6-B498-43B3-948B-1728B52AA6E4}">
                <adec:decorative xmlns:adec="http://schemas.microsoft.com/office/drawing/2017/decorative" val="1"/>
              </a:ext>
            </a:extLst>
          </p:cNvPr>
          <p:cNvSpPr txBox="1"/>
          <p:nvPr/>
        </p:nvSpPr>
        <p:spPr>
          <a:xfrm>
            <a:off x="4847216" y="1025918"/>
            <a:ext cx="933201"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11" name="Picture 10">
            <a:extLst>
              <a:ext uri="{FF2B5EF4-FFF2-40B4-BE49-F238E27FC236}">
                <a16:creationId xmlns:a16="http://schemas.microsoft.com/office/drawing/2014/main" id="{0F28865C-AB44-DEE9-9B8C-39F3619EA96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481309" y="1451604"/>
            <a:ext cx="933201" cy="1194067"/>
          </a:xfrm>
          <a:prstGeom prst="rect">
            <a:avLst/>
          </a:prstGeom>
        </p:spPr>
      </p:pic>
      <p:sp>
        <p:nvSpPr>
          <p:cNvPr id="5" name="TextBox 4">
            <a:extLst>
              <a:ext uri="{FF2B5EF4-FFF2-40B4-BE49-F238E27FC236}">
                <a16:creationId xmlns:a16="http://schemas.microsoft.com/office/drawing/2014/main" id="{49A51514-9AC7-D7C1-6E41-1EE5E5034622}"/>
              </a:ext>
            </a:extLst>
          </p:cNvPr>
          <p:cNvSpPr txBox="1"/>
          <p:nvPr/>
        </p:nvSpPr>
        <p:spPr>
          <a:xfrm>
            <a:off x="1638683" y="3513794"/>
            <a:ext cx="8637814" cy="1670650"/>
          </a:xfrm>
          <a:prstGeom prst="rect">
            <a:avLst/>
          </a:prstGeom>
          <a:noFill/>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er  </a:t>
            </a:r>
            <a:r>
              <a:rPr lang="en-US" sz="9600" err="1">
                <a:solidFill>
                  <a:srgbClr val="4557AD"/>
                </a:solidFill>
                <a:latin typeface="Tenorite" pitchFamily="2" charset="0"/>
                <a:ea typeface="Verdana" panose="020B0604030504040204" pitchFamily="34" charset="0"/>
                <a:cs typeface="Verdana" panose="020B0604030504040204" pitchFamily="34" charset="0"/>
              </a:rPr>
              <a:t>ar</a:t>
            </a:r>
            <a:r>
              <a:rPr lang="en-US" sz="9600">
                <a:solidFill>
                  <a:srgbClr val="4557AD"/>
                </a:solidFill>
                <a:latin typeface="Tenorite" pitchFamily="2" charset="0"/>
                <a:ea typeface="Verdana" panose="020B0604030504040204" pitchFamily="34" charset="0"/>
                <a:cs typeface="Verdana" panose="020B0604030504040204" pitchFamily="34" charset="0"/>
              </a:rPr>
              <a:t>   a  or </a:t>
            </a:r>
          </a:p>
        </p:txBody>
      </p:sp>
    </p:spTree>
    <p:custDataLst>
      <p:tags r:id="rId1"/>
    </p:custDataLst>
    <p:extLst>
      <p:ext uri="{BB962C8B-B14F-4D97-AF65-F5344CB8AC3E}">
        <p14:creationId xmlns:p14="http://schemas.microsoft.com/office/powerpoint/2010/main" val="2729606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Letters er ir and ur above a picture. The picture is of a girl holding a hurt bird in her arms. She is looking down at the bird with a sad look and the bird has two band-aids on it. The words underneath say: Her bird is hurt.">
            <a:extLst>
              <a:ext uri="{FF2B5EF4-FFF2-40B4-BE49-F238E27FC236}">
                <a16:creationId xmlns:a16="http://schemas.microsoft.com/office/drawing/2014/main" id="{A75EBA58-6BA8-E683-C1B3-24D01807E1DD}"/>
              </a:ext>
            </a:extLst>
          </p:cNvPr>
          <p:cNvGrpSpPr/>
          <p:nvPr/>
        </p:nvGrpSpPr>
        <p:grpSpPr>
          <a:xfrm>
            <a:off x="0" y="533264"/>
            <a:ext cx="12192000" cy="5822366"/>
            <a:chOff x="0" y="533264"/>
            <a:chExt cx="12192000" cy="5822366"/>
          </a:xfrm>
        </p:grpSpPr>
        <p:sp>
          <p:nvSpPr>
            <p:cNvPr id="5" name="TextBox 4">
              <a:extLst>
                <a:ext uri="{FF2B5EF4-FFF2-40B4-BE49-F238E27FC236}">
                  <a16:creationId xmlns:a16="http://schemas.microsoft.com/office/drawing/2014/main" id="{0BBDF0C1-50C1-4EF5-A2BF-0BF07BC54308}"/>
                </a:ext>
              </a:extLst>
            </p:cNvPr>
            <p:cNvSpPr txBox="1"/>
            <p:nvPr/>
          </p:nvSpPr>
          <p:spPr>
            <a:xfrm>
              <a:off x="1" y="5124524"/>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H</a:t>
              </a:r>
              <a:r>
                <a:rPr lang="en-US" sz="7400" u="sng">
                  <a:solidFill>
                    <a:srgbClr val="4557AD"/>
                  </a:solidFill>
                  <a:latin typeface="Tenorite" pitchFamily="2" charset="0"/>
                  <a:ea typeface="Verdana" panose="020B0604030504040204" pitchFamily="34" charset="0"/>
                  <a:cs typeface="Verdana" panose="020B0604030504040204" pitchFamily="34" charset="0"/>
                </a:rPr>
                <a:t>er</a:t>
              </a:r>
              <a:r>
                <a:rPr lang="en-US" sz="7400">
                  <a:solidFill>
                    <a:srgbClr val="4557AD"/>
                  </a:solidFill>
                  <a:latin typeface="Tenorite" pitchFamily="2" charset="0"/>
                  <a:ea typeface="Verdana" panose="020B0604030504040204" pitchFamily="34" charset="0"/>
                  <a:cs typeface="Verdana" panose="020B0604030504040204" pitchFamily="34" charset="0"/>
                </a:rPr>
                <a:t> b</a:t>
              </a:r>
              <a:r>
                <a:rPr lang="en-US" sz="7400" u="sng">
                  <a:solidFill>
                    <a:srgbClr val="4557AD"/>
                  </a:solidFill>
                  <a:latin typeface="Tenorite" pitchFamily="2" charset="0"/>
                  <a:ea typeface="Verdana" panose="020B0604030504040204" pitchFamily="34" charset="0"/>
                  <a:cs typeface="Verdana" panose="020B0604030504040204" pitchFamily="34" charset="0"/>
                </a:rPr>
                <a:t>ir</a:t>
              </a:r>
              <a:r>
                <a:rPr lang="en-US" sz="7400">
                  <a:solidFill>
                    <a:srgbClr val="4557AD"/>
                  </a:solidFill>
                  <a:latin typeface="Tenorite" pitchFamily="2" charset="0"/>
                  <a:ea typeface="Verdana" panose="020B0604030504040204" pitchFamily="34" charset="0"/>
                  <a:cs typeface="Verdana" panose="020B0604030504040204" pitchFamily="34" charset="0"/>
                </a:rPr>
                <a:t>d is h</a:t>
              </a:r>
              <a:r>
                <a:rPr lang="en-US" sz="7400" u="sng">
                  <a:solidFill>
                    <a:srgbClr val="4557AD"/>
                  </a:solidFill>
                  <a:latin typeface="Tenorite" pitchFamily="2" charset="0"/>
                  <a:ea typeface="Verdana" panose="020B0604030504040204" pitchFamily="34" charset="0"/>
                  <a:cs typeface="Verdana" panose="020B0604030504040204" pitchFamily="34" charset="0"/>
                </a:rPr>
                <a:t>ur</a:t>
              </a:r>
              <a:r>
                <a:rPr lang="en-US" sz="7400">
                  <a:solidFill>
                    <a:srgbClr val="4557AD"/>
                  </a:solidFill>
                  <a:latin typeface="Tenorite" pitchFamily="2" charset="0"/>
                  <a:ea typeface="Verdana" panose="020B0604030504040204" pitchFamily="34" charset="0"/>
                  <a:cs typeface="Verdana" panose="020B0604030504040204" pitchFamily="34" charset="0"/>
                </a:rPr>
                <a:t>t.</a:t>
              </a:r>
              <a:endParaRPr lang="en-AU" sz="7400" u="sng">
                <a:solidFill>
                  <a:srgbClr val="4557AD"/>
                </a:solidFill>
              </a:endParaRPr>
            </a:p>
          </p:txBody>
        </p:sp>
        <p:sp>
          <p:nvSpPr>
            <p:cNvPr id="6" name="Rounded Rectangle 2">
              <a:extLst>
                <a:ext uri="{FF2B5EF4-FFF2-40B4-BE49-F238E27FC236}">
                  <a16:creationId xmlns:a16="http://schemas.microsoft.com/office/drawing/2014/main" id="{4827CC63-51A5-F3B9-9F77-5D739A122AC9}"/>
                </a:ext>
              </a:extLst>
            </p:cNvPr>
            <p:cNvSpPr/>
            <p:nvPr/>
          </p:nvSpPr>
          <p:spPr>
            <a:xfrm>
              <a:off x="1951626" y="2024482"/>
              <a:ext cx="8268789" cy="4331148"/>
            </a:xfrm>
            <a:prstGeom prst="roundRect">
              <a:avLst>
                <a:gd name="adj" fmla="val 2269"/>
              </a:avLst>
            </a:prstGeom>
            <a:noFill/>
            <a:ln w="38100">
              <a:solidFill>
                <a:srgbClr val="F4DC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901ECB4-F98B-FA60-304F-3CA955AA72D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55396" y="2191410"/>
              <a:ext cx="2281207" cy="3269731"/>
            </a:xfrm>
            <a:prstGeom prst="rect">
              <a:avLst/>
            </a:prstGeom>
          </p:spPr>
        </p:pic>
        <p:sp>
          <p:nvSpPr>
            <p:cNvPr id="8" name="Content Placeholder 2">
              <a:extLst>
                <a:ext uri="{FF2B5EF4-FFF2-40B4-BE49-F238E27FC236}">
                  <a16:creationId xmlns:a16="http://schemas.microsoft.com/office/drawing/2014/main" id="{1B1F0E26-B12A-A11D-F4F0-DC0B723FD651}"/>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er </a:t>
              </a:r>
              <a:r>
                <a:rPr lang="en-US" sz="11000" err="1">
                  <a:solidFill>
                    <a:srgbClr val="4557AD"/>
                  </a:solidFill>
                  <a:latin typeface="Tenorite" pitchFamily="2" charset="0"/>
                  <a:cs typeface="Arial"/>
                </a:rPr>
                <a:t>ir</a:t>
              </a:r>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ur</a:t>
              </a:r>
              <a:endParaRPr lang="en-AU" sz="11000">
                <a:solidFill>
                  <a:srgbClr val="4557AD"/>
                </a:solidFill>
                <a:latin typeface="Tenorite" pitchFamily="2" charset="0"/>
                <a:cs typeface="Arial"/>
              </a:endParaRPr>
            </a:p>
          </p:txBody>
        </p:sp>
      </p:grpSp>
    </p:spTree>
    <p:extLst>
      <p:ext uri="{BB962C8B-B14F-4D97-AF65-F5344CB8AC3E}">
        <p14:creationId xmlns:p14="http://schemas.microsoft.com/office/powerpoint/2010/main" val="195463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7EB4E-4EA4-1772-27E2-4C44C030D0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E4A34C-EC94-B311-2D72-F45221022F79}"/>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20 I do</a:t>
            </a:r>
          </a:p>
        </p:txBody>
      </p:sp>
      <p:sp>
        <p:nvSpPr>
          <p:cNvPr id="17" name="Rectangle: Rounded Corners 16">
            <a:extLst>
              <a:ext uri="{FF2B5EF4-FFF2-40B4-BE49-F238E27FC236}">
                <a16:creationId xmlns:a16="http://schemas.microsoft.com/office/drawing/2014/main" id="{B122AEB4-A648-8497-3547-5FA5EAB96702}"/>
              </a:ext>
              <a:ext uri="{C183D7F6-B498-43B3-948B-1728B52AA6E4}">
                <adec:decorative xmlns:adec="http://schemas.microsoft.com/office/drawing/2017/decorative" val="1"/>
              </a:ext>
            </a:extLst>
          </p:cNvPr>
          <p:cNvSpPr/>
          <p:nvPr/>
        </p:nvSpPr>
        <p:spPr>
          <a:xfrm>
            <a:off x="3946358" y="1025918"/>
            <a:ext cx="3545305" cy="2045441"/>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4" name="Picture 23" descr="Image of an ear with the schwa symbol inside it">
            <a:extLst>
              <a:ext uri="{FF2B5EF4-FFF2-40B4-BE49-F238E27FC236}">
                <a16:creationId xmlns:a16="http://schemas.microsoft.com/office/drawing/2014/main" id="{73986C3B-A295-B183-9EBD-2E30DA3BFB89}"/>
              </a:ext>
            </a:extLst>
          </p:cNvPr>
          <p:cNvPicPr>
            <a:picLocks noChangeAspect="1"/>
          </p:cNvPicPr>
          <p:nvPr/>
        </p:nvPicPr>
        <p:blipFill>
          <a:blip r:embed="rId4"/>
          <a:stretch>
            <a:fillRect/>
          </a:stretch>
        </p:blipFill>
        <p:spPr>
          <a:xfrm>
            <a:off x="5481309" y="1451604"/>
            <a:ext cx="933201" cy="1194067"/>
          </a:xfrm>
          <a:prstGeom prst="rect">
            <a:avLst/>
          </a:prstGeom>
        </p:spPr>
      </p:pic>
      <p:sp>
        <p:nvSpPr>
          <p:cNvPr id="8" name="Oval 7" descr="The letters er with a circle around them">
            <a:extLst>
              <a:ext uri="{FF2B5EF4-FFF2-40B4-BE49-F238E27FC236}">
                <a16:creationId xmlns:a16="http://schemas.microsoft.com/office/drawing/2014/main" id="{4D053BC5-E469-CC70-F18F-0A2EC151A936}"/>
              </a:ext>
            </a:extLst>
          </p:cNvPr>
          <p:cNvSpPr/>
          <p:nvPr/>
        </p:nvSpPr>
        <p:spPr>
          <a:xfrm>
            <a:off x="2799267" y="3882394"/>
            <a:ext cx="1280364" cy="126361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descr="The letter a with a circle around it">
            <a:extLst>
              <a:ext uri="{FF2B5EF4-FFF2-40B4-BE49-F238E27FC236}">
                <a16:creationId xmlns:a16="http://schemas.microsoft.com/office/drawing/2014/main" id="{A5A64EEE-88CC-6D8D-DC3E-6A104E9F872D}"/>
              </a:ext>
            </a:extLst>
          </p:cNvPr>
          <p:cNvSpPr/>
          <p:nvPr/>
        </p:nvSpPr>
        <p:spPr>
          <a:xfrm>
            <a:off x="4497128" y="3882394"/>
            <a:ext cx="1280364" cy="126361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descr="The letters ar with a circle around them">
            <a:extLst>
              <a:ext uri="{FF2B5EF4-FFF2-40B4-BE49-F238E27FC236}">
                <a16:creationId xmlns:a16="http://schemas.microsoft.com/office/drawing/2014/main" id="{F0C17D54-5CA0-2CE1-E8C7-A229CCC77147}"/>
              </a:ext>
            </a:extLst>
          </p:cNvPr>
          <p:cNvSpPr/>
          <p:nvPr/>
        </p:nvSpPr>
        <p:spPr>
          <a:xfrm>
            <a:off x="6414510" y="3915007"/>
            <a:ext cx="1280363" cy="1230997"/>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TextBox 22">
            <a:extLst>
              <a:ext uri="{FF2B5EF4-FFF2-40B4-BE49-F238E27FC236}">
                <a16:creationId xmlns:a16="http://schemas.microsoft.com/office/drawing/2014/main" id="{DB6DE6BD-4951-CA87-F248-46A45D2C371A}"/>
              </a:ext>
              <a:ext uri="{C183D7F6-B498-43B3-948B-1728B52AA6E4}">
                <adec:decorative xmlns:adec="http://schemas.microsoft.com/office/drawing/2017/decorative" val="1"/>
              </a:ext>
            </a:extLst>
          </p:cNvPr>
          <p:cNvSpPr txBox="1"/>
          <p:nvPr/>
        </p:nvSpPr>
        <p:spPr>
          <a:xfrm>
            <a:off x="4847216" y="1025918"/>
            <a:ext cx="933201"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sp>
        <p:nvSpPr>
          <p:cNvPr id="3" name="TextBox 2">
            <a:extLst>
              <a:ext uri="{FF2B5EF4-FFF2-40B4-BE49-F238E27FC236}">
                <a16:creationId xmlns:a16="http://schemas.microsoft.com/office/drawing/2014/main" id="{5CB6BD29-FCB0-EF47-9D73-B66DA9FBD47A}"/>
              </a:ext>
            </a:extLst>
          </p:cNvPr>
          <p:cNvSpPr txBox="1"/>
          <p:nvPr/>
        </p:nvSpPr>
        <p:spPr>
          <a:xfrm>
            <a:off x="1638683" y="3513794"/>
            <a:ext cx="8637814" cy="1670650"/>
          </a:xfrm>
          <a:prstGeom prst="rect">
            <a:avLst/>
          </a:prstGeom>
          <a:noFill/>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er  </a:t>
            </a:r>
            <a:r>
              <a:rPr lang="en-US" sz="9600" err="1">
                <a:solidFill>
                  <a:srgbClr val="4557AD"/>
                </a:solidFill>
                <a:latin typeface="Tenorite" pitchFamily="2" charset="0"/>
                <a:ea typeface="Verdana" panose="020B0604030504040204" pitchFamily="34" charset="0"/>
                <a:cs typeface="Verdana" panose="020B0604030504040204" pitchFamily="34" charset="0"/>
              </a:rPr>
              <a:t>ar</a:t>
            </a:r>
            <a:r>
              <a:rPr lang="en-US" sz="9600">
                <a:solidFill>
                  <a:srgbClr val="4557AD"/>
                </a:solidFill>
                <a:latin typeface="Tenorite" pitchFamily="2" charset="0"/>
                <a:ea typeface="Verdana" panose="020B0604030504040204" pitchFamily="34" charset="0"/>
                <a:cs typeface="Verdana" panose="020B0604030504040204" pitchFamily="34" charset="0"/>
              </a:rPr>
              <a:t>   a  or </a:t>
            </a:r>
          </a:p>
        </p:txBody>
      </p:sp>
    </p:spTree>
    <p:custDataLst>
      <p:tags r:id="rId1"/>
    </p:custDataLst>
    <p:extLst>
      <p:ext uri="{BB962C8B-B14F-4D97-AF65-F5344CB8AC3E}">
        <p14:creationId xmlns:p14="http://schemas.microsoft.com/office/powerpoint/2010/main" val="606627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21 I</a:t>
            </a:r>
            <a:r>
              <a:rPr lang="en-US" sz="800" kern="1200" baseline="0">
                <a:solidFill>
                  <a:schemeClr val="bg2"/>
                </a:solidFill>
                <a:effectLst/>
                <a:latin typeface="+mn-lt"/>
              </a:rPr>
              <a:t> do</a:t>
            </a:r>
            <a:endParaRPr lang="en-AU" sz="800">
              <a:solidFill>
                <a:schemeClr val="bg2"/>
              </a:solidFill>
              <a:latin typeface="+mn-lt"/>
            </a:endParaRPr>
          </a:p>
        </p:txBody>
      </p:sp>
      <p:graphicFrame>
        <p:nvGraphicFramePr>
          <p:cNvPr id="2" name="Table 1">
            <a:extLst>
              <a:ext uri="{FF2B5EF4-FFF2-40B4-BE49-F238E27FC236}">
                <a16:creationId xmlns:a16="http://schemas.microsoft.com/office/drawing/2014/main" id="{D41D206B-B3FF-8480-47D5-9B5CC5808EB3}"/>
              </a:ext>
            </a:extLst>
          </p:cNvPr>
          <p:cNvGraphicFramePr>
            <a:graphicFrameLocks noGrp="1"/>
          </p:cNvGraphicFramePr>
          <p:nvPr>
            <p:extLst>
              <p:ext uri="{D42A27DB-BD31-4B8C-83A1-F6EECF244321}">
                <p14:modId xmlns:p14="http://schemas.microsoft.com/office/powerpoint/2010/main" val="1910883927"/>
              </p:ext>
            </p:extLst>
          </p:nvPr>
        </p:nvGraphicFramePr>
        <p:xfrm>
          <a:off x="606143" y="1892968"/>
          <a:ext cx="11486144" cy="2621280"/>
        </p:xfrm>
        <a:graphic>
          <a:graphicData uri="http://schemas.openxmlformats.org/drawingml/2006/table">
            <a:tbl>
              <a:tblPr firstRow="1" bandRow="1">
                <a:tableStyleId>{5C22544A-7EE6-4342-B048-85BDC9FD1C3A}</a:tableStyleId>
              </a:tblPr>
              <a:tblGrid>
                <a:gridCol w="2871536">
                  <a:extLst>
                    <a:ext uri="{9D8B030D-6E8A-4147-A177-3AD203B41FA5}">
                      <a16:colId xmlns:a16="http://schemas.microsoft.com/office/drawing/2014/main" val="2362732097"/>
                    </a:ext>
                  </a:extLst>
                </a:gridCol>
                <a:gridCol w="3031959">
                  <a:extLst>
                    <a:ext uri="{9D8B030D-6E8A-4147-A177-3AD203B41FA5}">
                      <a16:colId xmlns:a16="http://schemas.microsoft.com/office/drawing/2014/main" val="536174283"/>
                    </a:ext>
                  </a:extLst>
                </a:gridCol>
                <a:gridCol w="2711113">
                  <a:extLst>
                    <a:ext uri="{9D8B030D-6E8A-4147-A177-3AD203B41FA5}">
                      <a16:colId xmlns:a16="http://schemas.microsoft.com/office/drawing/2014/main" val="3696368814"/>
                    </a:ext>
                  </a:extLst>
                </a:gridCol>
                <a:gridCol w="2871536">
                  <a:extLst>
                    <a:ext uri="{9D8B030D-6E8A-4147-A177-3AD203B41FA5}">
                      <a16:colId xmlns:a16="http://schemas.microsoft.com/office/drawing/2014/main" val="3894131077"/>
                    </a:ext>
                  </a:extLst>
                </a:gridCol>
              </a:tblGrid>
              <a:tr h="370840">
                <a:tc>
                  <a:txBody>
                    <a:bodyPr/>
                    <a:lstStyle/>
                    <a:p>
                      <a:r>
                        <a:rPr lang="en-AU" sz="7200">
                          <a:solidFill>
                            <a:srgbClr val="4857A6"/>
                          </a:solidFill>
                        </a:rPr>
                        <a: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err="1">
                          <a:solidFill>
                            <a:srgbClr val="4857A6"/>
                          </a:solidFill>
                        </a:rPr>
                        <a:t>ar</a:t>
                      </a:r>
                      <a:endParaRPr lang="en-AU" sz="7200">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14719139"/>
                  </a:ext>
                </a:extLst>
              </a:tr>
              <a:tr h="370840">
                <a:tc>
                  <a:txBody>
                    <a:bodyPr/>
                    <a:lstStyle/>
                    <a:p>
                      <a:r>
                        <a:rPr lang="en-AU" sz="4400">
                          <a:solidFill>
                            <a:srgbClr val="4857A6"/>
                          </a:solidFill>
                        </a:rPr>
                        <a:t>whisk</a:t>
                      </a:r>
                      <a:r>
                        <a:rPr lang="en-AU" sz="4400">
                          <a:solidFill>
                            <a:srgbClr val="33C88D"/>
                          </a:solidFill>
                        </a:rPr>
                        <a:t>/</a:t>
                      </a:r>
                      <a:r>
                        <a:rPr lang="en-AU" sz="4400" b="1">
                          <a:solidFill>
                            <a:srgbClr val="4857A6"/>
                          </a:solidFill>
                        </a:rPr>
                        <a:t>er</a:t>
                      </a:r>
                    </a:p>
                    <a:p>
                      <a:r>
                        <a:rPr lang="en-AU" sz="4400">
                          <a:solidFill>
                            <a:srgbClr val="4857A6"/>
                          </a:solidFill>
                        </a:rPr>
                        <a:t>clo</a:t>
                      </a:r>
                      <a:r>
                        <a:rPr lang="en-AU" sz="4400">
                          <a:solidFill>
                            <a:srgbClr val="33C88D"/>
                          </a:solidFill>
                        </a:rPr>
                        <a:t>/</a:t>
                      </a:r>
                      <a:r>
                        <a:rPr lang="en-AU" sz="4400">
                          <a:solidFill>
                            <a:srgbClr val="4857A6"/>
                          </a:solidFill>
                        </a:rPr>
                        <a:t>v</a:t>
                      </a:r>
                      <a:r>
                        <a:rPr lang="en-AU" sz="4400" b="1">
                          <a:solidFill>
                            <a:srgbClr val="4857A6"/>
                          </a:solidFill>
                        </a:rPr>
                        <a: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4400">
                          <a:solidFill>
                            <a:srgbClr val="4857A6"/>
                          </a:solidFill>
                        </a:rPr>
                        <a:t>lu</a:t>
                      </a:r>
                      <a:r>
                        <a:rPr lang="en-AU" sz="4400">
                          <a:solidFill>
                            <a:srgbClr val="33C88D"/>
                          </a:solidFill>
                        </a:rPr>
                        <a:t>/</a:t>
                      </a:r>
                      <a:r>
                        <a:rPr lang="en-AU" sz="4400">
                          <a:solidFill>
                            <a:srgbClr val="4857A6"/>
                          </a:solidFill>
                        </a:rPr>
                        <a:t>n</a:t>
                      </a:r>
                      <a:r>
                        <a:rPr lang="en-AU" sz="4400" b="1">
                          <a:solidFill>
                            <a:srgbClr val="4857A6"/>
                          </a:solidFill>
                        </a:rPr>
                        <a:t>ar</a:t>
                      </a:r>
                    </a:p>
                    <a:p>
                      <a:r>
                        <a:rPr lang="en-AU" sz="4400">
                          <a:solidFill>
                            <a:srgbClr val="4857A6"/>
                          </a:solidFill>
                        </a:rPr>
                        <a:t>po</a:t>
                      </a:r>
                      <a:r>
                        <a:rPr lang="en-AU" sz="4400">
                          <a:solidFill>
                            <a:srgbClr val="33C88D"/>
                          </a:solidFill>
                        </a:rPr>
                        <a:t>/</a:t>
                      </a:r>
                      <a:r>
                        <a:rPr lang="en-AU" sz="4400">
                          <a:solidFill>
                            <a:srgbClr val="4857A6"/>
                          </a:solidFill>
                        </a:rPr>
                        <a:t>l</a:t>
                      </a:r>
                      <a:r>
                        <a:rPr lang="en-AU" sz="4400" b="1">
                          <a:solidFill>
                            <a:srgbClr val="4857A6"/>
                          </a:solidFill>
                        </a:rPr>
                        <a:t>ar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4400">
                          <a:solidFill>
                            <a:srgbClr val="4857A6"/>
                          </a:solidFill>
                        </a:rPr>
                        <a:t>pand</a:t>
                      </a:r>
                      <a:r>
                        <a:rPr lang="en-AU" sz="4400">
                          <a:solidFill>
                            <a:srgbClr val="33C88D"/>
                          </a:solidFill>
                        </a:rPr>
                        <a:t>/</a:t>
                      </a:r>
                      <a:r>
                        <a:rPr lang="en-AU" sz="4400" b="1">
                          <a:solidFill>
                            <a:srgbClr val="4857A6"/>
                          </a:solidFill>
                        </a:rPr>
                        <a:t>a</a:t>
                      </a:r>
                    </a:p>
                    <a:p>
                      <a:r>
                        <a:rPr lang="en-AU" sz="4400">
                          <a:solidFill>
                            <a:srgbClr val="4857A6"/>
                          </a:solidFill>
                        </a:rPr>
                        <a:t>van</a:t>
                      </a:r>
                      <a:r>
                        <a:rPr lang="en-AU" sz="4400">
                          <a:solidFill>
                            <a:srgbClr val="33C88D"/>
                          </a:solidFill>
                        </a:rPr>
                        <a:t>/</a:t>
                      </a:r>
                      <a:r>
                        <a:rPr lang="en-AU" sz="4400">
                          <a:solidFill>
                            <a:srgbClr val="4857A6"/>
                          </a:solidFill>
                        </a:rPr>
                        <a:t>ill</a:t>
                      </a:r>
                      <a:r>
                        <a:rPr lang="en-AU" sz="4400">
                          <a:solidFill>
                            <a:srgbClr val="33C88D"/>
                          </a:solidFill>
                        </a:rPr>
                        <a:t>/</a:t>
                      </a:r>
                      <a:r>
                        <a:rPr lang="en-AU" sz="4400" b="1">
                          <a:solidFill>
                            <a:srgbClr val="4857A6"/>
                          </a:solidFill>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4400" err="1">
                          <a:solidFill>
                            <a:srgbClr val="4857A6"/>
                          </a:solidFill>
                        </a:rPr>
                        <a:t>mirr</a:t>
                      </a:r>
                      <a:r>
                        <a:rPr lang="en-AU" sz="4400">
                          <a:solidFill>
                            <a:srgbClr val="33C88D"/>
                          </a:solidFill>
                        </a:rPr>
                        <a:t>/</a:t>
                      </a:r>
                      <a:r>
                        <a:rPr lang="en-AU" sz="4400" b="1">
                          <a:solidFill>
                            <a:srgbClr val="4857A6"/>
                          </a:solidFill>
                        </a:rPr>
                        <a:t>or</a:t>
                      </a:r>
                    </a:p>
                    <a:p>
                      <a:pPr algn="l"/>
                      <a:r>
                        <a:rPr lang="en-AU" sz="4400" b="0">
                          <a:solidFill>
                            <a:srgbClr val="4857A6"/>
                          </a:solidFill>
                        </a:rPr>
                        <a:t>tai</a:t>
                      </a:r>
                      <a:r>
                        <a:rPr lang="en-AU" sz="4400">
                          <a:solidFill>
                            <a:srgbClr val="33C88D"/>
                          </a:solidFill>
                        </a:rPr>
                        <a:t>/</a:t>
                      </a:r>
                      <a:r>
                        <a:rPr lang="en-AU" sz="4400" b="0">
                          <a:solidFill>
                            <a:srgbClr val="363991"/>
                          </a:solidFill>
                        </a:rPr>
                        <a:t>l</a:t>
                      </a:r>
                      <a:r>
                        <a:rPr lang="en-AU" sz="4400" b="1">
                          <a:solidFill>
                            <a:srgbClr val="4857A6"/>
                          </a:solidFill>
                        </a:rPr>
                        <a:t>or</a:t>
                      </a:r>
                      <a:endParaRPr lang="en-AU" sz="4400" b="0">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5580740"/>
                  </a:ext>
                </a:extLst>
              </a:tr>
            </a:tbl>
          </a:graphicData>
        </a:graphic>
      </p:graphicFrame>
    </p:spTree>
    <p:custDataLst>
      <p:tags r:id="rId1"/>
    </p:custDataLst>
    <p:extLst>
      <p:ext uri="{BB962C8B-B14F-4D97-AF65-F5344CB8AC3E}">
        <p14:creationId xmlns:p14="http://schemas.microsoft.com/office/powerpoint/2010/main" val="309290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B6A68-4199-0906-3B35-67B0FDEB4D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54A52A-D2E1-056B-09E3-42AF221EBB79}"/>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22 I do</a:t>
            </a:r>
          </a:p>
        </p:txBody>
      </p:sp>
      <p:graphicFrame>
        <p:nvGraphicFramePr>
          <p:cNvPr id="26" name="Table 25">
            <a:extLst>
              <a:ext uri="{FF2B5EF4-FFF2-40B4-BE49-F238E27FC236}">
                <a16:creationId xmlns:a16="http://schemas.microsoft.com/office/drawing/2014/main" id="{06118FD9-5FAB-764A-463B-79CC9F06AAAD}"/>
              </a:ext>
            </a:extLst>
          </p:cNvPr>
          <p:cNvGraphicFramePr>
            <a:graphicFrameLocks noGrp="1"/>
          </p:cNvGraphicFramePr>
          <p:nvPr>
            <p:extLst>
              <p:ext uri="{D42A27DB-BD31-4B8C-83A1-F6EECF244321}">
                <p14:modId xmlns:p14="http://schemas.microsoft.com/office/powerpoint/2010/main" val="241252327"/>
              </p:ext>
            </p:extLst>
          </p:nvPr>
        </p:nvGraphicFramePr>
        <p:xfrm>
          <a:off x="596719" y="1918734"/>
          <a:ext cx="11486144" cy="2621280"/>
        </p:xfrm>
        <a:graphic>
          <a:graphicData uri="http://schemas.openxmlformats.org/drawingml/2006/table">
            <a:tbl>
              <a:tblPr firstRow="1" bandRow="1">
                <a:tableStyleId>{5C22544A-7EE6-4342-B048-85BDC9FD1C3A}</a:tableStyleId>
              </a:tblPr>
              <a:tblGrid>
                <a:gridCol w="2871536">
                  <a:extLst>
                    <a:ext uri="{9D8B030D-6E8A-4147-A177-3AD203B41FA5}">
                      <a16:colId xmlns:a16="http://schemas.microsoft.com/office/drawing/2014/main" val="2362732097"/>
                    </a:ext>
                  </a:extLst>
                </a:gridCol>
                <a:gridCol w="3031959">
                  <a:extLst>
                    <a:ext uri="{9D8B030D-6E8A-4147-A177-3AD203B41FA5}">
                      <a16:colId xmlns:a16="http://schemas.microsoft.com/office/drawing/2014/main" val="536174283"/>
                    </a:ext>
                  </a:extLst>
                </a:gridCol>
                <a:gridCol w="2711113">
                  <a:extLst>
                    <a:ext uri="{9D8B030D-6E8A-4147-A177-3AD203B41FA5}">
                      <a16:colId xmlns:a16="http://schemas.microsoft.com/office/drawing/2014/main" val="3696368814"/>
                    </a:ext>
                  </a:extLst>
                </a:gridCol>
                <a:gridCol w="2871536">
                  <a:extLst>
                    <a:ext uri="{9D8B030D-6E8A-4147-A177-3AD203B41FA5}">
                      <a16:colId xmlns:a16="http://schemas.microsoft.com/office/drawing/2014/main" val="3894131077"/>
                    </a:ext>
                  </a:extLst>
                </a:gridCol>
              </a:tblGrid>
              <a:tr h="370840">
                <a:tc>
                  <a:txBody>
                    <a:bodyPr/>
                    <a:lstStyle/>
                    <a:p>
                      <a:r>
                        <a:rPr lang="en-AU" sz="7200">
                          <a:solidFill>
                            <a:srgbClr val="4857A6"/>
                          </a:solidFill>
                        </a:rPr>
                        <a: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err="1">
                          <a:solidFill>
                            <a:srgbClr val="4857A6"/>
                          </a:solidFill>
                        </a:rPr>
                        <a:t>ar</a:t>
                      </a:r>
                      <a:endParaRPr lang="en-AU" sz="7200">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14719139"/>
                  </a:ext>
                </a:extLst>
              </a:tr>
              <a:tr h="370840">
                <a:tc>
                  <a:txBody>
                    <a:bodyPr/>
                    <a:lstStyle/>
                    <a:p>
                      <a:r>
                        <a:rPr lang="en-AU" sz="4400">
                          <a:solidFill>
                            <a:srgbClr val="4857A6"/>
                          </a:solidFill>
                        </a:rPr>
                        <a:t>riv</a:t>
                      </a:r>
                      <a:r>
                        <a:rPr lang="en-AU" sz="4400">
                          <a:solidFill>
                            <a:srgbClr val="33C88D"/>
                          </a:solidFill>
                        </a:rPr>
                        <a:t>/</a:t>
                      </a:r>
                      <a:r>
                        <a:rPr lang="en-AU" sz="4400" b="1">
                          <a:solidFill>
                            <a:srgbClr val="4857A6"/>
                          </a:solidFill>
                        </a:rPr>
                        <a:t>er</a:t>
                      </a:r>
                    </a:p>
                    <a:p>
                      <a:r>
                        <a:rPr lang="en-AU" sz="4400">
                          <a:solidFill>
                            <a:srgbClr val="4857A6"/>
                          </a:solidFill>
                        </a:rPr>
                        <a:t>num</a:t>
                      </a:r>
                      <a:r>
                        <a:rPr lang="en-AU" sz="4400">
                          <a:solidFill>
                            <a:srgbClr val="33C88D"/>
                          </a:solidFill>
                        </a:rPr>
                        <a:t>/</a:t>
                      </a:r>
                      <a:r>
                        <a:rPr lang="en-AU" sz="4400">
                          <a:solidFill>
                            <a:srgbClr val="4857A6"/>
                          </a:solidFill>
                        </a:rPr>
                        <a:t>b</a:t>
                      </a:r>
                      <a:r>
                        <a:rPr lang="en-AU" sz="4400" b="1">
                          <a:solidFill>
                            <a:srgbClr val="4857A6"/>
                          </a:solidFill>
                        </a:rPr>
                        <a: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4400">
                          <a:solidFill>
                            <a:srgbClr val="4857A6"/>
                          </a:solidFill>
                        </a:rPr>
                        <a:t>gramm</a:t>
                      </a:r>
                      <a:r>
                        <a:rPr lang="en-AU" sz="4400">
                          <a:solidFill>
                            <a:srgbClr val="33C88D"/>
                          </a:solidFill>
                        </a:rPr>
                        <a:t>/</a:t>
                      </a:r>
                      <a:r>
                        <a:rPr lang="en-AU" sz="4400" b="1">
                          <a:solidFill>
                            <a:srgbClr val="4857A6"/>
                          </a:solidFill>
                        </a:rPr>
                        <a:t>ar</a:t>
                      </a:r>
                    </a:p>
                    <a:p>
                      <a:r>
                        <a:rPr lang="en-AU" sz="4400">
                          <a:solidFill>
                            <a:srgbClr val="4857A6"/>
                          </a:solidFill>
                        </a:rPr>
                        <a:t>sol</a:t>
                      </a:r>
                      <a:r>
                        <a:rPr lang="en-AU" sz="4400">
                          <a:solidFill>
                            <a:srgbClr val="33C88D"/>
                          </a:solidFill>
                        </a:rPr>
                        <a:t>/</a:t>
                      </a:r>
                      <a:r>
                        <a:rPr lang="en-AU" sz="4400" b="1">
                          <a:solidFill>
                            <a:srgbClr val="4857A6"/>
                          </a:solidFill>
                        </a:rPr>
                        <a:t>ar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4400">
                          <a:solidFill>
                            <a:srgbClr val="4857A6"/>
                          </a:solidFill>
                        </a:rPr>
                        <a:t>zeb</a:t>
                      </a:r>
                      <a:r>
                        <a:rPr lang="en-AU" sz="4400">
                          <a:solidFill>
                            <a:srgbClr val="33C88D"/>
                          </a:solidFill>
                        </a:rPr>
                        <a:t>/</a:t>
                      </a:r>
                      <a:r>
                        <a:rPr lang="en-AU" sz="4400">
                          <a:solidFill>
                            <a:srgbClr val="4857A6"/>
                          </a:solidFill>
                        </a:rPr>
                        <a:t>r</a:t>
                      </a:r>
                      <a:r>
                        <a:rPr lang="en-AU" sz="4400" b="1">
                          <a:solidFill>
                            <a:srgbClr val="4857A6"/>
                          </a:solidFill>
                        </a:rPr>
                        <a:t>a</a:t>
                      </a:r>
                    </a:p>
                    <a:p>
                      <a:r>
                        <a:rPr lang="en-AU" sz="4400">
                          <a:solidFill>
                            <a:srgbClr val="4857A6"/>
                          </a:solidFill>
                        </a:rPr>
                        <a:t>comm</a:t>
                      </a:r>
                      <a:r>
                        <a:rPr lang="en-AU" sz="4400">
                          <a:solidFill>
                            <a:srgbClr val="33C88D"/>
                          </a:solidFill>
                        </a:rPr>
                        <a:t>/</a:t>
                      </a:r>
                      <a:r>
                        <a:rPr lang="en-AU" sz="4400" b="1">
                          <a:solidFill>
                            <a:srgbClr val="4857A6"/>
                          </a:solidFill>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4400">
                          <a:solidFill>
                            <a:srgbClr val="4857A6"/>
                          </a:solidFill>
                        </a:rPr>
                        <a:t>horr</a:t>
                      </a:r>
                      <a:r>
                        <a:rPr lang="en-AU" sz="4400">
                          <a:solidFill>
                            <a:srgbClr val="33C88D"/>
                          </a:solidFill>
                        </a:rPr>
                        <a:t>/</a:t>
                      </a:r>
                      <a:r>
                        <a:rPr lang="en-AU" sz="4400" b="1">
                          <a:solidFill>
                            <a:srgbClr val="4857A6"/>
                          </a:solidFill>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4400" b="0">
                          <a:solidFill>
                            <a:srgbClr val="4857A6"/>
                          </a:solidFill>
                        </a:rPr>
                        <a:t>mot</a:t>
                      </a:r>
                      <a:r>
                        <a:rPr lang="en-AU" sz="4400">
                          <a:solidFill>
                            <a:srgbClr val="33C88D"/>
                          </a:solidFill>
                        </a:rPr>
                        <a:t>/</a:t>
                      </a:r>
                      <a:r>
                        <a:rPr lang="en-AU" sz="4400" b="1">
                          <a:solidFill>
                            <a:srgbClr val="4857A6"/>
                          </a:solidFill>
                        </a:rPr>
                        <a:t>or</a:t>
                      </a:r>
                      <a:endParaRPr lang="en-AU" sz="4400" b="0">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5580740"/>
                  </a:ext>
                </a:extLst>
              </a:tr>
            </a:tbl>
          </a:graphicData>
        </a:graphic>
      </p:graphicFrame>
    </p:spTree>
    <p:custDataLst>
      <p:tags r:id="rId1"/>
    </p:custDataLst>
    <p:extLst>
      <p:ext uri="{BB962C8B-B14F-4D97-AF65-F5344CB8AC3E}">
        <p14:creationId xmlns:p14="http://schemas.microsoft.com/office/powerpoint/2010/main" val="3925942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73750-EDC6-2F9F-7B58-A68D5641E46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A28286-30A1-3A38-D2B7-610237F7805A}"/>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23 I</a:t>
            </a:r>
            <a:r>
              <a:rPr lang="en-US" sz="800" kern="1200" baseline="0">
                <a:solidFill>
                  <a:schemeClr val="bg2"/>
                </a:solidFill>
                <a:effectLst/>
                <a:latin typeface="+mn-lt"/>
              </a:rPr>
              <a:t> do</a:t>
            </a:r>
            <a:endParaRPr lang="en-AU" sz="800">
              <a:solidFill>
                <a:schemeClr val="bg2"/>
              </a:solidFill>
              <a:latin typeface="+mn-lt"/>
            </a:endParaRPr>
          </a:p>
        </p:txBody>
      </p:sp>
      <p:graphicFrame>
        <p:nvGraphicFramePr>
          <p:cNvPr id="2" name="Table 1">
            <a:extLst>
              <a:ext uri="{FF2B5EF4-FFF2-40B4-BE49-F238E27FC236}">
                <a16:creationId xmlns:a16="http://schemas.microsoft.com/office/drawing/2014/main" id="{6C13DE8D-3C11-7028-E786-D19C8D6A47E7}"/>
              </a:ext>
            </a:extLst>
          </p:cNvPr>
          <p:cNvGraphicFramePr>
            <a:graphicFrameLocks noGrp="1"/>
          </p:cNvGraphicFramePr>
          <p:nvPr>
            <p:extLst>
              <p:ext uri="{D42A27DB-BD31-4B8C-83A1-F6EECF244321}">
                <p14:modId xmlns:p14="http://schemas.microsoft.com/office/powerpoint/2010/main" val="3865374208"/>
              </p:ext>
            </p:extLst>
          </p:nvPr>
        </p:nvGraphicFramePr>
        <p:xfrm>
          <a:off x="606143" y="1892968"/>
          <a:ext cx="11486144" cy="1950720"/>
        </p:xfrm>
        <a:graphic>
          <a:graphicData uri="http://schemas.openxmlformats.org/drawingml/2006/table">
            <a:tbl>
              <a:tblPr firstRow="1" bandRow="1">
                <a:tableStyleId>{5C22544A-7EE6-4342-B048-85BDC9FD1C3A}</a:tableStyleId>
              </a:tblPr>
              <a:tblGrid>
                <a:gridCol w="2871536">
                  <a:extLst>
                    <a:ext uri="{9D8B030D-6E8A-4147-A177-3AD203B41FA5}">
                      <a16:colId xmlns:a16="http://schemas.microsoft.com/office/drawing/2014/main" val="2362732097"/>
                    </a:ext>
                  </a:extLst>
                </a:gridCol>
                <a:gridCol w="3031959">
                  <a:extLst>
                    <a:ext uri="{9D8B030D-6E8A-4147-A177-3AD203B41FA5}">
                      <a16:colId xmlns:a16="http://schemas.microsoft.com/office/drawing/2014/main" val="536174283"/>
                    </a:ext>
                  </a:extLst>
                </a:gridCol>
                <a:gridCol w="2711113">
                  <a:extLst>
                    <a:ext uri="{9D8B030D-6E8A-4147-A177-3AD203B41FA5}">
                      <a16:colId xmlns:a16="http://schemas.microsoft.com/office/drawing/2014/main" val="3696368814"/>
                    </a:ext>
                  </a:extLst>
                </a:gridCol>
                <a:gridCol w="2871536">
                  <a:extLst>
                    <a:ext uri="{9D8B030D-6E8A-4147-A177-3AD203B41FA5}">
                      <a16:colId xmlns:a16="http://schemas.microsoft.com/office/drawing/2014/main" val="3894131077"/>
                    </a:ext>
                  </a:extLst>
                </a:gridCol>
              </a:tblGrid>
              <a:tr h="370840">
                <a:tc>
                  <a:txBody>
                    <a:bodyPr/>
                    <a:lstStyle/>
                    <a:p>
                      <a:r>
                        <a:rPr lang="en-AU" sz="7200">
                          <a:solidFill>
                            <a:srgbClr val="4857A6"/>
                          </a:solidFill>
                        </a:rPr>
                        <a: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err="1">
                          <a:solidFill>
                            <a:srgbClr val="4857A6"/>
                          </a:solidFill>
                        </a:rPr>
                        <a:t>ar</a:t>
                      </a:r>
                      <a:endParaRPr lang="en-AU" sz="7200">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14719139"/>
                  </a:ext>
                </a:extLst>
              </a:tr>
              <a:tr h="370840">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5580740"/>
                  </a:ext>
                </a:extLst>
              </a:tr>
            </a:tbl>
          </a:graphicData>
        </a:graphic>
      </p:graphicFrame>
      <p:pic>
        <p:nvPicPr>
          <p:cNvPr id="4" name="Graphic 3" descr="Pencil outline">
            <a:extLst>
              <a:ext uri="{FF2B5EF4-FFF2-40B4-BE49-F238E27FC236}">
                <a16:creationId xmlns:a16="http://schemas.microsoft.com/office/drawing/2014/main" id="{6D3253F7-B8B5-2C5D-C28F-F2A44A2E0B2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6143" y="3264932"/>
            <a:ext cx="1057563" cy="1157511"/>
          </a:xfrm>
          <a:prstGeom prst="rect">
            <a:avLst/>
          </a:prstGeom>
        </p:spPr>
      </p:pic>
      <p:pic>
        <p:nvPicPr>
          <p:cNvPr id="5" name="Graphic 4" descr="Pencil outline">
            <a:extLst>
              <a:ext uri="{FF2B5EF4-FFF2-40B4-BE49-F238E27FC236}">
                <a16:creationId xmlns:a16="http://schemas.microsoft.com/office/drawing/2014/main" id="{E6EA177B-CDCB-489B-231A-1576CBE90F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4568" y="3264932"/>
            <a:ext cx="1057563" cy="1157511"/>
          </a:xfrm>
          <a:prstGeom prst="rect">
            <a:avLst/>
          </a:prstGeom>
        </p:spPr>
      </p:pic>
      <p:pic>
        <p:nvPicPr>
          <p:cNvPr id="6" name="Graphic 5" descr="Pencil outline">
            <a:extLst>
              <a:ext uri="{FF2B5EF4-FFF2-40B4-BE49-F238E27FC236}">
                <a16:creationId xmlns:a16="http://schemas.microsoft.com/office/drawing/2014/main" id="{304B1165-512F-BE3D-7E5D-B418F13B6C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3264932"/>
            <a:ext cx="1057563" cy="1157511"/>
          </a:xfrm>
          <a:prstGeom prst="rect">
            <a:avLst/>
          </a:prstGeom>
        </p:spPr>
      </p:pic>
      <p:pic>
        <p:nvPicPr>
          <p:cNvPr id="7" name="Graphic 6" descr="Pencil outline">
            <a:extLst>
              <a:ext uri="{FF2B5EF4-FFF2-40B4-BE49-F238E27FC236}">
                <a16:creationId xmlns:a16="http://schemas.microsoft.com/office/drawing/2014/main" id="{9B8E95D5-E1F3-6D8D-3F95-227BFDA017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07086" y="3264931"/>
            <a:ext cx="1057563" cy="1157511"/>
          </a:xfrm>
          <a:prstGeom prst="rect">
            <a:avLst/>
          </a:prstGeom>
        </p:spPr>
      </p:pic>
    </p:spTree>
    <p:custDataLst>
      <p:tags r:id="rId1"/>
    </p:custDataLst>
    <p:extLst>
      <p:ext uri="{BB962C8B-B14F-4D97-AF65-F5344CB8AC3E}">
        <p14:creationId xmlns:p14="http://schemas.microsoft.com/office/powerpoint/2010/main" val="2018142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ED1AA-2DB9-86F0-9EB3-A8155AA1B6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296C7D-2786-A60A-7C6E-EA443971A5E2}"/>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24 I do</a:t>
            </a:r>
          </a:p>
        </p:txBody>
      </p:sp>
      <p:graphicFrame>
        <p:nvGraphicFramePr>
          <p:cNvPr id="3" name="Table 2">
            <a:extLst>
              <a:ext uri="{FF2B5EF4-FFF2-40B4-BE49-F238E27FC236}">
                <a16:creationId xmlns:a16="http://schemas.microsoft.com/office/drawing/2014/main" id="{85802E58-3268-5816-3854-CD4D8BC26C74}"/>
              </a:ext>
            </a:extLst>
          </p:cNvPr>
          <p:cNvGraphicFramePr>
            <a:graphicFrameLocks noGrp="1"/>
          </p:cNvGraphicFramePr>
          <p:nvPr>
            <p:extLst>
              <p:ext uri="{D42A27DB-BD31-4B8C-83A1-F6EECF244321}">
                <p14:modId xmlns:p14="http://schemas.microsoft.com/office/powerpoint/2010/main" val="153668954"/>
              </p:ext>
            </p:extLst>
          </p:nvPr>
        </p:nvGraphicFramePr>
        <p:xfrm>
          <a:off x="606143" y="1892968"/>
          <a:ext cx="11486144" cy="1950720"/>
        </p:xfrm>
        <a:graphic>
          <a:graphicData uri="http://schemas.openxmlformats.org/drawingml/2006/table">
            <a:tbl>
              <a:tblPr firstRow="1" bandRow="1">
                <a:tableStyleId>{5C22544A-7EE6-4342-B048-85BDC9FD1C3A}</a:tableStyleId>
              </a:tblPr>
              <a:tblGrid>
                <a:gridCol w="2871536">
                  <a:extLst>
                    <a:ext uri="{9D8B030D-6E8A-4147-A177-3AD203B41FA5}">
                      <a16:colId xmlns:a16="http://schemas.microsoft.com/office/drawing/2014/main" val="2362732097"/>
                    </a:ext>
                  </a:extLst>
                </a:gridCol>
                <a:gridCol w="3031959">
                  <a:extLst>
                    <a:ext uri="{9D8B030D-6E8A-4147-A177-3AD203B41FA5}">
                      <a16:colId xmlns:a16="http://schemas.microsoft.com/office/drawing/2014/main" val="536174283"/>
                    </a:ext>
                  </a:extLst>
                </a:gridCol>
                <a:gridCol w="2711113">
                  <a:extLst>
                    <a:ext uri="{9D8B030D-6E8A-4147-A177-3AD203B41FA5}">
                      <a16:colId xmlns:a16="http://schemas.microsoft.com/office/drawing/2014/main" val="3696368814"/>
                    </a:ext>
                  </a:extLst>
                </a:gridCol>
                <a:gridCol w="2871536">
                  <a:extLst>
                    <a:ext uri="{9D8B030D-6E8A-4147-A177-3AD203B41FA5}">
                      <a16:colId xmlns:a16="http://schemas.microsoft.com/office/drawing/2014/main" val="3894131077"/>
                    </a:ext>
                  </a:extLst>
                </a:gridCol>
              </a:tblGrid>
              <a:tr h="370840">
                <a:tc>
                  <a:txBody>
                    <a:bodyPr/>
                    <a:lstStyle/>
                    <a:p>
                      <a:r>
                        <a:rPr lang="en-AU" sz="7200">
                          <a:solidFill>
                            <a:srgbClr val="4857A6"/>
                          </a:solidFill>
                        </a:rPr>
                        <a: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err="1">
                          <a:solidFill>
                            <a:srgbClr val="4857A6"/>
                          </a:solidFill>
                        </a:rPr>
                        <a:t>ar</a:t>
                      </a:r>
                      <a:endParaRPr lang="en-AU" sz="7200">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7200">
                          <a:solidFill>
                            <a:srgbClr val="4857A6"/>
                          </a:solidFill>
                        </a:rPr>
                        <a:t>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14719139"/>
                  </a:ext>
                </a:extLst>
              </a:tr>
              <a:tr h="370840">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AU" sz="4400" b="1">
                        <a:solidFill>
                          <a:srgbClr val="4857A6"/>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5580740"/>
                  </a:ext>
                </a:extLst>
              </a:tr>
            </a:tbl>
          </a:graphicData>
        </a:graphic>
      </p:graphicFrame>
      <p:pic>
        <p:nvPicPr>
          <p:cNvPr id="4" name="Graphic 3" descr="Pencil outline">
            <a:extLst>
              <a:ext uri="{FF2B5EF4-FFF2-40B4-BE49-F238E27FC236}">
                <a16:creationId xmlns:a16="http://schemas.microsoft.com/office/drawing/2014/main" id="{D250AD0E-649B-6534-A847-7231EF5EAF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6143" y="3264932"/>
            <a:ext cx="1057563" cy="1157511"/>
          </a:xfrm>
          <a:prstGeom prst="rect">
            <a:avLst/>
          </a:prstGeom>
        </p:spPr>
      </p:pic>
      <p:pic>
        <p:nvPicPr>
          <p:cNvPr id="5" name="Graphic 4" descr="Pencil outline">
            <a:extLst>
              <a:ext uri="{FF2B5EF4-FFF2-40B4-BE49-F238E27FC236}">
                <a16:creationId xmlns:a16="http://schemas.microsoft.com/office/drawing/2014/main" id="{05B5EE9A-FD8F-F2DF-67A0-267C89D6D4E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4568" y="3264932"/>
            <a:ext cx="1057563" cy="1157511"/>
          </a:xfrm>
          <a:prstGeom prst="rect">
            <a:avLst/>
          </a:prstGeom>
        </p:spPr>
      </p:pic>
      <p:pic>
        <p:nvPicPr>
          <p:cNvPr id="6" name="Graphic 5" descr="Pencil outline">
            <a:extLst>
              <a:ext uri="{FF2B5EF4-FFF2-40B4-BE49-F238E27FC236}">
                <a16:creationId xmlns:a16="http://schemas.microsoft.com/office/drawing/2014/main" id="{944F7695-44E1-EE9A-5750-DEC61D3BC6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3264932"/>
            <a:ext cx="1057563" cy="1157511"/>
          </a:xfrm>
          <a:prstGeom prst="rect">
            <a:avLst/>
          </a:prstGeom>
        </p:spPr>
      </p:pic>
      <p:pic>
        <p:nvPicPr>
          <p:cNvPr id="7" name="Graphic 6" descr="Pencil outline">
            <a:extLst>
              <a:ext uri="{FF2B5EF4-FFF2-40B4-BE49-F238E27FC236}">
                <a16:creationId xmlns:a16="http://schemas.microsoft.com/office/drawing/2014/main" id="{E50C9A62-AFDA-71CC-5FED-FE87AA8F0A7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07086" y="3264931"/>
            <a:ext cx="1057563" cy="1157511"/>
          </a:xfrm>
          <a:prstGeom prst="rect">
            <a:avLst/>
          </a:prstGeom>
        </p:spPr>
      </p:pic>
    </p:spTree>
    <p:custDataLst>
      <p:tags r:id="rId1"/>
    </p:custDataLst>
    <p:extLst>
      <p:ext uri="{BB962C8B-B14F-4D97-AF65-F5344CB8AC3E}">
        <p14:creationId xmlns:p14="http://schemas.microsoft.com/office/powerpoint/2010/main" val="3407915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a:solidFill>
                  <a:schemeClr val="bg2"/>
                </a:solidFill>
                <a:latin typeface="+mn-lt"/>
              </a:rPr>
              <a:t>Slide 25 I do</a:t>
            </a:r>
          </a:p>
        </p:txBody>
      </p:sp>
      <p:sp>
        <p:nvSpPr>
          <p:cNvPr id="3" name="Content Placeholder 2">
            <a:extLst>
              <a:ext uri="{FF2B5EF4-FFF2-40B4-BE49-F238E27FC236}">
                <a16:creationId xmlns:a16="http://schemas.microsoft.com/office/drawing/2014/main" id="{C2C6FA8A-10AE-84A2-C635-F659E2D10BB5}"/>
              </a:ext>
            </a:extLst>
          </p:cNvPr>
          <p:cNvSpPr txBox="1">
            <a:spLocks/>
          </p:cNvSpPr>
          <p:nvPr/>
        </p:nvSpPr>
        <p:spPr>
          <a:xfrm>
            <a:off x="1268963" y="2884601"/>
            <a:ext cx="10750851"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water    </a:t>
            </a:r>
            <a:r>
              <a:rPr lang="en-US" sz="7200" err="1">
                <a:solidFill>
                  <a:srgbClr val="4557AD"/>
                </a:solidFill>
                <a:latin typeface="Tenorite"/>
                <a:ea typeface="Verdana"/>
                <a:cs typeface="Verdana" panose="020B0604030504040204" pitchFamily="34" charset="0"/>
              </a:rPr>
              <a:t>water</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water</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1185045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26 We do read</a:t>
            </a:r>
            <a:endParaRPr lang="en-AU" sz="800">
              <a:solidFill>
                <a:schemeClr val="bg2"/>
              </a:solidFill>
              <a:latin typeface="+mn-lt"/>
            </a:endParaRPr>
          </a:p>
        </p:txBody>
      </p:sp>
      <p:sp>
        <p:nvSpPr>
          <p:cNvPr id="4" name="Content Placeholder 2">
            <a:extLst>
              <a:ext uri="{FF2B5EF4-FFF2-40B4-BE49-F238E27FC236}">
                <a16:creationId xmlns:a16="http://schemas.microsoft.com/office/drawing/2014/main" id="{6B749C9A-E27D-CD95-63F4-258E1AC88310}"/>
              </a:ext>
            </a:extLst>
          </p:cNvPr>
          <p:cNvSpPr txBox="1">
            <a:spLocks/>
          </p:cNvSpPr>
          <p:nvPr/>
        </p:nvSpPr>
        <p:spPr>
          <a:xfrm>
            <a:off x="1101012" y="2884601"/>
            <a:ext cx="10918802"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water    </a:t>
            </a:r>
            <a:r>
              <a:rPr lang="en-US" sz="7200" err="1">
                <a:solidFill>
                  <a:srgbClr val="4557AD"/>
                </a:solidFill>
                <a:latin typeface="Tenorite"/>
                <a:ea typeface="Verdana"/>
                <a:cs typeface="Verdana" panose="020B0604030504040204" pitchFamily="34" charset="0"/>
              </a:rPr>
              <a:t>water</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water</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746484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CABD6-D94D-BAE4-07F6-FEF451959A1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39404E1-2417-075F-86B9-01D1BE96508A}"/>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27 Check for understanding</a:t>
            </a:r>
            <a:endParaRPr lang="en-AU"/>
          </a:p>
        </p:txBody>
      </p:sp>
      <p:sp>
        <p:nvSpPr>
          <p:cNvPr id="19" name="TextBox 18">
            <a:extLst>
              <a:ext uri="{FF2B5EF4-FFF2-40B4-BE49-F238E27FC236}">
                <a16:creationId xmlns:a16="http://schemas.microsoft.com/office/drawing/2014/main" id="{71E2A3F6-E21F-4DC6-9F64-D7AA7734A1D9}"/>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F612E35C-7C92-F81D-8EC6-F4B942422538}"/>
              </a:ext>
            </a:extLst>
          </p:cNvPr>
          <p:cNvSpPr txBox="1">
            <a:spLocks/>
          </p:cNvSpPr>
          <p:nvPr/>
        </p:nvSpPr>
        <p:spPr>
          <a:xfrm>
            <a:off x="3864474" y="1790480"/>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cs typeface="Calibri"/>
              </a:rPr>
              <a:t>Identify the  sound </a:t>
            </a:r>
            <a:br>
              <a:rPr lang="en-US" sz="2800" b="0">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pic>
        <p:nvPicPr>
          <p:cNvPr id="3" name="Picture 2" descr="Image of an ear with the schwa symbol inside it">
            <a:extLst>
              <a:ext uri="{FF2B5EF4-FFF2-40B4-BE49-F238E27FC236}">
                <a16:creationId xmlns:a16="http://schemas.microsoft.com/office/drawing/2014/main" id="{BD6B0059-5E68-633D-1C8C-12B64A007BA0}"/>
              </a:ext>
            </a:extLst>
          </p:cNvPr>
          <p:cNvPicPr>
            <a:picLocks noChangeAspect="1"/>
          </p:cNvPicPr>
          <p:nvPr/>
        </p:nvPicPr>
        <p:blipFill>
          <a:blip r:embed="rId4"/>
          <a:stretch>
            <a:fillRect/>
          </a:stretch>
        </p:blipFill>
        <p:spPr>
          <a:xfrm>
            <a:off x="4247023" y="3535244"/>
            <a:ext cx="1503011" cy="1923161"/>
          </a:xfrm>
          <a:prstGeom prst="rect">
            <a:avLst/>
          </a:prstGeom>
        </p:spPr>
      </p:pic>
      <p:sp>
        <p:nvSpPr>
          <p:cNvPr id="31" name="Title 1">
            <a:extLst>
              <a:ext uri="{FF2B5EF4-FFF2-40B4-BE49-F238E27FC236}">
                <a16:creationId xmlns:a16="http://schemas.microsoft.com/office/drawing/2014/main" id="{0D864382-BBC8-617F-DE2C-C003093C3B5A}"/>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C2A264DE-CE9A-8181-033C-B43587A3D556}"/>
              </a:ext>
            </a:extLst>
          </p:cNvPr>
          <p:cNvSpPr txBox="1">
            <a:spLocks/>
          </p:cNvSpPr>
          <p:nvPr/>
        </p:nvSpPr>
        <p:spPr>
          <a:xfrm>
            <a:off x="6618350" y="3568808"/>
            <a:ext cx="2462803" cy="291464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a:cs typeface="Arial"/>
              </a:rPr>
              <a:t>dollar</a:t>
            </a:r>
            <a:endParaRPr lang="en-US" sz="4400">
              <a:solidFill>
                <a:srgbClr val="4557AD"/>
              </a:solidFill>
              <a:latin typeface="Tenorite" pitchFamily="2" charset="0"/>
              <a:cs typeface="Arial"/>
            </a:endParaRPr>
          </a:p>
          <a:p>
            <a:pPr marL="0" indent="0" algn="ctr">
              <a:buFont typeface="Arial" panose="020B0604020202020204" pitchFamily="34" charset="0"/>
              <a:buNone/>
            </a:pPr>
            <a:r>
              <a:rPr lang="en-US" sz="4400">
                <a:solidFill>
                  <a:srgbClr val="4557AD"/>
                </a:solidFill>
                <a:latin typeface="Tenorite"/>
                <a:cs typeface="Arial"/>
              </a:rPr>
              <a:t>sticker</a:t>
            </a:r>
            <a:endParaRPr lang="en-US" sz="4400">
              <a:solidFill>
                <a:srgbClr val="4557AD"/>
              </a:solidFill>
              <a:latin typeface="Tenorite" pitchFamily="2" charset="0"/>
              <a:cs typeface="Arial"/>
            </a:endParaRPr>
          </a:p>
          <a:p>
            <a:pPr marL="0" indent="0" algn="ctr">
              <a:buFont typeface="Arial" panose="020B0604020202020204" pitchFamily="34" charset="0"/>
              <a:buNone/>
            </a:pPr>
            <a:r>
              <a:rPr lang="en-US" sz="4400">
                <a:solidFill>
                  <a:srgbClr val="4557AD"/>
                </a:solidFill>
                <a:latin typeface="Tenorite" pitchFamily="2" charset="0"/>
                <a:cs typeface="Arial"/>
              </a:rPr>
              <a:t>terror</a:t>
            </a:r>
          </a:p>
          <a:p>
            <a:pPr marL="0" indent="0" algn="ctr">
              <a:buFont typeface="Arial" panose="020B0604020202020204" pitchFamily="34" charset="0"/>
              <a:buNone/>
            </a:pPr>
            <a:endParaRPr lang="en-US" sz="440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FA0926B7-0A21-79F0-1004-DA79C274B0C8}"/>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C03CDB78-E5D1-0688-B77C-D36D4C71B540}"/>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C9DE1E65-A446-F827-969A-52C2BBA90ED6}"/>
                </a:ext>
              </a:extLst>
            </p:cNvPr>
            <p:cNvSpPr/>
            <p:nvPr userDrawn="1"/>
          </p:nvSpPr>
          <p:spPr>
            <a:xfrm>
              <a:off x="10096546"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FA3EA60-9CFA-7FF2-3D5A-3C4CA656EE4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9C0E00E0-4BA0-DD27-F015-45E2D87645E7}"/>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91A628AB-3B6A-5425-B1D4-F457F361C934}"/>
                </a:ext>
              </a:extLst>
            </p:cNvPr>
            <p:cNvSpPr/>
            <p:nvPr userDrawn="1"/>
          </p:nvSpPr>
          <p:spPr>
            <a:xfrm>
              <a:off x="7374176"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11D23EEF-3AE3-5D28-A1B7-150FED8461B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80546D54-B0AC-7605-B3BA-B8358F78C0BF}"/>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flipH="1">
            <a:off x="-418788" y="1134428"/>
            <a:ext cx="4588192" cy="4588192"/>
          </a:xfrm>
          <a:prstGeom prst="rect">
            <a:avLst/>
          </a:prstGeom>
        </p:spPr>
      </p:pic>
      <p:pic>
        <p:nvPicPr>
          <p:cNvPr id="2" name="Graphic 1" descr="Pencil outline">
            <a:extLst>
              <a:ext uri="{FF2B5EF4-FFF2-40B4-BE49-F238E27FC236}">
                <a16:creationId xmlns:a16="http://schemas.microsoft.com/office/drawing/2014/main" id="{BF60BEA6-6ED5-08F1-F25C-49BEB352AFC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096546" y="4086226"/>
            <a:ext cx="751412" cy="746960"/>
          </a:xfrm>
          <a:prstGeom prst="rect">
            <a:avLst/>
          </a:prstGeom>
        </p:spPr>
      </p:pic>
    </p:spTree>
    <p:custDataLst>
      <p:tags r:id="rId1"/>
    </p:custDataLst>
    <p:extLst>
      <p:ext uri="{BB962C8B-B14F-4D97-AF65-F5344CB8AC3E}">
        <p14:creationId xmlns:p14="http://schemas.microsoft.com/office/powerpoint/2010/main" val="63627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B6863-34BC-AA32-AE83-C5B9847777E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3BB9781-08EB-B6C6-72A9-8D1B1AD34A6E}"/>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28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6, lesson 3 student sheet">
            <a:extLst>
              <a:ext uri="{FF2B5EF4-FFF2-40B4-BE49-F238E27FC236}">
                <a16:creationId xmlns:a16="http://schemas.microsoft.com/office/drawing/2014/main" id="{64F4E56B-A557-0B8F-8804-7644DB899DD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6485" y="516391"/>
            <a:ext cx="3942126" cy="5548395"/>
          </a:xfrm>
          <a:prstGeom prst="rect">
            <a:avLst/>
          </a:prstGeom>
        </p:spPr>
      </p:pic>
    </p:spTree>
    <p:custDataLst>
      <p:tags r:id="rId1"/>
    </p:custDataLst>
    <p:extLst>
      <p:ext uri="{BB962C8B-B14F-4D97-AF65-F5344CB8AC3E}">
        <p14:creationId xmlns:p14="http://schemas.microsoft.com/office/powerpoint/2010/main" val="2798630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29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1FC5F-8445-C11F-776C-6D7A7FC771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0C0C5E-4CFF-906D-2F99-CA6F5C320649}"/>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486F88F-17D9-EDB3-81BA-A5313C04DA2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or, er, ar, ir, ur">
            <a:extLst>
              <a:ext uri="{FF2B5EF4-FFF2-40B4-BE49-F238E27FC236}">
                <a16:creationId xmlns:a16="http://schemas.microsoft.com/office/drawing/2014/main" id="{4FD8348C-528D-1963-2AB7-DD078FDE16D4}"/>
              </a:ext>
            </a:extLst>
          </p:cNvPr>
          <p:cNvGrpSpPr/>
          <p:nvPr/>
        </p:nvGrpSpPr>
        <p:grpSpPr>
          <a:xfrm>
            <a:off x="590550" y="1299828"/>
            <a:ext cx="10758054" cy="5170645"/>
            <a:chOff x="590550" y="1299828"/>
            <a:chExt cx="10758054" cy="5170645"/>
          </a:xfrm>
        </p:grpSpPr>
        <p:sp>
          <p:nvSpPr>
            <p:cNvPr id="9" name="Content Placeholder 3">
              <a:extLst>
                <a:ext uri="{FF2B5EF4-FFF2-40B4-BE49-F238E27FC236}">
                  <a16:creationId xmlns:a16="http://schemas.microsoft.com/office/drawing/2014/main" id="{DC1157B4-777B-08D0-7CF1-B5949155A362}"/>
                </a:ext>
              </a:extLst>
            </p:cNvPr>
            <p:cNvSpPr txBox="1">
              <a:spLocks/>
            </p:cNvSpPr>
            <p:nvPr/>
          </p:nvSpPr>
          <p:spPr>
            <a:xfrm>
              <a:off x="590550" y="1300876"/>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BF4F0B0B-9E55-22A4-E36B-44DDD1D24181}"/>
                </a:ext>
              </a:extLst>
            </p:cNvPr>
            <p:cNvSpPr txBox="1">
              <a:spLocks/>
            </p:cNvSpPr>
            <p:nvPr/>
          </p:nvSpPr>
          <p:spPr>
            <a:xfrm>
              <a:off x="4312227" y="129982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AE1AA4D6-36C3-37DE-F5EB-835914E61045}"/>
                </a:ext>
              </a:extLst>
            </p:cNvPr>
            <p:cNvSpPr txBox="1">
              <a:spLocks/>
            </p:cNvSpPr>
            <p:nvPr/>
          </p:nvSpPr>
          <p:spPr>
            <a:xfrm>
              <a:off x="8033904" y="129982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AE52DE62-9104-25D1-5824-7ADBFBB6ACBF}"/>
                </a:ext>
              </a:extLst>
            </p:cNvPr>
            <p:cNvSpPr txBox="1">
              <a:spLocks/>
            </p:cNvSpPr>
            <p:nvPr/>
          </p:nvSpPr>
          <p:spPr>
            <a:xfrm>
              <a:off x="2451389" y="388515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ir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Content Placeholder 3">
              <a:extLst>
                <a:ext uri="{FF2B5EF4-FFF2-40B4-BE49-F238E27FC236}">
                  <a16:creationId xmlns:a16="http://schemas.microsoft.com/office/drawing/2014/main" id="{9264F31B-C92C-994B-DA8A-03F3F5B5B9D6}"/>
                </a:ext>
              </a:extLst>
            </p:cNvPr>
            <p:cNvSpPr txBox="1">
              <a:spLocks/>
            </p:cNvSpPr>
            <p:nvPr/>
          </p:nvSpPr>
          <p:spPr>
            <a:xfrm>
              <a:off x="6425913" y="3885149"/>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ur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950440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30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4</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46789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corching, teethe, loose, termite">
            <a:extLst>
              <a:ext uri="{FF2B5EF4-FFF2-40B4-BE49-F238E27FC236}">
                <a16:creationId xmlns:a16="http://schemas.microsoft.com/office/drawing/2014/main" id="{C440C94F-E915-280F-3849-AE6A4C4F2A78}"/>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2CF90083-3E31-1D77-8A12-92751BEAF8E1}"/>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termite         blurt       </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728C9017-E6F2-DDCB-DD0A-3914765046C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scorching     farmyard      </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861566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3" name="Picture 2" descr="starfish">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8287" y="2070771"/>
            <a:ext cx="2443326" cy="2443326"/>
          </a:xfrm>
          <a:prstGeom prst="rect">
            <a:avLst/>
          </a:prstGeom>
        </p:spPr>
      </p:pic>
      <p:pic>
        <p:nvPicPr>
          <p:cNvPr id="6" name="Picture 5" descr="herb">
            <a:extLst>
              <a:ext uri="{FF2B5EF4-FFF2-40B4-BE49-F238E27FC236}">
                <a16:creationId xmlns:a16="http://schemas.microsoft.com/office/drawing/2014/main" id="{82373E1F-972F-30CC-44A0-BC5E365288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0308" y="2070771"/>
            <a:ext cx="2251384" cy="2251384"/>
          </a:xfrm>
          <a:prstGeom prst="rect">
            <a:avLst/>
          </a:prstGeom>
        </p:spPr>
      </p:pic>
      <p:pic>
        <p:nvPicPr>
          <p:cNvPr id="7" name="Picture 6" descr="mermaid">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50387" y="2262713"/>
            <a:ext cx="2251384" cy="2251384"/>
          </a:xfrm>
          <a:prstGeom prst="rect">
            <a:avLst/>
          </a:prstGeom>
        </p:spPr>
      </p:pic>
    </p:spTree>
    <p:extLst>
      <p:ext uri="{BB962C8B-B14F-4D97-AF65-F5344CB8AC3E}">
        <p14:creationId xmlns:p14="http://schemas.microsoft.com/office/powerpoint/2010/main" val="732322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7 Review You do</a:t>
            </a:r>
          </a:p>
        </p:txBody>
      </p:sp>
      <p:pic>
        <p:nvPicPr>
          <p:cNvPr id="3" name="Picture 2" descr="An ear with the schwa symbol inside it">
            <a:extLst>
              <a:ext uri="{FF2B5EF4-FFF2-40B4-BE49-F238E27FC236}">
                <a16:creationId xmlns:a16="http://schemas.microsoft.com/office/drawing/2014/main" id="{7ED3D122-42C9-5C38-6435-E087435CECFF}"/>
              </a:ext>
            </a:extLst>
          </p:cNvPr>
          <p:cNvPicPr>
            <a:picLocks noChangeAspect="1"/>
          </p:cNvPicPr>
          <p:nvPr/>
        </p:nvPicPr>
        <p:blipFill>
          <a:blip r:embed="rId6"/>
          <a:stretch>
            <a:fillRect/>
          </a:stretch>
        </p:blipFill>
        <p:spPr>
          <a:xfrm>
            <a:off x="4443182" y="1314155"/>
            <a:ext cx="3305636" cy="4229690"/>
          </a:xfrm>
          <a:prstGeom prst="rect">
            <a:avLst/>
          </a:prstGeom>
        </p:spPr>
      </p:pic>
      <p:pic>
        <p:nvPicPr>
          <p:cNvPr id="18" name="Recorded Sound" descr="speaker icon">
            <a:hlinkClick r:id="" action="ppaction://media"/>
            <a:extLst>
              <a:ext uri="{FF2B5EF4-FFF2-40B4-BE49-F238E27FC236}">
                <a16:creationId xmlns:a16="http://schemas.microsoft.com/office/drawing/2014/main" id="{0DDADB93-3912-813A-1358-4E3A793C44A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20941287-03C1-4780-88F7-22EE4C12B8C6}"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51482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D57EE-FDBD-A8EF-E25D-584DA3ADB60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31FE6C0-1273-B385-DB15-64889D8140E2}"/>
              </a:ext>
            </a:extLst>
          </p:cNvPr>
          <p:cNvSpPr>
            <a:spLocks noGrp="1"/>
          </p:cNvSpPr>
          <p:nvPr>
            <p:ph type="title" idx="4294967295"/>
          </p:nvPr>
        </p:nvSpPr>
        <p:spPr>
          <a:xfrm>
            <a:off x="0" y="-1522413"/>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CD3348AB-99D1-B7C3-4DCC-4C5C70AE6242}"/>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BEF57A2D-5ADD-8B08-8C4F-A961E86349FC}"/>
              </a:ext>
            </a:extLst>
          </p:cNvPr>
          <p:cNvSpPr txBox="1">
            <a:spLocks/>
          </p:cNvSpPr>
          <p:nvPr/>
        </p:nvSpPr>
        <p:spPr>
          <a:xfrm>
            <a:off x="452333" y="2731835"/>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report    occur    protect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B61DF6F6-7BF9-B198-8088-C12038EDF798}"/>
              </a:ext>
            </a:extLst>
          </p:cNvPr>
          <p:cNvSpPr txBox="1"/>
          <p:nvPr/>
        </p:nvSpPr>
        <p:spPr>
          <a:xfrm>
            <a:off x="5354515" y="348440"/>
            <a:ext cx="2406162" cy="1569660"/>
          </a:xfrm>
          <a:prstGeom prst="rect">
            <a:avLst/>
          </a:prstGeom>
          <a:noFill/>
        </p:spPr>
        <p:txBody>
          <a:bodyPr wrap="square" rtlCol="0">
            <a:spAutoFit/>
          </a:bodyPr>
          <a:lstStyle/>
          <a:p>
            <a:r>
              <a:rPr lang="en-AU" sz="96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9600">
              <a:solidFill>
                <a:srgbClr val="00B050"/>
              </a:solidFill>
            </a:endParaRPr>
          </a:p>
        </p:txBody>
      </p:sp>
    </p:spTree>
    <p:extLst>
      <p:ext uri="{BB962C8B-B14F-4D97-AF65-F5344CB8AC3E}">
        <p14:creationId xmlns:p14="http://schemas.microsoft.com/office/powerpoint/2010/main" val="2418617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690236"/>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un-</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185C52-FA51-424C-9C43-6B63C9FD1B39}">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microsoft.com/office/infopath/2007/PartnerControls"/>
    <ds:schemaRef ds:uri="http://schemas.openxmlformats.org/package/2006/metadata/core-properties"/>
    <ds:schemaRef ds:uri="http://purl.org/dc/elements/1.1/"/>
    <ds:schemaRef ds:uri="http://purl.org/dc/dcmitype/"/>
    <ds:schemaRef ds:uri="ff236c08-9611-4854-a4bb-16d44b7327b6"/>
    <ds:schemaRef ds:uri="http://purl.org/dc/terms/"/>
    <ds:schemaRef ds:uri="http://schemas.microsoft.com/office/2006/documentManagement/types"/>
    <ds:schemaRef ds:uri="64eff3df-e3d6-48ed-978f-45ff2564090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8</TotalTime>
  <Words>4527</Words>
  <Application>Microsoft Office PowerPoint</Application>
  <PresentationFormat>Widescreen</PresentationFormat>
  <Paragraphs>565</Paragraphs>
  <Slides>30</Slides>
  <Notes>30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Aptos</vt:lpstr>
      <vt:lpstr>Arial</vt:lpstr>
      <vt:lpstr>Calibri</vt:lpstr>
      <vt:lpstr>Calibri Light</vt:lpstr>
      <vt:lpstr>Cambria Math</vt:lpstr>
      <vt:lpstr>Courier New</vt:lpstr>
      <vt:lpstr>Tenorite</vt:lpstr>
      <vt:lpstr>Office Theme</vt:lpstr>
      <vt:lpstr>Slide 1 Explicit teaching Phase 16, lesson 3. Schwa: final syllable, last sound</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I do</vt:lpstr>
      <vt:lpstr>Slide 20 I do</vt:lpstr>
      <vt:lpstr>Slide 21 I do</vt:lpstr>
      <vt:lpstr>Slide 22 I do</vt:lpstr>
      <vt:lpstr>Slide 23 I do</vt:lpstr>
      <vt:lpstr>Slide 24 I do</vt:lpstr>
      <vt:lpstr>Slide 25 I do</vt:lpstr>
      <vt:lpstr>Slide 26 We do read</vt:lpstr>
      <vt:lpstr>Slide 27 Check for understanding</vt:lpstr>
      <vt:lpstr>Slide 28 Check for understanding </vt:lpstr>
      <vt:lpstr>Slide 29 You do</vt:lpstr>
      <vt:lpstr>Slide 30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2025-11-05T01:15:41Z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