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639" r:id="rId5"/>
    <p:sldId id="591" r:id="rId6"/>
    <p:sldId id="592" r:id="rId7"/>
    <p:sldId id="607" r:id="rId8"/>
    <p:sldId id="550" r:id="rId9"/>
    <p:sldId id="511" r:id="rId10"/>
    <p:sldId id="512" r:id="rId11"/>
    <p:sldId id="525" r:id="rId12"/>
    <p:sldId id="528" r:id="rId13"/>
    <p:sldId id="529" r:id="rId14"/>
    <p:sldId id="513" r:id="rId15"/>
    <p:sldId id="514" r:id="rId16"/>
    <p:sldId id="515" r:id="rId17"/>
    <p:sldId id="516" r:id="rId18"/>
    <p:sldId id="498" r:id="rId19"/>
    <p:sldId id="545" r:id="rId20"/>
    <p:sldId id="636" r:id="rId21"/>
    <p:sldId id="594" r:id="rId22"/>
    <p:sldId id="593" r:id="rId23"/>
    <p:sldId id="587" r:id="rId24"/>
    <p:sldId id="595" r:id="rId25"/>
    <p:sldId id="522" r:id="rId26"/>
    <p:sldId id="473" r:id="rId27"/>
    <p:sldId id="474" r:id="rId28"/>
    <p:sldId id="606" r:id="rId29"/>
    <p:sldId id="596" r:id="rId30"/>
    <p:sldId id="597" r:id="rId31"/>
    <p:sldId id="598" r:id="rId32"/>
    <p:sldId id="599" r:id="rId33"/>
    <p:sldId id="600" r:id="rId34"/>
    <p:sldId id="601" r:id="rId35"/>
    <p:sldId id="602" r:id="rId36"/>
    <p:sldId id="553" r:id="rId37"/>
    <p:sldId id="554"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88D"/>
    <a:srgbClr val="F4DCE8"/>
    <a:srgbClr val="B51963"/>
    <a:srgbClr val="4857A6"/>
    <a:srgbClr val="D9EDEE"/>
    <a:srgbClr val="00858D"/>
    <a:srgbClr val="002060"/>
    <a:srgbClr val="4472C4"/>
    <a:srgbClr val="007FC2"/>
    <a:srgbClr val="D9EC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4108E2-9063-470E-BD46-D36505E912B4}" v="1" dt="2025-10-29T01:06:12.4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8136" autoAdjust="0"/>
  </p:normalViewPr>
  <p:slideViewPr>
    <p:cSldViewPr snapToGrid="0">
      <p:cViewPr varScale="1">
        <p:scale>
          <a:sx n="42" d="100"/>
          <a:sy n="42" d="100"/>
        </p:scale>
        <p:origin x="3198" y="7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ja Bongiorno" userId="f06bccf4-c259-48cd-b259-591b80ae2829" providerId="ADAL" clId="{F9D0389E-A255-5645-BDD7-CB69C3FC6D21}"/>
    <pc:docChg chg="undo redo custSel modSld modMainMaster">
      <pc:chgData name="Aja Bongiorno" userId="f06bccf4-c259-48cd-b259-591b80ae2829" providerId="ADAL" clId="{F9D0389E-A255-5645-BDD7-CB69C3FC6D21}" dt="2025-07-23T04:34:24.232" v="243" actId="1035"/>
      <pc:docMkLst>
        <pc:docMk/>
      </pc:docMkLst>
      <pc:sldChg chg="modSp">
        <pc:chgData name="Aja Bongiorno" userId="f06bccf4-c259-48cd-b259-591b80ae2829" providerId="ADAL" clId="{F9D0389E-A255-5645-BDD7-CB69C3FC6D21}" dt="2025-07-23T04:31:19.741" v="191" actId="1076"/>
        <pc:sldMkLst>
          <pc:docMk/>
          <pc:sldMk cId="3790191868" sldId="442"/>
        </pc:sldMkLst>
      </pc:sldChg>
      <pc:sldChg chg="modSp mod">
        <pc:chgData name="Aja Bongiorno" userId="f06bccf4-c259-48cd-b259-591b80ae2829" providerId="ADAL" clId="{F9D0389E-A255-5645-BDD7-CB69C3FC6D21}" dt="2025-07-23T04:31:28.593" v="192" actId="692"/>
        <pc:sldMkLst>
          <pc:docMk/>
          <pc:sldMk cId="3979313776" sldId="472"/>
        </pc:sldMkLst>
      </pc:sldChg>
      <pc:sldChg chg="modSp mod">
        <pc:chgData name="Aja Bongiorno" userId="f06bccf4-c259-48cd-b259-591b80ae2829" providerId="ADAL" clId="{F9D0389E-A255-5645-BDD7-CB69C3FC6D21}" dt="2025-07-23T04:33:47.237" v="238" actId="20577"/>
        <pc:sldMkLst>
          <pc:docMk/>
          <pc:sldMk cId="1278329242" sldId="489"/>
        </pc:sldMkLst>
      </pc:sldChg>
      <pc:sldChg chg="modSp mod">
        <pc:chgData name="Aja Bongiorno" userId="f06bccf4-c259-48cd-b259-591b80ae2829" providerId="ADAL" clId="{F9D0389E-A255-5645-BDD7-CB69C3FC6D21}" dt="2025-07-23T04:33:56.319" v="240" actId="207"/>
        <pc:sldMkLst>
          <pc:docMk/>
          <pc:sldMk cId="258130066" sldId="492"/>
        </pc:sldMkLst>
      </pc:sldChg>
      <pc:sldChg chg="modSp mod">
        <pc:chgData name="Aja Bongiorno" userId="f06bccf4-c259-48cd-b259-591b80ae2829" providerId="ADAL" clId="{F9D0389E-A255-5645-BDD7-CB69C3FC6D21}" dt="2025-07-23T04:30:32.612" v="182" actId="1076"/>
        <pc:sldMkLst>
          <pc:docMk/>
          <pc:sldMk cId="2491177883" sldId="512"/>
        </pc:sldMkLst>
      </pc:sldChg>
      <pc:sldChg chg="addSp delSp modSp mod">
        <pc:chgData name="Aja Bongiorno" userId="f06bccf4-c259-48cd-b259-591b80ae2829" providerId="ADAL" clId="{F9D0389E-A255-5645-BDD7-CB69C3FC6D21}" dt="2025-07-23T04:33:22.866" v="231" actId="1076"/>
        <pc:sldMkLst>
          <pc:docMk/>
          <pc:sldMk cId="2298595769" sldId="540"/>
        </pc:sldMkLst>
      </pc:sldChg>
      <pc:sldChg chg="delSp modSp mod">
        <pc:chgData name="Aja Bongiorno" userId="f06bccf4-c259-48cd-b259-591b80ae2829" providerId="ADAL" clId="{F9D0389E-A255-5645-BDD7-CB69C3FC6D21}" dt="2025-07-23T04:32:23.097" v="215" actId="1076"/>
        <pc:sldMkLst>
          <pc:docMk/>
          <pc:sldMk cId="167104956" sldId="543"/>
        </pc:sldMkLst>
      </pc:sldChg>
      <pc:sldChg chg="delSp modSp mod">
        <pc:chgData name="Aja Bongiorno" userId="f06bccf4-c259-48cd-b259-591b80ae2829" providerId="ADAL" clId="{F9D0389E-A255-5645-BDD7-CB69C3FC6D21}" dt="2025-07-23T04:29:45.137" v="170" actId="20577"/>
        <pc:sldMkLst>
          <pc:docMk/>
          <pc:sldMk cId="1315584489" sldId="571"/>
        </pc:sldMkLst>
      </pc:sldChg>
      <pc:sldChg chg="modSp mod">
        <pc:chgData name="Aja Bongiorno" userId="f06bccf4-c259-48cd-b259-591b80ae2829" providerId="ADAL" clId="{F9D0389E-A255-5645-BDD7-CB69C3FC6D21}" dt="2025-07-23T04:30:01.876" v="174" actId="1076"/>
        <pc:sldMkLst>
          <pc:docMk/>
          <pc:sldMk cId="2331923430" sldId="572"/>
        </pc:sldMkLst>
      </pc:sldChg>
      <pc:sldChg chg="modSp mod">
        <pc:chgData name="Aja Bongiorno" userId="f06bccf4-c259-48cd-b259-591b80ae2829" providerId="ADAL" clId="{F9D0389E-A255-5645-BDD7-CB69C3FC6D21}" dt="2025-07-23T04:30:15.083" v="178" actId="1076"/>
        <pc:sldMkLst>
          <pc:docMk/>
          <pc:sldMk cId="2559220963" sldId="573"/>
        </pc:sldMkLst>
      </pc:sldChg>
      <pc:sldChg chg="modSp mod">
        <pc:chgData name="Aja Bongiorno" userId="f06bccf4-c259-48cd-b259-591b80ae2829" providerId="ADAL" clId="{F9D0389E-A255-5645-BDD7-CB69C3FC6D21}" dt="2025-07-23T04:30:26.045" v="181" actId="1076"/>
        <pc:sldMkLst>
          <pc:docMk/>
          <pc:sldMk cId="3738028381" sldId="574"/>
        </pc:sldMkLst>
      </pc:sldChg>
      <pc:sldChg chg="delSp modSp mod">
        <pc:chgData name="Aja Bongiorno" userId="f06bccf4-c259-48cd-b259-591b80ae2829" providerId="ADAL" clId="{F9D0389E-A255-5645-BDD7-CB69C3FC6D21}" dt="2025-07-23T04:31:03.956" v="190" actId="552"/>
        <pc:sldMkLst>
          <pc:docMk/>
          <pc:sldMk cId="3286048985" sldId="580"/>
        </pc:sldMkLst>
      </pc:sldChg>
      <pc:sldChg chg="modSp mod">
        <pc:chgData name="Aja Bongiorno" userId="f06bccf4-c259-48cd-b259-591b80ae2829" providerId="ADAL" clId="{F9D0389E-A255-5645-BDD7-CB69C3FC6D21}" dt="2025-07-23T04:34:24.232" v="243" actId="1035"/>
        <pc:sldMkLst>
          <pc:docMk/>
          <pc:sldMk cId="288365173" sldId="582"/>
        </pc:sldMkLst>
      </pc:sldChg>
      <pc:sldMasterChg chg="modSldLayout">
        <pc:chgData name="Aja Bongiorno" userId="f06bccf4-c259-48cd-b259-591b80ae2829" providerId="ADAL" clId="{F9D0389E-A255-5645-BDD7-CB69C3FC6D21}" dt="2025-07-23T04:28:59.603" v="165" actId="207"/>
        <pc:sldMasterMkLst>
          <pc:docMk/>
          <pc:sldMasterMk cId="1034081160" sldId="2147483648"/>
        </pc:sldMasterMkLst>
        <pc:sldLayoutChg chg="addSp delSp modSp mod">
          <pc:chgData name="Aja Bongiorno" userId="f06bccf4-c259-48cd-b259-591b80ae2829" providerId="ADAL" clId="{F9D0389E-A255-5645-BDD7-CB69C3FC6D21}" dt="2025-07-23T04:28:59.603" v="165"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F9D0389E-A255-5645-BDD7-CB69C3FC6D21}" dt="2025-07-23T04:28:45.368" v="157" actId="207"/>
          <pc:sldLayoutMkLst>
            <pc:docMk/>
            <pc:sldMasterMk cId="1034081160" sldId="2147483648"/>
            <pc:sldLayoutMk cId="309977591" sldId="2147483691"/>
          </pc:sldLayoutMkLst>
        </pc:sldLayoutChg>
        <pc:sldLayoutChg chg="addSp delSp modSp mod">
          <pc:chgData name="Aja Bongiorno" userId="f06bccf4-c259-48cd-b259-591b80ae2829" providerId="ADAL" clId="{F9D0389E-A255-5645-BDD7-CB69C3FC6D21}" dt="2025-07-23T04:26:09.438" v="93" actId="207"/>
          <pc:sldLayoutMkLst>
            <pc:docMk/>
            <pc:sldMasterMk cId="1034081160" sldId="2147483648"/>
            <pc:sldLayoutMk cId="830297260" sldId="2147483692"/>
          </pc:sldLayoutMkLst>
        </pc:sldLayoutChg>
        <pc:sldLayoutChg chg="addSp delSp modSp mod">
          <pc:chgData name="Aja Bongiorno" userId="f06bccf4-c259-48cd-b259-591b80ae2829" providerId="ADAL" clId="{F9D0389E-A255-5645-BDD7-CB69C3FC6D21}" dt="2025-07-23T04:25:56.345" v="89" actId="207"/>
          <pc:sldLayoutMkLst>
            <pc:docMk/>
            <pc:sldMasterMk cId="1034081160" sldId="2147483648"/>
            <pc:sldLayoutMk cId="233384667" sldId="2147483693"/>
          </pc:sldLayoutMkLst>
        </pc:sldLayoutChg>
        <pc:sldLayoutChg chg="addSp delSp modSp mod">
          <pc:chgData name="Aja Bongiorno" userId="f06bccf4-c259-48cd-b259-591b80ae2829" providerId="ADAL" clId="{F9D0389E-A255-5645-BDD7-CB69C3FC6D21}" dt="2025-07-23T04:25:42.891" v="83" actId="207"/>
          <pc:sldLayoutMkLst>
            <pc:docMk/>
            <pc:sldMasterMk cId="1034081160" sldId="2147483648"/>
            <pc:sldLayoutMk cId="488055856" sldId="2147483694"/>
          </pc:sldLayoutMkLst>
        </pc:sldLayoutChg>
        <pc:sldLayoutChg chg="addSp delSp modSp mod">
          <pc:chgData name="Aja Bongiorno" userId="f06bccf4-c259-48cd-b259-591b80ae2829" providerId="ADAL" clId="{F9D0389E-A255-5645-BDD7-CB69C3FC6D21}" dt="2025-07-23T04:26:17.133" v="96" actId="207"/>
          <pc:sldLayoutMkLst>
            <pc:docMk/>
            <pc:sldMasterMk cId="1034081160" sldId="2147483648"/>
            <pc:sldLayoutMk cId="2150516506" sldId="2147483695"/>
          </pc:sldLayoutMkLst>
        </pc:sldLayoutChg>
        <pc:sldLayoutChg chg="addSp delSp modSp mod">
          <pc:chgData name="Aja Bongiorno" userId="f06bccf4-c259-48cd-b259-591b80ae2829" providerId="ADAL" clId="{F9D0389E-A255-5645-BDD7-CB69C3FC6D21}" dt="2025-07-23T04:27:53.572" v="132" actId="207"/>
          <pc:sldLayoutMkLst>
            <pc:docMk/>
            <pc:sldMasterMk cId="1034081160" sldId="2147483648"/>
            <pc:sldLayoutMk cId="467862288" sldId="2147483697"/>
          </pc:sldLayoutMkLst>
        </pc:sldLayoutChg>
        <pc:sldLayoutChg chg="addSp delSp modSp mod">
          <pc:chgData name="Aja Bongiorno" userId="f06bccf4-c259-48cd-b259-591b80ae2829" providerId="ADAL" clId="{F9D0389E-A255-5645-BDD7-CB69C3FC6D21}" dt="2025-07-23T04:26:44.731" v="104" actId="207"/>
          <pc:sldLayoutMkLst>
            <pc:docMk/>
            <pc:sldMasterMk cId="1034081160" sldId="2147483648"/>
            <pc:sldLayoutMk cId="3776126871" sldId="2147483698"/>
          </pc:sldLayoutMkLst>
        </pc:sldLayoutChg>
        <pc:sldLayoutChg chg="addSp delSp modSp mod">
          <pc:chgData name="Aja Bongiorno" userId="f06bccf4-c259-48cd-b259-591b80ae2829" providerId="ADAL" clId="{F9D0389E-A255-5645-BDD7-CB69C3FC6D21}" dt="2025-07-23T04:27:43.114" v="127" actId="207"/>
          <pc:sldLayoutMkLst>
            <pc:docMk/>
            <pc:sldMasterMk cId="1034081160" sldId="2147483648"/>
            <pc:sldLayoutMk cId="1166252670" sldId="2147483699"/>
          </pc:sldLayoutMkLst>
        </pc:sldLayoutChg>
        <pc:sldLayoutChg chg="addSp delSp modSp mod">
          <pc:chgData name="Aja Bongiorno" userId="f06bccf4-c259-48cd-b259-591b80ae2829" providerId="ADAL" clId="{F9D0389E-A255-5645-BDD7-CB69C3FC6D21}" dt="2025-07-23T04:28:32.183" v="151" actId="207"/>
          <pc:sldLayoutMkLst>
            <pc:docMk/>
            <pc:sldMasterMk cId="1034081160" sldId="2147483648"/>
            <pc:sldLayoutMk cId="1823798003" sldId="2147483700"/>
          </pc:sldLayoutMkLst>
        </pc:sldLayoutChg>
        <pc:sldLayoutChg chg="addSp delSp modSp mod">
          <pc:chgData name="Aja Bongiorno" userId="f06bccf4-c259-48cd-b259-591b80ae2829" providerId="ADAL" clId="{F9D0389E-A255-5645-BDD7-CB69C3FC6D21}" dt="2025-07-23T04:28:19.321" v="145" actId="207"/>
          <pc:sldLayoutMkLst>
            <pc:docMk/>
            <pc:sldMasterMk cId="1034081160" sldId="2147483648"/>
            <pc:sldLayoutMk cId="1445027470" sldId="2147483701"/>
          </pc:sldLayoutMkLst>
        </pc:sldLayoutChg>
        <pc:sldLayoutChg chg="addSp delSp modSp mod">
          <pc:chgData name="Aja Bongiorno" userId="f06bccf4-c259-48cd-b259-591b80ae2829" providerId="ADAL" clId="{F9D0389E-A255-5645-BDD7-CB69C3FC6D21}" dt="2025-07-23T04:27:31.392" v="121" actId="207"/>
          <pc:sldLayoutMkLst>
            <pc:docMk/>
            <pc:sldMasterMk cId="1034081160" sldId="2147483648"/>
            <pc:sldLayoutMk cId="2359364852" sldId="2147483702"/>
          </pc:sldLayoutMkLst>
        </pc:sldLayoutChg>
        <pc:sldLayoutChg chg="addSp delSp modSp mod">
          <pc:chgData name="Aja Bongiorno" userId="f06bccf4-c259-48cd-b259-591b80ae2829" providerId="ADAL" clId="{F9D0389E-A255-5645-BDD7-CB69C3FC6D21}" dt="2025-07-23T04:27:18.151" v="116" actId="207"/>
          <pc:sldLayoutMkLst>
            <pc:docMk/>
            <pc:sldMasterMk cId="1034081160" sldId="2147483648"/>
            <pc:sldLayoutMk cId="3616350829" sldId="2147483703"/>
          </pc:sldLayoutMkLst>
        </pc:sldLayoutChg>
        <pc:sldLayoutChg chg="addSp delSp modSp mod">
          <pc:chgData name="Aja Bongiorno" userId="f06bccf4-c259-48cd-b259-591b80ae2829" providerId="ADAL" clId="{F9D0389E-A255-5645-BDD7-CB69C3FC6D21}" dt="2025-07-23T04:28:07.844" v="139" actId="207"/>
          <pc:sldLayoutMkLst>
            <pc:docMk/>
            <pc:sldMasterMk cId="1034081160" sldId="2147483648"/>
            <pc:sldLayoutMk cId="2518036458" sldId="2147483704"/>
          </pc:sldLayoutMkLst>
        </pc:sldLayoutChg>
        <pc:sldLayoutChg chg="addSp delSp modSp mod">
          <pc:chgData name="Aja Bongiorno" userId="f06bccf4-c259-48cd-b259-591b80ae2829" providerId="ADAL" clId="{F9D0389E-A255-5645-BDD7-CB69C3FC6D21}" dt="2025-07-23T04:26:35.916" v="102" actId="207"/>
          <pc:sldLayoutMkLst>
            <pc:docMk/>
            <pc:sldMasterMk cId="1034081160" sldId="2147483648"/>
            <pc:sldLayoutMk cId="2519732212" sldId="2147483705"/>
          </pc:sldLayoutMkLst>
        </pc:sldLayoutChg>
        <pc:sldLayoutChg chg="addSp delSp modSp mod">
          <pc:chgData name="Aja Bongiorno" userId="f06bccf4-c259-48cd-b259-591b80ae2829" providerId="ADAL" clId="{F9D0389E-A255-5645-BDD7-CB69C3FC6D21}" dt="2025-07-23T04:27:01.510" v="110" actId="207"/>
          <pc:sldLayoutMkLst>
            <pc:docMk/>
            <pc:sldMasterMk cId="1034081160" sldId="2147483648"/>
            <pc:sldLayoutMk cId="306423689" sldId="2147483706"/>
          </pc:sldLayoutMkLst>
        </pc:sldLayoutChg>
        <pc:sldLayoutChg chg="addSp delSp modSp mod">
          <pc:chgData name="Aja Bongiorno" userId="f06bccf4-c259-48cd-b259-591b80ae2829" providerId="ADAL" clId="{F9D0389E-A255-5645-BDD7-CB69C3FC6D21}" dt="2025-07-23T04:25:01.277" v="75" actId="207"/>
          <pc:sldLayoutMkLst>
            <pc:docMk/>
            <pc:sldMasterMk cId="1034081160" sldId="2147483648"/>
            <pc:sldLayoutMk cId="1474003314" sldId="2147483710"/>
          </pc:sldLayoutMkLst>
        </pc:sldLayoutChg>
        <pc:sldLayoutChg chg="addSp delSp modSp mod">
          <pc:chgData name="Aja Bongiorno" userId="f06bccf4-c259-48cd-b259-591b80ae2829" providerId="ADAL" clId="{F9D0389E-A255-5645-BDD7-CB69C3FC6D21}" dt="2025-07-23T04:24:48.077" v="69"/>
          <pc:sldLayoutMkLst>
            <pc:docMk/>
            <pc:sldMasterMk cId="1034081160" sldId="2147483648"/>
            <pc:sldLayoutMk cId="4220240759" sldId="2147483711"/>
          </pc:sldLayoutMkLst>
        </pc:sldLayoutChg>
        <pc:sldLayoutChg chg="addSp delSp modSp mod">
          <pc:chgData name="Aja Bongiorno" userId="f06bccf4-c259-48cd-b259-591b80ae2829" providerId="ADAL" clId="{F9D0389E-A255-5645-BDD7-CB69C3FC6D21}" dt="2025-07-23T04:24:36.311" v="64" actId="207"/>
          <pc:sldLayoutMkLst>
            <pc:docMk/>
            <pc:sldMasterMk cId="1034081160" sldId="2147483648"/>
            <pc:sldLayoutMk cId="1628948526" sldId="2147483712"/>
          </pc:sldLayoutMkLst>
        </pc:sldLayoutChg>
        <pc:sldLayoutChg chg="addSp delSp modSp mod">
          <pc:chgData name="Aja Bongiorno" userId="f06bccf4-c259-48cd-b259-591b80ae2829" providerId="ADAL" clId="{F9D0389E-A255-5645-BDD7-CB69C3FC6D21}" dt="2025-07-23T04:25:10.467" v="78" actId="207"/>
          <pc:sldLayoutMkLst>
            <pc:docMk/>
            <pc:sldMasterMk cId="1034081160" sldId="2147483648"/>
            <pc:sldLayoutMk cId="1568010790" sldId="2147483715"/>
          </pc:sldLayoutMkLst>
        </pc:sldLayoutChg>
        <pc:sldLayoutChg chg="addSp delSp modSp mod">
          <pc:chgData name="Aja Bongiorno" userId="f06bccf4-c259-48cd-b259-591b80ae2829" providerId="ADAL" clId="{F9D0389E-A255-5645-BDD7-CB69C3FC6D21}" dt="2025-07-23T04:25:29.966" v="79" actId="207"/>
          <pc:sldLayoutMkLst>
            <pc:docMk/>
            <pc:sldMasterMk cId="1034081160" sldId="2147483648"/>
            <pc:sldLayoutMk cId="2555866018" sldId="2147483716"/>
          </pc:sldLayoutMkLst>
        </pc:sldLayoutChg>
        <pc:sldLayoutChg chg="addSp delSp modSp mod">
          <pc:chgData name="Aja Bongiorno" userId="f06bccf4-c259-48cd-b259-591b80ae2829" providerId="ADAL" clId="{F9D0389E-A255-5645-BDD7-CB69C3FC6D21}" dt="2025-07-23T04:28:53.116" v="161" actId="207"/>
          <pc:sldLayoutMkLst>
            <pc:docMk/>
            <pc:sldMasterMk cId="1034081160" sldId="2147483648"/>
            <pc:sldLayoutMk cId="1364791615" sldId="2147483717"/>
          </pc:sldLayoutMkLst>
        </pc:sldLayoutChg>
        <pc:sldLayoutChg chg="addSp delSp modSp mod">
          <pc:chgData name="Aja Bongiorno" userId="f06bccf4-c259-48cd-b259-591b80ae2829" providerId="ADAL" clId="{F9D0389E-A255-5645-BDD7-CB69C3FC6D21}" dt="2025-07-23T04:24:17.721" v="53" actId="207"/>
          <pc:sldLayoutMkLst>
            <pc:docMk/>
            <pc:sldMasterMk cId="1034081160" sldId="2147483648"/>
            <pc:sldLayoutMk cId="370826588" sldId="2147483719"/>
          </pc:sldLayoutMkLst>
        </pc:sldLayoutChg>
        <pc:sldLayoutChg chg="addSp delSp modSp mod">
          <pc:chgData name="Aja Bongiorno" userId="f06bccf4-c259-48cd-b259-591b80ae2829" providerId="ADAL" clId="{F9D0389E-A255-5645-BDD7-CB69C3FC6D21}" dt="2025-07-23T04:24:10.097" v="49" actId="207"/>
          <pc:sldLayoutMkLst>
            <pc:docMk/>
            <pc:sldMasterMk cId="1034081160" sldId="2147483648"/>
            <pc:sldLayoutMk cId="1551538679" sldId="2147483720"/>
          </pc:sldLayoutMkLst>
        </pc:sldLayoutChg>
        <pc:sldLayoutChg chg="addSp delSp modSp mod">
          <pc:chgData name="Aja Bongiorno" userId="f06bccf4-c259-48cd-b259-591b80ae2829" providerId="ADAL" clId="{F9D0389E-A255-5645-BDD7-CB69C3FC6D21}" dt="2025-07-23T04:24:01.900" v="45" actId="1076"/>
          <pc:sldLayoutMkLst>
            <pc:docMk/>
            <pc:sldMasterMk cId="1034081160" sldId="2147483648"/>
            <pc:sldLayoutMk cId="2101163298" sldId="2147483722"/>
          </pc:sldLayoutMkLst>
        </pc:sldLayoutChg>
        <pc:sldLayoutChg chg="addSp delSp modSp mod">
          <pc:chgData name="Aja Bongiorno" userId="f06bccf4-c259-48cd-b259-591b80ae2829" providerId="ADAL" clId="{F9D0389E-A255-5645-BDD7-CB69C3FC6D21}" dt="2025-07-23T04:23:47.599" v="36" actId="207"/>
          <pc:sldLayoutMkLst>
            <pc:docMk/>
            <pc:sldMasterMk cId="1034081160" sldId="2147483648"/>
            <pc:sldLayoutMk cId="4239209801" sldId="2147483723"/>
          </pc:sldLayoutMkLst>
        </pc:sldLayoutChg>
        <pc:sldLayoutChg chg="addSp delSp modSp mod">
          <pc:chgData name="Aja Bongiorno" userId="f06bccf4-c259-48cd-b259-591b80ae2829" providerId="ADAL" clId="{F9D0389E-A255-5645-BDD7-CB69C3FC6D21}" dt="2025-07-23T04:23:35.339" v="29" actId="207"/>
          <pc:sldLayoutMkLst>
            <pc:docMk/>
            <pc:sldMasterMk cId="1034081160" sldId="2147483648"/>
            <pc:sldLayoutMk cId="3115376964" sldId="2147483724"/>
          </pc:sldLayoutMkLst>
        </pc:sldLayoutChg>
        <pc:sldLayoutChg chg="addSp delSp modSp mod">
          <pc:chgData name="Aja Bongiorno" userId="f06bccf4-c259-48cd-b259-591b80ae2829" providerId="ADAL" clId="{F9D0389E-A255-5645-BDD7-CB69C3FC6D21}" dt="2025-07-23T04:23:18.844" v="21" actId="207"/>
          <pc:sldLayoutMkLst>
            <pc:docMk/>
            <pc:sldMasterMk cId="1034081160" sldId="2147483648"/>
            <pc:sldLayoutMk cId="2220954489" sldId="2147483725"/>
          </pc:sldLayoutMkLst>
        </pc:sldLayoutChg>
        <pc:sldLayoutChg chg="addSp delSp modSp mod">
          <pc:chgData name="Aja Bongiorno" userId="f06bccf4-c259-48cd-b259-591b80ae2829" providerId="ADAL" clId="{F9D0389E-A255-5645-BDD7-CB69C3FC6D21}" dt="2025-07-23T04:23:03.727" v="13"/>
          <pc:sldLayoutMkLst>
            <pc:docMk/>
            <pc:sldMasterMk cId="1034081160" sldId="2147483648"/>
            <pc:sldLayoutMk cId="3031801687" sldId="2147483726"/>
          </pc:sldLayoutMkLst>
        </pc:sldLayoutChg>
      </pc:sldMasterChg>
    </pc:docChg>
  </pc:docChgLst>
  <pc:docChgLst>
    <pc:chgData name="Rebecca McEwan" userId="ff810c5d-fc8a-4cb6-9b96-8b31b958f764" providerId="ADAL" clId="{CA40EBA9-A81D-4912-9E9B-7AE8E0D05083}"/>
    <pc:docChg chg="undo redo custSel addSld delSld modSld modMainMaster">
      <pc:chgData name="Rebecca McEwan" userId="ff810c5d-fc8a-4cb6-9b96-8b31b958f764" providerId="ADAL" clId="{CA40EBA9-A81D-4912-9E9B-7AE8E0D05083}" dt="2025-09-15T02:45:36.992" v="26467" actId="20577"/>
      <pc:docMkLst>
        <pc:docMk/>
      </pc:docMkLst>
      <pc:sldChg chg="del">
        <pc:chgData name="Rebecca McEwan" userId="ff810c5d-fc8a-4cb6-9b96-8b31b958f764" providerId="ADAL" clId="{CA40EBA9-A81D-4912-9E9B-7AE8E0D05083}" dt="2025-09-01T05:35:00.231" v="12114" actId="47"/>
        <pc:sldMkLst>
          <pc:docMk/>
          <pc:sldMk cId="3790191868" sldId="442"/>
        </pc:sldMkLst>
      </pc:sldChg>
      <pc:sldChg chg="del">
        <pc:chgData name="Rebecca McEwan" userId="ff810c5d-fc8a-4cb6-9b96-8b31b958f764" providerId="ADAL" clId="{CA40EBA9-A81D-4912-9E9B-7AE8E0D05083}" dt="2025-09-01T04:08:26.027" v="6521" actId="47"/>
        <pc:sldMkLst>
          <pc:docMk/>
          <pc:sldMk cId="3979313776" sldId="472"/>
        </pc:sldMkLst>
      </pc:sldChg>
      <pc:sldChg chg="addSp delSp modSp mod modClrScheme delAnim modAnim chgLayout modNotesTx">
        <pc:chgData name="Rebecca McEwan" userId="ff810c5d-fc8a-4cb6-9b96-8b31b958f764" providerId="ADAL" clId="{CA40EBA9-A81D-4912-9E9B-7AE8E0D05083}" dt="2025-09-01T05:47:21.293" v="12675" actId="700"/>
        <pc:sldMkLst>
          <pc:docMk/>
          <pc:sldMk cId="568666050" sldId="473"/>
        </pc:sldMkLst>
      </pc:sldChg>
      <pc:sldChg chg="addSp delSp modSp mod modClrScheme chgLayout modNotesTx">
        <pc:chgData name="Rebecca McEwan" userId="ff810c5d-fc8a-4cb6-9b96-8b31b958f764" providerId="ADAL" clId="{CA40EBA9-A81D-4912-9E9B-7AE8E0D05083}" dt="2025-09-10T02:49:26.123" v="26415" actId="164"/>
        <pc:sldMkLst>
          <pc:docMk/>
          <pc:sldMk cId="121607987" sldId="474"/>
        </pc:sldMkLst>
      </pc:sldChg>
      <pc:sldChg chg="del">
        <pc:chgData name="Rebecca McEwan" userId="ff810c5d-fc8a-4cb6-9b96-8b31b958f764" providerId="ADAL" clId="{CA40EBA9-A81D-4912-9E9B-7AE8E0D05083}" dt="2025-09-01T04:52:45.016" v="10843" actId="47"/>
        <pc:sldMkLst>
          <pc:docMk/>
          <pc:sldMk cId="880313685" sldId="475"/>
        </pc:sldMkLst>
      </pc:sldChg>
      <pc:sldChg chg="del">
        <pc:chgData name="Rebecca McEwan" userId="ff810c5d-fc8a-4cb6-9b96-8b31b958f764" providerId="ADAL" clId="{CA40EBA9-A81D-4912-9E9B-7AE8E0D05083}" dt="2025-09-01T04:52:45.016" v="10843" actId="47"/>
        <pc:sldMkLst>
          <pc:docMk/>
          <pc:sldMk cId="3581799720" sldId="476"/>
        </pc:sldMkLst>
      </pc:sldChg>
      <pc:sldChg chg="del">
        <pc:chgData name="Rebecca McEwan" userId="ff810c5d-fc8a-4cb6-9b96-8b31b958f764" providerId="ADAL" clId="{CA40EBA9-A81D-4912-9E9B-7AE8E0D05083}" dt="2025-09-01T04:52:45.016" v="10843" actId="47"/>
        <pc:sldMkLst>
          <pc:docMk/>
          <pc:sldMk cId="133161496" sldId="477"/>
        </pc:sldMkLst>
      </pc:sldChg>
      <pc:sldChg chg="del">
        <pc:chgData name="Rebecca McEwan" userId="ff810c5d-fc8a-4cb6-9b96-8b31b958f764" providerId="ADAL" clId="{CA40EBA9-A81D-4912-9E9B-7AE8E0D05083}" dt="2025-09-01T04:52:45.016" v="10843" actId="47"/>
        <pc:sldMkLst>
          <pc:docMk/>
          <pc:sldMk cId="3342199426" sldId="478"/>
        </pc:sldMkLst>
      </pc:sldChg>
      <pc:sldChg chg="del">
        <pc:chgData name="Rebecca McEwan" userId="ff810c5d-fc8a-4cb6-9b96-8b31b958f764" providerId="ADAL" clId="{CA40EBA9-A81D-4912-9E9B-7AE8E0D05083}" dt="2025-09-01T04:52:45.016" v="10843" actId="47"/>
        <pc:sldMkLst>
          <pc:docMk/>
          <pc:sldMk cId="1061470866" sldId="479"/>
        </pc:sldMkLst>
      </pc:sldChg>
      <pc:sldChg chg="del">
        <pc:chgData name="Rebecca McEwan" userId="ff810c5d-fc8a-4cb6-9b96-8b31b958f764" providerId="ADAL" clId="{CA40EBA9-A81D-4912-9E9B-7AE8E0D05083}" dt="2025-09-01T04:52:45.016" v="10843" actId="47"/>
        <pc:sldMkLst>
          <pc:docMk/>
          <pc:sldMk cId="3426776120" sldId="480"/>
        </pc:sldMkLst>
      </pc:sldChg>
      <pc:sldChg chg="del">
        <pc:chgData name="Rebecca McEwan" userId="ff810c5d-fc8a-4cb6-9b96-8b31b958f764" providerId="ADAL" clId="{CA40EBA9-A81D-4912-9E9B-7AE8E0D05083}" dt="2025-09-01T04:52:45.016" v="10843" actId="47"/>
        <pc:sldMkLst>
          <pc:docMk/>
          <pc:sldMk cId="2954135154" sldId="481"/>
        </pc:sldMkLst>
      </pc:sldChg>
      <pc:sldChg chg="del">
        <pc:chgData name="Rebecca McEwan" userId="ff810c5d-fc8a-4cb6-9b96-8b31b958f764" providerId="ADAL" clId="{CA40EBA9-A81D-4912-9E9B-7AE8E0D05083}" dt="2025-09-01T04:52:45.016" v="10843" actId="47"/>
        <pc:sldMkLst>
          <pc:docMk/>
          <pc:sldMk cId="1998018280" sldId="482"/>
        </pc:sldMkLst>
      </pc:sldChg>
      <pc:sldChg chg="del">
        <pc:chgData name="Rebecca McEwan" userId="ff810c5d-fc8a-4cb6-9b96-8b31b958f764" providerId="ADAL" clId="{CA40EBA9-A81D-4912-9E9B-7AE8E0D05083}" dt="2025-09-01T04:52:45.016" v="10843" actId="47"/>
        <pc:sldMkLst>
          <pc:docMk/>
          <pc:sldMk cId="3587135087" sldId="483"/>
        </pc:sldMkLst>
      </pc:sldChg>
      <pc:sldChg chg="del">
        <pc:chgData name="Rebecca McEwan" userId="ff810c5d-fc8a-4cb6-9b96-8b31b958f764" providerId="ADAL" clId="{CA40EBA9-A81D-4912-9E9B-7AE8E0D05083}" dt="2025-09-01T04:52:45.016" v="10843" actId="47"/>
        <pc:sldMkLst>
          <pc:docMk/>
          <pc:sldMk cId="1827811589" sldId="484"/>
        </pc:sldMkLst>
      </pc:sldChg>
      <pc:sldChg chg="del">
        <pc:chgData name="Rebecca McEwan" userId="ff810c5d-fc8a-4cb6-9b96-8b31b958f764" providerId="ADAL" clId="{CA40EBA9-A81D-4912-9E9B-7AE8E0D05083}" dt="2025-09-01T04:52:45.016" v="10843" actId="47"/>
        <pc:sldMkLst>
          <pc:docMk/>
          <pc:sldMk cId="3377584655" sldId="485"/>
        </pc:sldMkLst>
      </pc:sldChg>
      <pc:sldChg chg="addSp delSp modSp del mod modNotesTx">
        <pc:chgData name="Rebecca McEwan" userId="ff810c5d-fc8a-4cb6-9b96-8b31b958f764" providerId="ADAL" clId="{CA40EBA9-A81D-4912-9E9B-7AE8E0D05083}" dt="2025-09-08T00:29:19.016" v="24065" actId="47"/>
        <pc:sldMkLst>
          <pc:docMk/>
          <pc:sldMk cId="4078040901" sldId="488"/>
        </pc:sldMkLst>
      </pc:sldChg>
      <pc:sldChg chg="addSp delSp modSp del mod modNotesTx">
        <pc:chgData name="Rebecca McEwan" userId="ff810c5d-fc8a-4cb6-9b96-8b31b958f764" providerId="ADAL" clId="{CA40EBA9-A81D-4912-9E9B-7AE8E0D05083}" dt="2025-09-08T00:29:19.016" v="24065" actId="47"/>
        <pc:sldMkLst>
          <pc:docMk/>
          <pc:sldMk cId="1278329242" sldId="489"/>
        </pc:sldMkLst>
      </pc:sldChg>
      <pc:sldChg chg="del modNotesTx">
        <pc:chgData name="Rebecca McEwan" userId="ff810c5d-fc8a-4cb6-9b96-8b31b958f764" providerId="ADAL" clId="{CA40EBA9-A81D-4912-9E9B-7AE8E0D05083}" dt="2025-09-08T00:29:19.016" v="24065" actId="47"/>
        <pc:sldMkLst>
          <pc:docMk/>
          <pc:sldMk cId="508572399" sldId="490"/>
        </pc:sldMkLst>
      </pc:sldChg>
      <pc:sldChg chg="del modNotesTx">
        <pc:chgData name="Rebecca McEwan" userId="ff810c5d-fc8a-4cb6-9b96-8b31b958f764" providerId="ADAL" clId="{CA40EBA9-A81D-4912-9E9B-7AE8E0D05083}" dt="2025-09-08T00:29:19.016" v="24065" actId="47"/>
        <pc:sldMkLst>
          <pc:docMk/>
          <pc:sldMk cId="1157311959" sldId="491"/>
        </pc:sldMkLst>
      </pc:sldChg>
      <pc:sldChg chg="addSp delSp modSp del mod modNotesTx">
        <pc:chgData name="Rebecca McEwan" userId="ff810c5d-fc8a-4cb6-9b96-8b31b958f764" providerId="ADAL" clId="{CA40EBA9-A81D-4912-9E9B-7AE8E0D05083}" dt="2025-09-10T00:31:05.036" v="26075" actId="2696"/>
        <pc:sldMkLst>
          <pc:docMk/>
          <pc:sldMk cId="258130066" sldId="492"/>
        </pc:sldMkLst>
      </pc:sldChg>
      <pc:sldChg chg="addSp delSp modSp add mod">
        <pc:chgData name="Rebecca McEwan" userId="ff810c5d-fc8a-4cb6-9b96-8b31b958f764" providerId="ADAL" clId="{CA40EBA9-A81D-4912-9E9B-7AE8E0D05083}" dt="2025-09-10T02:46:52.327" v="26390"/>
        <pc:sldMkLst>
          <pc:docMk/>
          <pc:sldMk cId="3729327139" sldId="492"/>
        </pc:sldMkLst>
      </pc:sldChg>
      <pc:sldChg chg="del modNotesTx">
        <pc:chgData name="Rebecca McEwan" userId="ff810c5d-fc8a-4cb6-9b96-8b31b958f764" providerId="ADAL" clId="{CA40EBA9-A81D-4912-9E9B-7AE8E0D05083}" dt="2025-09-10T00:31:05.036" v="26075" actId="2696"/>
        <pc:sldMkLst>
          <pc:docMk/>
          <pc:sldMk cId="2389358011" sldId="493"/>
        </pc:sldMkLst>
      </pc:sldChg>
      <pc:sldChg chg="add modNotesTx">
        <pc:chgData name="Rebecca McEwan" userId="ff810c5d-fc8a-4cb6-9b96-8b31b958f764" providerId="ADAL" clId="{CA40EBA9-A81D-4912-9E9B-7AE8E0D05083}" dt="2025-09-10T00:34:21.510" v="26146" actId="20577"/>
        <pc:sldMkLst>
          <pc:docMk/>
          <pc:sldMk cId="2863013529" sldId="493"/>
        </pc:sldMkLst>
      </pc:sldChg>
      <pc:sldChg chg="modSp mod modNotesTx">
        <pc:chgData name="Rebecca McEwan" userId="ff810c5d-fc8a-4cb6-9b96-8b31b958f764" providerId="ADAL" clId="{CA40EBA9-A81D-4912-9E9B-7AE8E0D05083}" dt="2025-09-10T02:09:05.624" v="26276" actId="20577"/>
        <pc:sldMkLst>
          <pc:docMk/>
          <pc:sldMk cId="1759574190" sldId="498"/>
        </pc:sldMkLst>
      </pc:sldChg>
      <pc:sldChg chg="modSp mod modNotesTx">
        <pc:chgData name="Rebecca McEwan" userId="ff810c5d-fc8a-4cb6-9b96-8b31b958f764" providerId="ADAL" clId="{CA40EBA9-A81D-4912-9E9B-7AE8E0D05083}" dt="2025-09-03T04:35:33.407" v="24059" actId="20577"/>
        <pc:sldMkLst>
          <pc:docMk/>
          <pc:sldMk cId="409148390" sldId="520"/>
        </pc:sldMkLst>
      </pc:sldChg>
      <pc:sldChg chg="addSp delSp modSp mod modClrScheme delAnim modAnim chgLayout modNotesTx">
        <pc:chgData name="Rebecca McEwan" userId="ff810c5d-fc8a-4cb6-9b96-8b31b958f764" providerId="ADAL" clId="{CA40EBA9-A81D-4912-9E9B-7AE8E0D05083}" dt="2025-09-02T00:54:58.771" v="19115" actId="6549"/>
        <pc:sldMkLst>
          <pc:docMk/>
          <pc:sldMk cId="309290176" sldId="522"/>
        </pc:sldMkLst>
      </pc:sldChg>
      <pc:sldChg chg="modNotesTx">
        <pc:chgData name="Rebecca McEwan" userId="ff810c5d-fc8a-4cb6-9b96-8b31b958f764" providerId="ADAL" clId="{CA40EBA9-A81D-4912-9E9B-7AE8E0D05083}" dt="2025-09-08T02:19:25.216" v="24574" actId="113"/>
        <pc:sldMkLst>
          <pc:docMk/>
          <pc:sldMk cId="1596643284" sldId="525"/>
        </pc:sldMkLst>
      </pc:sldChg>
      <pc:sldChg chg="modNotesTx">
        <pc:chgData name="Rebecca McEwan" userId="ff810c5d-fc8a-4cb6-9b96-8b31b958f764" providerId="ADAL" clId="{CA40EBA9-A81D-4912-9E9B-7AE8E0D05083}" dt="2025-09-08T02:20:32.780" v="24741" actId="6549"/>
        <pc:sldMkLst>
          <pc:docMk/>
          <pc:sldMk cId="2703624644" sldId="528"/>
        </pc:sldMkLst>
      </pc:sldChg>
      <pc:sldChg chg="modNotesTx">
        <pc:chgData name="Rebecca McEwan" userId="ff810c5d-fc8a-4cb6-9b96-8b31b958f764" providerId="ADAL" clId="{CA40EBA9-A81D-4912-9E9B-7AE8E0D05083}" dt="2025-09-08T02:38:19.410" v="24837" actId="113"/>
        <pc:sldMkLst>
          <pc:docMk/>
          <pc:sldMk cId="3781479621" sldId="529"/>
        </pc:sldMkLst>
      </pc:sldChg>
      <pc:sldChg chg="del">
        <pc:chgData name="Rebecca McEwan" userId="ff810c5d-fc8a-4cb6-9b96-8b31b958f764" providerId="ADAL" clId="{CA40EBA9-A81D-4912-9E9B-7AE8E0D05083}" dt="2025-09-01T04:52:45.016" v="10843" actId="47"/>
        <pc:sldMkLst>
          <pc:docMk/>
          <pc:sldMk cId="2298595769" sldId="540"/>
        </pc:sldMkLst>
      </pc:sldChg>
      <pc:sldChg chg="del">
        <pc:chgData name="Rebecca McEwan" userId="ff810c5d-fc8a-4cb6-9b96-8b31b958f764" providerId="ADAL" clId="{CA40EBA9-A81D-4912-9E9B-7AE8E0D05083}" dt="2025-09-01T04:52:45.016" v="10843" actId="47"/>
        <pc:sldMkLst>
          <pc:docMk/>
          <pc:sldMk cId="167104956" sldId="543"/>
        </pc:sldMkLst>
      </pc:sldChg>
      <pc:sldChg chg="addSp delSp modSp mod modClrScheme delAnim modAnim chgLayout modNotesTx">
        <pc:chgData name="Rebecca McEwan" userId="ff810c5d-fc8a-4cb6-9b96-8b31b958f764" providerId="ADAL" clId="{CA40EBA9-A81D-4912-9E9B-7AE8E0D05083}" dt="2025-09-10T02:43:46.126" v="26342"/>
        <pc:sldMkLst>
          <pc:docMk/>
          <pc:sldMk cId="4125320619" sldId="545"/>
        </pc:sldMkLst>
      </pc:sldChg>
      <pc:sldChg chg="modSp mod modNotesTx">
        <pc:chgData name="Rebecca McEwan" userId="ff810c5d-fc8a-4cb6-9b96-8b31b958f764" providerId="ADAL" clId="{CA40EBA9-A81D-4912-9E9B-7AE8E0D05083}" dt="2025-09-02T02:02:38.980" v="21755" actId="113"/>
        <pc:sldMkLst>
          <pc:docMk/>
          <pc:sldMk cId="40283615" sldId="553"/>
        </pc:sldMkLst>
      </pc:sldChg>
      <pc:sldChg chg="modSp mod modNotesTx">
        <pc:chgData name="Rebecca McEwan" userId="ff810c5d-fc8a-4cb6-9b96-8b31b958f764" providerId="ADAL" clId="{CA40EBA9-A81D-4912-9E9B-7AE8E0D05083}" dt="2025-09-02T02:02:52.724" v="21767" actId="20577"/>
        <pc:sldMkLst>
          <pc:docMk/>
          <pc:sldMk cId="3363670403" sldId="554"/>
        </pc:sldMkLst>
      </pc:sldChg>
      <pc:sldChg chg="del">
        <pc:chgData name="Rebecca McEwan" userId="ff810c5d-fc8a-4cb6-9b96-8b31b958f764" providerId="ADAL" clId="{CA40EBA9-A81D-4912-9E9B-7AE8E0D05083}" dt="2025-09-01T04:52:45.016" v="10843" actId="47"/>
        <pc:sldMkLst>
          <pc:docMk/>
          <pc:sldMk cId="288365173" sldId="582"/>
        </pc:sldMkLst>
      </pc:sldChg>
      <pc:sldChg chg="del">
        <pc:chgData name="Rebecca McEwan" userId="ff810c5d-fc8a-4cb6-9b96-8b31b958f764" providerId="ADAL" clId="{CA40EBA9-A81D-4912-9E9B-7AE8E0D05083}" dt="2025-09-01T04:52:45.016" v="10843" actId="47"/>
        <pc:sldMkLst>
          <pc:docMk/>
          <pc:sldMk cId="2899716530" sldId="583"/>
        </pc:sldMkLst>
      </pc:sldChg>
      <pc:sldChg chg="del">
        <pc:chgData name="Rebecca McEwan" userId="ff810c5d-fc8a-4cb6-9b96-8b31b958f764" providerId="ADAL" clId="{CA40EBA9-A81D-4912-9E9B-7AE8E0D05083}" dt="2025-09-01T04:52:45.016" v="10843" actId="47"/>
        <pc:sldMkLst>
          <pc:docMk/>
          <pc:sldMk cId="3060902019" sldId="586"/>
        </pc:sldMkLst>
      </pc:sldChg>
      <pc:sldChg chg="addSp delSp modSp mod modClrScheme chgLayout modNotesTx">
        <pc:chgData name="Rebecca McEwan" userId="ff810c5d-fc8a-4cb6-9b96-8b31b958f764" providerId="ADAL" clId="{CA40EBA9-A81D-4912-9E9B-7AE8E0D05083}" dt="2025-09-10T02:46:09.331" v="26385" actId="478"/>
        <pc:sldMkLst>
          <pc:docMk/>
          <pc:sldMk cId="2729606762" sldId="587"/>
        </pc:sldMkLst>
      </pc:sldChg>
      <pc:sldChg chg="addSp delSp modSp add mod modClrScheme chgLayout modNotesTx">
        <pc:chgData name="Rebecca McEwan" userId="ff810c5d-fc8a-4cb6-9b96-8b31b958f764" providerId="ADAL" clId="{CA40EBA9-A81D-4912-9E9B-7AE8E0D05083}" dt="2025-09-10T02:45:12.688" v="26374"/>
        <pc:sldMkLst>
          <pc:docMk/>
          <pc:sldMk cId="2197449896" sldId="593"/>
        </pc:sldMkLst>
      </pc:sldChg>
      <pc:sldChg chg="addSp delSp modSp add mod delAnim modNotesTx">
        <pc:chgData name="Rebecca McEwan" userId="ff810c5d-fc8a-4cb6-9b96-8b31b958f764" providerId="ADAL" clId="{CA40EBA9-A81D-4912-9E9B-7AE8E0D05083}" dt="2025-09-10T02:45:09.217" v="26372" actId="164"/>
        <pc:sldMkLst>
          <pc:docMk/>
          <pc:sldMk cId="2428762325" sldId="594"/>
        </pc:sldMkLst>
      </pc:sldChg>
      <pc:sldChg chg="addSp delSp modSp add mod modClrScheme chgLayout modNotesTx">
        <pc:chgData name="Rebecca McEwan" userId="ff810c5d-fc8a-4cb6-9b96-8b31b958f764" providerId="ADAL" clId="{CA40EBA9-A81D-4912-9E9B-7AE8E0D05083}" dt="2025-09-10T02:46:16.979" v="26388"/>
        <pc:sldMkLst>
          <pc:docMk/>
          <pc:sldMk cId="3925942449" sldId="595"/>
        </pc:sldMkLst>
      </pc:sldChg>
      <pc:sldChg chg="addSp delSp modSp add mod modClrScheme delAnim chgLayout">
        <pc:chgData name="Rebecca McEwan" userId="ff810c5d-fc8a-4cb6-9b96-8b31b958f764" providerId="ADAL" clId="{CA40EBA9-A81D-4912-9E9B-7AE8E0D05083}" dt="2025-09-01T05:46:50.613" v="12669" actId="700"/>
        <pc:sldMkLst>
          <pc:docMk/>
          <pc:sldMk cId="1833903726" sldId="596"/>
        </pc:sldMkLst>
      </pc:sldChg>
      <pc:sldChg chg="addSp delSp modSp add mod modClrScheme delAnim chgLayout modNotesTx">
        <pc:chgData name="Rebecca McEwan" userId="ff810c5d-fc8a-4cb6-9b96-8b31b958f764" providerId="ADAL" clId="{CA40EBA9-A81D-4912-9E9B-7AE8E0D05083}" dt="2025-09-01T05:46:55.914" v="12670" actId="700"/>
        <pc:sldMkLst>
          <pc:docMk/>
          <pc:sldMk cId="34925011" sldId="597"/>
        </pc:sldMkLst>
      </pc:sldChg>
      <pc:sldChg chg="addSp delSp modSp add mod modClrScheme chgLayout modNotesTx">
        <pc:chgData name="Rebecca McEwan" userId="ff810c5d-fc8a-4cb6-9b96-8b31b958f764" providerId="ADAL" clId="{CA40EBA9-A81D-4912-9E9B-7AE8E0D05083}" dt="2025-09-10T02:49:38.138" v="26421" actId="20577"/>
        <pc:sldMkLst>
          <pc:docMk/>
          <pc:sldMk cId="265169284" sldId="598"/>
        </pc:sldMkLst>
      </pc:sldChg>
      <pc:sldChg chg="addSp delSp modSp add mod modClrScheme chgLayout modNotesTx">
        <pc:chgData name="Rebecca McEwan" userId="ff810c5d-fc8a-4cb6-9b96-8b31b958f764" providerId="ADAL" clId="{CA40EBA9-A81D-4912-9E9B-7AE8E0D05083}" dt="2025-09-01T05:46:32.628" v="12666" actId="700"/>
        <pc:sldMkLst>
          <pc:docMk/>
          <pc:sldMk cId="717774756" sldId="599"/>
        </pc:sldMkLst>
      </pc:sldChg>
      <pc:sldChg chg="addSp delSp modSp add mod modClrScheme chgLayout modNotesTx">
        <pc:chgData name="Rebecca McEwan" userId="ff810c5d-fc8a-4cb6-9b96-8b31b958f764" providerId="ADAL" clId="{CA40EBA9-A81D-4912-9E9B-7AE8E0D05083}" dt="2025-09-01T05:46:41.757" v="12668" actId="700"/>
        <pc:sldMkLst>
          <pc:docMk/>
          <pc:sldMk cId="4014977081" sldId="600"/>
        </pc:sldMkLst>
      </pc:sldChg>
      <pc:sldChg chg="addSp delSp modSp add mod modClrScheme chgLayout modNotesTx">
        <pc:chgData name="Rebecca McEwan" userId="ff810c5d-fc8a-4cb6-9b96-8b31b958f764" providerId="ADAL" clId="{CA40EBA9-A81D-4912-9E9B-7AE8E0D05083}" dt="2025-09-10T02:49:57.015" v="26426" actId="6549"/>
        <pc:sldMkLst>
          <pc:docMk/>
          <pc:sldMk cId="1394019785" sldId="601"/>
        </pc:sldMkLst>
      </pc:sldChg>
      <pc:sldChg chg="delSp modSp add mod modClrScheme delAnim chgLayout modNotesTx">
        <pc:chgData name="Rebecca McEwan" userId="ff810c5d-fc8a-4cb6-9b96-8b31b958f764" providerId="ADAL" clId="{CA40EBA9-A81D-4912-9E9B-7AE8E0D05083}" dt="2025-09-09T22:48:15.695" v="24857" actId="5793"/>
        <pc:sldMkLst>
          <pc:docMk/>
          <pc:sldMk cId="63078269" sldId="602"/>
        </pc:sldMkLst>
      </pc:sldChg>
      <pc:sldChg chg="addSp delSp modSp add del mod delAnim">
        <pc:chgData name="Rebecca McEwan" userId="ff810c5d-fc8a-4cb6-9b96-8b31b958f764" providerId="ADAL" clId="{CA40EBA9-A81D-4912-9E9B-7AE8E0D05083}" dt="2025-09-01T06:22:24.495" v="15102" actId="47"/>
        <pc:sldMkLst>
          <pc:docMk/>
          <pc:sldMk cId="2526909864" sldId="603"/>
        </pc:sldMkLst>
      </pc:sldChg>
      <pc:sldChg chg="addSp delSp modSp add del mod modClrScheme chgLayout">
        <pc:chgData name="Rebecca McEwan" userId="ff810c5d-fc8a-4cb6-9b96-8b31b958f764" providerId="ADAL" clId="{CA40EBA9-A81D-4912-9E9B-7AE8E0D05083}" dt="2025-09-01T06:22:20.730" v="15101" actId="47"/>
        <pc:sldMkLst>
          <pc:docMk/>
          <pc:sldMk cId="451597982" sldId="604"/>
        </pc:sldMkLst>
      </pc:sldChg>
      <pc:sldChg chg="modNotesTx">
        <pc:chgData name="Rebecca McEwan" userId="ff810c5d-fc8a-4cb6-9b96-8b31b958f764" providerId="ADAL" clId="{CA40EBA9-A81D-4912-9E9B-7AE8E0D05083}" dt="2025-09-02T02:10:01.256" v="22464" actId="20577"/>
        <pc:sldMkLst>
          <pc:docMk/>
          <pc:sldMk cId="2406629561" sldId="604"/>
        </pc:sldMkLst>
      </pc:sldChg>
      <pc:sldChg chg="modNotesTx">
        <pc:chgData name="Rebecca McEwan" userId="ff810c5d-fc8a-4cb6-9b96-8b31b958f764" providerId="ADAL" clId="{CA40EBA9-A81D-4912-9E9B-7AE8E0D05083}" dt="2025-09-08T01:23:38.042" v="24235" actId="20577"/>
        <pc:sldMkLst>
          <pc:docMk/>
          <pc:sldMk cId="3059406001" sldId="605"/>
        </pc:sldMkLst>
      </pc:sldChg>
      <pc:sldChg chg="addSp delSp modSp add mod modNotesTx">
        <pc:chgData name="Rebecca McEwan" userId="ff810c5d-fc8a-4cb6-9b96-8b31b958f764" providerId="ADAL" clId="{CA40EBA9-A81D-4912-9E9B-7AE8E0D05083}" dt="2025-09-10T02:49:30.225" v="26417"/>
        <pc:sldMkLst>
          <pc:docMk/>
          <pc:sldMk cId="603307640" sldId="606"/>
        </pc:sldMkLst>
      </pc:sldChg>
      <pc:sldChg chg="addSp modSp new del mod">
        <pc:chgData name="Rebecca McEwan" userId="ff810c5d-fc8a-4cb6-9b96-8b31b958f764" providerId="ADAL" clId="{CA40EBA9-A81D-4912-9E9B-7AE8E0D05083}" dt="2025-09-02T01:58:13.229" v="21725" actId="47"/>
        <pc:sldMkLst>
          <pc:docMk/>
          <pc:sldMk cId="1109059209" sldId="607"/>
        </pc:sldMkLst>
      </pc:sldChg>
      <pc:sldChg chg="add">
        <pc:chgData name="Rebecca McEwan" userId="ff810c5d-fc8a-4cb6-9b96-8b31b958f764" providerId="ADAL" clId="{CA40EBA9-A81D-4912-9E9B-7AE8E0D05083}" dt="2025-09-10T00:32:07.587" v="26122"/>
        <pc:sldMkLst>
          <pc:docMk/>
          <pc:sldMk cId="815954821" sldId="617"/>
        </pc:sldMkLst>
      </pc:sldChg>
      <pc:sldChg chg="addSp delSp modSp add mod">
        <pc:chgData name="Rebecca McEwan" userId="ff810c5d-fc8a-4cb6-9b96-8b31b958f764" providerId="ADAL" clId="{CA40EBA9-A81D-4912-9E9B-7AE8E0D05083}" dt="2025-09-10T02:48:27.333" v="26402" actId="1582"/>
        <pc:sldMkLst>
          <pc:docMk/>
          <pc:sldMk cId="3846767907" sldId="618"/>
        </pc:sldMkLst>
      </pc:sldChg>
      <pc:sldChg chg="addSp delSp modSp add mod">
        <pc:chgData name="Rebecca McEwan" userId="ff810c5d-fc8a-4cb6-9b96-8b31b958f764" providerId="ADAL" clId="{CA40EBA9-A81D-4912-9E9B-7AE8E0D05083}" dt="2025-09-10T02:48:39.062" v="26404"/>
        <pc:sldMkLst>
          <pc:docMk/>
          <pc:sldMk cId="421033079" sldId="619"/>
        </pc:sldMkLst>
      </pc:sldChg>
      <pc:sldChg chg="add">
        <pc:chgData name="Rebecca McEwan" userId="ff810c5d-fc8a-4cb6-9b96-8b31b958f764" providerId="ADAL" clId="{CA40EBA9-A81D-4912-9E9B-7AE8E0D05083}" dt="2025-09-10T00:32:39.063" v="26123"/>
        <pc:sldMkLst>
          <pc:docMk/>
          <pc:sldMk cId="3746257964" sldId="620"/>
        </pc:sldMkLst>
      </pc:sldChg>
      <pc:sldChg chg="add">
        <pc:chgData name="Rebecca McEwan" userId="ff810c5d-fc8a-4cb6-9b96-8b31b958f764" providerId="ADAL" clId="{CA40EBA9-A81D-4912-9E9B-7AE8E0D05083}" dt="2025-09-10T00:32:39.063" v="26123"/>
        <pc:sldMkLst>
          <pc:docMk/>
          <pc:sldMk cId="2551041969" sldId="621"/>
        </pc:sldMkLst>
      </pc:sldChg>
      <pc:sldChg chg="addSp delSp modSp add mod">
        <pc:chgData name="Rebecca McEwan" userId="ff810c5d-fc8a-4cb6-9b96-8b31b958f764" providerId="ADAL" clId="{CA40EBA9-A81D-4912-9E9B-7AE8E0D05083}" dt="2025-09-10T02:50:31.962" v="26433"/>
        <pc:sldMkLst>
          <pc:docMk/>
          <pc:sldMk cId="1763713485" sldId="623"/>
        </pc:sldMkLst>
      </pc:sldChg>
      <pc:sldChg chg="add modNotesTx">
        <pc:chgData name="Rebecca McEwan" userId="ff810c5d-fc8a-4cb6-9b96-8b31b958f764" providerId="ADAL" clId="{CA40EBA9-A81D-4912-9E9B-7AE8E0D05083}" dt="2025-09-10T02:25:40.325" v="26340" actId="113"/>
        <pc:sldMkLst>
          <pc:docMk/>
          <pc:sldMk cId="568809961" sldId="627"/>
        </pc:sldMkLst>
      </pc:sldChg>
      <pc:sldChg chg="add">
        <pc:chgData name="Rebecca McEwan" userId="ff810c5d-fc8a-4cb6-9b96-8b31b958f764" providerId="ADAL" clId="{CA40EBA9-A81D-4912-9E9B-7AE8E0D05083}" dt="2025-09-10T00:32:39.063" v="26123"/>
        <pc:sldMkLst>
          <pc:docMk/>
          <pc:sldMk cId="3515058836" sldId="630"/>
        </pc:sldMkLst>
      </pc:sldChg>
      <pc:sldChg chg="add">
        <pc:chgData name="Rebecca McEwan" userId="ff810c5d-fc8a-4cb6-9b96-8b31b958f764" providerId="ADAL" clId="{CA40EBA9-A81D-4912-9E9B-7AE8E0D05083}" dt="2025-09-10T00:32:39.063" v="26123"/>
        <pc:sldMkLst>
          <pc:docMk/>
          <pc:sldMk cId="248074555" sldId="631"/>
        </pc:sldMkLst>
      </pc:sldChg>
      <pc:sldChg chg="addSp delSp modSp add mod modNotesTx">
        <pc:chgData name="Rebecca McEwan" userId="ff810c5d-fc8a-4cb6-9b96-8b31b958f764" providerId="ADAL" clId="{CA40EBA9-A81D-4912-9E9B-7AE8E0D05083}" dt="2025-09-15T02:45:36.992" v="26467" actId="20577"/>
        <pc:sldMkLst>
          <pc:docMk/>
          <pc:sldMk cId="2280318478" sldId="632"/>
        </pc:sldMkLst>
      </pc:sldChg>
      <pc:sldChg chg="addSp delSp modSp add mod modNotesTx">
        <pc:chgData name="Rebecca McEwan" userId="ff810c5d-fc8a-4cb6-9b96-8b31b958f764" providerId="ADAL" clId="{CA40EBA9-A81D-4912-9E9B-7AE8E0D05083}" dt="2025-09-10T02:50:18.743" v="26430"/>
        <pc:sldMkLst>
          <pc:docMk/>
          <pc:sldMk cId="1565848458" sldId="633"/>
        </pc:sldMkLst>
      </pc:sldChg>
      <pc:sldChg chg="modSp add mod modNotesTx">
        <pc:chgData name="Rebecca McEwan" userId="ff810c5d-fc8a-4cb6-9b96-8b31b958f764" providerId="ADAL" clId="{CA40EBA9-A81D-4912-9E9B-7AE8E0D05083}" dt="2025-09-10T02:25:29.027" v="26335" actId="6549"/>
        <pc:sldMkLst>
          <pc:docMk/>
          <pc:sldMk cId="455691168" sldId="634"/>
        </pc:sldMkLst>
      </pc:sldChg>
      <pc:sldChg chg="add modNotesTx">
        <pc:chgData name="Rebecca McEwan" userId="ff810c5d-fc8a-4cb6-9b96-8b31b958f764" providerId="ADAL" clId="{CA40EBA9-A81D-4912-9E9B-7AE8E0D05083}" dt="2025-09-10T00:31:45.837" v="26121" actId="6549"/>
        <pc:sldMkLst>
          <pc:docMk/>
          <pc:sldMk cId="3807786876" sldId="635"/>
        </pc:sldMkLst>
      </pc:sldChg>
      <pc:sldChg chg="modSp add mod">
        <pc:chgData name="Rebecca McEwan" userId="ff810c5d-fc8a-4cb6-9b96-8b31b958f764" providerId="ADAL" clId="{CA40EBA9-A81D-4912-9E9B-7AE8E0D05083}" dt="2025-09-10T02:44:13.637" v="26344" actId="207"/>
        <pc:sldMkLst>
          <pc:docMk/>
          <pc:sldMk cId="2368147112" sldId="636"/>
        </pc:sldMkLst>
      </pc:sldChg>
      <pc:sldChg chg="addSp delSp modSp add mod modNotesTx">
        <pc:chgData name="Rebecca McEwan" userId="ff810c5d-fc8a-4cb6-9b96-8b31b958f764" providerId="ADAL" clId="{CA40EBA9-A81D-4912-9E9B-7AE8E0D05083}" dt="2025-09-10T02:46:57.181" v="26392"/>
        <pc:sldMkLst>
          <pc:docMk/>
          <pc:sldMk cId="258130066" sldId="637"/>
        </pc:sldMkLst>
      </pc:sldChg>
      <pc:sldChg chg="add modNotesTx">
        <pc:chgData name="Rebecca McEwan" userId="ff810c5d-fc8a-4cb6-9b96-8b31b958f764" providerId="ADAL" clId="{CA40EBA9-A81D-4912-9E9B-7AE8E0D05083}" dt="2025-09-10T00:35:13.621" v="26179" actId="20577"/>
        <pc:sldMkLst>
          <pc:docMk/>
          <pc:sldMk cId="2389358011" sldId="638"/>
        </pc:sldMkLst>
      </pc:sldChg>
      <pc:sldChg chg="modNotesTx">
        <pc:chgData name="Rebecca McEwan" userId="ff810c5d-fc8a-4cb6-9b96-8b31b958f764" providerId="ADAL" clId="{CA40EBA9-A81D-4912-9E9B-7AE8E0D05083}" dt="2025-09-10T04:36:24.673" v="26466" actId="20577"/>
        <pc:sldMkLst>
          <pc:docMk/>
          <pc:sldMk cId="184668107" sldId="639"/>
        </pc:sldMkLst>
      </pc:sldChg>
      <pc:sldMasterChg chg="addSldLayout delSldLayout modSldLayout">
        <pc:chgData name="Rebecca McEwan" userId="ff810c5d-fc8a-4cb6-9b96-8b31b958f764" providerId="ADAL" clId="{CA40EBA9-A81D-4912-9E9B-7AE8E0D05083}" dt="2025-09-01T05:45:08.066" v="12629" actId="478"/>
        <pc:sldMasterMkLst>
          <pc:docMk/>
          <pc:sldMasterMk cId="1034081160" sldId="2147483648"/>
        </pc:sldMasterMkLst>
        <pc:sldLayoutChg chg="addSp delSp modSp mod">
          <pc:chgData name="Rebecca McEwan" userId="ff810c5d-fc8a-4cb6-9b96-8b31b958f764" providerId="ADAL" clId="{CA40EBA9-A81D-4912-9E9B-7AE8E0D05083}" dt="2025-09-01T05:45:08.066" v="12629" actId="478"/>
          <pc:sldLayoutMkLst>
            <pc:docMk/>
            <pc:sldMasterMk cId="1034081160" sldId="2147483648"/>
            <pc:sldLayoutMk cId="467862288" sldId="2147483697"/>
          </pc:sldLayoutMkLst>
        </pc:sldLayoutChg>
        <pc:sldLayoutChg chg="addSp delSp modSp mod">
          <pc:chgData name="Rebecca McEwan" userId="ff810c5d-fc8a-4cb6-9b96-8b31b958f764" providerId="ADAL" clId="{CA40EBA9-A81D-4912-9E9B-7AE8E0D05083}" dt="2025-09-01T05:44:16.818" v="12623" actId="478"/>
          <pc:sldLayoutMkLst>
            <pc:docMk/>
            <pc:sldMasterMk cId="1034081160" sldId="2147483648"/>
            <pc:sldLayoutMk cId="1445027470" sldId="2147483701"/>
          </pc:sldLayoutMkLst>
        </pc:sldLayoutChg>
        <pc:sldLayoutChg chg="del">
          <pc:chgData name="Rebecca McEwan" userId="ff810c5d-fc8a-4cb6-9b96-8b31b958f764" providerId="ADAL" clId="{CA40EBA9-A81D-4912-9E9B-7AE8E0D05083}" dt="2025-09-01T04:52:45.016" v="10843" actId="47"/>
          <pc:sldLayoutMkLst>
            <pc:docMk/>
            <pc:sldMasterMk cId="1034081160" sldId="2147483648"/>
            <pc:sldLayoutMk cId="3115376964" sldId="2147483724"/>
          </pc:sldLayoutMkLst>
        </pc:sldLayoutChg>
        <pc:sldLayoutChg chg="addSp delSp modSp add mod modTransition">
          <pc:chgData name="Rebecca McEwan" userId="ff810c5d-fc8a-4cb6-9b96-8b31b958f764" providerId="ADAL" clId="{CA40EBA9-A81D-4912-9E9B-7AE8E0D05083}" dt="2025-09-01T05:44:23.805" v="12626" actId="1036"/>
          <pc:sldLayoutMkLst>
            <pc:docMk/>
            <pc:sldMasterMk cId="1034081160" sldId="2147483648"/>
            <pc:sldLayoutMk cId="3447507708" sldId="2147483724"/>
          </pc:sldLayoutMkLst>
        </pc:sldLayoutChg>
        <pc:sldLayoutChg chg="del">
          <pc:chgData name="Rebecca McEwan" userId="ff810c5d-fc8a-4cb6-9b96-8b31b958f764" providerId="ADAL" clId="{CA40EBA9-A81D-4912-9E9B-7AE8E0D05083}" dt="2025-09-01T04:52:45.016" v="10843" actId="47"/>
          <pc:sldLayoutMkLst>
            <pc:docMk/>
            <pc:sldMasterMk cId="1034081160" sldId="2147483648"/>
            <pc:sldLayoutMk cId="2220954489" sldId="2147483725"/>
          </pc:sldLayoutMkLst>
        </pc:sldLayoutChg>
        <pc:sldLayoutChg chg="del">
          <pc:chgData name="Rebecca McEwan" userId="ff810c5d-fc8a-4cb6-9b96-8b31b958f764" providerId="ADAL" clId="{CA40EBA9-A81D-4912-9E9B-7AE8E0D05083}" dt="2025-09-01T05:35:00.231" v="12114" actId="47"/>
          <pc:sldLayoutMkLst>
            <pc:docMk/>
            <pc:sldMasterMk cId="1034081160" sldId="2147483648"/>
            <pc:sldLayoutMk cId="3031801687" sldId="2147483726"/>
          </pc:sldLayoutMkLst>
        </pc:sldLayoutChg>
      </pc:sldMasterChg>
    </pc:docChg>
  </pc:docChgLst>
  <pc:docChgLst>
    <pc:chgData name="Kerrie Shanahan" userId="ae473d9f-76e9-476f-892f-2674ea963afc" providerId="ADAL" clId="{8D4108E2-9063-470E-BD46-D36505E912B4}"/>
    <pc:docChg chg="delSld modSld">
      <pc:chgData name="Kerrie Shanahan" userId="ae473d9f-76e9-476f-892f-2674ea963afc" providerId="ADAL" clId="{8D4108E2-9063-470E-BD46-D36505E912B4}" dt="2025-10-08T04:04:47.890" v="137" actId="20577"/>
      <pc:docMkLst>
        <pc:docMk/>
      </pc:docMkLst>
      <pc:sldChg chg="modSp">
        <pc:chgData name="Kerrie Shanahan" userId="ae473d9f-76e9-476f-892f-2674ea963afc" providerId="ADAL" clId="{8D4108E2-9063-470E-BD46-D36505E912B4}" dt="2025-10-08T00:43:53.910" v="84" actId="20577"/>
        <pc:sldMkLst>
          <pc:docMk/>
          <pc:sldMk cId="568666050" sldId="473"/>
        </pc:sldMkLst>
        <pc:spChg chg="mod">
          <ac:chgData name="Kerrie Shanahan" userId="ae473d9f-76e9-476f-892f-2674ea963afc" providerId="ADAL" clId="{8D4108E2-9063-470E-BD46-D36505E912B4}" dt="2025-10-08T00:43:53.910" v="84" actId="20577"/>
          <ac:spMkLst>
            <pc:docMk/>
            <pc:sldMk cId="568666050" sldId="473"/>
            <ac:spMk id="3" creationId="{DC9F7A25-0774-C930-9842-15FFE0D904CC}"/>
          </ac:spMkLst>
        </pc:spChg>
      </pc:sldChg>
      <pc:sldChg chg="modSp">
        <pc:chgData name="Kerrie Shanahan" userId="ae473d9f-76e9-476f-892f-2674ea963afc" providerId="ADAL" clId="{8D4108E2-9063-470E-BD46-D36505E912B4}" dt="2025-10-08T00:43:56.716" v="86" actId="20577"/>
        <pc:sldMkLst>
          <pc:docMk/>
          <pc:sldMk cId="121607987" sldId="474"/>
        </pc:sldMkLst>
        <pc:spChg chg="mod">
          <ac:chgData name="Kerrie Shanahan" userId="ae473d9f-76e9-476f-892f-2674ea963afc" providerId="ADAL" clId="{8D4108E2-9063-470E-BD46-D36505E912B4}" dt="2025-10-08T00:43:56.716" v="86" actId="20577"/>
          <ac:spMkLst>
            <pc:docMk/>
            <pc:sldMk cId="121607987" sldId="474"/>
            <ac:spMk id="2" creationId="{1674CADB-9446-6068-C140-A7F65047622B}"/>
          </ac:spMkLst>
        </pc:spChg>
      </pc:sldChg>
      <pc:sldChg chg="modSp modNotesTx">
        <pc:chgData name="Kerrie Shanahan" userId="ae473d9f-76e9-476f-892f-2674ea963afc" providerId="ADAL" clId="{8D4108E2-9063-470E-BD46-D36505E912B4}" dt="2025-10-08T00:44:27.204" v="110" actId="20577"/>
        <pc:sldMkLst>
          <pc:docMk/>
          <pc:sldMk cId="3729327139" sldId="492"/>
        </pc:sldMkLst>
        <pc:spChg chg="mod">
          <ac:chgData name="Kerrie Shanahan" userId="ae473d9f-76e9-476f-892f-2674ea963afc" providerId="ADAL" clId="{8D4108E2-9063-470E-BD46-D36505E912B4}" dt="2025-10-08T00:44:27.204" v="110" actId="20577"/>
          <ac:spMkLst>
            <pc:docMk/>
            <pc:sldMk cId="3729327139" sldId="492"/>
            <ac:spMk id="4" creationId="{0FF74E7D-46A4-623E-6F4A-08640157C9E9}"/>
          </ac:spMkLst>
        </pc:spChg>
      </pc:sldChg>
      <pc:sldChg chg="modSp">
        <pc:chgData name="Kerrie Shanahan" userId="ae473d9f-76e9-476f-892f-2674ea963afc" providerId="ADAL" clId="{8D4108E2-9063-470E-BD46-D36505E912B4}" dt="2025-10-08T00:44:29.460" v="112" actId="20577"/>
        <pc:sldMkLst>
          <pc:docMk/>
          <pc:sldMk cId="2863013529" sldId="493"/>
        </pc:sldMkLst>
        <pc:spChg chg="mod">
          <ac:chgData name="Kerrie Shanahan" userId="ae473d9f-76e9-476f-892f-2674ea963afc" providerId="ADAL" clId="{8D4108E2-9063-470E-BD46-D36505E912B4}" dt="2025-10-08T00:44:29.460" v="112" actId="20577"/>
          <ac:spMkLst>
            <pc:docMk/>
            <pc:sldMk cId="2863013529" sldId="493"/>
            <ac:spMk id="3" creationId="{1A465A2C-EA31-EB55-D1ED-038DC7D2B806}"/>
          </ac:spMkLst>
        </pc:spChg>
      </pc:sldChg>
      <pc:sldChg chg="modSp">
        <pc:chgData name="Kerrie Shanahan" userId="ae473d9f-76e9-476f-892f-2674ea963afc" providerId="ADAL" clId="{8D4108E2-9063-470E-BD46-D36505E912B4}" dt="2025-10-08T00:44:33.275" v="116" actId="20577"/>
        <pc:sldMkLst>
          <pc:docMk/>
          <pc:sldMk cId="824124811" sldId="494"/>
        </pc:sldMkLst>
        <pc:spChg chg="mod">
          <ac:chgData name="Kerrie Shanahan" userId="ae473d9f-76e9-476f-892f-2674ea963afc" providerId="ADAL" clId="{8D4108E2-9063-470E-BD46-D36505E912B4}" dt="2025-10-08T00:44:33.275" v="116" actId="20577"/>
          <ac:spMkLst>
            <pc:docMk/>
            <pc:sldMk cId="824124811" sldId="494"/>
            <ac:spMk id="4" creationId="{E018A719-F666-F88E-E4F3-357DF3BB0091}"/>
          </ac:spMkLst>
        </pc:spChg>
      </pc:sldChg>
      <pc:sldChg chg="modNotesTx">
        <pc:chgData name="Kerrie Shanahan" userId="ae473d9f-76e9-476f-892f-2674ea963afc" providerId="ADAL" clId="{8D4108E2-9063-470E-BD46-D36505E912B4}" dt="2025-10-06T03:12:37.261" v="36" actId="20577"/>
        <pc:sldMkLst>
          <pc:docMk/>
          <pc:sldMk cId="1759574190" sldId="498"/>
        </pc:sldMkLst>
      </pc:sldChg>
      <pc:sldChg chg="modSp">
        <pc:chgData name="Kerrie Shanahan" userId="ae473d9f-76e9-476f-892f-2674ea963afc" providerId="ADAL" clId="{8D4108E2-9063-470E-BD46-D36505E912B4}" dt="2025-10-08T00:44:37.513" v="120" actId="20577"/>
        <pc:sldMkLst>
          <pc:docMk/>
          <pc:sldMk cId="1583021152" sldId="499"/>
        </pc:sldMkLst>
        <pc:spChg chg="mod">
          <ac:chgData name="Kerrie Shanahan" userId="ae473d9f-76e9-476f-892f-2674ea963afc" providerId="ADAL" clId="{8D4108E2-9063-470E-BD46-D36505E912B4}" dt="2025-10-08T00:44:37.513" v="120" actId="20577"/>
          <ac:spMkLst>
            <pc:docMk/>
            <pc:sldMk cId="1583021152" sldId="499"/>
            <ac:spMk id="2" creationId="{5E09A952-6E3A-9ECC-71A5-2F0F63A52D87}"/>
          </ac:spMkLst>
        </pc:spChg>
      </pc:sldChg>
      <pc:sldChg chg="modSp modNotesTx">
        <pc:chgData name="Kerrie Shanahan" userId="ae473d9f-76e9-476f-892f-2674ea963afc" providerId="ADAL" clId="{8D4108E2-9063-470E-BD46-D36505E912B4}" dt="2025-10-08T00:43:51.958" v="82" actId="20577"/>
        <pc:sldMkLst>
          <pc:docMk/>
          <pc:sldMk cId="309290176" sldId="522"/>
        </pc:sldMkLst>
        <pc:spChg chg="mod">
          <ac:chgData name="Kerrie Shanahan" userId="ae473d9f-76e9-476f-892f-2674ea963afc" providerId="ADAL" clId="{8D4108E2-9063-470E-BD46-D36505E912B4}" dt="2025-10-08T00:43:51.958" v="82" actId="20577"/>
          <ac:spMkLst>
            <pc:docMk/>
            <pc:sldMk cId="309290176" sldId="522"/>
            <ac:spMk id="3" creationId="{EB3DE614-2500-DDC6-79A7-93512B15B967}"/>
          </ac:spMkLst>
        </pc:spChg>
      </pc:sldChg>
      <pc:sldChg chg="modNotesTx">
        <pc:chgData name="Kerrie Shanahan" userId="ae473d9f-76e9-476f-892f-2674ea963afc" providerId="ADAL" clId="{8D4108E2-9063-470E-BD46-D36505E912B4}" dt="2025-10-08T01:20:25.367" v="133" actId="113"/>
        <pc:sldMkLst>
          <pc:docMk/>
          <pc:sldMk cId="3330237926" sldId="550"/>
        </pc:sldMkLst>
      </pc:sldChg>
      <pc:sldChg chg="modSp">
        <pc:chgData name="Kerrie Shanahan" userId="ae473d9f-76e9-476f-892f-2674ea963afc" providerId="ADAL" clId="{8D4108E2-9063-470E-BD46-D36505E912B4}" dt="2025-10-08T00:44:22.951" v="106" actId="20577"/>
        <pc:sldMkLst>
          <pc:docMk/>
          <pc:sldMk cId="40283615" sldId="553"/>
        </pc:sldMkLst>
        <pc:spChg chg="mod">
          <ac:chgData name="Kerrie Shanahan" userId="ae473d9f-76e9-476f-892f-2674ea963afc" providerId="ADAL" clId="{8D4108E2-9063-470E-BD46-D36505E912B4}" dt="2025-10-08T00:44:22.951" v="106" actId="20577"/>
          <ac:spMkLst>
            <pc:docMk/>
            <pc:sldMk cId="40283615" sldId="553"/>
            <ac:spMk id="2" creationId="{40810051-EBB0-9710-37E1-3EB867E31E00}"/>
          </ac:spMkLst>
        </pc:spChg>
      </pc:sldChg>
      <pc:sldChg chg="modSp">
        <pc:chgData name="Kerrie Shanahan" userId="ae473d9f-76e9-476f-892f-2674ea963afc" providerId="ADAL" clId="{8D4108E2-9063-470E-BD46-D36505E912B4}" dt="2025-10-08T00:44:25.109" v="108" actId="20577"/>
        <pc:sldMkLst>
          <pc:docMk/>
          <pc:sldMk cId="3363670403" sldId="554"/>
        </pc:sldMkLst>
        <pc:spChg chg="mod">
          <ac:chgData name="Kerrie Shanahan" userId="ae473d9f-76e9-476f-892f-2674ea963afc" providerId="ADAL" clId="{8D4108E2-9063-470E-BD46-D36505E912B4}" dt="2025-10-08T00:44:25.109" v="108" actId="20577"/>
          <ac:spMkLst>
            <pc:docMk/>
            <pc:sldMk cId="3363670403" sldId="554"/>
            <ac:spMk id="2" creationId="{E5AECEA7-EF0E-4D35-57A8-9341A7F81EB1}"/>
          </ac:spMkLst>
        </pc:spChg>
      </pc:sldChg>
      <pc:sldChg chg="modSp">
        <pc:chgData name="Kerrie Shanahan" userId="ae473d9f-76e9-476f-892f-2674ea963afc" providerId="ADAL" clId="{8D4108E2-9063-470E-BD46-D36505E912B4}" dt="2025-10-08T00:43:46.954" v="78" actId="20577"/>
        <pc:sldMkLst>
          <pc:docMk/>
          <pc:sldMk cId="2729606762" sldId="587"/>
        </pc:sldMkLst>
        <pc:spChg chg="mod">
          <ac:chgData name="Kerrie Shanahan" userId="ae473d9f-76e9-476f-892f-2674ea963afc" providerId="ADAL" clId="{8D4108E2-9063-470E-BD46-D36505E912B4}" dt="2025-10-08T00:43:46.954" v="78" actId="20577"/>
          <ac:spMkLst>
            <pc:docMk/>
            <pc:sldMk cId="2729606762" sldId="587"/>
            <ac:spMk id="2" creationId="{8C45CE68-B03D-D833-4737-7AF6DF1D70B2}"/>
          </ac:spMkLst>
        </pc:spChg>
      </pc:sldChg>
      <pc:sldChg chg="modSp">
        <pc:chgData name="Kerrie Shanahan" userId="ae473d9f-76e9-476f-892f-2674ea963afc" providerId="ADAL" clId="{8D4108E2-9063-470E-BD46-D36505E912B4}" dt="2025-10-08T00:43:49.376" v="80" actId="20577"/>
        <pc:sldMkLst>
          <pc:docMk/>
          <pc:sldMk cId="3925942449" sldId="595"/>
        </pc:sldMkLst>
        <pc:spChg chg="mod">
          <ac:chgData name="Kerrie Shanahan" userId="ae473d9f-76e9-476f-892f-2674ea963afc" providerId="ADAL" clId="{8D4108E2-9063-470E-BD46-D36505E912B4}" dt="2025-10-08T00:43:49.376" v="80" actId="20577"/>
          <ac:spMkLst>
            <pc:docMk/>
            <pc:sldMk cId="3925942449" sldId="595"/>
            <ac:spMk id="2" creationId="{8B54A52A-D2E1-056B-09E3-42AF221EBB79}"/>
          </ac:spMkLst>
        </pc:spChg>
      </pc:sldChg>
      <pc:sldChg chg="modSp">
        <pc:chgData name="Kerrie Shanahan" userId="ae473d9f-76e9-476f-892f-2674ea963afc" providerId="ADAL" clId="{8D4108E2-9063-470E-BD46-D36505E912B4}" dt="2025-10-08T00:44:01.250" v="90" actId="20577"/>
        <pc:sldMkLst>
          <pc:docMk/>
          <pc:sldMk cId="1833903726" sldId="596"/>
        </pc:sldMkLst>
        <pc:spChg chg="mod">
          <ac:chgData name="Kerrie Shanahan" userId="ae473d9f-76e9-476f-892f-2674ea963afc" providerId="ADAL" clId="{8D4108E2-9063-470E-BD46-D36505E912B4}" dt="2025-10-08T00:44:01.250" v="90" actId="20577"/>
          <ac:spMkLst>
            <pc:docMk/>
            <pc:sldMk cId="1833903726" sldId="596"/>
            <ac:spMk id="3" creationId="{E9E6B595-D273-56CD-55EA-CF4A734A8064}"/>
          </ac:spMkLst>
        </pc:spChg>
      </pc:sldChg>
      <pc:sldChg chg="modSp">
        <pc:chgData name="Kerrie Shanahan" userId="ae473d9f-76e9-476f-892f-2674ea963afc" providerId="ADAL" clId="{8D4108E2-9063-470E-BD46-D36505E912B4}" dt="2025-10-08T00:44:03.732" v="92" actId="20577"/>
        <pc:sldMkLst>
          <pc:docMk/>
          <pc:sldMk cId="34925011" sldId="597"/>
        </pc:sldMkLst>
        <pc:spChg chg="mod">
          <ac:chgData name="Kerrie Shanahan" userId="ae473d9f-76e9-476f-892f-2674ea963afc" providerId="ADAL" clId="{8D4108E2-9063-470E-BD46-D36505E912B4}" dt="2025-10-08T00:44:03.732" v="92" actId="20577"/>
          <ac:spMkLst>
            <pc:docMk/>
            <pc:sldMk cId="34925011" sldId="597"/>
            <ac:spMk id="3" creationId="{EE8976B1-F85E-8D5B-69E5-265ED1FF8D3D}"/>
          </ac:spMkLst>
        </pc:spChg>
      </pc:sldChg>
      <pc:sldChg chg="modSp">
        <pc:chgData name="Kerrie Shanahan" userId="ae473d9f-76e9-476f-892f-2674ea963afc" providerId="ADAL" clId="{8D4108E2-9063-470E-BD46-D36505E912B4}" dt="2025-10-08T00:44:06.250" v="94" actId="20577"/>
        <pc:sldMkLst>
          <pc:docMk/>
          <pc:sldMk cId="265169284" sldId="598"/>
        </pc:sldMkLst>
        <pc:spChg chg="mod">
          <ac:chgData name="Kerrie Shanahan" userId="ae473d9f-76e9-476f-892f-2674ea963afc" providerId="ADAL" clId="{8D4108E2-9063-470E-BD46-D36505E912B4}" dt="2025-10-08T00:44:06.250" v="94" actId="20577"/>
          <ac:spMkLst>
            <pc:docMk/>
            <pc:sldMk cId="265169284" sldId="598"/>
            <ac:spMk id="2" creationId="{9D56A50C-A852-C3AD-2810-25B7DD42C525}"/>
          </ac:spMkLst>
        </pc:spChg>
      </pc:sldChg>
      <pc:sldChg chg="modSp">
        <pc:chgData name="Kerrie Shanahan" userId="ae473d9f-76e9-476f-892f-2674ea963afc" providerId="ADAL" clId="{8D4108E2-9063-470E-BD46-D36505E912B4}" dt="2025-10-08T00:44:09.448" v="98" actId="20577"/>
        <pc:sldMkLst>
          <pc:docMk/>
          <pc:sldMk cId="717774756" sldId="599"/>
        </pc:sldMkLst>
        <pc:spChg chg="mod">
          <ac:chgData name="Kerrie Shanahan" userId="ae473d9f-76e9-476f-892f-2674ea963afc" providerId="ADAL" clId="{8D4108E2-9063-470E-BD46-D36505E912B4}" dt="2025-10-08T00:44:09.448" v="98" actId="20577"/>
          <ac:spMkLst>
            <pc:docMk/>
            <pc:sldMk cId="717774756" sldId="599"/>
            <ac:spMk id="3" creationId="{E231F6D5-0A5D-D63A-9E05-A8BEB5B6DABB}"/>
          </ac:spMkLst>
        </pc:spChg>
      </pc:sldChg>
      <pc:sldChg chg="modSp modNotesTx">
        <pc:chgData name="Kerrie Shanahan" userId="ae473d9f-76e9-476f-892f-2674ea963afc" providerId="ADAL" clId="{8D4108E2-9063-470E-BD46-D36505E912B4}" dt="2025-10-08T00:44:12.967" v="100" actId="20577"/>
        <pc:sldMkLst>
          <pc:docMk/>
          <pc:sldMk cId="4014977081" sldId="600"/>
        </pc:sldMkLst>
        <pc:spChg chg="mod">
          <ac:chgData name="Kerrie Shanahan" userId="ae473d9f-76e9-476f-892f-2674ea963afc" providerId="ADAL" clId="{8D4108E2-9063-470E-BD46-D36505E912B4}" dt="2025-10-08T00:44:12.967" v="100" actId="20577"/>
          <ac:spMkLst>
            <pc:docMk/>
            <pc:sldMk cId="4014977081" sldId="600"/>
            <ac:spMk id="3" creationId="{D0B99EE8-10EF-56AA-781E-71763BD240FC}"/>
          </ac:spMkLst>
        </pc:spChg>
      </pc:sldChg>
      <pc:sldChg chg="modSp">
        <pc:chgData name="Kerrie Shanahan" userId="ae473d9f-76e9-476f-892f-2674ea963afc" providerId="ADAL" clId="{8D4108E2-9063-470E-BD46-D36505E912B4}" dt="2025-10-08T00:44:17.694" v="102" actId="20577"/>
        <pc:sldMkLst>
          <pc:docMk/>
          <pc:sldMk cId="1394019785" sldId="601"/>
        </pc:sldMkLst>
        <pc:spChg chg="mod">
          <ac:chgData name="Kerrie Shanahan" userId="ae473d9f-76e9-476f-892f-2674ea963afc" providerId="ADAL" clId="{8D4108E2-9063-470E-BD46-D36505E912B4}" dt="2025-10-08T00:44:17.694" v="102" actId="20577"/>
          <ac:spMkLst>
            <pc:docMk/>
            <pc:sldMk cId="1394019785" sldId="601"/>
            <ac:spMk id="2" creationId="{A08DB37B-B189-68E1-294A-EFEDE06E5A38}"/>
          </ac:spMkLst>
        </pc:spChg>
      </pc:sldChg>
      <pc:sldChg chg="modSp">
        <pc:chgData name="Kerrie Shanahan" userId="ae473d9f-76e9-476f-892f-2674ea963afc" providerId="ADAL" clId="{8D4108E2-9063-470E-BD46-D36505E912B4}" dt="2025-10-08T00:44:20.518" v="104" actId="20577"/>
        <pc:sldMkLst>
          <pc:docMk/>
          <pc:sldMk cId="63078269" sldId="602"/>
        </pc:sldMkLst>
        <pc:spChg chg="mod">
          <ac:chgData name="Kerrie Shanahan" userId="ae473d9f-76e9-476f-892f-2674ea963afc" providerId="ADAL" clId="{8D4108E2-9063-470E-BD46-D36505E912B4}" dt="2025-10-08T00:44:20.518" v="104" actId="20577"/>
          <ac:spMkLst>
            <pc:docMk/>
            <pc:sldMk cId="63078269" sldId="602"/>
            <ac:spMk id="3" creationId="{0A3D8C50-C53F-860E-16D5-F880D05ABCE5}"/>
          </ac:spMkLst>
        </pc:spChg>
      </pc:sldChg>
      <pc:sldChg chg="del">
        <pc:chgData name="Kerrie Shanahan" userId="ae473d9f-76e9-476f-892f-2674ea963afc" providerId="ADAL" clId="{8D4108E2-9063-470E-BD46-D36505E912B4}" dt="2025-10-06T02:55:58.713" v="0" actId="2696"/>
        <pc:sldMkLst>
          <pc:docMk/>
          <pc:sldMk cId="2406629561" sldId="604"/>
        </pc:sldMkLst>
      </pc:sldChg>
      <pc:sldChg chg="del">
        <pc:chgData name="Kerrie Shanahan" userId="ae473d9f-76e9-476f-892f-2674ea963afc" providerId="ADAL" clId="{8D4108E2-9063-470E-BD46-D36505E912B4}" dt="2025-10-06T02:55:58.713" v="0" actId="2696"/>
        <pc:sldMkLst>
          <pc:docMk/>
          <pc:sldMk cId="3059406001" sldId="605"/>
        </pc:sldMkLst>
      </pc:sldChg>
      <pc:sldChg chg="modSp">
        <pc:chgData name="Kerrie Shanahan" userId="ae473d9f-76e9-476f-892f-2674ea963afc" providerId="ADAL" clId="{8D4108E2-9063-470E-BD46-D36505E912B4}" dt="2025-10-08T00:43:58.859" v="88" actId="20577"/>
        <pc:sldMkLst>
          <pc:docMk/>
          <pc:sldMk cId="603307640" sldId="606"/>
        </pc:sldMkLst>
        <pc:spChg chg="mod">
          <ac:chgData name="Kerrie Shanahan" userId="ae473d9f-76e9-476f-892f-2674ea963afc" providerId="ADAL" clId="{8D4108E2-9063-470E-BD46-D36505E912B4}" dt="2025-10-08T00:43:58.859" v="88" actId="20577"/>
          <ac:spMkLst>
            <pc:docMk/>
            <pc:sldMk cId="603307640" sldId="606"/>
            <ac:spMk id="2" creationId="{538274F8-8FB8-FED1-3103-74CEEB88EEF9}"/>
          </ac:spMkLst>
        </pc:spChg>
      </pc:sldChg>
      <pc:sldChg chg="del">
        <pc:chgData name="Kerrie Shanahan" userId="ae473d9f-76e9-476f-892f-2674ea963afc" providerId="ADAL" clId="{8D4108E2-9063-470E-BD46-D36505E912B4}" dt="2025-10-06T02:55:58.713" v="0" actId="2696"/>
        <pc:sldMkLst>
          <pc:docMk/>
          <pc:sldMk cId="815954821" sldId="617"/>
        </pc:sldMkLst>
      </pc:sldChg>
      <pc:sldChg chg="del">
        <pc:chgData name="Kerrie Shanahan" userId="ae473d9f-76e9-476f-892f-2674ea963afc" providerId="ADAL" clId="{8D4108E2-9063-470E-BD46-D36505E912B4}" dt="2025-10-06T02:55:58.713" v="0" actId="2696"/>
        <pc:sldMkLst>
          <pc:docMk/>
          <pc:sldMk cId="3846767907" sldId="618"/>
        </pc:sldMkLst>
      </pc:sldChg>
      <pc:sldChg chg="del">
        <pc:chgData name="Kerrie Shanahan" userId="ae473d9f-76e9-476f-892f-2674ea963afc" providerId="ADAL" clId="{8D4108E2-9063-470E-BD46-D36505E912B4}" dt="2025-10-06T02:55:58.713" v="0" actId="2696"/>
        <pc:sldMkLst>
          <pc:docMk/>
          <pc:sldMk cId="421033079" sldId="619"/>
        </pc:sldMkLst>
      </pc:sldChg>
      <pc:sldChg chg="del">
        <pc:chgData name="Kerrie Shanahan" userId="ae473d9f-76e9-476f-892f-2674ea963afc" providerId="ADAL" clId="{8D4108E2-9063-470E-BD46-D36505E912B4}" dt="2025-10-06T02:55:58.713" v="0" actId="2696"/>
        <pc:sldMkLst>
          <pc:docMk/>
          <pc:sldMk cId="3746257964" sldId="620"/>
        </pc:sldMkLst>
      </pc:sldChg>
      <pc:sldChg chg="del">
        <pc:chgData name="Kerrie Shanahan" userId="ae473d9f-76e9-476f-892f-2674ea963afc" providerId="ADAL" clId="{8D4108E2-9063-470E-BD46-D36505E912B4}" dt="2025-10-06T02:55:58.713" v="0" actId="2696"/>
        <pc:sldMkLst>
          <pc:docMk/>
          <pc:sldMk cId="2551041969" sldId="621"/>
        </pc:sldMkLst>
      </pc:sldChg>
      <pc:sldChg chg="del">
        <pc:chgData name="Kerrie Shanahan" userId="ae473d9f-76e9-476f-892f-2674ea963afc" providerId="ADAL" clId="{8D4108E2-9063-470E-BD46-D36505E912B4}" dt="2025-10-06T02:55:58.713" v="0" actId="2696"/>
        <pc:sldMkLst>
          <pc:docMk/>
          <pc:sldMk cId="1763713485" sldId="623"/>
        </pc:sldMkLst>
      </pc:sldChg>
      <pc:sldChg chg="del">
        <pc:chgData name="Kerrie Shanahan" userId="ae473d9f-76e9-476f-892f-2674ea963afc" providerId="ADAL" clId="{8D4108E2-9063-470E-BD46-D36505E912B4}" dt="2025-10-06T02:55:58.713" v="0" actId="2696"/>
        <pc:sldMkLst>
          <pc:docMk/>
          <pc:sldMk cId="568809961" sldId="627"/>
        </pc:sldMkLst>
      </pc:sldChg>
      <pc:sldChg chg="del">
        <pc:chgData name="Kerrie Shanahan" userId="ae473d9f-76e9-476f-892f-2674ea963afc" providerId="ADAL" clId="{8D4108E2-9063-470E-BD46-D36505E912B4}" dt="2025-10-06T02:55:58.713" v="0" actId="2696"/>
        <pc:sldMkLst>
          <pc:docMk/>
          <pc:sldMk cId="3515058836" sldId="630"/>
        </pc:sldMkLst>
      </pc:sldChg>
      <pc:sldChg chg="del">
        <pc:chgData name="Kerrie Shanahan" userId="ae473d9f-76e9-476f-892f-2674ea963afc" providerId="ADAL" clId="{8D4108E2-9063-470E-BD46-D36505E912B4}" dt="2025-10-06T02:55:58.713" v="0" actId="2696"/>
        <pc:sldMkLst>
          <pc:docMk/>
          <pc:sldMk cId="248074555" sldId="631"/>
        </pc:sldMkLst>
      </pc:sldChg>
      <pc:sldChg chg="del">
        <pc:chgData name="Kerrie Shanahan" userId="ae473d9f-76e9-476f-892f-2674ea963afc" providerId="ADAL" clId="{8D4108E2-9063-470E-BD46-D36505E912B4}" dt="2025-10-06T02:55:58.713" v="0" actId="2696"/>
        <pc:sldMkLst>
          <pc:docMk/>
          <pc:sldMk cId="2280318478" sldId="632"/>
        </pc:sldMkLst>
      </pc:sldChg>
      <pc:sldChg chg="del">
        <pc:chgData name="Kerrie Shanahan" userId="ae473d9f-76e9-476f-892f-2674ea963afc" providerId="ADAL" clId="{8D4108E2-9063-470E-BD46-D36505E912B4}" dt="2025-10-06T02:55:58.713" v="0" actId="2696"/>
        <pc:sldMkLst>
          <pc:docMk/>
          <pc:sldMk cId="1565848458" sldId="633"/>
        </pc:sldMkLst>
      </pc:sldChg>
      <pc:sldChg chg="del">
        <pc:chgData name="Kerrie Shanahan" userId="ae473d9f-76e9-476f-892f-2674ea963afc" providerId="ADAL" clId="{8D4108E2-9063-470E-BD46-D36505E912B4}" dt="2025-10-06T02:55:58.713" v="0" actId="2696"/>
        <pc:sldMkLst>
          <pc:docMk/>
          <pc:sldMk cId="455691168" sldId="634"/>
        </pc:sldMkLst>
      </pc:sldChg>
      <pc:sldChg chg="del">
        <pc:chgData name="Kerrie Shanahan" userId="ae473d9f-76e9-476f-892f-2674ea963afc" providerId="ADAL" clId="{8D4108E2-9063-470E-BD46-D36505E912B4}" dt="2025-10-06T03:11:15.288" v="27" actId="2696"/>
        <pc:sldMkLst>
          <pc:docMk/>
          <pc:sldMk cId="3807786876" sldId="635"/>
        </pc:sldMkLst>
      </pc:sldChg>
      <pc:sldChg chg="modNotesTx">
        <pc:chgData name="Kerrie Shanahan" userId="ae473d9f-76e9-476f-892f-2674ea963afc" providerId="ADAL" clId="{8D4108E2-9063-470E-BD46-D36505E912B4}" dt="2025-10-06T03:02:22.380" v="8" actId="20577"/>
        <pc:sldMkLst>
          <pc:docMk/>
          <pc:sldMk cId="2368147112" sldId="636"/>
        </pc:sldMkLst>
      </pc:sldChg>
      <pc:sldChg chg="del">
        <pc:chgData name="Kerrie Shanahan" userId="ae473d9f-76e9-476f-892f-2674ea963afc" providerId="ADAL" clId="{8D4108E2-9063-470E-BD46-D36505E912B4}" dt="2025-10-06T02:56:13.204" v="1" actId="2696"/>
        <pc:sldMkLst>
          <pc:docMk/>
          <pc:sldMk cId="258130066" sldId="637"/>
        </pc:sldMkLst>
      </pc:sldChg>
      <pc:sldChg chg="del">
        <pc:chgData name="Kerrie Shanahan" userId="ae473d9f-76e9-476f-892f-2674ea963afc" providerId="ADAL" clId="{8D4108E2-9063-470E-BD46-D36505E912B4}" dt="2025-10-06T02:56:13.204" v="1" actId="2696"/>
        <pc:sldMkLst>
          <pc:docMk/>
          <pc:sldMk cId="2389358011" sldId="638"/>
        </pc:sldMkLst>
      </pc:sldChg>
      <pc:sldChg chg="modSp modNotesTx">
        <pc:chgData name="Kerrie Shanahan" userId="ae473d9f-76e9-476f-892f-2674ea963afc" providerId="ADAL" clId="{8D4108E2-9063-470E-BD46-D36505E912B4}" dt="2025-10-08T04:04:47.890" v="137" actId="20577"/>
        <pc:sldMkLst>
          <pc:docMk/>
          <pc:sldMk cId="184668107" sldId="639"/>
        </pc:sldMkLst>
        <pc:spChg chg="mod">
          <ac:chgData name="Kerrie Shanahan" userId="ae473d9f-76e9-476f-892f-2674ea963afc" providerId="ADAL" clId="{8D4108E2-9063-470E-BD46-D36505E912B4}" dt="2025-10-08T00:52:17.976" v="127" actId="20577"/>
          <ac:spMkLst>
            <pc:docMk/>
            <pc:sldMk cId="184668107" sldId="639"/>
            <ac:spMk id="6" creationId="{3E192CB3-B945-9406-F3AE-9F952F274A67}"/>
          </ac:spMkLst>
        </pc:spChg>
      </pc:sldChg>
      <pc:sldMasterChg chg="delSldLayout">
        <pc:chgData name="Kerrie Shanahan" userId="ae473d9f-76e9-476f-892f-2674ea963afc" providerId="ADAL" clId="{8D4108E2-9063-470E-BD46-D36505E912B4}" dt="2025-10-06T03:11:15.288" v="27" actId="2696"/>
        <pc:sldMasterMkLst>
          <pc:docMk/>
          <pc:sldMasterMk cId="1034081160" sldId="2147483648"/>
        </pc:sldMasterMkLst>
        <pc:sldLayoutChg chg="del">
          <pc:chgData name="Kerrie Shanahan" userId="ae473d9f-76e9-476f-892f-2674ea963afc" providerId="ADAL" clId="{8D4108E2-9063-470E-BD46-D36505E912B4}" dt="2025-10-06T03:11:15.288" v="27" actId="2696"/>
          <pc:sldLayoutMkLst>
            <pc:docMk/>
            <pc:sldMasterMk cId="1034081160" sldId="2147483648"/>
            <pc:sldLayoutMk cId="1747930778" sldId="2147483725"/>
          </pc:sldLayoutMkLst>
        </pc:sldLayoutChg>
        <pc:sldLayoutChg chg="del">
          <pc:chgData name="Kerrie Shanahan" userId="ae473d9f-76e9-476f-892f-2674ea963afc" providerId="ADAL" clId="{8D4108E2-9063-470E-BD46-D36505E912B4}" dt="2025-10-06T02:55:58.713" v="0" actId="2696"/>
          <pc:sldLayoutMkLst>
            <pc:docMk/>
            <pc:sldMasterMk cId="1034081160" sldId="2147483648"/>
            <pc:sldLayoutMk cId="1965674602" sldId="2147483726"/>
          </pc:sldLayoutMkLst>
        </pc:sldLayoutChg>
      </pc:sldMasterChg>
    </pc:docChg>
  </pc:docChgLst>
  <pc:docChgLst>
    <pc:chgData name="Martine Power" userId="f3410e55-3c0b-475c-b0b5-72038337e5c9" providerId="ADAL" clId="{17D0FC71-C0EA-4387-A4F8-65B9E32438E6}"/>
    <pc:docChg chg="undo custSel modSld">
      <pc:chgData name="Martine Power" userId="f3410e55-3c0b-475c-b0b5-72038337e5c9" providerId="ADAL" clId="{17D0FC71-C0EA-4387-A4F8-65B9E32438E6}" dt="2025-09-12T03:41:49.425" v="1715" actId="20577"/>
      <pc:docMkLst>
        <pc:docMk/>
      </pc:docMkLst>
      <pc:sldChg chg="modNotesTx">
        <pc:chgData name="Martine Power" userId="f3410e55-3c0b-475c-b0b5-72038337e5c9" providerId="ADAL" clId="{17D0FC71-C0EA-4387-A4F8-65B9E32438E6}" dt="2025-09-11T01:37:53.080" v="675" actId="113"/>
        <pc:sldMkLst>
          <pc:docMk/>
          <pc:sldMk cId="568666050" sldId="473"/>
        </pc:sldMkLst>
      </pc:sldChg>
      <pc:sldChg chg="modNotesTx">
        <pc:chgData name="Martine Power" userId="f3410e55-3c0b-475c-b0b5-72038337e5c9" providerId="ADAL" clId="{17D0FC71-C0EA-4387-A4F8-65B9E32438E6}" dt="2025-09-11T02:07:35.354" v="790" actId="113"/>
        <pc:sldMkLst>
          <pc:docMk/>
          <pc:sldMk cId="121607987" sldId="474"/>
        </pc:sldMkLst>
      </pc:sldChg>
      <pc:sldChg chg="modNotesTx">
        <pc:chgData name="Martine Power" userId="f3410e55-3c0b-475c-b0b5-72038337e5c9" providerId="ADAL" clId="{17D0FC71-C0EA-4387-A4F8-65B9E32438E6}" dt="2025-09-11T03:50:52.133" v="923" actId="20577"/>
        <pc:sldMkLst>
          <pc:docMk/>
          <pc:sldMk cId="3729327139" sldId="492"/>
        </pc:sldMkLst>
      </pc:sldChg>
      <pc:sldChg chg="modNotesTx">
        <pc:chgData name="Martine Power" userId="f3410e55-3c0b-475c-b0b5-72038337e5c9" providerId="ADAL" clId="{17D0FC71-C0EA-4387-A4F8-65B9E32438E6}" dt="2025-09-12T03:41:20.505" v="1713" actId="20577"/>
        <pc:sldMkLst>
          <pc:docMk/>
          <pc:sldMk cId="2863013529" sldId="493"/>
        </pc:sldMkLst>
      </pc:sldChg>
      <pc:sldChg chg="modNotesTx">
        <pc:chgData name="Martine Power" userId="f3410e55-3c0b-475c-b0b5-72038337e5c9" providerId="ADAL" clId="{17D0FC71-C0EA-4387-A4F8-65B9E32438E6}" dt="2025-09-12T02:39:48.832" v="1711" actId="313"/>
        <pc:sldMkLst>
          <pc:docMk/>
          <pc:sldMk cId="1759574190" sldId="498"/>
        </pc:sldMkLst>
      </pc:sldChg>
      <pc:sldChg chg="modNotesTx">
        <pc:chgData name="Martine Power" userId="f3410e55-3c0b-475c-b0b5-72038337e5c9" providerId="ADAL" clId="{17D0FC71-C0EA-4387-A4F8-65B9E32438E6}" dt="2025-09-09T05:54:53.538" v="151" actId="113"/>
        <pc:sldMkLst>
          <pc:docMk/>
          <pc:sldMk cId="702303488" sldId="511"/>
        </pc:sldMkLst>
      </pc:sldChg>
      <pc:sldChg chg="modNotesTx">
        <pc:chgData name="Martine Power" userId="f3410e55-3c0b-475c-b0b5-72038337e5c9" providerId="ADAL" clId="{17D0FC71-C0EA-4387-A4F8-65B9E32438E6}" dt="2025-09-09T05:58:03.830" v="153" actId="113"/>
        <pc:sldMkLst>
          <pc:docMk/>
          <pc:sldMk cId="2491177883" sldId="512"/>
        </pc:sldMkLst>
      </pc:sldChg>
      <pc:sldChg chg="modNotesTx">
        <pc:chgData name="Martine Power" userId="f3410e55-3c0b-475c-b0b5-72038337e5c9" providerId="ADAL" clId="{17D0FC71-C0EA-4387-A4F8-65B9E32438E6}" dt="2025-09-11T00:47:46.466" v="307" actId="20577"/>
        <pc:sldMkLst>
          <pc:docMk/>
          <pc:sldMk cId="1971552586" sldId="515"/>
        </pc:sldMkLst>
      </pc:sldChg>
      <pc:sldChg chg="modSp mod modNotesTx">
        <pc:chgData name="Martine Power" userId="f3410e55-3c0b-475c-b0b5-72038337e5c9" providerId="ADAL" clId="{17D0FC71-C0EA-4387-A4F8-65B9E32438E6}" dt="2025-09-09T05:38:51.612" v="138" actId="20577"/>
        <pc:sldMkLst>
          <pc:docMk/>
          <pc:sldMk cId="409148390" sldId="520"/>
        </pc:sldMkLst>
      </pc:sldChg>
      <pc:sldChg chg="modNotesTx">
        <pc:chgData name="Martine Power" userId="f3410e55-3c0b-475c-b0b5-72038337e5c9" providerId="ADAL" clId="{17D0FC71-C0EA-4387-A4F8-65B9E32438E6}" dt="2025-09-11T02:07:58.597" v="794" actId="113"/>
        <pc:sldMkLst>
          <pc:docMk/>
          <pc:sldMk cId="309290176" sldId="522"/>
        </pc:sldMkLst>
      </pc:sldChg>
      <pc:sldChg chg="modNotesTx">
        <pc:chgData name="Martine Power" userId="f3410e55-3c0b-475c-b0b5-72038337e5c9" providerId="ADAL" clId="{17D0FC71-C0EA-4387-A4F8-65B9E32438E6}" dt="2025-09-11T00:33:22.735" v="269" actId="20577"/>
        <pc:sldMkLst>
          <pc:docMk/>
          <pc:sldMk cId="1596643284" sldId="525"/>
        </pc:sldMkLst>
      </pc:sldChg>
      <pc:sldChg chg="modNotesTx">
        <pc:chgData name="Martine Power" userId="f3410e55-3c0b-475c-b0b5-72038337e5c9" providerId="ADAL" clId="{17D0FC71-C0EA-4387-A4F8-65B9E32438E6}" dt="2025-09-11T06:24:02.518" v="1640" actId="20577"/>
        <pc:sldMkLst>
          <pc:docMk/>
          <pc:sldMk cId="2703624644" sldId="528"/>
        </pc:sldMkLst>
      </pc:sldChg>
      <pc:sldChg chg="modNotesTx">
        <pc:chgData name="Martine Power" userId="f3410e55-3c0b-475c-b0b5-72038337e5c9" providerId="ADAL" clId="{17D0FC71-C0EA-4387-A4F8-65B9E32438E6}" dt="2025-09-11T00:37:32.671" v="306" actId="20577"/>
        <pc:sldMkLst>
          <pc:docMk/>
          <pc:sldMk cId="3781479621" sldId="529"/>
        </pc:sldMkLst>
      </pc:sldChg>
      <pc:sldChg chg="modNotesTx">
        <pc:chgData name="Martine Power" userId="f3410e55-3c0b-475c-b0b5-72038337e5c9" providerId="ADAL" clId="{17D0FC71-C0EA-4387-A4F8-65B9E32438E6}" dt="2025-09-11T00:59:57.433" v="371" actId="20577"/>
        <pc:sldMkLst>
          <pc:docMk/>
          <pc:sldMk cId="4125320619" sldId="545"/>
        </pc:sldMkLst>
      </pc:sldChg>
      <pc:sldChg chg="modNotesTx">
        <pc:chgData name="Martine Power" userId="f3410e55-3c0b-475c-b0b5-72038337e5c9" providerId="ADAL" clId="{17D0FC71-C0EA-4387-A4F8-65B9E32438E6}" dt="2025-09-09T05:53:01.035" v="148" actId="113"/>
        <pc:sldMkLst>
          <pc:docMk/>
          <pc:sldMk cId="3330237926" sldId="550"/>
        </pc:sldMkLst>
      </pc:sldChg>
      <pc:sldChg chg="modNotesTx">
        <pc:chgData name="Martine Power" userId="f3410e55-3c0b-475c-b0b5-72038337e5c9" providerId="ADAL" clId="{17D0FC71-C0EA-4387-A4F8-65B9E32438E6}" dt="2025-09-11T02:26:55.381" v="887" actId="20577"/>
        <pc:sldMkLst>
          <pc:docMk/>
          <pc:sldMk cId="3363670403" sldId="554"/>
        </pc:sldMkLst>
      </pc:sldChg>
      <pc:sldChg chg="modNotesTx">
        <pc:chgData name="Martine Power" userId="f3410e55-3c0b-475c-b0b5-72038337e5c9" providerId="ADAL" clId="{17D0FC71-C0EA-4387-A4F8-65B9E32438E6}" dt="2025-09-11T04:10:02.351" v="1018" actId="313"/>
        <pc:sldMkLst>
          <pc:docMk/>
          <pc:sldMk cId="2729606762" sldId="587"/>
        </pc:sldMkLst>
      </pc:sldChg>
      <pc:sldChg chg="modNotesTx">
        <pc:chgData name="Martine Power" userId="f3410e55-3c0b-475c-b0b5-72038337e5c9" providerId="ADAL" clId="{17D0FC71-C0EA-4387-A4F8-65B9E32438E6}" dt="2025-09-09T05:40:12.317" v="146" actId="20577"/>
        <pc:sldMkLst>
          <pc:docMk/>
          <pc:sldMk cId="2212672778" sldId="591"/>
        </pc:sldMkLst>
      </pc:sldChg>
      <pc:sldChg chg="modNotesTx">
        <pc:chgData name="Martine Power" userId="f3410e55-3c0b-475c-b0b5-72038337e5c9" providerId="ADAL" clId="{17D0FC71-C0EA-4387-A4F8-65B9E32438E6}" dt="2025-09-11T01:15:21.737" v="488" actId="113"/>
        <pc:sldMkLst>
          <pc:docMk/>
          <pc:sldMk cId="2197449896" sldId="593"/>
        </pc:sldMkLst>
      </pc:sldChg>
      <pc:sldChg chg="modNotesTx">
        <pc:chgData name="Martine Power" userId="f3410e55-3c0b-475c-b0b5-72038337e5c9" providerId="ADAL" clId="{17D0FC71-C0EA-4387-A4F8-65B9E32438E6}" dt="2025-09-11T02:08:34.721" v="798" actId="113"/>
        <pc:sldMkLst>
          <pc:docMk/>
          <pc:sldMk cId="2428762325" sldId="594"/>
        </pc:sldMkLst>
      </pc:sldChg>
      <pc:sldChg chg="modNotesTx">
        <pc:chgData name="Martine Power" userId="f3410e55-3c0b-475c-b0b5-72038337e5c9" providerId="ADAL" clId="{17D0FC71-C0EA-4387-A4F8-65B9E32438E6}" dt="2025-09-11T04:13:14.832" v="1310" actId="20577"/>
        <pc:sldMkLst>
          <pc:docMk/>
          <pc:sldMk cId="3925942449" sldId="595"/>
        </pc:sldMkLst>
      </pc:sldChg>
      <pc:sldChg chg="modNotesTx">
        <pc:chgData name="Martine Power" userId="f3410e55-3c0b-475c-b0b5-72038337e5c9" providerId="ADAL" clId="{17D0FC71-C0EA-4387-A4F8-65B9E32438E6}" dt="2025-09-11T02:07:17.836" v="788" actId="113"/>
        <pc:sldMkLst>
          <pc:docMk/>
          <pc:sldMk cId="1833903726" sldId="596"/>
        </pc:sldMkLst>
      </pc:sldChg>
      <pc:sldChg chg="modNotesTx">
        <pc:chgData name="Martine Power" userId="f3410e55-3c0b-475c-b0b5-72038337e5c9" providerId="ADAL" clId="{17D0FC71-C0EA-4387-A4F8-65B9E32438E6}" dt="2025-09-11T01:49:52.227" v="736" actId="20577"/>
        <pc:sldMkLst>
          <pc:docMk/>
          <pc:sldMk cId="34925011" sldId="597"/>
        </pc:sldMkLst>
      </pc:sldChg>
      <pc:sldChg chg="modNotesTx">
        <pc:chgData name="Martine Power" userId="f3410e55-3c0b-475c-b0b5-72038337e5c9" providerId="ADAL" clId="{17D0FC71-C0EA-4387-A4F8-65B9E32438E6}" dt="2025-09-11T02:06:45.487" v="784" actId="113"/>
        <pc:sldMkLst>
          <pc:docMk/>
          <pc:sldMk cId="265169284" sldId="598"/>
        </pc:sldMkLst>
      </pc:sldChg>
      <pc:sldChg chg="modNotesTx">
        <pc:chgData name="Martine Power" userId="f3410e55-3c0b-475c-b0b5-72038337e5c9" providerId="ADAL" clId="{17D0FC71-C0EA-4387-A4F8-65B9E32438E6}" dt="2025-09-11T02:11:10.439" v="803" actId="313"/>
        <pc:sldMkLst>
          <pc:docMk/>
          <pc:sldMk cId="717774756" sldId="599"/>
        </pc:sldMkLst>
      </pc:sldChg>
      <pc:sldChg chg="modNotesTx">
        <pc:chgData name="Martine Power" userId="f3410e55-3c0b-475c-b0b5-72038337e5c9" providerId="ADAL" clId="{17D0FC71-C0EA-4387-A4F8-65B9E32438E6}" dt="2025-09-11T02:12:23.016" v="806" actId="113"/>
        <pc:sldMkLst>
          <pc:docMk/>
          <pc:sldMk cId="4014977081" sldId="600"/>
        </pc:sldMkLst>
      </pc:sldChg>
      <pc:sldChg chg="modNotesTx">
        <pc:chgData name="Martine Power" userId="f3410e55-3c0b-475c-b0b5-72038337e5c9" providerId="ADAL" clId="{17D0FC71-C0EA-4387-A4F8-65B9E32438E6}" dt="2025-09-11T02:16:10.888" v="831" actId="113"/>
        <pc:sldMkLst>
          <pc:docMk/>
          <pc:sldMk cId="1394019785" sldId="601"/>
        </pc:sldMkLst>
      </pc:sldChg>
      <pc:sldChg chg="modNotesTx">
        <pc:chgData name="Martine Power" userId="f3410e55-3c0b-475c-b0b5-72038337e5c9" providerId="ADAL" clId="{17D0FC71-C0EA-4387-A4F8-65B9E32438E6}" dt="2025-09-11T02:23:39.651" v="866" actId="20577"/>
        <pc:sldMkLst>
          <pc:docMk/>
          <pc:sldMk cId="63078269" sldId="602"/>
        </pc:sldMkLst>
      </pc:sldChg>
      <pc:sldChg chg="modNotesTx">
        <pc:chgData name="Martine Power" userId="f3410e55-3c0b-475c-b0b5-72038337e5c9" providerId="ADAL" clId="{17D0FC71-C0EA-4387-A4F8-65B9E32438E6}" dt="2025-09-11T04:57:14.723" v="1616" actId="20577"/>
        <pc:sldMkLst>
          <pc:docMk/>
          <pc:sldMk cId="2406629561" sldId="604"/>
        </pc:sldMkLst>
      </pc:sldChg>
      <pc:sldChg chg="modNotesTx">
        <pc:chgData name="Martine Power" userId="f3410e55-3c0b-475c-b0b5-72038337e5c9" providerId="ADAL" clId="{17D0FC71-C0EA-4387-A4F8-65B9E32438E6}" dt="2025-09-11T02:07:26.427" v="789" actId="113"/>
        <pc:sldMkLst>
          <pc:docMk/>
          <pc:sldMk cId="603307640" sldId="606"/>
        </pc:sldMkLst>
      </pc:sldChg>
      <pc:sldChg chg="modNotesTx">
        <pc:chgData name="Martine Power" userId="f3410e55-3c0b-475c-b0b5-72038337e5c9" providerId="ADAL" clId="{17D0FC71-C0EA-4387-A4F8-65B9E32438E6}" dt="2025-09-11T06:54:32.270" v="1667" actId="20577"/>
        <pc:sldMkLst>
          <pc:docMk/>
          <pc:sldMk cId="815954821" sldId="617"/>
        </pc:sldMkLst>
      </pc:sldChg>
      <pc:sldChg chg="modNotesTx">
        <pc:chgData name="Martine Power" userId="f3410e55-3c0b-475c-b0b5-72038337e5c9" providerId="ADAL" clId="{17D0FC71-C0EA-4387-A4F8-65B9E32438E6}" dt="2025-09-12T01:01:48.048" v="1668" actId="113"/>
        <pc:sldMkLst>
          <pc:docMk/>
          <pc:sldMk cId="3846767907" sldId="618"/>
        </pc:sldMkLst>
      </pc:sldChg>
      <pc:sldChg chg="modNotesTx">
        <pc:chgData name="Martine Power" userId="f3410e55-3c0b-475c-b0b5-72038337e5c9" providerId="ADAL" clId="{17D0FC71-C0EA-4387-A4F8-65B9E32438E6}" dt="2025-09-11T04:12:46.077" v="1299" actId="20577"/>
        <pc:sldMkLst>
          <pc:docMk/>
          <pc:sldMk cId="421033079" sldId="619"/>
        </pc:sldMkLst>
      </pc:sldChg>
      <pc:sldChg chg="modNotesTx">
        <pc:chgData name="Martine Power" userId="f3410e55-3c0b-475c-b0b5-72038337e5c9" providerId="ADAL" clId="{17D0FC71-C0EA-4387-A4F8-65B9E32438E6}" dt="2025-09-11T04:28:59.286" v="1442" actId="20577"/>
        <pc:sldMkLst>
          <pc:docMk/>
          <pc:sldMk cId="3746257964" sldId="620"/>
        </pc:sldMkLst>
      </pc:sldChg>
      <pc:sldChg chg="modSp mod modNotesTx">
        <pc:chgData name="Martine Power" userId="f3410e55-3c0b-475c-b0b5-72038337e5c9" providerId="ADAL" clId="{17D0FC71-C0EA-4387-A4F8-65B9E32438E6}" dt="2025-09-11T04:40:52.130" v="1482" actId="20577"/>
        <pc:sldMkLst>
          <pc:docMk/>
          <pc:sldMk cId="2551041969" sldId="621"/>
        </pc:sldMkLst>
      </pc:sldChg>
      <pc:sldChg chg="modNotesTx">
        <pc:chgData name="Martine Power" userId="f3410e55-3c0b-475c-b0b5-72038337e5c9" providerId="ADAL" clId="{17D0FC71-C0EA-4387-A4F8-65B9E32438E6}" dt="2025-09-11T04:47:17.144" v="1502" actId="113"/>
        <pc:sldMkLst>
          <pc:docMk/>
          <pc:sldMk cId="1763713485" sldId="623"/>
        </pc:sldMkLst>
      </pc:sldChg>
      <pc:sldChg chg="modSp mod modNotesTx">
        <pc:chgData name="Martine Power" userId="f3410e55-3c0b-475c-b0b5-72038337e5c9" providerId="ADAL" clId="{17D0FC71-C0EA-4387-A4F8-65B9E32438E6}" dt="2025-09-11T04:53:03.044" v="1581" actId="20577"/>
        <pc:sldMkLst>
          <pc:docMk/>
          <pc:sldMk cId="568809961" sldId="627"/>
        </pc:sldMkLst>
      </pc:sldChg>
      <pc:sldChg chg="modNotesTx">
        <pc:chgData name="Martine Power" userId="f3410e55-3c0b-475c-b0b5-72038337e5c9" providerId="ADAL" clId="{17D0FC71-C0EA-4387-A4F8-65B9E32438E6}" dt="2025-09-11T04:16:30.853" v="1346" actId="20577"/>
        <pc:sldMkLst>
          <pc:docMk/>
          <pc:sldMk cId="3515058836" sldId="630"/>
        </pc:sldMkLst>
      </pc:sldChg>
      <pc:sldChg chg="modNotesTx">
        <pc:chgData name="Martine Power" userId="f3410e55-3c0b-475c-b0b5-72038337e5c9" providerId="ADAL" clId="{17D0FC71-C0EA-4387-A4F8-65B9E32438E6}" dt="2025-09-11T04:16:58.983" v="1353" actId="20577"/>
        <pc:sldMkLst>
          <pc:docMk/>
          <pc:sldMk cId="248074555" sldId="631"/>
        </pc:sldMkLst>
      </pc:sldChg>
      <pc:sldChg chg="modNotesTx">
        <pc:chgData name="Martine Power" userId="f3410e55-3c0b-475c-b0b5-72038337e5c9" providerId="ADAL" clId="{17D0FC71-C0EA-4387-A4F8-65B9E32438E6}" dt="2025-09-11T04:23:05.245" v="1391" actId="20577"/>
        <pc:sldMkLst>
          <pc:docMk/>
          <pc:sldMk cId="2280318478" sldId="632"/>
        </pc:sldMkLst>
      </pc:sldChg>
      <pc:sldChg chg="modNotesTx">
        <pc:chgData name="Martine Power" userId="f3410e55-3c0b-475c-b0b5-72038337e5c9" providerId="ADAL" clId="{17D0FC71-C0EA-4387-A4F8-65B9E32438E6}" dt="2025-09-11T04:27:04.542" v="1423" actId="5793"/>
        <pc:sldMkLst>
          <pc:docMk/>
          <pc:sldMk cId="1565848458" sldId="633"/>
        </pc:sldMkLst>
      </pc:sldChg>
      <pc:sldChg chg="modNotesTx">
        <pc:chgData name="Martine Power" userId="f3410e55-3c0b-475c-b0b5-72038337e5c9" providerId="ADAL" clId="{17D0FC71-C0EA-4387-A4F8-65B9E32438E6}" dt="2025-09-11T04:53:46.777" v="1596" actId="20577"/>
        <pc:sldMkLst>
          <pc:docMk/>
          <pc:sldMk cId="455691168" sldId="634"/>
        </pc:sldMkLst>
      </pc:sldChg>
      <pc:sldChg chg="modNotesTx">
        <pc:chgData name="Martine Power" userId="f3410e55-3c0b-475c-b0b5-72038337e5c9" providerId="ADAL" clId="{17D0FC71-C0EA-4387-A4F8-65B9E32438E6}" dt="2025-09-11T06:53:59.370" v="1653" actId="113"/>
        <pc:sldMkLst>
          <pc:docMk/>
          <pc:sldMk cId="3807786876" sldId="635"/>
        </pc:sldMkLst>
      </pc:sldChg>
      <pc:sldChg chg="modSp mod modNotesTx">
        <pc:chgData name="Martine Power" userId="f3410e55-3c0b-475c-b0b5-72038337e5c9" providerId="ADAL" clId="{17D0FC71-C0EA-4387-A4F8-65B9E32438E6}" dt="2025-09-11T01:09:09.730" v="445" actId="20577"/>
        <pc:sldMkLst>
          <pc:docMk/>
          <pc:sldMk cId="2368147112" sldId="636"/>
        </pc:sldMkLst>
      </pc:sldChg>
      <pc:sldChg chg="modNotesTx">
        <pc:chgData name="Martine Power" userId="f3410e55-3c0b-475c-b0b5-72038337e5c9" providerId="ADAL" clId="{17D0FC71-C0EA-4387-A4F8-65B9E32438E6}" dt="2025-09-11T05:54:32.393" v="1623" actId="113"/>
        <pc:sldMkLst>
          <pc:docMk/>
          <pc:sldMk cId="258130066" sldId="637"/>
        </pc:sldMkLst>
      </pc:sldChg>
      <pc:sldChg chg="modNotesTx">
        <pc:chgData name="Martine Power" userId="f3410e55-3c0b-475c-b0b5-72038337e5c9" providerId="ADAL" clId="{17D0FC71-C0EA-4387-A4F8-65B9E32438E6}" dt="2025-09-12T03:41:49.425" v="1715" actId="20577"/>
        <pc:sldMkLst>
          <pc:docMk/>
          <pc:sldMk cId="2389358011" sldId="638"/>
        </pc:sldMkLst>
      </pc:sldChg>
      <pc:sldChg chg="modNotesTx">
        <pc:chgData name="Martine Power" userId="f3410e55-3c0b-475c-b0b5-72038337e5c9" providerId="ADAL" clId="{17D0FC71-C0EA-4387-A4F8-65B9E32438E6}" dt="2025-09-11T06:04:56.434" v="1639" actId="20577"/>
        <pc:sldMkLst>
          <pc:docMk/>
          <pc:sldMk cId="184668107" sldId="639"/>
        </pc:sldMkLst>
      </pc:sldChg>
    </pc:docChg>
  </pc:docChgLst>
  <pc:docChgLst>
    <pc:chgData name="Rebecca McEwan" userId="ff810c5d-fc8a-4cb6-9b96-8b31b958f764" providerId="ADAL" clId="{5CECE1CC-03B6-4E67-8343-2679F3D19BD7}"/>
    <pc:docChg chg="undo custSel modSld">
      <pc:chgData name="Rebecca McEwan" userId="ff810c5d-fc8a-4cb6-9b96-8b31b958f764" providerId="ADAL" clId="{5CECE1CC-03B6-4E67-8343-2679F3D19BD7}" dt="2025-10-15T00:20:42.974" v="3108" actId="6549"/>
      <pc:docMkLst>
        <pc:docMk/>
      </pc:docMkLst>
      <pc:sldChg chg="modNotesTx">
        <pc:chgData name="Rebecca McEwan" userId="ff810c5d-fc8a-4cb6-9b96-8b31b958f764" providerId="ADAL" clId="{5CECE1CC-03B6-4E67-8343-2679F3D19BD7}" dt="2025-10-14T00:55:20.454" v="1394" actId="20577"/>
        <pc:sldMkLst>
          <pc:docMk/>
          <pc:sldMk cId="568666050" sldId="473"/>
        </pc:sldMkLst>
      </pc:sldChg>
      <pc:sldChg chg="modNotesTx">
        <pc:chgData name="Rebecca McEwan" userId="ff810c5d-fc8a-4cb6-9b96-8b31b958f764" providerId="ADAL" clId="{5CECE1CC-03B6-4E67-8343-2679F3D19BD7}" dt="2025-10-14T01:20:28.981" v="3049" actId="115"/>
        <pc:sldMkLst>
          <pc:docMk/>
          <pc:sldMk cId="121607987" sldId="474"/>
        </pc:sldMkLst>
      </pc:sldChg>
      <pc:sldChg chg="addSp delSp modSp mod">
        <pc:chgData name="Rebecca McEwan" userId="ff810c5d-fc8a-4cb6-9b96-8b31b958f764" providerId="ADAL" clId="{5CECE1CC-03B6-4E67-8343-2679F3D19BD7}" dt="2025-10-14T01:30:47.671" v="3058" actId="14100"/>
        <pc:sldMkLst>
          <pc:docMk/>
          <pc:sldMk cId="3729327139" sldId="492"/>
        </pc:sldMkLst>
        <pc:picChg chg="mod topLvl">
          <ac:chgData name="Rebecca McEwan" userId="ff810c5d-fc8a-4cb6-9b96-8b31b958f764" providerId="ADAL" clId="{5CECE1CC-03B6-4E67-8343-2679F3D19BD7}" dt="2025-10-14T01:30:47.671" v="3058" actId="14100"/>
          <ac:picMkLst>
            <pc:docMk/>
            <pc:sldMk cId="3729327139" sldId="492"/>
            <ac:picMk id="11" creationId="{00597898-70EA-FD26-ED5E-A5EF3C5DE672}"/>
          </ac:picMkLst>
        </pc:picChg>
      </pc:sldChg>
      <pc:sldChg chg="modSp mod modNotesTx">
        <pc:chgData name="Rebecca McEwan" userId="ff810c5d-fc8a-4cb6-9b96-8b31b958f764" providerId="ADAL" clId="{5CECE1CC-03B6-4E67-8343-2679F3D19BD7}" dt="2025-10-14T01:44:37.035" v="3103" actId="6549"/>
        <pc:sldMkLst>
          <pc:docMk/>
          <pc:sldMk cId="1759574190" sldId="498"/>
        </pc:sldMkLst>
        <pc:spChg chg="mod">
          <ac:chgData name="Rebecca McEwan" userId="ff810c5d-fc8a-4cb6-9b96-8b31b958f764" providerId="ADAL" clId="{5CECE1CC-03B6-4E67-8343-2679F3D19BD7}" dt="2025-10-14T01:44:37.035" v="3103" actId="6549"/>
          <ac:spMkLst>
            <pc:docMk/>
            <pc:sldMk cId="1759574190" sldId="498"/>
            <ac:spMk id="7" creationId="{B16F79CC-9A8A-3573-D4AA-5B324082BC90}"/>
          </ac:spMkLst>
        </pc:spChg>
      </pc:sldChg>
      <pc:sldChg chg="modNotesTx">
        <pc:chgData name="Rebecca McEwan" userId="ff810c5d-fc8a-4cb6-9b96-8b31b958f764" providerId="ADAL" clId="{5CECE1CC-03B6-4E67-8343-2679F3D19BD7}" dt="2025-10-14T00:50:39.507" v="1093" actId="6549"/>
        <pc:sldMkLst>
          <pc:docMk/>
          <pc:sldMk cId="309290176" sldId="522"/>
        </pc:sldMkLst>
      </pc:sldChg>
      <pc:sldChg chg="modNotesTx">
        <pc:chgData name="Rebecca McEwan" userId="ff810c5d-fc8a-4cb6-9b96-8b31b958f764" providerId="ADAL" clId="{5CECE1CC-03B6-4E67-8343-2679F3D19BD7}" dt="2025-10-14T23:13:52.032" v="3106" actId="20577"/>
        <pc:sldMkLst>
          <pc:docMk/>
          <pc:sldMk cId="3330237926" sldId="550"/>
        </pc:sldMkLst>
      </pc:sldChg>
      <pc:sldChg chg="modNotesTx">
        <pc:chgData name="Rebecca McEwan" userId="ff810c5d-fc8a-4cb6-9b96-8b31b958f764" providerId="ADAL" clId="{5CECE1CC-03B6-4E67-8343-2679F3D19BD7}" dt="2025-10-14T00:44:25.543" v="1092" actId="6549"/>
        <pc:sldMkLst>
          <pc:docMk/>
          <pc:sldMk cId="2729606762" sldId="587"/>
        </pc:sldMkLst>
      </pc:sldChg>
      <pc:sldChg chg="modNotesTx">
        <pc:chgData name="Rebecca McEwan" userId="ff810c5d-fc8a-4cb6-9b96-8b31b958f764" providerId="ADAL" clId="{5CECE1CC-03B6-4E67-8343-2679F3D19BD7}" dt="2025-10-14T00:24:59.319" v="835" actId="20577"/>
        <pc:sldMkLst>
          <pc:docMk/>
          <pc:sldMk cId="2197449896" sldId="593"/>
        </pc:sldMkLst>
      </pc:sldChg>
      <pc:sldChg chg="modNotesTx">
        <pc:chgData name="Rebecca McEwan" userId="ff810c5d-fc8a-4cb6-9b96-8b31b958f764" providerId="ADAL" clId="{5CECE1CC-03B6-4E67-8343-2679F3D19BD7}" dt="2025-10-14T00:26:55.704" v="949" actId="113"/>
        <pc:sldMkLst>
          <pc:docMk/>
          <pc:sldMk cId="2428762325" sldId="594"/>
        </pc:sldMkLst>
      </pc:sldChg>
      <pc:sldChg chg="modNotesTx">
        <pc:chgData name="Rebecca McEwan" userId="ff810c5d-fc8a-4cb6-9b96-8b31b958f764" providerId="ADAL" clId="{5CECE1CC-03B6-4E67-8343-2679F3D19BD7}" dt="2025-10-14T00:50:52.968" v="1094" actId="6549"/>
        <pc:sldMkLst>
          <pc:docMk/>
          <pc:sldMk cId="1833903726" sldId="596"/>
        </pc:sldMkLst>
      </pc:sldChg>
      <pc:sldChg chg="modNotesTx">
        <pc:chgData name="Rebecca McEwan" userId="ff810c5d-fc8a-4cb6-9b96-8b31b958f764" providerId="ADAL" clId="{5CECE1CC-03B6-4E67-8343-2679F3D19BD7}" dt="2025-10-14T00:50:57.276" v="1095" actId="6549"/>
        <pc:sldMkLst>
          <pc:docMk/>
          <pc:sldMk cId="717774756" sldId="599"/>
        </pc:sldMkLst>
      </pc:sldChg>
      <pc:sldChg chg="modNotesTx">
        <pc:chgData name="Rebecca McEwan" userId="ff810c5d-fc8a-4cb6-9b96-8b31b958f764" providerId="ADAL" clId="{5CECE1CC-03B6-4E67-8343-2679F3D19BD7}" dt="2025-10-15T00:20:42.974" v="3108" actId="6549"/>
        <pc:sldMkLst>
          <pc:docMk/>
          <pc:sldMk cId="184668107" sldId="639"/>
        </pc:sldMkLst>
      </pc:sldChg>
    </pc:docChg>
  </pc:docChgLst>
  <pc:docChgLst>
    <pc:chgData name="Rebecca McEwan" userId="S::rebecca.mcewan@esa.edu.au::ff810c5d-fc8a-4cb6-9b96-8b31b958f764" providerId="AD" clId="Web-{2A5020FF-289E-DB33-4EF4-9F14389135D0}"/>
    <pc:docChg chg="modSld">
      <pc:chgData name="Rebecca McEwan" userId="S::rebecca.mcewan@esa.edu.au::ff810c5d-fc8a-4cb6-9b96-8b31b958f764" providerId="AD" clId="Web-{2A5020FF-289E-DB33-4EF4-9F14389135D0}" dt="2025-09-10T01:48:12.388" v="17"/>
      <pc:docMkLst>
        <pc:docMk/>
      </pc:docMkLst>
      <pc:sldChg chg="modNotes">
        <pc:chgData name="Rebecca McEwan" userId="S::rebecca.mcewan@esa.edu.au::ff810c5d-fc8a-4cb6-9b96-8b31b958f764" providerId="AD" clId="Web-{2A5020FF-289E-DB33-4EF4-9F14389135D0}" dt="2025-09-10T01:48:12.388" v="17"/>
        <pc:sldMkLst>
          <pc:docMk/>
          <pc:sldMk cId="184668107" sldId="639"/>
        </pc:sldMkLst>
      </pc:sldChg>
    </pc:docChg>
  </pc:docChgLst>
  <pc:docChgLst>
    <pc:chgData name="Kerrie Shanahan" userId="ae473d9f-76e9-476f-892f-2674ea963afc" providerId="ADAL" clId="{B0BD9B78-E547-477C-A25E-F67B0AE8C337}"/>
    <pc:docChg chg="undo custSel addSld delSld modSld sldOrd modMainMaster">
      <pc:chgData name="Kerrie Shanahan" userId="ae473d9f-76e9-476f-892f-2674ea963afc" providerId="ADAL" clId="{B0BD9B78-E547-477C-A25E-F67B0AE8C337}" dt="2025-09-15T01:43:34.800" v="4553" actId="1076"/>
      <pc:docMkLst>
        <pc:docMk/>
      </pc:docMkLst>
      <pc:sldChg chg="modSp modNotesTx">
        <pc:chgData name="Kerrie Shanahan" userId="ae473d9f-76e9-476f-892f-2674ea963afc" providerId="ADAL" clId="{B0BD9B78-E547-477C-A25E-F67B0AE8C337}" dt="2025-09-15T00:47:33.407" v="4369" actId="20577"/>
        <pc:sldMkLst>
          <pc:docMk/>
          <pc:sldMk cId="568666050" sldId="473"/>
        </pc:sldMkLst>
      </pc:sldChg>
      <pc:sldChg chg="modSp modNotesTx">
        <pc:chgData name="Kerrie Shanahan" userId="ae473d9f-76e9-476f-892f-2674ea963afc" providerId="ADAL" clId="{B0BD9B78-E547-477C-A25E-F67B0AE8C337}" dt="2025-09-15T00:47:41.639" v="4371" actId="20577"/>
        <pc:sldMkLst>
          <pc:docMk/>
          <pc:sldMk cId="121607987" sldId="474"/>
        </pc:sldMkLst>
      </pc:sldChg>
      <pc:sldChg chg="addSp delSp modSp mod modNotesTx">
        <pc:chgData name="Kerrie Shanahan" userId="ae473d9f-76e9-476f-892f-2674ea963afc" providerId="ADAL" clId="{B0BD9B78-E547-477C-A25E-F67B0AE8C337}" dt="2025-09-02T05:29:16.237" v="3617" actId="20577"/>
        <pc:sldMkLst>
          <pc:docMk/>
          <pc:sldMk cId="4078040901" sldId="488"/>
        </pc:sldMkLst>
      </pc:sldChg>
      <pc:sldChg chg="addSp modSp mod modNotesTx">
        <pc:chgData name="Kerrie Shanahan" userId="ae473d9f-76e9-476f-892f-2674ea963afc" providerId="ADAL" clId="{B0BD9B78-E547-477C-A25E-F67B0AE8C337}" dt="2025-09-02T05:32:01.941" v="3621" actId="20577"/>
        <pc:sldMkLst>
          <pc:docMk/>
          <pc:sldMk cId="1278329242" sldId="489"/>
        </pc:sldMkLst>
      </pc:sldChg>
      <pc:sldChg chg="modSp modNotesTx">
        <pc:chgData name="Kerrie Shanahan" userId="ae473d9f-76e9-476f-892f-2674ea963afc" providerId="ADAL" clId="{B0BD9B78-E547-477C-A25E-F67B0AE8C337}" dt="2025-09-02T05:32:05.390" v="3625" actId="20577"/>
        <pc:sldMkLst>
          <pc:docMk/>
          <pc:sldMk cId="508572399" sldId="490"/>
        </pc:sldMkLst>
      </pc:sldChg>
      <pc:sldChg chg="modSp modNotesTx">
        <pc:chgData name="Kerrie Shanahan" userId="ae473d9f-76e9-476f-892f-2674ea963afc" providerId="ADAL" clId="{B0BD9B78-E547-477C-A25E-F67B0AE8C337}" dt="2025-09-02T05:32:11.224" v="3629" actId="20577"/>
        <pc:sldMkLst>
          <pc:docMk/>
          <pc:sldMk cId="1157311959" sldId="491"/>
        </pc:sldMkLst>
      </pc:sldChg>
      <pc:sldChg chg="addSp delSp modSp mod modNotesTx">
        <pc:chgData name="Kerrie Shanahan" userId="ae473d9f-76e9-476f-892f-2674ea963afc" providerId="ADAL" clId="{B0BD9B78-E547-477C-A25E-F67B0AE8C337}" dt="2025-09-08T02:58:25.895" v="3805" actId="20577"/>
        <pc:sldMkLst>
          <pc:docMk/>
          <pc:sldMk cId="258130066" sldId="492"/>
        </pc:sldMkLst>
      </pc:sldChg>
      <pc:sldChg chg="modSp">
        <pc:chgData name="Kerrie Shanahan" userId="ae473d9f-76e9-476f-892f-2674ea963afc" providerId="ADAL" clId="{B0BD9B78-E547-477C-A25E-F67B0AE8C337}" dt="2025-09-15T00:48:13.698" v="4401" actId="20577"/>
        <pc:sldMkLst>
          <pc:docMk/>
          <pc:sldMk cId="3729327139" sldId="492"/>
        </pc:sldMkLst>
      </pc:sldChg>
      <pc:sldChg chg="modSp modNotesTx">
        <pc:chgData name="Kerrie Shanahan" userId="ae473d9f-76e9-476f-892f-2674ea963afc" providerId="ADAL" clId="{B0BD9B78-E547-477C-A25E-F67B0AE8C337}" dt="2025-09-08T04:20:58.210" v="3806" actId="14826"/>
        <pc:sldMkLst>
          <pc:docMk/>
          <pc:sldMk cId="2389358011" sldId="493"/>
        </pc:sldMkLst>
      </pc:sldChg>
      <pc:sldChg chg="modSp">
        <pc:chgData name="Kerrie Shanahan" userId="ae473d9f-76e9-476f-892f-2674ea963afc" providerId="ADAL" clId="{B0BD9B78-E547-477C-A25E-F67B0AE8C337}" dt="2025-09-15T00:48:17.950" v="4405" actId="20577"/>
        <pc:sldMkLst>
          <pc:docMk/>
          <pc:sldMk cId="2863013529" sldId="493"/>
        </pc:sldMkLst>
      </pc:sldChg>
      <pc:sldChg chg="modSp">
        <pc:chgData name="Kerrie Shanahan" userId="ae473d9f-76e9-476f-892f-2674ea963afc" providerId="ADAL" clId="{B0BD9B78-E547-477C-A25E-F67B0AE8C337}" dt="2025-09-15T00:49:46.899" v="4524" actId="20577"/>
        <pc:sldMkLst>
          <pc:docMk/>
          <pc:sldMk cId="824124811" sldId="494"/>
        </pc:sldMkLst>
      </pc:sldChg>
      <pc:sldChg chg="modSp mod modNotesTx">
        <pc:chgData name="Kerrie Shanahan" userId="ae473d9f-76e9-476f-892f-2674ea963afc" providerId="ADAL" clId="{B0BD9B78-E547-477C-A25E-F67B0AE8C337}" dt="2025-09-15T00:47:05.088" v="4345" actId="20577"/>
        <pc:sldMkLst>
          <pc:docMk/>
          <pc:sldMk cId="1759574190" sldId="498"/>
        </pc:sldMkLst>
      </pc:sldChg>
      <pc:sldChg chg="modSp">
        <pc:chgData name="Kerrie Shanahan" userId="ae473d9f-76e9-476f-892f-2674ea963afc" providerId="ADAL" clId="{B0BD9B78-E547-477C-A25E-F67B0AE8C337}" dt="2025-09-15T00:49:49.906" v="4528" actId="20577"/>
        <pc:sldMkLst>
          <pc:docMk/>
          <pc:sldMk cId="1583021152" sldId="499"/>
        </pc:sldMkLst>
      </pc:sldChg>
      <pc:sldChg chg="modSp mod modNotesTx">
        <pc:chgData name="Kerrie Shanahan" userId="ae473d9f-76e9-476f-892f-2674ea963afc" providerId="ADAL" clId="{B0BD9B78-E547-477C-A25E-F67B0AE8C337}" dt="2025-09-15T00:46:38.416" v="4322" actId="20577"/>
        <pc:sldMkLst>
          <pc:docMk/>
          <pc:sldMk cId="702303488" sldId="511"/>
        </pc:sldMkLst>
      </pc:sldChg>
      <pc:sldChg chg="modSp">
        <pc:chgData name="Kerrie Shanahan" userId="ae473d9f-76e9-476f-892f-2674ea963afc" providerId="ADAL" clId="{B0BD9B78-E547-477C-A25E-F67B0AE8C337}" dt="2025-09-15T00:46:40.664" v="4324" actId="20577"/>
        <pc:sldMkLst>
          <pc:docMk/>
          <pc:sldMk cId="2491177883" sldId="512"/>
        </pc:sldMkLst>
      </pc:sldChg>
      <pc:sldChg chg="modSp mod modNotesTx">
        <pc:chgData name="Kerrie Shanahan" userId="ae473d9f-76e9-476f-892f-2674ea963afc" providerId="ADAL" clId="{B0BD9B78-E547-477C-A25E-F67B0AE8C337}" dt="2025-09-15T00:46:52.966" v="4337" actId="20577"/>
        <pc:sldMkLst>
          <pc:docMk/>
          <pc:sldMk cId="868684786" sldId="513"/>
        </pc:sldMkLst>
      </pc:sldChg>
      <pc:sldChg chg="modSp mod">
        <pc:chgData name="Kerrie Shanahan" userId="ae473d9f-76e9-476f-892f-2674ea963afc" providerId="ADAL" clId="{B0BD9B78-E547-477C-A25E-F67B0AE8C337}" dt="2025-09-15T00:46:55.869" v="4339" actId="20577"/>
        <pc:sldMkLst>
          <pc:docMk/>
          <pc:sldMk cId="1259779433" sldId="514"/>
        </pc:sldMkLst>
      </pc:sldChg>
      <pc:sldChg chg="modSp modNotesTx">
        <pc:chgData name="Kerrie Shanahan" userId="ae473d9f-76e9-476f-892f-2674ea963afc" providerId="ADAL" clId="{B0BD9B78-E547-477C-A25E-F67B0AE8C337}" dt="2025-09-15T00:46:59.137" v="4341" actId="20577"/>
        <pc:sldMkLst>
          <pc:docMk/>
          <pc:sldMk cId="1971552586" sldId="515"/>
        </pc:sldMkLst>
      </pc:sldChg>
      <pc:sldChg chg="modSp">
        <pc:chgData name="Kerrie Shanahan" userId="ae473d9f-76e9-476f-892f-2674ea963afc" providerId="ADAL" clId="{B0BD9B78-E547-477C-A25E-F67B0AE8C337}" dt="2025-09-15T00:47:02.079" v="4343" actId="20577"/>
        <pc:sldMkLst>
          <pc:docMk/>
          <pc:sldMk cId="3791891907" sldId="516"/>
        </pc:sldMkLst>
      </pc:sldChg>
      <pc:sldChg chg="modSp del mod modNotesTx">
        <pc:chgData name="Kerrie Shanahan" userId="ae473d9f-76e9-476f-892f-2674ea963afc" providerId="ADAL" clId="{B0BD9B78-E547-477C-A25E-F67B0AE8C337}" dt="2025-09-10T01:06:43.872" v="4031" actId="2696"/>
        <pc:sldMkLst>
          <pc:docMk/>
          <pc:sldMk cId="409148390" sldId="520"/>
        </pc:sldMkLst>
      </pc:sldChg>
      <pc:sldChg chg="modSp modNotesTx">
        <pc:chgData name="Kerrie Shanahan" userId="ae473d9f-76e9-476f-892f-2674ea963afc" providerId="ADAL" clId="{B0BD9B78-E547-477C-A25E-F67B0AE8C337}" dt="2025-09-15T00:47:30.767" v="4367" actId="20577"/>
        <pc:sldMkLst>
          <pc:docMk/>
          <pc:sldMk cId="309290176" sldId="522"/>
        </pc:sldMkLst>
      </pc:sldChg>
      <pc:sldChg chg="modSp">
        <pc:chgData name="Kerrie Shanahan" userId="ae473d9f-76e9-476f-892f-2674ea963afc" providerId="ADAL" clId="{B0BD9B78-E547-477C-A25E-F67B0AE8C337}" dt="2025-09-15T00:46:43.041" v="4326" actId="20577"/>
        <pc:sldMkLst>
          <pc:docMk/>
          <pc:sldMk cId="1596643284" sldId="525"/>
        </pc:sldMkLst>
      </pc:sldChg>
      <pc:sldChg chg="modSp modNotesTx">
        <pc:chgData name="Kerrie Shanahan" userId="ae473d9f-76e9-476f-892f-2674ea963afc" providerId="ADAL" clId="{B0BD9B78-E547-477C-A25E-F67B0AE8C337}" dt="2025-09-15T00:46:45.401" v="4328" actId="20577"/>
        <pc:sldMkLst>
          <pc:docMk/>
          <pc:sldMk cId="2703624644" sldId="528"/>
        </pc:sldMkLst>
      </pc:sldChg>
      <pc:sldChg chg="modSp modNotesTx">
        <pc:chgData name="Kerrie Shanahan" userId="ae473d9f-76e9-476f-892f-2674ea963afc" providerId="ADAL" clId="{B0BD9B78-E547-477C-A25E-F67B0AE8C337}" dt="2025-09-15T00:46:50.225" v="4335" actId="20577"/>
        <pc:sldMkLst>
          <pc:docMk/>
          <pc:sldMk cId="3781479621" sldId="529"/>
        </pc:sldMkLst>
      </pc:sldChg>
      <pc:sldChg chg="addSp delSp modSp mod modNotesTx">
        <pc:chgData name="Kerrie Shanahan" userId="ae473d9f-76e9-476f-892f-2674ea963afc" providerId="ADAL" clId="{B0BD9B78-E547-477C-A25E-F67B0AE8C337}" dt="2025-09-15T00:47:07.917" v="4347" actId="20577"/>
        <pc:sldMkLst>
          <pc:docMk/>
          <pc:sldMk cId="4125320619" sldId="545"/>
        </pc:sldMkLst>
      </pc:sldChg>
      <pc:sldChg chg="modSp modNotesTx">
        <pc:chgData name="Kerrie Shanahan" userId="ae473d9f-76e9-476f-892f-2674ea963afc" providerId="ADAL" clId="{B0BD9B78-E547-477C-A25E-F67B0AE8C337}" dt="2025-09-15T00:46:35.180" v="4320" actId="20577"/>
        <pc:sldMkLst>
          <pc:docMk/>
          <pc:sldMk cId="3330237926" sldId="550"/>
        </pc:sldMkLst>
      </pc:sldChg>
      <pc:sldChg chg="addSp delSp modSp mod modNotesTx">
        <pc:chgData name="Kerrie Shanahan" userId="ae473d9f-76e9-476f-892f-2674ea963afc" providerId="ADAL" clId="{B0BD9B78-E547-477C-A25E-F67B0AE8C337}" dt="2025-09-15T00:48:07.122" v="4397" actId="20577"/>
        <pc:sldMkLst>
          <pc:docMk/>
          <pc:sldMk cId="40283615" sldId="553"/>
        </pc:sldMkLst>
      </pc:sldChg>
      <pc:sldChg chg="modSp mod modNotesTx">
        <pc:chgData name="Kerrie Shanahan" userId="ae473d9f-76e9-476f-892f-2674ea963afc" providerId="ADAL" clId="{B0BD9B78-E547-477C-A25E-F67B0AE8C337}" dt="2025-09-15T00:48:09.190" v="4399" actId="20577"/>
        <pc:sldMkLst>
          <pc:docMk/>
          <pc:sldMk cId="3363670403" sldId="554"/>
        </pc:sldMkLst>
      </pc:sldChg>
      <pc:sldChg chg="addSp delSp modSp mod modNotesTx">
        <pc:chgData name="Kerrie Shanahan" userId="ae473d9f-76e9-476f-892f-2674ea963afc" providerId="ADAL" clId="{B0BD9B78-E547-477C-A25E-F67B0AE8C337}" dt="2025-09-15T00:47:25.616" v="4361" actId="20577"/>
        <pc:sldMkLst>
          <pc:docMk/>
          <pc:sldMk cId="2729606762" sldId="587"/>
        </pc:sldMkLst>
      </pc:sldChg>
      <pc:sldChg chg="modSp modNotesTx">
        <pc:chgData name="Kerrie Shanahan" userId="ae473d9f-76e9-476f-892f-2674ea963afc" providerId="ADAL" clId="{B0BD9B78-E547-477C-A25E-F67B0AE8C337}" dt="2025-09-15T00:46:27.274" v="4316" actId="20577"/>
        <pc:sldMkLst>
          <pc:docMk/>
          <pc:sldMk cId="2212672778" sldId="591"/>
        </pc:sldMkLst>
      </pc:sldChg>
      <pc:sldChg chg="modNotesTx">
        <pc:chgData name="Kerrie Shanahan" userId="ae473d9f-76e9-476f-892f-2674ea963afc" providerId="ADAL" clId="{B0BD9B78-E547-477C-A25E-F67B0AE8C337}" dt="2025-09-01T05:42:21.726" v="297"/>
        <pc:sldMkLst>
          <pc:docMk/>
          <pc:sldMk cId="195463427" sldId="592"/>
        </pc:sldMkLst>
      </pc:sldChg>
      <pc:sldChg chg="addSp delSp modSp mod modNotesTx">
        <pc:chgData name="Kerrie Shanahan" userId="ae473d9f-76e9-476f-892f-2674ea963afc" providerId="ADAL" clId="{B0BD9B78-E547-477C-A25E-F67B0AE8C337}" dt="2025-09-15T00:47:18.468" v="4353" actId="20577"/>
        <pc:sldMkLst>
          <pc:docMk/>
          <pc:sldMk cId="2197449896" sldId="593"/>
        </pc:sldMkLst>
      </pc:sldChg>
      <pc:sldChg chg="addSp delSp modSp mod modNotesTx">
        <pc:chgData name="Kerrie Shanahan" userId="ae473d9f-76e9-476f-892f-2674ea963afc" providerId="ADAL" clId="{B0BD9B78-E547-477C-A25E-F67B0AE8C337}" dt="2025-09-15T00:47:15.021" v="4351" actId="20577"/>
        <pc:sldMkLst>
          <pc:docMk/>
          <pc:sldMk cId="2428762325" sldId="594"/>
        </pc:sldMkLst>
      </pc:sldChg>
      <pc:sldChg chg="addSp delSp modSp mod modNotesTx">
        <pc:chgData name="Kerrie Shanahan" userId="ae473d9f-76e9-476f-892f-2674ea963afc" providerId="ADAL" clId="{B0BD9B78-E547-477C-A25E-F67B0AE8C337}" dt="2025-09-15T00:47:28.082" v="4365" actId="20577"/>
        <pc:sldMkLst>
          <pc:docMk/>
          <pc:sldMk cId="3925942449" sldId="595"/>
        </pc:sldMkLst>
      </pc:sldChg>
      <pc:sldChg chg="modSp modNotesTx">
        <pc:chgData name="Kerrie Shanahan" userId="ae473d9f-76e9-476f-892f-2674ea963afc" providerId="ADAL" clId="{B0BD9B78-E547-477C-A25E-F67B0AE8C337}" dt="2025-09-15T00:47:46.990" v="4375" actId="20577"/>
        <pc:sldMkLst>
          <pc:docMk/>
          <pc:sldMk cId="1833903726" sldId="596"/>
        </pc:sldMkLst>
      </pc:sldChg>
      <pc:sldChg chg="modSp modNotesTx">
        <pc:chgData name="Kerrie Shanahan" userId="ae473d9f-76e9-476f-892f-2674ea963afc" providerId="ADAL" clId="{B0BD9B78-E547-477C-A25E-F67B0AE8C337}" dt="2025-09-15T00:47:49.460" v="4377" actId="20577"/>
        <pc:sldMkLst>
          <pc:docMk/>
          <pc:sldMk cId="34925011" sldId="597"/>
        </pc:sldMkLst>
      </pc:sldChg>
      <pc:sldChg chg="modSp modNotesTx">
        <pc:chgData name="Kerrie Shanahan" userId="ae473d9f-76e9-476f-892f-2674ea963afc" providerId="ADAL" clId="{B0BD9B78-E547-477C-A25E-F67B0AE8C337}" dt="2025-09-15T00:47:51.825" v="4379" actId="20577"/>
        <pc:sldMkLst>
          <pc:docMk/>
          <pc:sldMk cId="265169284" sldId="598"/>
        </pc:sldMkLst>
      </pc:sldChg>
      <pc:sldChg chg="delSp modSp mod delAnim modNotesTx">
        <pc:chgData name="Kerrie Shanahan" userId="ae473d9f-76e9-476f-892f-2674ea963afc" providerId="ADAL" clId="{B0BD9B78-E547-477C-A25E-F67B0AE8C337}" dt="2025-09-15T01:22:39.208" v="4529" actId="478"/>
        <pc:sldMkLst>
          <pc:docMk/>
          <pc:sldMk cId="717774756" sldId="599"/>
        </pc:sldMkLst>
      </pc:sldChg>
      <pc:sldChg chg="delSp modSp mod delAnim">
        <pc:chgData name="Kerrie Shanahan" userId="ae473d9f-76e9-476f-892f-2674ea963afc" providerId="ADAL" clId="{B0BD9B78-E547-477C-A25E-F67B0AE8C337}" dt="2025-09-15T01:22:42.798" v="4530" actId="478"/>
        <pc:sldMkLst>
          <pc:docMk/>
          <pc:sldMk cId="4014977081" sldId="600"/>
        </pc:sldMkLst>
      </pc:sldChg>
      <pc:sldChg chg="modSp modNotesTx">
        <pc:chgData name="Kerrie Shanahan" userId="ae473d9f-76e9-476f-892f-2674ea963afc" providerId="ADAL" clId="{B0BD9B78-E547-477C-A25E-F67B0AE8C337}" dt="2025-09-15T00:48:01.703" v="4393" actId="20577"/>
        <pc:sldMkLst>
          <pc:docMk/>
          <pc:sldMk cId="1394019785" sldId="601"/>
        </pc:sldMkLst>
      </pc:sldChg>
      <pc:sldChg chg="modSp modNotesTx">
        <pc:chgData name="Kerrie Shanahan" userId="ae473d9f-76e9-476f-892f-2674ea963afc" providerId="ADAL" clId="{B0BD9B78-E547-477C-A25E-F67B0AE8C337}" dt="2025-09-15T00:48:04.565" v="4395" actId="20577"/>
        <pc:sldMkLst>
          <pc:docMk/>
          <pc:sldMk cId="63078269" sldId="602"/>
        </pc:sldMkLst>
      </pc:sldChg>
      <pc:sldChg chg="add del ord">
        <pc:chgData name="Kerrie Shanahan" userId="ae473d9f-76e9-476f-892f-2674ea963afc" providerId="ADAL" clId="{B0BD9B78-E547-477C-A25E-F67B0AE8C337}" dt="2025-09-01T06:33:18.246" v="353" actId="2696"/>
        <pc:sldMkLst>
          <pc:docMk/>
          <pc:sldMk cId="3502136454" sldId="603"/>
        </pc:sldMkLst>
      </pc:sldChg>
      <pc:sldChg chg="modSp mod modNotesTx">
        <pc:chgData name="Kerrie Shanahan" userId="ae473d9f-76e9-476f-892f-2674ea963afc" providerId="ADAL" clId="{B0BD9B78-E547-477C-A25E-F67B0AE8C337}" dt="2025-09-15T00:49:29.049" v="4506" actId="20577"/>
        <pc:sldMkLst>
          <pc:docMk/>
          <pc:sldMk cId="2406629561" sldId="604"/>
        </pc:sldMkLst>
      </pc:sldChg>
      <pc:sldChg chg="modSp mod modNotesTx">
        <pc:chgData name="Kerrie Shanahan" userId="ae473d9f-76e9-476f-892f-2674ea963afc" providerId="ADAL" clId="{B0BD9B78-E547-477C-A25E-F67B0AE8C337}" dt="2025-09-15T00:49:34.302" v="4510" actId="20577"/>
        <pc:sldMkLst>
          <pc:docMk/>
          <pc:sldMk cId="3059406001" sldId="605"/>
        </pc:sldMkLst>
      </pc:sldChg>
      <pc:sldChg chg="del">
        <pc:chgData name="Kerrie Shanahan" userId="ae473d9f-76e9-476f-892f-2674ea963afc" providerId="ADAL" clId="{B0BD9B78-E547-477C-A25E-F67B0AE8C337}" dt="2025-09-01T06:32:53.654" v="352" actId="2696"/>
        <pc:sldMkLst>
          <pc:docMk/>
          <pc:sldMk cId="4264276928" sldId="605"/>
        </pc:sldMkLst>
      </pc:sldChg>
      <pc:sldChg chg="modSp modNotesTx">
        <pc:chgData name="Kerrie Shanahan" userId="ae473d9f-76e9-476f-892f-2674ea963afc" providerId="ADAL" clId="{B0BD9B78-E547-477C-A25E-F67B0AE8C337}" dt="2025-09-15T00:47:44.552" v="4373" actId="20577"/>
        <pc:sldMkLst>
          <pc:docMk/>
          <pc:sldMk cId="603307640" sldId="606"/>
        </pc:sldMkLst>
      </pc:sldChg>
      <pc:sldChg chg="addSp delSp modSp add mod">
        <pc:chgData name="Kerrie Shanahan" userId="ae473d9f-76e9-476f-892f-2674ea963afc" providerId="ADAL" clId="{B0BD9B78-E547-477C-A25E-F67B0AE8C337}" dt="2025-09-15T00:46:32.247" v="4318" actId="20577"/>
        <pc:sldMkLst>
          <pc:docMk/>
          <pc:sldMk cId="2950440687" sldId="607"/>
        </pc:sldMkLst>
      </pc:sldChg>
      <pc:sldChg chg="modSp">
        <pc:chgData name="Kerrie Shanahan" userId="ae473d9f-76e9-476f-892f-2674ea963afc" providerId="ADAL" clId="{B0BD9B78-E547-477C-A25E-F67B0AE8C337}" dt="2025-09-15T00:48:39.289" v="4458" actId="20577"/>
        <pc:sldMkLst>
          <pc:docMk/>
          <pc:sldMk cId="815954821" sldId="617"/>
        </pc:sldMkLst>
      </pc:sldChg>
      <pc:sldChg chg="modSp">
        <pc:chgData name="Kerrie Shanahan" userId="ae473d9f-76e9-476f-892f-2674ea963afc" providerId="ADAL" clId="{B0BD9B78-E547-477C-A25E-F67B0AE8C337}" dt="2025-09-15T00:48:53.767" v="4462" actId="20577"/>
        <pc:sldMkLst>
          <pc:docMk/>
          <pc:sldMk cId="3846767907" sldId="618"/>
        </pc:sldMkLst>
      </pc:sldChg>
      <pc:sldChg chg="modSp">
        <pc:chgData name="Kerrie Shanahan" userId="ae473d9f-76e9-476f-892f-2674ea963afc" providerId="ADAL" clId="{B0BD9B78-E547-477C-A25E-F67B0AE8C337}" dt="2025-09-15T00:48:57.110" v="4466" actId="20577"/>
        <pc:sldMkLst>
          <pc:docMk/>
          <pc:sldMk cId="421033079" sldId="619"/>
        </pc:sldMkLst>
      </pc:sldChg>
      <pc:sldChg chg="modSp">
        <pc:chgData name="Kerrie Shanahan" userId="ae473d9f-76e9-476f-892f-2674ea963afc" providerId="ADAL" clId="{B0BD9B78-E547-477C-A25E-F67B0AE8C337}" dt="2025-09-15T00:49:11.352" v="4486" actId="20577"/>
        <pc:sldMkLst>
          <pc:docMk/>
          <pc:sldMk cId="3746257964" sldId="620"/>
        </pc:sldMkLst>
      </pc:sldChg>
      <pc:sldChg chg="modSp">
        <pc:chgData name="Kerrie Shanahan" userId="ae473d9f-76e9-476f-892f-2674ea963afc" providerId="ADAL" clId="{B0BD9B78-E547-477C-A25E-F67B0AE8C337}" dt="2025-09-15T00:49:14.681" v="4490" actId="20577"/>
        <pc:sldMkLst>
          <pc:docMk/>
          <pc:sldMk cId="2551041969" sldId="621"/>
        </pc:sldMkLst>
      </pc:sldChg>
      <pc:sldChg chg="modSp">
        <pc:chgData name="Kerrie Shanahan" userId="ae473d9f-76e9-476f-892f-2674ea963afc" providerId="ADAL" clId="{B0BD9B78-E547-477C-A25E-F67B0AE8C337}" dt="2025-09-15T00:49:19.596" v="4494" actId="20577"/>
        <pc:sldMkLst>
          <pc:docMk/>
          <pc:sldMk cId="1763713485" sldId="623"/>
        </pc:sldMkLst>
      </pc:sldChg>
      <pc:sldChg chg="modSp">
        <pc:chgData name="Kerrie Shanahan" userId="ae473d9f-76e9-476f-892f-2674ea963afc" providerId="ADAL" clId="{B0BD9B78-E547-477C-A25E-F67B0AE8C337}" dt="2025-09-15T00:49:22.018" v="4498" actId="20577"/>
        <pc:sldMkLst>
          <pc:docMk/>
          <pc:sldMk cId="568809961" sldId="627"/>
        </pc:sldMkLst>
      </pc:sldChg>
      <pc:sldChg chg="modSp">
        <pc:chgData name="Kerrie Shanahan" userId="ae473d9f-76e9-476f-892f-2674ea963afc" providerId="ADAL" clId="{B0BD9B78-E547-477C-A25E-F67B0AE8C337}" dt="2025-09-15T00:49:00.299" v="4470" actId="20577"/>
        <pc:sldMkLst>
          <pc:docMk/>
          <pc:sldMk cId="3515058836" sldId="630"/>
        </pc:sldMkLst>
      </pc:sldChg>
      <pc:sldChg chg="modSp modNotesTx">
        <pc:chgData name="Kerrie Shanahan" userId="ae473d9f-76e9-476f-892f-2674ea963afc" providerId="ADAL" clId="{B0BD9B78-E547-477C-A25E-F67B0AE8C337}" dt="2025-09-15T00:49:02.782" v="4474" actId="20577"/>
        <pc:sldMkLst>
          <pc:docMk/>
          <pc:sldMk cId="248074555" sldId="631"/>
        </pc:sldMkLst>
      </pc:sldChg>
      <pc:sldChg chg="modSp modNotesTx">
        <pc:chgData name="Kerrie Shanahan" userId="ae473d9f-76e9-476f-892f-2674ea963afc" providerId="ADAL" clId="{B0BD9B78-E547-477C-A25E-F67B0AE8C337}" dt="2025-09-15T00:49:05.745" v="4478" actId="20577"/>
        <pc:sldMkLst>
          <pc:docMk/>
          <pc:sldMk cId="2280318478" sldId="632"/>
        </pc:sldMkLst>
      </pc:sldChg>
      <pc:sldChg chg="modSp">
        <pc:chgData name="Kerrie Shanahan" userId="ae473d9f-76e9-476f-892f-2674ea963afc" providerId="ADAL" clId="{B0BD9B78-E547-477C-A25E-F67B0AE8C337}" dt="2025-09-15T00:49:08.587" v="4482" actId="20577"/>
        <pc:sldMkLst>
          <pc:docMk/>
          <pc:sldMk cId="1565848458" sldId="633"/>
        </pc:sldMkLst>
      </pc:sldChg>
      <pc:sldChg chg="modSp">
        <pc:chgData name="Kerrie Shanahan" userId="ae473d9f-76e9-476f-892f-2674ea963afc" providerId="ADAL" clId="{B0BD9B78-E547-477C-A25E-F67B0AE8C337}" dt="2025-09-15T00:49:25.099" v="4502" actId="20577"/>
        <pc:sldMkLst>
          <pc:docMk/>
          <pc:sldMk cId="455691168" sldId="634"/>
        </pc:sldMkLst>
      </pc:sldChg>
      <pc:sldChg chg="modSp">
        <pc:chgData name="Kerrie Shanahan" userId="ae473d9f-76e9-476f-892f-2674ea963afc" providerId="ADAL" clId="{B0BD9B78-E547-477C-A25E-F67B0AE8C337}" dt="2025-09-15T00:47:22.001" v="4357" actId="20577"/>
        <pc:sldMkLst>
          <pc:docMk/>
          <pc:sldMk cId="3807786876" sldId="635"/>
        </pc:sldMkLst>
      </pc:sldChg>
      <pc:sldChg chg="modSp">
        <pc:chgData name="Kerrie Shanahan" userId="ae473d9f-76e9-476f-892f-2674ea963afc" providerId="ADAL" clId="{B0BD9B78-E547-477C-A25E-F67B0AE8C337}" dt="2025-09-15T00:47:11.378" v="4349" actId="20577"/>
        <pc:sldMkLst>
          <pc:docMk/>
          <pc:sldMk cId="2368147112" sldId="636"/>
        </pc:sldMkLst>
      </pc:sldChg>
      <pc:sldChg chg="modSp mod">
        <pc:chgData name="Kerrie Shanahan" userId="ae473d9f-76e9-476f-892f-2674ea963afc" providerId="ADAL" clId="{B0BD9B78-E547-477C-A25E-F67B0AE8C337}" dt="2025-09-15T01:43:34.800" v="4553" actId="1076"/>
        <pc:sldMkLst>
          <pc:docMk/>
          <pc:sldMk cId="258130066" sldId="637"/>
        </pc:sldMkLst>
      </pc:sldChg>
      <pc:sldChg chg="modSp">
        <pc:chgData name="Kerrie Shanahan" userId="ae473d9f-76e9-476f-892f-2674ea963afc" providerId="ADAL" clId="{B0BD9B78-E547-477C-A25E-F67B0AE8C337}" dt="2025-09-15T00:49:43.850" v="4520" actId="20577"/>
        <pc:sldMkLst>
          <pc:docMk/>
          <pc:sldMk cId="2389358011" sldId="638"/>
        </pc:sldMkLst>
      </pc:sldChg>
      <pc:sldChg chg="addSp delSp modSp add mod modNotesTx">
        <pc:chgData name="Kerrie Shanahan" userId="ae473d9f-76e9-476f-892f-2674ea963afc" providerId="ADAL" clId="{B0BD9B78-E547-477C-A25E-F67B0AE8C337}" dt="2025-09-10T03:01:04.925" v="4247" actId="113"/>
        <pc:sldMkLst>
          <pc:docMk/>
          <pc:sldMk cId="184668107" sldId="639"/>
        </pc:sldMkLst>
      </pc:sldChg>
      <pc:sldMasterChg chg="addSldLayout modSldLayout">
        <pc:chgData name="Kerrie Shanahan" userId="ae473d9f-76e9-476f-892f-2674ea963afc" providerId="ADAL" clId="{B0BD9B78-E547-477C-A25E-F67B0AE8C337}" dt="2025-09-15T01:42:56.925" v="4550" actId="20577"/>
        <pc:sldMasterMkLst>
          <pc:docMk/>
          <pc:sldMasterMk cId="1034081160" sldId="2147483648"/>
        </pc:sldMasterMkLst>
        <pc:sldLayoutChg chg="modSp mod">
          <pc:chgData name="Kerrie Shanahan" userId="ae473d9f-76e9-476f-892f-2674ea963afc" providerId="ADAL" clId="{B0BD9B78-E547-477C-A25E-F67B0AE8C337}" dt="2025-09-15T01:42:49.501" v="4540" actId="20577"/>
          <pc:sldLayoutMkLst>
            <pc:docMk/>
            <pc:sldMasterMk cId="1034081160" sldId="2147483648"/>
            <pc:sldLayoutMk cId="1747930778" sldId="2147483725"/>
          </pc:sldLayoutMkLst>
        </pc:sldLayoutChg>
        <pc:sldLayoutChg chg="addSp delSp modSp add mod modTransition">
          <pc:chgData name="Kerrie Shanahan" userId="ae473d9f-76e9-476f-892f-2674ea963afc" providerId="ADAL" clId="{B0BD9B78-E547-477C-A25E-F67B0AE8C337}" dt="2025-09-03T05:46:03.347" v="3754" actId="20577"/>
          <pc:sldLayoutMkLst>
            <pc:docMk/>
            <pc:sldMasterMk cId="1034081160" sldId="2147483648"/>
            <pc:sldLayoutMk cId="4285246427" sldId="2147483725"/>
          </pc:sldLayoutMkLst>
        </pc:sldLayoutChg>
        <pc:sldLayoutChg chg="modSp mod">
          <pc:chgData name="Kerrie Shanahan" userId="ae473d9f-76e9-476f-892f-2674ea963afc" providerId="ADAL" clId="{B0BD9B78-E547-477C-A25E-F67B0AE8C337}" dt="2025-09-15T01:42:56.925" v="4550" actId="20577"/>
          <pc:sldLayoutMkLst>
            <pc:docMk/>
            <pc:sldMasterMk cId="1034081160" sldId="2147483648"/>
            <pc:sldLayoutMk cId="1965674602" sldId="2147483726"/>
          </pc:sldLayoutMkLst>
        </pc:sldLayoutChg>
        <pc:sldLayoutChg chg="addSp delSp modSp mod">
          <pc:chgData name="Kerrie Shanahan" userId="ae473d9f-76e9-476f-892f-2674ea963afc" providerId="ADAL" clId="{B0BD9B78-E547-477C-A25E-F67B0AE8C337}" dt="2025-09-10T01:11:49.778" v="4114" actId="1076"/>
          <pc:sldLayoutMkLst>
            <pc:docMk/>
            <pc:sldMasterMk cId="1034081160" sldId="2147483648"/>
            <pc:sldLayoutMk cId="4274362516" sldId="2147483727"/>
          </pc:sldLayoutMkLst>
        </pc:sldLayoutChg>
      </pc:sldMasterChg>
    </pc:docChg>
  </pc:docChgLst>
  <pc:docChgLst>
    <pc:chgData name="Rebecca McEwan" userId="S::rebecca.mcewan@esa.edu.au::ff810c5d-fc8a-4cb6-9b96-8b31b958f764" providerId="AD" clId="Web-{44E5CB33-FAFD-F69F-F257-1BCC430B2D8F}"/>
    <pc:docChg chg="mod modSld">
      <pc:chgData name="Rebecca McEwan" userId="S::rebecca.mcewan@esa.edu.au::ff810c5d-fc8a-4cb6-9b96-8b31b958f764" providerId="AD" clId="Web-{44E5CB33-FAFD-F69F-F257-1BCC430B2D8F}" dt="2025-09-01T23:21:36.909" v="625"/>
      <pc:docMkLst>
        <pc:docMk/>
      </pc:docMkLst>
      <pc:sldChg chg="addSp delSp modSp modNotes">
        <pc:chgData name="Rebecca McEwan" userId="S::rebecca.mcewan@esa.edu.au::ff810c5d-fc8a-4cb6-9b96-8b31b958f764" providerId="AD" clId="Web-{44E5CB33-FAFD-F69F-F257-1BCC430B2D8F}" dt="2025-09-01T23:21:36.909" v="625"/>
        <pc:sldMkLst>
          <pc:docMk/>
          <pc:sldMk cId="258130066" sldId="492"/>
        </pc:sldMkLst>
      </pc:sldChg>
      <pc:sldChg chg="modNotes">
        <pc:chgData name="Rebecca McEwan" userId="S::rebecca.mcewan@esa.edu.au::ff810c5d-fc8a-4cb6-9b96-8b31b958f764" providerId="AD" clId="Web-{44E5CB33-FAFD-F69F-F257-1BCC430B2D8F}" dt="2025-09-01T22:51:02.941" v="346"/>
        <pc:sldMkLst>
          <pc:docMk/>
          <pc:sldMk cId="1833903726" sldId="596"/>
        </pc:sldMkLst>
      </pc:sldChg>
      <pc:sldChg chg="modNotes">
        <pc:chgData name="Rebecca McEwan" userId="S::rebecca.mcewan@esa.edu.au::ff810c5d-fc8a-4cb6-9b96-8b31b958f764" providerId="AD" clId="Web-{44E5CB33-FAFD-F69F-F257-1BCC430B2D8F}" dt="2025-09-01T22:49:17.125" v="279"/>
        <pc:sldMkLst>
          <pc:docMk/>
          <pc:sldMk cId="34925011" sldId="597"/>
        </pc:sldMkLst>
      </pc:sldChg>
      <pc:sldChg chg="modNotes">
        <pc:chgData name="Rebecca McEwan" userId="S::rebecca.mcewan@esa.edu.au::ff810c5d-fc8a-4cb6-9b96-8b31b958f764" providerId="AD" clId="Web-{44E5CB33-FAFD-F69F-F257-1BCC430B2D8F}" dt="2025-09-01T22:51:36.129" v="353"/>
        <pc:sldMkLst>
          <pc:docMk/>
          <pc:sldMk cId="717774756" sldId="599"/>
        </pc:sldMkLst>
      </pc:sldChg>
      <pc:sldChg chg="modNotes">
        <pc:chgData name="Rebecca McEwan" userId="S::rebecca.mcewan@esa.edu.au::ff810c5d-fc8a-4cb6-9b96-8b31b958f764" providerId="AD" clId="Web-{44E5CB33-FAFD-F69F-F257-1BCC430B2D8F}" dt="2025-09-01T22:55:17.340" v="492"/>
        <pc:sldMkLst>
          <pc:docMk/>
          <pc:sldMk cId="4014977081" sldId="600"/>
        </pc:sldMkLst>
      </pc:sldChg>
      <pc:sldChg chg="modNotes">
        <pc:chgData name="Rebecca McEwan" userId="S::rebecca.mcewan@esa.edu.au::ff810c5d-fc8a-4cb6-9b96-8b31b958f764" providerId="AD" clId="Web-{44E5CB33-FAFD-F69F-F257-1BCC430B2D8F}" dt="2025-09-01T22:54:50.558" v="465"/>
        <pc:sldMkLst>
          <pc:docMk/>
          <pc:sldMk cId="1394019785" sldId="601"/>
        </pc:sldMkLst>
      </pc:sldChg>
    </pc:docChg>
  </pc:docChgLst>
  <pc:docChgLst>
    <pc:chgData name="Rebecca McEwan" userId="ff810c5d-fc8a-4cb6-9b96-8b31b958f764" providerId="ADAL" clId="{AE7BF9F8-A42A-4E71-A649-5F35F28D4032}"/>
    <pc:docChg chg="undo custSel modSld">
      <pc:chgData name="Rebecca McEwan" userId="ff810c5d-fc8a-4cb6-9b96-8b31b958f764" providerId="ADAL" clId="{AE7BF9F8-A42A-4E71-A649-5F35F28D4032}" dt="2025-10-29T01:46:51.805" v="1152" actId="20577"/>
      <pc:docMkLst>
        <pc:docMk/>
      </pc:docMkLst>
      <pc:sldChg chg="modSp mod modNotesTx">
        <pc:chgData name="Rebecca McEwan" userId="ff810c5d-fc8a-4cb6-9b96-8b31b958f764" providerId="ADAL" clId="{AE7BF9F8-A42A-4E71-A649-5F35F28D4032}" dt="2025-10-29T01:46:51.805" v="1152" actId="20577"/>
        <pc:sldMkLst>
          <pc:docMk/>
          <pc:sldMk cId="1759574190" sldId="498"/>
        </pc:sldMkLst>
        <pc:spChg chg="mod">
          <ac:chgData name="Rebecca McEwan" userId="ff810c5d-fc8a-4cb6-9b96-8b31b958f764" providerId="ADAL" clId="{AE7BF9F8-A42A-4E71-A649-5F35F28D4032}" dt="2025-10-29T00:44:16.322" v="1024" actId="20577"/>
          <ac:spMkLst>
            <pc:docMk/>
            <pc:sldMk cId="1759574190" sldId="498"/>
            <ac:spMk id="7" creationId="{B16F79CC-9A8A-3573-D4AA-5B324082BC90}"/>
          </ac:spMkLst>
        </pc:spChg>
      </pc:sldChg>
      <pc:sldChg chg="modNotesTx">
        <pc:chgData name="Rebecca McEwan" userId="ff810c5d-fc8a-4cb6-9b96-8b31b958f764" providerId="ADAL" clId="{AE7BF9F8-A42A-4E71-A649-5F35F28D4032}" dt="2025-10-29T00:51:59.931" v="1139" actId="20577"/>
        <pc:sldMkLst>
          <pc:docMk/>
          <pc:sldMk cId="4125320619" sldId="545"/>
        </pc:sldMkLst>
      </pc:sldChg>
      <pc:sldChg chg="modNotesTx">
        <pc:chgData name="Rebecca McEwan" userId="ff810c5d-fc8a-4cb6-9b96-8b31b958f764" providerId="ADAL" clId="{AE7BF9F8-A42A-4E71-A649-5F35F28D4032}" dt="2025-10-19T22:17:38.711" v="250" actId="20577"/>
        <pc:sldMkLst>
          <pc:docMk/>
          <pc:sldMk cId="2428762325" sldId="594"/>
        </pc:sldMkLst>
      </pc:sldChg>
      <pc:sldChg chg="modSp mod modNotesTx">
        <pc:chgData name="Rebecca McEwan" userId="ff810c5d-fc8a-4cb6-9b96-8b31b958f764" providerId="ADAL" clId="{AE7BF9F8-A42A-4E71-A649-5F35F28D4032}" dt="2025-10-29T00:58:15.644" v="1142" actId="1038"/>
        <pc:sldMkLst>
          <pc:docMk/>
          <pc:sldMk cId="1833903726" sldId="596"/>
        </pc:sldMkLst>
        <pc:spChg chg="mod">
          <ac:chgData name="Rebecca McEwan" userId="ff810c5d-fc8a-4cb6-9b96-8b31b958f764" providerId="ADAL" clId="{AE7BF9F8-A42A-4E71-A649-5F35F28D4032}" dt="2025-10-29T00:19:16.403" v="960" actId="6549"/>
          <ac:spMkLst>
            <pc:docMk/>
            <pc:sldMk cId="1833903726" sldId="596"/>
            <ac:spMk id="8" creationId="{A28610C5-0611-0719-1F40-C7816EEFE597}"/>
          </ac:spMkLst>
        </pc:spChg>
        <pc:spChg chg="mod">
          <ac:chgData name="Rebecca McEwan" userId="ff810c5d-fc8a-4cb6-9b96-8b31b958f764" providerId="ADAL" clId="{AE7BF9F8-A42A-4E71-A649-5F35F28D4032}" dt="2025-10-29T00:20:39.989" v="976" actId="20577"/>
          <ac:spMkLst>
            <pc:docMk/>
            <pc:sldMk cId="1833903726" sldId="596"/>
            <ac:spMk id="9" creationId="{6578EB16-FBEE-363A-8FE6-C731761D3F87}"/>
          </ac:spMkLst>
        </pc:spChg>
        <pc:spChg chg="mod">
          <ac:chgData name="Rebecca McEwan" userId="ff810c5d-fc8a-4cb6-9b96-8b31b958f764" providerId="ADAL" clId="{AE7BF9F8-A42A-4E71-A649-5F35F28D4032}" dt="2025-10-29T00:58:15.644" v="1142" actId="1038"/>
          <ac:spMkLst>
            <pc:docMk/>
            <pc:sldMk cId="1833903726" sldId="596"/>
            <ac:spMk id="11" creationId="{7393018D-F4B0-BB54-7746-066820F1ECA5}"/>
          </ac:spMkLst>
        </pc:spChg>
      </pc:sldChg>
      <pc:sldChg chg="modNotesTx">
        <pc:chgData name="Rebecca McEwan" userId="ff810c5d-fc8a-4cb6-9b96-8b31b958f764" providerId="ADAL" clId="{AE7BF9F8-A42A-4E71-A649-5F35F28D4032}" dt="2025-10-29T00:22:50.249" v="1020" actId="5793"/>
        <pc:sldMkLst>
          <pc:docMk/>
          <pc:sldMk cId="265169284" sldId="598"/>
        </pc:sldMkLst>
      </pc:sldChg>
      <pc:sldChg chg="modNotesTx">
        <pc:chgData name="Rebecca McEwan" userId="ff810c5d-fc8a-4cb6-9b96-8b31b958f764" providerId="ADAL" clId="{AE7BF9F8-A42A-4E71-A649-5F35F28D4032}" dt="2025-10-29T00:16:27.016" v="950" actId="113"/>
        <pc:sldMkLst>
          <pc:docMk/>
          <pc:sldMk cId="2368147112" sldId="636"/>
        </pc:sldMkLst>
      </pc:sldChg>
    </pc:docChg>
  </pc:docChgLst>
  <pc:docChgLst>
    <pc:chgData name="Rebecca McEwan" userId="ff810c5d-fc8a-4cb6-9b96-8b31b958f764" providerId="ADAL" clId="{BC6E883F-080B-4C57-86C9-2FD24332BE91}"/>
    <pc:docChg chg="modSld">
      <pc:chgData name="Rebecca McEwan" userId="ff810c5d-fc8a-4cb6-9b96-8b31b958f764" providerId="ADAL" clId="{BC6E883F-080B-4C57-86C9-2FD24332BE91}" dt="2025-09-01T02:21:24.928" v="81" actId="20577"/>
      <pc:docMkLst>
        <pc:docMk/>
      </pc:docMkLst>
      <pc:sldChg chg="modSp mod">
        <pc:chgData name="Rebecca McEwan" userId="ff810c5d-fc8a-4cb6-9b96-8b31b958f764" providerId="ADAL" clId="{BC6E883F-080B-4C57-86C9-2FD24332BE91}" dt="2025-09-01T02:21:24.928" v="81" actId="20577"/>
        <pc:sldMkLst>
          <pc:docMk/>
          <pc:sldMk cId="1759574190" sldId="498"/>
        </pc:sldMkLst>
      </pc:sldChg>
    </pc:docChg>
  </pc:docChgLst>
  <pc:docChgLst>
    <pc:chgData name="Kerrie Shanahan" userId="ae473d9f-76e9-476f-892f-2674ea963afc" providerId="ADAL" clId="{814FB2CD-049B-41DD-9617-30A11464C6EF}"/>
    <pc:docChg chg="undo redo custSel modSld">
      <pc:chgData name="Kerrie Shanahan" userId="ae473d9f-76e9-476f-892f-2674ea963afc" providerId="ADAL" clId="{814FB2CD-049B-41DD-9617-30A11464C6EF}" dt="2025-09-29T01:25:51.713" v="559" actId="962"/>
      <pc:docMkLst>
        <pc:docMk/>
      </pc:docMkLst>
      <pc:sldChg chg="modSp mod">
        <pc:chgData name="Kerrie Shanahan" userId="ae473d9f-76e9-476f-892f-2674ea963afc" providerId="ADAL" clId="{814FB2CD-049B-41DD-9617-30A11464C6EF}" dt="2025-09-29T01:19:19.529" v="270" actId="962"/>
        <pc:sldMkLst>
          <pc:docMk/>
          <pc:sldMk cId="568666050" sldId="473"/>
        </pc:sldMkLst>
      </pc:sldChg>
      <pc:sldChg chg="modSp mod">
        <pc:chgData name="Kerrie Shanahan" userId="ae473d9f-76e9-476f-892f-2674ea963afc" providerId="ADAL" clId="{814FB2CD-049B-41DD-9617-30A11464C6EF}" dt="2025-09-29T01:21:34.121" v="518" actId="962"/>
        <pc:sldMkLst>
          <pc:docMk/>
          <pc:sldMk cId="121607987" sldId="474"/>
        </pc:sldMkLst>
      </pc:sldChg>
      <pc:sldChg chg="modSp mod">
        <pc:chgData name="Kerrie Shanahan" userId="ae473d9f-76e9-476f-892f-2674ea963afc" providerId="ADAL" clId="{814FB2CD-049B-41DD-9617-30A11464C6EF}" dt="2025-09-28T23:23:40.559" v="237" actId="1076"/>
        <pc:sldMkLst>
          <pc:docMk/>
          <pc:sldMk cId="3729327139" sldId="492"/>
        </pc:sldMkLst>
      </pc:sldChg>
      <pc:sldChg chg="modSp mod">
        <pc:chgData name="Kerrie Shanahan" userId="ae473d9f-76e9-476f-892f-2674ea963afc" providerId="ADAL" clId="{814FB2CD-049B-41DD-9617-30A11464C6EF}" dt="2025-09-29T01:24:24.469" v="543" actId="962"/>
        <pc:sldMkLst>
          <pc:docMk/>
          <pc:sldMk cId="2863013529" sldId="493"/>
        </pc:sldMkLst>
      </pc:sldChg>
      <pc:sldChg chg="modSp mod">
        <pc:chgData name="Kerrie Shanahan" userId="ae473d9f-76e9-476f-892f-2674ea963afc" providerId="ADAL" clId="{814FB2CD-049B-41DD-9617-30A11464C6EF}" dt="2025-09-29T01:14:02.900" v="254" actId="962"/>
        <pc:sldMkLst>
          <pc:docMk/>
          <pc:sldMk cId="702303488" sldId="511"/>
        </pc:sldMkLst>
      </pc:sldChg>
      <pc:sldChg chg="modSp mod">
        <pc:chgData name="Kerrie Shanahan" userId="ae473d9f-76e9-476f-892f-2674ea963afc" providerId="ADAL" clId="{814FB2CD-049B-41DD-9617-30A11464C6EF}" dt="2025-09-29T01:17:53.460" v="262" actId="962"/>
        <pc:sldMkLst>
          <pc:docMk/>
          <pc:sldMk cId="2491177883" sldId="512"/>
        </pc:sldMkLst>
      </pc:sldChg>
      <pc:sldChg chg="modSp mod">
        <pc:chgData name="Kerrie Shanahan" userId="ae473d9f-76e9-476f-892f-2674ea963afc" providerId="ADAL" clId="{814FB2CD-049B-41DD-9617-30A11464C6EF}" dt="2025-09-29T01:18:51.198" v="268" actId="962"/>
        <pc:sldMkLst>
          <pc:docMk/>
          <pc:sldMk cId="309290176" sldId="522"/>
        </pc:sldMkLst>
      </pc:sldChg>
      <pc:sldChg chg="modSp mod">
        <pc:chgData name="Kerrie Shanahan" userId="ae473d9f-76e9-476f-892f-2674ea963afc" providerId="ADAL" clId="{814FB2CD-049B-41DD-9617-30A11464C6EF}" dt="2025-09-28T23:16:15.077" v="55"/>
        <pc:sldMkLst>
          <pc:docMk/>
          <pc:sldMk cId="3781479621" sldId="529"/>
        </pc:sldMkLst>
      </pc:sldChg>
      <pc:sldChg chg="modSp mod">
        <pc:chgData name="Kerrie Shanahan" userId="ae473d9f-76e9-476f-892f-2674ea963afc" providerId="ADAL" clId="{814FB2CD-049B-41DD-9617-30A11464C6EF}" dt="2025-09-28T23:16:59.614" v="59" actId="13244"/>
        <pc:sldMkLst>
          <pc:docMk/>
          <pc:sldMk cId="4125320619" sldId="545"/>
        </pc:sldMkLst>
      </pc:sldChg>
      <pc:sldChg chg="modSp mod">
        <pc:chgData name="Kerrie Shanahan" userId="ae473d9f-76e9-476f-892f-2674ea963afc" providerId="ADAL" clId="{814FB2CD-049B-41DD-9617-30A11464C6EF}" dt="2025-09-28T23:22:33.265" v="226" actId="962"/>
        <pc:sldMkLst>
          <pc:docMk/>
          <pc:sldMk cId="2729606762" sldId="587"/>
        </pc:sldMkLst>
      </pc:sldChg>
      <pc:sldChg chg="modSp mod">
        <pc:chgData name="Kerrie Shanahan" userId="ae473d9f-76e9-476f-892f-2674ea963afc" providerId="ADAL" clId="{814FB2CD-049B-41DD-9617-30A11464C6EF}" dt="2025-09-29T01:11:48.702" v="250" actId="962"/>
        <pc:sldMkLst>
          <pc:docMk/>
          <pc:sldMk cId="2212672778" sldId="591"/>
        </pc:sldMkLst>
      </pc:sldChg>
      <pc:sldChg chg="modSp mod">
        <pc:chgData name="Kerrie Shanahan" userId="ae473d9f-76e9-476f-892f-2674ea963afc" providerId="ADAL" clId="{814FB2CD-049B-41DD-9617-30A11464C6EF}" dt="2025-09-29T01:12:44.149" v="252" actId="962"/>
        <pc:sldMkLst>
          <pc:docMk/>
          <pc:sldMk cId="195463427" sldId="592"/>
        </pc:sldMkLst>
      </pc:sldChg>
      <pc:sldChg chg="modSp mod">
        <pc:chgData name="Kerrie Shanahan" userId="ae473d9f-76e9-476f-892f-2674ea963afc" providerId="ADAL" clId="{814FB2CD-049B-41DD-9617-30A11464C6EF}" dt="2025-09-28T23:22:19.851" v="223"/>
        <pc:sldMkLst>
          <pc:docMk/>
          <pc:sldMk cId="2197449896" sldId="593"/>
        </pc:sldMkLst>
      </pc:sldChg>
      <pc:sldChg chg="modSp mod">
        <pc:chgData name="Kerrie Shanahan" userId="ae473d9f-76e9-476f-892f-2674ea963afc" providerId="ADAL" clId="{814FB2CD-049B-41DD-9617-30A11464C6EF}" dt="2025-09-28T23:19:37.834" v="72" actId="962"/>
        <pc:sldMkLst>
          <pc:docMk/>
          <pc:sldMk cId="2428762325" sldId="594"/>
        </pc:sldMkLst>
      </pc:sldChg>
      <pc:sldChg chg="modSp mod">
        <pc:chgData name="Kerrie Shanahan" userId="ae473d9f-76e9-476f-892f-2674ea963afc" providerId="ADAL" clId="{814FB2CD-049B-41DD-9617-30A11464C6EF}" dt="2025-09-29T01:18:13.666" v="266" actId="962"/>
        <pc:sldMkLst>
          <pc:docMk/>
          <pc:sldMk cId="3925942449" sldId="595"/>
        </pc:sldMkLst>
      </pc:sldChg>
      <pc:sldChg chg="modSp mod">
        <pc:chgData name="Kerrie Shanahan" userId="ae473d9f-76e9-476f-892f-2674ea963afc" providerId="ADAL" clId="{814FB2CD-049B-41DD-9617-30A11464C6EF}" dt="2025-09-29T01:20:10.417" v="334" actId="962"/>
        <pc:sldMkLst>
          <pc:docMk/>
          <pc:sldMk cId="1833903726" sldId="596"/>
        </pc:sldMkLst>
      </pc:sldChg>
      <pc:sldChg chg="modSp mod">
        <pc:chgData name="Kerrie Shanahan" userId="ae473d9f-76e9-476f-892f-2674ea963afc" providerId="ADAL" clId="{814FB2CD-049B-41DD-9617-30A11464C6EF}" dt="2025-09-29T01:21:12.632" v="370" actId="962"/>
        <pc:sldMkLst>
          <pc:docMk/>
          <pc:sldMk cId="34925011" sldId="597"/>
        </pc:sldMkLst>
      </pc:sldChg>
      <pc:sldChg chg="modSp mod">
        <pc:chgData name="Kerrie Shanahan" userId="ae473d9f-76e9-476f-892f-2674ea963afc" providerId="ADAL" clId="{814FB2CD-049B-41DD-9617-30A11464C6EF}" dt="2025-09-29T01:22:27.160" v="527" actId="962"/>
        <pc:sldMkLst>
          <pc:docMk/>
          <pc:sldMk cId="265169284" sldId="598"/>
        </pc:sldMkLst>
      </pc:sldChg>
      <pc:sldChg chg="modSp mod">
        <pc:chgData name="Kerrie Shanahan" userId="ae473d9f-76e9-476f-892f-2674ea963afc" providerId="ADAL" clId="{814FB2CD-049B-41DD-9617-30A11464C6EF}" dt="2025-09-29T01:25:04.281" v="551" actId="962"/>
        <pc:sldMkLst>
          <pc:docMk/>
          <pc:sldMk cId="1394019785" sldId="601"/>
        </pc:sldMkLst>
      </pc:sldChg>
      <pc:sldChg chg="modSp mod">
        <pc:chgData name="Kerrie Shanahan" userId="ae473d9f-76e9-476f-892f-2674ea963afc" providerId="ADAL" clId="{814FB2CD-049B-41DD-9617-30A11464C6EF}" dt="2025-09-29T01:21:49.225" v="520" actId="962"/>
        <pc:sldMkLst>
          <pc:docMk/>
          <pc:sldMk cId="603307640" sldId="606"/>
        </pc:sldMkLst>
      </pc:sldChg>
      <pc:sldChg chg="modSp mod">
        <pc:chgData name="Kerrie Shanahan" userId="ae473d9f-76e9-476f-892f-2674ea963afc" providerId="ADAL" clId="{814FB2CD-049B-41DD-9617-30A11464C6EF}" dt="2025-09-29T01:17:42.733" v="256" actId="962"/>
        <pc:sldMkLst>
          <pc:docMk/>
          <pc:sldMk cId="2950440687" sldId="607"/>
        </pc:sldMkLst>
      </pc:sldChg>
      <pc:sldChg chg="modSp mod">
        <pc:chgData name="Kerrie Shanahan" userId="ae473d9f-76e9-476f-892f-2674ea963afc" providerId="ADAL" clId="{814FB2CD-049B-41DD-9617-30A11464C6EF}" dt="2025-09-29T01:25:08.179" v="553" actId="962"/>
        <pc:sldMkLst>
          <pc:docMk/>
          <pc:sldMk cId="3846767907" sldId="618"/>
        </pc:sldMkLst>
      </pc:sldChg>
      <pc:sldChg chg="modSp mod">
        <pc:chgData name="Kerrie Shanahan" userId="ae473d9f-76e9-476f-892f-2674ea963afc" providerId="ADAL" clId="{814FB2CD-049B-41DD-9617-30A11464C6EF}" dt="2025-09-29T01:25:32.002" v="557" actId="962"/>
        <pc:sldMkLst>
          <pc:docMk/>
          <pc:sldMk cId="421033079" sldId="619"/>
        </pc:sldMkLst>
      </pc:sldChg>
      <pc:sldChg chg="modSp mod">
        <pc:chgData name="Kerrie Shanahan" userId="ae473d9f-76e9-476f-892f-2674ea963afc" providerId="ADAL" clId="{814FB2CD-049B-41DD-9617-30A11464C6EF}" dt="2025-09-29T01:23:56.587" v="539" actId="962"/>
        <pc:sldMkLst>
          <pc:docMk/>
          <pc:sldMk cId="1763713485" sldId="623"/>
        </pc:sldMkLst>
      </pc:sldChg>
      <pc:sldChg chg="modSp mod">
        <pc:chgData name="Kerrie Shanahan" userId="ae473d9f-76e9-476f-892f-2674ea963afc" providerId="ADAL" clId="{814FB2CD-049B-41DD-9617-30A11464C6EF}" dt="2025-09-29T01:23:47.457" v="537" actId="962"/>
        <pc:sldMkLst>
          <pc:docMk/>
          <pc:sldMk cId="2280318478" sldId="632"/>
        </pc:sldMkLst>
      </pc:sldChg>
      <pc:sldChg chg="modSp mod">
        <pc:chgData name="Kerrie Shanahan" userId="ae473d9f-76e9-476f-892f-2674ea963afc" providerId="ADAL" clId="{814FB2CD-049B-41DD-9617-30A11464C6EF}" dt="2025-09-29T01:25:51.713" v="559" actId="962"/>
        <pc:sldMkLst>
          <pc:docMk/>
          <pc:sldMk cId="1565848458" sldId="633"/>
        </pc:sldMkLst>
      </pc:sldChg>
      <pc:sldChg chg="modSp mod">
        <pc:chgData name="Kerrie Shanahan" userId="ae473d9f-76e9-476f-892f-2674ea963afc" providerId="ADAL" clId="{814FB2CD-049B-41DD-9617-30A11464C6EF}" dt="2025-09-28T23:17:37.055" v="65"/>
        <pc:sldMkLst>
          <pc:docMk/>
          <pc:sldMk cId="2368147112" sldId="636"/>
        </pc:sldMkLst>
      </pc:sldChg>
      <pc:sldChg chg="modSp mod">
        <pc:chgData name="Kerrie Shanahan" userId="ae473d9f-76e9-476f-892f-2674ea963afc" providerId="ADAL" clId="{814FB2CD-049B-41DD-9617-30A11464C6EF}" dt="2025-09-29T01:24:12.449" v="541" actId="962"/>
        <pc:sldMkLst>
          <pc:docMk/>
          <pc:sldMk cId="258130066" sldId="637"/>
        </pc:sldMkLst>
      </pc:sldChg>
      <pc:sldChg chg="modSp mod">
        <pc:chgData name="Kerrie Shanahan" userId="ae473d9f-76e9-476f-892f-2674ea963afc" providerId="ADAL" clId="{814FB2CD-049B-41DD-9617-30A11464C6EF}" dt="2025-09-29T01:24:35.736" v="549" actId="962"/>
        <pc:sldMkLst>
          <pc:docMk/>
          <pc:sldMk cId="2389358011" sldId="638"/>
        </pc:sldMkLst>
      </pc:sldChg>
      <pc:sldChg chg="modSp mod">
        <pc:chgData name="Kerrie Shanahan" userId="ae473d9f-76e9-476f-892f-2674ea963afc" providerId="ADAL" clId="{814FB2CD-049B-41DD-9617-30A11464C6EF}" dt="2025-09-28T23:15:21.732" v="47"/>
        <pc:sldMkLst>
          <pc:docMk/>
          <pc:sldMk cId="184668107" sldId="639"/>
        </pc:sldMkLst>
      </pc:sldChg>
    </pc:docChg>
  </pc:docChgLst>
  <pc:docChgLst>
    <pc:chgData name="Martine Power" userId="f3410e55-3c0b-475c-b0b5-72038337e5c9" providerId="ADAL" clId="{7E6F3FA5-C1B1-41B5-9114-0A8B33EA4CFA}"/>
    <pc:docChg chg="custSel modSld">
      <pc:chgData name="Martine Power" userId="f3410e55-3c0b-475c-b0b5-72038337e5c9" providerId="ADAL" clId="{7E6F3FA5-C1B1-41B5-9114-0A8B33EA4CFA}" dt="2025-10-28T07:37:58.345" v="113" actId="20577"/>
      <pc:docMkLst>
        <pc:docMk/>
      </pc:docMkLst>
      <pc:sldChg chg="modNotesTx">
        <pc:chgData name="Martine Power" userId="f3410e55-3c0b-475c-b0b5-72038337e5c9" providerId="ADAL" clId="{7E6F3FA5-C1B1-41B5-9114-0A8B33EA4CFA}" dt="2025-10-27T04:21:32.559" v="78" actId="113"/>
        <pc:sldMkLst>
          <pc:docMk/>
          <pc:sldMk cId="121607987" sldId="474"/>
        </pc:sldMkLst>
      </pc:sldChg>
      <pc:sldChg chg="modNotesTx">
        <pc:chgData name="Martine Power" userId="f3410e55-3c0b-475c-b0b5-72038337e5c9" providerId="ADAL" clId="{7E6F3FA5-C1B1-41B5-9114-0A8B33EA4CFA}" dt="2025-10-28T02:44:24.141" v="102" actId="20577"/>
        <pc:sldMkLst>
          <pc:docMk/>
          <pc:sldMk cId="1759574190" sldId="498"/>
        </pc:sldMkLst>
      </pc:sldChg>
      <pc:sldChg chg="modNotesTx">
        <pc:chgData name="Martine Power" userId="f3410e55-3c0b-475c-b0b5-72038337e5c9" providerId="ADAL" clId="{7E6F3FA5-C1B1-41B5-9114-0A8B33EA4CFA}" dt="2025-10-28T07:32:08.461" v="110" actId="20577"/>
        <pc:sldMkLst>
          <pc:docMk/>
          <pc:sldMk cId="1596643284" sldId="525"/>
        </pc:sldMkLst>
      </pc:sldChg>
      <pc:sldChg chg="modSp mod">
        <pc:chgData name="Martine Power" userId="f3410e55-3c0b-475c-b0b5-72038337e5c9" providerId="ADAL" clId="{7E6F3FA5-C1B1-41B5-9114-0A8B33EA4CFA}" dt="2025-10-27T04:43:36.564" v="88" actId="14100"/>
        <pc:sldMkLst>
          <pc:docMk/>
          <pc:sldMk cId="40283615" sldId="553"/>
        </pc:sldMkLst>
        <pc:spChg chg="mod">
          <ac:chgData name="Martine Power" userId="f3410e55-3c0b-475c-b0b5-72038337e5c9" providerId="ADAL" clId="{7E6F3FA5-C1B1-41B5-9114-0A8B33EA4CFA}" dt="2025-10-27T04:43:36.564" v="88" actId="14100"/>
          <ac:spMkLst>
            <pc:docMk/>
            <pc:sldMk cId="40283615" sldId="553"/>
            <ac:spMk id="3" creationId="{C2C6FA8A-10AE-84A2-C635-F659E2D10BB5}"/>
          </ac:spMkLst>
        </pc:spChg>
      </pc:sldChg>
      <pc:sldChg chg="modSp mod">
        <pc:chgData name="Martine Power" userId="f3410e55-3c0b-475c-b0b5-72038337e5c9" providerId="ADAL" clId="{7E6F3FA5-C1B1-41B5-9114-0A8B33EA4CFA}" dt="2025-10-27T04:46:16.619" v="89" actId="14100"/>
        <pc:sldMkLst>
          <pc:docMk/>
          <pc:sldMk cId="3363670403" sldId="554"/>
        </pc:sldMkLst>
        <pc:spChg chg="mod">
          <ac:chgData name="Martine Power" userId="f3410e55-3c0b-475c-b0b5-72038337e5c9" providerId="ADAL" clId="{7E6F3FA5-C1B1-41B5-9114-0A8B33EA4CFA}" dt="2025-10-27T04:46:16.619" v="89" actId="14100"/>
          <ac:spMkLst>
            <pc:docMk/>
            <pc:sldMk cId="3363670403" sldId="554"/>
            <ac:spMk id="3" creationId="{9606DBD5-3218-BBB9-8A9A-8E98D722CB3A}"/>
          </ac:spMkLst>
        </pc:spChg>
      </pc:sldChg>
      <pc:sldChg chg="modNotesTx">
        <pc:chgData name="Martine Power" userId="f3410e55-3c0b-475c-b0b5-72038337e5c9" providerId="ADAL" clId="{7E6F3FA5-C1B1-41B5-9114-0A8B33EA4CFA}" dt="2025-10-27T05:38:29.301" v="96" actId="20577"/>
        <pc:sldMkLst>
          <pc:docMk/>
          <pc:sldMk cId="2729606762" sldId="587"/>
        </pc:sldMkLst>
      </pc:sldChg>
      <pc:sldChg chg="modNotesTx">
        <pc:chgData name="Martine Power" userId="f3410e55-3c0b-475c-b0b5-72038337e5c9" providerId="ADAL" clId="{7E6F3FA5-C1B1-41B5-9114-0A8B33EA4CFA}" dt="2025-10-27T03:16:31.623" v="48" actId="20577"/>
        <pc:sldMkLst>
          <pc:docMk/>
          <pc:sldMk cId="2212672778" sldId="591"/>
        </pc:sldMkLst>
      </pc:sldChg>
      <pc:sldChg chg="modNotesTx">
        <pc:chgData name="Martine Power" userId="f3410e55-3c0b-475c-b0b5-72038337e5c9" providerId="ADAL" clId="{7E6F3FA5-C1B1-41B5-9114-0A8B33EA4CFA}" dt="2025-10-27T05:35:19.379" v="90" actId="113"/>
        <pc:sldMkLst>
          <pc:docMk/>
          <pc:sldMk cId="2197449896" sldId="593"/>
        </pc:sldMkLst>
      </pc:sldChg>
      <pc:sldChg chg="modNotesTx">
        <pc:chgData name="Martine Power" userId="f3410e55-3c0b-475c-b0b5-72038337e5c9" providerId="ADAL" clId="{7E6F3FA5-C1B1-41B5-9114-0A8B33EA4CFA}" dt="2025-10-21T05:10:18.392" v="22" actId="20577"/>
        <pc:sldMkLst>
          <pc:docMk/>
          <pc:sldMk cId="265169284" sldId="598"/>
        </pc:sldMkLst>
      </pc:sldChg>
      <pc:sldChg chg="modNotesTx">
        <pc:chgData name="Martine Power" userId="f3410e55-3c0b-475c-b0b5-72038337e5c9" providerId="ADAL" clId="{7E6F3FA5-C1B1-41B5-9114-0A8B33EA4CFA}" dt="2025-10-27T04:33:05.895" v="81" actId="20577"/>
        <pc:sldMkLst>
          <pc:docMk/>
          <pc:sldMk cId="717774756" sldId="599"/>
        </pc:sldMkLst>
      </pc:sldChg>
      <pc:sldChg chg="modNotesTx">
        <pc:chgData name="Martine Power" userId="f3410e55-3c0b-475c-b0b5-72038337e5c9" providerId="ADAL" clId="{7E6F3FA5-C1B1-41B5-9114-0A8B33EA4CFA}" dt="2025-10-21T05:10:49.114" v="38" actId="20577"/>
        <pc:sldMkLst>
          <pc:docMk/>
          <pc:sldMk cId="1394019785" sldId="601"/>
        </pc:sldMkLst>
      </pc:sldChg>
      <pc:sldChg chg="modNotesTx">
        <pc:chgData name="Martine Power" userId="f3410e55-3c0b-475c-b0b5-72038337e5c9" providerId="ADAL" clId="{7E6F3FA5-C1B1-41B5-9114-0A8B33EA4CFA}" dt="2025-10-28T07:37:58.345" v="113" actId="20577"/>
        <pc:sldMkLst>
          <pc:docMk/>
          <pc:sldMk cId="63078269" sldId="602"/>
        </pc:sldMkLst>
      </pc:sldChg>
      <pc:sldChg chg="modNotesTx">
        <pc:chgData name="Martine Power" userId="f3410e55-3c0b-475c-b0b5-72038337e5c9" providerId="ADAL" clId="{7E6F3FA5-C1B1-41B5-9114-0A8B33EA4CFA}" dt="2025-10-21T05:10:31.325" v="30" actId="20577"/>
        <pc:sldMkLst>
          <pc:docMk/>
          <pc:sldMk cId="603307640" sldId="606"/>
        </pc:sldMkLst>
      </pc:sldChg>
      <pc:sldChg chg="modNotesTx">
        <pc:chgData name="Martine Power" userId="f3410e55-3c0b-475c-b0b5-72038337e5c9" providerId="ADAL" clId="{7E6F3FA5-C1B1-41B5-9114-0A8B33EA4CFA}" dt="2025-10-27T03:14:59.703" v="44" actId="20577"/>
        <pc:sldMkLst>
          <pc:docMk/>
          <pc:sldMk cId="184668107" sldId="639"/>
        </pc:sldMkLst>
      </pc:sldChg>
    </pc:docChg>
  </pc:docChgLst>
  <pc:docChgLst>
    <pc:chgData name="Kerrie Shanahan" userId="ae473d9f-76e9-476f-892f-2674ea963afc" providerId="ADAL" clId="{CE0BEA6F-FB9A-4100-A9CE-3A9188F1AF6B}"/>
    <pc:docChg chg="delSld modSld modMainMaster">
      <pc:chgData name="Kerrie Shanahan" userId="ae473d9f-76e9-476f-892f-2674ea963afc" providerId="ADAL" clId="{CE0BEA6F-FB9A-4100-A9CE-3A9188F1AF6B}" dt="2025-07-21T23:54:57.311" v="54" actId="2696"/>
      <pc:docMkLst>
        <pc:docMk/>
      </pc:docMkLst>
      <pc:sldChg chg="modSp mod">
        <pc:chgData name="Kerrie Shanahan" userId="ae473d9f-76e9-476f-892f-2674ea963afc" providerId="ADAL" clId="{CE0BEA6F-FB9A-4100-A9CE-3A9188F1AF6B}" dt="2025-07-21T23:54:51.459" v="53" actId="13926"/>
        <pc:sldMkLst>
          <pc:docMk/>
          <pc:sldMk cId="409148390" sldId="520"/>
        </pc:sldMkLst>
      </pc:sldChg>
      <pc:sldChg chg="del">
        <pc:chgData name="Kerrie Shanahan" userId="ae473d9f-76e9-476f-892f-2674ea963afc" providerId="ADAL" clId="{CE0BEA6F-FB9A-4100-A9CE-3A9188F1AF6B}" dt="2025-07-21T23:54:57.311" v="54" actId="2696"/>
        <pc:sldMkLst>
          <pc:docMk/>
          <pc:sldMk cId="1742705536" sldId="581"/>
        </pc:sldMkLst>
      </pc:sldChg>
      <pc:sldMasterChg chg="delSldLayout modSldLayout">
        <pc:chgData name="Kerrie Shanahan" userId="ae473d9f-76e9-476f-892f-2674ea963afc" providerId="ADAL" clId="{CE0BEA6F-FB9A-4100-A9CE-3A9188F1AF6B}" dt="2025-07-21T23:54:57.311" v="54" actId="2696"/>
        <pc:sldMasterMkLst>
          <pc:docMk/>
          <pc:sldMasterMk cId="1034081160" sldId="2147483648"/>
        </pc:sldMasterMkLst>
        <pc:sldLayoutChg chg="modSp mod">
          <pc:chgData name="Kerrie Shanahan" userId="ae473d9f-76e9-476f-892f-2674ea963afc" providerId="ADAL" clId="{CE0BEA6F-FB9A-4100-A9CE-3A9188F1AF6B}" dt="2025-07-21T23:54:11.598" v="1" actId="20577"/>
          <pc:sldLayoutMkLst>
            <pc:docMk/>
            <pc:sldMasterMk cId="1034081160" sldId="2147483648"/>
            <pc:sldLayoutMk cId="2555866018" sldId="2147483716"/>
          </pc:sldLayoutMkLst>
        </pc:sldLayoutChg>
        <pc:sldLayoutChg chg="del">
          <pc:chgData name="Kerrie Shanahan" userId="ae473d9f-76e9-476f-892f-2674ea963afc" providerId="ADAL" clId="{CE0BEA6F-FB9A-4100-A9CE-3A9188F1AF6B}" dt="2025-07-21T23:54:57.311" v="54" actId="2696"/>
          <pc:sldLayoutMkLst>
            <pc:docMk/>
            <pc:sldMasterMk cId="1034081160" sldId="2147483648"/>
            <pc:sldLayoutMk cId="1009417944" sldId="2147483721"/>
          </pc:sldLayoutMkLst>
        </pc:sldLayoutChg>
      </pc:sldMasterChg>
    </pc:docChg>
  </pc:docChgLst>
  <pc:docChgLst>
    <pc:chgData name="Kerrie Shanahan" userId="S::kerrie.shanahan@esa.edu.au::ae473d9f-76e9-476f-892f-2674ea963afc" providerId="AD" clId="Web-{594B0C0D-267C-D70A-E9C7-ADC0F9EFA4C6}"/>
    <pc:docChg chg="modSld">
      <pc:chgData name="Kerrie Shanahan" userId="S::kerrie.shanahan@esa.edu.au::ae473d9f-76e9-476f-892f-2674ea963afc" providerId="AD" clId="Web-{594B0C0D-267C-D70A-E9C7-ADC0F9EFA4C6}" dt="2025-09-02T05:48:02.435" v="5"/>
      <pc:docMkLst>
        <pc:docMk/>
      </pc:docMkLst>
      <pc:sldChg chg="modNotes">
        <pc:chgData name="Kerrie Shanahan" userId="S::kerrie.shanahan@esa.edu.au::ae473d9f-76e9-476f-892f-2674ea963afc" providerId="AD" clId="Web-{594B0C0D-267C-D70A-E9C7-ADC0F9EFA4C6}" dt="2025-09-02T05:48:02.435" v="5"/>
        <pc:sldMkLst>
          <pc:docMk/>
          <pc:sldMk cId="508572399" sldId="490"/>
        </pc:sldMkLst>
      </pc:sldChg>
      <pc:sldChg chg="modNotes">
        <pc:chgData name="Kerrie Shanahan" userId="S::kerrie.shanahan@esa.edu.au::ae473d9f-76e9-476f-892f-2674ea963afc" providerId="AD" clId="Web-{594B0C0D-267C-D70A-E9C7-ADC0F9EFA4C6}" dt="2025-09-02T05:47:04.870" v="1"/>
        <pc:sldMkLst>
          <pc:docMk/>
          <pc:sldMk cId="3781479621" sldId="529"/>
        </pc:sldMkLst>
      </pc:sldChg>
      <pc:sldChg chg="modNotes">
        <pc:chgData name="Kerrie Shanahan" userId="S::kerrie.shanahan@esa.edu.au::ae473d9f-76e9-476f-892f-2674ea963afc" providerId="AD" clId="Web-{594B0C0D-267C-D70A-E9C7-ADC0F9EFA4C6}" dt="2025-09-02T05:47:39.887" v="3"/>
        <pc:sldMkLst>
          <pc:docMk/>
          <pc:sldMk cId="265169284" sldId="598"/>
        </pc:sldMkLst>
      </pc:sldChg>
    </pc:docChg>
  </pc:docChgLst>
  <pc:docChgLst>
    <pc:chgData name="Kerrie Shanahan" userId="ae473d9f-76e9-476f-892f-2674ea963afc" providerId="ADAL" clId="{F29B0629-6BEA-450B-A202-B2FAB02E71D3}"/>
    <pc:docChg chg="custSel modSld">
      <pc:chgData name="Kerrie Shanahan" userId="ae473d9f-76e9-476f-892f-2674ea963afc" providerId="ADAL" clId="{F29B0629-6BEA-450B-A202-B2FAB02E71D3}" dt="2025-10-06T01:43:03.994" v="92" actId="20577"/>
      <pc:docMkLst>
        <pc:docMk/>
      </pc:docMkLst>
      <pc:sldChg chg="modNotesTx">
        <pc:chgData name="Kerrie Shanahan" userId="ae473d9f-76e9-476f-892f-2674ea963afc" providerId="ADAL" clId="{F29B0629-6BEA-450B-A202-B2FAB02E71D3}" dt="2025-10-05T23:28:12.582" v="84" actId="113"/>
        <pc:sldMkLst>
          <pc:docMk/>
          <pc:sldMk cId="1971552586" sldId="515"/>
        </pc:sldMkLst>
      </pc:sldChg>
      <pc:sldChg chg="modSp mod modMedia">
        <pc:chgData name="Kerrie Shanahan" userId="ae473d9f-76e9-476f-892f-2674ea963afc" providerId="ADAL" clId="{F29B0629-6BEA-450B-A202-B2FAB02E71D3}" dt="2025-09-30T04:18:49.621" v="0" actId="27784"/>
        <pc:sldMkLst>
          <pc:docMk/>
          <pc:sldMk cId="4125320619" sldId="545"/>
        </pc:sldMkLst>
      </pc:sldChg>
      <pc:sldChg chg="modSp mod modMedia">
        <pc:chgData name="Kerrie Shanahan" userId="ae473d9f-76e9-476f-892f-2674ea963afc" providerId="ADAL" clId="{F29B0629-6BEA-450B-A202-B2FAB02E71D3}" dt="2025-09-30T06:08:06.130" v="2" actId="27784"/>
        <pc:sldMkLst>
          <pc:docMk/>
          <pc:sldMk cId="2197449896" sldId="593"/>
        </pc:sldMkLst>
      </pc:sldChg>
      <pc:sldChg chg="modSp mod modMedia">
        <pc:chgData name="Kerrie Shanahan" userId="ae473d9f-76e9-476f-892f-2674ea963afc" providerId="ADAL" clId="{F29B0629-6BEA-450B-A202-B2FAB02E71D3}" dt="2025-09-30T06:07:48.686" v="1" actId="27784"/>
        <pc:sldMkLst>
          <pc:docMk/>
          <pc:sldMk cId="2368147112" sldId="636"/>
        </pc:sldMkLst>
      </pc:sldChg>
      <pc:sldChg chg="modSp mod modClrScheme chgLayout">
        <pc:chgData name="Kerrie Shanahan" userId="ae473d9f-76e9-476f-892f-2674ea963afc" providerId="ADAL" clId="{F29B0629-6BEA-450B-A202-B2FAB02E71D3}" dt="2025-10-06T01:43:03.994" v="92" actId="20577"/>
        <pc:sldMkLst>
          <pc:docMk/>
          <pc:sldMk cId="184668107" sldId="639"/>
        </pc:sldMkLst>
        <pc:spChg chg="mod">
          <ac:chgData name="Kerrie Shanahan" userId="ae473d9f-76e9-476f-892f-2674ea963afc" providerId="ADAL" clId="{F29B0629-6BEA-450B-A202-B2FAB02E71D3}" dt="2025-10-06T01:43:03.994" v="92" actId="20577"/>
          <ac:spMkLst>
            <pc:docMk/>
            <pc:sldMk cId="184668107" sldId="639"/>
            <ac:spMk id="2" creationId="{9D45489C-94FD-86E2-24FF-5FA072AF4233}"/>
          </ac:spMkLst>
        </pc:spChg>
        <pc:spChg chg="mod ord">
          <ac:chgData name="Kerrie Shanahan" userId="ae473d9f-76e9-476f-892f-2674ea963afc" providerId="ADAL" clId="{F29B0629-6BEA-450B-A202-B2FAB02E71D3}" dt="2025-10-06T01:42:57.702" v="85" actId="700"/>
          <ac:spMkLst>
            <pc:docMk/>
            <pc:sldMk cId="184668107" sldId="639"/>
            <ac:spMk id="6" creationId="{3E192CB3-B945-9406-F3AE-9F952F274A67}"/>
          </ac:spMkLst>
        </pc:spChg>
      </pc:sldChg>
    </pc:docChg>
  </pc:docChgLst>
  <pc:docChgLst>
    <pc:chgData name="Kerrie Shanahan" userId="ae473d9f-76e9-476f-892f-2674ea963afc" providerId="ADAL" clId="{1C2628FB-1F07-4B48-8FB3-27553585B1CA}"/>
    <pc:docChg chg="undo custSel modSld modMainMaster">
      <pc:chgData name="Kerrie Shanahan" userId="ae473d9f-76e9-476f-892f-2674ea963afc" providerId="ADAL" clId="{1C2628FB-1F07-4B48-8FB3-27553585B1CA}" dt="2025-11-04T22:14:21.420" v="153" actId="20577"/>
      <pc:docMkLst>
        <pc:docMk/>
      </pc:docMkLst>
      <pc:sldChg chg="modNotesTx">
        <pc:chgData name="Kerrie Shanahan" userId="ae473d9f-76e9-476f-892f-2674ea963afc" providerId="ADAL" clId="{1C2628FB-1F07-4B48-8FB3-27553585B1CA}" dt="2025-11-04T22:07:40.342" v="146" actId="20577"/>
        <pc:sldMkLst>
          <pc:docMk/>
          <pc:sldMk cId="1759574190" sldId="498"/>
        </pc:sldMkLst>
      </pc:sldChg>
      <pc:sldChg chg="modNotesTx">
        <pc:chgData name="Kerrie Shanahan" userId="ae473d9f-76e9-476f-892f-2674ea963afc" providerId="ADAL" clId="{1C2628FB-1F07-4B48-8FB3-27553585B1CA}" dt="2025-11-04T22:14:21.420" v="153" actId="20577"/>
        <pc:sldMkLst>
          <pc:docMk/>
          <pc:sldMk cId="309290176" sldId="522"/>
        </pc:sldMkLst>
      </pc:sldChg>
      <pc:sldChg chg="modNotesTx">
        <pc:chgData name="Kerrie Shanahan" userId="ae473d9f-76e9-476f-892f-2674ea963afc" providerId="ADAL" clId="{1C2628FB-1F07-4B48-8FB3-27553585B1CA}" dt="2025-11-04T22:03:52.225" v="141" actId="20577"/>
        <pc:sldMkLst>
          <pc:docMk/>
          <pc:sldMk cId="2729606762" sldId="587"/>
        </pc:sldMkLst>
      </pc:sldChg>
      <pc:sldChg chg="modNotesTx">
        <pc:chgData name="Kerrie Shanahan" userId="ae473d9f-76e9-476f-892f-2674ea963afc" providerId="ADAL" clId="{1C2628FB-1F07-4B48-8FB3-27553585B1CA}" dt="2025-10-15T01:07:34.696" v="3" actId="20577"/>
        <pc:sldMkLst>
          <pc:docMk/>
          <pc:sldMk cId="2212672778" sldId="591"/>
        </pc:sldMkLst>
      </pc:sldChg>
      <pc:sldChg chg="modNotesTx">
        <pc:chgData name="Kerrie Shanahan" userId="ae473d9f-76e9-476f-892f-2674ea963afc" providerId="ADAL" clId="{1C2628FB-1F07-4B48-8FB3-27553585B1CA}" dt="2025-10-15T03:44:39.996" v="11" actId="20577"/>
        <pc:sldMkLst>
          <pc:docMk/>
          <pc:sldMk cId="2368147112" sldId="636"/>
        </pc:sldMkLst>
      </pc:sldChg>
      <pc:sldMasterChg chg="modSldLayout">
        <pc:chgData name="Kerrie Shanahan" userId="ae473d9f-76e9-476f-892f-2674ea963afc" providerId="ADAL" clId="{1C2628FB-1F07-4B48-8FB3-27553585B1CA}" dt="2025-10-28T21:37:58.338" v="136" actId="20577"/>
        <pc:sldMasterMkLst>
          <pc:docMk/>
          <pc:sldMasterMk cId="1034081160" sldId="2147483648"/>
        </pc:sldMasterMkLst>
        <pc:sldLayoutChg chg="modSp mod">
          <pc:chgData name="Kerrie Shanahan" userId="ae473d9f-76e9-476f-892f-2674ea963afc" providerId="ADAL" clId="{1C2628FB-1F07-4B48-8FB3-27553585B1CA}" dt="2025-10-28T21:37:58.338" v="136" actId="20577"/>
          <pc:sldLayoutMkLst>
            <pc:docMk/>
            <pc:sldMasterMk cId="1034081160" sldId="2147483648"/>
            <pc:sldLayoutMk cId="1568010790" sldId="2147483715"/>
          </pc:sldLayoutMkLst>
          <pc:spChg chg="mod">
            <ac:chgData name="Kerrie Shanahan" userId="ae473d9f-76e9-476f-892f-2674ea963afc" providerId="ADAL" clId="{1C2628FB-1F07-4B48-8FB3-27553585B1CA}" dt="2025-10-28T21:37:58.338" v="136" actId="20577"/>
            <ac:spMkLst>
              <pc:docMk/>
              <pc:sldMasterMk cId="1034081160" sldId="2147483648"/>
              <pc:sldLayoutMk cId="1568010790" sldId="2147483715"/>
              <ac:spMk id="9" creationId="{BE190321-D7BF-C062-2590-59C6905B1F18}"/>
            </ac:spMkLst>
          </pc:spChg>
        </pc:sldLayoutChg>
      </pc:sldMasterChg>
    </pc:docChg>
  </pc:docChgLst>
  <pc:docChgLst>
    <pc:chgData name="Kerrie Shanahan" userId="ae473d9f-76e9-476f-892f-2674ea963afc" providerId="ADAL" clId="{3417F457-F9D1-4F2B-8FD5-08837F620280}"/>
    <pc:docChg chg="undo custSel addSld delSld modSld sldOrd">
      <pc:chgData name="Kerrie Shanahan" userId="ae473d9f-76e9-476f-892f-2674ea963afc" providerId="ADAL" clId="{3417F457-F9D1-4F2B-8FD5-08837F620280}" dt="2025-09-01T02:37:15.554" v="1401" actId="20577"/>
      <pc:docMkLst>
        <pc:docMk/>
      </pc:docMkLst>
      <pc:sldChg chg="addSp delSp modSp mod modNotesTx">
        <pc:chgData name="Kerrie Shanahan" userId="ae473d9f-76e9-476f-892f-2674ea963afc" providerId="ADAL" clId="{3417F457-F9D1-4F2B-8FD5-08837F620280}" dt="2025-08-27T04:40:22.369" v="1319"/>
        <pc:sldMkLst>
          <pc:docMk/>
          <pc:sldMk cId="702303488" sldId="511"/>
        </pc:sldMkLst>
      </pc:sldChg>
      <pc:sldChg chg="modSp mod modNotesTx">
        <pc:chgData name="Kerrie Shanahan" userId="ae473d9f-76e9-476f-892f-2674ea963afc" providerId="ADAL" clId="{3417F457-F9D1-4F2B-8FD5-08837F620280}" dt="2025-08-18T23:53:54.149" v="192" actId="1076"/>
        <pc:sldMkLst>
          <pc:docMk/>
          <pc:sldMk cId="2491177883" sldId="512"/>
        </pc:sldMkLst>
      </pc:sldChg>
      <pc:sldChg chg="modSp mod modNotesTx">
        <pc:chgData name="Kerrie Shanahan" userId="ae473d9f-76e9-476f-892f-2674ea963afc" providerId="ADAL" clId="{3417F457-F9D1-4F2B-8FD5-08837F620280}" dt="2025-08-19T02:00:18.420" v="349" actId="20577"/>
        <pc:sldMkLst>
          <pc:docMk/>
          <pc:sldMk cId="868684786" sldId="513"/>
        </pc:sldMkLst>
      </pc:sldChg>
      <pc:sldChg chg="modSp mod">
        <pc:chgData name="Kerrie Shanahan" userId="ae473d9f-76e9-476f-892f-2674ea963afc" providerId="ADAL" clId="{3417F457-F9D1-4F2B-8FD5-08837F620280}" dt="2025-08-19T06:22:42.175" v="1270" actId="20577"/>
        <pc:sldMkLst>
          <pc:docMk/>
          <pc:sldMk cId="1259779433" sldId="514"/>
        </pc:sldMkLst>
      </pc:sldChg>
      <pc:sldChg chg="modNotesTx">
        <pc:chgData name="Kerrie Shanahan" userId="ae473d9f-76e9-476f-892f-2674ea963afc" providerId="ADAL" clId="{3417F457-F9D1-4F2B-8FD5-08837F620280}" dt="2025-08-27T04:52:38.552" v="1391" actId="20577"/>
        <pc:sldMkLst>
          <pc:docMk/>
          <pc:sldMk cId="1971552586" sldId="515"/>
        </pc:sldMkLst>
      </pc:sldChg>
      <pc:sldChg chg="modSp mod modNotesTx">
        <pc:chgData name="Kerrie Shanahan" userId="ae473d9f-76e9-476f-892f-2674ea963afc" providerId="ADAL" clId="{3417F457-F9D1-4F2B-8FD5-08837F620280}" dt="2025-09-01T02:37:15.554" v="1401" actId="20577"/>
        <pc:sldMkLst>
          <pc:docMk/>
          <pc:sldMk cId="409148390" sldId="520"/>
        </pc:sldMkLst>
      </pc:sldChg>
      <pc:sldChg chg="modSp mod ord modNotesTx">
        <pc:chgData name="Kerrie Shanahan" userId="ae473d9f-76e9-476f-892f-2674ea963afc" providerId="ADAL" clId="{3417F457-F9D1-4F2B-8FD5-08837F620280}" dt="2025-08-27T04:32:34.421" v="1310" actId="20577"/>
        <pc:sldMkLst>
          <pc:docMk/>
          <pc:sldMk cId="1596643284" sldId="525"/>
        </pc:sldMkLst>
      </pc:sldChg>
      <pc:sldChg chg="addSp delSp modSp mod modNotesTx">
        <pc:chgData name="Kerrie Shanahan" userId="ae473d9f-76e9-476f-892f-2674ea963afc" providerId="ADAL" clId="{3417F457-F9D1-4F2B-8FD5-08837F620280}" dt="2025-08-27T04:46:19.112" v="1357" actId="1076"/>
        <pc:sldMkLst>
          <pc:docMk/>
          <pc:sldMk cId="2703624644" sldId="528"/>
        </pc:sldMkLst>
      </pc:sldChg>
      <pc:sldChg chg="addSp delSp modSp mod modNotesTx">
        <pc:chgData name="Kerrie Shanahan" userId="ae473d9f-76e9-476f-892f-2674ea963afc" providerId="ADAL" clId="{3417F457-F9D1-4F2B-8FD5-08837F620280}" dt="2025-08-27T04:51:52.223" v="1388" actId="20577"/>
        <pc:sldMkLst>
          <pc:docMk/>
          <pc:sldMk cId="3781479621" sldId="529"/>
        </pc:sldMkLst>
      </pc:sldChg>
      <pc:sldChg chg="modNotesTx">
        <pc:chgData name="Kerrie Shanahan" userId="ae473d9f-76e9-476f-892f-2674ea963afc" providerId="ADAL" clId="{3417F457-F9D1-4F2B-8FD5-08837F620280}" dt="2025-08-19T01:05:34.381" v="213" actId="20577"/>
        <pc:sldMkLst>
          <pc:docMk/>
          <pc:sldMk cId="3330237926" sldId="550"/>
        </pc:sldMkLst>
      </pc:sldChg>
      <pc:sldChg chg="del">
        <pc:chgData name="Kerrie Shanahan" userId="ae473d9f-76e9-476f-892f-2674ea963afc" providerId="ADAL" clId="{3417F457-F9D1-4F2B-8FD5-08837F620280}" dt="2025-08-18T23:41:13.539" v="112" actId="2696"/>
        <pc:sldMkLst>
          <pc:docMk/>
          <pc:sldMk cId="1315584489" sldId="571"/>
        </pc:sldMkLst>
      </pc:sldChg>
      <pc:sldChg chg="del">
        <pc:chgData name="Kerrie Shanahan" userId="ae473d9f-76e9-476f-892f-2674ea963afc" providerId="ADAL" clId="{3417F457-F9D1-4F2B-8FD5-08837F620280}" dt="2025-08-18T23:41:16.223" v="113" actId="2696"/>
        <pc:sldMkLst>
          <pc:docMk/>
          <pc:sldMk cId="2331923430" sldId="572"/>
        </pc:sldMkLst>
      </pc:sldChg>
      <pc:sldChg chg="del">
        <pc:chgData name="Kerrie Shanahan" userId="ae473d9f-76e9-476f-892f-2674ea963afc" providerId="ADAL" clId="{3417F457-F9D1-4F2B-8FD5-08837F620280}" dt="2025-08-18T23:41:18.918" v="114" actId="2696"/>
        <pc:sldMkLst>
          <pc:docMk/>
          <pc:sldMk cId="2559220963" sldId="573"/>
        </pc:sldMkLst>
      </pc:sldChg>
      <pc:sldChg chg="del">
        <pc:chgData name="Kerrie Shanahan" userId="ae473d9f-76e9-476f-892f-2674ea963afc" providerId="ADAL" clId="{3417F457-F9D1-4F2B-8FD5-08837F620280}" dt="2025-08-18T23:41:21.937" v="115" actId="2696"/>
        <pc:sldMkLst>
          <pc:docMk/>
          <pc:sldMk cId="3738028381" sldId="574"/>
        </pc:sldMkLst>
      </pc:sldChg>
      <pc:sldChg chg="addSp delSp modSp del mod modNotesTx">
        <pc:chgData name="Kerrie Shanahan" userId="ae473d9f-76e9-476f-892f-2674ea963afc" providerId="ADAL" clId="{3417F457-F9D1-4F2B-8FD5-08837F620280}" dt="2025-08-27T04:45:08.278" v="1337" actId="2696"/>
        <pc:sldMkLst>
          <pc:docMk/>
          <pc:sldMk cId="3286048985" sldId="580"/>
        </pc:sldMkLst>
      </pc:sldChg>
      <pc:sldChg chg="del">
        <pc:chgData name="Kerrie Shanahan" userId="ae473d9f-76e9-476f-892f-2674ea963afc" providerId="ADAL" clId="{3417F457-F9D1-4F2B-8FD5-08837F620280}" dt="2025-08-19T01:22:27.774" v="246" actId="2696"/>
        <pc:sldMkLst>
          <pc:docMk/>
          <pc:sldMk cId="30613508" sldId="588"/>
        </pc:sldMkLst>
      </pc:sldChg>
      <pc:sldChg chg="del">
        <pc:chgData name="Kerrie Shanahan" userId="ae473d9f-76e9-476f-892f-2674ea963afc" providerId="ADAL" clId="{3417F457-F9D1-4F2B-8FD5-08837F620280}" dt="2025-08-19T01:22:30.391" v="247" actId="2696"/>
        <pc:sldMkLst>
          <pc:docMk/>
          <pc:sldMk cId="1160544197" sldId="589"/>
        </pc:sldMkLst>
      </pc:sldChg>
      <pc:sldChg chg="add del">
        <pc:chgData name="Kerrie Shanahan" userId="ae473d9f-76e9-476f-892f-2674ea963afc" providerId="ADAL" clId="{3417F457-F9D1-4F2B-8FD5-08837F620280}" dt="2025-08-19T01:05:22.096" v="209"/>
        <pc:sldMkLst>
          <pc:docMk/>
          <pc:sldMk cId="732322801" sldId="590"/>
        </pc:sldMkLst>
      </pc:sldChg>
      <pc:sldChg chg="addSp delSp modSp add del mod modNotesTx">
        <pc:chgData name="Kerrie Shanahan" userId="ae473d9f-76e9-476f-892f-2674ea963afc" providerId="ADAL" clId="{3417F457-F9D1-4F2B-8FD5-08837F620280}" dt="2025-08-27T04:35:28.988" v="1318"/>
        <pc:sldMkLst>
          <pc:docMk/>
          <pc:sldMk cId="2212672778" sldId="591"/>
        </pc:sldMkLst>
      </pc:sldChg>
      <pc:sldChg chg="addSp delSp modSp add mod ord modNotesTx">
        <pc:chgData name="Kerrie Shanahan" userId="ae473d9f-76e9-476f-892f-2674ea963afc" providerId="ADAL" clId="{3417F457-F9D1-4F2B-8FD5-08837F620280}" dt="2025-08-27T04:33:45.324" v="1312" actId="20577"/>
        <pc:sldMkLst>
          <pc:docMk/>
          <pc:sldMk cId="195463427" sldId="592"/>
        </pc:sldMkLst>
      </pc:sldChg>
      <pc:sldChg chg="add del">
        <pc:chgData name="Kerrie Shanahan" userId="ae473d9f-76e9-476f-892f-2674ea963afc" providerId="ADAL" clId="{3417F457-F9D1-4F2B-8FD5-08837F620280}" dt="2025-08-19T01:05:22.096" v="209"/>
        <pc:sldMkLst>
          <pc:docMk/>
          <pc:sldMk cId="861566247" sldId="593"/>
        </pc:sldMkLst>
      </pc:sldChg>
      <pc:sldMasterChg chg="addSldLayout delSldLayout">
        <pc:chgData name="Kerrie Shanahan" userId="ae473d9f-76e9-476f-892f-2674ea963afc" providerId="ADAL" clId="{3417F457-F9D1-4F2B-8FD5-08837F620280}" dt="2025-08-27T04:35:10.153" v="1314" actId="47"/>
        <pc:sldMasterMkLst>
          <pc:docMk/>
          <pc:sldMasterMk cId="1034081160" sldId="2147483648"/>
        </pc:sldMasterMkLst>
        <pc:sldLayoutChg chg="add del">
          <pc:chgData name="Kerrie Shanahan" userId="ae473d9f-76e9-476f-892f-2674ea963afc" providerId="ADAL" clId="{3417F457-F9D1-4F2B-8FD5-08837F620280}" dt="2025-08-27T04:35:10.153" v="1314" actId="47"/>
          <pc:sldLayoutMkLst>
            <pc:docMk/>
            <pc:sldMasterMk cId="1034081160" sldId="2147483648"/>
            <pc:sldLayoutMk cId="2101163298" sldId="214748372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5/11/2025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ea typeface="Calibri"/>
              <a:cs typeface="Calibri"/>
            </a:endParaRP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a:t>
            </a:r>
            <a:r>
              <a:rPr lang="en-AU" sz="1200" b="1" dirty="0">
                <a:latin typeface="+mn-lt"/>
              </a:rPr>
              <a:t>schwa </a:t>
            </a:r>
            <a:r>
              <a:rPr lang="en-AU" sz="1200" dirty="0">
                <a:latin typeface="+mn-lt"/>
              </a:rPr>
              <a:t>sound as the first syllable of a word (slides 15 to 37). </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always</a:t>
            </a:r>
            <a:r>
              <a:rPr lang="en-AU" sz="1200" b="0" dirty="0">
                <a:latin typeface="+mn-lt"/>
              </a:rPr>
              <a:t> (slides 33 and 34)</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36).</a:t>
            </a:r>
            <a:endParaRPr lang="en-US" sz="1200" b="0" i="0" dirty="0">
              <a:solidFill>
                <a:srgbClr val="000000"/>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37). For example, you could use the Phonics pair-game templates found on the Literacy Hub (www.literacyhub.edu.au/search/phonics-pair-game-templates) and add words containing letter–sound correspondences students have already learnt. </a:t>
            </a:r>
          </a:p>
          <a:p>
            <a:endParaRPr lang="en-US" b="1" dirty="0">
              <a:latin typeface="+mn-lt"/>
            </a:endParaRPr>
          </a:p>
          <a:p>
            <a:r>
              <a:rPr lang="en-AU" dirty="0"/>
              <a:t>Note:</a:t>
            </a:r>
            <a:endParaRPr lang="en-AU"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Literacy Hub </a:t>
            </a:r>
            <a:r>
              <a:rPr lang="en-US" sz="1200" b="1" kern="1200" dirty="0">
                <a:solidFill>
                  <a:schemeClr val="tx1"/>
                </a:solidFill>
                <a:effectLst/>
                <a:latin typeface="+mn-lt"/>
                <a:ea typeface="+mn-ea"/>
                <a:cs typeface="+mn-cs"/>
              </a:rPr>
              <a:t>schwa lesson sequence </a:t>
            </a:r>
            <a:r>
              <a:rPr lang="en-US" sz="1200" kern="1200" dirty="0">
                <a:solidFill>
                  <a:schemeClr val="tx1"/>
                </a:solidFill>
                <a:effectLst/>
                <a:latin typeface="+mn-lt"/>
                <a:ea typeface="+mn-ea"/>
                <a:cs typeface="+mn-cs"/>
              </a:rPr>
              <a:t>(Lessons 16.1 to 16.5) covers some of the common placements and spelling for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however, the use of and spelling of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is so varied that not all placements and spellings are covered. </a:t>
            </a:r>
            <a:endParaRPr lang="en-US" sz="1200" kern="1200" dirty="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You can use these Phase 16 lessons to introduce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to students and give them some insights and strategies for spelling words with a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a:t>
            </a:r>
            <a:endParaRPr lang="en-US" sz="1200" kern="1200" dirty="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Once students become confident </a:t>
            </a:r>
            <a:r>
              <a:rPr lang="en-US" sz="1200" kern="1200" dirty="0" err="1">
                <a:solidFill>
                  <a:schemeClr val="tx1"/>
                </a:solidFill>
                <a:effectLst/>
                <a:latin typeface="+mn-lt"/>
                <a:ea typeface="+mn-ea"/>
                <a:cs typeface="+mn-cs"/>
              </a:rPr>
              <a:t>recognising</a:t>
            </a:r>
            <a:r>
              <a:rPr lang="en-US" sz="1200" kern="1200" dirty="0">
                <a:solidFill>
                  <a:schemeClr val="tx1"/>
                </a:solidFill>
                <a:effectLst/>
                <a:latin typeface="+mn-lt"/>
                <a:ea typeface="+mn-ea"/>
                <a:cs typeface="+mn-cs"/>
              </a:rPr>
              <a:t>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and can map many words with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they will learn to apply this to other words and placements in words as they read and spell a greater variety of words. </a:t>
            </a:r>
            <a:endParaRPr lang="en-US" sz="1200" kern="1200" dirty="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 sentence-level reading and writing slides have been included in Phase 16 </a:t>
            </a:r>
            <a:r>
              <a:rPr lang="en-US" b="1" dirty="0"/>
              <a:t>schwa </a:t>
            </a:r>
            <a:r>
              <a:rPr lang="en-US" dirty="0"/>
              <a:t>lessons, as it is a more efficient use of instructional time to teach the </a:t>
            </a:r>
            <a:r>
              <a:rPr lang="en-US" b="1" dirty="0"/>
              <a:t>schwa</a:t>
            </a:r>
            <a:r>
              <a:rPr lang="en-US" dirty="0"/>
              <a:t> sound at the word level. </a:t>
            </a:r>
            <a:endParaRPr lang="en-US" sz="1200" kern="1200" dirty="0">
              <a:solidFill>
                <a:schemeClr val="tx1"/>
              </a:solidFill>
              <a:effectLst/>
              <a:latin typeface="+mn-lt"/>
              <a:ea typeface="Calibri"/>
              <a:cs typeface="Calibri"/>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undo</a:t>
            </a:r>
            <a:r>
              <a:rPr lang="en-US" b="0"/>
              <a:t>,</a:t>
            </a:r>
            <a:r>
              <a:rPr lang="en-US" b="1"/>
              <a:t> unzip</a:t>
            </a:r>
            <a:r>
              <a:rPr lang="en-US" b="0"/>
              <a:t>,</a:t>
            </a:r>
            <a:r>
              <a:rPr lang="en-US" b="1"/>
              <a:t> unwell</a:t>
            </a:r>
            <a:r>
              <a:rPr lang="en-US"/>
              <a:t>).</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writing the </a:t>
            </a:r>
            <a:r>
              <a:rPr lang="en-US" b="1"/>
              <a:t>un- </a:t>
            </a:r>
            <a:r>
              <a:rPr lang="en-US"/>
              <a:t>prefix</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US" b="1"/>
              <a:t>un-</a:t>
            </a:r>
            <a:r>
              <a:rPr lang="en-US"/>
              <a:t>, ‘not’ or ‘opposite of’.</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Calibri" panose="020F0502020204030204"/>
              </a:rPr>
              <a:t>Students show each word they have written by placing their mini-whiteboard underneath their chin for you to check.</a:t>
            </a:r>
            <a:endParaRPr lang="en-US" sz="1200">
              <a:effectLst/>
              <a:latin typeface="+mn-lt"/>
              <a:ea typeface="Calibri" panose="020F0502020204030204"/>
              <a:cs typeface="Calibri" panose="020F0502020204030204"/>
            </a:endParaRP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provide scaffolding as required or model the process for them. Then ask students to try again.</a:t>
            </a:r>
            <a:endParaRPr lang="en-US">
              <a:ea typeface="Calibri"/>
              <a:cs typeface="Calibri"/>
            </a:endParaRPr>
          </a:p>
          <a:p>
            <a:endParaRPr lang="en-AU"/>
          </a:p>
          <a:p>
            <a:r>
              <a:rPr lang="en-AU"/>
              <a:t>*You may also ask students to identify the word type in each case, for example, verb or adjective.</a:t>
            </a:r>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s/ay/s</a:t>
            </a:r>
            <a:r>
              <a:rPr lang="en-US" b="0"/>
              <a:t>,</a:t>
            </a:r>
            <a:r>
              <a:rPr lang="en-US" b="1"/>
              <a:t> says</a:t>
            </a:r>
            <a:r>
              <a:rPr lang="en-US" b="0"/>
              <a:t>,</a:t>
            </a:r>
            <a:r>
              <a:rPr lang="en-US" b="1"/>
              <a:t> s-ay-s</a:t>
            </a:r>
            <a:r>
              <a:rPr lang="en-US" b="0"/>
              <a:t> spells </a:t>
            </a:r>
            <a:r>
              <a:rPr lang="en-US" b="1"/>
              <a:t>says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I rode my horse to church after Mum unlocked the gate. </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I got there first and </a:t>
            </a:r>
            <a:r>
              <a:rPr lang="en-US" b="1" dirty="0"/>
              <a:t>Mum got there last. </a:t>
            </a:r>
            <a:endParaRPr lang="en-AU" sz="1200" b="1"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introduces:</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the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sound</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reading and writing words with a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sound as the first syllable </a:t>
            </a:r>
            <a:r>
              <a:rPr lang="en-US" dirty="0"/>
              <a:t>in words such as </a:t>
            </a:r>
            <a:r>
              <a:rPr lang="en-US" b="1" dirty="0"/>
              <a:t>about</a:t>
            </a:r>
            <a:r>
              <a:rPr lang="en-US" dirty="0"/>
              <a:t>, </a:t>
            </a:r>
            <a:r>
              <a:rPr lang="en-US" b="1" dirty="0"/>
              <a:t>again</a:t>
            </a:r>
            <a:r>
              <a:rPr lang="en-US" dirty="0"/>
              <a:t> and </a:t>
            </a:r>
            <a:r>
              <a:rPr lang="en-US" b="1" dirty="0"/>
              <a:t>event</a:t>
            </a:r>
            <a:r>
              <a:rPr lang="en-US" dirty="0"/>
              <a:t> </a:t>
            </a:r>
            <a:endParaRPr lang="en-AU" sz="1200" kern="1200" dirty="0">
              <a:effectLst/>
              <a:latin typeface="+mn-lt"/>
              <a:ea typeface="Times New Roman" panose="02020603050405020304" pitchFamily="18" charset="0"/>
            </a:endParaRP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common spelling for the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sound in these words. </a:t>
            </a:r>
          </a:p>
          <a:p>
            <a:pPr marL="0" indent="0">
              <a:buFont typeface="Arial" panose="020B0604020202020204" pitchFamily="34" charset="0"/>
              <a:buNone/>
            </a:pPr>
            <a:endParaRPr lang="en-US" dirty="0"/>
          </a:p>
          <a:p>
            <a:r>
              <a:rPr lang="en-AU" sz="1200" kern="1200" dirty="0">
                <a:effectLst/>
                <a:latin typeface="+mn-lt"/>
                <a:ea typeface="Times New Roman" panose="02020603050405020304" pitchFamily="18" charset="0"/>
              </a:rPr>
              <a:t>There is no one rule for when to use different spelling for the </a:t>
            </a:r>
            <a:r>
              <a:rPr lang="en-AU" sz="1200" b="1" kern="1200" dirty="0">
                <a:effectLst/>
                <a:latin typeface="+mn-lt"/>
                <a:ea typeface="Times New Roman" panose="02020603050405020304" pitchFamily="18" charset="0"/>
              </a:rPr>
              <a:t>schwa </a:t>
            </a:r>
            <a:r>
              <a:rPr lang="en-AU" sz="1200" b="0" kern="1200" dirty="0">
                <a:effectLst/>
                <a:latin typeface="+mn-lt"/>
                <a:ea typeface="Times New Roman" panose="02020603050405020304" pitchFamily="18" charset="0"/>
              </a:rPr>
              <a:t>sound</a:t>
            </a:r>
            <a:r>
              <a:rPr lang="en-AU" sz="1200" kern="1200" dirty="0">
                <a:effectLst/>
                <a:latin typeface="+mn-lt"/>
                <a:ea typeface="Times New Roman" panose="02020603050405020304" pitchFamily="18" charset="0"/>
              </a:rPr>
              <a:t>, so in this lesson you will:</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support students to know </a:t>
            </a:r>
            <a:r>
              <a:rPr lang="en-AU" sz="1200" kern="1200" dirty="0">
                <a:solidFill>
                  <a:schemeClr val="tx1"/>
                </a:solidFill>
                <a:effectLst/>
                <a:latin typeface="+mn-lt"/>
                <a:ea typeface="+mn-ea"/>
                <a:cs typeface="+mn-cs"/>
              </a:rPr>
              <a:t>the common spellings of</a:t>
            </a:r>
            <a:r>
              <a:rPr lang="en-AU" sz="1200" kern="1200" dirty="0">
                <a:effectLst/>
                <a:latin typeface="+mn-lt"/>
                <a:ea typeface="Times New Roman" panose="02020603050405020304" pitchFamily="18" charset="0"/>
              </a:rPr>
              <a:t> </a:t>
            </a:r>
            <a:r>
              <a:rPr lang="en-AU" sz="1200" b="1" kern="1200" dirty="0">
                <a:effectLst/>
                <a:latin typeface="+mn-lt"/>
                <a:ea typeface="Times New Roman" panose="02020603050405020304" pitchFamily="18" charset="0"/>
              </a:rPr>
              <a:t>schwa</a:t>
            </a:r>
            <a:r>
              <a:rPr lang="en-AU" sz="1200" kern="1200" dirty="0">
                <a:effectLst/>
                <a:latin typeface="+mn-lt"/>
                <a:ea typeface="Times New Roman" panose="02020603050405020304" pitchFamily="18" charset="0"/>
              </a:rPr>
              <a:t> as the first syllable of a word</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introduce the strategy of using a ‘spelling voice’ (see slide 24). </a:t>
            </a:r>
          </a:p>
          <a:p>
            <a:pPr marL="0" indent="0">
              <a:buFont typeface="Arial" panose="020B0604020202020204" pitchFamily="34" charset="0"/>
              <a:buNone/>
            </a:pPr>
            <a:endParaRPr lang="en-US" dirty="0"/>
          </a:p>
          <a:p>
            <a:r>
              <a:rPr lang="en-AU" sz="1200" b="1" kern="1200" dirty="0">
                <a:effectLst/>
                <a:latin typeface="+mn-lt"/>
                <a:ea typeface="Times New Roman" panose="02020603050405020304" pitchFamily="18" charset="0"/>
              </a:rPr>
              <a:t>Vocabulary</a:t>
            </a:r>
          </a:p>
          <a:p>
            <a:r>
              <a:rPr lang="en-US" sz="1200" b="1" i="0" u="none" strike="noStrike" baseline="0" dirty="0">
                <a:solidFill>
                  <a:srgbClr val="000000"/>
                </a:solidFill>
                <a:latin typeface="+mn-lt"/>
              </a:rPr>
              <a:t>Schwa</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a:t>
            </a:r>
            <a:r>
              <a:rPr lang="en-US" sz="1200" b="0" i="0" u="none" strike="noStrike" baseline="0" dirty="0">
                <a:solidFill>
                  <a:srgbClr val="000000"/>
                </a:solidFill>
                <a:latin typeface="+mn-lt"/>
              </a:rPr>
              <a:t>An unstressed vowel sound. It is commonly found in the weak syllable of a word that we say quite quickly or without much effort. It can be spelt with any vowel letter and sometimes with a </a:t>
            </a:r>
            <a:r>
              <a:rPr lang="en-US" sz="1200" b="1" i="0" u="none" strike="noStrike" baseline="0" dirty="0">
                <a:solidFill>
                  <a:srgbClr val="000000"/>
                </a:solidFill>
                <a:latin typeface="+mn-lt"/>
              </a:rPr>
              <a:t>vowel </a:t>
            </a:r>
            <a:r>
              <a:rPr lang="en-US" sz="1200" b="0" i="0" u="none" strike="noStrike" baseline="0" dirty="0">
                <a:solidFill>
                  <a:srgbClr val="000000"/>
                </a:solidFill>
                <a:latin typeface="+mn-lt"/>
              </a:rPr>
              <a:t>and an </a:t>
            </a:r>
            <a:r>
              <a:rPr lang="en-US" sz="1200" b="1" i="0" u="none" strike="noStrike" baseline="0" dirty="0">
                <a:solidFill>
                  <a:srgbClr val="000000"/>
                </a:solidFill>
                <a:latin typeface="+mn-lt"/>
              </a:rPr>
              <a:t>r </a:t>
            </a:r>
            <a:r>
              <a:rPr lang="en-US" sz="1200" b="0" i="0" u="none" strike="noStrike" baseline="0" dirty="0">
                <a:solidFill>
                  <a:srgbClr val="000000"/>
                </a:solidFill>
                <a:latin typeface="+mn-lt"/>
              </a:rPr>
              <a:t>(as in </a:t>
            </a:r>
            <a:r>
              <a:rPr lang="en-US" sz="1200" b="1" i="0" u="none" strike="noStrike" baseline="0" dirty="0">
                <a:solidFill>
                  <a:srgbClr val="000000"/>
                </a:solidFill>
                <a:latin typeface="+mn-lt"/>
              </a:rPr>
              <a:t>dinner </a:t>
            </a:r>
            <a:r>
              <a:rPr lang="en-US" sz="1200" b="0" i="0" u="none" strike="noStrike" baseline="0" dirty="0">
                <a:solidFill>
                  <a:srgbClr val="000000"/>
                </a:solidFill>
                <a:latin typeface="+mn-lt"/>
              </a:rPr>
              <a:t>and</a:t>
            </a:r>
            <a:r>
              <a:rPr lang="en-US" sz="1200" b="1" i="0" u="none" strike="noStrike" baseline="0" dirty="0">
                <a:solidFill>
                  <a:srgbClr val="000000"/>
                </a:solidFill>
                <a:latin typeface="+mn-lt"/>
              </a:rPr>
              <a:t> </a:t>
            </a:r>
            <a:r>
              <a:rPr lang="en-US" sz="1200" b="1" i="0" u="none" strike="noStrike" baseline="0" dirty="0" err="1">
                <a:solidFill>
                  <a:srgbClr val="000000"/>
                </a:solidFill>
                <a:latin typeface="+mn-lt"/>
              </a:rPr>
              <a:t>centre</a:t>
            </a:r>
            <a:r>
              <a:rPr lang="en-US" sz="1200" b="0" i="0" u="none" strike="noStrike" baseline="0" dirty="0">
                <a:solidFill>
                  <a:srgbClr val="000000"/>
                </a:solidFill>
                <a:latin typeface="+mn-lt"/>
              </a:rPr>
              <a:t>). It often sounds like a mumbled ‘uh’ or similar.   </a:t>
            </a:r>
          </a:p>
          <a:p>
            <a:pPr marL="0" indent="0">
              <a:buFont typeface="Arial" panose="020B0604020202020204" pitchFamily="34" charset="0"/>
              <a:buNone/>
            </a:pPr>
            <a:endParaRPr lang="en-US" dirty="0"/>
          </a:p>
          <a:p>
            <a:r>
              <a:rPr lang="en-US" b="0" dirty="0"/>
              <a:t>Notes about the</a:t>
            </a:r>
            <a:r>
              <a:rPr lang="en-US" b="1" dirty="0"/>
              <a:t> schwa </a:t>
            </a:r>
            <a:r>
              <a:rPr lang="en-US" b="0" dirty="0"/>
              <a:t>sound and this lesson:</a:t>
            </a:r>
          </a:p>
          <a:p>
            <a:pPr marL="171450" indent="-171450">
              <a:buFont typeface="Arial" panose="020B0604020202020204" pitchFamily="34" charset="0"/>
              <a:buChar char="•"/>
            </a:pPr>
            <a:r>
              <a:rPr lang="en-US" dirty="0"/>
              <a:t>People with different accents and language backgrounds will pronounce some vowel sounds, including the </a:t>
            </a:r>
            <a:r>
              <a:rPr lang="en-US" b="1" dirty="0"/>
              <a:t>schwa</a:t>
            </a:r>
            <a:r>
              <a:rPr lang="en-US" dirty="0"/>
              <a:t> sound, more or less clearly.*</a:t>
            </a:r>
          </a:p>
          <a:p>
            <a:pPr marL="171450" indent="-171450">
              <a:buFont typeface="Arial" panose="020B0604020202020204" pitchFamily="34" charset="0"/>
              <a:buChar char="•"/>
            </a:pPr>
            <a:r>
              <a:rPr lang="en-US" dirty="0"/>
              <a:t>Some words are more likely to be said with a clearer vowel sound when said in isolation than when said in running speech.*</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primary focus of the lesson will be on reading and spelling the given words with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 in the first syllable.</a:t>
            </a:r>
            <a:endParaRPr lang="en-US" dirty="0"/>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The irregular </a:t>
            </a:r>
            <a:r>
              <a:rPr lang="en-AU" dirty="0">
                <a:latin typeface="+mn-lt"/>
                <a:ea typeface="Times New Roman" panose="02020603050405020304" pitchFamily="18" charset="0"/>
              </a:rPr>
              <a:t>word</a:t>
            </a:r>
            <a:r>
              <a:rPr lang="en-AU" sz="1200" kern="1200" dirty="0">
                <a:effectLst/>
                <a:latin typeface="+mn-lt"/>
                <a:ea typeface="Times New Roman" panose="02020603050405020304" pitchFamily="18" charset="0"/>
              </a:rPr>
              <a:t>** in this lesson </a:t>
            </a:r>
            <a:r>
              <a:rPr lang="en-AU" dirty="0">
                <a:latin typeface="+mn-lt"/>
                <a:ea typeface="Times New Roman" panose="02020603050405020304" pitchFamily="18" charset="0"/>
              </a:rPr>
              <a:t>is</a:t>
            </a:r>
            <a:r>
              <a:rPr lang="en-AU" sz="1200" kern="1200" dirty="0">
                <a:effectLst/>
                <a:latin typeface="+mn-lt"/>
                <a:ea typeface="Times New Roman" panose="02020603050405020304" pitchFamily="18" charset="0"/>
              </a:rPr>
              <a:t> </a:t>
            </a:r>
            <a:r>
              <a:rPr lang="en-AU" b="1" dirty="0">
                <a:latin typeface="+mn-lt"/>
                <a:ea typeface="Times New Roman" panose="02020603050405020304" pitchFamily="18" charset="0"/>
              </a:rPr>
              <a:t>always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choose to discuss this with students at an appropriate time. Cognitive load should be considered when doing so.</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a:defRPr/>
            </a:pPr>
            <a:r>
              <a:rPr lang="en-US" dirty="0">
                <a:latin typeface="+mn-lt"/>
              </a:rPr>
              <a:t>Note: When spelling an irregular word orally, say the letter names aloud, grouping the letter names together according to the sounds in the word, for example, </a:t>
            </a:r>
            <a:r>
              <a:rPr lang="en-US" b="1" dirty="0">
                <a:latin typeface="+mn-lt"/>
              </a:rPr>
              <a:t>a-l-w-ay-s </a:t>
            </a:r>
            <a:r>
              <a:rPr lang="en-US" dirty="0">
                <a:latin typeface="+mn-lt"/>
              </a:rPr>
              <a:t>spells </a:t>
            </a:r>
            <a:r>
              <a:rPr lang="en-US" b="1" dirty="0">
                <a:latin typeface="+mn-lt"/>
              </a:rPr>
              <a:t>always</a:t>
            </a:r>
            <a:r>
              <a:rPr lang="en-US" b="0" dirty="0">
                <a:latin typeface="+mn-lt"/>
              </a:rPr>
              <a:t>.</a:t>
            </a:r>
          </a:p>
          <a:p>
            <a:endParaRPr lang="en-AU" sz="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I do</a:t>
            </a:r>
          </a:p>
          <a:p>
            <a:endParaRPr lang="en-US" sz="1200" b="1">
              <a:latin typeface="+mn-lt"/>
            </a:endParaRPr>
          </a:p>
          <a:p>
            <a:r>
              <a:rPr lang="en-US" sz="1200" b="0">
                <a:latin typeface="+mn-lt"/>
              </a:rPr>
              <a:t>Introduce the </a:t>
            </a:r>
            <a:r>
              <a:rPr lang="en-US" sz="1200" b="1">
                <a:latin typeface="+mn-lt"/>
              </a:rPr>
              <a:t>schwa</a:t>
            </a:r>
            <a:r>
              <a:rPr lang="en-US" sz="1200" b="0">
                <a:latin typeface="+mn-lt"/>
              </a:rPr>
              <a:t> sound. Say:</a:t>
            </a:r>
          </a:p>
          <a:p>
            <a:pPr marL="171450" indent="-171450">
              <a:buFont typeface="Arial" panose="020B0604020202020204" pitchFamily="34" charset="0"/>
              <a:buChar char="•"/>
            </a:pPr>
            <a:r>
              <a:rPr lang="en-US" i="1"/>
              <a:t>Today we are learning about a new sound in words called a </a:t>
            </a:r>
            <a:r>
              <a:rPr lang="en-US" b="1" i="1"/>
              <a:t>schwa</a:t>
            </a:r>
            <a:r>
              <a:rPr lang="en-US" i="1"/>
              <a:t> sound.</a:t>
            </a:r>
          </a:p>
          <a:p>
            <a:pPr marL="171450" indent="-171450">
              <a:buFont typeface="Arial" panose="020B0604020202020204" pitchFamily="34" charset="0"/>
              <a:buChar char="•"/>
            </a:pPr>
            <a:r>
              <a:rPr lang="en-US" i="1"/>
              <a:t>A </a:t>
            </a:r>
            <a:r>
              <a:rPr lang="en-US" b="1" i="1"/>
              <a:t>schwa</a:t>
            </a:r>
            <a:r>
              <a:rPr lang="en-US" i="1"/>
              <a:t> sound is a lazy vowel sound because we don’t use our mouth or breath much when we say it. </a:t>
            </a:r>
          </a:p>
          <a:p>
            <a:pPr marL="171450" indent="-171450">
              <a:buFont typeface="Arial" panose="020B0604020202020204" pitchFamily="34" charset="0"/>
              <a:buChar char="•"/>
            </a:pPr>
            <a:r>
              <a:rPr lang="en-US" i="1"/>
              <a:t>It can sound slightly different, in different words but it usually sounds a bit like a mumbled /uh/.</a:t>
            </a:r>
          </a:p>
          <a:p>
            <a:pPr marL="171450" indent="-171450">
              <a:buFont typeface="Arial" panose="020B0604020202020204" pitchFamily="34" charset="0"/>
              <a:buChar char="•"/>
            </a:pPr>
            <a:r>
              <a:rPr lang="en-US" i="1"/>
              <a:t>Listen to me say a </a:t>
            </a:r>
            <a:r>
              <a:rPr lang="en-US" b="1" i="1"/>
              <a:t>schwa</a:t>
            </a:r>
            <a:r>
              <a:rPr lang="en-US" i="1"/>
              <a:t> sound now: /uh/.*</a:t>
            </a:r>
          </a:p>
          <a:p>
            <a:pPr marL="171450" indent="-171450">
              <a:buFont typeface="Arial" panose="020B0604020202020204" pitchFamily="34" charset="0"/>
              <a:buChar char="•"/>
            </a:pPr>
            <a:r>
              <a:rPr lang="en-US" i="1"/>
              <a:t>We say and hear this sound in many English words, especially in Australian English.</a:t>
            </a:r>
          </a:p>
          <a:p>
            <a:pPr marL="0" indent="0">
              <a:buFont typeface="Arial" panose="020B0604020202020204" pitchFamily="34" charset="0"/>
              <a:buNone/>
            </a:pPr>
            <a:endParaRPr lang="en-US" i="0"/>
          </a:p>
          <a:p>
            <a:r>
              <a:rPr lang="en-US" sz="1200" b="0">
                <a:latin typeface="+mn-lt"/>
              </a:rPr>
              <a:t>Introduce the </a:t>
            </a:r>
            <a:r>
              <a:rPr lang="en-US" sz="1200" b="1">
                <a:latin typeface="+mn-lt"/>
              </a:rPr>
              <a:t>schwa</a:t>
            </a:r>
            <a:r>
              <a:rPr lang="en-US" sz="1200" b="0">
                <a:latin typeface="+mn-lt"/>
              </a:rPr>
              <a:t> symbol. Say:</a:t>
            </a:r>
          </a:p>
          <a:p>
            <a:pPr marL="171450" indent="-171450">
              <a:buFont typeface="Arial" panose="020B0604020202020204" pitchFamily="34" charset="0"/>
              <a:buChar char="•"/>
            </a:pPr>
            <a:r>
              <a:rPr lang="en-US" i="1"/>
              <a:t>When we talk about the </a:t>
            </a:r>
            <a:r>
              <a:rPr lang="en-US" b="1" i="1"/>
              <a:t>schwa</a:t>
            </a:r>
            <a:r>
              <a:rPr lang="en-US" i="1"/>
              <a:t> sound, we can use the upside-down e symbol you see here inside the ear. </a:t>
            </a:r>
          </a:p>
          <a:p>
            <a:pPr marL="171450" indent="-171450">
              <a:buFont typeface="Arial" panose="020B0604020202020204" pitchFamily="34" charset="0"/>
              <a:buChar char="•"/>
            </a:pPr>
            <a:r>
              <a:rPr lang="en-US" i="1"/>
              <a:t>This symbol isn’t something you would use in your writing. </a:t>
            </a:r>
          </a:p>
          <a:p>
            <a:pPr marL="171450" indent="-171450">
              <a:buFont typeface="Arial" panose="020B0604020202020204" pitchFamily="34" charset="0"/>
              <a:buChar char="•"/>
            </a:pPr>
            <a:r>
              <a:rPr lang="en-US" i="1"/>
              <a:t>We will just use it in this lesson to remind us to focus on the </a:t>
            </a:r>
            <a:r>
              <a:rPr lang="en-US" b="1" i="1" u="none"/>
              <a:t>schwa </a:t>
            </a:r>
            <a:r>
              <a:rPr lang="en-US" i="1" u="none"/>
              <a:t>sound</a:t>
            </a:r>
            <a:r>
              <a:rPr lang="en-US" i="1"/>
              <a:t>.  </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a </a:t>
            </a:r>
            <a:r>
              <a:rPr lang="en-US" sz="1200" b="1">
                <a:latin typeface="+mn-lt"/>
              </a:rPr>
              <a:t>schwa</a:t>
            </a:r>
            <a:r>
              <a:rPr lang="en-US" sz="1200" b="0">
                <a:latin typeface="+mn-lt"/>
              </a:rPr>
              <a:t> sound is embedded in the speaker symbol on the bottom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ndParaRPr>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F7820-A0CF-6424-3DE2-5385DD8384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3EB859-355F-701B-FDDF-B09C5615C0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426E55-1CEE-EBB9-8FDD-4DDF32C27AD7}"/>
              </a:ext>
            </a:extLst>
          </p:cNvPr>
          <p:cNvSpPr>
            <a:spLocks noGrp="1"/>
          </p:cNvSpPr>
          <p:nvPr>
            <p:ph type="body" idx="1"/>
          </p:nvPr>
        </p:nvSpPr>
        <p:spPr/>
        <p:txBody>
          <a:bodyPr/>
          <a:lstStyle/>
          <a:p>
            <a:r>
              <a:rPr lang="en-US" sz="1200" b="1">
                <a:latin typeface="+mn-lt"/>
              </a:rPr>
              <a:t>I do</a:t>
            </a:r>
          </a:p>
          <a:p>
            <a:endParaRPr lang="en-US" sz="1200" b="1">
              <a:latin typeface="+mn-lt"/>
            </a:endParaRPr>
          </a:p>
          <a:p>
            <a:r>
              <a:rPr lang="en-US" sz="1200" b="0">
                <a:latin typeface="+mn-lt"/>
              </a:rPr>
              <a:t>Say: </a:t>
            </a:r>
          </a:p>
          <a:p>
            <a:pPr marL="171450" indent="-171450">
              <a:buFont typeface="Arial" panose="020B0604020202020204" pitchFamily="34" charset="0"/>
              <a:buChar char="•"/>
            </a:pPr>
            <a:r>
              <a:rPr lang="en-US" sz="1200" b="0" i="1">
                <a:latin typeface="+mn-lt"/>
              </a:rPr>
              <a:t>The </a:t>
            </a:r>
            <a:r>
              <a:rPr lang="en-US" sz="1200" b="1" i="1">
                <a:latin typeface="+mn-lt"/>
              </a:rPr>
              <a:t>schwa </a:t>
            </a:r>
            <a:r>
              <a:rPr lang="en-US" sz="1200" b="0" i="1">
                <a:latin typeface="+mn-lt"/>
              </a:rPr>
              <a:t>sound is mostly found in words with two or more syllables, but there are some one-syllable words you already know that also use the </a:t>
            </a:r>
            <a:r>
              <a:rPr lang="en-US" sz="1200" b="1" i="1">
                <a:latin typeface="+mn-lt"/>
              </a:rPr>
              <a:t>schwa</a:t>
            </a:r>
            <a:r>
              <a:rPr lang="en-US" sz="1200" b="0" i="1">
                <a:latin typeface="+mn-lt"/>
              </a:rPr>
              <a:t> sound.</a:t>
            </a:r>
          </a:p>
          <a:p>
            <a:pPr marL="171450" indent="-171450">
              <a:buFont typeface="Arial" panose="020B0604020202020204" pitchFamily="34" charset="0"/>
              <a:buChar char="•"/>
            </a:pPr>
            <a:r>
              <a:rPr lang="en-US" sz="1200" b="0" i="1">
                <a:latin typeface="+mn-lt"/>
              </a:rPr>
              <a:t>You have been using it already and may not have </a:t>
            </a:r>
            <a:r>
              <a:rPr lang="en-US" sz="1200" b="0" i="1" err="1">
                <a:latin typeface="+mn-lt"/>
              </a:rPr>
              <a:t>realised</a:t>
            </a:r>
            <a:r>
              <a:rPr lang="en-US" sz="1200" b="0" i="1">
                <a:latin typeface="+mn-lt"/>
              </a:rPr>
              <a:t>!</a:t>
            </a:r>
          </a:p>
          <a:p>
            <a:pPr marL="171450" indent="-171450">
              <a:buFont typeface="Arial" panose="020B0604020202020204" pitchFamily="34" charset="0"/>
              <a:buChar char="•"/>
            </a:pPr>
            <a:r>
              <a:rPr lang="en-US" sz="1200" b="0" i="1">
                <a:latin typeface="+mn-lt"/>
              </a:rPr>
              <a:t>Listen to this first sentence.</a:t>
            </a:r>
          </a:p>
          <a:p>
            <a:pPr marL="0" indent="0">
              <a:buFont typeface="Arial" panose="020B0604020202020204" pitchFamily="34" charset="0"/>
              <a:buNone/>
            </a:pPr>
            <a:endParaRPr lang="en-US" sz="1200" b="0">
              <a:latin typeface="+mn-lt"/>
            </a:endParaRPr>
          </a:p>
          <a:p>
            <a:pPr marL="0" indent="0">
              <a:buFont typeface="Arial" panose="020B0604020202020204" pitchFamily="34" charset="0"/>
              <a:buNone/>
            </a:pPr>
            <a:r>
              <a:rPr lang="en-US" sz="1200" b="0">
                <a:latin typeface="+mn-lt"/>
              </a:rPr>
              <a:t>Read the first sentence, then say:</a:t>
            </a:r>
          </a:p>
          <a:p>
            <a:pPr marL="171450" indent="-171450">
              <a:buFont typeface="Arial" panose="020B0604020202020204" pitchFamily="34" charset="0"/>
              <a:buChar char="•"/>
            </a:pPr>
            <a:r>
              <a:rPr lang="en-US" sz="1200" b="1" i="1">
                <a:latin typeface="+mn-lt"/>
              </a:rPr>
              <a:t>‘the’</a:t>
            </a:r>
            <a:r>
              <a:rPr lang="en-US" sz="1200" b="0" i="1">
                <a:latin typeface="+mn-lt"/>
              </a:rPr>
              <a:t> as in ‘</a:t>
            </a:r>
            <a:r>
              <a:rPr lang="en-US" sz="1200" b="1" i="1">
                <a:latin typeface="+mn-lt"/>
              </a:rPr>
              <a:t>the park</a:t>
            </a:r>
            <a:r>
              <a:rPr lang="en-US" sz="1200" b="0" i="1">
                <a:latin typeface="+mn-lt"/>
              </a:rPr>
              <a:t>’ ends in a </a:t>
            </a:r>
            <a:r>
              <a:rPr lang="en-US" sz="1200" b="1" i="1">
                <a:latin typeface="+mn-lt"/>
              </a:rPr>
              <a:t>schwa</a:t>
            </a:r>
            <a:r>
              <a:rPr lang="en-US" sz="1200" b="0" i="1">
                <a:latin typeface="+mn-lt"/>
              </a:rPr>
              <a:t> sound, </a:t>
            </a:r>
            <a:r>
              <a:rPr lang="en-US" sz="1200" b="1" i="1" err="1">
                <a:latin typeface="+mn-lt"/>
              </a:rPr>
              <a:t>th</a:t>
            </a:r>
            <a:r>
              <a:rPr lang="en-US" sz="1200" b="0" i="1">
                <a:latin typeface="+mn-lt"/>
              </a:rPr>
              <a:t> (voiced), /</a:t>
            </a:r>
            <a:r>
              <a:rPr lang="en-US" sz="1200" b="0" i="1">
                <a:latin typeface="Calibri" panose="020F0502020204030204" pitchFamily="34" charset="0"/>
                <a:ea typeface="Calibri" panose="020F0502020204030204" pitchFamily="34" charset="0"/>
                <a:cs typeface="Calibri" panose="020F0502020204030204" pitchFamily="34" charset="0"/>
              </a:rPr>
              <a:t>Ə/, </a:t>
            </a:r>
            <a:r>
              <a:rPr lang="en-US" sz="1200" b="1" i="1">
                <a:latin typeface="Calibri" panose="020F0502020204030204" pitchFamily="34" charset="0"/>
                <a:ea typeface="Calibri" panose="020F0502020204030204" pitchFamily="34" charset="0"/>
                <a:cs typeface="Calibri" panose="020F0502020204030204" pitchFamily="34" charset="0"/>
              </a:rPr>
              <a:t>the</a:t>
            </a:r>
            <a:r>
              <a:rPr lang="en-US" sz="1200" b="0" i="1">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US" sz="1200" b="0" i="1">
                <a:latin typeface="Calibri" panose="020F0502020204030204" pitchFamily="34" charset="0"/>
                <a:ea typeface="Calibri" panose="020F0502020204030204" pitchFamily="34" charset="0"/>
                <a:cs typeface="Calibri" panose="020F0502020204030204" pitchFamily="34" charset="0"/>
              </a:rPr>
              <a:t>Say:</a:t>
            </a:r>
            <a:r>
              <a:rPr lang="en-US" sz="1200" b="1" i="1">
                <a:latin typeface="Calibri" panose="020F0502020204030204" pitchFamily="34" charset="0"/>
                <a:ea typeface="Calibri" panose="020F0502020204030204" pitchFamily="34" charset="0"/>
                <a:cs typeface="Calibri" panose="020F0502020204030204" pitchFamily="34" charset="0"/>
              </a:rPr>
              <a:t> the </a:t>
            </a:r>
            <a:r>
              <a:rPr lang="en-US" sz="1200" b="0" i="0">
                <a:latin typeface="Calibri" panose="020F0502020204030204" pitchFamily="34" charset="0"/>
                <a:ea typeface="Calibri" panose="020F0502020204030204" pitchFamily="34" charset="0"/>
                <a:cs typeface="Calibri" panose="020F0502020204030204" pitchFamily="34" charset="0"/>
              </a:rPr>
              <a:t>(students repeat).</a:t>
            </a:r>
            <a:endParaRPr lang="en-US" sz="1200" b="1" i="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i="1">
                <a:latin typeface="Calibri" panose="020F0502020204030204" pitchFamily="34" charset="0"/>
                <a:ea typeface="Calibri" panose="020F0502020204030204" pitchFamily="34" charset="0"/>
                <a:cs typeface="Calibri" panose="020F0502020204030204" pitchFamily="34" charset="0"/>
              </a:rPr>
              <a:t> e</a:t>
            </a:r>
            <a:r>
              <a:rPr lang="en-US" sz="1200" b="0" i="1">
                <a:latin typeface="Calibri" panose="020F0502020204030204" pitchFamily="34" charset="0"/>
                <a:ea typeface="Calibri" panose="020F0502020204030204" pitchFamily="34" charset="0"/>
                <a:cs typeface="Calibri" panose="020F0502020204030204" pitchFamily="34" charset="0"/>
              </a:rPr>
              <a:t> says </a:t>
            </a:r>
            <a:r>
              <a:rPr lang="en-US" sz="1200" b="0" i="1">
                <a:latin typeface="+mn-lt"/>
              </a:rPr>
              <a:t>/</a:t>
            </a:r>
            <a:r>
              <a:rPr lang="en-US" sz="1200" b="0" i="1">
                <a:latin typeface="Calibri" panose="020F0502020204030204" pitchFamily="34" charset="0"/>
                <a:ea typeface="Calibri" panose="020F0502020204030204" pitchFamily="34" charset="0"/>
                <a:cs typeface="Calibri" panose="020F0502020204030204" pitchFamily="34" charset="0"/>
              </a:rPr>
              <a:t>Ə/</a:t>
            </a:r>
            <a:r>
              <a:rPr lang="en-US" sz="1200" b="1" i="1">
                <a:latin typeface="Calibri" panose="020F0502020204030204" pitchFamily="34" charset="0"/>
                <a:ea typeface="Calibri" panose="020F0502020204030204" pitchFamily="34" charset="0"/>
                <a:cs typeface="Calibri" panose="020F0502020204030204" pitchFamily="34" charset="0"/>
              </a:rPr>
              <a:t> </a:t>
            </a:r>
            <a:r>
              <a:rPr lang="en-US" sz="1200" b="0" i="1">
                <a:latin typeface="Calibri" panose="020F0502020204030204" pitchFamily="34" charset="0"/>
                <a:ea typeface="Calibri" panose="020F0502020204030204" pitchFamily="34" charset="0"/>
                <a:cs typeface="Calibri" panose="020F0502020204030204" pitchFamily="34" charset="0"/>
              </a:rPr>
              <a:t>in </a:t>
            </a:r>
            <a:r>
              <a:rPr lang="en-US" sz="1200" b="1" i="1">
                <a:latin typeface="Calibri" panose="020F0502020204030204" pitchFamily="34" charset="0"/>
                <a:ea typeface="Calibri" panose="020F0502020204030204" pitchFamily="34" charset="0"/>
                <a:cs typeface="Calibri" panose="020F0502020204030204" pitchFamily="34" charset="0"/>
              </a:rPr>
              <a:t>the</a:t>
            </a:r>
            <a:r>
              <a:rPr lang="en-US" sz="1200" b="0" i="1">
                <a:latin typeface="Calibri" panose="020F0502020204030204" pitchFamily="34" charset="0"/>
                <a:ea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sz="1200" b="1">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a:latin typeface="Calibri" panose="020F0502020204030204" pitchFamily="34" charset="0"/>
                <a:ea typeface="Calibri" panose="020F0502020204030204" pitchFamily="34" charset="0"/>
                <a:cs typeface="Calibri" panose="020F0502020204030204" pitchFamily="34" charset="0"/>
              </a:rPr>
              <a:t>Read the second sentence, then say:</a:t>
            </a:r>
          </a:p>
          <a:p>
            <a:pPr marL="171450" indent="-171450">
              <a:buFont typeface="Arial" panose="020B0604020202020204" pitchFamily="34" charset="0"/>
              <a:buChar char="•"/>
            </a:pPr>
            <a:r>
              <a:rPr lang="en-US" sz="1200" b="1" i="1">
                <a:latin typeface="+mn-lt"/>
              </a:rPr>
              <a:t>a</a:t>
            </a:r>
            <a:r>
              <a:rPr lang="en-US" sz="1200" b="0" i="1">
                <a:latin typeface="+mn-lt"/>
              </a:rPr>
              <a:t> as in ‘</a:t>
            </a:r>
            <a:r>
              <a:rPr lang="en-US" sz="1200" b="1" i="1">
                <a:latin typeface="+mn-lt"/>
              </a:rPr>
              <a:t>a big lunch</a:t>
            </a:r>
            <a:r>
              <a:rPr lang="en-US" sz="1200" b="0" i="1">
                <a:latin typeface="+mn-lt"/>
              </a:rPr>
              <a:t>’ is a </a:t>
            </a:r>
            <a:r>
              <a:rPr lang="en-US" sz="1200" b="1" i="1">
                <a:latin typeface="+mn-lt"/>
              </a:rPr>
              <a:t>schwa</a:t>
            </a:r>
            <a:r>
              <a:rPr lang="en-US" sz="1200" b="0" i="1">
                <a:latin typeface="+mn-lt"/>
              </a:rPr>
              <a:t> sound on its own, /</a:t>
            </a:r>
            <a:r>
              <a:rPr lang="en-US" sz="1200" b="0" i="1">
                <a:latin typeface="Calibri" panose="020F0502020204030204" pitchFamily="34" charset="0"/>
                <a:ea typeface="Calibri" panose="020F0502020204030204" pitchFamily="34" charset="0"/>
                <a:cs typeface="Calibri" panose="020F0502020204030204" pitchFamily="34" charset="0"/>
              </a:rPr>
              <a:t>Ə/.</a:t>
            </a:r>
            <a:endParaRPr lang="en-US" sz="1200" b="1" i="1">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0" i="1">
                <a:latin typeface="Calibri" panose="020F0502020204030204" pitchFamily="34" charset="0"/>
                <a:ea typeface="Calibri" panose="020F0502020204030204" pitchFamily="34" charset="0"/>
                <a:cs typeface="Calibri" panose="020F0502020204030204" pitchFamily="34" charset="0"/>
              </a:rPr>
              <a:t>Say:</a:t>
            </a:r>
            <a:r>
              <a:rPr lang="en-US" sz="1200" b="1" i="1">
                <a:latin typeface="Calibri" panose="020F0502020204030204" pitchFamily="34" charset="0"/>
                <a:ea typeface="Calibri" panose="020F0502020204030204" pitchFamily="34" charset="0"/>
                <a:cs typeface="Calibri" panose="020F0502020204030204" pitchFamily="34" charset="0"/>
              </a:rPr>
              <a:t> a </a:t>
            </a:r>
            <a:r>
              <a:rPr lang="en-US" sz="1200" b="0" i="0">
                <a:latin typeface="Calibri" panose="020F0502020204030204" pitchFamily="34" charset="0"/>
                <a:ea typeface="Calibri" panose="020F0502020204030204" pitchFamily="34" charset="0"/>
                <a:cs typeface="Calibri" panose="020F0502020204030204" pitchFamily="34" charset="0"/>
              </a:rPr>
              <a:t>(students repeat).</a:t>
            </a:r>
            <a:endParaRPr lang="en-US" sz="1200" b="1" i="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a:latin typeface="Calibri" panose="020F0502020204030204" pitchFamily="34" charset="0"/>
                <a:ea typeface="Calibri" panose="020F0502020204030204" pitchFamily="34" charset="0"/>
                <a:cs typeface="Calibri" panose="020F0502020204030204" pitchFamily="34" charset="0"/>
              </a:rPr>
              <a:t>a </a:t>
            </a:r>
            <a:r>
              <a:rPr lang="en-US" sz="1200" b="0" i="1">
                <a:latin typeface="Calibri" panose="020F0502020204030204" pitchFamily="34" charset="0"/>
                <a:ea typeface="Calibri" panose="020F0502020204030204" pitchFamily="34" charset="0"/>
                <a:cs typeface="Calibri" panose="020F0502020204030204" pitchFamily="34" charset="0"/>
              </a:rPr>
              <a:t>says </a:t>
            </a:r>
            <a:r>
              <a:rPr lang="en-US" sz="1200" b="0" i="1">
                <a:latin typeface="+mn-lt"/>
              </a:rPr>
              <a:t>/</a:t>
            </a:r>
            <a:r>
              <a:rPr lang="en-US" sz="1200" b="0" i="1">
                <a:latin typeface="Calibri" panose="020F0502020204030204" pitchFamily="34" charset="0"/>
                <a:ea typeface="Calibri" panose="020F0502020204030204" pitchFamily="34" charset="0"/>
                <a:cs typeface="Calibri" panose="020F0502020204030204" pitchFamily="34" charset="0"/>
              </a:rPr>
              <a:t>Ə/</a:t>
            </a:r>
            <a:r>
              <a:rPr lang="en-US" sz="1200" b="1" i="1">
                <a:latin typeface="Calibri" panose="020F0502020204030204" pitchFamily="34" charset="0"/>
                <a:ea typeface="Calibri" panose="020F0502020204030204" pitchFamily="34" charset="0"/>
                <a:cs typeface="Calibri" panose="020F0502020204030204" pitchFamily="34" charset="0"/>
              </a:rPr>
              <a:t> </a:t>
            </a:r>
            <a:r>
              <a:rPr lang="en-US" sz="1200" b="0" i="1">
                <a:latin typeface="Calibri" panose="020F0502020204030204" pitchFamily="34" charset="0"/>
                <a:ea typeface="Calibri" panose="020F0502020204030204" pitchFamily="34" charset="0"/>
                <a:cs typeface="Calibri" panose="020F0502020204030204" pitchFamily="34" charset="0"/>
              </a:rPr>
              <a:t>in ‘</a:t>
            </a:r>
            <a:r>
              <a:rPr lang="en-US" sz="1200" b="1" i="1">
                <a:latin typeface="Calibri" panose="020F0502020204030204" pitchFamily="34" charset="0"/>
                <a:ea typeface="Calibri" panose="020F0502020204030204" pitchFamily="34" charset="0"/>
                <a:cs typeface="Calibri" panose="020F0502020204030204" pitchFamily="34" charset="0"/>
              </a:rPr>
              <a:t>a</a:t>
            </a:r>
            <a:r>
              <a:rPr lang="en-US" sz="1200" b="0" i="1">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Calibri" panose="020F0502020204030204" pitchFamily="34" charset="0"/>
                <a:ea typeface="Calibri" panose="020F0502020204030204" pitchFamily="34" charset="0"/>
                <a:cs typeface="Calibri" panose="020F0502020204030204" pitchFamily="34" charset="0"/>
              </a:rPr>
              <a:t>From here on, we will focus on the </a:t>
            </a:r>
            <a:r>
              <a:rPr lang="en-US" sz="1200" b="1" i="1">
                <a:latin typeface="Calibri" panose="020F0502020204030204" pitchFamily="34" charset="0"/>
                <a:ea typeface="Calibri" panose="020F0502020204030204" pitchFamily="34" charset="0"/>
                <a:cs typeface="Calibri" panose="020F0502020204030204" pitchFamily="34" charset="0"/>
              </a:rPr>
              <a:t>schwa</a:t>
            </a:r>
            <a:r>
              <a:rPr lang="en-US" sz="1200" b="0" i="1">
                <a:latin typeface="Calibri" panose="020F0502020204030204" pitchFamily="34" charset="0"/>
                <a:ea typeface="Calibri" panose="020F0502020204030204" pitchFamily="34" charset="0"/>
                <a:cs typeface="Calibri" panose="020F0502020204030204" pitchFamily="34" charset="0"/>
              </a:rPr>
              <a:t> sound in words with two or more syllables.</a:t>
            </a:r>
          </a:p>
          <a:p>
            <a:pPr marL="171450" indent="-171450">
              <a:buFont typeface="Arial" panose="020B0604020202020204" pitchFamily="34" charset="0"/>
              <a:buChar char="•"/>
            </a:pPr>
            <a:r>
              <a:rPr lang="en-US" sz="1200" b="0" i="1">
                <a:latin typeface="+mn-lt"/>
              </a:rPr>
              <a:t>The </a:t>
            </a:r>
            <a:r>
              <a:rPr lang="en-US" sz="1200" b="1" i="1">
                <a:latin typeface="+mn-lt"/>
              </a:rPr>
              <a:t>schwa</a:t>
            </a:r>
            <a:r>
              <a:rPr lang="en-US" sz="1200" b="0" i="1">
                <a:latin typeface="+mn-lt"/>
              </a:rPr>
              <a:t> sound is mostly found in words with two or more syllables.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1">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sz="1200" b="1">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1">
              <a:latin typeface="+mn-lt"/>
            </a:endParaRPr>
          </a:p>
          <a:p>
            <a:endParaRPr lang="en-US" sz="1200" b="0">
              <a:latin typeface="+mn-lt"/>
            </a:endParaRPr>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543D38F8-EA73-0F92-C0E0-4FAE0F21B527}"/>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245850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8D979-FCFC-8938-C5F8-DFF9BE79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ABDF2-2C68-3924-BC4B-C502EF93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2D232-8FF2-D351-5D18-E42C9B1D367C}"/>
              </a:ext>
            </a:extLst>
          </p:cNvPr>
          <p:cNvSpPr>
            <a:spLocks noGrp="1"/>
          </p:cNvSpPr>
          <p:nvPr>
            <p:ph type="body" idx="1"/>
          </p:nvPr>
        </p:nvSpPr>
        <p:spPr/>
        <p:txBody>
          <a:bodyPr/>
          <a:lstStyle/>
          <a:p>
            <a:r>
              <a:rPr lang="en-US" sz="1200" b="1">
                <a:latin typeface="+mn-lt"/>
              </a:rPr>
              <a:t>I do</a:t>
            </a:r>
          </a:p>
          <a:p>
            <a:endParaRPr lang="en-US" sz="1200" b="0">
              <a:latin typeface="+mn-lt"/>
            </a:endParaRPr>
          </a:p>
          <a:p>
            <a:r>
              <a:rPr lang="en-US" sz="1200" b="0">
                <a:latin typeface="+mn-lt"/>
              </a:rPr>
              <a:t>The notation on the slide:</a:t>
            </a:r>
          </a:p>
          <a:p>
            <a:pPr marL="171450" indent="-171450">
              <a:buFont typeface="Arial" panose="020B0604020202020204" pitchFamily="34" charset="0"/>
              <a:buChar char="•"/>
            </a:pPr>
            <a:r>
              <a:rPr lang="en-US" sz="1200" b="0">
                <a:latin typeface="+mn-lt"/>
              </a:rPr>
              <a:t>represents a word with a </a:t>
            </a:r>
            <a:r>
              <a:rPr lang="en-US" sz="1200" b="1">
                <a:latin typeface="+mn-lt"/>
              </a:rPr>
              <a:t>schwa</a:t>
            </a:r>
            <a:r>
              <a:rPr lang="en-US" sz="1200" b="0">
                <a:latin typeface="+mn-lt"/>
              </a:rPr>
              <a:t> sound as the first syllable</a:t>
            </a:r>
          </a:p>
          <a:p>
            <a:pPr marL="171450" indent="-171450">
              <a:buFont typeface="Arial" panose="020B0604020202020204" pitchFamily="34" charset="0"/>
              <a:buChar char="•"/>
            </a:pPr>
            <a:r>
              <a:rPr lang="en-US" sz="1200" b="0">
                <a:latin typeface="+mn-lt"/>
              </a:rPr>
              <a:t>uses a slash symbol to show syllable division.</a:t>
            </a:r>
          </a:p>
          <a:p>
            <a:endParaRPr lang="en-US" sz="1200" b="1">
              <a:latin typeface="+mn-lt"/>
            </a:endParaRPr>
          </a:p>
          <a:p>
            <a:pPr marL="0" indent="0">
              <a:buFont typeface="Arial" panose="020B0604020202020204" pitchFamily="34" charset="0"/>
              <a:buNone/>
            </a:pPr>
            <a:r>
              <a:rPr lang="en-US" i="0"/>
              <a:t>Say:</a:t>
            </a:r>
          </a:p>
          <a:p>
            <a:pPr marL="171450" indent="-171450">
              <a:buFont typeface="Arial" panose="020B0604020202020204" pitchFamily="34" charset="0"/>
              <a:buChar char="•"/>
            </a:pPr>
            <a:r>
              <a:rPr lang="en-US" i="1"/>
              <a:t>The </a:t>
            </a:r>
            <a:r>
              <a:rPr lang="en-US" b="1" i="1"/>
              <a:t>schwa</a:t>
            </a:r>
            <a:r>
              <a:rPr lang="en-US" i="1"/>
              <a:t> sound is found in weak syllables, that is, the syllables in a word that we say quite quickly, without much effort.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Using the </a:t>
            </a:r>
            <a:r>
              <a:rPr lang="en-US" b="1" i="1"/>
              <a:t>schwa</a:t>
            </a:r>
            <a:r>
              <a:rPr lang="en-US" i="1"/>
              <a:t> sound when we talk and read saves our mouths and breath from having to work too hard!</a:t>
            </a:r>
          </a:p>
          <a:p>
            <a:pPr marL="171450" indent="-171450">
              <a:buFont typeface="Arial" panose="020B0604020202020204" pitchFamily="34" charset="0"/>
              <a:buChar char="•"/>
            </a:pPr>
            <a:r>
              <a:rPr lang="en-US" i="1"/>
              <a:t>In this lesson we will focus on words with a </a:t>
            </a:r>
            <a:r>
              <a:rPr lang="en-US" b="1" i="1"/>
              <a:t>schwa</a:t>
            </a:r>
            <a:r>
              <a:rPr lang="en-US" i="1"/>
              <a:t> sound as the first syllable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These are words like </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a:t>
            </a:r>
            <a:r>
              <a:rPr lang="en-US" b="1" i="1"/>
              <a:t>bout </a:t>
            </a:r>
            <a:r>
              <a:rPr lang="en-US" b="0" i="1"/>
              <a:t>and</a:t>
            </a:r>
            <a:r>
              <a:rPr lang="en-US" b="1" i="1"/>
              <a:t> </a:t>
            </a:r>
            <a:r>
              <a:rPr lang="en-US" b="0" i="1">
                <a:latin typeface="Calibri" panose="020F0502020204030204" pitchFamily="34" charset="0"/>
                <a:ea typeface="Calibri" panose="020F0502020204030204" pitchFamily="34" charset="0"/>
                <a:cs typeface="Calibri" panose="020F0502020204030204" pitchFamily="34" charset="0"/>
              </a:rPr>
              <a:t>/Ə/</a:t>
            </a:r>
            <a:r>
              <a:rPr lang="en-US" b="0" i="1"/>
              <a:t>-</a:t>
            </a:r>
            <a:r>
              <a:rPr lang="en-US" b="1" i="1" err="1"/>
              <a:t>ffect</a:t>
            </a:r>
            <a:r>
              <a:rPr lang="en-US" b="1" i="1"/>
              <a:t> </a:t>
            </a:r>
            <a:r>
              <a:rPr lang="en-US" b="0" i="1"/>
              <a:t>where the </a:t>
            </a:r>
            <a:r>
              <a:rPr lang="en-US" b="1" i="1"/>
              <a:t>schwa</a:t>
            </a:r>
            <a:r>
              <a:rPr lang="en-US" b="0" i="1"/>
              <a:t> sound is the only sound in the weak first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p>
        </p:txBody>
      </p:sp>
      <p:sp>
        <p:nvSpPr>
          <p:cNvPr id="4" name="Slide Number Placeholder 3">
            <a:extLst>
              <a:ext uri="{FF2B5EF4-FFF2-40B4-BE49-F238E27FC236}">
                <a16:creationId xmlns:a16="http://schemas.microsoft.com/office/drawing/2014/main" id="{33B206DF-6926-6F2E-1216-B44A4C16FDD5}"/>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99318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14349-6DA2-C276-F2CE-DA760AC22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F2429-5A50-CE61-F463-38264DA95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53519B-0513-75C4-19BB-ACE9ACFCCB8B}"/>
              </a:ext>
            </a:extLst>
          </p:cNvPr>
          <p:cNvSpPr>
            <a:spLocks noGrp="1"/>
          </p:cNvSpPr>
          <p:nvPr>
            <p:ph type="body" idx="1"/>
          </p:nvPr>
        </p:nvSpPr>
        <p:spPr/>
        <p:txBody>
          <a:bodyPr/>
          <a:lstStyle/>
          <a:p>
            <a:r>
              <a:rPr lang="en-US" sz="1200" b="1">
                <a:latin typeface="+mn-lt"/>
              </a:rPr>
              <a:t>We do</a:t>
            </a:r>
          </a:p>
          <a:p>
            <a:endParaRPr lang="en-US" sz="1200" b="1">
              <a:latin typeface="+mn-lt"/>
            </a:endParaRPr>
          </a:p>
          <a:p>
            <a:pPr marL="171450" indent="-171450">
              <a:buFont typeface="Arial" panose="020B0604020202020204" pitchFamily="34" charset="0"/>
              <a:buChar char="•"/>
            </a:pPr>
            <a:r>
              <a:rPr lang="en-US" sz="1200" b="0">
                <a:latin typeface="+mn-lt"/>
              </a:rPr>
              <a:t>Have students </a:t>
            </a:r>
            <a:r>
              <a:rPr lang="en-US" sz="1200" b="0" err="1">
                <a:latin typeface="+mn-lt"/>
              </a:rPr>
              <a:t>practise</a:t>
            </a:r>
            <a:r>
              <a:rPr lang="en-US" sz="1200" b="0">
                <a:latin typeface="+mn-lt"/>
              </a:rPr>
              <a:t> saying the </a:t>
            </a:r>
            <a:r>
              <a:rPr lang="en-US" sz="1200" b="1">
                <a:latin typeface="+mn-lt"/>
              </a:rPr>
              <a:t>schwa</a:t>
            </a:r>
            <a:r>
              <a:rPr lang="en-US" sz="1200" b="0">
                <a:latin typeface="+mn-lt"/>
              </a:rPr>
              <a:t> sound three times as you point to the </a:t>
            </a:r>
            <a:r>
              <a:rPr lang="en-US" sz="1200" b="1">
                <a:latin typeface="+mn-lt"/>
              </a:rPr>
              <a:t>schwa</a:t>
            </a:r>
            <a:r>
              <a:rPr lang="en-US" sz="1200" b="0">
                <a:latin typeface="+mn-lt"/>
              </a:rPr>
              <a:t> symbol in the ear. </a:t>
            </a:r>
          </a:p>
          <a:p>
            <a:pPr marL="171450" indent="-171450">
              <a:buFont typeface="Arial" panose="020B0604020202020204" pitchFamily="34" charset="0"/>
              <a:buChar char="•"/>
            </a:pPr>
            <a:r>
              <a:rPr lang="en-US" sz="1200" b="0">
                <a:latin typeface="+mn-lt"/>
              </a:rPr>
              <a:t>Remind students to use a lazy mouth and not much breath.</a:t>
            </a:r>
          </a:p>
          <a:p>
            <a:pPr marL="171450" indent="-171450">
              <a:buFont typeface="Arial" panose="020B0604020202020204" pitchFamily="34" charset="0"/>
              <a:buChar char="•"/>
            </a:pPr>
            <a:r>
              <a:rPr lang="en-US" sz="1200" b="0">
                <a:latin typeface="+mn-lt"/>
              </a:rPr>
              <a:t>Correct students’ articulation as needed.*</a:t>
            </a:r>
          </a:p>
          <a:p>
            <a:pPr marL="171450" indent="-171450">
              <a:buFont typeface="Arial" panose="020B0604020202020204" pitchFamily="34" charset="0"/>
              <a:buChar char="•"/>
            </a:pPr>
            <a:endParaRPr lang="en-US" sz="1200" b="0">
              <a:latin typeface="+mn-lt"/>
            </a:endParaRPr>
          </a:p>
          <a:p>
            <a:r>
              <a:rPr lang="en-US" sz="1200" b="0">
                <a:latin typeface="+mn-lt"/>
              </a:rPr>
              <a:t>Support students to </a:t>
            </a:r>
            <a:r>
              <a:rPr lang="en-US" sz="1200" b="0" err="1">
                <a:latin typeface="+mn-lt"/>
              </a:rPr>
              <a:t>practise</a:t>
            </a:r>
            <a:r>
              <a:rPr lang="en-US" sz="1200" b="0">
                <a:latin typeface="+mn-lt"/>
              </a:rPr>
              <a:t> identifying the </a:t>
            </a:r>
            <a:r>
              <a:rPr lang="en-US" sz="1200" b="1">
                <a:latin typeface="+mn-lt"/>
              </a:rPr>
              <a:t>schwa</a:t>
            </a:r>
            <a:r>
              <a:rPr lang="en-US" sz="1200" b="0">
                <a:latin typeface="+mn-lt"/>
              </a:rPr>
              <a:t> sound as the first syllable of a word.</a:t>
            </a:r>
          </a:p>
          <a:p>
            <a:endParaRPr lang="en-US" sz="1200" b="0">
              <a:latin typeface="+mn-lt"/>
              <a:ea typeface="Calibri" panose="020F0502020204030204" pitchFamily="34" charset="0"/>
              <a:cs typeface="Calibri" panose="020F0502020204030204" pitchFamily="34" charset="0"/>
            </a:endParaRPr>
          </a:p>
          <a:p>
            <a:r>
              <a:rPr lang="en-US" sz="1200" b="0">
                <a:latin typeface="+mn-lt"/>
                <a:ea typeface="Calibri" panose="020F0502020204030204" pitchFamily="34" charset="0"/>
                <a:cs typeface="Calibri" panose="020F0502020204030204" pitchFamily="34" charset="0"/>
              </a:rPr>
              <a:t>Have students: </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listen to you say each word from the list below </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repeat the word</a:t>
            </a:r>
          </a:p>
          <a:p>
            <a:pPr marL="171450" indent="-171450">
              <a:buFont typeface="Arial" panose="020B0604020202020204" pitchFamily="34" charset="0"/>
              <a:buChar char="•"/>
            </a:pPr>
            <a:r>
              <a:rPr lang="en-US" sz="1200" b="0">
                <a:latin typeface="+mn-lt"/>
                <a:ea typeface="Calibri" panose="020F0502020204030204" pitchFamily="34" charset="0"/>
                <a:cs typeface="Calibri" panose="020F0502020204030204" pitchFamily="34" charset="0"/>
              </a:rPr>
              <a:t>say the first sound in the word (the </a:t>
            </a:r>
            <a:r>
              <a:rPr lang="en-US" sz="1200" b="1">
                <a:latin typeface="+mn-lt"/>
                <a:ea typeface="Calibri" panose="020F0502020204030204" pitchFamily="34" charset="0"/>
                <a:cs typeface="Calibri" panose="020F0502020204030204" pitchFamily="34" charset="0"/>
              </a:rPr>
              <a:t>schwa</a:t>
            </a:r>
            <a:r>
              <a:rPr lang="en-US" sz="1200" b="0">
                <a:latin typeface="+mn-lt"/>
                <a:ea typeface="Calibri" panose="020F0502020204030204" pitchFamily="34" charset="0"/>
                <a:cs typeface="Calibri" panose="020F0502020204030204" pitchFamily="34" charset="0"/>
              </a:rPr>
              <a:t> sound).</a:t>
            </a:r>
          </a:p>
          <a:p>
            <a:pPr marL="0" indent="0">
              <a:buFont typeface="Arial" panose="020B0604020202020204" pitchFamily="34" charset="0"/>
              <a:buNone/>
            </a:pPr>
            <a:endParaRPr lang="en-US" sz="1200" b="0" i="0">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i="0">
                <a:latin typeface="+mn-lt"/>
                <a:ea typeface="Calibri" panose="020F0502020204030204" pitchFamily="34" charset="0"/>
                <a:cs typeface="Calibri" panose="020F0502020204030204" pitchFamily="34" charset="0"/>
              </a:rPr>
              <a:t>Words to use:</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ago</a:t>
            </a:r>
            <a:endParaRPr lang="en-US" sz="1200" b="0" i="0">
              <a:latin typeface="+mn-lt"/>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offend</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event</a:t>
            </a:r>
          </a:p>
          <a:p>
            <a:pPr marL="0" indent="0">
              <a:buFont typeface="Arial" panose="020B0604020202020204" pitchFamily="34" charset="0"/>
              <a:buNone/>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the </a:t>
            </a:r>
            <a:r>
              <a:rPr lang="en-US" sz="1200" b="1">
                <a:latin typeface="+mn-lt"/>
              </a:rPr>
              <a:t>schwa</a:t>
            </a:r>
            <a:r>
              <a:rPr lang="en-US" sz="1200" b="0">
                <a:latin typeface="+mn-lt"/>
              </a:rPr>
              <a:t> sound is embedded in the speaker symbol on the bottom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ndParaRPr>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4138FEFE-73FB-9D0E-EEF6-E83436854263}"/>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070324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Refer to the letter tiles on the slide showing the pattern of words with a </a:t>
            </a:r>
            <a:r>
              <a:rPr lang="en-US" sz="1200" b="1" dirty="0"/>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Prompt students to recall that words end in </a:t>
            </a:r>
            <a:r>
              <a:rPr lang="en-US" sz="1200" b="1" dirty="0"/>
              <a:t>silent final e</a:t>
            </a:r>
            <a:r>
              <a:rPr lang="en-US" sz="1200" b="0" dirty="0"/>
              <a:t> after </a:t>
            </a:r>
            <a:r>
              <a:rPr lang="en-US" sz="1200" b="1" dirty="0"/>
              <a:t>v</a:t>
            </a:r>
            <a:r>
              <a:rPr lang="en-US" sz="1200" b="0" dirty="0"/>
              <a:t> because English words don’t end with the letter </a:t>
            </a:r>
            <a:r>
              <a:rPr lang="en-US" sz="1200" b="1" dirty="0"/>
              <a:t>v</a:t>
            </a:r>
            <a:r>
              <a:rPr lang="en-US" sz="1200"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Remind students of further reasons that words end in </a:t>
            </a:r>
            <a:r>
              <a:rPr lang="en-US" sz="1200" b="1" dirty="0"/>
              <a:t>silent final e</a:t>
            </a:r>
            <a:r>
              <a:rPr lang="en-US" sz="1200"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a:effectLst/>
                <a:latin typeface="+mn-lt"/>
                <a:cs typeface="Arial" panose="020B0604020202020204" pitchFamily="34" charset="0"/>
              </a:rPr>
              <a:t>The </a:t>
            </a:r>
            <a:r>
              <a:rPr lang="en-AU" sz="1200" b="1" kern="1200" dirty="0">
                <a:effectLst/>
                <a:latin typeface="+mn-lt"/>
                <a:cs typeface="Arial" panose="020B0604020202020204" pitchFamily="34" charset="0"/>
              </a:rPr>
              <a:t>silent final e </a:t>
            </a:r>
            <a:r>
              <a:rPr lang="en-AU" sz="1200" b="0" kern="1200" dirty="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a:t>
            </a:r>
            <a:r>
              <a:rPr lang="en-US" sz="1200" b="0" i="0" dirty="0"/>
              <a:t>, </a:t>
            </a:r>
            <a:r>
              <a:rPr lang="en-US" sz="1200" b="1" i="0" dirty="0"/>
              <a:t>z</a:t>
            </a:r>
            <a:r>
              <a:rPr lang="en-US" sz="1200" b="0" i="0" dirty="0"/>
              <a:t> and </a:t>
            </a:r>
            <a:r>
              <a:rPr lang="en-US" sz="1200" b="1" i="0" dirty="0" err="1"/>
              <a:t>th</a:t>
            </a:r>
            <a:r>
              <a:rPr lang="en-US" sz="1200" b="0" i="0" dirty="0"/>
              <a:t> are common letters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 </a:t>
            </a:r>
            <a:r>
              <a:rPr lang="en-US" sz="1200" b="0" i="0" dirty="0"/>
              <a:t>can say /s/ or /z/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t>th</a:t>
            </a:r>
            <a:r>
              <a:rPr lang="en-US" sz="1200" b="1" i="0" dirty="0"/>
              <a:t> </a:t>
            </a:r>
            <a:r>
              <a:rPr lang="en-US" sz="1200" b="0" i="0" dirty="0"/>
              <a:t>says its voiced sound before a</a:t>
            </a:r>
            <a:r>
              <a:rPr lang="en-US" sz="1200" b="1" i="0" dirty="0"/>
              <a:t> silent final e</a:t>
            </a:r>
            <a:r>
              <a:rPr lang="en-US" sz="1200"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Remind students that the best way to remember which words end in a </a:t>
            </a:r>
            <a:r>
              <a:rPr lang="en-US" sz="1200" b="1" i="0" dirty="0"/>
              <a:t>silent final e </a:t>
            </a:r>
            <a:r>
              <a:rPr lang="en-US" sz="1200" b="0" i="0" dirty="0"/>
              <a:t>is to </a:t>
            </a:r>
            <a:r>
              <a:rPr lang="en-US" sz="1200" b="0" i="0" dirty="0" err="1"/>
              <a:t>practise</a:t>
            </a:r>
            <a:r>
              <a:rPr lang="en-US" sz="1200" b="0" i="0" dirty="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*If your students can recall these reasons independently, prompt them to do so. However, this is a lot of new information for students to take in so, in most cases, recall these reasons aloud for your students.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DD66F-95F7-5B8F-75E7-4E00F38F7B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33D90-7AF4-6818-FCEB-AC2753EB3C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C47C66-2695-C645-473F-58BBC0777714}"/>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pPr marL="0" indent="0">
              <a:buFont typeface="Arial" panose="020B0604020202020204" pitchFamily="34" charset="0"/>
              <a:buNone/>
            </a:pPr>
            <a:r>
              <a:rPr lang="en-US" i="0" dirty="0"/>
              <a:t>Introduce spellings for</a:t>
            </a:r>
            <a:r>
              <a:rPr lang="en-US" b="1" i="0" dirty="0"/>
              <a:t> schwa</a:t>
            </a:r>
            <a:r>
              <a:rPr lang="en-US" b="0" i="0" dirty="0"/>
              <a:t>.</a:t>
            </a:r>
            <a:r>
              <a:rPr lang="en-US" b="1" i="0" dirty="0"/>
              <a:t> </a:t>
            </a:r>
            <a:r>
              <a:rPr lang="en-US" i="0" dirty="0"/>
              <a:t>Say:</a:t>
            </a:r>
          </a:p>
          <a:p>
            <a:pPr marL="171450" indent="-171450">
              <a:buFont typeface="Arial" panose="020B0604020202020204" pitchFamily="34" charset="0"/>
              <a:buChar char="•"/>
            </a:pPr>
            <a:r>
              <a:rPr lang="en-US" i="1" dirty="0"/>
              <a:t>/</a:t>
            </a:r>
            <a:r>
              <a:rPr lang="en-US" i="1" dirty="0">
                <a:latin typeface="Calibri" panose="020F0502020204030204" pitchFamily="34" charset="0"/>
                <a:ea typeface="Calibri" panose="020F0502020204030204" pitchFamily="34" charset="0"/>
                <a:cs typeface="Calibri" panose="020F0502020204030204" pitchFamily="34" charset="0"/>
              </a:rPr>
              <a:t>Ə/</a:t>
            </a:r>
            <a:r>
              <a:rPr lang="en-US" i="1" dirty="0"/>
              <a:t> is a vowel sound, it is a lazy vowel sound!</a:t>
            </a:r>
          </a:p>
          <a:p>
            <a:pPr marL="171450" indent="-171450">
              <a:buFont typeface="Arial" panose="020B0604020202020204" pitchFamily="34" charset="0"/>
              <a:buChar char="•"/>
            </a:pPr>
            <a:r>
              <a:rPr lang="en-US" i="1" dirty="0"/>
              <a:t>It can be spelt with any </a:t>
            </a:r>
            <a:r>
              <a:rPr lang="en-US" b="1" i="1" dirty="0"/>
              <a:t>vowel letter</a:t>
            </a:r>
            <a:r>
              <a:rPr lang="en-US" b="0" i="1" dirty="0"/>
              <a:t> or</a:t>
            </a:r>
            <a:r>
              <a:rPr lang="en-US" i="1" dirty="0"/>
              <a:t> a </a:t>
            </a:r>
            <a:r>
              <a:rPr lang="en-US" b="1" i="1" dirty="0"/>
              <a:t>vowel letter </a:t>
            </a:r>
            <a:r>
              <a:rPr lang="en-US" i="1" dirty="0"/>
              <a:t>and an </a:t>
            </a:r>
            <a:r>
              <a:rPr lang="en-US" b="1" i="1" dirty="0"/>
              <a:t>r</a:t>
            </a:r>
            <a:r>
              <a:rPr lang="en-US" b="0" i="1" dirty="0"/>
              <a:t>.</a:t>
            </a:r>
          </a:p>
          <a:p>
            <a:pPr marL="171450" indent="-171450">
              <a:buFont typeface="Arial" panose="020B0604020202020204" pitchFamily="34" charset="0"/>
              <a:buChar char="•"/>
            </a:pPr>
            <a:r>
              <a:rPr lang="en-US" b="0" i="1" dirty="0"/>
              <a:t>Today we will focus on how to spell the </a:t>
            </a:r>
            <a:r>
              <a:rPr lang="en-US" b="1" i="1" dirty="0"/>
              <a:t>schwa </a:t>
            </a:r>
            <a:r>
              <a:rPr lang="en-US" b="0" i="1" dirty="0"/>
              <a:t>sound when it is the first syllable of a word.</a:t>
            </a:r>
          </a:p>
          <a:p>
            <a:pPr marL="0" indent="0">
              <a:buFont typeface="Arial" panose="020B0604020202020204" pitchFamily="34" charset="0"/>
              <a:buNone/>
            </a:pPr>
            <a:endParaRPr lang="en-US" b="0" i="1" dirty="0"/>
          </a:p>
          <a:p>
            <a:pPr marL="0" indent="0">
              <a:buFont typeface="Arial" panose="020B0604020202020204" pitchFamily="34" charset="0"/>
              <a:buNone/>
            </a:pPr>
            <a:r>
              <a:rPr lang="en-US" i="0" dirty="0"/>
              <a:t>Focus on common spellings for </a:t>
            </a:r>
            <a:r>
              <a:rPr lang="en-US" b="1" i="0" dirty="0"/>
              <a:t>schwa</a:t>
            </a:r>
            <a:r>
              <a:rPr lang="en-US" i="0" dirty="0"/>
              <a:t> as the first syllable of a word. Say:</a:t>
            </a:r>
          </a:p>
          <a:p>
            <a:pPr marL="171450" indent="-171450">
              <a:buFont typeface="Arial" panose="020B0604020202020204" pitchFamily="34" charset="0"/>
              <a:buChar char="•"/>
            </a:pPr>
            <a:r>
              <a:rPr lang="en-US" b="0" i="1" dirty="0"/>
              <a:t>There is no one rule that tells us which vowel we should use to spell a </a:t>
            </a:r>
            <a:r>
              <a:rPr lang="en-US" b="1" i="1" dirty="0"/>
              <a:t>schwa</a:t>
            </a:r>
            <a:r>
              <a:rPr lang="en-US" b="0" i="1" dirty="0"/>
              <a:t> sound as the first syllable of a word.</a:t>
            </a:r>
          </a:p>
          <a:p>
            <a:pPr marL="171450" indent="-171450">
              <a:buFont typeface="Arial" panose="020B0604020202020204" pitchFamily="34" charset="0"/>
              <a:buChar char="•"/>
            </a:pPr>
            <a:r>
              <a:rPr lang="en-US" b="0" i="1" dirty="0"/>
              <a:t>When spelling a </a:t>
            </a:r>
            <a:r>
              <a:rPr lang="en-US" b="1" i="1" dirty="0"/>
              <a:t>schwa</a:t>
            </a:r>
            <a:r>
              <a:rPr lang="en-US" b="0" i="1" dirty="0"/>
              <a:t> sound as the first syllable of a word:</a:t>
            </a:r>
          </a:p>
          <a:p>
            <a:pPr marL="628650" lvl="1" indent="-171450">
              <a:buFont typeface="Arial" panose="020B0604020202020204" pitchFamily="34" charset="0"/>
              <a:buChar char="•"/>
            </a:pPr>
            <a:r>
              <a:rPr lang="en-US" b="1" i="1" dirty="0"/>
              <a:t>a</a:t>
            </a:r>
            <a:r>
              <a:rPr lang="en-US" b="0" i="1" dirty="0"/>
              <a:t> is most common</a:t>
            </a:r>
          </a:p>
          <a:p>
            <a:pPr marL="628650" lvl="1" indent="-171450">
              <a:buFont typeface="Arial" panose="020B0604020202020204" pitchFamily="34" charset="0"/>
              <a:buChar char="•"/>
            </a:pPr>
            <a:r>
              <a:rPr lang="en-US" b="1" i="1" dirty="0"/>
              <a:t>e</a:t>
            </a:r>
            <a:r>
              <a:rPr lang="en-US" b="0" i="1" dirty="0"/>
              <a:t> is also common</a:t>
            </a:r>
          </a:p>
          <a:p>
            <a:pPr marL="628650" lvl="1" indent="-171450">
              <a:buFont typeface="Arial" panose="020B0604020202020204" pitchFamily="34" charset="0"/>
              <a:buChar char="•"/>
            </a:pPr>
            <a:r>
              <a:rPr lang="en-US" b="1" i="1" dirty="0"/>
              <a:t>o</a:t>
            </a:r>
            <a:r>
              <a:rPr lang="en-US" b="0" i="1" dirty="0"/>
              <a:t> is uncommon</a:t>
            </a:r>
          </a:p>
          <a:p>
            <a:pPr marL="628650" lvl="1" indent="-171450">
              <a:buFont typeface="Arial" panose="020B0604020202020204" pitchFamily="34" charset="0"/>
              <a:buChar char="•"/>
            </a:pPr>
            <a:r>
              <a:rPr lang="en-US" b="1" i="1" dirty="0"/>
              <a:t>u</a:t>
            </a:r>
            <a:r>
              <a:rPr lang="en-US" b="0" i="1" dirty="0"/>
              <a:t> is rare.</a:t>
            </a:r>
          </a:p>
          <a:p>
            <a:pPr marL="171450" indent="-171450">
              <a:buFont typeface="Arial" panose="020B0604020202020204" pitchFamily="34" charset="0"/>
              <a:buChar char="•"/>
            </a:pPr>
            <a:r>
              <a:rPr lang="en-US" b="0" i="1" dirty="0"/>
              <a:t>The best way to get to know how to spell words with a </a:t>
            </a:r>
            <a:r>
              <a:rPr lang="en-US" b="1" i="1" dirty="0"/>
              <a:t>schwa</a:t>
            </a:r>
            <a:r>
              <a:rPr lang="en-US" b="0" i="1" dirty="0"/>
              <a:t> sound is to </a:t>
            </a:r>
            <a:r>
              <a:rPr lang="en-US" b="0" i="1" dirty="0" err="1"/>
              <a:t>practise</a:t>
            </a:r>
            <a:r>
              <a:rPr lang="en-US" b="0" i="1" dirty="0"/>
              <a:t> reading and spelling them correctly.</a:t>
            </a:r>
          </a:p>
        </p:txBody>
      </p:sp>
      <p:sp>
        <p:nvSpPr>
          <p:cNvPr id="4" name="Slide Number Placeholder 3">
            <a:extLst>
              <a:ext uri="{FF2B5EF4-FFF2-40B4-BE49-F238E27FC236}">
                <a16:creationId xmlns:a16="http://schemas.microsoft.com/office/drawing/2014/main" id="{3FF3F679-22FD-9472-4FC5-EDC3894CACBE}"/>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31471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BFA9F-6F6B-9391-A7BE-80C7F5C40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7DEC47-AFB5-5025-2E43-7CE6B5A7D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975691-4C63-57E6-5A4A-C06D1866265C}"/>
              </a:ext>
            </a:extLst>
          </p:cNvPr>
          <p:cNvSpPr>
            <a:spLocks noGrp="1"/>
          </p:cNvSpPr>
          <p:nvPr>
            <p:ph type="body" idx="1"/>
          </p:nvPr>
        </p:nvSpPr>
        <p:spPr/>
        <p:txBody>
          <a:bodyPr/>
          <a:lstStyle/>
          <a:p>
            <a:r>
              <a:rPr lang="en-US" sz="1200" b="1">
                <a:latin typeface="+mn-lt"/>
              </a:rPr>
              <a:t>We do</a:t>
            </a:r>
          </a:p>
          <a:p>
            <a:pPr marL="0" indent="0">
              <a:buFont typeface="Arial" panose="020B0604020202020204" pitchFamily="34" charset="0"/>
              <a:buNone/>
            </a:pPr>
            <a:endParaRPr lang="en-US" i="0"/>
          </a:p>
          <a:p>
            <a:pPr marL="0" indent="0">
              <a:buFont typeface="Arial" panose="020B0604020202020204" pitchFamily="34" charset="0"/>
              <a:buNone/>
            </a:pPr>
            <a:r>
              <a:rPr lang="en-US" i="0"/>
              <a:t>Prompt students to recall which vowels are used to spell the </a:t>
            </a:r>
            <a:r>
              <a:rPr lang="en-US" b="1" i="0"/>
              <a:t>schwa</a:t>
            </a:r>
            <a:r>
              <a:rPr lang="en-US" i="0"/>
              <a:t> sound as the first syllable of a word.</a:t>
            </a:r>
          </a:p>
          <a:p>
            <a:pPr marL="0" indent="0">
              <a:buFont typeface="Arial" panose="020B0604020202020204" pitchFamily="34" charset="0"/>
              <a:buNone/>
            </a:pPr>
            <a:endParaRPr lang="en-US" i="0"/>
          </a:p>
          <a:p>
            <a:pPr marL="0" indent="0">
              <a:buFont typeface="Arial" panose="020B0604020202020204" pitchFamily="34" charset="0"/>
              <a:buNone/>
            </a:pPr>
            <a:r>
              <a:rPr lang="en-US" b="0" i="0"/>
              <a:t>Ask students which vowel spelling for /</a:t>
            </a:r>
            <a:r>
              <a:rPr lang="en-US" b="0" i="0">
                <a:latin typeface="Calibri" panose="020F0502020204030204" pitchFamily="34" charset="0"/>
                <a:ea typeface="Calibri" panose="020F0502020204030204" pitchFamily="34" charset="0"/>
                <a:cs typeface="Calibri" panose="020F0502020204030204" pitchFamily="34" charset="0"/>
              </a:rPr>
              <a:t>Ə/</a:t>
            </a:r>
            <a:r>
              <a:rPr lang="en-US" b="0" i="0"/>
              <a:t> is:</a:t>
            </a:r>
          </a:p>
          <a:p>
            <a:pPr marL="171450" indent="-171450">
              <a:buFont typeface="Arial" panose="020B0604020202020204" pitchFamily="34" charset="0"/>
              <a:buChar char="•"/>
            </a:pPr>
            <a:r>
              <a:rPr lang="en-US" b="0" i="0"/>
              <a:t>most common (</a:t>
            </a:r>
            <a:r>
              <a:rPr lang="en-US" b="1" i="0"/>
              <a:t>a</a:t>
            </a:r>
            <a:r>
              <a:rPr lang="en-US" b="0" i="0"/>
              <a:t>)</a:t>
            </a:r>
          </a:p>
          <a:p>
            <a:pPr marL="171450" indent="-171450">
              <a:buFont typeface="Arial" panose="020B0604020202020204" pitchFamily="34" charset="0"/>
              <a:buChar char="•"/>
            </a:pPr>
            <a:r>
              <a:rPr lang="en-US" b="0" i="0"/>
              <a:t>also common (</a:t>
            </a:r>
            <a:r>
              <a:rPr lang="en-US" b="1" i="0"/>
              <a:t>e</a:t>
            </a:r>
            <a:r>
              <a:rPr lang="en-US" b="0" i="0"/>
              <a:t>)</a:t>
            </a:r>
          </a:p>
          <a:p>
            <a:pPr marL="171450" indent="-171450">
              <a:buFont typeface="Arial" panose="020B0604020202020204" pitchFamily="34" charset="0"/>
              <a:buChar char="•"/>
            </a:pPr>
            <a:r>
              <a:rPr lang="en-US" b="0" i="0"/>
              <a:t>uncommon (</a:t>
            </a:r>
            <a:r>
              <a:rPr lang="en-US" b="1" i="0"/>
              <a:t>o</a:t>
            </a:r>
            <a:r>
              <a:rPr lang="en-US" b="0" i="0"/>
              <a:t>)</a:t>
            </a:r>
          </a:p>
          <a:p>
            <a:pPr marL="171450" indent="-171450">
              <a:buFont typeface="Arial" panose="020B0604020202020204" pitchFamily="34" charset="0"/>
              <a:buChar char="•"/>
            </a:pPr>
            <a:r>
              <a:rPr lang="en-US" b="0" i="0"/>
              <a:t>rare (</a:t>
            </a:r>
            <a:r>
              <a:rPr lang="en-US" b="1" i="0"/>
              <a:t>u</a:t>
            </a:r>
            <a:r>
              <a:rPr lang="en-US" b="0" i="0"/>
              <a:t>).</a:t>
            </a:r>
          </a:p>
          <a:p>
            <a:pPr marL="171450" indent="-171450">
              <a:buFont typeface="Arial" panose="020B0604020202020204" pitchFamily="34" charset="0"/>
              <a:buChar char="•"/>
            </a:pPr>
            <a:endParaRPr lang="en-US" b="0" i="0"/>
          </a:p>
          <a:p>
            <a:pPr marL="0" indent="0">
              <a:buFont typeface="Arial" panose="020B0604020202020204" pitchFamily="34" charset="0"/>
              <a:buNone/>
            </a:pPr>
            <a:r>
              <a:rPr lang="en-US" b="0" i="0"/>
              <a:t>Remind students that the best way to get to know how to spell words with a </a:t>
            </a:r>
            <a:r>
              <a:rPr lang="en-US" b="1" i="0"/>
              <a:t>schwa</a:t>
            </a:r>
            <a:r>
              <a:rPr lang="en-US" b="0" i="0"/>
              <a:t> sound is to </a:t>
            </a:r>
            <a:r>
              <a:rPr lang="en-US" b="0" i="0" err="1"/>
              <a:t>practise</a:t>
            </a:r>
            <a:r>
              <a:rPr lang="en-US" b="0" i="0"/>
              <a:t> reading and spelling them correctly. </a:t>
            </a:r>
          </a:p>
          <a:p>
            <a:pPr marL="0" indent="0">
              <a:buFont typeface="Arial" panose="020B0604020202020204" pitchFamily="34" charset="0"/>
              <a:buNone/>
            </a:pPr>
            <a:endParaRPr lang="en-US"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Note: You may like to print and display this slide in the classroom. You may also like to create and add to lists of words students get to know under each spelling for </a:t>
            </a:r>
            <a:r>
              <a:rPr lang="en-US" b="1" i="0"/>
              <a:t>schwa</a:t>
            </a:r>
            <a:r>
              <a:rPr lang="en-US" b="0" i="0"/>
              <a:t> as the first syllable in a word.</a:t>
            </a:r>
          </a:p>
          <a:p>
            <a:pPr marL="0" indent="0">
              <a:buFont typeface="Arial" panose="020B0604020202020204" pitchFamily="34" charset="0"/>
              <a:buNone/>
            </a:pPr>
            <a:endParaRPr lang="en-US" b="0" i="0"/>
          </a:p>
        </p:txBody>
      </p:sp>
      <p:sp>
        <p:nvSpPr>
          <p:cNvPr id="4" name="Slide Number Placeholder 3">
            <a:extLst>
              <a:ext uri="{FF2B5EF4-FFF2-40B4-BE49-F238E27FC236}">
                <a16:creationId xmlns:a16="http://schemas.microsoft.com/office/drawing/2014/main" id="{BF879722-976D-1049-0309-CA66D284A11B}"/>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910724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a:t>
            </a:r>
            <a:r>
              <a:rPr lang="en-US" b="1" dirty="0">
                <a:latin typeface="+mn-lt"/>
              </a:rPr>
              <a:t>schwa</a:t>
            </a:r>
            <a:r>
              <a:rPr lang="en-US" b="0" dirty="0">
                <a:latin typeface="+mn-lt"/>
              </a:rPr>
              <a:t> symbol is used as a reminder that the indicated vowel letter is saying the </a:t>
            </a:r>
            <a:r>
              <a:rPr lang="en-US" b="1" dirty="0">
                <a:latin typeface="+mn-lt"/>
              </a:rPr>
              <a:t>schwa </a:t>
            </a:r>
            <a:r>
              <a:rPr lang="en-US" b="0" dirty="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a:t>
            </a:r>
            <a:r>
              <a:rPr lang="en-US" i="1" dirty="0">
                <a:latin typeface="+mn-lt"/>
              </a:rPr>
              <a:t> says /</a:t>
            </a:r>
            <a:r>
              <a:rPr lang="en-US" i="1" dirty="0">
                <a:latin typeface="+mn-lt"/>
                <a:ea typeface="Calibri" panose="020F0502020204030204" pitchFamily="34" charset="0"/>
                <a:cs typeface="Calibri" panose="020F0502020204030204" pitchFamily="34" charset="0"/>
              </a:rPr>
              <a:t>Ə/ in all of these words</a:t>
            </a:r>
            <a:endParaRPr lang="en-US"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a:t>
            </a:r>
            <a:r>
              <a:rPr lang="en-US" b="0" i="1" dirty="0">
                <a:latin typeface="+mn-lt"/>
              </a:rPr>
              <a:t> is the most common spelling for </a:t>
            </a:r>
            <a:r>
              <a:rPr lang="en-US" b="1" i="1" dirty="0">
                <a:latin typeface="+mn-lt"/>
              </a:rPr>
              <a:t>schwa</a:t>
            </a:r>
            <a:r>
              <a:rPr lang="en-US" b="0" i="1" dirty="0">
                <a:latin typeface="+mn-lt"/>
              </a:rPr>
              <a:t> as the first syllable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Explain how you read each word.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For each word, I will read each syllable,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As I read, you will hear that the first syllable of each word is a single </a:t>
            </a:r>
            <a:r>
              <a:rPr lang="en-US" b="1" i="1" dirty="0">
                <a:latin typeface="+mn-lt"/>
              </a:rPr>
              <a:t>schwa</a:t>
            </a:r>
            <a:r>
              <a:rPr lang="en-US" b="0" i="1" dirty="0">
                <a:latin typeface="+mn-lt"/>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The </a:t>
            </a:r>
            <a:r>
              <a:rPr lang="en-US" b="1" i="1" dirty="0">
                <a:latin typeface="+mn-lt"/>
              </a:rPr>
              <a:t>schwa</a:t>
            </a:r>
            <a:r>
              <a:rPr lang="en-US" b="0" i="1" dirty="0">
                <a:latin typeface="+mn-lt"/>
              </a:rPr>
              <a:t> syllable is the weaker syllable, and the other syllable is stronger, with clearer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indent="0">
              <a:buFont typeface="Arial" panose="020B0604020202020204" pitchFamily="34" charset="0"/>
              <a:buNone/>
            </a:pPr>
            <a:r>
              <a:rPr lang="en-US" b="0" i="0" dirty="0"/>
              <a:t>Read the words on the slide:</a:t>
            </a:r>
          </a:p>
          <a:p>
            <a:pPr marL="171450" indent="-171450">
              <a:buFont typeface="Arial" panose="020B0604020202020204" pitchFamily="34" charset="0"/>
              <a:buChar char="•"/>
            </a:pPr>
            <a:r>
              <a:rPr lang="en-US" b="0" i="1" dirty="0">
                <a:latin typeface="Calibri" panose="020F0502020204030204" pitchFamily="34" charset="0"/>
                <a:ea typeface="Calibri" panose="020F0502020204030204" pitchFamily="34" charset="0"/>
                <a:cs typeface="Calibri" panose="020F0502020204030204" pitchFamily="34" charset="0"/>
              </a:rPr>
              <a:t>/Ə/</a:t>
            </a:r>
            <a:r>
              <a:rPr lang="en-US" b="0" i="1" dirty="0"/>
              <a:t>-</a:t>
            </a:r>
            <a:r>
              <a:rPr lang="en-US" b="1" i="1" dirty="0"/>
              <a:t>bout</a:t>
            </a:r>
            <a:r>
              <a:rPr lang="en-US" b="0" i="1" dirty="0"/>
              <a:t>,</a:t>
            </a:r>
            <a:r>
              <a:rPr lang="en-US" b="1" i="1" dirty="0"/>
              <a:t> about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panose="020F0502020204030204" pitchFamily="34" charset="0"/>
                <a:ea typeface="Calibri" panose="020F0502020204030204" pitchFamily="34" charset="0"/>
                <a:cs typeface="Calibri" panose="020F0502020204030204" pitchFamily="34" charset="0"/>
              </a:rPr>
              <a:t>/Ə/</a:t>
            </a:r>
            <a:r>
              <a:rPr lang="en-US" b="0" i="1" dirty="0"/>
              <a:t>-</a:t>
            </a:r>
            <a:r>
              <a:rPr lang="en-US" b="1" i="1" dirty="0" err="1"/>
              <a:t>fford</a:t>
            </a:r>
            <a:r>
              <a:rPr lang="en-US" b="0" i="1" dirty="0"/>
              <a:t>,</a:t>
            </a:r>
            <a:r>
              <a:rPr lang="en-US" b="1" i="1" dirty="0"/>
              <a:t> afford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panose="020F0502020204030204" pitchFamily="34" charset="0"/>
                <a:ea typeface="Calibri" panose="020F0502020204030204" pitchFamily="34" charset="0"/>
                <a:cs typeface="Calibri" panose="020F0502020204030204" pitchFamily="34" charset="0"/>
              </a:rPr>
              <a:t>/Ə/</a:t>
            </a:r>
            <a:r>
              <a:rPr lang="en-US" b="0" i="1" dirty="0"/>
              <a:t>-</a:t>
            </a:r>
            <a:r>
              <a:rPr lang="en-US" b="1" i="1" dirty="0"/>
              <a:t>way</a:t>
            </a:r>
            <a:r>
              <a:rPr lang="en-US" b="0" i="1" dirty="0"/>
              <a:t>,</a:t>
            </a:r>
            <a:r>
              <a:rPr lang="en-US" b="1" i="1" dirty="0"/>
              <a:t> away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panose="020F0502020204030204" pitchFamily="34" charset="0"/>
                <a:ea typeface="Calibri" panose="020F0502020204030204" pitchFamily="34" charset="0"/>
                <a:cs typeface="Calibri" panose="020F0502020204030204" pitchFamily="34" charset="0"/>
              </a:rPr>
              <a:t>/Ə/</a:t>
            </a:r>
            <a:r>
              <a:rPr lang="en-US" b="0" i="1" dirty="0"/>
              <a:t>-</a:t>
            </a:r>
            <a:r>
              <a:rPr lang="en-US" b="1" i="1" dirty="0" err="1"/>
              <a:t>lert</a:t>
            </a:r>
            <a:r>
              <a:rPr lang="en-US" b="0" i="1" dirty="0"/>
              <a:t>,</a:t>
            </a:r>
            <a:r>
              <a:rPr lang="en-US" b="1" i="1" dirty="0"/>
              <a:t> alert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1" dirty="0"/>
          </a:p>
          <a:p>
            <a:pPr marL="0" indent="0">
              <a:buFont typeface="Arial" panose="020B0604020202020204" pitchFamily="34" charset="0"/>
              <a:buNone/>
            </a:pPr>
            <a:r>
              <a:rPr lang="en-US" b="0" i="0" dirty="0"/>
              <a:t>Note: Remember, the </a:t>
            </a:r>
            <a:r>
              <a:rPr lang="en-US" dirty="0"/>
              <a:t>pronunciation of some vowel sounds, including the </a:t>
            </a:r>
            <a:r>
              <a:rPr lang="en-US" b="1" dirty="0"/>
              <a:t>schwa</a:t>
            </a:r>
            <a:r>
              <a:rPr lang="en-US" dirty="0"/>
              <a:t> sound, may vary from person to person. </a:t>
            </a:r>
            <a:r>
              <a:rPr lang="en-US" sz="1200" kern="1200" dirty="0">
                <a:solidFill>
                  <a:schemeClr val="tx1"/>
                </a:solidFill>
                <a:effectLst/>
                <a:latin typeface="+mn-lt"/>
                <a:ea typeface="+mn-ea"/>
                <a:cs typeface="+mn-cs"/>
              </a:rPr>
              <a:t>The primary focus is on the reading and spelling of words with the </a:t>
            </a:r>
            <a:r>
              <a:rPr lang="en-US" sz="1200" b="1" kern="1200" dirty="0">
                <a:solidFill>
                  <a:schemeClr val="tx1"/>
                </a:solidFill>
                <a:effectLst/>
                <a:latin typeface="+mn-lt"/>
                <a:ea typeface="+mn-ea"/>
                <a:cs typeface="+mn-cs"/>
              </a:rPr>
              <a:t>schwa</a:t>
            </a:r>
            <a:r>
              <a:rPr lang="en-US" sz="1200" kern="1200" dirty="0">
                <a:solidFill>
                  <a:schemeClr val="tx1"/>
                </a:solidFill>
                <a:effectLst/>
                <a:latin typeface="+mn-lt"/>
                <a:ea typeface="+mn-ea"/>
                <a:cs typeface="+mn-cs"/>
              </a:rPr>
              <a:t> sound.</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1"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a:t>
            </a:r>
            <a:r>
              <a:rPr lang="en-US" b="1" dirty="0">
                <a:latin typeface="+mn-lt"/>
              </a:rPr>
              <a:t>schwa</a:t>
            </a:r>
            <a:r>
              <a:rPr lang="en-US" b="0" dirty="0">
                <a:latin typeface="+mn-lt"/>
              </a:rPr>
              <a:t> symbol is used as a reminder that the indicated vowel letter is saying the </a:t>
            </a:r>
            <a:r>
              <a:rPr lang="en-US" b="1" dirty="0">
                <a:latin typeface="+mn-lt"/>
              </a:rPr>
              <a:t>schwa </a:t>
            </a:r>
            <a:r>
              <a:rPr lang="en-US" b="0" dirty="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Support students with each word as they: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a:t>
            </a:r>
            <a:r>
              <a:rPr lang="en-US" b="1" dirty="0">
                <a:latin typeface="+mn-lt"/>
              </a:rPr>
              <a:t>schwa</a:t>
            </a:r>
            <a:r>
              <a:rPr lang="en-US" b="0" dirty="0">
                <a:latin typeface="+mn-lt"/>
              </a:rPr>
              <a:t>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stronger second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 the whole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t>*You may cover the second syllable, leaving only the beginning </a:t>
            </a:r>
            <a:r>
              <a:rPr lang="en-US" b="1" dirty="0"/>
              <a:t>a</a:t>
            </a:r>
            <a:r>
              <a:rPr lang="en-US" dirty="0"/>
              <a:t> in each word as students read the </a:t>
            </a:r>
            <a:r>
              <a:rPr lang="en-US" b="1" dirty="0"/>
              <a:t>schwa</a:t>
            </a:r>
            <a:r>
              <a:rPr lang="en-US" dirty="0"/>
              <a:t> syllable. </a:t>
            </a:r>
          </a:p>
          <a:p>
            <a:endParaRPr lang="en-US" dirty="0"/>
          </a:p>
          <a:p>
            <a:r>
              <a:rPr lang="en-US" dirty="0"/>
              <a:t>Note:</a:t>
            </a:r>
          </a:p>
          <a:p>
            <a:pPr marL="171450" indent="-171450">
              <a:buFont typeface="Arial" panose="020B0604020202020204" pitchFamily="34" charset="0"/>
              <a:buChar char="•"/>
            </a:pPr>
            <a:r>
              <a:rPr lang="en-US" dirty="0"/>
              <a:t>Individuals may pronounce some vowel sounds, including the </a:t>
            </a:r>
            <a:r>
              <a:rPr lang="en-US" b="1" dirty="0"/>
              <a:t>schwa</a:t>
            </a:r>
            <a:r>
              <a:rPr lang="en-US" dirty="0"/>
              <a:t> sound, more or less clearly.</a:t>
            </a:r>
          </a:p>
          <a:p>
            <a:pPr marL="171450" indent="-171450">
              <a:buFont typeface="Arial" panose="020B0604020202020204" pitchFamily="34" charset="0"/>
              <a:buChar char="•"/>
            </a:pPr>
            <a:r>
              <a:rPr lang="en-US" dirty="0"/>
              <a:t>The focus of this slide should be on reading these words that are often pronounced with a </a:t>
            </a:r>
            <a:r>
              <a:rPr lang="en-US" b="1" dirty="0"/>
              <a:t>schwa</a:t>
            </a:r>
            <a:r>
              <a:rPr lang="en-US" b="0" dirty="0"/>
              <a:t> sound.</a:t>
            </a:r>
            <a:endParaRPr lang="en-US" b="1" dirty="0"/>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latin typeface="+mn-lt"/>
              </a:rPr>
              <a:t>I do</a:t>
            </a:r>
          </a:p>
          <a:p>
            <a:endParaRPr lang="en-AU" b="1" i="0">
              <a:latin typeface="+mn-lt"/>
            </a:endParaRPr>
          </a:p>
          <a:p>
            <a:r>
              <a:rPr lang="en-AU" b="0" i="0">
                <a:latin typeface="+mn-lt"/>
              </a:rPr>
              <a:t>Introduce students to the ‘spelling voice’ strategy as you demonstrate spelling words where </a:t>
            </a:r>
            <a:r>
              <a:rPr lang="en-AU" b="1" i="0">
                <a:latin typeface="+mn-lt"/>
              </a:rPr>
              <a:t>a </a:t>
            </a:r>
            <a:r>
              <a:rPr lang="en-AU" b="0" i="0">
                <a:latin typeface="+mn-lt"/>
              </a:rPr>
              <a:t>says /</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as the first syllable. </a:t>
            </a:r>
          </a:p>
          <a:p>
            <a:r>
              <a:rPr lang="en-AU" b="0" i="0">
                <a:latin typeface="+mn-lt"/>
              </a:rPr>
              <a:t>The ‘spelling voice’ strategy is a way to remember how to spell a word with the correct vowel spelling. It can be helpful for words with the </a:t>
            </a:r>
            <a:r>
              <a:rPr lang="en-AU" b="1" i="0">
                <a:latin typeface="+mn-lt"/>
              </a:rPr>
              <a:t>schwa</a:t>
            </a:r>
            <a:r>
              <a:rPr lang="en-AU" b="0" i="0">
                <a:latin typeface="+mn-lt"/>
              </a:rPr>
              <a:t> sound where the spelling is otherwise not obvious. You can demonstrate the ‘spelling voice’ strategy using the following steps:</a:t>
            </a:r>
          </a:p>
          <a:p>
            <a:pPr marL="228600" indent="-228600">
              <a:buFont typeface="+mj-lt"/>
              <a:buAutoNum type="arabicPeriod"/>
            </a:pPr>
            <a:r>
              <a:rPr lang="en-AU" b="0" i="0">
                <a:latin typeface="+mn-lt"/>
              </a:rPr>
              <a:t>Say the word naturally, including the</a:t>
            </a:r>
            <a:r>
              <a:rPr lang="en-AU" b="1" i="0">
                <a:latin typeface="+mn-lt"/>
              </a:rPr>
              <a:t> schwa </a:t>
            </a:r>
            <a:r>
              <a:rPr lang="en-AU" b="0" i="0">
                <a:latin typeface="+mn-lt"/>
              </a:rPr>
              <a:t>sound.</a:t>
            </a:r>
          </a:p>
          <a:p>
            <a:pPr marL="228600" indent="-228600">
              <a:buFont typeface="+mj-lt"/>
              <a:buAutoNum type="arabicPeriod"/>
            </a:pPr>
            <a:r>
              <a:rPr lang="en-AU" b="0" i="0">
                <a:latin typeface="+mn-lt"/>
              </a:rPr>
              <a:t>Say the word again. This time, instead of pronouncing the </a:t>
            </a:r>
            <a:r>
              <a:rPr lang="en-AU" b="1" i="0">
                <a:latin typeface="+mn-lt"/>
              </a:rPr>
              <a:t>schwa</a:t>
            </a:r>
            <a:r>
              <a:rPr lang="en-AU" b="0" i="0">
                <a:latin typeface="+mn-lt"/>
              </a:rPr>
              <a:t> sound, pronounce the distinct vowel sound. Depending on the word, this may be:</a:t>
            </a:r>
          </a:p>
          <a:p>
            <a:pPr marL="628650" lvl="1" indent="-171450">
              <a:buFont typeface="Arial" panose="020B0604020202020204" pitchFamily="34" charset="0"/>
              <a:buChar char="•"/>
            </a:pPr>
            <a:r>
              <a:rPr lang="en-AU" b="0" i="0">
                <a:latin typeface="+mn-lt"/>
              </a:rPr>
              <a:t>the long vowel sound/vowel name</a:t>
            </a:r>
          </a:p>
          <a:p>
            <a:pPr marL="628650" lvl="1" indent="-171450">
              <a:buFont typeface="Arial" panose="020B0604020202020204" pitchFamily="34" charset="0"/>
              <a:buChar char="•"/>
            </a:pPr>
            <a:r>
              <a:rPr lang="en-AU" b="0" i="0">
                <a:latin typeface="+mn-lt"/>
              </a:rPr>
              <a:t>the short vowel sound</a:t>
            </a:r>
          </a:p>
          <a:p>
            <a:pPr marL="628650" lvl="1" indent="-171450">
              <a:buFont typeface="Arial" panose="020B0604020202020204" pitchFamily="34" charset="0"/>
              <a:buChar char="•"/>
            </a:pPr>
            <a:r>
              <a:rPr lang="en-AU" b="0" i="0">
                <a:latin typeface="+mn-lt"/>
              </a:rPr>
              <a:t>the r-controlled vowel sound.</a:t>
            </a:r>
          </a:p>
          <a:p>
            <a:pPr marL="228600" indent="-228600">
              <a:buFont typeface="+mj-lt"/>
              <a:buAutoNum type="arabicPeriod"/>
            </a:pPr>
            <a:r>
              <a:rPr lang="en-AU" b="0" i="0">
                <a:latin typeface="+mn-lt"/>
              </a:rPr>
              <a:t>Spell the word, using the distinct vowel sound as a prompt for how to correctly spell the </a:t>
            </a:r>
            <a:r>
              <a:rPr lang="en-AU" b="1" i="0">
                <a:latin typeface="+mn-lt"/>
              </a:rPr>
              <a:t>schwa</a:t>
            </a:r>
            <a:r>
              <a:rPr lang="en-AU" b="0" i="0">
                <a:latin typeface="+mn-lt"/>
              </a:rPr>
              <a:t> sound in that word.</a:t>
            </a:r>
          </a:p>
          <a:p>
            <a:endParaRPr lang="en-AU" b="0" i="0">
              <a:latin typeface="+mn-lt"/>
            </a:endParaRPr>
          </a:p>
          <a:p>
            <a:r>
              <a:rPr lang="en-AU" b="0" i="0">
                <a:latin typeface="+mn-lt"/>
              </a:rPr>
              <a:t>Say:</a:t>
            </a:r>
          </a:p>
          <a:p>
            <a:pPr marL="171450" indent="-171450">
              <a:buFont typeface="Arial" panose="020B0604020202020204" pitchFamily="34" charset="0"/>
              <a:buChar char="•"/>
            </a:pPr>
            <a:r>
              <a:rPr lang="en-AU" b="0" i="1">
                <a:latin typeface="+mn-lt"/>
              </a:rPr>
              <a:t>Let’s spell some words where </a:t>
            </a:r>
            <a:r>
              <a:rPr lang="en-AU" b="1" i="1">
                <a:latin typeface="+mn-lt"/>
              </a:rPr>
              <a:t>a</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as the first syllable.</a:t>
            </a:r>
            <a:endParaRPr lang="en-AU"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Remember,</a:t>
            </a:r>
            <a:r>
              <a:rPr lang="en-US" b="1" i="1">
                <a:latin typeface="+mn-lt"/>
              </a:rPr>
              <a:t> a</a:t>
            </a:r>
            <a:r>
              <a:rPr lang="en-US" b="0" i="1">
                <a:latin typeface="+mn-lt"/>
              </a:rPr>
              <a:t> is the most common spelling for a </a:t>
            </a:r>
            <a:r>
              <a:rPr lang="en-US" b="1" i="1">
                <a:latin typeface="+mn-lt"/>
              </a:rPr>
              <a:t>schwa</a:t>
            </a:r>
            <a:r>
              <a:rPr lang="en-US" b="0" i="1">
                <a:latin typeface="+mn-lt"/>
              </a:rPr>
              <a:t> sound as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When we are spelling words with the </a:t>
            </a:r>
            <a:r>
              <a:rPr lang="en-US" b="1" i="1">
                <a:latin typeface="+mn-lt"/>
              </a:rPr>
              <a:t>schwa</a:t>
            </a:r>
            <a:r>
              <a:rPr lang="en-US" b="0" i="1">
                <a:latin typeface="+mn-lt"/>
              </a:rPr>
              <a:t> sound, we can sometimes use what we can call our ‘spelling voice’.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Using a ‘spelling voice’ helps us remember the spelling of </a:t>
            </a:r>
            <a:r>
              <a:rPr lang="en-US" b="1" i="1">
                <a:latin typeface="+mn-lt"/>
              </a:rPr>
              <a:t>schwa</a:t>
            </a:r>
            <a:r>
              <a:rPr lang="en-US" b="0" i="1" u="none">
                <a:latin typeface="+mn-lt"/>
              </a:rPr>
              <a:t>.</a:t>
            </a:r>
            <a:r>
              <a:rPr lang="en-US" b="0" i="1" u="sng">
                <a:latin typeface="+mn-lt"/>
              </a:rPr>
              <a:t> </a:t>
            </a:r>
          </a:p>
          <a:p>
            <a:endParaRPr lang="en-AU" b="1">
              <a:latin typeface="+mn-lt"/>
            </a:endParaRPr>
          </a:p>
          <a:p>
            <a:r>
              <a:rPr lang="en-AU" b="0">
                <a:latin typeface="+mn-lt"/>
              </a:rPr>
              <a:t>Start with the word </a:t>
            </a:r>
            <a:r>
              <a:rPr lang="en-AU" b="1">
                <a:latin typeface="+mn-lt"/>
              </a:rPr>
              <a:t>alive</a:t>
            </a:r>
            <a:r>
              <a:rPr lang="en-AU" b="0">
                <a:latin typeface="+mn-lt"/>
              </a:rPr>
              <a:t>.</a:t>
            </a:r>
            <a:r>
              <a:rPr lang="en-AU" b="1">
                <a:latin typeface="+mn-lt"/>
              </a:rPr>
              <a:t> </a:t>
            </a:r>
            <a:r>
              <a:rPr lang="en-AU" b="0">
                <a:latin typeface="+mn-lt"/>
              </a:rPr>
              <a:t>Say:</a:t>
            </a:r>
          </a:p>
          <a:p>
            <a:pPr marL="171450" indent="-171450">
              <a:buFont typeface="Arial" panose="020B0604020202020204" pitchFamily="34" charset="0"/>
              <a:buChar char="•"/>
            </a:pPr>
            <a:r>
              <a:rPr lang="en-AU" b="1" i="1">
                <a:latin typeface="+mn-lt"/>
              </a:rPr>
              <a:t>alive</a:t>
            </a:r>
            <a:r>
              <a:rPr lang="en-US" b="0" i="1">
                <a:latin typeface="+mn-lt"/>
              </a:rPr>
              <a:t>.</a:t>
            </a:r>
            <a:endParaRPr lang="en-AU" b="1" i="1">
              <a:latin typeface="+mn-lt"/>
            </a:endParaRPr>
          </a:p>
          <a:p>
            <a:pPr marL="171450" indent="-171450">
              <a:buFont typeface="Arial" panose="020B0604020202020204" pitchFamily="34" charset="0"/>
              <a:buChar char="•"/>
            </a:pPr>
            <a:r>
              <a:rPr lang="en-AU" b="0" i="1" u="none">
                <a:latin typeface="+mn-lt"/>
              </a:rPr>
              <a:t>I </a:t>
            </a:r>
            <a:r>
              <a:rPr lang="en-AU" b="0" i="1">
                <a:latin typeface="+mn-lt"/>
              </a:rPr>
              <a:t>know that the </a:t>
            </a:r>
            <a:r>
              <a:rPr lang="en-AU" b="1" i="1">
                <a:latin typeface="+mn-lt"/>
              </a:rPr>
              <a:t>schwa </a:t>
            </a:r>
            <a:r>
              <a:rPr lang="en-AU" b="0" i="1">
                <a:latin typeface="+mn-lt"/>
              </a:rPr>
              <a:t>at the start of </a:t>
            </a:r>
            <a:r>
              <a:rPr lang="en-AU" b="1" i="1">
                <a:latin typeface="+mn-lt"/>
              </a:rPr>
              <a:t>alive</a:t>
            </a:r>
            <a:r>
              <a:rPr lang="en-AU" b="0" i="1">
                <a:latin typeface="+mn-lt"/>
              </a:rPr>
              <a:t> is spelt with the letter </a:t>
            </a:r>
            <a:r>
              <a:rPr lang="en-AU" b="1" i="1">
                <a:latin typeface="+mn-lt"/>
              </a:rPr>
              <a:t>a </a:t>
            </a:r>
            <a:r>
              <a:rPr lang="en-AU" b="0" i="1">
                <a:latin typeface="+mn-lt"/>
              </a:rPr>
              <a:t>because</a:t>
            </a:r>
            <a:r>
              <a:rPr lang="en-AU" b="1" i="1">
                <a:latin typeface="+mn-lt"/>
              </a:rPr>
              <a:t> </a:t>
            </a:r>
            <a:r>
              <a:rPr lang="en-AU" b="0" i="1">
                <a:latin typeface="+mn-lt"/>
              </a:rPr>
              <a:t>I have practised reading and spelling it a lot. </a:t>
            </a:r>
          </a:p>
          <a:p>
            <a:pPr marL="171450" indent="-171450">
              <a:buFont typeface="Arial" panose="020B0604020202020204" pitchFamily="34" charset="0"/>
              <a:buChar char="•"/>
            </a:pPr>
            <a:r>
              <a:rPr lang="en-AU" b="0" i="1">
                <a:latin typeface="+mn-lt"/>
              </a:rPr>
              <a:t>So, when I spell it, I use the ‘spelling voice’ strategy: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I say to myself: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/live (</a:t>
            </a:r>
            <a:r>
              <a:rPr lang="en-AU" b="1" i="1">
                <a:latin typeface="+mn-lt"/>
              </a:rPr>
              <a:t>alive</a:t>
            </a:r>
            <a:r>
              <a:rPr lang="en-AU" b="0" i="1">
                <a:latin typeface="+mn-lt"/>
              </a:rPr>
              <a:t> said naturally with the </a:t>
            </a:r>
            <a:r>
              <a:rPr lang="en-AU" b="1" i="1">
                <a:latin typeface="+mn-lt"/>
              </a:rPr>
              <a:t>schwa</a:t>
            </a:r>
            <a:r>
              <a:rPr lang="en-AU" b="0" i="1">
                <a:latin typeface="+mn-lt"/>
              </a:rPr>
              <a:t> sound).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But then I say /ā/-</a:t>
            </a:r>
            <a:r>
              <a:rPr lang="en-AU" b="1" i="1">
                <a:latin typeface="+mn-lt"/>
              </a:rPr>
              <a:t>live</a:t>
            </a:r>
            <a:r>
              <a:rPr lang="en-AU" b="0" i="1">
                <a:latin typeface="+mn-lt"/>
              </a:rPr>
              <a:t> to myself because I know the </a:t>
            </a:r>
            <a:r>
              <a:rPr lang="en-AU" b="1" i="1">
                <a:latin typeface="+mn-lt"/>
              </a:rPr>
              <a:t>schwa</a:t>
            </a:r>
            <a:r>
              <a:rPr lang="en-AU" b="0" i="1">
                <a:latin typeface="+mn-lt"/>
              </a:rPr>
              <a:t> sound</a:t>
            </a:r>
            <a:r>
              <a:rPr lang="en-AU" b="0" i="1">
                <a:latin typeface="Calibri" panose="020F0502020204030204" pitchFamily="34" charset="0"/>
                <a:ea typeface="Calibri" panose="020F0502020204030204" pitchFamily="34" charset="0"/>
                <a:cs typeface="Calibri" panose="020F0502020204030204" pitchFamily="34" charset="0"/>
              </a:rPr>
              <a:t> is spelt with </a:t>
            </a:r>
            <a:r>
              <a:rPr lang="en-AU" b="1" i="1">
                <a:latin typeface="Calibri" panose="020F0502020204030204" pitchFamily="34" charset="0"/>
                <a:ea typeface="Calibri" panose="020F0502020204030204" pitchFamily="34" charset="0"/>
                <a:cs typeface="Calibri" panose="020F0502020204030204" pitchFamily="34" charset="0"/>
              </a:rPr>
              <a:t>a </a:t>
            </a:r>
            <a:r>
              <a:rPr lang="en-AU" b="0" i="1">
                <a:latin typeface="Calibri" panose="020F0502020204030204" pitchFamily="34" charset="0"/>
                <a:ea typeface="Calibri" panose="020F0502020204030204" pitchFamily="34" charset="0"/>
                <a:cs typeface="Calibri" panose="020F0502020204030204" pitchFamily="34" charset="0"/>
              </a:rPr>
              <a:t>in this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Calibri" panose="020F0502020204030204" pitchFamily="34" charset="0"/>
                <a:ea typeface="Calibri" panose="020F0502020204030204" pitchFamily="34" charset="0"/>
                <a:cs typeface="Calibri" panose="020F0502020204030204" pitchFamily="34" charset="0"/>
              </a:rPr>
              <a:t>Then I spell the word one syllable at a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1">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Write the word </a:t>
            </a:r>
            <a:r>
              <a:rPr lang="en-AU" b="1" i="0">
                <a:latin typeface="+mn-lt"/>
              </a:rPr>
              <a:t>alive</a:t>
            </a:r>
            <a:r>
              <a:rPr lang="en-AU" b="0" i="0">
                <a:latin typeface="+mn-lt"/>
              </a:rPr>
              <a:t> syllable by syllable on the class whiteboard.</a:t>
            </a:r>
            <a:endParaRPr lang="en-AU" b="0" i="1">
              <a:latin typeface="Calibri" panose="020F0502020204030204" pitchFamily="34" charset="0"/>
              <a:ea typeface="Calibri" panose="020F0502020204030204" pitchFamily="34" charset="0"/>
              <a:cs typeface="Calibri" panose="020F0502020204030204" pitchFamily="34" charset="0"/>
            </a:endParaRPr>
          </a:p>
          <a:p>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Use the ‘spelling voice’ strategy again to demonstrate spelling </a:t>
            </a:r>
            <a:r>
              <a:rPr lang="en-US" b="1">
                <a:latin typeface="+mn-lt"/>
              </a:rPr>
              <a:t>awake</a:t>
            </a:r>
            <a:r>
              <a:rPr lang="en-US" b="0">
                <a:latin typeface="+mn-lt"/>
              </a:rPr>
              <a:t>, </a:t>
            </a:r>
            <a:r>
              <a:rPr lang="en-AU" b="0" i="1">
                <a:latin typeface="+mn-lt"/>
              </a:rPr>
              <a:t>/ā/</a:t>
            </a:r>
            <a:r>
              <a:rPr lang="en-US" b="0">
                <a:latin typeface="+mn-lt"/>
              </a:rPr>
              <a:t>-</a:t>
            </a:r>
            <a:r>
              <a:rPr lang="en-US" b="1">
                <a:latin typeface="+mn-lt"/>
              </a:rPr>
              <a:t>wake</a:t>
            </a:r>
            <a:r>
              <a:rPr lang="en-US" b="0">
                <a:latin typeface="+mn-lt"/>
              </a:rPr>
              <a: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9F4B0-412E-C0A8-F286-FEE6873BAF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3A63A8-5095-2415-E163-FB03716AE2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B452E0-C2AA-3F67-058D-86DDB1611A44}"/>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as they spell words that </a:t>
            </a:r>
            <a:r>
              <a:rPr lang="en-AU" b="0" i="0">
                <a:latin typeface="+mn-lt"/>
              </a:rPr>
              <a:t>start with /</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spelt with the letter </a:t>
            </a:r>
            <a:r>
              <a:rPr lang="en-AU" b="1" i="0">
                <a:latin typeface="+mn-lt"/>
              </a:rPr>
              <a:t>a</a:t>
            </a:r>
            <a:r>
              <a:rPr lang="en-AU" b="0" i="0">
                <a:latin typeface="+mn-lt"/>
              </a:rPr>
              <a:t>.</a:t>
            </a:r>
          </a:p>
          <a:p>
            <a:endParaRPr lang="en-AU" b="1">
              <a:latin typeface="+mn-lt"/>
            </a:endParaRPr>
          </a:p>
          <a:p>
            <a:r>
              <a:rPr lang="en-AU" b="0">
                <a:latin typeface="+mn-lt"/>
              </a:rPr>
              <a:t>Say: </a:t>
            </a:r>
            <a:r>
              <a:rPr lang="en-AU" b="0" i="1">
                <a:latin typeface="+mn-lt"/>
              </a:rPr>
              <a:t>It’s your turn to use the ‘spelling voice’ strategy now.</a:t>
            </a:r>
          </a:p>
          <a:p>
            <a:endParaRPr lang="en-AU" b="1">
              <a:latin typeface="+mn-lt"/>
            </a:endParaRPr>
          </a:p>
          <a:p>
            <a:r>
              <a:rPr lang="en-AU" b="0">
                <a:latin typeface="+mn-lt"/>
              </a:rPr>
              <a:t>Start with the word </a:t>
            </a:r>
            <a:r>
              <a:rPr lang="en-AU" b="1">
                <a:latin typeface="+mn-lt"/>
              </a:rPr>
              <a:t>along</a:t>
            </a:r>
            <a:r>
              <a:rPr lang="en-AU" b="0">
                <a:latin typeface="+mn-lt"/>
              </a:rPr>
              <a:t>.</a:t>
            </a:r>
            <a:r>
              <a:rPr lang="en-AU" b="1">
                <a:latin typeface="+mn-lt"/>
              </a:rPr>
              <a:t> </a:t>
            </a:r>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a:t>
            </a:r>
            <a:r>
              <a:rPr lang="en-AU" b="1">
                <a:latin typeface="+mn-lt"/>
              </a:rPr>
              <a:t> </a:t>
            </a:r>
            <a:r>
              <a:rPr lang="en-AU" b="1" i="1">
                <a:latin typeface="+mn-lt"/>
              </a:rPr>
              <a:t>along</a:t>
            </a:r>
          </a:p>
          <a:p>
            <a:pPr marL="171450" indent="-171450">
              <a:buFont typeface="Arial" panose="020B0604020202020204" pitchFamily="34" charset="0"/>
              <a:buChar char="•"/>
            </a:pPr>
            <a:r>
              <a:rPr lang="en-AU" b="0" i="0">
                <a:latin typeface="+mn-lt"/>
              </a:rPr>
              <a:t>say the word with the letter name </a:t>
            </a:r>
            <a:r>
              <a:rPr lang="en-AU" b="1" i="0">
                <a:latin typeface="+mn-lt"/>
              </a:rPr>
              <a:t>a </a:t>
            </a:r>
            <a:r>
              <a:rPr lang="en-AU" b="0" i="0">
                <a:latin typeface="+mn-lt"/>
              </a:rPr>
              <a:t>for the </a:t>
            </a:r>
            <a:r>
              <a:rPr lang="en-AU" b="1" i="0">
                <a:latin typeface="+mn-lt"/>
              </a:rPr>
              <a:t>schwa </a:t>
            </a:r>
            <a:r>
              <a:rPr lang="en-AU" b="0" i="0">
                <a:latin typeface="+mn-lt"/>
              </a:rPr>
              <a:t>syllable,</a:t>
            </a:r>
            <a:r>
              <a:rPr lang="en-AU" b="1" i="0">
                <a:latin typeface="+mn-lt"/>
              </a:rPr>
              <a:t> </a:t>
            </a:r>
            <a:r>
              <a:rPr lang="en-AU" b="0" i="1">
                <a:latin typeface="+mn-lt"/>
              </a:rPr>
              <a:t>/ā/-</a:t>
            </a:r>
            <a:r>
              <a:rPr lang="en-AU" b="1" i="1">
                <a:latin typeface="+mn-lt"/>
              </a:rPr>
              <a:t>long</a:t>
            </a:r>
          </a:p>
          <a:p>
            <a:pPr marL="171450" indent="-171450">
              <a:buFont typeface="Arial" panose="020B0604020202020204" pitchFamily="34" charset="0"/>
              <a:buChar char="•"/>
            </a:pPr>
            <a:r>
              <a:rPr lang="en-AU" b="0">
                <a:latin typeface="+mn-lt"/>
              </a:rPr>
              <a:t>spell the </a:t>
            </a:r>
            <a:r>
              <a:rPr lang="en-AU" b="1">
                <a:latin typeface="+mn-lt"/>
              </a:rPr>
              <a:t>schwa</a:t>
            </a:r>
            <a:r>
              <a:rPr lang="en-AU" b="0">
                <a:latin typeface="+mn-lt"/>
              </a:rPr>
              <a:t> syllable with the letter </a:t>
            </a:r>
            <a:r>
              <a:rPr lang="en-AU" b="1">
                <a:latin typeface="+mn-lt"/>
              </a:rPr>
              <a:t>a </a:t>
            </a:r>
            <a:r>
              <a:rPr lang="en-AU" b="0">
                <a:latin typeface="+mn-lt"/>
              </a:rPr>
              <a:t>on their mini-whiteboard or piece of paper</a:t>
            </a:r>
            <a:r>
              <a:rPr lang="en-AU" b="1">
                <a:latin typeface="+mn-lt"/>
              </a:rPr>
              <a:t> </a:t>
            </a:r>
            <a:endParaRPr lang="en-AU"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the second syllable, </a:t>
            </a:r>
            <a:r>
              <a:rPr lang="en-AU" b="1" i="1">
                <a:latin typeface="+mn-lt"/>
              </a:rPr>
              <a:t>long</a:t>
            </a:r>
          </a:p>
          <a:p>
            <a:pPr marL="171450" indent="-171450">
              <a:buFont typeface="Arial" panose="020B0604020202020204" pitchFamily="34" charset="0"/>
              <a:buChar char="•"/>
            </a:pPr>
            <a:r>
              <a:rPr lang="en-AU" b="0">
                <a:latin typeface="+mn-lt"/>
              </a:rPr>
              <a:t>spell the second syllable on their mini-whiteboard of paper</a:t>
            </a:r>
          </a:p>
          <a:p>
            <a:pPr marL="171450" indent="-171450">
              <a:buFont typeface="Arial" panose="020B0604020202020204" pitchFamily="34" charset="0"/>
              <a:buChar char="•"/>
            </a:pPr>
            <a:r>
              <a:rPr lang="en-AU" b="0">
                <a:latin typeface="+mn-lt"/>
              </a:rPr>
              <a:t>re-read the word they have written.</a:t>
            </a:r>
          </a:p>
          <a:p>
            <a:endParaRPr lang="en-AU" b="0">
              <a:latin typeface="+mn-lt"/>
            </a:endParaRPr>
          </a:p>
          <a:p>
            <a:r>
              <a:rPr lang="en-AU" b="0">
                <a:latin typeface="+mn-lt"/>
              </a:rPr>
              <a:t>Repeat with the word </a:t>
            </a:r>
            <a:r>
              <a:rPr lang="en-AU" b="1">
                <a:latin typeface="+mn-lt"/>
              </a:rPr>
              <a:t>alert</a:t>
            </a:r>
            <a:r>
              <a:rPr lang="en-AU" b="0">
                <a:latin typeface="+mn-lt"/>
              </a:rPr>
              <a:t>, providing as much scaffolding as students need. </a:t>
            </a:r>
            <a:endParaRPr lang="en-US"/>
          </a:p>
        </p:txBody>
      </p:sp>
      <p:sp>
        <p:nvSpPr>
          <p:cNvPr id="4" name="Slide Number Placeholder 3">
            <a:extLst>
              <a:ext uri="{FF2B5EF4-FFF2-40B4-BE49-F238E27FC236}">
                <a16:creationId xmlns:a16="http://schemas.microsoft.com/office/drawing/2014/main" id="{7387504F-9E88-2A38-11C1-CFA674E1B338}"/>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7019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019A2-FB46-3640-D5AE-524FBD9A5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4D956-2CD1-B169-E904-C47C05A959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699C2D-8085-066B-F038-CA5D69305A3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a:t>
            </a:r>
            <a:r>
              <a:rPr lang="en-US" i="1">
                <a:latin typeface="+mn-lt"/>
              </a:rPr>
              <a:t> says /</a:t>
            </a:r>
            <a:r>
              <a:rPr lang="en-US" i="1">
                <a:latin typeface="+mn-lt"/>
                <a:ea typeface="Calibri"/>
                <a:cs typeface="Calibri"/>
              </a:rPr>
              <a:t>Ə/ in these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a:t>
            </a:r>
            <a:r>
              <a:rPr lang="en-US" b="0" i="1">
                <a:latin typeface="+mn-lt"/>
              </a:rPr>
              <a:t> is a common spelling for </a:t>
            </a:r>
            <a:r>
              <a:rPr lang="en-US" b="1" i="1">
                <a:latin typeface="+mn-lt"/>
              </a:rPr>
              <a:t>schwa</a:t>
            </a:r>
            <a:r>
              <a:rPr lang="en-US" b="0" i="1">
                <a:latin typeface="+mn-lt"/>
              </a:rPr>
              <a:t> at the start of a word.</a:t>
            </a:r>
            <a:endParaRPr lang="en-US"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how you read each word.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For each word, I will read each syllable,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As I read, you will hear that the </a:t>
            </a:r>
            <a:r>
              <a:rPr lang="en-US" b="1" i="1">
                <a:latin typeface="+mn-lt"/>
              </a:rPr>
              <a:t>schwa</a:t>
            </a:r>
            <a:r>
              <a:rPr lang="en-US" b="0" i="1">
                <a:latin typeface="+mn-lt"/>
              </a:rPr>
              <a:t> syllable is the weaker syllable, and the other syllable is stronger, with clearer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Read the words on the slide:</a:t>
            </a:r>
            <a:endParaRPr lang="en-US" b="0" i="0">
              <a:ea typeface="Calibri"/>
              <a:cs typeface="Calibri"/>
            </a:endParaRPr>
          </a:p>
          <a:p>
            <a:pPr marL="171450" indent="-171450">
              <a:buFont typeface="Arial" panose="020B0604020202020204" pitchFamily="34" charset="0"/>
              <a:buChar char="•"/>
            </a:pPr>
            <a:r>
              <a:rPr lang="en-US" b="0" i="1">
                <a:latin typeface="Calibri" panose="020F0502020204030204"/>
                <a:ea typeface="Calibri" panose="020F0502020204030204"/>
                <a:cs typeface="Calibri" panose="020F0502020204030204"/>
              </a:rPr>
              <a:t>/Ə</a:t>
            </a:r>
            <a:r>
              <a:rPr lang="en-US" i="1">
                <a:latin typeface="Calibri" panose="020F0502020204030204"/>
                <a:ea typeface="Calibri" panose="020F0502020204030204"/>
                <a:cs typeface="Calibri" panose="020F0502020204030204"/>
              </a:rPr>
              <a:t>/</a:t>
            </a:r>
            <a:r>
              <a:rPr lang="en-US" b="0" i="1">
                <a:latin typeface="Calibri" panose="020F0502020204030204"/>
                <a:ea typeface="Calibri" panose="020F0502020204030204"/>
                <a:cs typeface="Calibri" panose="020F0502020204030204"/>
              </a:rPr>
              <a:t>-</a:t>
            </a:r>
            <a:r>
              <a:rPr lang="en-US" b="1" i="1">
                <a:latin typeface="Calibri" panose="020F0502020204030204"/>
                <a:ea typeface="Calibri" panose="020F0502020204030204"/>
                <a:cs typeface="Calibri" panose="020F0502020204030204"/>
              </a:rPr>
              <a:t>rode</a:t>
            </a:r>
            <a:r>
              <a:rPr lang="en-US" i="1">
                <a:latin typeface="Calibri" panose="020F0502020204030204"/>
                <a:ea typeface="Calibri" panose="020F0502020204030204"/>
                <a:cs typeface="Calibri" panose="020F0502020204030204"/>
              </a:rPr>
              <a:t>,</a:t>
            </a:r>
            <a:r>
              <a:rPr lang="en-US" b="1" i="1"/>
              <a:t> erode</a:t>
            </a:r>
            <a:endParaRPr lang="en-US" b="1"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Calibri"/>
                <a:ea typeface="Calibri"/>
                <a:cs typeface="Calibri"/>
              </a:rPr>
              <a:t>/Ə</a:t>
            </a:r>
            <a:r>
              <a:rPr lang="en-US" i="1">
                <a:latin typeface="Calibri"/>
                <a:ea typeface="Calibri"/>
                <a:cs typeface="Calibri"/>
              </a:rPr>
              <a:t>/</a:t>
            </a:r>
            <a:r>
              <a:rPr lang="en-US" b="0" i="1">
                <a:latin typeface="Calibri"/>
                <a:ea typeface="Calibri"/>
                <a:cs typeface="Calibri"/>
              </a:rPr>
              <a:t>-</a:t>
            </a:r>
            <a:r>
              <a:rPr lang="en-US" b="1" i="1">
                <a:latin typeface="Calibri"/>
                <a:ea typeface="Calibri"/>
                <a:cs typeface="Calibri"/>
              </a:rPr>
              <a:t>vent</a:t>
            </a:r>
            <a:r>
              <a:rPr lang="en-US" i="1">
                <a:latin typeface="Calibri"/>
                <a:ea typeface="Calibri"/>
                <a:cs typeface="Calibri"/>
              </a:rPr>
              <a:t>,</a:t>
            </a:r>
            <a:r>
              <a:rPr lang="en-US" b="1" i="1"/>
              <a:t> event</a:t>
            </a:r>
            <a:endParaRPr lang="en-US" b="1"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Calibri"/>
                <a:ea typeface="Calibri"/>
                <a:cs typeface="Calibri"/>
              </a:rPr>
              <a:t>/Ə</a:t>
            </a:r>
            <a:r>
              <a:rPr lang="en-US" i="1">
                <a:latin typeface="Calibri"/>
                <a:ea typeface="Calibri"/>
                <a:cs typeface="Calibri"/>
              </a:rPr>
              <a:t>/</a:t>
            </a:r>
            <a:r>
              <a:rPr lang="en-US" b="0" i="1">
                <a:latin typeface="Calibri"/>
                <a:ea typeface="Calibri"/>
                <a:cs typeface="Calibri"/>
              </a:rPr>
              <a:t>-</a:t>
            </a:r>
            <a:r>
              <a:rPr lang="en-US" b="1" i="1">
                <a:latin typeface="Calibri"/>
                <a:ea typeface="Calibri"/>
                <a:cs typeface="Calibri"/>
              </a:rPr>
              <a:t>scape</a:t>
            </a:r>
            <a:r>
              <a:rPr lang="en-US" i="1">
                <a:latin typeface="Calibri"/>
                <a:ea typeface="Calibri"/>
                <a:cs typeface="Calibri"/>
              </a:rPr>
              <a:t>,</a:t>
            </a:r>
            <a:r>
              <a:rPr lang="en-US" b="1" i="1"/>
              <a:t> escape</a:t>
            </a:r>
            <a:endParaRPr lang="en-US" b="1"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Calibri"/>
                <a:ea typeface="Calibri"/>
                <a:cs typeface="Calibri"/>
              </a:rPr>
              <a:t>/Ə</a:t>
            </a:r>
            <a:r>
              <a:rPr lang="en-US" i="1">
                <a:latin typeface="Calibri"/>
                <a:ea typeface="Calibri"/>
                <a:cs typeface="Calibri"/>
              </a:rPr>
              <a:t>/</a:t>
            </a:r>
            <a:r>
              <a:rPr lang="en-US" b="0" i="1">
                <a:latin typeface="Calibri"/>
                <a:ea typeface="Calibri"/>
                <a:cs typeface="Calibri"/>
              </a:rPr>
              <a:t>-</a:t>
            </a:r>
            <a:r>
              <a:rPr lang="en-US" b="1" i="1">
                <a:latin typeface="Calibri"/>
                <a:ea typeface="Calibri"/>
                <a:cs typeface="Calibri"/>
              </a:rPr>
              <a:t>volve</a:t>
            </a:r>
            <a:r>
              <a:rPr lang="en-US" i="1">
                <a:latin typeface="Calibri"/>
                <a:ea typeface="Calibri"/>
                <a:cs typeface="Calibri"/>
              </a:rPr>
              <a:t>,</a:t>
            </a:r>
            <a:r>
              <a:rPr lang="en-US" b="1" i="1"/>
              <a:t> evolve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endParaRPr lang="en-US" b="1" i="0">
              <a:ea typeface="Calibri"/>
              <a:cs typeface="Calibri"/>
            </a:endParaRPr>
          </a:p>
        </p:txBody>
      </p:sp>
      <p:sp>
        <p:nvSpPr>
          <p:cNvPr id="4" name="Slide Number Placeholder 3">
            <a:extLst>
              <a:ext uri="{FF2B5EF4-FFF2-40B4-BE49-F238E27FC236}">
                <a16:creationId xmlns:a16="http://schemas.microsoft.com/office/drawing/2014/main" id="{16BD6E46-BDF2-B5FF-642C-C50ABFC3E24E}"/>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955631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EBFE6-0A71-4079-48D0-C1521C1CE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19CF01-4D82-A832-7BAE-6EE93BCCB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DF4D95-94E9-4EDE-B07F-FF7EE58DFF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Support students with each word as they:</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a:t>
            </a:r>
            <a:r>
              <a:rPr lang="en-US" b="1">
                <a:latin typeface="+mn-lt"/>
              </a:rPr>
              <a:t>schwa</a:t>
            </a:r>
            <a:r>
              <a:rPr lang="en-US" b="0">
                <a:latin typeface="+mn-lt"/>
              </a:rPr>
              <a:t> syllable* </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stronger second syllable</a:t>
            </a:r>
            <a:r>
              <a:rPr lang="en-US"/>
              <a:t>**</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whole word.</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t>*You may cover the second syllable, leaving only the beginning </a:t>
            </a:r>
            <a:r>
              <a:rPr lang="en-US" b="1"/>
              <a:t>e</a:t>
            </a:r>
            <a:r>
              <a:rPr lang="en-US"/>
              <a:t> in each word as students read the </a:t>
            </a:r>
            <a:r>
              <a:rPr lang="en-US" b="1"/>
              <a:t>schwa</a:t>
            </a:r>
            <a:r>
              <a:rPr lang="en-US"/>
              <a:t> syllable. </a:t>
            </a:r>
          </a:p>
          <a:p>
            <a:r>
              <a:rPr lang="en-US">
                <a:ea typeface="Calibri"/>
                <a:cs typeface="Calibri"/>
              </a:rPr>
              <a:t>**Draw students' attention to the </a:t>
            </a:r>
            <a:r>
              <a:rPr lang="en-US" b="1">
                <a:ea typeface="Calibri"/>
                <a:cs typeface="Calibri"/>
              </a:rPr>
              <a:t>ff</a:t>
            </a:r>
            <a:r>
              <a:rPr lang="en-US">
                <a:ea typeface="Calibri"/>
                <a:cs typeface="Calibri"/>
              </a:rPr>
              <a:t> for /f/ in </a:t>
            </a:r>
            <a:r>
              <a:rPr lang="en-US" b="1">
                <a:ea typeface="Calibri"/>
                <a:cs typeface="Calibri"/>
              </a:rPr>
              <a:t>effect</a:t>
            </a:r>
            <a:r>
              <a:rPr lang="en-US"/>
              <a:t>.</a:t>
            </a:r>
            <a:r>
              <a:rPr lang="en-US">
                <a:ea typeface="Calibri"/>
                <a:cs typeface="Calibri"/>
              </a:rPr>
              <a:t> </a:t>
            </a:r>
          </a:p>
        </p:txBody>
      </p:sp>
      <p:sp>
        <p:nvSpPr>
          <p:cNvPr id="4" name="Slide Number Placeholder 3">
            <a:extLst>
              <a:ext uri="{FF2B5EF4-FFF2-40B4-BE49-F238E27FC236}">
                <a16:creationId xmlns:a16="http://schemas.microsoft.com/office/drawing/2014/main" id="{D5D8BABD-6BBC-6C35-C83C-8177AF673BB2}"/>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854516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3930A-B10F-624C-D586-F3542792B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168020-FC7D-088F-00B7-35C4D56CFA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75AD7-1818-6612-C53A-A724A2609CFA}"/>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as they spell words that </a:t>
            </a:r>
            <a:r>
              <a:rPr lang="en-AU" b="0" i="0">
                <a:latin typeface="+mn-lt"/>
              </a:rPr>
              <a:t>start with /</a:t>
            </a:r>
            <a:r>
              <a:rPr lang="en-AU" b="0" i="0">
                <a:latin typeface="Calibri"/>
                <a:ea typeface="Calibri"/>
                <a:cs typeface="Calibri"/>
              </a:rPr>
              <a:t>Ə</a:t>
            </a:r>
            <a:r>
              <a:rPr lang="en-AU" b="0" i="0">
                <a:latin typeface="+mn-lt"/>
              </a:rPr>
              <a:t>/ spelt with the letter </a:t>
            </a:r>
            <a:r>
              <a:rPr lang="en-AU" b="1" i="0">
                <a:latin typeface="+mn-lt"/>
              </a:rPr>
              <a:t>e</a:t>
            </a:r>
            <a:r>
              <a:rPr lang="en-AU" b="0" i="0">
                <a:latin typeface="+mn-lt"/>
              </a:rPr>
              <a:t>.</a:t>
            </a:r>
            <a:endParaRPr lang="en-AU" b="0" i="0">
              <a:latin typeface="+mn-lt"/>
              <a:ea typeface="Calibri"/>
              <a:cs typeface="Calibri"/>
            </a:endParaRPr>
          </a:p>
          <a:p>
            <a:endParaRPr lang="en-AU" b="1">
              <a:latin typeface="+mn-lt"/>
            </a:endParaRPr>
          </a:p>
          <a:p>
            <a:r>
              <a:rPr lang="en-AU" b="0">
                <a:latin typeface="+mn-lt"/>
              </a:rPr>
              <a:t>Say:</a:t>
            </a:r>
            <a:endParaRPr lang="en-AU" b="0">
              <a:latin typeface="+mn-lt"/>
              <a:ea typeface="Calibri"/>
              <a:cs typeface="Calibri"/>
            </a:endParaRPr>
          </a:p>
          <a:p>
            <a:pPr marL="171450" indent="-171450">
              <a:buFont typeface="Arial" panose="020B0604020202020204" pitchFamily="34" charset="0"/>
              <a:buChar char="•"/>
            </a:pPr>
            <a:r>
              <a:rPr lang="en-AU" b="0" i="1">
                <a:latin typeface="+mn-lt"/>
              </a:rPr>
              <a:t>Let’s spell some words where </a:t>
            </a:r>
            <a:r>
              <a:rPr lang="en-AU" b="1" i="1">
                <a:latin typeface="+mn-lt"/>
              </a:rPr>
              <a:t>e</a:t>
            </a:r>
            <a:r>
              <a:rPr lang="en-AU" b="0" i="1">
                <a:latin typeface="+mn-lt"/>
              </a:rPr>
              <a:t> says /</a:t>
            </a:r>
            <a:r>
              <a:rPr lang="en-AU" b="0" i="1">
                <a:latin typeface="Calibri"/>
                <a:ea typeface="Calibri"/>
                <a:cs typeface="Calibri"/>
              </a:rPr>
              <a:t>Ə</a:t>
            </a:r>
            <a:r>
              <a:rPr lang="en-AU" b="0" i="1">
                <a:latin typeface="+mn-lt"/>
              </a:rPr>
              <a:t>/ as the first syllable.</a:t>
            </a:r>
            <a:endParaRPr lang="en-AU"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a:t>
            </a:r>
            <a:r>
              <a:rPr lang="en-US" b="0" i="1">
                <a:latin typeface="+mn-lt"/>
              </a:rPr>
              <a:t> is a common spelling for </a:t>
            </a:r>
            <a:r>
              <a:rPr lang="en-US" b="1" i="1">
                <a:latin typeface="+mn-lt"/>
              </a:rPr>
              <a:t>schwa</a:t>
            </a:r>
            <a:r>
              <a:rPr lang="en-US" b="0" i="1">
                <a:latin typeface="+mn-lt"/>
              </a:rPr>
              <a:t> at the start of a word.</a:t>
            </a:r>
            <a:endParaRPr lang="en-US" b="0" i="1">
              <a:latin typeface="+mn-lt"/>
              <a:ea typeface="Calibri"/>
              <a:cs typeface="Calibri"/>
            </a:endParaRPr>
          </a:p>
          <a:p>
            <a:endParaRPr lang="en-AU" b="1">
              <a:latin typeface="+mn-lt"/>
            </a:endParaRPr>
          </a:p>
          <a:p>
            <a:r>
              <a:rPr lang="en-AU" b="0">
                <a:latin typeface="+mn-lt"/>
              </a:rPr>
              <a:t>Start with the word </a:t>
            </a:r>
            <a:r>
              <a:rPr lang="en-AU" b="1">
                <a:latin typeface="+mn-lt"/>
              </a:rPr>
              <a:t>event</a:t>
            </a:r>
            <a:r>
              <a:rPr lang="en-AU" b="0">
                <a:latin typeface="+mn-lt"/>
              </a:rPr>
              <a:t>.</a:t>
            </a:r>
            <a:r>
              <a:rPr lang="en-AU" b="1">
                <a:latin typeface="+mn-lt"/>
              </a:rPr>
              <a:t> </a:t>
            </a:r>
            <a:r>
              <a:rPr lang="en-AU" b="0">
                <a:latin typeface="+mn-lt"/>
              </a:rPr>
              <a:t>Support students as much as needed to: </a:t>
            </a:r>
            <a:endParaRPr lang="en-AU" b="0">
              <a:latin typeface="+mn-lt"/>
              <a:ea typeface="Calibri"/>
              <a:cs typeface="Calibri"/>
            </a:endParaRPr>
          </a:p>
          <a:p>
            <a:pPr marL="171450" indent="-171450">
              <a:buFont typeface="Arial" panose="020B0604020202020204" pitchFamily="34" charset="0"/>
              <a:buChar char="•"/>
            </a:pPr>
            <a:r>
              <a:rPr lang="en-AU" b="0">
                <a:latin typeface="+mn-lt"/>
              </a:rPr>
              <a:t>say the word aloud,</a:t>
            </a:r>
            <a:r>
              <a:rPr lang="en-AU" b="1">
                <a:latin typeface="+mn-lt"/>
              </a:rPr>
              <a:t> </a:t>
            </a:r>
            <a:r>
              <a:rPr lang="en-AU" b="1" i="1">
                <a:latin typeface="+mn-lt"/>
              </a:rPr>
              <a:t>event</a:t>
            </a:r>
            <a:endParaRPr lang="en-AU" b="1" i="1">
              <a:latin typeface="+mn-lt"/>
              <a:ea typeface="Calibri"/>
              <a:cs typeface="Calibri"/>
            </a:endParaRPr>
          </a:p>
          <a:p>
            <a:pPr marL="171450" indent="-171450">
              <a:buFont typeface="Arial" panose="020B0604020202020204" pitchFamily="34" charset="0"/>
              <a:buChar char="•"/>
            </a:pPr>
            <a:r>
              <a:rPr lang="en-AU" b="0" i="0">
                <a:latin typeface="+mn-lt"/>
              </a:rPr>
              <a:t>say the word with the letter name </a:t>
            </a:r>
            <a:r>
              <a:rPr lang="en-AU" b="1" i="0">
                <a:latin typeface="+mn-lt"/>
              </a:rPr>
              <a:t>e </a:t>
            </a:r>
            <a:r>
              <a:rPr lang="en-AU" b="0" i="0">
                <a:latin typeface="+mn-lt"/>
              </a:rPr>
              <a:t>for the </a:t>
            </a:r>
            <a:r>
              <a:rPr lang="en-AU" b="1" i="0">
                <a:latin typeface="+mn-lt"/>
              </a:rPr>
              <a:t>schwa </a:t>
            </a:r>
            <a:r>
              <a:rPr lang="en-AU" b="0" i="0">
                <a:latin typeface="+mn-lt"/>
              </a:rPr>
              <a:t>syllable,</a:t>
            </a:r>
            <a:r>
              <a:rPr lang="en-AU" b="1" i="0">
                <a:latin typeface="+mn-lt"/>
              </a:rPr>
              <a:t> </a:t>
            </a:r>
            <a:r>
              <a:rPr lang="en-AU" b="0" i="1">
                <a:latin typeface="+mn-lt"/>
              </a:rPr>
              <a:t>/ē/-</a:t>
            </a:r>
            <a:r>
              <a:rPr lang="en-AU" b="1" i="1">
                <a:latin typeface="+mn-lt"/>
              </a:rPr>
              <a:t>vent</a:t>
            </a:r>
            <a:endParaRPr lang="en-AU" b="1" i="1">
              <a:latin typeface="+mn-lt"/>
              <a:ea typeface="Calibri"/>
              <a:cs typeface="Calibri"/>
            </a:endParaRPr>
          </a:p>
          <a:p>
            <a:pPr marL="171450" indent="-171450">
              <a:buFont typeface="Arial" panose="020B0604020202020204" pitchFamily="34" charset="0"/>
              <a:buChar char="•"/>
            </a:pPr>
            <a:r>
              <a:rPr lang="en-AU" b="0">
                <a:latin typeface="+mn-lt"/>
              </a:rPr>
              <a:t>spell the </a:t>
            </a:r>
            <a:r>
              <a:rPr lang="en-AU" b="1">
                <a:latin typeface="+mn-lt"/>
              </a:rPr>
              <a:t>schwa</a:t>
            </a:r>
            <a:r>
              <a:rPr lang="en-AU" b="0">
                <a:latin typeface="+mn-lt"/>
              </a:rPr>
              <a:t> syllable with the letter </a:t>
            </a:r>
            <a:r>
              <a:rPr lang="en-AU" b="1">
                <a:latin typeface="+mn-lt"/>
              </a:rPr>
              <a:t>e </a:t>
            </a:r>
            <a:r>
              <a:rPr lang="en-AU" b="0">
                <a:latin typeface="+mn-lt"/>
              </a:rPr>
              <a:t>on their mini-whiteboard or piece of paper</a:t>
            </a:r>
            <a:r>
              <a:rPr lang="en-AU" b="1">
                <a:latin typeface="+mn-lt"/>
              </a:rPr>
              <a:t> </a:t>
            </a:r>
            <a:endParaRPr lang="en-AU"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the second syllable, </a:t>
            </a:r>
            <a:r>
              <a:rPr lang="en-AU" b="1" i="1">
                <a:latin typeface="+mn-lt"/>
              </a:rPr>
              <a:t>vent</a:t>
            </a:r>
            <a:endParaRPr lang="en-AU" b="1" i="1">
              <a:latin typeface="+mn-lt"/>
              <a:ea typeface="Calibri"/>
              <a:cs typeface="Calibri"/>
            </a:endParaRPr>
          </a:p>
          <a:p>
            <a:pPr marL="171450" indent="-171450">
              <a:buFont typeface="Arial" panose="020B0604020202020204" pitchFamily="34" charset="0"/>
              <a:buChar char="•"/>
            </a:pPr>
            <a:r>
              <a:rPr lang="en-AU" b="0">
                <a:latin typeface="+mn-lt"/>
              </a:rPr>
              <a:t>spell the second syllable on their mini-whiteboard of paper</a:t>
            </a:r>
            <a:endParaRPr lang="en-AU"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re-read the word they have written.</a:t>
            </a:r>
            <a:endParaRPr lang="en-AU" b="0">
              <a:latin typeface="+mn-lt"/>
              <a:ea typeface="Calibri"/>
              <a:cs typeface="Calibri"/>
            </a:endParaRPr>
          </a:p>
          <a:p>
            <a:pPr marL="0" indent="0">
              <a:buFont typeface="Arial" panose="020B0604020202020204" pitchFamily="34" charset="0"/>
              <a:buNone/>
            </a:pPr>
            <a:endParaRPr lang="en-AU" b="0">
              <a:latin typeface="+mn-lt"/>
            </a:endParaRPr>
          </a:p>
          <a:p>
            <a:r>
              <a:rPr lang="en-US" b="0">
                <a:latin typeface="+mn-lt"/>
              </a:rPr>
              <a:t>Repeat with the following words:</a:t>
            </a:r>
          </a:p>
          <a:p>
            <a:pPr marL="171450" indent="-171450">
              <a:buFont typeface="Arial" panose="020B0604020202020204" pitchFamily="34" charset="0"/>
              <a:buChar char="•"/>
            </a:pPr>
            <a:r>
              <a:rPr lang="en-US" b="1">
                <a:latin typeface="+mn-lt"/>
              </a:rPr>
              <a:t>escape</a:t>
            </a:r>
            <a:endParaRPr lang="en-US" b="0">
              <a:latin typeface="+mn-lt"/>
              <a:ea typeface="Calibri"/>
              <a:cs typeface="Calibri"/>
            </a:endParaRPr>
          </a:p>
          <a:p>
            <a:pPr marL="171450" indent="-171450">
              <a:buFont typeface="Arial" panose="020B0604020202020204" pitchFamily="34" charset="0"/>
              <a:buChar char="•"/>
            </a:pPr>
            <a:r>
              <a:rPr lang="en-US" b="1">
                <a:latin typeface="+mn-lt"/>
              </a:rPr>
              <a:t>erase</a:t>
            </a:r>
            <a:endParaRPr lang="en-US" b="1">
              <a:latin typeface="+mn-lt"/>
              <a:ea typeface="Calibri"/>
              <a:cs typeface="Calibri"/>
            </a:endParaRPr>
          </a:p>
          <a:p>
            <a:pPr marL="0" indent="0">
              <a:buFont typeface="Arial" panose="020B0604020202020204" pitchFamily="34" charset="0"/>
              <a:buNone/>
            </a:pPr>
            <a:endParaRPr lang="en-US" b="0">
              <a:latin typeface="+mn-lt"/>
            </a:endParaRPr>
          </a:p>
          <a:p>
            <a:endParaRPr lang="en-US"/>
          </a:p>
        </p:txBody>
      </p:sp>
      <p:sp>
        <p:nvSpPr>
          <p:cNvPr id="4" name="Slide Number Placeholder 3">
            <a:extLst>
              <a:ext uri="{FF2B5EF4-FFF2-40B4-BE49-F238E27FC236}">
                <a16:creationId xmlns:a16="http://schemas.microsoft.com/office/drawing/2014/main" id="{D6822E77-1528-0726-7AC2-BBAE1FDB4B63}"/>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308390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B42BC-107B-12C1-222B-7FC3221E6A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84C023-99E4-C020-B839-8681F4230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B91F9-E7AD-7407-A2CE-9B3105C965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a:t>
            </a:r>
            <a:r>
              <a:rPr lang="en-US" i="1">
                <a:latin typeface="+mn-lt"/>
              </a:rPr>
              <a:t> says /</a:t>
            </a:r>
            <a:r>
              <a:rPr lang="en-US" i="1">
                <a:latin typeface="+mn-lt"/>
                <a:ea typeface="Calibri"/>
                <a:cs typeface="Calibri"/>
              </a:rPr>
              <a:t>Ə/ in these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a:t>
            </a:r>
            <a:r>
              <a:rPr lang="en-US" b="0" i="1">
                <a:latin typeface="+mn-lt"/>
              </a:rPr>
              <a:t> is a less common spelling for </a:t>
            </a:r>
            <a:r>
              <a:rPr lang="en-US" b="1" i="1">
                <a:latin typeface="+mn-lt"/>
              </a:rPr>
              <a:t>schwa</a:t>
            </a:r>
            <a:r>
              <a:rPr lang="en-US" b="0" i="1">
                <a:latin typeface="+mn-lt"/>
              </a:rPr>
              <a:t> at the start of a word.</a:t>
            </a:r>
            <a:endParaRPr lang="en-US"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how you read each word.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For each word, I will read each syllable, then read the whole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As I read, you will hear that the </a:t>
            </a:r>
            <a:r>
              <a:rPr lang="en-US" b="1" i="1">
                <a:latin typeface="+mn-lt"/>
              </a:rPr>
              <a:t>schwa</a:t>
            </a:r>
            <a:r>
              <a:rPr lang="en-US" b="0" i="1">
                <a:latin typeface="+mn-lt"/>
              </a:rPr>
              <a:t> syllable is the weaker syllable, and the other syllable is stronger, with clearer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Read the words on the slide:</a:t>
            </a:r>
            <a:endParaRPr lang="en-US" b="0" i="0">
              <a:ea typeface="Calibri"/>
              <a:cs typeface="Calibri"/>
            </a:endParaRPr>
          </a:p>
          <a:p>
            <a:pPr marL="171450" indent="-171450">
              <a:buFont typeface="Arial" panose="020B0604020202020204" pitchFamily="34" charset="0"/>
              <a:buChar char="•"/>
            </a:pPr>
            <a:r>
              <a:rPr lang="en-US" b="0" i="1">
                <a:latin typeface="Calibri"/>
                <a:ea typeface="Calibri"/>
                <a:cs typeface="Calibri"/>
              </a:rPr>
              <a:t>/Ə/</a:t>
            </a:r>
            <a:r>
              <a:rPr lang="en-US" b="0" i="1"/>
              <a:t>-</a:t>
            </a:r>
            <a:r>
              <a:rPr lang="en-US" b="1" i="1" err="1"/>
              <a:t>ccur</a:t>
            </a:r>
            <a:r>
              <a:rPr lang="en-US" b="0" i="1"/>
              <a:t>,</a:t>
            </a:r>
            <a:r>
              <a:rPr lang="en-US" b="1" i="1"/>
              <a:t> occur</a:t>
            </a:r>
            <a:endParaRPr lang="en-US" b="1" i="1">
              <a:ea typeface="Calibri"/>
              <a:cs typeface="Calibri"/>
            </a:endParaRPr>
          </a:p>
          <a:p>
            <a:pPr marL="171450" indent="-171450">
              <a:buFont typeface="Arial" panose="020B0604020202020204" pitchFamily="34" charset="0"/>
              <a:buChar char="•"/>
            </a:pPr>
            <a:r>
              <a:rPr lang="en-US" b="0" i="1">
                <a:latin typeface="Calibri"/>
                <a:ea typeface="Calibri"/>
                <a:cs typeface="Calibri"/>
              </a:rPr>
              <a:t>/Ə/-</a:t>
            </a:r>
            <a:r>
              <a:rPr lang="en-US" b="1" i="1">
                <a:latin typeface="Calibri"/>
                <a:ea typeface="Calibri"/>
                <a:cs typeface="Calibri"/>
              </a:rPr>
              <a:t>pinion</a:t>
            </a:r>
            <a:r>
              <a:rPr lang="en-US" b="0" i="1">
                <a:latin typeface="Calibri"/>
                <a:ea typeface="Calibri"/>
                <a:cs typeface="Calibri"/>
              </a:rPr>
              <a:t>, </a:t>
            </a:r>
            <a:r>
              <a:rPr lang="en-US" b="1" i="1">
                <a:latin typeface="Calibri"/>
                <a:ea typeface="Calibri"/>
                <a:cs typeface="Calibri"/>
              </a:rPr>
              <a:t>opinion</a:t>
            </a:r>
            <a:r>
              <a:rPr lang="en-US" b="0" i="1">
                <a:latin typeface="Calibri"/>
                <a:ea typeface="Calibri"/>
                <a:cs typeface="Calibri"/>
              </a:rPr>
              <a:t>*</a:t>
            </a:r>
          </a:p>
          <a:p>
            <a:pPr marL="171450" indent="-171450">
              <a:buFont typeface="Arial" panose="020B0604020202020204" pitchFamily="34" charset="0"/>
              <a:buChar char="•"/>
            </a:pPr>
            <a:endParaRPr lang="en-US" b="1" i="0">
              <a:latin typeface="Calibri" panose="020F0502020204030204" pitchFamily="34" charset="0"/>
              <a:ea typeface="Calibri" panose="020F0502020204030204" pitchFamily="34" charset="0"/>
              <a:cs typeface="Calibri" panose="020F0502020204030204" pitchFamily="34" charset="0"/>
            </a:endParaRPr>
          </a:p>
          <a:p>
            <a:r>
              <a:rPr lang="en-US" b="0" i="0">
                <a:latin typeface="Calibri"/>
                <a:ea typeface="Calibri"/>
                <a:cs typeface="Calibri"/>
              </a:rPr>
              <a:t>*Please note that students have not yet learnt all the letter–sound correspondences in </a:t>
            </a:r>
            <a:r>
              <a:rPr lang="en-US" b="1" i="0">
                <a:latin typeface="Calibri"/>
                <a:ea typeface="Calibri"/>
                <a:cs typeface="Calibri"/>
              </a:rPr>
              <a:t>opinion</a:t>
            </a:r>
            <a:r>
              <a:rPr lang="en-US" b="0" i="0">
                <a:latin typeface="Calibri"/>
                <a:ea typeface="Calibri"/>
                <a:cs typeface="Calibri"/>
              </a:rPr>
              <a:t>. </a:t>
            </a:r>
          </a:p>
          <a:p>
            <a:r>
              <a:rPr lang="en-US" b="0" i="0">
                <a:latin typeface="Calibri"/>
                <a:ea typeface="Calibri"/>
                <a:cs typeface="Calibri"/>
              </a:rPr>
              <a:t>This word has been included in the ‘I do’ section as there are limited suitable word examples available.  </a:t>
            </a:r>
          </a:p>
          <a:p>
            <a:endParaRPr lang="en-US" b="0" i="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US" b="0" i="0">
              <a:latin typeface="Calibri"/>
              <a:ea typeface="Calibri"/>
              <a:cs typeface="Calibri"/>
            </a:endParaRPr>
          </a:p>
        </p:txBody>
      </p:sp>
      <p:sp>
        <p:nvSpPr>
          <p:cNvPr id="4" name="Slide Number Placeholder 3">
            <a:extLst>
              <a:ext uri="{FF2B5EF4-FFF2-40B4-BE49-F238E27FC236}">
                <a16:creationId xmlns:a16="http://schemas.microsoft.com/office/drawing/2014/main" id="{87E76A53-568F-1C36-A3CD-BC563130D70C}"/>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06192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H</a:t>
            </a:r>
            <a:r>
              <a:rPr lang="en-US" b="1" u="sng">
                <a:latin typeface="+mn-lt"/>
              </a:rPr>
              <a:t>er</a:t>
            </a:r>
            <a:r>
              <a:rPr lang="en-US" b="1">
                <a:latin typeface="+mn-lt"/>
              </a:rPr>
              <a:t> b</a:t>
            </a:r>
            <a:r>
              <a:rPr lang="en-US" b="1" i="0" u="sng">
                <a:latin typeface="+mn-lt"/>
              </a:rPr>
              <a:t>ir</a:t>
            </a:r>
            <a:r>
              <a:rPr lang="en-US" b="1">
                <a:latin typeface="+mn-lt"/>
              </a:rPr>
              <a:t>d is h</a:t>
            </a:r>
            <a:r>
              <a:rPr lang="en-US" b="1" u="sng">
                <a:latin typeface="+mn-lt"/>
              </a:rPr>
              <a:t>ur</a:t>
            </a:r>
            <a:r>
              <a:rPr lang="en-US" b="1">
                <a:latin typeface="+mn-lt"/>
              </a:rPr>
              <a:t>t</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/er/ sound: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i="1">
                <a:latin typeface="+mn-lt"/>
              </a:rPr>
              <a:t>There are three common ways to spell /er/:</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a:t>er</a:t>
            </a:r>
            <a:r>
              <a:rPr lang="en-US" i="1"/>
              <a:t> as in </a:t>
            </a:r>
            <a:r>
              <a:rPr lang="en-US" b="1" i="1"/>
              <a:t>her</a:t>
            </a:r>
            <a:endParaRPr lang="en-US" i="1"/>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t>ir</a:t>
            </a:r>
            <a:r>
              <a:rPr lang="en-US" b="1" i="1"/>
              <a:t> </a:t>
            </a:r>
            <a:r>
              <a:rPr lang="en-US" b="0" i="1"/>
              <a:t>as in </a:t>
            </a:r>
            <a:r>
              <a:rPr lang="en-US" b="1" i="1"/>
              <a:t>bird</a:t>
            </a:r>
          </a:p>
          <a:p>
            <a:pPr marL="628650" lvl="1" indent="-171450">
              <a:buFont typeface="Courier New" panose="02070309020205020404" pitchFamily="49" charset="0"/>
              <a:buChar char="o"/>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666658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AB62B-96E9-A014-A355-7774A270C8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C46F83-284B-B76A-2E1D-AAE3B6F267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597B5C-7E9A-4084-9FCF-13CEA611B77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visual reminder to students that the indicated vowel letter is saying the </a:t>
            </a:r>
            <a:r>
              <a:rPr lang="en-US" b="1">
                <a:latin typeface="+mn-lt"/>
              </a:rPr>
              <a:t>schwa </a:t>
            </a:r>
            <a:r>
              <a:rPr lang="en-US" b="0">
                <a:latin typeface="+mn-lt"/>
              </a:rPr>
              <a:t>sound in these words. </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Support students with each word as they:</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a:t>
            </a:r>
            <a:r>
              <a:rPr lang="en-US" b="1">
                <a:latin typeface="+mn-lt"/>
              </a:rPr>
              <a:t>schwa</a:t>
            </a:r>
            <a:r>
              <a:rPr lang="en-US" b="0">
                <a:latin typeface="+mn-lt"/>
              </a:rPr>
              <a:t> syllable* </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stronger second syllable</a:t>
            </a:r>
            <a:r>
              <a:rPr lang="en-US"/>
              <a:t>**</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whole word.</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t>*You may cover the second syllable, leaving only the beginning </a:t>
            </a:r>
            <a:r>
              <a:rPr lang="en-US" b="1"/>
              <a:t>o </a:t>
            </a:r>
            <a:r>
              <a:rPr lang="en-US"/>
              <a:t>in each word as students read the </a:t>
            </a:r>
            <a:r>
              <a:rPr lang="en-US" b="1"/>
              <a:t>schwa</a:t>
            </a:r>
            <a:r>
              <a:rPr lang="en-US"/>
              <a:t> syllable. </a:t>
            </a:r>
            <a:endParaRPr lang="en-US">
              <a:ea typeface="Calibri"/>
              <a:cs typeface="Calibri"/>
            </a:endParaRPr>
          </a:p>
          <a:p>
            <a:r>
              <a:rPr lang="en-US">
                <a:ea typeface="Calibri"/>
                <a:cs typeface="Calibri"/>
              </a:rPr>
              <a:t>**Draw students' attention to the</a:t>
            </a:r>
            <a:r>
              <a:rPr lang="en-US" b="1">
                <a:ea typeface="Calibri"/>
                <a:cs typeface="Calibri"/>
              </a:rPr>
              <a:t> ff </a:t>
            </a:r>
            <a:r>
              <a:rPr lang="en-US">
                <a:ea typeface="Calibri"/>
                <a:cs typeface="Calibri"/>
              </a:rPr>
              <a:t>for /f/ in</a:t>
            </a:r>
            <a:r>
              <a:rPr lang="en-US" b="1">
                <a:ea typeface="Calibri"/>
                <a:cs typeface="Calibri"/>
              </a:rPr>
              <a:t> offend </a:t>
            </a:r>
            <a:r>
              <a:rPr lang="en-US" b="0">
                <a:ea typeface="Calibri"/>
                <a:cs typeface="Calibri"/>
              </a:rPr>
              <a:t>and</a:t>
            </a:r>
            <a:r>
              <a:rPr lang="en-US" b="1">
                <a:ea typeface="Calibri"/>
                <a:cs typeface="Calibri"/>
              </a:rPr>
              <a:t> </a:t>
            </a:r>
            <a:r>
              <a:rPr lang="en-US">
                <a:ea typeface="Calibri"/>
                <a:cs typeface="Calibri"/>
              </a:rPr>
              <a:t>the </a:t>
            </a:r>
            <a:r>
              <a:rPr lang="en-US" b="1">
                <a:ea typeface="Calibri"/>
                <a:cs typeface="Calibri"/>
              </a:rPr>
              <a:t>cc</a:t>
            </a:r>
            <a:r>
              <a:rPr lang="en-US">
                <a:ea typeface="Calibri"/>
                <a:cs typeface="Calibri"/>
              </a:rPr>
              <a:t> for /k/ in </a:t>
            </a:r>
            <a:r>
              <a:rPr lang="en-US" b="1">
                <a:ea typeface="Calibri"/>
                <a:cs typeface="Calibri"/>
              </a:rPr>
              <a:t>occur</a:t>
            </a:r>
            <a:r>
              <a:rPr lang="en-US" b="0">
                <a:ea typeface="Calibri"/>
                <a:cs typeface="Calibri"/>
              </a:rPr>
              <a:t>.</a:t>
            </a:r>
          </a:p>
        </p:txBody>
      </p:sp>
      <p:sp>
        <p:nvSpPr>
          <p:cNvPr id="4" name="Slide Number Placeholder 3">
            <a:extLst>
              <a:ext uri="{FF2B5EF4-FFF2-40B4-BE49-F238E27FC236}">
                <a16:creationId xmlns:a16="http://schemas.microsoft.com/office/drawing/2014/main" id="{6061E34D-6513-68A3-D405-F4375B80F805}"/>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7696799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88926-C755-1CCC-46A9-0463611801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1FC305-0009-6F97-0CA1-624FCE45AE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254CA5-B5C5-D3B4-37F8-8DE18AB15E8C}"/>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as they spell words that </a:t>
            </a:r>
            <a:r>
              <a:rPr lang="en-AU" b="0" i="0">
                <a:latin typeface="+mn-lt"/>
              </a:rPr>
              <a:t>start with /</a:t>
            </a:r>
            <a:r>
              <a:rPr lang="en-AU" b="0" i="0">
                <a:latin typeface="Calibri" panose="020F0502020204030204" pitchFamily="34" charset="0"/>
                <a:ea typeface="Calibri" panose="020F0502020204030204" pitchFamily="34" charset="0"/>
                <a:cs typeface="Calibri" panose="020F0502020204030204" pitchFamily="34" charset="0"/>
              </a:rPr>
              <a:t>Ə</a:t>
            </a:r>
            <a:r>
              <a:rPr lang="en-AU" b="0" i="0">
                <a:latin typeface="+mn-lt"/>
              </a:rPr>
              <a:t>/ spelt with the letter </a:t>
            </a:r>
            <a:r>
              <a:rPr lang="en-AU" b="1" i="0">
                <a:latin typeface="+mn-lt"/>
              </a:rPr>
              <a:t>o</a:t>
            </a:r>
            <a:r>
              <a:rPr lang="en-AU" b="0" i="0">
                <a:latin typeface="+mn-lt"/>
              </a:rPr>
              <a:t>.</a:t>
            </a:r>
          </a:p>
          <a:p>
            <a:endParaRPr lang="en-AU" b="1">
              <a:latin typeface="+mn-lt"/>
            </a:endParaRPr>
          </a:p>
          <a:p>
            <a:r>
              <a:rPr lang="en-AU" b="0">
                <a:latin typeface="+mn-lt"/>
              </a:rPr>
              <a:t>Say:</a:t>
            </a:r>
          </a:p>
          <a:p>
            <a:pPr marL="171450" indent="-171450">
              <a:buFont typeface="Arial" panose="020B0604020202020204" pitchFamily="34" charset="0"/>
              <a:buChar char="•"/>
            </a:pPr>
            <a:r>
              <a:rPr lang="en-AU" b="0" i="1">
                <a:latin typeface="+mn-lt"/>
              </a:rPr>
              <a:t>Let’s spell some words where </a:t>
            </a:r>
            <a:r>
              <a:rPr lang="en-AU" b="1" i="1">
                <a:latin typeface="+mn-lt"/>
              </a:rPr>
              <a:t>o</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as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a:t>
            </a:r>
            <a:r>
              <a:rPr lang="en-US" b="0" i="1">
                <a:latin typeface="+mn-lt"/>
              </a:rPr>
              <a:t> is an uncommon spelling for </a:t>
            </a:r>
            <a:r>
              <a:rPr lang="en-US" b="1" i="1">
                <a:latin typeface="+mn-lt"/>
              </a:rPr>
              <a:t>schwa</a:t>
            </a:r>
            <a:r>
              <a:rPr lang="en-US" b="0" i="1">
                <a:latin typeface="+mn-lt"/>
              </a:rPr>
              <a:t> at the start of a word.</a:t>
            </a:r>
          </a:p>
          <a:p>
            <a:endParaRPr lang="en-AU" b="1">
              <a:latin typeface="+mn-lt"/>
            </a:endParaRPr>
          </a:p>
          <a:p>
            <a:r>
              <a:rPr lang="en-AU" b="0">
                <a:latin typeface="+mn-lt"/>
              </a:rPr>
              <a:t>Start with the word </a:t>
            </a:r>
            <a:r>
              <a:rPr lang="en-AU" b="1">
                <a:latin typeface="+mn-lt"/>
              </a:rPr>
              <a:t>occur</a:t>
            </a:r>
            <a:r>
              <a:rPr lang="en-AU" b="0">
                <a:latin typeface="+mn-lt"/>
              </a:rPr>
              <a:t>.</a:t>
            </a:r>
            <a:r>
              <a:rPr lang="en-AU" b="1">
                <a:latin typeface="+mn-lt"/>
              </a:rPr>
              <a:t> </a:t>
            </a:r>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a:t>
            </a:r>
            <a:r>
              <a:rPr lang="en-AU" b="1">
                <a:latin typeface="+mn-lt"/>
              </a:rPr>
              <a:t> </a:t>
            </a:r>
            <a:r>
              <a:rPr lang="en-AU" b="1" i="1">
                <a:latin typeface="+mn-lt"/>
              </a:rPr>
              <a:t>occur</a:t>
            </a:r>
          </a:p>
          <a:p>
            <a:pPr marL="171450" indent="-171450">
              <a:buFont typeface="Arial" panose="020B0604020202020204" pitchFamily="34" charset="0"/>
              <a:buChar char="•"/>
            </a:pPr>
            <a:r>
              <a:rPr lang="en-AU" b="0" i="0">
                <a:latin typeface="+mn-lt"/>
              </a:rPr>
              <a:t>say the word with the letter name </a:t>
            </a:r>
            <a:r>
              <a:rPr lang="en-AU" b="1" i="0">
                <a:latin typeface="+mn-lt"/>
              </a:rPr>
              <a:t>o </a:t>
            </a:r>
            <a:r>
              <a:rPr lang="en-AU" b="0" i="0">
                <a:latin typeface="+mn-lt"/>
              </a:rPr>
              <a:t>for the </a:t>
            </a:r>
            <a:r>
              <a:rPr lang="en-AU" b="1" i="0">
                <a:latin typeface="+mn-lt"/>
              </a:rPr>
              <a:t>schwa </a:t>
            </a:r>
            <a:r>
              <a:rPr lang="en-AU" b="0" i="0">
                <a:latin typeface="+mn-lt"/>
              </a:rPr>
              <a:t>syllable,</a:t>
            </a:r>
            <a:r>
              <a:rPr lang="en-AU" b="1" i="0">
                <a:latin typeface="+mn-lt"/>
              </a:rPr>
              <a:t> </a:t>
            </a:r>
            <a:r>
              <a:rPr lang="en-AU" b="0" i="1">
                <a:latin typeface="+mn-lt"/>
              </a:rPr>
              <a:t>/ō/-</a:t>
            </a:r>
            <a:r>
              <a:rPr lang="en-AU" b="1" i="1" err="1">
                <a:latin typeface="+mn-lt"/>
              </a:rPr>
              <a:t>ccur</a:t>
            </a:r>
            <a:endParaRPr lang="en-AU" b="1" i="1">
              <a:latin typeface="+mn-lt"/>
            </a:endParaRPr>
          </a:p>
          <a:p>
            <a:pPr marL="171450" indent="-171450">
              <a:buFont typeface="Arial" panose="020B0604020202020204" pitchFamily="34" charset="0"/>
              <a:buChar char="•"/>
            </a:pPr>
            <a:r>
              <a:rPr lang="en-AU" b="0">
                <a:latin typeface="+mn-lt"/>
              </a:rPr>
              <a:t>spell the </a:t>
            </a:r>
            <a:r>
              <a:rPr lang="en-AU" b="1">
                <a:latin typeface="+mn-lt"/>
              </a:rPr>
              <a:t>schwa</a:t>
            </a:r>
            <a:r>
              <a:rPr lang="en-AU" b="0">
                <a:latin typeface="+mn-lt"/>
              </a:rPr>
              <a:t> syllable with the letter </a:t>
            </a:r>
            <a:r>
              <a:rPr lang="en-AU" b="1">
                <a:latin typeface="+mn-lt"/>
              </a:rPr>
              <a:t>o </a:t>
            </a:r>
            <a:r>
              <a:rPr lang="en-AU" b="0">
                <a:latin typeface="+mn-lt"/>
              </a:rPr>
              <a:t>on their mini-whiteboard or piece of paper</a:t>
            </a:r>
            <a:r>
              <a:rPr lang="en-AU" b="1">
                <a:latin typeface="+mn-lt"/>
              </a:rPr>
              <a:t> </a:t>
            </a:r>
            <a:endParaRPr lang="en-AU"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the second syllable, </a:t>
            </a:r>
            <a:r>
              <a:rPr lang="en-AU" b="1" err="1">
                <a:latin typeface="+mn-lt"/>
              </a:rPr>
              <a:t>ccur</a:t>
            </a:r>
            <a:r>
              <a:rPr lang="en-AU" b="0">
                <a:latin typeface="+mn-lt"/>
              </a:rPr>
              <a:t>*</a:t>
            </a:r>
            <a:endParaRPr lang="en-AU" b="0" i="1">
              <a:latin typeface="+mn-lt"/>
            </a:endParaRPr>
          </a:p>
          <a:p>
            <a:pPr marL="171450" indent="-171450">
              <a:buFont typeface="Arial" panose="020B0604020202020204" pitchFamily="34" charset="0"/>
              <a:buChar char="•"/>
            </a:pPr>
            <a:r>
              <a:rPr lang="en-AU" b="0">
                <a:latin typeface="+mn-lt"/>
              </a:rPr>
              <a:t>spell the second syllable on their mini-whiteboard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re-read the word they have written.</a:t>
            </a:r>
          </a:p>
          <a:p>
            <a:endParaRPr lang="en-US" b="0">
              <a:latin typeface="+mn-lt"/>
            </a:endParaRPr>
          </a:p>
          <a:p>
            <a:r>
              <a:rPr lang="en-US" b="0">
                <a:latin typeface="+mn-lt"/>
              </a:rPr>
              <a:t>Repeat with the </a:t>
            </a:r>
            <a:r>
              <a:rPr lang="en-US"/>
              <a:t>word </a:t>
            </a:r>
            <a:r>
              <a:rPr lang="en-US" b="1"/>
              <a:t>offend</a:t>
            </a:r>
            <a:r>
              <a:rPr lang="en-US" b="0"/>
              <a:t>.</a:t>
            </a:r>
            <a:r>
              <a:rPr lang="en-US"/>
              <a:t>*</a:t>
            </a:r>
            <a:endParaRPr lang="en-US">
              <a:latin typeface="+mn-lt"/>
              <a:ea typeface="Calibri"/>
              <a:cs typeface="Calibri"/>
            </a:endParaRPr>
          </a:p>
          <a:p>
            <a:endParaRPr lang="en-US" b="1">
              <a:latin typeface="+mn-lt"/>
              <a:ea typeface="Calibri"/>
              <a:cs typeface="Calibri"/>
            </a:endParaRPr>
          </a:p>
          <a:p>
            <a:r>
              <a:rPr lang="en-US" b="1">
                <a:latin typeface="+mn-lt"/>
              </a:rPr>
              <a:t>*</a:t>
            </a:r>
            <a:r>
              <a:rPr lang="en-US" b="0">
                <a:latin typeface="+mn-lt"/>
              </a:rPr>
              <a:t>Draw students’ attention to</a:t>
            </a:r>
            <a:r>
              <a:rPr lang="en-US" b="0"/>
              <a:t> the double letter in the second syllable of this word</a:t>
            </a:r>
            <a:r>
              <a:rPr lang="en-US" b="0">
                <a:latin typeface="+mn-lt"/>
              </a:rPr>
              <a:t>.</a:t>
            </a:r>
            <a:endParaRPr lang="en-US" b="1">
              <a:latin typeface="+mn-lt"/>
              <a:ea typeface="Calibri" panose="020F0502020204030204"/>
              <a:cs typeface="Calibri" panose="020F0502020204030204"/>
            </a:endParaRPr>
          </a:p>
          <a:p>
            <a:endParaRPr lang="en-US"/>
          </a:p>
        </p:txBody>
      </p:sp>
      <p:sp>
        <p:nvSpPr>
          <p:cNvPr id="4" name="Slide Number Placeholder 3">
            <a:extLst>
              <a:ext uri="{FF2B5EF4-FFF2-40B4-BE49-F238E27FC236}">
                <a16:creationId xmlns:a16="http://schemas.microsoft.com/office/drawing/2014/main" id="{94ABC4CE-8810-BE06-44D2-B3324AAD2D4C}"/>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3354077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BFCAC-320C-66AB-2BEF-A92D2ED3B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074ED5-752D-91D5-D47C-83EA7C2C2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FBFF37-C4E5-1E01-EBD9-44C7DA2E97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letter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u</a:t>
            </a:r>
            <a:r>
              <a:rPr lang="en-US" b="0" i="1">
                <a:latin typeface="+mn-lt"/>
              </a:rPr>
              <a:t> is a rare spelling for </a:t>
            </a:r>
            <a:r>
              <a:rPr lang="en-US" b="1" i="1">
                <a:latin typeface="+mn-lt"/>
              </a:rPr>
              <a:t>schwa</a:t>
            </a:r>
            <a:r>
              <a:rPr lang="en-US" b="0" i="1">
                <a:latin typeface="+mn-lt"/>
              </a:rPr>
              <a:t> at the start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The only common word where /</a:t>
            </a:r>
            <a:r>
              <a:rPr lang="en-US" i="1">
                <a:latin typeface="Calibri" panose="020F0502020204030204" pitchFamily="34" charset="0"/>
                <a:ea typeface="Calibri" panose="020F0502020204030204" pitchFamily="34" charset="0"/>
                <a:cs typeface="Calibri" panose="020F0502020204030204" pitchFamily="34" charset="0"/>
              </a:rPr>
              <a:t>Ə/ at the start of the word is spelt with </a:t>
            </a:r>
            <a:r>
              <a:rPr lang="en-US" b="1" i="1">
                <a:latin typeface="Calibri" panose="020F0502020204030204" pitchFamily="34" charset="0"/>
                <a:ea typeface="Calibri" panose="020F0502020204030204" pitchFamily="34" charset="0"/>
                <a:cs typeface="Calibri" panose="020F0502020204030204" pitchFamily="34" charset="0"/>
              </a:rPr>
              <a:t>u </a:t>
            </a:r>
            <a:r>
              <a:rPr lang="en-US" b="0" i="1">
                <a:latin typeface="Calibri" panose="020F0502020204030204" pitchFamily="34" charset="0"/>
                <a:ea typeface="Calibri" panose="020F0502020204030204" pitchFamily="34" charset="0"/>
                <a:cs typeface="Calibri" panose="020F0502020204030204" pitchFamily="34" charset="0"/>
              </a:rPr>
              <a:t>is</a:t>
            </a:r>
            <a:r>
              <a:rPr lang="en-US" b="1" i="1">
                <a:latin typeface="Calibri" panose="020F0502020204030204" pitchFamily="34" charset="0"/>
                <a:ea typeface="Calibri" panose="020F0502020204030204" pitchFamily="34" charset="0"/>
                <a:cs typeface="Calibri" panose="020F0502020204030204" pitchFamily="34" charset="0"/>
              </a:rPr>
              <a:t> upon</a:t>
            </a:r>
            <a:r>
              <a:rPr lang="en-US" b="0" i="1">
                <a:latin typeface="Calibri" panose="020F0502020204030204" pitchFamily="34" charset="0"/>
                <a:ea typeface="Calibri" panose="020F0502020204030204" pitchFamily="34" charset="0"/>
                <a:cs typeface="Calibri" panose="020F0502020204030204" pitchFamily="34" charset="0"/>
              </a:rPr>
              <a:t>, as in ‘once </a:t>
            </a:r>
            <a:r>
              <a:rPr lang="en-US" b="1" i="1">
                <a:latin typeface="Calibri" panose="020F0502020204030204" pitchFamily="34" charset="0"/>
                <a:ea typeface="Calibri" panose="020F0502020204030204" pitchFamily="34" charset="0"/>
                <a:cs typeface="Calibri" panose="020F0502020204030204" pitchFamily="34" charset="0"/>
              </a:rPr>
              <a:t>upon</a:t>
            </a:r>
            <a:r>
              <a:rPr lang="en-US" b="0" i="1">
                <a:latin typeface="Calibri" panose="020F0502020204030204" pitchFamily="34" charset="0"/>
                <a:ea typeface="Calibri" panose="020F0502020204030204" pitchFamily="34" charset="0"/>
                <a:cs typeface="Calibri" panose="020F0502020204030204" pitchFamily="34" charset="0"/>
              </a:rPr>
              <a:t> a time’.</a:t>
            </a: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Support students to become familiar with the word </a:t>
            </a:r>
            <a:r>
              <a:rPr lang="en-US" b="1">
                <a:latin typeface="+mn-lt"/>
              </a:rPr>
              <a:t>upon</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Read the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Have students read the word syllable by syllable, then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For this word, a spelling tip is to remember </a:t>
            </a:r>
            <a:r>
              <a:rPr lang="en-US" b="1" i="1">
                <a:latin typeface="+mn-lt"/>
              </a:rPr>
              <a:t>upon</a:t>
            </a:r>
            <a:r>
              <a:rPr lang="en-US" b="0" i="1">
                <a:latin typeface="+mn-lt"/>
              </a:rPr>
              <a:t> is made up of the spelling for </a:t>
            </a:r>
            <a:r>
              <a:rPr lang="en-US" b="1" i="1">
                <a:latin typeface="+mn-lt"/>
              </a:rPr>
              <a:t>up</a:t>
            </a:r>
            <a:r>
              <a:rPr lang="en-US" b="0" i="1">
                <a:latin typeface="+mn-lt"/>
              </a:rPr>
              <a:t> and the spelling for </a:t>
            </a:r>
            <a:r>
              <a:rPr lang="en-US" b="1" i="1">
                <a:latin typeface="+mn-lt"/>
              </a:rPr>
              <a:t>on</a:t>
            </a:r>
            <a:r>
              <a:rPr lang="en-US" b="0" i="1">
                <a:latin typeface="+mn-lt"/>
              </a:rPr>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You can say ‘</a:t>
            </a:r>
            <a:r>
              <a:rPr lang="en-US" b="1" i="1">
                <a:latin typeface="+mn-lt"/>
              </a:rPr>
              <a:t>up</a:t>
            </a:r>
            <a:r>
              <a:rPr lang="en-US" b="0" i="1">
                <a:latin typeface="+mn-lt"/>
              </a:rPr>
              <a:t>,</a:t>
            </a:r>
            <a:r>
              <a:rPr lang="en-US" b="1" i="1">
                <a:latin typeface="+mn-lt"/>
              </a:rPr>
              <a:t> on</a:t>
            </a:r>
            <a:r>
              <a:rPr lang="en-US" b="0" i="1">
                <a:latin typeface="+mn-lt"/>
              </a:rPr>
              <a:t>’ to yourself as you write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Spell the word using the spelling tip noted above.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Have students spell the word using the spelling tip noted above. </a:t>
            </a:r>
          </a:p>
          <a:p>
            <a:pPr marL="0" indent="0">
              <a:buFont typeface="Arial" panose="020B0604020202020204" pitchFamily="34" charset="0"/>
              <a:buNone/>
            </a:pPr>
            <a:endParaRPr lang="en-US" b="0" i="0"/>
          </a:p>
          <a:p>
            <a:pPr marL="0" indent="0">
              <a:buFont typeface="Arial" panose="020B0604020202020204" pitchFamily="34" charset="0"/>
              <a:buNone/>
            </a:pPr>
            <a:r>
              <a:rPr lang="en-US" b="0" i="0">
                <a:latin typeface="+mn-lt"/>
              </a:rPr>
              <a:t>Note:</a:t>
            </a:r>
          </a:p>
          <a:p>
            <a:pPr marL="171450" indent="-171450">
              <a:buFont typeface="Arial" panose="020B0604020202020204" pitchFamily="34" charset="0"/>
              <a:buChar char="•"/>
            </a:pPr>
            <a:r>
              <a:rPr lang="en-US" b="0" i="0"/>
              <a:t>Only one slide is included to support reading and spelling words where </a:t>
            </a:r>
            <a:r>
              <a:rPr lang="en-US" b="1" i="0"/>
              <a:t>u</a:t>
            </a:r>
            <a:r>
              <a:rPr lang="en-US" b="0" i="0"/>
              <a:t> says /Ə/ as the first syllable.</a:t>
            </a:r>
          </a:p>
          <a:p>
            <a:pPr marL="171450" indent="-171450">
              <a:buFont typeface="Arial" panose="020B0604020202020204" pitchFamily="34" charset="0"/>
              <a:buChar char="•"/>
            </a:pPr>
            <a:r>
              <a:rPr lang="en-US" b="0" i="0"/>
              <a:t>There are a limited number of relevant words that use this spelling.</a:t>
            </a:r>
          </a:p>
        </p:txBody>
      </p:sp>
      <p:sp>
        <p:nvSpPr>
          <p:cNvPr id="4" name="Slide Number Placeholder 3">
            <a:extLst>
              <a:ext uri="{FF2B5EF4-FFF2-40B4-BE49-F238E27FC236}">
                <a16:creationId xmlns:a16="http://schemas.microsoft.com/office/drawing/2014/main" id="{298B2523-21A7-7777-CE16-A481BCDD7471}"/>
              </a:ext>
            </a:extLst>
          </p:cNvPr>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6796101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I always like to drink milk before I go to bed. </a:t>
            </a:r>
            <a:endParaRPr lang="en-AU" sz="1200" b="1" i="1" kern="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i="0">
                <a:effectLst/>
                <a:latin typeface="+mn-lt"/>
                <a:ea typeface="Times New Roman" panose="02020603050405020304" pitchFamily="18" charset="0"/>
                <a:cs typeface="Calibri" panose="020F0502020204030204" pitchFamily="34" charset="0"/>
              </a:rPr>
              <a:t>a/l/w/ay/s</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five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first </a:t>
            </a:r>
            <a:r>
              <a:rPr lang="en-AU" sz="1200" b="1">
                <a:effectLst/>
                <a:latin typeface="+mn-lt"/>
                <a:ea typeface="Times New Roman" panose="02020603050405020304" pitchFamily="18" charset="0"/>
                <a:cs typeface="Calibri" panose="020F0502020204030204" pitchFamily="34" charset="0"/>
              </a:rPr>
              <a:t>a </a:t>
            </a:r>
            <a:r>
              <a:rPr lang="en-AU" sz="1200" b="0">
                <a:effectLst/>
                <a:latin typeface="+mn-lt"/>
                <a:ea typeface="Times New Roman" panose="02020603050405020304" pitchFamily="18" charset="0"/>
                <a:cs typeface="Calibri" panose="020F0502020204030204" pitchFamily="34" charset="0"/>
              </a:rPr>
              <a:t>saying</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/aw/</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a-l-w-ay-s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always</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kern="0">
              <a:effectLst/>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i="0">
                <a:effectLst/>
                <a:latin typeface="+mn-lt"/>
                <a:ea typeface="Times New Roman" panose="02020603050405020304" pitchFamily="18" charset="0"/>
                <a:cs typeface="Calibri" panose="020F0502020204030204" pitchFamily="34" charset="0"/>
              </a:rPr>
              <a:t>a/l/w/ay/s</a:t>
            </a:r>
            <a:r>
              <a:rPr lang="en-AU" sz="120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Draw five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the first </a:t>
            </a:r>
            <a:r>
              <a:rPr lang="en-AU" sz="1200" b="1">
                <a:effectLst/>
                <a:latin typeface="+mn-lt"/>
                <a:ea typeface="Times New Roman" panose="02020603050405020304" pitchFamily="18" charset="0"/>
                <a:cs typeface="Calibri" panose="020F0502020204030204" pitchFamily="34" charset="0"/>
              </a:rPr>
              <a:t>a </a:t>
            </a:r>
            <a:r>
              <a:rPr lang="en-AU" sz="1200" b="0">
                <a:effectLst/>
                <a:latin typeface="+mn-lt"/>
                <a:ea typeface="Times New Roman" panose="02020603050405020304" pitchFamily="18" charset="0"/>
                <a:cs typeface="Calibri" panose="020F0502020204030204" pitchFamily="34" charset="0"/>
              </a:rPr>
              <a:t>saying</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/aw/</a:t>
            </a:r>
            <a:r>
              <a:rPr lang="en-AU" sz="120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a-l-w-ay-s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always</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The spelling task for this check for understanding is specific to the sequence of </a:t>
            </a:r>
            <a:r>
              <a:rPr lang="en-AU" sz="1200" b="1">
                <a:solidFill>
                  <a:schemeClr val="tx1"/>
                </a:solidFill>
                <a:effectLst/>
                <a:latin typeface="+mn-lt"/>
                <a:ea typeface="Calibri" panose="020F0502020204030204" pitchFamily="34" charset="0"/>
                <a:cs typeface="Times New Roman" panose="02020603050405020304" pitchFamily="18" charset="0"/>
              </a:rPr>
              <a:t>schwa </a:t>
            </a:r>
            <a:r>
              <a:rPr lang="en-AU" sz="1200">
                <a:solidFill>
                  <a:schemeClr val="tx1"/>
                </a:solidFill>
                <a:effectLst/>
                <a:latin typeface="+mn-lt"/>
                <a:ea typeface="Calibri" panose="020F0502020204030204" pitchFamily="34" charset="0"/>
                <a:cs typeface="Times New Roman" panose="02020603050405020304" pitchFamily="18" charset="0"/>
              </a:rPr>
              <a:t>lessons.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Due to the multiple spellings for </a:t>
            </a:r>
            <a:r>
              <a:rPr lang="en-AU" sz="1200" b="1">
                <a:solidFill>
                  <a:schemeClr val="tx1"/>
                </a:solidFill>
                <a:effectLst/>
                <a:latin typeface="+mn-lt"/>
                <a:ea typeface="Calibri" panose="020F0502020204030204" pitchFamily="34" charset="0"/>
                <a:cs typeface="Times New Roman" panose="02020603050405020304" pitchFamily="18" charset="0"/>
              </a:rPr>
              <a:t>schwa</a:t>
            </a:r>
            <a:r>
              <a:rPr lang="en-AU" sz="1200">
                <a:solidFill>
                  <a:schemeClr val="tx1"/>
                </a:solidFill>
                <a:effectLst/>
                <a:latin typeface="+mn-lt"/>
                <a:ea typeface="Calibri" panose="020F0502020204030204" pitchFamily="34" charset="0"/>
                <a:cs typeface="Times New Roman" panose="02020603050405020304" pitchFamily="18" charset="0"/>
              </a:rPr>
              <a:t>, it is not expected that a high percentage of students would be able to apply the spelling choices to a range of words correctly yet, so an alternative approach is suggested. </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a:solidFill>
                  <a:srgbClr val="404040"/>
                </a:solidFill>
                <a:ea typeface="Calibri"/>
                <a:cs typeface="Calibri"/>
              </a:rPr>
              <a:t>listen to you say the words </a:t>
            </a:r>
            <a:r>
              <a:rPr lang="en-AU" b="1">
                <a:solidFill>
                  <a:srgbClr val="404040"/>
                </a:solidFill>
              </a:rPr>
              <a:t>opinion</a:t>
            </a:r>
            <a:r>
              <a:rPr lang="en-AU">
                <a:solidFill>
                  <a:srgbClr val="404040"/>
                </a:solidFill>
              </a:rPr>
              <a:t>,</a:t>
            </a:r>
            <a:r>
              <a:rPr lang="en-AU" b="1">
                <a:solidFill>
                  <a:srgbClr val="404040"/>
                </a:solidFill>
              </a:rPr>
              <a:t> apple </a:t>
            </a:r>
            <a:r>
              <a:rPr lang="en-AU">
                <a:solidFill>
                  <a:srgbClr val="404040"/>
                </a:solidFill>
              </a:rPr>
              <a:t>and</a:t>
            </a:r>
            <a:r>
              <a:rPr lang="en-AU" b="1">
                <a:solidFill>
                  <a:srgbClr val="404040"/>
                </a:solidFill>
              </a:rPr>
              <a:t> elephant</a:t>
            </a:r>
            <a:r>
              <a:rPr lang="en-AU">
                <a:solidFill>
                  <a:srgbClr val="404040"/>
                </a:solidFill>
                <a:ea typeface="Calibri"/>
                <a:cs typeface="Calibri"/>
              </a:rPr>
              <a:t> and place hands on their head to indicate which word </a:t>
            </a:r>
            <a:r>
              <a:rPr lang="en-AU" i="0" u="sng">
                <a:solidFill>
                  <a:srgbClr val="404040"/>
                </a:solidFill>
                <a:ea typeface="Calibri"/>
                <a:cs typeface="Calibri"/>
              </a:rPr>
              <a:t>starts</a:t>
            </a:r>
            <a:r>
              <a:rPr lang="en-AU">
                <a:solidFill>
                  <a:srgbClr val="404040"/>
                </a:solidFill>
                <a:ea typeface="Calibri"/>
                <a:cs typeface="Calibri"/>
              </a:rPr>
              <a:t> with a </a:t>
            </a:r>
            <a:r>
              <a:rPr lang="en-AU" b="1">
                <a:solidFill>
                  <a:srgbClr val="404040"/>
                </a:solidFill>
                <a:ea typeface="Calibri"/>
                <a:cs typeface="Calibri"/>
              </a:rPr>
              <a:t>schwa</a:t>
            </a:r>
            <a:r>
              <a:rPr lang="en-AU">
                <a:solidFill>
                  <a:srgbClr val="404040"/>
                </a:solidFill>
                <a:ea typeface="Calibri"/>
                <a:cs typeface="Calibri"/>
              </a:rPr>
              <a:t> sound (</a:t>
            </a:r>
            <a:r>
              <a:rPr lang="en-AU" b="1">
                <a:solidFill>
                  <a:srgbClr val="404040"/>
                </a:solidFill>
                <a:ea typeface="Calibri"/>
                <a:cs typeface="Calibri"/>
              </a:rPr>
              <a:t>opinion</a:t>
            </a:r>
            <a:r>
              <a:rPr lang="en-AU">
                <a:solidFill>
                  <a:srgbClr val="404040"/>
                </a:solidFill>
                <a:ea typeface="Calibri"/>
                <a:cs typeface="Calibri"/>
              </a:rPr>
              <a:t>)</a:t>
            </a:r>
            <a:endParaRPr lang="en-AU" sz="1200">
              <a:solidFill>
                <a:srgbClr val="404040"/>
              </a:solidFill>
              <a:effectLst/>
              <a:latin typeface="+mn-lt"/>
              <a:ea typeface="Calibri"/>
              <a:cs typeface="Calibri"/>
            </a:endParaRPr>
          </a:p>
          <a:p>
            <a:pPr marL="171450" indent="-171450">
              <a:buFont typeface="Arial" panose="020B0604020202020204" pitchFamily="34" charset="0"/>
              <a:buChar char="•"/>
            </a:pPr>
            <a:r>
              <a:rPr lang="en-AU" sz="1200">
                <a:solidFill>
                  <a:srgbClr val="404040"/>
                </a:solidFill>
                <a:effectLst/>
                <a:latin typeface="+mn-lt"/>
                <a:ea typeface="Calibri"/>
                <a:cs typeface="Calibri"/>
              </a:rPr>
              <a:t>read</a:t>
            </a:r>
            <a:r>
              <a:rPr lang="en-AU">
                <a:solidFill>
                  <a:srgbClr val="404040"/>
                </a:solidFill>
                <a:ea typeface="Calibri"/>
                <a:cs typeface="Calibri"/>
              </a:rPr>
              <a:t> one or</a:t>
            </a:r>
            <a:r>
              <a:rPr lang="en-AU" sz="1200">
                <a:solidFill>
                  <a:srgbClr val="404040"/>
                </a:solidFill>
                <a:effectLst/>
                <a:latin typeface="+mn-lt"/>
                <a:ea typeface="Calibri"/>
                <a:cs typeface="Calibri"/>
              </a:rPr>
              <a:t> </a:t>
            </a:r>
            <a:r>
              <a:rPr lang="en-AU">
                <a:solidFill>
                  <a:srgbClr val="404040"/>
                </a:solidFill>
                <a:ea typeface="Calibri"/>
                <a:cs typeface="Calibri"/>
              </a:rPr>
              <a:t>more words</a:t>
            </a:r>
            <a:r>
              <a:rPr lang="en-AU" sz="1200">
                <a:solidFill>
                  <a:srgbClr val="404040"/>
                </a:solidFill>
                <a:effectLst/>
                <a:latin typeface="+mn-lt"/>
                <a:ea typeface="Calibri"/>
                <a:cs typeface="Calibri"/>
              </a:rPr>
              <a:t> from the </a:t>
            </a:r>
            <a:r>
              <a:rPr lang="en-US" b="1">
                <a:solidFill>
                  <a:srgbClr val="404040"/>
                </a:solidFill>
                <a:ea typeface="Calibri"/>
                <a:cs typeface="Calibri"/>
              </a:rPr>
              <a:t>read a word</a:t>
            </a:r>
            <a:r>
              <a:rPr lang="en-US" b="0">
                <a:solidFill>
                  <a:srgbClr val="404040"/>
                </a:solidFill>
                <a:ea typeface="Calibri"/>
                <a:cs typeface="Calibri"/>
              </a:rPr>
              <a:t> </a:t>
            </a:r>
            <a:r>
              <a:rPr lang="en-AU" sz="1200">
                <a:solidFill>
                  <a:srgbClr val="404040"/>
                </a:solidFill>
                <a:effectLst/>
                <a:latin typeface="+mn-lt"/>
                <a:ea typeface="Calibri"/>
                <a:cs typeface="Calibri"/>
              </a:rPr>
              <a:t>list on the slide</a:t>
            </a:r>
          </a:p>
          <a:p>
            <a:pPr marL="171450" indent="-171450">
              <a:buFont typeface="Arial" panose="020B0604020202020204" pitchFamily="34" charset="0"/>
              <a:buChar char="•"/>
            </a:pPr>
            <a:r>
              <a:rPr lang="en-AU" sz="1200">
                <a:solidFill>
                  <a:srgbClr val="404040"/>
                </a:solidFill>
                <a:effectLst/>
                <a:latin typeface="+mn-lt"/>
                <a:ea typeface="Calibri"/>
                <a:cs typeface="Calibri"/>
              </a:rPr>
              <a:t>spell</a:t>
            </a:r>
            <a:r>
              <a:rPr lang="en-AU">
                <a:solidFill>
                  <a:srgbClr val="404040"/>
                </a:solidFill>
                <a:ea typeface="Calibri"/>
                <a:cs typeface="Calibri"/>
              </a:rPr>
              <a:t> one</a:t>
            </a:r>
            <a:r>
              <a:rPr lang="en-AU" sz="1200">
                <a:solidFill>
                  <a:srgbClr val="404040"/>
                </a:solidFill>
                <a:effectLst/>
                <a:latin typeface="+mn-lt"/>
                <a:ea typeface="Calibri"/>
                <a:cs typeface="Calibri"/>
              </a:rPr>
              <a:t> </a:t>
            </a:r>
            <a:r>
              <a:rPr lang="en-US">
                <a:solidFill>
                  <a:srgbClr val="404040"/>
                </a:solidFill>
                <a:ea typeface="Calibri"/>
                <a:cs typeface="Calibri"/>
              </a:rPr>
              <a:t>of the words from the </a:t>
            </a:r>
            <a:r>
              <a:rPr lang="en-US" b="1">
                <a:solidFill>
                  <a:srgbClr val="404040"/>
                </a:solidFill>
                <a:ea typeface="Calibri"/>
                <a:cs typeface="Calibri"/>
              </a:rPr>
              <a:t>read a word</a:t>
            </a:r>
            <a:r>
              <a:rPr lang="en-US" b="0">
                <a:solidFill>
                  <a:srgbClr val="404040"/>
                </a:solidFill>
                <a:ea typeface="Calibri"/>
                <a:cs typeface="Calibri"/>
              </a:rPr>
              <a:t> list (</a:t>
            </a:r>
            <a:r>
              <a:rPr lang="en-US" b="1">
                <a:solidFill>
                  <a:srgbClr val="404040"/>
                </a:solidFill>
                <a:ea typeface="Calibri"/>
                <a:cs typeface="Calibri"/>
              </a:rPr>
              <a:t>alone</a:t>
            </a:r>
            <a:r>
              <a:rPr lang="en-US" b="0">
                <a:solidFill>
                  <a:srgbClr val="404040"/>
                </a:solidFill>
                <a:ea typeface="Calibri"/>
                <a:cs typeface="Calibri"/>
              </a:rPr>
              <a:t>,</a:t>
            </a:r>
            <a:r>
              <a:rPr lang="en-US" b="1">
                <a:solidFill>
                  <a:srgbClr val="404040"/>
                </a:solidFill>
                <a:ea typeface="Calibri"/>
                <a:cs typeface="Calibri"/>
              </a:rPr>
              <a:t> erase</a:t>
            </a:r>
            <a:r>
              <a:rPr lang="en-US" b="0">
                <a:solidFill>
                  <a:srgbClr val="404040"/>
                </a:solidFill>
                <a:ea typeface="Calibri"/>
                <a:cs typeface="Calibri"/>
              </a:rPr>
              <a:t>,</a:t>
            </a:r>
            <a:r>
              <a:rPr lang="en-US" b="1">
                <a:solidFill>
                  <a:srgbClr val="404040"/>
                </a:solidFill>
                <a:ea typeface="Calibri"/>
                <a:cs typeface="Calibri"/>
              </a:rPr>
              <a:t> offend</a:t>
            </a:r>
            <a:r>
              <a:rPr lang="en-US" b="0">
                <a:solidFill>
                  <a:srgbClr val="404040"/>
                </a:solidFill>
                <a:ea typeface="Calibri"/>
                <a:cs typeface="Calibri"/>
              </a:rPr>
              <a:t>) </a:t>
            </a:r>
            <a:r>
              <a:rPr lang="en-US">
                <a:solidFill>
                  <a:srgbClr val="404040"/>
                </a:solidFill>
                <a:ea typeface="Calibri"/>
                <a:cs typeface="Calibri"/>
              </a:rPr>
              <a:t>using the ‘spelling voice’ strategy</a:t>
            </a:r>
            <a:endParaRPr lang="en-AU" sz="1200">
              <a:solidFill>
                <a:srgbClr val="404040"/>
              </a:solidFill>
              <a:effectLst/>
              <a:latin typeface="+mn-lt"/>
              <a:ea typeface="Calibri" panose="020F0502020204030204" pitchFamily="34" charset="0"/>
              <a:cs typeface="Calibri"/>
            </a:endParaRPr>
          </a:p>
          <a:p>
            <a:pPr marL="171450" indent="-171450">
              <a:buFont typeface="Arial" panose="020B0604020202020204" pitchFamily="34" charset="0"/>
              <a:buChar char="•"/>
            </a:pPr>
            <a:r>
              <a:rPr lang="en-US" sz="1200">
                <a:effectLst/>
                <a:latin typeface="+mn-lt"/>
                <a:cs typeface="Calibri"/>
              </a:rPr>
              <a:t>show the word</a:t>
            </a:r>
            <a:r>
              <a:rPr lang="en-US">
                <a:cs typeface="Calibri"/>
              </a:rPr>
              <a:t>(s)</a:t>
            </a:r>
            <a:r>
              <a:rPr lang="en-US" sz="1200">
                <a:effectLst/>
                <a:latin typeface="+mn-lt"/>
                <a:cs typeface="Calibri"/>
              </a:rPr>
              <a:t> they have written by placing their mini-whiteboard underneath their chin for you to check.</a:t>
            </a:r>
            <a:endParaRPr lang="en-AU" sz="1200">
              <a:solidFill>
                <a:srgbClr val="404040"/>
              </a:solidFill>
              <a:effectLst/>
              <a:latin typeface="+mn-lt"/>
              <a:ea typeface="Calibri" panose="020F0502020204030204" pitchFamily="34" charset="0"/>
              <a:cs typeface="Calibri"/>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small-group targeted instruction.</a:t>
            </a:r>
          </a:p>
          <a:p>
            <a:endParaRPr lang="en-US">
              <a:ea typeface="Calibri"/>
              <a:cs typeface="Calibri"/>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7936563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 </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read each word.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circle the letter in each word that makes the </a:t>
            </a:r>
            <a:r>
              <a:rPr lang="en-US" sz="1200" b="1">
                <a:solidFill>
                  <a:srgbClr val="404040"/>
                </a:solidFill>
                <a:effectLst/>
                <a:latin typeface="+mn-lt"/>
                <a:ea typeface="Verdana"/>
                <a:cs typeface="Times New Roman" panose="02020603050405020304" pitchFamily="18" charset="0"/>
              </a:rPr>
              <a:t>schwa </a:t>
            </a:r>
            <a:r>
              <a:rPr lang="en-US" sz="1200" b="0">
                <a:solidFill>
                  <a:srgbClr val="404040"/>
                </a:solidFill>
                <a:effectLst/>
                <a:latin typeface="+mn-lt"/>
                <a:ea typeface="Verdana"/>
                <a:cs typeface="Times New Roman" panose="02020603050405020304" pitchFamily="18" charset="0"/>
              </a:rPr>
              <a:t>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For each word from the words to read section, students:</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identify the spelling for the </a:t>
            </a:r>
            <a:r>
              <a:rPr lang="en-US" sz="1200" b="1">
                <a:solidFill>
                  <a:srgbClr val="404040"/>
                </a:solidFill>
                <a:effectLst/>
                <a:latin typeface="+mn-lt"/>
                <a:ea typeface="Calibri" panose="020F0502020204030204" pitchFamily="34" charset="0"/>
                <a:cs typeface="Times New Roman" panose="02020603050405020304" pitchFamily="18" charset="0"/>
              </a:rPr>
              <a:t>schwa</a:t>
            </a:r>
            <a:r>
              <a:rPr lang="en-US" sz="1200" b="0">
                <a:solidFill>
                  <a:srgbClr val="404040"/>
                </a:solidFill>
                <a:effectLst/>
                <a:latin typeface="+mn-lt"/>
                <a:ea typeface="Calibri" panose="020F0502020204030204" pitchFamily="34" charset="0"/>
                <a:cs typeface="Times New Roman" panose="02020603050405020304" pitchFamily="18" charset="0"/>
              </a:rPr>
              <a:t> sound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use the ‘spelling voice’ strategy as they write the word in the correct column.</a:t>
            </a: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21761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D7692-1A9A-218D-98A6-5DD1AE6B58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7B083D-01D6-5DDB-EB4D-24B80016C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A9555-B4F6-4205-09A1-483F3BD48C94}"/>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a:extLst>
              <a:ext uri="{FF2B5EF4-FFF2-40B4-BE49-F238E27FC236}">
                <a16:creationId xmlns:a16="http://schemas.microsoft.com/office/drawing/2014/main" id="{884C78EE-BC0D-9CE7-8C88-09A942A2C61C}"/>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277507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/or/ as in </a:t>
            </a:r>
            <a:r>
              <a:rPr lang="en-US" sz="1200" b="1">
                <a:effectLst/>
                <a:latin typeface="+mn-lt"/>
                <a:ea typeface="Aptos" panose="020B0004020202020204" pitchFamily="34" charset="0"/>
                <a:cs typeface="Aptos" panose="020B0004020202020204" pitchFamily="34" charset="0"/>
              </a:rPr>
              <a:t>corn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ar</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star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her</a:t>
            </a:r>
            <a:endParaRPr lang="en-US" sz="1200" b="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hurt</a:t>
            </a:r>
            <a:r>
              <a:rPr lang="en-US" sz="1200" b="0">
                <a:effectLst/>
                <a:latin typeface="+mn-lt"/>
                <a:ea typeface="+mn-ea"/>
                <a:cs typeface="+mn-cs"/>
              </a:rPr>
              <a:t>.</a:t>
            </a:r>
            <a:endParaRPr lang="en-US" sz="1200" b="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a:t>
            </a:r>
            <a:r>
              <a:rPr lang="en-US" b="0">
                <a:latin typeface="+mn-lt"/>
              </a:rPr>
              <a:t>:</a:t>
            </a:r>
            <a:r>
              <a:rPr lang="en-US" b="1">
                <a:latin typeface="+mn-lt"/>
              </a:rPr>
              <a:t>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stork</a:t>
            </a:r>
            <a:r>
              <a:rPr lang="en-US" b="0"/>
              <a:t>,</a:t>
            </a:r>
            <a:r>
              <a:rPr lang="en-US" b="1"/>
              <a:t> harp</a:t>
            </a:r>
            <a:r>
              <a:rPr lang="en-US" b="0"/>
              <a:t>,</a:t>
            </a:r>
            <a:r>
              <a:rPr lang="en-US" b="1"/>
              <a:t> mouse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Prefix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un-</a:t>
            </a:r>
            <a:r>
              <a:rPr lang="en-AU" i="1">
                <a:cs typeface="Calibri" panose="020F0502020204030204"/>
              </a:rPr>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a:cs typeface="Calibri"/>
              </a:rPr>
              <a:t>‘not’ or ‘opposite of’.</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happy</a:t>
            </a:r>
            <a:r>
              <a:rPr lang="en-AU" i="1">
                <a:cs typeface="Calibri" panose="020F0502020204030204"/>
              </a:rPr>
              <a:t>. Add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Unhappy</a:t>
            </a:r>
            <a:r>
              <a:rPr lang="en-AU" i="1">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Not happy, the opposite of happy.</a:t>
            </a:r>
          </a:p>
          <a:p>
            <a:pPr marL="0" indent="0">
              <a:spcBef>
                <a:spcPts val="100"/>
              </a:spcBef>
              <a:spcAft>
                <a:spcPts val="400"/>
              </a:spcAft>
              <a:buFont typeface="Arial"/>
              <a:buNone/>
              <a:defRPr/>
            </a:pPr>
            <a:endParaRPr lang="en-AU">
              <a:cs typeface="Calibri" panose="020F0502020204030204"/>
            </a:endParaRPr>
          </a:p>
          <a:p>
            <a:r>
              <a:rPr lang="en-US" b="0"/>
              <a:t>You may also review the common word types that </a:t>
            </a:r>
            <a:r>
              <a:rPr lang="en-US" b="1"/>
              <a:t>un-</a:t>
            </a:r>
            <a:r>
              <a:rPr lang="en-US" b="0"/>
              <a:t> is used with:</a:t>
            </a:r>
          </a:p>
          <a:p>
            <a:pPr marL="171450" indent="-171450">
              <a:buFont typeface="Arial" panose="020B0604020202020204" pitchFamily="34" charset="0"/>
              <a:buChar char="•"/>
            </a:pPr>
            <a:r>
              <a:rPr lang="en-US" b="0"/>
              <a:t>verbs as in </a:t>
            </a:r>
            <a:r>
              <a:rPr lang="en-US" b="1"/>
              <a:t>unlock</a:t>
            </a:r>
          </a:p>
          <a:p>
            <a:pPr marL="171450" indent="-171450">
              <a:buFont typeface="Arial" panose="020B0604020202020204" pitchFamily="34" charset="0"/>
              <a:buChar char="•"/>
            </a:pPr>
            <a:r>
              <a:rPr lang="en-US" b="0"/>
              <a:t>adjectives as in </a:t>
            </a:r>
            <a:r>
              <a:rPr lang="en-US" b="1"/>
              <a:t>unfair</a:t>
            </a:r>
            <a:r>
              <a:rPr lang="en-AU" i="1">
                <a:cs typeface="Calibri" panose="020F0502020204030204"/>
              </a:rPr>
              <a:t>.</a:t>
            </a:r>
            <a:endParaRPr lang="en-US" b="1"/>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the</a:t>
            </a:r>
            <a:r>
              <a:rPr lang="en-US" b="1"/>
              <a:t> un- </a:t>
            </a:r>
            <a:r>
              <a:rPr lang="en-US"/>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 </a:t>
            </a:r>
            <a:r>
              <a:rPr lang="en-US" b="1"/>
              <a:t>un-</a:t>
            </a:r>
            <a:r>
              <a:rPr lang="en-US"/>
              <a:t>, ‘not’ or ‘opposite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F4D70A7E-D09A-D1C0-6533-8E66CDB9357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2A4A921-C65B-AF2F-C8F3-FAE67EF11E4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80B03543-075C-BCE4-1B3E-E50142E5D128}"/>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30BB1A9A-CDA2-3ADE-E3F2-26F366F8C26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E5DB1981-DD63-6DD0-EF50-00654EDD648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150B3B92-2912-3400-AB68-42C224BEE02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30441128-0000-8370-0A55-D93E8120290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24177DA-2C60-71BC-AC1D-D4507FC7BAD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8B96B123-DF7A-4196-73EF-9BA761EA038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7E46D352-5F81-DCC5-C00E-71D6659B0ED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D9D08A61-0D86-B8E8-DB62-84EEDDD35CA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D7CF4FB0-5DE2-9D5F-846D-AC761EF2BF5C}"/>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D6D6B5AE-19E0-0D9E-BEC9-474B25C69A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C8CECCBA-8255-6F71-16F3-0908866FC07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F92D05B6-9A96-3A6B-4D0E-762B6DF5F33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6BC5D9CC-9FAA-432B-C457-8CC38A1ED3D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Rectangle 8">
            <a:extLst>
              <a:ext uri="{FF2B5EF4-FFF2-40B4-BE49-F238E27FC236}">
                <a16:creationId xmlns:a16="http://schemas.microsoft.com/office/drawing/2014/main" id="{EA50B3F2-BA25-B355-B9CC-D798B69126D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4">
            <a:extLst>
              <a:ext uri="{FF2B5EF4-FFF2-40B4-BE49-F238E27FC236}">
                <a16:creationId xmlns:a16="http://schemas.microsoft.com/office/drawing/2014/main" id="{8EE01AB7-51A9-EA5D-6F00-8D0699CB41E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0474F2EC-F2A9-F3DD-8C0F-07652B7A7112}"/>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DFA36478-A1A3-A880-9CA3-E42102DC7CB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936D4067-32CA-C45E-3360-A3978004AC3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Prefix review</a:t>
            </a:r>
          </a:p>
        </p:txBody>
      </p:sp>
      <p:sp>
        <p:nvSpPr>
          <p:cNvPr id="2" name="Rectangle 1">
            <a:extLst>
              <a:ext uri="{FF2B5EF4-FFF2-40B4-BE49-F238E27FC236}">
                <a16:creationId xmlns:a16="http://schemas.microsoft.com/office/drawing/2014/main" id="{8C9A0380-35A7-8217-0EA1-90D2C83FAD9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E18AF319-7741-C345-7BB7-0C3B3E4F7CB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5DDD6887-5C9A-8A5B-E3A8-1C6E264A2C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4D2E045E-93B3-6660-291B-A9A6E32CABBB}"/>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6483"/>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3" name="Rectangle 2">
            <a:extLst>
              <a:ext uri="{FF2B5EF4-FFF2-40B4-BE49-F238E27FC236}">
                <a16:creationId xmlns:a16="http://schemas.microsoft.com/office/drawing/2014/main" id="{92381AEE-B843-5D03-67FE-04005C07392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983E5F4-0D7F-74CA-E708-C4558E540AC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FB859E81-E5E7-157F-4034-C776273E42E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B8EB151E-6719-AF1A-8F89-9438E4139E8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C99C7F9C-6B47-5D9C-F175-F7F56E80EC4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CD19BAE-3D24-7DBB-073B-2ABC66E30B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08265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019F9277-405E-681D-8070-874772E12BD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D0ACF68-2740-9764-F538-3135EA88D5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515386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3" name="Rectangle 2">
            <a:extLst>
              <a:ext uri="{FF2B5EF4-FFF2-40B4-BE49-F238E27FC236}">
                <a16:creationId xmlns:a16="http://schemas.microsoft.com/office/drawing/2014/main" id="{9C43BA28-7448-154D-7811-95B441498A52}"/>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B7FCB3BA-B3CF-2625-A6E2-47811D1615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01163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06A45791-5109-3157-2612-EBE4C431DD5A}"/>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985A1AF1-8C4C-3687-9C84-0BFEBF9C9D2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9209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Open Slide 1:1 V2">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13065"/>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63F0FE7C-BBBA-50E2-0B8E-0E511A4DA3EE}"/>
              </a:ext>
            </a:extLst>
          </p:cNvPr>
          <p:cNvSpPr>
            <a:spLocks/>
          </p:cNvSpPr>
          <p:nvPr userDrawn="1"/>
        </p:nvSpPr>
        <p:spPr>
          <a:xfrm>
            <a:off x="6293493"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72F5444F-0BDC-82D1-267F-A3C34B5CB71C}"/>
              </a:ext>
            </a:extLst>
          </p:cNvPr>
          <p:cNvSpPr>
            <a:spLocks/>
          </p:cNvSpPr>
          <p:nvPr userDrawn="1"/>
        </p:nvSpPr>
        <p:spPr>
          <a:xfrm>
            <a:off x="9104299" y="3963191"/>
            <a:ext cx="2633531" cy="587036"/>
          </a:xfrm>
          <a:prstGeom prst="roundRect">
            <a:avLst>
              <a:gd name="adj" fmla="val 32399"/>
            </a:avLst>
          </a:prstGeom>
          <a:noFill/>
          <a:ln w="19050">
            <a:solidFill>
              <a:srgbClr val="B51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972B984-5A32-6133-75EF-DC51666F746C}"/>
              </a:ext>
            </a:extLst>
          </p:cNvPr>
          <p:cNvSpPr txBox="1"/>
          <p:nvPr userDrawn="1"/>
        </p:nvSpPr>
        <p:spPr>
          <a:xfrm>
            <a:off x="9121917" y="3977098"/>
            <a:ext cx="2615913" cy="579646"/>
          </a:xfrm>
          <a:prstGeom prst="rect">
            <a:avLst/>
          </a:prstGeom>
          <a:noFill/>
        </p:spPr>
        <p:txBody>
          <a:bodyPr wrap="square">
            <a:spAutoFit/>
          </a:bodyPr>
          <a:lstStyle/>
          <a:p>
            <a:pPr algn="ctr">
              <a:lnSpc>
                <a:spcPts val="1900"/>
              </a:lnSpc>
            </a:pPr>
            <a:r>
              <a:rPr lang="en-AU" b="0">
                <a:solidFill>
                  <a:schemeClr val="tx1"/>
                </a:solidFill>
              </a:rPr>
              <a:t>As part of the first syllable</a:t>
            </a:r>
          </a:p>
          <a:p>
            <a:pPr algn="ctr">
              <a:lnSpc>
                <a:spcPts val="1900"/>
              </a:lnSpc>
            </a:pPr>
            <a:r>
              <a:rPr lang="en-AU" b="1">
                <a:solidFill>
                  <a:schemeClr val="tx1"/>
                </a:solidFill>
              </a:rPr>
              <a:t>eyes</a:t>
            </a:r>
          </a:p>
        </p:txBody>
      </p:sp>
      <p:sp>
        <p:nvSpPr>
          <p:cNvPr id="7" name="TextBox 6">
            <a:extLst>
              <a:ext uri="{FF2B5EF4-FFF2-40B4-BE49-F238E27FC236}">
                <a16:creationId xmlns:a16="http://schemas.microsoft.com/office/drawing/2014/main" id="{03707E64-F6F7-497C-4310-F2EA670EDC58}"/>
              </a:ext>
            </a:extLst>
          </p:cNvPr>
          <p:cNvSpPr txBox="1"/>
          <p:nvPr userDrawn="1"/>
        </p:nvSpPr>
        <p:spPr>
          <a:xfrm>
            <a:off x="6293493" y="3970581"/>
            <a:ext cx="2615913" cy="579646"/>
          </a:xfrm>
          <a:prstGeom prst="rect">
            <a:avLst/>
          </a:prstGeom>
          <a:noFill/>
        </p:spPr>
        <p:txBody>
          <a:bodyPr wrap="square">
            <a:spAutoFit/>
          </a:bodyPr>
          <a:lstStyle/>
          <a:p>
            <a:pPr algn="ctr">
              <a:lnSpc>
                <a:spcPts val="1900"/>
              </a:lnSpc>
            </a:pPr>
            <a:r>
              <a:rPr lang="en-AU" b="0">
                <a:solidFill>
                  <a:schemeClr val="tx1"/>
                </a:solidFill>
              </a:rPr>
              <a:t>As the first syllable</a:t>
            </a:r>
          </a:p>
          <a:p>
            <a:pPr algn="ctr">
              <a:lnSpc>
                <a:spcPts val="1900"/>
              </a:lnSpc>
            </a:pPr>
            <a:r>
              <a:rPr lang="en-AU" b="1">
                <a:solidFill>
                  <a:schemeClr val="tx1"/>
                </a:solidFill>
              </a:rPr>
              <a:t>always</a:t>
            </a:r>
          </a:p>
        </p:txBody>
      </p:sp>
    </p:spTree>
    <p:custDataLst>
      <p:tags r:id="rId1"/>
    </p:custDataLst>
    <p:extLst>
      <p:ext uri="{BB962C8B-B14F-4D97-AF65-F5344CB8AC3E}">
        <p14:creationId xmlns:p14="http://schemas.microsoft.com/office/powerpoint/2010/main" val="4274362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00534E71-7DF0-3E96-C931-DA6D0AD76E6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4">
            <a:extLst>
              <a:ext uri="{FF2B5EF4-FFF2-40B4-BE49-F238E27FC236}">
                <a16:creationId xmlns:a16="http://schemas.microsoft.com/office/drawing/2014/main" id="{579E5A83-A507-39DB-72D5-E81B70380D9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77299"/>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835F7CED-39EC-21CC-97FC-9FA38D41A26D}"/>
              </a:ext>
            </a:extLst>
          </p:cNvPr>
          <p:cNvSpPr/>
          <p:nvPr userDrawn="1"/>
        </p:nvSpPr>
        <p:spPr>
          <a:xfrm>
            <a:off x="2228790"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8168856-849A-A8E7-6F38-33550A583D25}"/>
              </a:ext>
            </a:extLst>
          </p:cNvPr>
          <p:cNvSpPr txBox="1">
            <a:spLocks/>
          </p:cNvSpPr>
          <p:nvPr userDrawn="1"/>
        </p:nvSpPr>
        <p:spPr>
          <a:xfrm>
            <a:off x="2420268"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18" name="Group 17">
            <a:extLst>
              <a:ext uri="{FF2B5EF4-FFF2-40B4-BE49-F238E27FC236}">
                <a16:creationId xmlns:a16="http://schemas.microsoft.com/office/drawing/2014/main" id="{7FE0BFFC-D4D4-5BD8-477C-2F2A7AD9CAE8}"/>
              </a:ext>
            </a:extLst>
          </p:cNvPr>
          <p:cNvGrpSpPr/>
          <p:nvPr userDrawn="1"/>
        </p:nvGrpSpPr>
        <p:grpSpPr>
          <a:xfrm>
            <a:off x="11029911" y="316999"/>
            <a:ext cx="876718" cy="645960"/>
            <a:chOff x="10048357" y="291262"/>
            <a:chExt cx="876718" cy="645960"/>
          </a:xfrm>
        </p:grpSpPr>
        <p:sp>
          <p:nvSpPr>
            <p:cNvPr id="20" name="Rounded Rectangle 16">
              <a:extLst>
                <a:ext uri="{FF2B5EF4-FFF2-40B4-BE49-F238E27FC236}">
                  <a16:creationId xmlns:a16="http://schemas.microsoft.com/office/drawing/2014/main" id="{3A37C356-6DF7-E276-27A4-2F40F8EFDE25}"/>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98548BE5-AC3C-C06F-F4AA-B07E661D374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grpSp>
    </p:spTree>
    <p:extLst>
      <p:ext uri="{BB962C8B-B14F-4D97-AF65-F5344CB8AC3E}">
        <p14:creationId xmlns:p14="http://schemas.microsoft.com/office/powerpoint/2010/main" val="3447507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DF48194F-6A35-EA44-5140-8641D843AC0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4823A2D8-D805-3485-1CF9-2B8676405D2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B16EC3D-101D-F412-ADC8-5B71843D884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7B15C13-7658-3478-CC6D-7A132A9E0A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B0C9E6D5-DD6E-7D10-09D0-0F9872FE3B5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8197F37A-4EF6-FAAA-7AB6-94FF61B205AA}"/>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206D7DEA-1C22-159B-F5B0-2F2EB261A3C5}"/>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F0D8F88-DEE0-AF6E-213A-46C17B6B24D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5/11/2025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24" r:id="rId5"/>
    <p:sldLayoutId id="2147483701" r:id="rId6"/>
    <p:sldLayoutId id="2147483704" r:id="rId7"/>
    <p:sldLayoutId id="2147483697" r:id="rId8"/>
    <p:sldLayoutId id="2147483699" r:id="rId9"/>
    <p:sldLayoutId id="2147483702"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0" r:id="rId21"/>
    <p:sldLayoutId id="2147483711" r:id="rId22"/>
    <p:sldLayoutId id="2147483712" r:id="rId23"/>
    <p:sldLayoutId id="2147483719" r:id="rId24"/>
    <p:sldLayoutId id="2147483720" r:id="rId25"/>
    <p:sldLayoutId id="2147483722" r:id="rId26"/>
    <p:sldLayoutId id="2147483723" r:id="rId27"/>
    <p:sldLayoutId id="2147483727"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2.xml"/><Relationship Id="rId6" Type="http://schemas.openxmlformats.org/officeDocument/2006/relationships/image" Target="../media/image40.png"/><Relationship Id="rId5" Type="http://schemas.openxmlformats.org/officeDocument/2006/relationships/notesSlide" Target="../notesSlides/notesSlide16.xml"/><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41.png"/><Relationship Id="rId2" Type="http://schemas.microsoft.com/office/2007/relationships/media" Target="../media/media1.m4a"/><Relationship Id="rId1" Type="http://schemas.openxmlformats.org/officeDocument/2006/relationships/tags" Target="../tags/tag13.xml"/><Relationship Id="rId6" Type="http://schemas.microsoft.com/office/2017/04/relationships/track" Target="../media/track1.vtt"/><Relationship Id="rId5" Type="http://schemas.openxmlformats.org/officeDocument/2006/relationships/notesSlide" Target="../notesSlides/notesSlide17.xml"/><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notesSlide" Target="../notesSlides/notesSlide19.xml"/><Relationship Id="rId4"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10.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7.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33.sv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 Id="rId5" Type="http://schemas.openxmlformats.org/officeDocument/2006/relationships/image" Target="../media/image33.sv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4.xml"/><Relationship Id="rId5" Type="http://schemas.openxmlformats.org/officeDocument/2006/relationships/image" Target="../media/image33.sv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7.xml"/><Relationship Id="rId5" Type="http://schemas.openxmlformats.org/officeDocument/2006/relationships/image" Target="../media/image33.sv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4.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5.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35.xml"/><Relationship Id="rId7" Type="http://schemas.openxmlformats.org/officeDocument/2006/relationships/image" Target="../media/image8.png"/><Relationship Id="rId12" Type="http://schemas.openxmlformats.org/officeDocument/2006/relationships/image" Target="../media/image33.svg"/><Relationship Id="rId2" Type="http://schemas.openxmlformats.org/officeDocument/2006/relationships/slideLayout" Target="../slideLayouts/slideLayout15.xml"/><Relationship Id="rId1" Type="http://schemas.openxmlformats.org/officeDocument/2006/relationships/tags" Target="../tags/tag31.xml"/><Relationship Id="rId6" Type="http://schemas.openxmlformats.org/officeDocument/2006/relationships/image" Target="../media/image5.svg"/><Relationship Id="rId11" Type="http://schemas.openxmlformats.org/officeDocument/2006/relationships/image" Target="../media/image32.png"/><Relationship Id="rId5" Type="http://schemas.openxmlformats.org/officeDocument/2006/relationships/image" Target="../media/image4.png"/><Relationship Id="rId10" Type="http://schemas.openxmlformats.org/officeDocument/2006/relationships/image" Target="../media/image43.svg"/><Relationship Id="rId4" Type="http://schemas.openxmlformats.org/officeDocument/2006/relationships/image" Target="../media/image40.png"/><Relationship Id="rId9"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2.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chemeClr val="bg2"/>
                </a:solidFill>
              </a:rPr>
              <a:t>Slide 1 Explicit teaching Phase</a:t>
            </a:r>
            <a:r>
              <a:rPr lang="en-US" sz="800" b="1" baseline="0" dirty="0">
                <a:solidFill>
                  <a:schemeClr val="bg2"/>
                </a:solidFill>
              </a:rPr>
              <a:t> 16, lesson 1 Schwa: as the first syllable</a:t>
            </a:r>
            <a:endParaRPr lang="en-US" sz="800" dirty="0">
              <a:solidFill>
                <a:schemeClr val="bg2"/>
              </a:solidFill>
            </a:endParaRPr>
          </a:p>
        </p:txBody>
      </p:sp>
      <p:sp>
        <p:nvSpPr>
          <p:cNvPr id="4" name="TextBox 3">
            <a:extLst>
              <a:ext uri="{FF2B5EF4-FFF2-40B4-BE49-F238E27FC236}">
                <a16:creationId xmlns:a16="http://schemas.microsoft.com/office/drawing/2014/main" id="{32254558-B69B-BAD7-37AF-BEA92E29CA75}"/>
              </a:ext>
            </a:extLst>
          </p:cNvPr>
          <p:cNvSpPr txBox="1"/>
          <p:nvPr/>
        </p:nvSpPr>
        <p:spPr>
          <a:xfrm>
            <a:off x="275572" y="2845757"/>
            <a:ext cx="5820428" cy="1815882"/>
          </a:xfrm>
          <a:prstGeom prst="rect">
            <a:avLst/>
          </a:prstGeom>
          <a:noFill/>
        </p:spPr>
        <p:txBody>
          <a:bodyPr wrap="square">
            <a:spAutoFit/>
          </a:bodyPr>
          <a:lstStyle/>
          <a:p>
            <a:pPr algn="ctr"/>
            <a:r>
              <a:rPr lang="en-GB" sz="2800" dirty="0"/>
              <a:t>Silent final e</a:t>
            </a:r>
          </a:p>
          <a:p>
            <a:pPr algn="ctr"/>
            <a:r>
              <a:rPr lang="en-GB" sz="2800" dirty="0"/>
              <a:t>or   </a:t>
            </a:r>
            <a:r>
              <a:rPr lang="en-GB" sz="2800" dirty="0" err="1"/>
              <a:t>ar</a:t>
            </a:r>
            <a:r>
              <a:rPr lang="en-GB" sz="2800" dirty="0"/>
              <a:t>   er  </a:t>
            </a:r>
            <a:r>
              <a:rPr lang="en-GB" sz="2800" dirty="0" err="1"/>
              <a:t>ir</a:t>
            </a:r>
            <a:r>
              <a:rPr lang="en-GB" sz="2800" dirty="0"/>
              <a:t>  </a:t>
            </a:r>
            <a:r>
              <a:rPr lang="en-GB" sz="2800" dirty="0" err="1"/>
              <a:t>ur</a:t>
            </a:r>
            <a:r>
              <a:rPr lang="en-GB" sz="2800" dirty="0"/>
              <a:t> </a:t>
            </a:r>
          </a:p>
          <a:p>
            <a:pPr algn="ctr"/>
            <a:r>
              <a:rPr lang="en-US" sz="2800" dirty="0"/>
              <a:t>un- prefix</a:t>
            </a:r>
          </a:p>
          <a:p>
            <a:pPr algn="ctr"/>
            <a:r>
              <a:rPr lang="en-GB" sz="2800" dirty="0"/>
              <a:t>laugh   says   last   after</a:t>
            </a:r>
          </a:p>
        </p:txBody>
      </p:sp>
      <p:sp>
        <p:nvSpPr>
          <p:cNvPr id="2" name="TextBox 1">
            <a:extLst>
              <a:ext uri="{FF2B5EF4-FFF2-40B4-BE49-F238E27FC236}">
                <a16:creationId xmlns:a16="http://schemas.microsoft.com/office/drawing/2014/main" id="{9D45489C-94FD-86E2-24FF-5FA072AF4233}"/>
              </a:ext>
            </a:extLst>
          </p:cNvPr>
          <p:cNvSpPr txBox="1"/>
          <p:nvPr/>
        </p:nvSpPr>
        <p:spPr>
          <a:xfrm>
            <a:off x="6149340" y="3339874"/>
            <a:ext cx="5767088" cy="1077218"/>
          </a:xfrm>
          <a:prstGeom prst="rect">
            <a:avLst/>
          </a:prstGeom>
          <a:noFill/>
        </p:spPr>
        <p:txBody>
          <a:bodyPr wrap="square">
            <a:spAutoFit/>
          </a:bodyPr>
          <a:lstStyle/>
          <a:p>
            <a:pPr marL="0" indent="0" algn="ctr">
              <a:buNone/>
            </a:pPr>
            <a:r>
              <a:rPr lang="en-AU" sz="3200" b="1"/>
              <a:t>Schwa: as the </a:t>
            </a:r>
            <a:r>
              <a:rPr lang="en-AU" sz="3200" b="1">
                <a:latin typeface="Calibri" panose="020F0502020204030204" pitchFamily="34" charset="0"/>
                <a:ea typeface="Calibri" panose="020F0502020204030204" pitchFamily="34" charset="0"/>
                <a:cs typeface="Calibri" panose="020F0502020204030204" pitchFamily="34" charset="0"/>
              </a:rPr>
              <a:t>first syllable</a:t>
            </a:r>
          </a:p>
          <a:p>
            <a:pPr marL="0" indent="0" algn="ctr">
              <a:buNone/>
            </a:pPr>
            <a:r>
              <a:rPr lang="en-AU" sz="3200" b="1">
                <a:latin typeface="Calibri" panose="020F0502020204030204" pitchFamily="34" charset="0"/>
                <a:ea typeface="Calibri" panose="020F0502020204030204" pitchFamily="34" charset="0"/>
                <a:cs typeface="Calibri" panose="020F0502020204030204" pitchFamily="34" charset="0"/>
              </a:rPr>
              <a:t>always </a:t>
            </a:r>
            <a:endParaRPr lang="en-AU" sz="3200" b="1"/>
          </a:p>
        </p:txBody>
      </p:sp>
    </p:spTree>
    <p:extLst>
      <p:ext uri="{BB962C8B-B14F-4D97-AF65-F5344CB8AC3E}">
        <p14:creationId xmlns:p14="http://schemas.microsoft.com/office/powerpoint/2010/main" val="184668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3" name="Picture 12" descr="undo">
            <a:extLst>
              <a:ext uri="{FF2B5EF4-FFF2-40B4-BE49-F238E27FC236}">
                <a16:creationId xmlns:a16="http://schemas.microsoft.com/office/drawing/2014/main" id="{D497F232-7166-C3C6-6240-2DBDA980B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2454980"/>
            <a:ext cx="2149827" cy="2149827"/>
          </a:xfrm>
          <a:prstGeom prst="rect">
            <a:avLst/>
          </a:prstGeom>
        </p:spPr>
      </p:pic>
      <p:pic>
        <p:nvPicPr>
          <p:cNvPr id="7" name="Picture 6" descr="unzip">
            <a:extLst>
              <a:ext uri="{FF2B5EF4-FFF2-40B4-BE49-F238E27FC236}">
                <a16:creationId xmlns:a16="http://schemas.microsoft.com/office/drawing/2014/main" id="{9CDE810C-AB73-32DE-EF36-3911DAF06E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53957" y="2318027"/>
            <a:ext cx="2149827" cy="2221946"/>
          </a:xfrm>
          <a:prstGeom prst="rect">
            <a:avLst/>
          </a:prstGeom>
        </p:spPr>
      </p:pic>
      <p:pic>
        <p:nvPicPr>
          <p:cNvPr id="15" name="Picture 14" descr="unwell">
            <a:extLst>
              <a:ext uri="{FF2B5EF4-FFF2-40B4-BE49-F238E27FC236}">
                <a16:creationId xmlns:a16="http://schemas.microsoft.com/office/drawing/2014/main" id="{AE2B0378-607C-B14A-4D00-3AD368D037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4850" y="2110668"/>
            <a:ext cx="2838450" cy="2838450"/>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says   laugh   after   last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12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78606" y="1652125"/>
            <a:ext cx="11634788" cy="38595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800">
                <a:solidFill>
                  <a:srgbClr val="4557AD"/>
                </a:solidFill>
                <a:latin typeface="Tenorite" pitchFamily="2" charset="0"/>
                <a:ea typeface="Verdana" panose="020B0604030504040204" pitchFamily="34" charset="0"/>
                <a:cs typeface="Verdana" panose="020B0604030504040204" pitchFamily="34" charset="0"/>
              </a:rPr>
              <a:t>It makes me unhappy when Burt says my laugh sounds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like a car starting in the morning.  </a:t>
            </a: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5687" y="-1651526"/>
            <a:ext cx="10515600" cy="1325563"/>
          </a:xfrm>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14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872700" cy="1938992"/>
          </a:xfrm>
          <a:prstGeom prst="rect">
            <a:avLst/>
          </a:prstGeom>
          <a:noFill/>
        </p:spPr>
        <p:txBody>
          <a:bodyPr wrap="square" lIns="91440" tIns="45720" rIns="91440" bIns="45720" anchor="t">
            <a:spAutoFit/>
          </a:bodyPr>
          <a:lstStyle/>
          <a:p>
            <a:r>
              <a:rPr lang="en-US" sz="3000"/>
              <a:t>I will know I have been successful if I can:</a:t>
            </a:r>
          </a:p>
          <a:p>
            <a:pPr marL="457200" indent="-457200">
              <a:buFont typeface="Arial" panose="020B0604020202020204" pitchFamily="34" charset="0"/>
              <a:buChar char="•"/>
            </a:pPr>
            <a:r>
              <a:rPr lang="en-US" sz="3000"/>
              <a:t>identify words with a schwa sound as the first syllable</a:t>
            </a:r>
          </a:p>
          <a:p>
            <a:pPr marL="457200" indent="-457200">
              <a:buFont typeface="Arial" panose="020B0604020202020204" pitchFamily="34" charset="0"/>
              <a:buChar char="•"/>
            </a:pPr>
            <a:r>
              <a:rPr lang="en-US" sz="3000"/>
              <a:t>read words with a schwa sound as the first syllable</a:t>
            </a:r>
            <a:endParaRPr lang="en-US" sz="3000">
              <a:ea typeface="Calibri"/>
              <a:cs typeface="Calibri"/>
            </a:endParaRPr>
          </a:p>
          <a:p>
            <a:pPr marL="457200" indent="-457200">
              <a:buFont typeface="Arial" panose="020B0604020202020204" pitchFamily="34" charset="0"/>
              <a:buChar char="•"/>
            </a:pPr>
            <a:r>
              <a:rPr lang="en-US" sz="3000"/>
              <a:t>write words with a schwa sound as the first syllable.</a:t>
            </a:r>
            <a:endParaRPr lang="en-US" sz="3000">
              <a:ea typeface="Calibri" panose="020F0502020204030204"/>
              <a:cs typeface="Calibri" panose="020F0502020204030204"/>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16 I do</a:t>
            </a:r>
          </a:p>
        </p:txBody>
      </p:sp>
      <p:pic>
        <p:nvPicPr>
          <p:cNvPr id="3" name="Picture 2" descr="Imagee of an ear with the notation of the schwa sound in the middle">
            <a:extLst>
              <a:ext uri="{FF2B5EF4-FFF2-40B4-BE49-F238E27FC236}">
                <a16:creationId xmlns:a16="http://schemas.microsoft.com/office/drawing/2014/main" id="{1766B9AE-E6AF-2763-0E55-756F59F1891A}"/>
              </a:ext>
            </a:extLst>
          </p:cNvPr>
          <p:cNvPicPr>
            <a:picLocks noChangeAspect="1"/>
          </p:cNvPicPr>
          <p:nvPr/>
        </p:nvPicPr>
        <p:blipFill>
          <a:blip r:embed="rId6"/>
          <a:stretch>
            <a:fillRect/>
          </a:stretch>
        </p:blipFill>
        <p:spPr>
          <a:xfrm>
            <a:off x="4443182" y="1314155"/>
            <a:ext cx="3305636" cy="4229690"/>
          </a:xfrm>
          <a:prstGeom prst="rect">
            <a:avLst/>
          </a:prstGeom>
        </p:spPr>
      </p:pic>
      <p:pic>
        <p:nvPicPr>
          <p:cNvPr id="18" name="Recorded Sound" descr="Schwa sound /uh/">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B12A18FF-A441-4104-AC56-49B34B54B768}"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412532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08A82-36F1-E256-CF69-E05AEDDA4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3BAE49-F72B-F4B0-FC50-3B9F08149EF1}"/>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17 I do</a:t>
            </a:r>
          </a:p>
        </p:txBody>
      </p:sp>
      <p:sp>
        <p:nvSpPr>
          <p:cNvPr id="6" name="TextBox 5">
            <a:extLst>
              <a:ext uri="{FF2B5EF4-FFF2-40B4-BE49-F238E27FC236}">
                <a16:creationId xmlns:a16="http://schemas.microsoft.com/office/drawing/2014/main" id="{11BDBAA7-3C66-3DF8-2957-B2D6D8247953}"/>
              </a:ext>
            </a:extLst>
          </p:cNvPr>
          <p:cNvSpPr txBox="1"/>
          <p:nvPr/>
        </p:nvSpPr>
        <p:spPr>
          <a:xfrm>
            <a:off x="8004594" y="2415507"/>
            <a:ext cx="9906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sp>
        <p:nvSpPr>
          <p:cNvPr id="7" name="TextBox 6">
            <a:extLst>
              <a:ext uri="{FF2B5EF4-FFF2-40B4-BE49-F238E27FC236}">
                <a16:creationId xmlns:a16="http://schemas.microsoft.com/office/drawing/2014/main" id="{2B2E30BA-C798-77B0-BFB9-4F2CE6953B91}"/>
              </a:ext>
            </a:extLst>
          </p:cNvPr>
          <p:cNvSpPr txBox="1"/>
          <p:nvPr/>
        </p:nvSpPr>
        <p:spPr>
          <a:xfrm>
            <a:off x="3636752" y="4937824"/>
            <a:ext cx="990600" cy="707886"/>
          </a:xfrm>
          <a:prstGeom prst="rect">
            <a:avLst/>
          </a:prstGeom>
          <a:noFill/>
        </p:spPr>
        <p:txBody>
          <a:bodyPr wrap="square" rtlCol="0">
            <a:spAutoFit/>
          </a:bodyPr>
          <a:lstStyle/>
          <a:p>
            <a:r>
              <a:rPr lang="en-AU" sz="4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33C88D"/>
              </a:solidFill>
            </a:endParaRPr>
          </a:p>
        </p:txBody>
      </p:sp>
      <p:grpSp>
        <p:nvGrpSpPr>
          <p:cNvPr id="3" name="Group 2" descr="We wnet to the park. I had a big lunch">
            <a:extLst>
              <a:ext uri="{FF2B5EF4-FFF2-40B4-BE49-F238E27FC236}">
                <a16:creationId xmlns:a16="http://schemas.microsoft.com/office/drawing/2014/main" id="{01442412-34E8-3132-2298-73D0069739E7}"/>
              </a:ext>
            </a:extLst>
          </p:cNvPr>
          <p:cNvGrpSpPr/>
          <p:nvPr/>
        </p:nvGrpSpPr>
        <p:grpSpPr>
          <a:xfrm>
            <a:off x="464654" y="1469482"/>
            <a:ext cx="11906250" cy="3856791"/>
            <a:chOff x="464654" y="1469482"/>
            <a:chExt cx="11906250" cy="3856791"/>
          </a:xfrm>
        </p:grpSpPr>
        <p:sp>
          <p:nvSpPr>
            <p:cNvPr id="4" name="Content Placeholder 2">
              <a:extLst>
                <a:ext uri="{FF2B5EF4-FFF2-40B4-BE49-F238E27FC236}">
                  <a16:creationId xmlns:a16="http://schemas.microsoft.com/office/drawing/2014/main" id="{DD3250E4-5BF5-353B-F1E3-F6E93F67E52D}"/>
                </a:ext>
              </a:extLst>
            </p:cNvPr>
            <p:cNvSpPr txBox="1">
              <a:spLocks/>
            </p:cNvSpPr>
            <p:nvPr/>
          </p:nvSpPr>
          <p:spPr>
            <a:xfrm>
              <a:off x="464654"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I had a big lunch.</a:t>
              </a:r>
              <a:endParaRPr lang="en-AU" sz="960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E7B5EFEC-17F6-628D-3AE7-2355A52158F5}"/>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We went to the park.</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pic>
        <p:nvPicPr>
          <p:cNvPr id="18" name="Recorded Sound" descr="Schwa sound /uh/">
            <a:hlinkClick r:id="" action="ppaction://media"/>
            <a:extLst>
              <a:ext uri="{FF2B5EF4-FFF2-40B4-BE49-F238E27FC236}">
                <a16:creationId xmlns:a16="http://schemas.microsoft.com/office/drawing/2014/main" id="{EF2CFD0C-21A7-68EA-CF54-81A3A102B35A}"/>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2FA808CD-F44A-476C-8E63-613E56A8E9D5}" label="schwa sound caption.vtt" lang="" r:embed="rId6"/>
                        </p173:trackLst>
                      </p173:tracksInfo>
                    </p:ext>
                  </p14:extLst>
                </p14:media>
              </p:ext>
            </p:extLst>
          </p:nvPr>
        </p:nvPicPr>
        <p:blipFill>
          <a:blip r:embed="rId7"/>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3681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8A82-5300-D711-66B4-7FDD75DC4C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5B563-D011-A713-A513-3EF2D5863D97}"/>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18 I do</a:t>
            </a:r>
          </a:p>
        </p:txBody>
      </p:sp>
      <p:grpSp>
        <p:nvGrpSpPr>
          <p:cNvPr id="5" name="Group 4" descr="Icon to represent hearing the schwa sound - an ear with the notation for schwa in the middle, followed by a forward slash. Both sitting on a line.">
            <a:extLst>
              <a:ext uri="{FF2B5EF4-FFF2-40B4-BE49-F238E27FC236}">
                <a16:creationId xmlns:a16="http://schemas.microsoft.com/office/drawing/2014/main" id="{40C5A5DE-9416-9B4C-05F3-9965EF168D42}"/>
              </a:ext>
            </a:extLst>
          </p:cNvPr>
          <p:cNvGrpSpPr/>
          <p:nvPr/>
        </p:nvGrpSpPr>
        <p:grpSpPr>
          <a:xfrm>
            <a:off x="3864633" y="2559076"/>
            <a:ext cx="4848044" cy="1862048"/>
            <a:chOff x="3864633" y="2559076"/>
            <a:chExt cx="4848044" cy="1862048"/>
          </a:xfrm>
        </p:grpSpPr>
        <p:grpSp>
          <p:nvGrpSpPr>
            <p:cNvPr id="11" name="Group 10">
              <a:extLst>
                <a:ext uri="{FF2B5EF4-FFF2-40B4-BE49-F238E27FC236}">
                  <a16:creationId xmlns:a16="http://schemas.microsoft.com/office/drawing/2014/main" id="{704FB4C9-6C2F-8690-898F-57B57D1B019E}"/>
                </a:ext>
              </a:extLst>
            </p:cNvPr>
            <p:cNvGrpSpPr/>
            <p:nvPr/>
          </p:nvGrpSpPr>
          <p:grpSpPr>
            <a:xfrm>
              <a:off x="3864633" y="2559076"/>
              <a:ext cx="4848044" cy="1862048"/>
              <a:chOff x="4013196" y="2804960"/>
              <a:chExt cx="4183336" cy="1449548"/>
            </a:xfrm>
          </p:grpSpPr>
          <p:sp>
            <p:nvSpPr>
              <p:cNvPr id="9" name="TextBox 8">
                <a:extLst>
                  <a:ext uri="{FF2B5EF4-FFF2-40B4-BE49-F238E27FC236}">
                    <a16:creationId xmlns:a16="http://schemas.microsoft.com/office/drawing/2014/main" id="{32C34B1C-B451-AE7B-6A22-1E3E923C7A16}"/>
                  </a:ext>
                </a:extLst>
              </p:cNvPr>
              <p:cNvSpPr txBox="1"/>
              <p:nvPr/>
            </p:nvSpPr>
            <p:spPr>
              <a:xfrm>
                <a:off x="5053244" y="2804960"/>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0" name="Straight Connector 9">
                <a:extLst>
                  <a:ext uri="{FF2B5EF4-FFF2-40B4-BE49-F238E27FC236}">
                    <a16:creationId xmlns:a16="http://schemas.microsoft.com/office/drawing/2014/main" id="{E2C06708-785F-1B54-902D-D13F17E9FE03}"/>
                  </a:ext>
                </a:extLst>
              </p:cNvPr>
              <p:cNvCxnSpPr>
                <a:cxnSpLocks/>
              </p:cNvCxnSpPr>
              <p:nvPr/>
            </p:nvCxnSpPr>
            <p:spPr>
              <a:xfrm>
                <a:off x="4013196" y="4125238"/>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AD282CD1-E19F-4F24-C699-5B0AC8942842}"/>
                </a:ext>
              </a:extLst>
            </p:cNvPr>
            <p:cNvPicPr>
              <a:picLocks noChangeAspect="1"/>
            </p:cNvPicPr>
            <p:nvPr/>
          </p:nvPicPr>
          <p:blipFill>
            <a:blip r:embed="rId4"/>
            <a:stretch>
              <a:fillRect/>
            </a:stretch>
          </p:blipFill>
          <p:spPr>
            <a:xfrm>
              <a:off x="3949302" y="2827318"/>
              <a:ext cx="1035969" cy="1325563"/>
            </a:xfrm>
            <a:prstGeom prst="rect">
              <a:avLst/>
            </a:prstGeom>
          </p:spPr>
        </p:pic>
      </p:grpSp>
    </p:spTree>
    <p:custDataLst>
      <p:tags r:id="rId1"/>
    </p:custDataLst>
    <p:extLst>
      <p:ext uri="{BB962C8B-B14F-4D97-AF65-F5344CB8AC3E}">
        <p14:creationId xmlns:p14="http://schemas.microsoft.com/office/powerpoint/2010/main" val="2428762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8F42-86BB-76AD-0658-5ED094830D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286E6-67AF-F771-54A1-F17675086B73}"/>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19 We do</a:t>
            </a:r>
          </a:p>
        </p:txBody>
      </p:sp>
      <p:grpSp>
        <p:nvGrpSpPr>
          <p:cNvPr id="3" name="Group 2" descr="Icon to represent hearing the schwa sound - an ear with the notation for schwa in the middle, followed by a forward slash. Both sitting on a line.">
            <a:extLst>
              <a:ext uri="{FF2B5EF4-FFF2-40B4-BE49-F238E27FC236}">
                <a16:creationId xmlns:a16="http://schemas.microsoft.com/office/drawing/2014/main" id="{9EF44990-3D8D-0EC6-868C-C58D6E5D8AD9}"/>
              </a:ext>
            </a:extLst>
          </p:cNvPr>
          <p:cNvGrpSpPr/>
          <p:nvPr/>
        </p:nvGrpSpPr>
        <p:grpSpPr>
          <a:xfrm>
            <a:off x="3864633" y="2559076"/>
            <a:ext cx="4848044" cy="1862048"/>
            <a:chOff x="3864633" y="2559076"/>
            <a:chExt cx="4848044" cy="1862048"/>
          </a:xfrm>
        </p:grpSpPr>
        <p:grpSp>
          <p:nvGrpSpPr>
            <p:cNvPr id="4" name="Group 3">
              <a:extLst>
                <a:ext uri="{FF2B5EF4-FFF2-40B4-BE49-F238E27FC236}">
                  <a16:creationId xmlns:a16="http://schemas.microsoft.com/office/drawing/2014/main" id="{A4AA65C6-13F5-114F-4ACF-EE90254B1E10}"/>
                </a:ext>
              </a:extLst>
            </p:cNvPr>
            <p:cNvGrpSpPr/>
            <p:nvPr/>
          </p:nvGrpSpPr>
          <p:grpSpPr>
            <a:xfrm>
              <a:off x="3864633" y="2559076"/>
              <a:ext cx="4848044" cy="1862048"/>
              <a:chOff x="4013196" y="2804960"/>
              <a:chExt cx="4183336" cy="1449548"/>
            </a:xfrm>
          </p:grpSpPr>
          <p:sp>
            <p:nvSpPr>
              <p:cNvPr id="6" name="TextBox 5">
                <a:extLst>
                  <a:ext uri="{FF2B5EF4-FFF2-40B4-BE49-F238E27FC236}">
                    <a16:creationId xmlns:a16="http://schemas.microsoft.com/office/drawing/2014/main" id="{1B5A0EA9-A86D-A7B0-B26D-72A67510CA15}"/>
                  </a:ext>
                </a:extLst>
              </p:cNvPr>
              <p:cNvSpPr txBox="1"/>
              <p:nvPr/>
            </p:nvSpPr>
            <p:spPr>
              <a:xfrm>
                <a:off x="5053244" y="2804960"/>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7" name="Straight Connector 6">
                <a:extLst>
                  <a:ext uri="{FF2B5EF4-FFF2-40B4-BE49-F238E27FC236}">
                    <a16:creationId xmlns:a16="http://schemas.microsoft.com/office/drawing/2014/main" id="{8DFBE412-F06E-F8BB-1968-3920C8327BE1}"/>
                  </a:ext>
                </a:extLst>
              </p:cNvPr>
              <p:cNvCxnSpPr>
                <a:cxnSpLocks/>
              </p:cNvCxnSpPr>
              <p:nvPr/>
            </p:nvCxnSpPr>
            <p:spPr>
              <a:xfrm>
                <a:off x="4013196" y="4125238"/>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188223CF-F497-5B63-C937-CCB70B036722}"/>
                </a:ext>
              </a:extLst>
            </p:cNvPr>
            <p:cNvPicPr>
              <a:picLocks noChangeAspect="1"/>
            </p:cNvPicPr>
            <p:nvPr/>
          </p:nvPicPr>
          <p:blipFill>
            <a:blip r:embed="rId6"/>
            <a:stretch>
              <a:fillRect/>
            </a:stretch>
          </p:blipFill>
          <p:spPr>
            <a:xfrm>
              <a:off x="3949302" y="2827318"/>
              <a:ext cx="1035969" cy="1325563"/>
            </a:xfrm>
            <a:prstGeom prst="rect">
              <a:avLst/>
            </a:prstGeom>
          </p:spPr>
        </p:pic>
      </p:grpSp>
      <p:pic>
        <p:nvPicPr>
          <p:cNvPr id="18" name="Recorded Sound" descr="Schwa sound /uh/">
            <a:hlinkClick r:id="" action="ppaction://media"/>
            <a:extLst>
              <a:ext uri="{FF2B5EF4-FFF2-40B4-BE49-F238E27FC236}">
                <a16:creationId xmlns:a16="http://schemas.microsoft.com/office/drawing/2014/main" id="{A9ED76DE-3EC4-B46F-17BD-70C543C64D89}"/>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6688B654-9F75-48CA-8721-5D9334906282}"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19744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2 Review</a:t>
            </a:r>
            <a:r>
              <a:rPr lang="en-US" sz="800" kern="1200" baseline="0">
                <a:solidFill>
                  <a:srgbClr val="E7E6E6"/>
                </a:solidFill>
                <a:effectLst/>
                <a:latin typeface="Calibri" panose="020F0502020204030204" pitchFamily="34" charset="0"/>
                <a:ea typeface="+mj-ea"/>
                <a:cs typeface="+mj-cs"/>
              </a:rPr>
              <a:t> You do</a:t>
            </a:r>
            <a:endParaRPr lang="en-AU"/>
          </a:p>
        </p:txBody>
      </p:sp>
      <p:grpSp>
        <p:nvGrpSpPr>
          <p:cNvPr id="3" name="Group 2" descr="Two diagrams. &#10;The first has a line followed by a square tile with the letter v in it and then a circular tile with the letter e in it. Underneath the e is a mute symbol.&#10;The second has a line followed by a square tile and then a circular tile with the letter e in it. Underneath the e is a mute symbol.">
            <a:extLst>
              <a:ext uri="{FF2B5EF4-FFF2-40B4-BE49-F238E27FC236}">
                <a16:creationId xmlns:a16="http://schemas.microsoft.com/office/drawing/2014/main" id="{CF287657-B6A2-BE96-E101-40CDE1230722}"/>
              </a:ext>
            </a:extLst>
          </p:cNvPr>
          <p:cNvGrpSpPr/>
          <p:nvPr/>
        </p:nvGrpSpPr>
        <p:grpSpPr>
          <a:xfrm>
            <a:off x="1247757" y="2781769"/>
            <a:ext cx="9177692" cy="1710098"/>
            <a:chOff x="1247757" y="2781769"/>
            <a:chExt cx="9177692" cy="1710098"/>
          </a:xfrm>
        </p:grpSpPr>
        <p:grpSp>
          <p:nvGrpSpPr>
            <p:cNvPr id="4" name="Group 3">
              <a:extLst>
                <a:ext uri="{FF2B5EF4-FFF2-40B4-BE49-F238E27FC236}">
                  <a16:creationId xmlns:a16="http://schemas.microsoft.com/office/drawing/2014/main" id="{41322477-9C17-77AE-0FC9-64709DDC362A}"/>
                </a:ext>
              </a:extLst>
            </p:cNvPr>
            <p:cNvGrpSpPr/>
            <p:nvPr/>
          </p:nvGrpSpPr>
          <p:grpSpPr>
            <a:xfrm>
              <a:off x="7011736" y="3088597"/>
              <a:ext cx="3413713" cy="938383"/>
              <a:chOff x="2610196" y="2658034"/>
              <a:chExt cx="6328016" cy="1541932"/>
            </a:xfrm>
          </p:grpSpPr>
          <p:grpSp>
            <p:nvGrpSpPr>
              <p:cNvPr id="21" name="Group 20">
                <a:extLst>
                  <a:ext uri="{FF2B5EF4-FFF2-40B4-BE49-F238E27FC236}">
                    <a16:creationId xmlns:a16="http://schemas.microsoft.com/office/drawing/2014/main" id="{27A00048-E44C-9CC2-61D4-165420AB03EC}"/>
                  </a:ext>
                </a:extLst>
              </p:cNvPr>
              <p:cNvGrpSpPr/>
              <p:nvPr/>
            </p:nvGrpSpPr>
            <p:grpSpPr>
              <a:xfrm>
                <a:off x="5651660" y="2658034"/>
                <a:ext cx="3286552" cy="1541932"/>
                <a:chOff x="5834579" y="3190859"/>
                <a:chExt cx="3187064" cy="1541932"/>
              </a:xfrm>
            </p:grpSpPr>
            <p:sp>
              <p:nvSpPr>
                <p:cNvPr id="24" name="Rounded Rectangle 13">
                  <a:extLst>
                    <a:ext uri="{FF2B5EF4-FFF2-40B4-BE49-F238E27FC236}">
                      <a16:creationId xmlns:a16="http://schemas.microsoft.com/office/drawing/2014/main" id="{77A4B50E-2022-0992-2FEB-E352E1673ED0}"/>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5D27FA1-5886-435B-9571-E0E6F71AF5A5}"/>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23" name="Straight Connector 22">
                <a:extLst>
                  <a:ext uri="{FF2B5EF4-FFF2-40B4-BE49-F238E27FC236}">
                    <a16:creationId xmlns:a16="http://schemas.microsoft.com/office/drawing/2014/main" id="{54F345F2-01B9-B11F-732E-2FDD7F712EA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7BD75A3A-E817-0FEE-A421-E9BAF6DEA10F}"/>
                </a:ext>
              </a:extLst>
            </p:cNvPr>
            <p:cNvGrpSpPr/>
            <p:nvPr/>
          </p:nvGrpSpPr>
          <p:grpSpPr>
            <a:xfrm>
              <a:off x="1247757" y="2781769"/>
              <a:ext cx="3413713" cy="1710098"/>
              <a:chOff x="1452209" y="2894020"/>
              <a:chExt cx="3413713" cy="1710098"/>
            </a:xfrm>
          </p:grpSpPr>
          <p:grpSp>
            <p:nvGrpSpPr>
              <p:cNvPr id="7" name="Group 6">
                <a:extLst>
                  <a:ext uri="{FF2B5EF4-FFF2-40B4-BE49-F238E27FC236}">
                    <a16:creationId xmlns:a16="http://schemas.microsoft.com/office/drawing/2014/main" id="{9EA8D6F0-DABC-BBBD-F7F2-A9F5FD0C5CB1}"/>
                  </a:ext>
                </a:extLst>
              </p:cNvPr>
              <p:cNvGrpSpPr/>
              <p:nvPr/>
            </p:nvGrpSpPr>
            <p:grpSpPr>
              <a:xfrm>
                <a:off x="1452209" y="3200850"/>
                <a:ext cx="3413713" cy="1403268"/>
                <a:chOff x="2610196" y="2658034"/>
                <a:chExt cx="6328016" cy="2305820"/>
              </a:xfrm>
            </p:grpSpPr>
            <p:grpSp>
              <p:nvGrpSpPr>
                <p:cNvPr id="9" name="Group 8">
                  <a:extLst>
                    <a:ext uri="{FF2B5EF4-FFF2-40B4-BE49-F238E27FC236}">
                      <a16:creationId xmlns:a16="http://schemas.microsoft.com/office/drawing/2014/main" id="{7059DEE3-EC95-9348-FF53-77606B63D686}"/>
                    </a:ext>
                  </a:extLst>
                </p:cNvPr>
                <p:cNvGrpSpPr/>
                <p:nvPr/>
              </p:nvGrpSpPr>
              <p:grpSpPr>
                <a:xfrm>
                  <a:off x="5651660" y="2658034"/>
                  <a:ext cx="3286552" cy="1541932"/>
                  <a:chOff x="5834579" y="3190859"/>
                  <a:chExt cx="3187064" cy="1541932"/>
                </a:xfrm>
              </p:grpSpPr>
              <p:sp>
                <p:nvSpPr>
                  <p:cNvPr id="12" name="Rounded Rectangle 13">
                    <a:extLst>
                      <a:ext uri="{FF2B5EF4-FFF2-40B4-BE49-F238E27FC236}">
                        <a16:creationId xmlns:a16="http://schemas.microsoft.com/office/drawing/2014/main" id="{0F0902A6-C7ED-3417-E964-891A81A67D32}"/>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3464118-35C9-2E73-4944-9109B8306021}"/>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10" name="Straight Connector 9">
                  <a:extLst>
                    <a:ext uri="{FF2B5EF4-FFF2-40B4-BE49-F238E27FC236}">
                      <a16:creationId xmlns:a16="http://schemas.microsoft.com/office/drawing/2014/main" id="{C824A7A5-FA59-AB71-BEFC-4646A70FE1D5}"/>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11" name="Graphic 10" descr="Mute speaker with solid fill">
                  <a:extLst>
                    <a:ext uri="{FF2B5EF4-FFF2-40B4-BE49-F238E27FC236}">
                      <a16:creationId xmlns:a16="http://schemas.microsoft.com/office/drawing/2014/main" id="{175BD49E-C1AB-BB58-ADED-97C558AEA6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8" name="TextBox 7">
                <a:extLst>
                  <a:ext uri="{FF2B5EF4-FFF2-40B4-BE49-F238E27FC236}">
                    <a16:creationId xmlns:a16="http://schemas.microsoft.com/office/drawing/2014/main" id="{86A2DFAD-C4E8-262B-5B48-1AAABD2FF85A}"/>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6" name="Graphic 5" descr="Mute speaker with solid fill">
              <a:extLst>
                <a:ext uri="{FF2B5EF4-FFF2-40B4-BE49-F238E27FC236}">
                  <a16:creationId xmlns:a16="http://schemas.microsoft.com/office/drawing/2014/main" id="{B51933FA-7467-C046-8DAC-CA036E9859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2E10-246B-DBE4-E94B-619CB4D6A0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45CE68-B03D-D833-4737-7AF6DF1D70B2}"/>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20 I do</a:t>
            </a:r>
          </a:p>
        </p:txBody>
      </p:sp>
      <p:grpSp>
        <p:nvGrpSpPr>
          <p:cNvPr id="18" name="Group 17" descr="Icon to represent hearing the schwa sound - an ear with the notation for schwa in the middle, followed by a forward slash. ">
            <a:extLst>
              <a:ext uri="{FF2B5EF4-FFF2-40B4-BE49-F238E27FC236}">
                <a16:creationId xmlns:a16="http://schemas.microsoft.com/office/drawing/2014/main" id="{4FFFC283-50A9-7815-3E15-CAD9C99EC3D2}"/>
              </a:ext>
            </a:extLst>
          </p:cNvPr>
          <p:cNvGrpSpPr/>
          <p:nvPr/>
        </p:nvGrpSpPr>
        <p:grpSpPr>
          <a:xfrm>
            <a:off x="4323347" y="969679"/>
            <a:ext cx="3545305" cy="2045441"/>
            <a:chOff x="3946358" y="1025918"/>
            <a:chExt cx="3545305" cy="2045441"/>
          </a:xfrm>
        </p:grpSpPr>
        <p:sp>
          <p:nvSpPr>
            <p:cNvPr id="15" name="Rectangle: Rounded Corners 14">
              <a:extLst>
                <a:ext uri="{FF2B5EF4-FFF2-40B4-BE49-F238E27FC236}">
                  <a16:creationId xmlns:a16="http://schemas.microsoft.com/office/drawing/2014/main" id="{4DCB90F3-7E75-B574-35EB-771969CBEE04}"/>
                </a:ext>
              </a:extLst>
            </p:cNvPr>
            <p:cNvSpPr/>
            <p:nvPr/>
          </p:nvSpPr>
          <p:spPr>
            <a:xfrm>
              <a:off x="3946358" y="1025918"/>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TextBox 15">
              <a:extLst>
                <a:ext uri="{FF2B5EF4-FFF2-40B4-BE49-F238E27FC236}">
                  <a16:creationId xmlns:a16="http://schemas.microsoft.com/office/drawing/2014/main" id="{5D788140-2434-196B-BD08-99C175F670A2}"/>
                </a:ext>
              </a:extLst>
            </p:cNvPr>
            <p:cNvSpPr txBox="1"/>
            <p:nvPr/>
          </p:nvSpPr>
          <p:spPr>
            <a:xfrm>
              <a:off x="5809983" y="1152772"/>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17" name="Picture 16">
              <a:extLst>
                <a:ext uri="{FF2B5EF4-FFF2-40B4-BE49-F238E27FC236}">
                  <a16:creationId xmlns:a16="http://schemas.microsoft.com/office/drawing/2014/main" id="{74E5AC6B-95D7-D9D7-EAE7-5D97FF447DBB}"/>
                </a:ext>
              </a:extLst>
            </p:cNvPr>
            <p:cNvPicPr>
              <a:picLocks noChangeAspect="1"/>
            </p:cNvPicPr>
            <p:nvPr/>
          </p:nvPicPr>
          <p:blipFill>
            <a:blip r:embed="rId4"/>
            <a:stretch>
              <a:fillRect/>
            </a:stretch>
          </p:blipFill>
          <p:spPr>
            <a:xfrm>
              <a:off x="4689346" y="1421014"/>
              <a:ext cx="1035969" cy="1325563"/>
            </a:xfrm>
            <a:prstGeom prst="rect">
              <a:avLst/>
            </a:prstGeom>
          </p:spPr>
        </p:pic>
      </p:grpSp>
      <p:sp>
        <p:nvSpPr>
          <p:cNvPr id="3" name="TextBox 2">
            <a:extLst>
              <a:ext uri="{FF2B5EF4-FFF2-40B4-BE49-F238E27FC236}">
                <a16:creationId xmlns:a16="http://schemas.microsoft.com/office/drawing/2014/main" id="{C650E374-9483-9AEB-3452-49E92560AB91}"/>
              </a:ext>
            </a:extLst>
          </p:cNvPr>
          <p:cNvSpPr txBox="1"/>
          <p:nvPr/>
        </p:nvSpPr>
        <p:spPr>
          <a:xfrm>
            <a:off x="1777093" y="3549661"/>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a  e  o  u</a:t>
            </a:r>
          </a:p>
        </p:txBody>
      </p:sp>
      <p:sp>
        <p:nvSpPr>
          <p:cNvPr id="4" name="Oval 3">
            <a:extLst>
              <a:ext uri="{FF2B5EF4-FFF2-40B4-BE49-F238E27FC236}">
                <a16:creationId xmlns:a16="http://schemas.microsoft.com/office/drawing/2014/main" id="{DF95C568-6C0F-55D6-483A-4F7BB1B93F96}"/>
              </a:ext>
              <a:ext uri="{C183D7F6-B498-43B3-948B-1728B52AA6E4}">
                <adec:decorative xmlns:adec="http://schemas.microsoft.com/office/drawing/2017/decorative" val="1"/>
              </a:ext>
            </a:extLst>
          </p:cNvPr>
          <p:cNvSpPr/>
          <p:nvPr/>
        </p:nvSpPr>
        <p:spPr>
          <a:xfrm>
            <a:off x="3709050"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a:extLst>
              <a:ext uri="{FF2B5EF4-FFF2-40B4-BE49-F238E27FC236}">
                <a16:creationId xmlns:a16="http://schemas.microsoft.com/office/drawing/2014/main" id="{4D2D9357-DBAD-2DE0-5EA4-4475A2EA1E39}"/>
              </a:ext>
              <a:ext uri="{C183D7F6-B498-43B3-948B-1728B52AA6E4}">
                <adec:decorative xmlns:adec="http://schemas.microsoft.com/office/drawing/2017/decorative" val="1"/>
              </a:ext>
            </a:extLst>
          </p:cNvPr>
          <p:cNvSpPr/>
          <p:nvPr/>
        </p:nvSpPr>
        <p:spPr>
          <a:xfrm>
            <a:off x="5043657"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2729606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B6A68-4199-0906-3B35-67B0FDEB4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54A52A-D2E1-056B-09E3-42AF221EBB79}"/>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21 We do</a:t>
            </a:r>
          </a:p>
        </p:txBody>
      </p:sp>
      <p:sp>
        <p:nvSpPr>
          <p:cNvPr id="5" name="TextBox 4">
            <a:extLst>
              <a:ext uri="{FF2B5EF4-FFF2-40B4-BE49-F238E27FC236}">
                <a16:creationId xmlns:a16="http://schemas.microsoft.com/office/drawing/2014/main" id="{E13E7982-63BA-8932-C548-B339B1284515}"/>
              </a:ext>
            </a:extLst>
          </p:cNvPr>
          <p:cNvSpPr txBox="1"/>
          <p:nvPr/>
        </p:nvSpPr>
        <p:spPr>
          <a:xfrm>
            <a:off x="1777093" y="3549661"/>
            <a:ext cx="8637814" cy="1670650"/>
          </a:xfrm>
          <a:prstGeom prst="rect">
            <a:avLst/>
          </a:prstGeom>
          <a:noFill/>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a  e  o  u</a:t>
            </a:r>
          </a:p>
        </p:txBody>
      </p:sp>
      <p:sp>
        <p:nvSpPr>
          <p:cNvPr id="17" name="Oval 16" descr="The lettteer a with a circle around it">
            <a:extLst>
              <a:ext uri="{FF2B5EF4-FFF2-40B4-BE49-F238E27FC236}">
                <a16:creationId xmlns:a16="http://schemas.microsoft.com/office/drawing/2014/main" id="{F1D5EC4F-BF9F-5251-C013-C0179B71BDB1}"/>
              </a:ext>
            </a:extLst>
          </p:cNvPr>
          <p:cNvSpPr/>
          <p:nvPr/>
        </p:nvSpPr>
        <p:spPr>
          <a:xfrm>
            <a:off x="3709050"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Oval 2" descr="The lettteer e with a circle around it">
            <a:extLst>
              <a:ext uri="{FF2B5EF4-FFF2-40B4-BE49-F238E27FC236}">
                <a16:creationId xmlns:a16="http://schemas.microsoft.com/office/drawing/2014/main" id="{ED095E87-DFC5-624B-7121-F55D26680178}"/>
              </a:ext>
            </a:extLst>
          </p:cNvPr>
          <p:cNvSpPr/>
          <p:nvPr/>
        </p:nvSpPr>
        <p:spPr>
          <a:xfrm>
            <a:off x="5043657" y="4088933"/>
            <a:ext cx="914400" cy="933450"/>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6" descr="Icon to represent hearing the schwa sound - an ear with the notation for schwa in the middle, followed by a forward slash. ">
            <a:extLst>
              <a:ext uri="{FF2B5EF4-FFF2-40B4-BE49-F238E27FC236}">
                <a16:creationId xmlns:a16="http://schemas.microsoft.com/office/drawing/2014/main" id="{83F4CB60-8EB0-50E9-B96F-22E554720897}"/>
              </a:ext>
            </a:extLst>
          </p:cNvPr>
          <p:cNvGrpSpPr/>
          <p:nvPr/>
        </p:nvGrpSpPr>
        <p:grpSpPr>
          <a:xfrm>
            <a:off x="4323347" y="969679"/>
            <a:ext cx="3545305" cy="2045441"/>
            <a:chOff x="3946358" y="1025918"/>
            <a:chExt cx="3545305" cy="2045441"/>
          </a:xfrm>
        </p:grpSpPr>
        <p:sp>
          <p:nvSpPr>
            <p:cNvPr id="8" name="Rectangle: Rounded Corners 7">
              <a:extLst>
                <a:ext uri="{FF2B5EF4-FFF2-40B4-BE49-F238E27FC236}">
                  <a16:creationId xmlns:a16="http://schemas.microsoft.com/office/drawing/2014/main" id="{CB045CAB-27C4-E069-4ED2-CBE9C0B98619}"/>
                </a:ext>
              </a:extLst>
            </p:cNvPr>
            <p:cNvSpPr/>
            <p:nvPr/>
          </p:nvSpPr>
          <p:spPr>
            <a:xfrm>
              <a:off x="3946358" y="1025918"/>
              <a:ext cx="3545305" cy="2045441"/>
            </a:xfrm>
            <a:prstGeom prst="round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a:extLst>
                <a:ext uri="{FF2B5EF4-FFF2-40B4-BE49-F238E27FC236}">
                  <a16:creationId xmlns:a16="http://schemas.microsoft.com/office/drawing/2014/main" id="{5B517D89-C268-DA7D-32B5-20038D7C51B0}"/>
                </a:ext>
              </a:extLst>
            </p:cNvPr>
            <p:cNvSpPr txBox="1"/>
            <p:nvPr/>
          </p:nvSpPr>
          <p:spPr>
            <a:xfrm>
              <a:off x="5809983" y="1152772"/>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pic>
          <p:nvPicPr>
            <p:cNvPr id="10" name="Picture 9">
              <a:extLst>
                <a:ext uri="{FF2B5EF4-FFF2-40B4-BE49-F238E27FC236}">
                  <a16:creationId xmlns:a16="http://schemas.microsoft.com/office/drawing/2014/main" id="{A4930FDD-0BA8-79BF-41C2-014A8E735A91}"/>
                </a:ext>
              </a:extLst>
            </p:cNvPr>
            <p:cNvPicPr>
              <a:picLocks noChangeAspect="1"/>
            </p:cNvPicPr>
            <p:nvPr/>
          </p:nvPicPr>
          <p:blipFill>
            <a:blip r:embed="rId4"/>
            <a:stretch>
              <a:fillRect/>
            </a:stretch>
          </p:blipFill>
          <p:spPr>
            <a:xfrm>
              <a:off x="4689346" y="1421014"/>
              <a:ext cx="1035969" cy="1325563"/>
            </a:xfrm>
            <a:prstGeom prst="rect">
              <a:avLst/>
            </a:prstGeom>
          </p:spPr>
        </p:pic>
      </p:grpSp>
    </p:spTree>
    <p:custDataLst>
      <p:tags r:id="rId1"/>
    </p:custDataLst>
    <p:extLst>
      <p:ext uri="{BB962C8B-B14F-4D97-AF65-F5344CB8AC3E}">
        <p14:creationId xmlns:p14="http://schemas.microsoft.com/office/powerpoint/2010/main" val="3925942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22 I</a:t>
            </a:r>
            <a:r>
              <a:rPr lang="en-US" sz="800" kern="1200" baseline="0">
                <a:solidFill>
                  <a:schemeClr val="bg2"/>
                </a:solidFill>
                <a:effectLst/>
                <a:latin typeface="+mn-lt"/>
              </a:rPr>
              <a:t> do</a:t>
            </a:r>
            <a:endParaRPr lang="en-AU" sz="800">
              <a:solidFill>
                <a:schemeClr val="bg2"/>
              </a:solidFill>
              <a:latin typeface="+mn-lt"/>
            </a:endParaRPr>
          </a:p>
        </p:txBody>
      </p:sp>
      <p:grpSp>
        <p:nvGrpSpPr>
          <p:cNvPr id="4" name="Group 3" descr="The word about with a schwa symbol undernath the a.&#10;The word afford with a schwa symbol undernath the a.&#10;The word away with a schwa symbol undernath the a.&#10;The word alert with a schwa symbol undernath the a.">
            <a:extLst>
              <a:ext uri="{FF2B5EF4-FFF2-40B4-BE49-F238E27FC236}">
                <a16:creationId xmlns:a16="http://schemas.microsoft.com/office/drawing/2014/main" id="{0953875B-9F61-FB55-239D-B05F7AF78CB4}"/>
              </a:ext>
            </a:extLst>
          </p:cNvPr>
          <p:cNvGrpSpPr/>
          <p:nvPr/>
        </p:nvGrpSpPr>
        <p:grpSpPr>
          <a:xfrm>
            <a:off x="464654" y="1469482"/>
            <a:ext cx="11906250" cy="4235356"/>
            <a:chOff x="464654" y="1469482"/>
            <a:chExt cx="11906250" cy="4235356"/>
          </a:xfrm>
        </p:grpSpPr>
        <p:sp>
          <p:nvSpPr>
            <p:cNvPr id="5" name="Content Placeholder 2">
              <a:extLst>
                <a:ext uri="{FF2B5EF4-FFF2-40B4-BE49-F238E27FC236}">
                  <a16:creationId xmlns:a16="http://schemas.microsoft.com/office/drawing/2014/main" id="{0D3FE1E4-368C-BA17-5D2E-4F9469EB6425}"/>
                </a:ext>
              </a:extLst>
            </p:cNvPr>
            <p:cNvSpPr txBox="1">
              <a:spLocks/>
            </p:cNvSpPr>
            <p:nvPr/>
          </p:nvSpPr>
          <p:spPr>
            <a:xfrm>
              <a:off x="464654"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away     alert</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F17FFD48-4623-2F1E-23B6-DD47969EB944}"/>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about    afford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
        <p:nvSpPr>
          <p:cNvPr id="7" name="TextBox 6">
            <a:extLst>
              <a:ext uri="{FF2B5EF4-FFF2-40B4-BE49-F238E27FC236}">
                <a16:creationId xmlns:a16="http://schemas.microsoft.com/office/drawing/2014/main" id="{9EA946FA-3844-8B50-C404-380044DAD833}"/>
              </a:ext>
            </a:extLst>
          </p:cNvPr>
          <p:cNvSpPr txBox="1"/>
          <p:nvPr/>
        </p:nvSpPr>
        <p:spPr>
          <a:xfrm>
            <a:off x="723900" y="2759214"/>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2" name="TextBox 11">
            <a:extLst>
              <a:ext uri="{FF2B5EF4-FFF2-40B4-BE49-F238E27FC236}">
                <a16:creationId xmlns:a16="http://schemas.microsoft.com/office/drawing/2014/main" id="{CBF79336-A9C2-FA9F-60E9-64B5980FEC66}"/>
              </a:ext>
            </a:extLst>
          </p:cNvPr>
          <p:cNvSpPr txBox="1"/>
          <p:nvPr/>
        </p:nvSpPr>
        <p:spPr>
          <a:xfrm>
            <a:off x="6191250" y="2721114"/>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3" name="TextBox 12">
            <a:extLst>
              <a:ext uri="{FF2B5EF4-FFF2-40B4-BE49-F238E27FC236}">
                <a16:creationId xmlns:a16="http://schemas.microsoft.com/office/drawing/2014/main" id="{9AFB40C8-1920-F23F-2D47-71431E8A0720}"/>
              </a:ext>
            </a:extLst>
          </p:cNvPr>
          <p:cNvSpPr txBox="1"/>
          <p:nvPr/>
        </p:nvSpPr>
        <p:spPr>
          <a:xfrm>
            <a:off x="723900" y="518160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4" name="TextBox 13">
            <a:extLst>
              <a:ext uri="{FF2B5EF4-FFF2-40B4-BE49-F238E27FC236}">
                <a16:creationId xmlns:a16="http://schemas.microsoft.com/office/drawing/2014/main" id="{1906D6EB-576B-A215-AD62-5C7FF07F5ABE}"/>
              </a:ext>
            </a:extLst>
          </p:cNvPr>
          <p:cNvSpPr txBox="1"/>
          <p:nvPr/>
        </p:nvSpPr>
        <p:spPr>
          <a:xfrm>
            <a:off x="6305550" y="5173924"/>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We do </a:t>
            </a:r>
            <a:endParaRPr lang="en-AU"/>
          </a:p>
        </p:txBody>
      </p:sp>
      <p:grpSp>
        <p:nvGrpSpPr>
          <p:cNvPr id="2" name="Group 1" descr="The word ago with a schwa symbol undernath the a.&#10;The word arrive with a schwa symbol undernath the a.&#10;The word attend with a schwa symbol undernath the a.&#10;The word awake with a schwa symbol undernath the a.">
            <a:extLst>
              <a:ext uri="{FF2B5EF4-FFF2-40B4-BE49-F238E27FC236}">
                <a16:creationId xmlns:a16="http://schemas.microsoft.com/office/drawing/2014/main" id="{5A6B9F11-9CDC-19F6-E2FB-9BDC67B69720}"/>
              </a:ext>
            </a:extLst>
          </p:cNvPr>
          <p:cNvGrpSpPr/>
          <p:nvPr/>
        </p:nvGrpSpPr>
        <p:grpSpPr>
          <a:xfrm>
            <a:off x="464654" y="1469482"/>
            <a:ext cx="11906250" cy="4235356"/>
            <a:chOff x="464654" y="1469482"/>
            <a:chExt cx="11906250" cy="4235356"/>
          </a:xfrm>
        </p:grpSpPr>
        <p:sp>
          <p:nvSpPr>
            <p:cNvPr id="6" name="Content Placeholder 2">
              <a:extLst>
                <a:ext uri="{FF2B5EF4-FFF2-40B4-BE49-F238E27FC236}">
                  <a16:creationId xmlns:a16="http://schemas.microsoft.com/office/drawing/2014/main" id="{A8B02FA2-4359-B66D-583A-B67B6DACBB99}"/>
                </a:ext>
              </a:extLst>
            </p:cNvPr>
            <p:cNvSpPr txBox="1">
              <a:spLocks/>
            </p:cNvSpPr>
            <p:nvPr/>
          </p:nvSpPr>
          <p:spPr>
            <a:xfrm>
              <a:off x="464654"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attend     awake</a:t>
              </a:r>
              <a:endParaRPr lang="en-AU" sz="1200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EFB1B031-03B2-7195-259F-F0B100B42386}"/>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ago    arrive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
        <p:nvSpPr>
          <p:cNvPr id="9" name="TextBox 8">
            <a:extLst>
              <a:ext uri="{FF2B5EF4-FFF2-40B4-BE49-F238E27FC236}">
                <a16:creationId xmlns:a16="http://schemas.microsoft.com/office/drawing/2014/main" id="{E29C6FDA-088E-8BD3-BAD7-94C31231B41D}"/>
              </a:ext>
            </a:extLst>
          </p:cNvPr>
          <p:cNvSpPr txBox="1"/>
          <p:nvPr/>
        </p:nvSpPr>
        <p:spPr>
          <a:xfrm>
            <a:off x="723900" y="2759214"/>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0" name="TextBox 9">
            <a:extLst>
              <a:ext uri="{FF2B5EF4-FFF2-40B4-BE49-F238E27FC236}">
                <a16:creationId xmlns:a16="http://schemas.microsoft.com/office/drawing/2014/main" id="{A875AF0E-5251-B3E9-B9EE-BF740ECE3C3C}"/>
              </a:ext>
            </a:extLst>
          </p:cNvPr>
          <p:cNvSpPr txBox="1"/>
          <p:nvPr/>
        </p:nvSpPr>
        <p:spPr>
          <a:xfrm>
            <a:off x="4819650" y="2721114"/>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3" name="TextBox 12">
            <a:extLst>
              <a:ext uri="{FF2B5EF4-FFF2-40B4-BE49-F238E27FC236}">
                <a16:creationId xmlns:a16="http://schemas.microsoft.com/office/drawing/2014/main" id="{8ACE3B99-0DC9-E744-5133-AD982040EF84}"/>
              </a:ext>
            </a:extLst>
          </p:cNvPr>
          <p:cNvSpPr txBox="1"/>
          <p:nvPr/>
        </p:nvSpPr>
        <p:spPr>
          <a:xfrm>
            <a:off x="723900" y="518160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4" name="TextBox 13">
            <a:extLst>
              <a:ext uri="{FF2B5EF4-FFF2-40B4-BE49-F238E27FC236}">
                <a16:creationId xmlns:a16="http://schemas.microsoft.com/office/drawing/2014/main" id="{4B6A68E8-30D7-449D-29FE-A95B3C4F9D3D}"/>
              </a:ext>
            </a:extLst>
          </p:cNvPr>
          <p:cNvSpPr txBox="1"/>
          <p:nvPr/>
        </p:nvSpPr>
        <p:spPr>
          <a:xfrm>
            <a:off x="7029450" y="5127376"/>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24 I do</a:t>
            </a:r>
            <a:endParaRPr lang="en-AU"/>
          </a:p>
        </p:txBody>
      </p:sp>
      <p:grpSp>
        <p:nvGrpSpPr>
          <p:cNvPr id="9" name="Group 8" descr="The letter a with a schwa symbol underneath it and a pencil to the right">
            <a:extLst>
              <a:ext uri="{FF2B5EF4-FFF2-40B4-BE49-F238E27FC236}">
                <a16:creationId xmlns:a16="http://schemas.microsoft.com/office/drawing/2014/main" id="{8F464EF5-AD7F-C6C4-B527-078FE7E366F9}"/>
              </a:ext>
            </a:extLst>
          </p:cNvPr>
          <p:cNvGrpSpPr/>
          <p:nvPr/>
        </p:nvGrpSpPr>
        <p:grpSpPr>
          <a:xfrm>
            <a:off x="4089743" y="583912"/>
            <a:ext cx="3671538" cy="4851688"/>
            <a:chOff x="4089743" y="583912"/>
            <a:chExt cx="3671538" cy="4851688"/>
          </a:xfrm>
        </p:grpSpPr>
        <p:pic>
          <p:nvPicPr>
            <p:cNvPr id="5" name="Graphic 4" descr="Pencil outline">
              <a:extLst>
                <a:ext uri="{FF2B5EF4-FFF2-40B4-BE49-F238E27FC236}">
                  <a16:creationId xmlns:a16="http://schemas.microsoft.com/office/drawing/2014/main" id="{1BC5ACD7-FA7A-47DC-E67C-7F49B26EB1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6" name="Group 5">
              <a:extLst>
                <a:ext uri="{FF2B5EF4-FFF2-40B4-BE49-F238E27FC236}">
                  <a16:creationId xmlns:a16="http://schemas.microsoft.com/office/drawing/2014/main" id="{FFFF8219-860E-D63B-476F-E00EEC46D728}"/>
                </a:ext>
              </a:extLst>
            </p:cNvPr>
            <p:cNvGrpSpPr/>
            <p:nvPr/>
          </p:nvGrpSpPr>
          <p:grpSpPr>
            <a:xfrm>
              <a:off x="4687192" y="583912"/>
              <a:ext cx="2057400" cy="3003219"/>
              <a:chOff x="2591692" y="2105560"/>
              <a:chExt cx="2057400" cy="3003219"/>
            </a:xfrm>
          </p:grpSpPr>
          <p:sp>
            <p:nvSpPr>
              <p:cNvPr id="7" name="TextBox 6">
                <a:extLst>
                  <a:ext uri="{FF2B5EF4-FFF2-40B4-BE49-F238E27FC236}">
                    <a16:creationId xmlns:a16="http://schemas.microsoft.com/office/drawing/2014/main" id="{9FF3B4F4-E76B-258B-75A2-DFFD84759CCA}"/>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a</a:t>
                </a:r>
                <a:endParaRPr lang="en-AU">
                  <a:solidFill>
                    <a:srgbClr val="4857A6"/>
                  </a:solidFill>
                  <a:latin typeface="Tenorite" panose="00000500000000000000" pitchFamily="2" charset="0"/>
                </a:endParaRPr>
              </a:p>
            </p:txBody>
          </p:sp>
          <p:sp>
            <p:nvSpPr>
              <p:cNvPr id="8" name="TextBox 7">
                <a:extLst>
                  <a:ext uri="{FF2B5EF4-FFF2-40B4-BE49-F238E27FC236}">
                    <a16:creationId xmlns:a16="http://schemas.microsoft.com/office/drawing/2014/main" id="{C6EB71D6-CB11-F9FC-B936-969725A5DD1F}"/>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6B57A-21F2-44DF-75C3-F34F4805B4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8274F8-8FB8-FED1-3103-74CEEB88EEF9}"/>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5" name="Group 4" descr="The letter a with a schwa symbol underneath it and a pencil to the right">
            <a:extLst>
              <a:ext uri="{FF2B5EF4-FFF2-40B4-BE49-F238E27FC236}">
                <a16:creationId xmlns:a16="http://schemas.microsoft.com/office/drawing/2014/main" id="{C1D14B2A-A3D8-EBB0-8BAE-217F9C22E681}"/>
              </a:ext>
            </a:extLst>
          </p:cNvPr>
          <p:cNvGrpSpPr/>
          <p:nvPr/>
        </p:nvGrpSpPr>
        <p:grpSpPr>
          <a:xfrm>
            <a:off x="4089743" y="583912"/>
            <a:ext cx="3671538" cy="4851688"/>
            <a:chOff x="4089743" y="583912"/>
            <a:chExt cx="3671538" cy="4851688"/>
          </a:xfrm>
        </p:grpSpPr>
        <p:pic>
          <p:nvPicPr>
            <p:cNvPr id="6" name="Graphic 5" descr="Pencil outline">
              <a:extLst>
                <a:ext uri="{FF2B5EF4-FFF2-40B4-BE49-F238E27FC236}">
                  <a16:creationId xmlns:a16="http://schemas.microsoft.com/office/drawing/2014/main" id="{9F1967E2-26A9-7240-5F7D-D6C754D0FF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7" name="Group 6">
              <a:extLst>
                <a:ext uri="{FF2B5EF4-FFF2-40B4-BE49-F238E27FC236}">
                  <a16:creationId xmlns:a16="http://schemas.microsoft.com/office/drawing/2014/main" id="{16A8217E-6EA2-2188-737A-DC2E1FCF5FBD}"/>
                </a:ext>
              </a:extLst>
            </p:cNvPr>
            <p:cNvGrpSpPr/>
            <p:nvPr/>
          </p:nvGrpSpPr>
          <p:grpSpPr>
            <a:xfrm>
              <a:off x="4687192" y="583912"/>
              <a:ext cx="2057400" cy="3003219"/>
              <a:chOff x="2591692" y="2105560"/>
              <a:chExt cx="2057400" cy="3003219"/>
            </a:xfrm>
          </p:grpSpPr>
          <p:sp>
            <p:nvSpPr>
              <p:cNvPr id="8" name="TextBox 7">
                <a:extLst>
                  <a:ext uri="{FF2B5EF4-FFF2-40B4-BE49-F238E27FC236}">
                    <a16:creationId xmlns:a16="http://schemas.microsoft.com/office/drawing/2014/main" id="{56580320-C5EB-FC37-F071-1064F1D21742}"/>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a</a:t>
                </a:r>
                <a:endParaRPr lang="en-AU">
                  <a:solidFill>
                    <a:srgbClr val="4857A6"/>
                  </a:solidFill>
                  <a:latin typeface="Tenorite" panose="00000500000000000000" pitchFamily="2" charset="0"/>
                </a:endParaRPr>
              </a:p>
            </p:txBody>
          </p:sp>
          <p:sp>
            <p:nvSpPr>
              <p:cNvPr id="9" name="TextBox 8">
                <a:extLst>
                  <a:ext uri="{FF2B5EF4-FFF2-40B4-BE49-F238E27FC236}">
                    <a16:creationId xmlns:a16="http://schemas.microsoft.com/office/drawing/2014/main" id="{324D0C16-5184-83D6-1EA3-D14598752242}"/>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6033076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21BB6-D69E-F6AD-A836-5CBC929AE66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9E6B595-D273-56CD-55EA-CF4A734A8064}"/>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26 I</a:t>
            </a:r>
            <a:r>
              <a:rPr lang="en-US" sz="800" kern="1200" baseline="0">
                <a:solidFill>
                  <a:schemeClr val="bg2"/>
                </a:solidFill>
                <a:effectLst/>
                <a:latin typeface="+mn-lt"/>
              </a:rPr>
              <a:t> do</a:t>
            </a:r>
            <a:endParaRPr lang="en-AU" sz="800">
              <a:solidFill>
                <a:schemeClr val="bg2"/>
              </a:solidFill>
              <a:latin typeface="+mn-lt"/>
            </a:endParaRPr>
          </a:p>
        </p:txBody>
      </p:sp>
      <p:grpSp>
        <p:nvGrpSpPr>
          <p:cNvPr id="2" name="Group 1" descr="The word elect with a schwa symbol underneath the e.&#10;The word event with a schwa symbol underneath the e.&#10;The word escape with a schwa symbol underneath the e.&#10;The word effect with a schwa symbol underneath the e.&#10;">
            <a:extLst>
              <a:ext uri="{FF2B5EF4-FFF2-40B4-BE49-F238E27FC236}">
                <a16:creationId xmlns:a16="http://schemas.microsoft.com/office/drawing/2014/main" id="{4237F57D-6272-EBCD-1BA4-978E41E47CD4}"/>
              </a:ext>
            </a:extLst>
          </p:cNvPr>
          <p:cNvGrpSpPr/>
          <p:nvPr/>
        </p:nvGrpSpPr>
        <p:grpSpPr>
          <a:xfrm>
            <a:off x="464654" y="1469482"/>
            <a:ext cx="11906250" cy="4189189"/>
            <a:chOff x="464654" y="1469482"/>
            <a:chExt cx="11906250" cy="4189189"/>
          </a:xfrm>
        </p:grpSpPr>
        <p:sp>
          <p:nvSpPr>
            <p:cNvPr id="8" name="Content Placeholder 2">
              <a:extLst>
                <a:ext uri="{FF2B5EF4-FFF2-40B4-BE49-F238E27FC236}">
                  <a16:creationId xmlns:a16="http://schemas.microsoft.com/office/drawing/2014/main" id="{A28610C5-0611-0719-1F40-C7816EEFE597}"/>
                </a:ext>
              </a:extLst>
            </p:cNvPr>
            <p:cNvSpPr txBox="1">
              <a:spLocks/>
            </p:cNvSpPr>
            <p:nvPr/>
          </p:nvSpPr>
          <p:spPr>
            <a:xfrm>
              <a:off x="464654"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escape   evolve</a:t>
              </a:r>
              <a:endParaRPr lang="en-AU" sz="12000">
                <a:solidFill>
                  <a:srgbClr val="4557AD"/>
                </a:solidFill>
                <a:latin typeface="Tenorite"/>
                <a:ea typeface="Verdana"/>
                <a:cs typeface="Verdana" panose="020B0604030504040204" pitchFamily="34" charset="0"/>
              </a:endParaRPr>
            </a:p>
          </p:txBody>
        </p:sp>
        <p:sp>
          <p:nvSpPr>
            <p:cNvPr id="9" name="Content Placeholder 2">
              <a:extLst>
                <a:ext uri="{FF2B5EF4-FFF2-40B4-BE49-F238E27FC236}">
                  <a16:creationId xmlns:a16="http://schemas.microsoft.com/office/drawing/2014/main" id="{6578EB16-FBEE-363A-8FE6-C731761D3F87}"/>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erode      event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
        <p:nvSpPr>
          <p:cNvPr id="10" name="TextBox 9">
            <a:extLst>
              <a:ext uri="{FF2B5EF4-FFF2-40B4-BE49-F238E27FC236}">
                <a16:creationId xmlns:a16="http://schemas.microsoft.com/office/drawing/2014/main" id="{6DE3344F-5623-9B96-2920-DB70CE061C26}"/>
              </a:ext>
            </a:extLst>
          </p:cNvPr>
          <p:cNvSpPr txBox="1"/>
          <p:nvPr/>
        </p:nvSpPr>
        <p:spPr>
          <a:xfrm>
            <a:off x="723900" y="2759214"/>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1" name="TextBox 10">
            <a:extLst>
              <a:ext uri="{FF2B5EF4-FFF2-40B4-BE49-F238E27FC236}">
                <a16:creationId xmlns:a16="http://schemas.microsoft.com/office/drawing/2014/main" id="{7393018D-F4B0-BB54-7746-066820F1ECA5}"/>
              </a:ext>
            </a:extLst>
          </p:cNvPr>
          <p:cNvSpPr txBox="1"/>
          <p:nvPr/>
        </p:nvSpPr>
        <p:spPr>
          <a:xfrm>
            <a:off x="6825812" y="2759214"/>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6" name="TextBox 15">
            <a:extLst>
              <a:ext uri="{FF2B5EF4-FFF2-40B4-BE49-F238E27FC236}">
                <a16:creationId xmlns:a16="http://schemas.microsoft.com/office/drawing/2014/main" id="{056D356F-8EDA-F691-86CB-C00D85C49DB5}"/>
              </a:ext>
            </a:extLst>
          </p:cNvPr>
          <p:cNvSpPr txBox="1"/>
          <p:nvPr/>
        </p:nvSpPr>
        <p:spPr>
          <a:xfrm>
            <a:off x="723900" y="5181600"/>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7" name="TextBox 16">
            <a:extLst>
              <a:ext uri="{FF2B5EF4-FFF2-40B4-BE49-F238E27FC236}">
                <a16:creationId xmlns:a16="http://schemas.microsoft.com/office/drawing/2014/main" id="{D2FD6F43-E2B2-E828-47CA-CBC81F23C34C}"/>
              </a:ext>
            </a:extLst>
          </p:cNvPr>
          <p:cNvSpPr txBox="1"/>
          <p:nvPr/>
        </p:nvSpPr>
        <p:spPr>
          <a:xfrm>
            <a:off x="6477000" y="5181600"/>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1833903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48D28-53C9-DA99-D781-89D14285B4C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E8976B1-F85E-8D5B-69E5-265ED1FF8D3D}"/>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27 We do </a:t>
            </a:r>
            <a:endParaRPr lang="en-AU"/>
          </a:p>
        </p:txBody>
      </p:sp>
      <p:grpSp>
        <p:nvGrpSpPr>
          <p:cNvPr id="4" name="Group 3" descr="The word erase with a schwa symbol underneath the e.&#10;The word effect with a schwa symbol underneath the e.&#10;The word event with a schwa symbol underneath the e.&#10;The word elect with a schwa symbol underneath the e.">
            <a:extLst>
              <a:ext uri="{FF2B5EF4-FFF2-40B4-BE49-F238E27FC236}">
                <a16:creationId xmlns:a16="http://schemas.microsoft.com/office/drawing/2014/main" id="{688912BC-B547-B296-FAB7-7F24BB21CF3E}"/>
              </a:ext>
            </a:extLst>
          </p:cNvPr>
          <p:cNvGrpSpPr/>
          <p:nvPr/>
        </p:nvGrpSpPr>
        <p:grpSpPr>
          <a:xfrm>
            <a:off x="464654" y="1469482"/>
            <a:ext cx="11906250" cy="4235356"/>
            <a:chOff x="464654" y="1469482"/>
            <a:chExt cx="11906250" cy="4235356"/>
          </a:xfrm>
        </p:grpSpPr>
        <p:sp>
          <p:nvSpPr>
            <p:cNvPr id="5" name="Content Placeholder 2">
              <a:extLst>
                <a:ext uri="{FF2B5EF4-FFF2-40B4-BE49-F238E27FC236}">
                  <a16:creationId xmlns:a16="http://schemas.microsoft.com/office/drawing/2014/main" id="{7C44964F-8188-EB99-5D5D-67BBEE7D3888}"/>
                </a:ext>
              </a:extLst>
            </p:cNvPr>
            <p:cNvSpPr txBox="1">
              <a:spLocks/>
            </p:cNvSpPr>
            <p:nvPr/>
          </p:nvSpPr>
          <p:spPr>
            <a:xfrm>
              <a:off x="464654"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event     elect</a:t>
              </a:r>
              <a:endParaRPr lang="en-AU" sz="120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3E139FFE-A598-1AD5-D82D-3B6CC9A7FC7B}"/>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erase    effect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
        <p:nvSpPr>
          <p:cNvPr id="11" name="TextBox 10">
            <a:extLst>
              <a:ext uri="{FF2B5EF4-FFF2-40B4-BE49-F238E27FC236}">
                <a16:creationId xmlns:a16="http://schemas.microsoft.com/office/drawing/2014/main" id="{E5C09F2A-5E33-3211-7545-21BBB06E82E2}"/>
              </a:ext>
            </a:extLst>
          </p:cNvPr>
          <p:cNvSpPr txBox="1"/>
          <p:nvPr/>
        </p:nvSpPr>
        <p:spPr>
          <a:xfrm>
            <a:off x="723900" y="2715672"/>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2" name="TextBox 11">
            <a:extLst>
              <a:ext uri="{FF2B5EF4-FFF2-40B4-BE49-F238E27FC236}">
                <a16:creationId xmlns:a16="http://schemas.microsoft.com/office/drawing/2014/main" id="{809E4271-38B9-9A6F-69BF-7071AF2BA1A0}"/>
              </a:ext>
            </a:extLst>
          </p:cNvPr>
          <p:cNvSpPr txBox="1"/>
          <p:nvPr/>
        </p:nvSpPr>
        <p:spPr>
          <a:xfrm>
            <a:off x="5810250" y="2721114"/>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6" name="TextBox 15">
            <a:extLst>
              <a:ext uri="{FF2B5EF4-FFF2-40B4-BE49-F238E27FC236}">
                <a16:creationId xmlns:a16="http://schemas.microsoft.com/office/drawing/2014/main" id="{9184BB79-C2FC-3744-6D9F-39F71EC024A8}"/>
              </a:ext>
            </a:extLst>
          </p:cNvPr>
          <p:cNvSpPr txBox="1"/>
          <p:nvPr/>
        </p:nvSpPr>
        <p:spPr>
          <a:xfrm>
            <a:off x="723900" y="5127376"/>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7" name="TextBox 16">
            <a:extLst>
              <a:ext uri="{FF2B5EF4-FFF2-40B4-BE49-F238E27FC236}">
                <a16:creationId xmlns:a16="http://schemas.microsoft.com/office/drawing/2014/main" id="{BDB3314F-7413-F106-5BED-D84D02DCB0D2}"/>
              </a:ext>
            </a:extLst>
          </p:cNvPr>
          <p:cNvSpPr txBox="1"/>
          <p:nvPr/>
        </p:nvSpPr>
        <p:spPr>
          <a:xfrm>
            <a:off x="6294665" y="5127376"/>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34925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DE205-BC05-9AAE-988F-9EB5BB5578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56A50C-A852-C3AD-2810-25B7DD42C525}"/>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grpSp>
        <p:nvGrpSpPr>
          <p:cNvPr id="4" name="Group 3" descr="The letter e with a schwa symbol underneath it and a pencil to the right">
            <a:extLst>
              <a:ext uri="{FF2B5EF4-FFF2-40B4-BE49-F238E27FC236}">
                <a16:creationId xmlns:a16="http://schemas.microsoft.com/office/drawing/2014/main" id="{D927B82A-4E18-9283-5003-FE167000D31F}"/>
              </a:ext>
            </a:extLst>
          </p:cNvPr>
          <p:cNvGrpSpPr/>
          <p:nvPr/>
        </p:nvGrpSpPr>
        <p:grpSpPr>
          <a:xfrm>
            <a:off x="4089743" y="622012"/>
            <a:ext cx="3671538" cy="4851688"/>
            <a:chOff x="4089743" y="583912"/>
            <a:chExt cx="3671538" cy="4851688"/>
          </a:xfrm>
        </p:grpSpPr>
        <p:pic>
          <p:nvPicPr>
            <p:cNvPr id="5" name="Graphic 4" descr="Pencil outline">
              <a:extLst>
                <a:ext uri="{FF2B5EF4-FFF2-40B4-BE49-F238E27FC236}">
                  <a16:creationId xmlns:a16="http://schemas.microsoft.com/office/drawing/2014/main" id="{5E28F0F9-FFB0-DA5E-56EA-45B81142F6D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6" name="Group 5">
              <a:extLst>
                <a:ext uri="{FF2B5EF4-FFF2-40B4-BE49-F238E27FC236}">
                  <a16:creationId xmlns:a16="http://schemas.microsoft.com/office/drawing/2014/main" id="{0F20DEF0-2B4F-251F-4863-27308BBD766A}"/>
                </a:ext>
              </a:extLst>
            </p:cNvPr>
            <p:cNvGrpSpPr/>
            <p:nvPr/>
          </p:nvGrpSpPr>
          <p:grpSpPr>
            <a:xfrm>
              <a:off x="4687192" y="583912"/>
              <a:ext cx="2057400" cy="3003219"/>
              <a:chOff x="2591692" y="2105560"/>
              <a:chExt cx="2057400" cy="3003219"/>
            </a:xfrm>
          </p:grpSpPr>
          <p:sp>
            <p:nvSpPr>
              <p:cNvPr id="8" name="TextBox 7">
                <a:extLst>
                  <a:ext uri="{FF2B5EF4-FFF2-40B4-BE49-F238E27FC236}">
                    <a16:creationId xmlns:a16="http://schemas.microsoft.com/office/drawing/2014/main" id="{DF5C678B-4A04-B8D7-2DF8-E5052F0AA09E}"/>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e</a:t>
                </a:r>
                <a:endParaRPr lang="en-AU">
                  <a:solidFill>
                    <a:srgbClr val="4857A6"/>
                  </a:solidFill>
                  <a:latin typeface="Tenorite" panose="00000500000000000000" pitchFamily="2" charset="0"/>
                </a:endParaRPr>
              </a:p>
            </p:txBody>
          </p:sp>
          <p:sp>
            <p:nvSpPr>
              <p:cNvPr id="9" name="TextBox 8">
                <a:extLst>
                  <a:ext uri="{FF2B5EF4-FFF2-40B4-BE49-F238E27FC236}">
                    <a16:creationId xmlns:a16="http://schemas.microsoft.com/office/drawing/2014/main" id="{1E36603B-C838-9C1B-F568-4C2F1C35C11E}"/>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2651692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0C53B-214F-AF04-C1E0-2297D6F4CCC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231F6D5-0A5D-D63A-9E05-A8BEB5B6DABB}"/>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29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B7ECBCC8-564B-6175-35C7-606DC50F07DF}"/>
              </a:ext>
            </a:extLst>
          </p:cNvPr>
          <p:cNvSpPr txBox="1">
            <a:spLocks/>
          </p:cNvSpPr>
          <p:nvPr/>
        </p:nvSpPr>
        <p:spPr>
          <a:xfrm>
            <a:off x="523875" y="2589937"/>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occur     opinion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FD493780-1BDC-AEC1-6492-C3A101F9A151}"/>
              </a:ext>
            </a:extLst>
          </p:cNvPr>
          <p:cNvSpPr txBox="1"/>
          <p:nvPr/>
        </p:nvSpPr>
        <p:spPr>
          <a:xfrm>
            <a:off x="723900" y="3847039"/>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14" name="TextBox 13">
            <a:extLst>
              <a:ext uri="{FF2B5EF4-FFF2-40B4-BE49-F238E27FC236}">
                <a16:creationId xmlns:a16="http://schemas.microsoft.com/office/drawing/2014/main" id="{2E3F819F-5CC9-EE74-0E4C-0AF18D5F6B7C}"/>
              </a:ext>
            </a:extLst>
          </p:cNvPr>
          <p:cNvSpPr txBox="1"/>
          <p:nvPr/>
        </p:nvSpPr>
        <p:spPr>
          <a:xfrm>
            <a:off x="6346723" y="3826548"/>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717774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Letters er ir and ur above a picture. The picture is of a girl holding a hurt bird in her arms. She is looking down at the bird with a sad look and the bird has two band-aids on it. The words underneath say: Her bird is hurt.">
            <a:extLst>
              <a:ext uri="{FF2B5EF4-FFF2-40B4-BE49-F238E27FC236}">
                <a16:creationId xmlns:a16="http://schemas.microsoft.com/office/drawing/2014/main" id="{A75EBA58-6BA8-E683-C1B3-24D01807E1DD}"/>
              </a:ext>
            </a:extLst>
          </p:cNvPr>
          <p:cNvGrpSpPr/>
          <p:nvPr/>
        </p:nvGrpSpPr>
        <p:grpSpPr>
          <a:xfrm>
            <a:off x="0" y="533264"/>
            <a:ext cx="12192000" cy="5822366"/>
            <a:chOff x="0" y="533264"/>
            <a:chExt cx="12192000" cy="5822366"/>
          </a:xfrm>
        </p:grpSpPr>
        <p:sp>
          <p:nvSpPr>
            <p:cNvPr id="5" name="TextBox 4">
              <a:extLst>
                <a:ext uri="{FF2B5EF4-FFF2-40B4-BE49-F238E27FC236}">
                  <a16:creationId xmlns:a16="http://schemas.microsoft.com/office/drawing/2014/main" id="{0BBDF0C1-50C1-4EF5-A2BF-0BF07BC54308}"/>
                </a:ext>
              </a:extLst>
            </p:cNvPr>
            <p:cNvSpPr txBox="1"/>
            <p:nvPr/>
          </p:nvSpPr>
          <p:spPr>
            <a:xfrm>
              <a:off x="1" y="5124524"/>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6" name="Rounded Rectangle 2">
              <a:extLst>
                <a:ext uri="{FF2B5EF4-FFF2-40B4-BE49-F238E27FC236}">
                  <a16:creationId xmlns:a16="http://schemas.microsoft.com/office/drawing/2014/main" id="{4827CC63-51A5-F3B9-9F77-5D739A122AC9}"/>
                </a:ext>
              </a:extLst>
            </p:cNvPr>
            <p:cNvSpPr/>
            <p:nvPr/>
          </p:nvSpPr>
          <p:spPr>
            <a:xfrm>
              <a:off x="1724297" y="2024482"/>
              <a:ext cx="8268789" cy="4331148"/>
            </a:xfrm>
            <a:prstGeom prst="roundRect">
              <a:avLst>
                <a:gd name="adj" fmla="val 2269"/>
              </a:avLst>
            </a:prstGeom>
            <a:noFill/>
            <a:ln w="38100">
              <a:solidFill>
                <a:srgbClr val="F4DC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901ECB4-F98B-FA60-304F-3CA955AA72D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5396" y="2191410"/>
              <a:ext cx="2281207" cy="3269731"/>
            </a:xfrm>
            <a:prstGeom prst="rect">
              <a:avLst/>
            </a:prstGeom>
          </p:spPr>
        </p:pic>
        <p:sp>
          <p:nvSpPr>
            <p:cNvPr id="8" name="Content Placeholder 2">
              <a:extLst>
                <a:ext uri="{FF2B5EF4-FFF2-40B4-BE49-F238E27FC236}">
                  <a16:creationId xmlns:a16="http://schemas.microsoft.com/office/drawing/2014/main" id="{1B1F0E26-B12A-A11D-F4F0-DC0B723FD651}"/>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er ir ur</a:t>
              </a:r>
              <a:endParaRPr lang="en-AU" sz="11000">
                <a:solidFill>
                  <a:srgbClr val="4557AD"/>
                </a:solidFill>
                <a:latin typeface="Tenorite" pitchFamily="2" charset="0"/>
                <a:cs typeface="Arial"/>
              </a:endParaRPr>
            </a:p>
          </p:txBody>
        </p:sp>
      </p:grpSp>
    </p:spTree>
    <p:extLst>
      <p:ext uri="{BB962C8B-B14F-4D97-AF65-F5344CB8AC3E}">
        <p14:creationId xmlns:p14="http://schemas.microsoft.com/office/powerpoint/2010/main" val="195463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2A53E-BFE0-39F8-B567-D79F912349B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0B99EE8-10EF-56AA-781E-71763BD240FC}"/>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30 We do </a:t>
            </a:r>
            <a:endParaRPr lang="en-AU"/>
          </a:p>
        </p:txBody>
      </p:sp>
      <p:sp>
        <p:nvSpPr>
          <p:cNvPr id="4" name="Content Placeholder 2">
            <a:extLst>
              <a:ext uri="{FF2B5EF4-FFF2-40B4-BE49-F238E27FC236}">
                <a16:creationId xmlns:a16="http://schemas.microsoft.com/office/drawing/2014/main" id="{AAE7D6A9-C57F-BE87-1A4E-6E0560132EFD}"/>
              </a:ext>
            </a:extLst>
          </p:cNvPr>
          <p:cNvSpPr txBox="1">
            <a:spLocks/>
          </p:cNvSpPr>
          <p:nvPr/>
        </p:nvSpPr>
        <p:spPr>
          <a:xfrm>
            <a:off x="523875" y="2589937"/>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offend    occur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C01DFDDF-5370-33B4-8C13-D5191E2E834F}"/>
              </a:ext>
            </a:extLst>
          </p:cNvPr>
          <p:cNvSpPr txBox="1"/>
          <p:nvPr/>
        </p:nvSpPr>
        <p:spPr>
          <a:xfrm>
            <a:off x="723900" y="3847039"/>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
        <p:nvSpPr>
          <p:cNvPr id="8" name="TextBox 7">
            <a:extLst>
              <a:ext uri="{FF2B5EF4-FFF2-40B4-BE49-F238E27FC236}">
                <a16:creationId xmlns:a16="http://schemas.microsoft.com/office/drawing/2014/main" id="{15000E9F-EF8F-54FB-73F0-250AC243B0D4}"/>
              </a:ext>
            </a:extLst>
          </p:cNvPr>
          <p:cNvSpPr txBox="1"/>
          <p:nvPr/>
        </p:nvSpPr>
        <p:spPr>
          <a:xfrm>
            <a:off x="6589303" y="3847039"/>
            <a:ext cx="5715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40149770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95A78-A8B0-2434-2061-46B4620E36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8DB37B-B189-68E1-294A-EFEDE06E5A38}"/>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31 We do</a:t>
            </a:r>
            <a:endParaRPr lang="en-AU"/>
          </a:p>
        </p:txBody>
      </p:sp>
      <p:grpSp>
        <p:nvGrpSpPr>
          <p:cNvPr id="9" name="Group 8" descr="The letter o with a schwa symbol uinderneath it and a pencil to the right.">
            <a:extLst>
              <a:ext uri="{FF2B5EF4-FFF2-40B4-BE49-F238E27FC236}">
                <a16:creationId xmlns:a16="http://schemas.microsoft.com/office/drawing/2014/main" id="{3392BF12-F61F-DBB2-BA96-06D9D3C47A8D}"/>
              </a:ext>
            </a:extLst>
          </p:cNvPr>
          <p:cNvGrpSpPr/>
          <p:nvPr/>
        </p:nvGrpSpPr>
        <p:grpSpPr>
          <a:xfrm>
            <a:off x="4089743" y="583912"/>
            <a:ext cx="3671538" cy="4851688"/>
            <a:chOff x="4089743" y="583912"/>
            <a:chExt cx="3671538" cy="4851688"/>
          </a:xfrm>
        </p:grpSpPr>
        <p:pic>
          <p:nvPicPr>
            <p:cNvPr id="10" name="Graphic 9" descr="Pencil outline">
              <a:extLst>
                <a:ext uri="{FF2B5EF4-FFF2-40B4-BE49-F238E27FC236}">
                  <a16:creationId xmlns:a16="http://schemas.microsoft.com/office/drawing/2014/main" id="{2F4F1C7F-BE41-5FA1-3D67-FE6F856243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11" name="Group 10">
              <a:extLst>
                <a:ext uri="{FF2B5EF4-FFF2-40B4-BE49-F238E27FC236}">
                  <a16:creationId xmlns:a16="http://schemas.microsoft.com/office/drawing/2014/main" id="{5A6A8C16-9B52-97E7-48AD-40CE2D9921FD}"/>
                </a:ext>
              </a:extLst>
            </p:cNvPr>
            <p:cNvGrpSpPr/>
            <p:nvPr/>
          </p:nvGrpSpPr>
          <p:grpSpPr>
            <a:xfrm>
              <a:off x="4687192" y="583912"/>
              <a:ext cx="2057400" cy="3003219"/>
              <a:chOff x="2591692" y="2105560"/>
              <a:chExt cx="2057400" cy="3003219"/>
            </a:xfrm>
          </p:grpSpPr>
          <p:sp>
            <p:nvSpPr>
              <p:cNvPr id="13" name="TextBox 12">
                <a:extLst>
                  <a:ext uri="{FF2B5EF4-FFF2-40B4-BE49-F238E27FC236}">
                    <a16:creationId xmlns:a16="http://schemas.microsoft.com/office/drawing/2014/main" id="{61638811-4AB2-ACE5-60A3-F13000F35E5C}"/>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o</a:t>
                </a:r>
                <a:endParaRPr lang="en-AU">
                  <a:solidFill>
                    <a:srgbClr val="4857A6"/>
                  </a:solidFill>
                  <a:latin typeface="Tenorite" panose="00000500000000000000" pitchFamily="2" charset="0"/>
                </a:endParaRPr>
              </a:p>
            </p:txBody>
          </p:sp>
          <p:sp>
            <p:nvSpPr>
              <p:cNvPr id="14" name="TextBox 13">
                <a:extLst>
                  <a:ext uri="{FF2B5EF4-FFF2-40B4-BE49-F238E27FC236}">
                    <a16:creationId xmlns:a16="http://schemas.microsoft.com/office/drawing/2014/main" id="{6F656CD8-4A3B-DFFE-FD7A-BECA233C0F7A}"/>
                  </a:ext>
                </a:extLst>
              </p:cNvPr>
              <p:cNvSpPr txBox="1"/>
              <p:nvPr/>
            </p:nvSpPr>
            <p:spPr>
              <a:xfrm>
                <a:off x="2921345" y="40931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grpSp>
    </p:spTree>
    <p:custDataLst>
      <p:tags r:id="rId1"/>
    </p:custDataLst>
    <p:extLst>
      <p:ext uri="{BB962C8B-B14F-4D97-AF65-F5344CB8AC3E}">
        <p14:creationId xmlns:p14="http://schemas.microsoft.com/office/powerpoint/2010/main" val="1394019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2C034-3667-4DC5-1EAD-CEA4202EE19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A3D8C50-C53F-860E-16D5-F880D05ABCE5}"/>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32 I</a:t>
            </a:r>
            <a:r>
              <a:rPr lang="en-US" sz="800" kern="1200" baseline="0">
                <a:solidFill>
                  <a:schemeClr val="bg2"/>
                </a:solidFill>
                <a:effectLst/>
                <a:latin typeface="+mn-lt"/>
              </a:rPr>
              <a:t> do We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1E49B659-B67A-F5DB-CCE0-C0749B94A2A9}"/>
              </a:ext>
            </a:extLst>
          </p:cNvPr>
          <p:cNvSpPr txBox="1">
            <a:spLocks/>
          </p:cNvSpPr>
          <p:nvPr/>
        </p:nvSpPr>
        <p:spPr>
          <a:xfrm>
            <a:off x="523875" y="2589937"/>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upon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1874BF84-8E36-E594-0AA3-02C8E5F88A2C}"/>
              </a:ext>
            </a:extLst>
          </p:cNvPr>
          <p:cNvSpPr txBox="1"/>
          <p:nvPr/>
        </p:nvSpPr>
        <p:spPr>
          <a:xfrm>
            <a:off x="723900" y="3847039"/>
            <a:ext cx="990600" cy="707886"/>
          </a:xfrm>
          <a:prstGeom prst="rect">
            <a:avLst/>
          </a:prstGeom>
          <a:noFill/>
        </p:spPr>
        <p:txBody>
          <a:bodyPr wrap="square" rtlCol="0">
            <a:spAutoFit/>
          </a:bodyPr>
          <a:lstStyle/>
          <a:p>
            <a:r>
              <a:rPr lang="en-AU" sz="40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4000">
              <a:solidFill>
                <a:srgbClr val="00B050"/>
              </a:solidFill>
            </a:endParaRPr>
          </a:p>
        </p:txBody>
      </p:sp>
    </p:spTree>
    <p:custDataLst>
      <p:tags r:id="rId1"/>
    </p:custDataLst>
    <p:extLst>
      <p:ext uri="{BB962C8B-B14F-4D97-AF65-F5344CB8AC3E}">
        <p14:creationId xmlns:p14="http://schemas.microsoft.com/office/powerpoint/2010/main" val="63078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a:solidFill>
                  <a:schemeClr val="bg2"/>
                </a:solidFill>
                <a:latin typeface="+mn-lt"/>
              </a:rPr>
              <a:t>Slide 33 I do</a:t>
            </a:r>
          </a:p>
        </p:txBody>
      </p:sp>
      <p:sp>
        <p:nvSpPr>
          <p:cNvPr id="3" name="Content Placeholder 2">
            <a:extLst>
              <a:ext uri="{FF2B5EF4-FFF2-40B4-BE49-F238E27FC236}">
                <a16:creationId xmlns:a16="http://schemas.microsoft.com/office/drawing/2014/main" id="{C2C6FA8A-10AE-84A2-C635-F659E2D10BB5}"/>
              </a:ext>
            </a:extLst>
          </p:cNvPr>
          <p:cNvSpPr txBox="1">
            <a:spLocks/>
          </p:cNvSpPr>
          <p:nvPr/>
        </p:nvSpPr>
        <p:spPr>
          <a:xfrm>
            <a:off x="955040" y="2884601"/>
            <a:ext cx="11064774"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always   </a:t>
            </a:r>
            <a:r>
              <a:rPr lang="en-US" sz="7200" err="1">
                <a:solidFill>
                  <a:srgbClr val="4557AD"/>
                </a:solidFill>
                <a:latin typeface="Tenorite"/>
                <a:ea typeface="Verdana"/>
                <a:cs typeface="Verdana" panose="020B0604030504040204" pitchFamily="34" charset="0"/>
              </a:rPr>
              <a:t>always</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always</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34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606DBD5-3218-BBB9-8A9A-8E98D722CB3A}"/>
              </a:ext>
            </a:extLst>
          </p:cNvPr>
          <p:cNvSpPr txBox="1">
            <a:spLocks/>
          </p:cNvSpPr>
          <p:nvPr/>
        </p:nvSpPr>
        <p:spPr>
          <a:xfrm>
            <a:off x="772160" y="2884601"/>
            <a:ext cx="11247654"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always   </a:t>
            </a:r>
            <a:r>
              <a:rPr lang="en-US" sz="7200" err="1">
                <a:solidFill>
                  <a:srgbClr val="4557AD"/>
                </a:solidFill>
                <a:latin typeface="Tenorite"/>
                <a:ea typeface="Verdana"/>
                <a:cs typeface="Verdana" panose="020B0604030504040204" pitchFamily="34" charset="0"/>
              </a:rPr>
              <a:t>always</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always</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35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1790480"/>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cs typeface="Calibri"/>
              </a:rPr>
              <a:t>Identify the  sound </a:t>
            </a:r>
            <a:br>
              <a:rPr lang="en-US" sz="2800" b="0">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Icon to represent hearing the schwa sound - an ear with the notation for schwa in the middle.">
            <a:extLst>
              <a:ext uri="{FF2B5EF4-FFF2-40B4-BE49-F238E27FC236}">
                <a16:creationId xmlns:a16="http://schemas.microsoft.com/office/drawing/2014/main" id="{DED4A154-6258-E162-797F-01944BAC0A1E}"/>
              </a:ext>
            </a:extLst>
          </p:cNvPr>
          <p:cNvPicPr>
            <a:picLocks noChangeAspect="1"/>
          </p:cNvPicPr>
          <p:nvPr/>
        </p:nvPicPr>
        <p:blipFill>
          <a:blip r:embed="rId4"/>
          <a:stretch>
            <a:fillRect/>
          </a:stretch>
        </p:blipFill>
        <p:spPr>
          <a:xfrm>
            <a:off x="4247023" y="3535244"/>
            <a:ext cx="1503011" cy="1923161"/>
          </a:xfrm>
          <a:prstGeom prst="rect">
            <a:avLst/>
          </a:prstGeom>
        </p:spPr>
      </p:pic>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618350" y="3568808"/>
            <a:ext cx="2462803" cy="291464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a:cs typeface="Arial"/>
              </a:rPr>
              <a:t>alone</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a:cs typeface="Arial"/>
              </a:rPr>
              <a:t>erase</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a:cs typeface="Arial"/>
              </a:rPr>
              <a:t>offend</a:t>
            </a:r>
            <a:endParaRPr lang="en-US" sz="4400">
              <a:solidFill>
                <a:srgbClr val="4557AD"/>
              </a:solidFill>
              <a:latin typeface="Tenorite" pitchFamily="2" charset="0"/>
              <a:cs typeface="Arial"/>
            </a:endParaRP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2969"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flipH="1">
            <a:off x="-418788" y="1134428"/>
            <a:ext cx="4588192" cy="4588192"/>
          </a:xfrm>
          <a:prstGeom prst="rect">
            <a:avLst/>
          </a:prstGeom>
        </p:spPr>
      </p:pic>
      <p:pic>
        <p:nvPicPr>
          <p:cNvPr id="11" name="Graphic 10" descr="Pencil outline">
            <a:extLst>
              <a:ext uri="{FF2B5EF4-FFF2-40B4-BE49-F238E27FC236}">
                <a16:creationId xmlns:a16="http://schemas.microsoft.com/office/drawing/2014/main" id="{00597898-70EA-FD26-ED5E-A5EF3C5DE6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96546" y="4086226"/>
            <a:ext cx="751412" cy="746960"/>
          </a:xfrm>
          <a:prstGeom prst="rect">
            <a:avLst/>
          </a:prstGeom>
        </p:spPr>
      </p:pic>
    </p:spTree>
    <p:custDataLst>
      <p:tags r:id="rId1"/>
    </p:custDataLst>
    <p:extLst>
      <p:ext uri="{BB962C8B-B14F-4D97-AF65-F5344CB8AC3E}">
        <p14:creationId xmlns:p14="http://schemas.microsoft.com/office/powerpoint/2010/main" val="3729327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36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6, lesson 1, student sheet 1">
            <a:extLst>
              <a:ext uri="{FF2B5EF4-FFF2-40B4-BE49-F238E27FC236}">
                <a16:creationId xmlns:a16="http://schemas.microsoft.com/office/drawing/2014/main" id="{24765888-89DA-4EAF-D3D8-F0CA7847BC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9683" y="497960"/>
            <a:ext cx="3955732" cy="5585257"/>
          </a:xfrm>
          <a:prstGeom prst="rect">
            <a:avLst/>
          </a:prstGeom>
        </p:spPr>
      </p:pic>
    </p:spTree>
    <p:custDataLst>
      <p:tags r:id="rId1"/>
    </p:custDataLst>
    <p:extLst>
      <p:ext uri="{BB962C8B-B14F-4D97-AF65-F5344CB8AC3E}">
        <p14:creationId xmlns:p14="http://schemas.microsoft.com/office/powerpoint/2010/main" val="2863013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37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38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1FC5F-8445-C11F-776C-6D7A7FC771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0C0C5E-4CFF-906D-2F99-CA6F5C320649}"/>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486F88F-17D9-EDB3-81BA-A5313C04DA2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ir, ar, or, er, ur">
            <a:extLst>
              <a:ext uri="{FF2B5EF4-FFF2-40B4-BE49-F238E27FC236}">
                <a16:creationId xmlns:a16="http://schemas.microsoft.com/office/drawing/2014/main" id="{4FD8348C-528D-1963-2AB7-DD078FDE16D4}"/>
              </a:ext>
            </a:extLst>
          </p:cNvPr>
          <p:cNvGrpSpPr/>
          <p:nvPr/>
        </p:nvGrpSpPr>
        <p:grpSpPr>
          <a:xfrm>
            <a:off x="590550" y="1299828"/>
            <a:ext cx="10758054" cy="5170645"/>
            <a:chOff x="590550" y="1299828"/>
            <a:chExt cx="10758054" cy="5170645"/>
          </a:xfrm>
        </p:grpSpPr>
        <p:sp>
          <p:nvSpPr>
            <p:cNvPr id="9" name="Content Placeholder 3">
              <a:extLst>
                <a:ext uri="{FF2B5EF4-FFF2-40B4-BE49-F238E27FC236}">
                  <a16:creationId xmlns:a16="http://schemas.microsoft.com/office/drawing/2014/main" id="{DC1157B4-777B-08D0-7CF1-B5949155A362}"/>
                </a:ext>
              </a:extLst>
            </p:cNvPr>
            <p:cNvSpPr txBox="1">
              <a:spLocks/>
            </p:cNvSpPr>
            <p:nvPr/>
          </p:nvSpPr>
          <p:spPr>
            <a:xfrm>
              <a:off x="590550" y="130087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ir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BF4F0B0B-9E55-22A4-E36B-44DDD1D24181}"/>
                </a:ext>
              </a:extLst>
            </p:cNvPr>
            <p:cNvSpPr txBox="1">
              <a:spLocks/>
            </p:cNvSpPr>
            <p:nvPr/>
          </p:nvSpPr>
          <p:spPr>
            <a:xfrm>
              <a:off x="4312227"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AE1AA4D6-36C3-37DE-F5EB-835914E61045}"/>
                </a:ext>
              </a:extLst>
            </p:cNvPr>
            <p:cNvSpPr txBox="1">
              <a:spLocks/>
            </p:cNvSpPr>
            <p:nvPr/>
          </p:nvSpPr>
          <p:spPr>
            <a:xfrm>
              <a:off x="8033904" y="129982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AE52DE62-9104-25D1-5824-7ADBFBB6ACBF}"/>
                </a:ext>
              </a:extLst>
            </p:cNvPr>
            <p:cNvSpPr txBox="1">
              <a:spLocks/>
            </p:cNvSpPr>
            <p:nvPr/>
          </p:nvSpPr>
          <p:spPr>
            <a:xfrm>
              <a:off x="2451389" y="388515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9264F31B-C92C-994B-DA8A-03F3F5B5B9D6}"/>
                </a:ext>
              </a:extLst>
            </p:cNvPr>
            <p:cNvSpPr txBox="1">
              <a:spLocks/>
            </p:cNvSpPr>
            <p:nvPr/>
          </p:nvSpPr>
          <p:spPr>
            <a:xfrm>
              <a:off x="6425913" y="3885149"/>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ur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950440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olve, starched, scorn, herd">
            <a:extLst>
              <a:ext uri="{FF2B5EF4-FFF2-40B4-BE49-F238E27FC236}">
                <a16:creationId xmlns:a16="http://schemas.microsoft.com/office/drawing/2014/main" id="{C440C94F-E915-280F-3849-AE6A4C4F2A78}"/>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2CF90083-3E31-1D77-8A12-92751BEAF8E1}"/>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scorn               herd</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728C9017-E6F2-DDCB-DD0A-3914765046C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solve               starched</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stor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287" y="2070771"/>
            <a:ext cx="2776092" cy="2776092"/>
          </a:xfrm>
          <a:prstGeom prst="rect">
            <a:avLst/>
          </a:prstGeom>
        </p:spPr>
      </p:pic>
      <p:pic>
        <p:nvPicPr>
          <p:cNvPr id="4" name="Picture 3" descr="har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97975" y="1888554"/>
            <a:ext cx="2776092" cy="2776092"/>
          </a:xfrm>
          <a:prstGeom prst="rect">
            <a:avLst/>
          </a:prstGeom>
        </p:spPr>
      </p:pic>
      <p:pic>
        <p:nvPicPr>
          <p:cNvPr id="7" name="Picture 6" descr="mous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17623" y="2332072"/>
            <a:ext cx="2332574" cy="2332574"/>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690236"/>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un-</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F54C8B62-9A67-082B-20E5-4317C06CA75C}"/>
              </a:ext>
            </a:extLst>
          </p:cNvPr>
          <p:cNvSpPr txBox="1">
            <a:spLocks/>
          </p:cNvSpPr>
          <p:nvPr/>
        </p:nvSpPr>
        <p:spPr>
          <a:xfrm>
            <a:off x="142875" y="2884235"/>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unleash   unspent   unopened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F35F61-C50D-4373-9856-B2F92A8837F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schemas.microsoft.com/office/2006/metadata/properties"/>
    <ds:schemaRef ds:uri="64eff3df-e3d6-48ed-978f-45ff25640900"/>
    <ds:schemaRef ds:uri="ff236c08-9611-4854-a4bb-16d44b7327b6"/>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5901</Words>
  <Application>Microsoft Office PowerPoint</Application>
  <PresentationFormat>Widescreen</PresentationFormat>
  <Paragraphs>753</Paragraphs>
  <Slides>38</Slides>
  <Notes>38</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Aptos</vt:lpstr>
      <vt:lpstr>Arial</vt:lpstr>
      <vt:lpstr>Calibri</vt:lpstr>
      <vt:lpstr>Calibri Light</vt:lpstr>
      <vt:lpstr>Courier New</vt:lpstr>
      <vt:lpstr>Tenorite</vt:lpstr>
      <vt:lpstr>Office Theme</vt:lpstr>
      <vt:lpstr>Slide 1 Explicit teaching Phase 16, lesson 1 Schwa: as the first syllable</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vt:lpstr>
      <vt:lpstr>Slide 17 I do</vt:lpstr>
      <vt:lpstr>Slide 18 I do</vt:lpstr>
      <vt:lpstr>Slide 19 We do</vt:lpstr>
      <vt:lpstr>Slide 20 I do</vt:lpstr>
      <vt:lpstr>Slide 21 We do</vt:lpstr>
      <vt:lpstr>Slide 22 I do</vt:lpstr>
      <vt:lpstr>Slide 23 We do </vt:lpstr>
      <vt:lpstr>Slide 24 I do</vt:lpstr>
      <vt:lpstr>Slide 25 We do</vt:lpstr>
      <vt:lpstr>Slide 26 I do</vt:lpstr>
      <vt:lpstr>Slide 27 We do </vt:lpstr>
      <vt:lpstr>Slide 28 We do</vt:lpstr>
      <vt:lpstr>Slide 29 I do</vt:lpstr>
      <vt:lpstr>Slide 30 We do </vt:lpstr>
      <vt:lpstr>Slide 31 We do</vt:lpstr>
      <vt:lpstr>Slide 32 I do We do</vt:lpstr>
      <vt:lpstr>Slide 33 I do</vt:lpstr>
      <vt:lpstr>Slide 34 We do read</vt:lpstr>
      <vt:lpstr>Slide 35 Check for understanding</vt:lpstr>
      <vt:lpstr>Slide 36 Check for understanding </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2025-11-04T22:14:28Z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