
<file path=[Content_Types].xml><?xml version="1.0" encoding="utf-8"?>
<Types xmlns="http://schemas.openxmlformats.org/package/2006/content-types"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svg" ContentType="image/svg+xml"/>
  <Default Extension="vtt" ContentType="text/vt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9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10.xml" ContentType="application/vnd.openxmlformats-officedocument.presentationml.tags+xml"/>
  <Override PartName="/ppt/notesSlides/notesSlide16.xml" ContentType="application/vnd.openxmlformats-officedocument.presentationml.notesSlide+xml"/>
  <Override PartName="/ppt/tags/tag11.xml" ContentType="application/vnd.openxmlformats-officedocument.presentationml.tags+xml"/>
  <Override PartName="/ppt/notesSlides/notesSlide17.xml" ContentType="application/vnd.openxmlformats-officedocument.presentationml.notesSlide+xml"/>
  <Override PartName="/ppt/tags/tag12.xml" ContentType="application/vnd.openxmlformats-officedocument.presentationml.tags+xml"/>
  <Override PartName="/ppt/notesSlides/notesSlide18.xml" ContentType="application/vnd.openxmlformats-officedocument.presentationml.notesSlide+xml"/>
  <Override PartName="/ppt/tags/tag13.xml" ContentType="application/vnd.openxmlformats-officedocument.presentationml.tags+xml"/>
  <Override PartName="/ppt/notesSlides/notesSlide19.xml" ContentType="application/vnd.openxmlformats-officedocument.presentationml.notesSlide+xml"/>
  <Override PartName="/ppt/tags/tag14.xml" ContentType="application/vnd.openxmlformats-officedocument.presentationml.tags+xml"/>
  <Override PartName="/ppt/notesSlides/notesSlide20.xml" ContentType="application/vnd.openxmlformats-officedocument.presentationml.notesSlide+xml"/>
  <Override PartName="/ppt/tags/tag15.xml" ContentType="application/vnd.openxmlformats-officedocument.presentationml.tags+xml"/>
  <Override PartName="/ppt/notesSlides/notesSlide21.xml" ContentType="application/vnd.openxmlformats-officedocument.presentationml.notesSlide+xml"/>
  <Override PartName="/ppt/tags/tag16.xml" ContentType="application/vnd.openxmlformats-officedocument.presentationml.tags+xml"/>
  <Override PartName="/ppt/notesSlides/notesSlide22.xml" ContentType="application/vnd.openxmlformats-officedocument.presentationml.notesSlide+xml"/>
  <Override PartName="/ppt/tags/tag17.xml" ContentType="application/vnd.openxmlformats-officedocument.presentationml.tags+xml"/>
  <Override PartName="/ppt/notesSlides/notesSlide23.xml" ContentType="application/vnd.openxmlformats-officedocument.presentationml.notesSlide+xml"/>
  <Override PartName="/ppt/tags/tag18.xml" ContentType="application/vnd.openxmlformats-officedocument.presentationml.tags+xml"/>
  <Override PartName="/ppt/notesSlides/notesSlide24.xml" ContentType="application/vnd.openxmlformats-officedocument.presentationml.notesSlide+xml"/>
  <Override PartName="/ppt/tags/tag19.xml" ContentType="application/vnd.openxmlformats-officedocument.presentationml.tags+xml"/>
  <Override PartName="/ppt/notesSlides/notesSlide25.xml" ContentType="application/vnd.openxmlformats-officedocument.presentationml.notesSlide+xml"/>
  <Override PartName="/ppt/tags/tag20.xml" ContentType="application/vnd.openxmlformats-officedocument.presentationml.tags+xml"/>
  <Override PartName="/ppt/notesSlides/notesSlide26.xml" ContentType="application/vnd.openxmlformats-officedocument.presentationml.notesSlide+xml"/>
  <Override PartName="/ppt/tags/tag21.xml" ContentType="application/vnd.openxmlformats-officedocument.presentationml.tags+xml"/>
  <Override PartName="/ppt/notesSlides/notesSlide27.xml" ContentType="application/vnd.openxmlformats-officedocument.presentationml.notesSlide+xml"/>
  <Override PartName="/ppt/tags/tag22.xml" ContentType="application/vnd.openxmlformats-officedocument.presentationml.tags+xml"/>
  <Override PartName="/ppt/notesSlides/notesSlide28.xml" ContentType="application/vnd.openxmlformats-officedocument.presentationml.notesSlide+xml"/>
  <Override PartName="/ppt/tags/tag23.xml" ContentType="application/vnd.openxmlformats-officedocument.presentationml.tags+xml"/>
  <Override PartName="/ppt/notesSlides/notesSlide29.xml" ContentType="application/vnd.openxmlformats-officedocument.presentationml.notesSlide+xml"/>
  <Override PartName="/ppt/tags/tag24.xml" ContentType="application/vnd.openxmlformats-officedocument.presentationml.tags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37"/>
  </p:notesMasterIdLst>
  <p:handoutMasterIdLst>
    <p:handoutMasterId r:id="rId38"/>
  </p:handoutMasterIdLst>
  <p:sldIdLst>
    <p:sldId id="520" r:id="rId5"/>
    <p:sldId id="592" r:id="rId6"/>
    <p:sldId id="607" r:id="rId7"/>
    <p:sldId id="588" r:id="rId8"/>
    <p:sldId id="589" r:id="rId9"/>
    <p:sldId id="590" r:id="rId10"/>
    <p:sldId id="624" r:id="rId11"/>
    <p:sldId id="625" r:id="rId12"/>
    <p:sldId id="525" r:id="rId13"/>
    <p:sldId id="528" r:id="rId14"/>
    <p:sldId id="529" r:id="rId15"/>
    <p:sldId id="513" r:id="rId16"/>
    <p:sldId id="514" r:id="rId17"/>
    <p:sldId id="515" r:id="rId18"/>
    <p:sldId id="516" r:id="rId19"/>
    <p:sldId id="498" r:id="rId20"/>
    <p:sldId id="594" r:id="rId21"/>
    <p:sldId id="595" r:id="rId22"/>
    <p:sldId id="609" r:id="rId23"/>
    <p:sldId id="610" r:id="rId24"/>
    <p:sldId id="611" r:id="rId25"/>
    <p:sldId id="621" r:id="rId26"/>
    <p:sldId id="629" r:id="rId27"/>
    <p:sldId id="630" r:id="rId28"/>
    <p:sldId id="612" r:id="rId29"/>
    <p:sldId id="623" r:id="rId30"/>
    <p:sldId id="631" r:id="rId31"/>
    <p:sldId id="632" r:id="rId32"/>
    <p:sldId id="492" r:id="rId33"/>
    <p:sldId id="493" r:id="rId34"/>
    <p:sldId id="494" r:id="rId35"/>
    <p:sldId id="499" r:id="rId36"/>
  </p:sldIdLst>
  <p:sldSz cx="12192000" cy="6858000"/>
  <p:notesSz cx="6858000" cy="9144000"/>
  <p:custDataLst>
    <p:tags r:id="rId39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BC55867-3F67-DC29-6602-F885A9703C4A}" name="Charmaine Kenner" initials="CK" userId="S::charmaine.kenner@esa.edu.au::525cc8d2-224e-44fd-aa57-afaebc349805" providerId="AD"/>
  <p188:author id="{6DCFF56C-C452-04AB-1CC8-788A250198E2}" name="Rebecca McEwan" initials="RM" userId="S::Rebecca.McEwan@esa.edu.au::ff810c5d-fc8a-4cb6-9b96-8b31b958f764" providerId="AD"/>
  <p188:author id="{31FB519C-E53A-3E7D-97B3-82C01CED1935}" name="Kerrie Shanahan" initials="KS" userId="S::Kerrie.Shanahan@esa.edu.au::ae473d9f-76e9-476f-892f-2674ea963afc" providerId="AD"/>
  <p188:author id="{F2AA16A7-A401-F1E4-AE7E-451003CA81B3}" name="Elaine Stanley" initials="ES" userId="S::elaine.stanley@esa.edu.au::9dfc5ab9-b876-4d2e-b928-2720deac3464" providerId="AD"/>
  <p188:author id="{49F87EAE-6CC1-99D4-8E31-202EF7FA06F2}" name="Trish Wilson" initials="TW" userId="1a8d7cc3620296f7" providerId="Windows Live"/>
  <p188:author id="{AC1A14C9-5C87-F7A0-98A6-59A8A750B5A3}" name="Liz Heynes" initials="LH" userId="S::Liz.Heynes@esa.edu.au::e5ff50d5-f39a-42f6-9e9f-e790bcc8c38d" providerId="AD"/>
  <p188:author id="{71D1F6ED-493F-EB67-A9FF-345D6393CC77}" name="Charmaine Kenner" initials="CK" userId="S::Charmaine.Kenner@esa.edu.au::525cc8d2-224e-44fd-aa57-afaebc349805" providerId="AD"/>
  <p188:author id="{92D011FB-E587-8D1F-64AA-2EC6A225EA05}" name="Martine Power" initials="MP" userId="S::Martine.Power@esa.edu.au::f3410e55-3c0b-475c-b0b5-72038337e5c9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C88D"/>
    <a:srgbClr val="002060"/>
    <a:srgbClr val="363991"/>
    <a:srgbClr val="B51963"/>
    <a:srgbClr val="4857A6"/>
    <a:srgbClr val="F4DCE8"/>
    <a:srgbClr val="D9EDEE"/>
    <a:srgbClr val="00858D"/>
    <a:srgbClr val="4472C4"/>
    <a:srgbClr val="007F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490D087-6C2D-40A7-A178-688B15282059}" v="1" dt="2025-11-09T23:55:33.76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64407" autoAdjust="0"/>
  </p:normalViewPr>
  <p:slideViewPr>
    <p:cSldViewPr snapToGrid="0">
      <p:cViewPr varScale="1">
        <p:scale>
          <a:sx n="71" d="100"/>
          <a:sy n="71" d="100"/>
        </p:scale>
        <p:origin x="2076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ags" Target="tags/tag1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theme" Target="theme/theme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45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tableStyles" Target="tableStyle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handoutMaster" Target="handoutMasters/handoutMaster1.xml"/><Relationship Id="rId46" Type="http://schemas.microsoft.com/office/2018/10/relationships/authors" Target="authors.xml"/><Relationship Id="rId20" Type="http://schemas.openxmlformats.org/officeDocument/2006/relationships/slide" Target="slides/slide16.xml"/><Relationship Id="rId41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ebecca McEwan" userId="ff810c5d-fc8a-4cb6-9b96-8b31b958f764" providerId="ADAL" clId="{AE7BF9F8-A42A-4E71-A649-5F35F28D4032}"/>
    <pc:docChg chg="custSel modSld">
      <pc:chgData name="Rebecca McEwan" userId="ff810c5d-fc8a-4cb6-9b96-8b31b958f764" providerId="ADAL" clId="{AE7BF9F8-A42A-4E71-A649-5F35F28D4032}" dt="2025-11-09T23:58:18.264" v="622" actId="6549"/>
      <pc:docMkLst>
        <pc:docMk/>
      </pc:docMkLst>
      <pc:sldChg chg="modSp mod modNotesTx">
        <pc:chgData name="Rebecca McEwan" userId="ff810c5d-fc8a-4cb6-9b96-8b31b958f764" providerId="ADAL" clId="{AE7BF9F8-A42A-4E71-A649-5F35F28D4032}" dt="2025-10-29T01:47:06.767" v="329" actId="20577"/>
        <pc:sldMkLst>
          <pc:docMk/>
          <pc:sldMk cId="1759574190" sldId="498"/>
        </pc:sldMkLst>
        <pc:spChg chg="mod">
          <ac:chgData name="Rebecca McEwan" userId="ff810c5d-fc8a-4cb6-9b96-8b31b958f764" providerId="ADAL" clId="{AE7BF9F8-A42A-4E71-A649-5F35F28D4032}" dt="2025-10-29T00:44:48.558" v="327" actId="20577"/>
          <ac:spMkLst>
            <pc:docMk/>
            <pc:sldMk cId="1759574190" sldId="498"/>
            <ac:spMk id="7" creationId="{B16F79CC-9A8A-3573-D4AA-5B324082BC90}"/>
          </ac:spMkLst>
        </pc:spChg>
      </pc:sldChg>
      <pc:sldChg chg="modSp mod modNotesTx">
        <pc:chgData name="Rebecca McEwan" userId="ff810c5d-fc8a-4cb6-9b96-8b31b958f764" providerId="ADAL" clId="{AE7BF9F8-A42A-4E71-A649-5F35F28D4032}" dt="2025-10-19T23:42:31.682" v="272" actId="6549"/>
        <pc:sldMkLst>
          <pc:docMk/>
          <pc:sldMk cId="2428762325" sldId="594"/>
        </pc:sldMkLst>
        <pc:spChg chg="mod">
          <ac:chgData name="Rebecca McEwan" userId="ff810c5d-fc8a-4cb6-9b96-8b31b958f764" providerId="ADAL" clId="{AE7BF9F8-A42A-4E71-A649-5F35F28D4032}" dt="2025-10-19T23:38:05.144" v="258" actId="1076"/>
          <ac:spMkLst>
            <pc:docMk/>
            <pc:sldMk cId="2428762325" sldId="594"/>
            <ac:spMk id="5" creationId="{F15CAF50-D1D3-6F51-9CF0-D7A28A2AD9BA}"/>
          </ac:spMkLst>
        </pc:spChg>
        <pc:picChg chg="mod">
          <ac:chgData name="Rebecca McEwan" userId="ff810c5d-fc8a-4cb6-9b96-8b31b958f764" providerId="ADAL" clId="{AE7BF9F8-A42A-4E71-A649-5F35F28D4032}" dt="2025-10-19T23:38:01.479" v="257" actId="1076"/>
          <ac:picMkLst>
            <pc:docMk/>
            <pc:sldMk cId="2428762325" sldId="594"/>
            <ac:picMk id="6" creationId="{EE1D3292-AA18-4A25-88D6-3344CE8EB375}"/>
          </ac:picMkLst>
        </pc:picChg>
      </pc:sldChg>
      <pc:sldChg chg="addSp delSp modSp mod modNotesTx">
        <pc:chgData name="Rebecca McEwan" userId="ff810c5d-fc8a-4cb6-9b96-8b31b958f764" providerId="ADAL" clId="{AE7BF9F8-A42A-4E71-A649-5F35F28D4032}" dt="2025-10-29T00:31:43.785" v="323" actId="20577"/>
        <pc:sldMkLst>
          <pc:docMk/>
          <pc:sldMk cId="2197449896" sldId="595"/>
        </pc:sldMkLst>
        <pc:spChg chg="mod">
          <ac:chgData name="Rebecca McEwan" userId="ff810c5d-fc8a-4cb6-9b96-8b31b958f764" providerId="ADAL" clId="{AE7BF9F8-A42A-4E71-A649-5F35F28D4032}" dt="2025-10-19T23:38:13.417" v="261"/>
          <ac:spMkLst>
            <pc:docMk/>
            <pc:sldMk cId="2197449896" sldId="595"/>
            <ac:spMk id="13" creationId="{C6D67C39-9FCA-D473-E862-743C1926CF80}"/>
          </ac:spMkLst>
        </pc:spChg>
        <pc:grpChg chg="add mod">
          <ac:chgData name="Rebecca McEwan" userId="ff810c5d-fc8a-4cb6-9b96-8b31b958f764" providerId="ADAL" clId="{AE7BF9F8-A42A-4E71-A649-5F35F28D4032}" dt="2025-10-19T23:38:13.417" v="261"/>
          <ac:grpSpMkLst>
            <pc:docMk/>
            <pc:sldMk cId="2197449896" sldId="595"/>
            <ac:grpSpMk id="10" creationId="{88A8867B-7D9C-B923-94B9-F9AA606AFB40}"/>
          </ac:grpSpMkLst>
        </pc:grpChg>
        <pc:picChg chg="mod">
          <ac:chgData name="Rebecca McEwan" userId="ff810c5d-fc8a-4cb6-9b96-8b31b958f764" providerId="ADAL" clId="{AE7BF9F8-A42A-4E71-A649-5F35F28D4032}" dt="2025-10-19T23:38:13.417" v="261"/>
          <ac:picMkLst>
            <pc:docMk/>
            <pc:sldMk cId="2197449896" sldId="595"/>
            <ac:picMk id="14" creationId="{947379F9-5EBA-602B-F2FF-DAD8C11CE191}"/>
          </ac:picMkLst>
        </pc:picChg>
        <pc:cxnChg chg="mod">
          <ac:chgData name="Rebecca McEwan" userId="ff810c5d-fc8a-4cb6-9b96-8b31b958f764" providerId="ADAL" clId="{AE7BF9F8-A42A-4E71-A649-5F35F28D4032}" dt="2025-10-19T23:38:13.417" v="261"/>
          <ac:cxnSpMkLst>
            <pc:docMk/>
            <pc:sldMk cId="2197449896" sldId="595"/>
            <ac:cxnSpMk id="12" creationId="{D3B8BB70-E113-0B97-B401-725F6A729763}"/>
          </ac:cxnSpMkLst>
        </pc:cxnChg>
      </pc:sldChg>
      <pc:sldChg chg="modNotesTx">
        <pc:chgData name="Rebecca McEwan" userId="ff810c5d-fc8a-4cb6-9b96-8b31b958f764" providerId="ADAL" clId="{AE7BF9F8-A42A-4E71-A649-5F35F28D4032}" dt="2025-11-09T23:54:41.282" v="566" actId="20577"/>
        <pc:sldMkLst>
          <pc:docMk/>
          <pc:sldMk cId="2527022099" sldId="611"/>
        </pc:sldMkLst>
      </pc:sldChg>
      <pc:sldChg chg="modNotesTx">
        <pc:chgData name="Rebecca McEwan" userId="ff810c5d-fc8a-4cb6-9b96-8b31b958f764" providerId="ADAL" clId="{AE7BF9F8-A42A-4E71-A649-5F35F28D4032}" dt="2025-11-09T23:55:50.320" v="607" actId="6549"/>
        <pc:sldMkLst>
          <pc:docMk/>
          <pc:sldMk cId="61048598" sldId="612"/>
        </pc:sldMkLst>
      </pc:sldChg>
      <pc:sldChg chg="modNotesTx">
        <pc:chgData name="Rebecca McEwan" userId="ff810c5d-fc8a-4cb6-9b96-8b31b958f764" providerId="ADAL" clId="{AE7BF9F8-A42A-4E71-A649-5F35F28D4032}" dt="2025-11-09T23:58:08.345" v="621" actId="6549"/>
        <pc:sldMkLst>
          <pc:docMk/>
          <pc:sldMk cId="2646229202" sldId="621"/>
        </pc:sldMkLst>
      </pc:sldChg>
      <pc:sldChg chg="modNotesTx">
        <pc:chgData name="Rebecca McEwan" userId="ff810c5d-fc8a-4cb6-9b96-8b31b958f764" providerId="ADAL" clId="{AE7BF9F8-A42A-4E71-A649-5F35F28D4032}" dt="2025-11-09T23:58:18.264" v="622" actId="6549"/>
        <pc:sldMkLst>
          <pc:docMk/>
          <pc:sldMk cId="926816714" sldId="623"/>
        </pc:sldMkLst>
      </pc:sldChg>
    </pc:docChg>
  </pc:docChgLst>
  <pc:docChgLst>
    <pc:chgData name="Rebecca McEwan" userId="ff810c5d-fc8a-4cb6-9b96-8b31b958f764" providerId="ADAL" clId="{EBA29D33-29AC-4414-9491-9979AB59B19F}"/>
    <pc:docChg chg="undo custSel modSld modMainMaster">
      <pc:chgData name="Rebecca McEwan" userId="ff810c5d-fc8a-4cb6-9b96-8b31b958f764" providerId="ADAL" clId="{EBA29D33-29AC-4414-9491-9979AB59B19F}" dt="2025-10-15T00:22:12.624" v="736" actId="20577"/>
      <pc:docMkLst>
        <pc:docMk/>
      </pc:docMkLst>
      <pc:sldChg chg="addSp delSp modSp mod">
        <pc:chgData name="Rebecca McEwan" userId="ff810c5d-fc8a-4cb6-9b96-8b31b958f764" providerId="ADAL" clId="{EBA29D33-29AC-4414-9491-9979AB59B19F}" dt="2025-10-14T03:21:27.648" v="77"/>
        <pc:sldMkLst>
          <pc:docMk/>
          <pc:sldMk cId="258130066" sldId="492"/>
        </pc:sldMkLst>
        <pc:picChg chg="add mod">
          <ac:chgData name="Rebecca McEwan" userId="ff810c5d-fc8a-4cb6-9b96-8b31b958f764" providerId="ADAL" clId="{EBA29D33-29AC-4414-9491-9979AB59B19F}" dt="2025-10-14T03:21:27.648" v="77"/>
          <ac:picMkLst>
            <pc:docMk/>
            <pc:sldMk cId="258130066" sldId="492"/>
            <ac:picMk id="2" creationId="{4C6AF755-5E76-D06E-42BA-2A9900605E51}"/>
          </ac:picMkLst>
        </pc:picChg>
      </pc:sldChg>
      <pc:sldChg chg="modSp mod">
        <pc:chgData name="Rebecca McEwan" userId="ff810c5d-fc8a-4cb6-9b96-8b31b958f764" providerId="ADAL" clId="{EBA29D33-29AC-4414-9491-9979AB59B19F}" dt="2025-10-14T01:51:35.601" v="73" actId="404"/>
        <pc:sldMkLst>
          <pc:docMk/>
          <pc:sldMk cId="1759574190" sldId="498"/>
        </pc:sldMkLst>
        <pc:spChg chg="mod">
          <ac:chgData name="Rebecca McEwan" userId="ff810c5d-fc8a-4cb6-9b96-8b31b958f764" providerId="ADAL" clId="{EBA29D33-29AC-4414-9491-9979AB59B19F}" dt="2025-10-14T01:51:35.601" v="73" actId="404"/>
          <ac:spMkLst>
            <pc:docMk/>
            <pc:sldMk cId="1759574190" sldId="498"/>
            <ac:spMk id="7" creationId="{B16F79CC-9A8A-3573-D4AA-5B324082BC90}"/>
          </ac:spMkLst>
        </pc:spChg>
      </pc:sldChg>
      <pc:sldChg chg="modNotesTx">
        <pc:chgData name="Rebecca McEwan" userId="ff810c5d-fc8a-4cb6-9b96-8b31b958f764" providerId="ADAL" clId="{EBA29D33-29AC-4414-9491-9979AB59B19F}" dt="2025-10-14T23:24:11.955" v="399" actId="20577"/>
        <pc:sldMkLst>
          <pc:docMk/>
          <pc:sldMk cId="868684786" sldId="513"/>
        </pc:sldMkLst>
      </pc:sldChg>
      <pc:sldChg chg="modSp mod">
        <pc:chgData name="Rebecca McEwan" userId="ff810c5d-fc8a-4cb6-9b96-8b31b958f764" providerId="ADAL" clId="{EBA29D33-29AC-4414-9491-9979AB59B19F}" dt="2025-10-14T23:28:18.257" v="578" actId="20577"/>
        <pc:sldMkLst>
          <pc:docMk/>
          <pc:sldMk cId="1259779433" sldId="514"/>
        </pc:sldMkLst>
        <pc:spChg chg="mod">
          <ac:chgData name="Rebecca McEwan" userId="ff810c5d-fc8a-4cb6-9b96-8b31b958f764" providerId="ADAL" clId="{EBA29D33-29AC-4414-9491-9979AB59B19F}" dt="2025-10-14T23:28:18.257" v="578" actId="20577"/>
          <ac:spMkLst>
            <pc:docMk/>
            <pc:sldMk cId="1259779433" sldId="514"/>
            <ac:spMk id="3" creationId="{2B08D8FA-FE96-A24B-C1C6-457BC61E9ADE}"/>
          </ac:spMkLst>
        </pc:spChg>
      </pc:sldChg>
      <pc:sldChg chg="modNotesTx">
        <pc:chgData name="Rebecca McEwan" userId="ff810c5d-fc8a-4cb6-9b96-8b31b958f764" providerId="ADAL" clId="{EBA29D33-29AC-4414-9491-9979AB59B19F}" dt="2025-10-14T23:35:24.318" v="731" actId="20577"/>
        <pc:sldMkLst>
          <pc:docMk/>
          <pc:sldMk cId="1971552586" sldId="515"/>
        </pc:sldMkLst>
      </pc:sldChg>
      <pc:sldChg chg="modNotesTx">
        <pc:chgData name="Rebecca McEwan" userId="ff810c5d-fc8a-4cb6-9b96-8b31b958f764" providerId="ADAL" clId="{EBA29D33-29AC-4414-9491-9979AB59B19F}" dt="2025-10-15T00:22:12.624" v="736" actId="20577"/>
        <pc:sldMkLst>
          <pc:docMk/>
          <pc:sldMk cId="409148390" sldId="520"/>
        </pc:sldMkLst>
      </pc:sldChg>
      <pc:sldChg chg="modNotesTx">
        <pc:chgData name="Rebecca McEwan" userId="ff810c5d-fc8a-4cb6-9b96-8b31b958f764" providerId="ADAL" clId="{EBA29D33-29AC-4414-9491-9979AB59B19F}" dt="2025-10-14T23:14:21.520" v="393" actId="20577"/>
        <pc:sldMkLst>
          <pc:docMk/>
          <pc:sldMk cId="2046789255" sldId="588"/>
        </pc:sldMkLst>
      </pc:sldChg>
      <pc:sldChg chg="addSp delSp modSp mod">
        <pc:chgData name="Rebecca McEwan" userId="ff810c5d-fc8a-4cb6-9b96-8b31b958f764" providerId="ADAL" clId="{EBA29D33-29AC-4414-9491-9979AB59B19F}" dt="2025-10-14T00:48:53.103" v="4"/>
        <pc:sldMkLst>
          <pc:docMk/>
          <pc:sldMk cId="367376752" sldId="610"/>
        </pc:sldMkLst>
        <pc:spChg chg="add mod">
          <ac:chgData name="Rebecca McEwan" userId="ff810c5d-fc8a-4cb6-9b96-8b31b958f764" providerId="ADAL" clId="{EBA29D33-29AC-4414-9491-9979AB59B19F}" dt="2025-10-14T00:48:53.103" v="4"/>
          <ac:spMkLst>
            <pc:docMk/>
            <pc:sldMk cId="367376752" sldId="610"/>
            <ac:spMk id="7" creationId="{29388CFF-9E2F-6153-89B3-6CC448139E84}"/>
          </ac:spMkLst>
        </pc:spChg>
        <pc:spChg chg="add mod">
          <ac:chgData name="Rebecca McEwan" userId="ff810c5d-fc8a-4cb6-9b96-8b31b958f764" providerId="ADAL" clId="{EBA29D33-29AC-4414-9491-9979AB59B19F}" dt="2025-10-14T00:48:53.103" v="4"/>
          <ac:spMkLst>
            <pc:docMk/>
            <pc:sldMk cId="367376752" sldId="610"/>
            <ac:spMk id="8" creationId="{BDF9D9FD-5121-A851-99F2-6780627C7ECB}"/>
          </ac:spMkLst>
        </pc:spChg>
      </pc:sldChg>
      <pc:sldChg chg="modNotesTx">
        <pc:chgData name="Rebecca McEwan" userId="ff810c5d-fc8a-4cb6-9b96-8b31b958f764" providerId="ADAL" clId="{EBA29D33-29AC-4414-9491-9979AB59B19F}" dt="2025-10-14T03:32:17.125" v="122" actId="6549"/>
        <pc:sldMkLst>
          <pc:docMk/>
          <pc:sldMk cId="2527022099" sldId="611"/>
        </pc:sldMkLst>
      </pc:sldChg>
      <pc:sldChg chg="modNotesTx">
        <pc:chgData name="Rebecca McEwan" userId="ff810c5d-fc8a-4cb6-9b96-8b31b958f764" providerId="ADAL" clId="{EBA29D33-29AC-4414-9491-9979AB59B19F}" dt="2025-10-14T03:40:32.955" v="390" actId="20577"/>
        <pc:sldMkLst>
          <pc:docMk/>
          <pc:sldMk cId="61048598" sldId="612"/>
        </pc:sldMkLst>
      </pc:sldChg>
      <pc:sldChg chg="modSp mod">
        <pc:chgData name="Rebecca McEwan" userId="ff810c5d-fc8a-4cb6-9b96-8b31b958f764" providerId="ADAL" clId="{EBA29D33-29AC-4414-9491-9979AB59B19F}" dt="2025-10-14T23:21:56.416" v="396" actId="1076"/>
        <pc:sldMkLst>
          <pc:docMk/>
          <pc:sldMk cId="2418617791" sldId="625"/>
        </pc:sldMkLst>
        <pc:spChg chg="mod">
          <ac:chgData name="Rebecca McEwan" userId="ff810c5d-fc8a-4cb6-9b96-8b31b958f764" providerId="ADAL" clId="{EBA29D33-29AC-4414-9491-9979AB59B19F}" dt="2025-10-14T23:21:56.416" v="396" actId="1076"/>
          <ac:spMkLst>
            <pc:docMk/>
            <pc:sldMk cId="2418617791" sldId="625"/>
            <ac:spMk id="2" creationId="{BEF57A2D-5ADD-8B08-8C4F-A961E86349FC}"/>
          </ac:spMkLst>
        </pc:spChg>
      </pc:sldChg>
      <pc:sldMasterChg chg="modSldLayout">
        <pc:chgData name="Rebecca McEwan" userId="ff810c5d-fc8a-4cb6-9b96-8b31b958f764" providerId="ADAL" clId="{EBA29D33-29AC-4414-9491-9979AB59B19F}" dt="2025-10-14T01:51:59.309" v="75" actId="1076"/>
        <pc:sldMasterMkLst>
          <pc:docMk/>
          <pc:sldMasterMk cId="1034081160" sldId="2147483648"/>
        </pc:sldMasterMkLst>
        <pc:sldLayoutChg chg="modSp mod">
          <pc:chgData name="Rebecca McEwan" userId="ff810c5d-fc8a-4cb6-9b96-8b31b958f764" providerId="ADAL" clId="{EBA29D33-29AC-4414-9491-9979AB59B19F}" dt="2025-10-14T01:51:59.309" v="75" actId="1076"/>
          <pc:sldLayoutMkLst>
            <pc:docMk/>
            <pc:sldMasterMk cId="1034081160" sldId="2147483648"/>
            <pc:sldLayoutMk cId="1364791615" sldId="2147483717"/>
          </pc:sldLayoutMkLst>
          <pc:spChg chg="mod">
            <ac:chgData name="Rebecca McEwan" userId="ff810c5d-fc8a-4cb6-9b96-8b31b958f764" providerId="ADAL" clId="{EBA29D33-29AC-4414-9491-9979AB59B19F}" dt="2025-10-14T01:51:59.309" v="75" actId="1076"/>
            <ac:spMkLst>
              <pc:docMk/>
              <pc:sldMasterMk cId="1034081160" sldId="2147483648"/>
              <pc:sldLayoutMk cId="1364791615" sldId="2147483717"/>
              <ac:spMk id="8" creationId="{A148995D-C9E8-9DEA-5CDB-A3335605A5D4}"/>
            </ac:spMkLst>
          </pc:spChg>
        </pc:sldLayoutChg>
      </pc:sldMasterChg>
    </pc:docChg>
  </pc:docChgLst>
  <pc:docChgLst>
    <pc:chgData name="Kerrie Shanahan" userId="ae473d9f-76e9-476f-892f-2674ea963afc" providerId="ADAL" clId="{1C2628FB-1F07-4B48-8FB3-27553585B1CA}"/>
    <pc:docChg chg="undo custSel modSld modMainMaster">
      <pc:chgData name="Kerrie Shanahan" userId="ae473d9f-76e9-476f-892f-2674ea963afc" providerId="ADAL" clId="{1C2628FB-1F07-4B48-8FB3-27553585B1CA}" dt="2025-11-05T01:17:03.269" v="145"/>
      <pc:docMkLst>
        <pc:docMk/>
      </pc:docMkLst>
      <pc:sldChg chg="modNotesTx">
        <pc:chgData name="Kerrie Shanahan" userId="ae473d9f-76e9-476f-892f-2674ea963afc" providerId="ADAL" clId="{1C2628FB-1F07-4B48-8FB3-27553585B1CA}" dt="2025-10-28T22:10:14.560" v="133" actId="20577"/>
        <pc:sldMkLst>
          <pc:docMk/>
          <pc:sldMk cId="1971552586" sldId="515"/>
        </pc:sldMkLst>
      </pc:sldChg>
      <pc:sldChg chg="modSp mod">
        <pc:chgData name="Kerrie Shanahan" userId="ae473d9f-76e9-476f-892f-2674ea963afc" providerId="ADAL" clId="{1C2628FB-1F07-4B48-8FB3-27553585B1CA}" dt="2025-11-05T01:16:41.539" v="140" actId="962"/>
        <pc:sldMkLst>
          <pc:docMk/>
          <pc:sldMk cId="3781479621" sldId="529"/>
        </pc:sldMkLst>
        <pc:grpChg chg="mod">
          <ac:chgData name="Kerrie Shanahan" userId="ae473d9f-76e9-476f-892f-2674ea963afc" providerId="ADAL" clId="{1C2628FB-1F07-4B48-8FB3-27553585B1CA}" dt="2025-11-05T01:16:41.539" v="140" actId="962"/>
          <ac:grpSpMkLst>
            <pc:docMk/>
            <pc:sldMk cId="3781479621" sldId="529"/>
            <ac:grpSpMk id="6" creationId="{3ECA418B-CEF5-8EB6-BF91-4A43A09C0440}"/>
          </ac:grpSpMkLst>
        </pc:grpChg>
      </pc:sldChg>
      <pc:sldChg chg="delSp modSp mod">
        <pc:chgData name="Kerrie Shanahan" userId="ae473d9f-76e9-476f-892f-2674ea963afc" providerId="ADAL" clId="{1C2628FB-1F07-4B48-8FB3-27553585B1CA}" dt="2025-11-05T01:17:03.269" v="145"/>
        <pc:sldMkLst>
          <pc:docMk/>
          <pc:sldMk cId="732322801" sldId="590"/>
        </pc:sldMkLst>
        <pc:picChg chg="mod ord">
          <ac:chgData name="Kerrie Shanahan" userId="ae473d9f-76e9-476f-892f-2674ea963afc" providerId="ADAL" clId="{1C2628FB-1F07-4B48-8FB3-27553585B1CA}" dt="2025-11-05T01:16:58.965" v="142"/>
          <ac:picMkLst>
            <pc:docMk/>
            <pc:sldMk cId="732322801" sldId="590"/>
            <ac:picMk id="4" creationId="{78E42BA6-E451-6509-097B-E3E6B6458242}"/>
          </ac:picMkLst>
        </pc:picChg>
        <pc:picChg chg="ord">
          <ac:chgData name="Kerrie Shanahan" userId="ae473d9f-76e9-476f-892f-2674ea963afc" providerId="ADAL" clId="{1C2628FB-1F07-4B48-8FB3-27553585B1CA}" dt="2025-11-05T01:17:03.269" v="145"/>
          <ac:picMkLst>
            <pc:docMk/>
            <pc:sldMk cId="732322801" sldId="590"/>
            <ac:picMk id="5" creationId="{DE7B1BE7-E41C-CE5E-94BC-85E3BBF54D4A}"/>
          </ac:picMkLst>
        </pc:picChg>
        <pc:picChg chg="mod ord">
          <ac:chgData name="Kerrie Shanahan" userId="ae473d9f-76e9-476f-892f-2674ea963afc" providerId="ADAL" clId="{1C2628FB-1F07-4B48-8FB3-27553585B1CA}" dt="2025-11-05T01:17:01.345" v="144"/>
          <ac:picMkLst>
            <pc:docMk/>
            <pc:sldMk cId="732322801" sldId="590"/>
            <ac:picMk id="7" creationId="{1574D421-D3D3-3BD3-5639-CD621B5E5658}"/>
          </ac:picMkLst>
        </pc:picChg>
      </pc:sldChg>
      <pc:sldChg chg="modNotesTx">
        <pc:chgData name="Kerrie Shanahan" userId="ae473d9f-76e9-476f-892f-2674ea963afc" providerId="ADAL" clId="{1C2628FB-1F07-4B48-8FB3-27553585B1CA}" dt="2025-10-15T01:40:23.139" v="62" actId="20577"/>
        <pc:sldMkLst>
          <pc:docMk/>
          <pc:sldMk cId="61048598" sldId="612"/>
        </pc:sldMkLst>
      </pc:sldChg>
      <pc:sldChg chg="modNotesTx">
        <pc:chgData name="Kerrie Shanahan" userId="ae473d9f-76e9-476f-892f-2674ea963afc" providerId="ADAL" clId="{1C2628FB-1F07-4B48-8FB3-27553585B1CA}" dt="2025-10-21T03:35:58.740" v="82" actId="20577"/>
        <pc:sldMkLst>
          <pc:docMk/>
          <pc:sldMk cId="2418617791" sldId="625"/>
        </pc:sldMkLst>
      </pc:sldChg>
      <pc:sldChg chg="modNotesTx">
        <pc:chgData name="Kerrie Shanahan" userId="ae473d9f-76e9-476f-892f-2674ea963afc" providerId="ADAL" clId="{1C2628FB-1F07-4B48-8FB3-27553585B1CA}" dt="2025-10-28T22:15:23.168" v="134" actId="113"/>
        <pc:sldMkLst>
          <pc:docMk/>
          <pc:sldMk cId="1906318045" sldId="632"/>
        </pc:sldMkLst>
      </pc:sldChg>
      <pc:sldMasterChg chg="modSldLayout">
        <pc:chgData name="Kerrie Shanahan" userId="ae473d9f-76e9-476f-892f-2674ea963afc" providerId="ADAL" clId="{1C2628FB-1F07-4B48-8FB3-27553585B1CA}" dt="2025-10-28T22:08:27.129" v="85" actId="20577"/>
        <pc:sldMasterMkLst>
          <pc:docMk/>
          <pc:sldMasterMk cId="1034081160" sldId="2147483648"/>
        </pc:sldMasterMkLst>
        <pc:sldLayoutChg chg="modSp mod">
          <pc:chgData name="Kerrie Shanahan" userId="ae473d9f-76e9-476f-892f-2674ea963afc" providerId="ADAL" clId="{1C2628FB-1F07-4B48-8FB3-27553585B1CA}" dt="2025-10-28T22:08:27.129" v="85" actId="20577"/>
          <pc:sldLayoutMkLst>
            <pc:docMk/>
            <pc:sldMasterMk cId="1034081160" sldId="2147483648"/>
            <pc:sldLayoutMk cId="1568010790" sldId="2147483715"/>
          </pc:sldLayoutMkLst>
          <pc:spChg chg="mod">
            <ac:chgData name="Kerrie Shanahan" userId="ae473d9f-76e9-476f-892f-2674ea963afc" providerId="ADAL" clId="{1C2628FB-1F07-4B48-8FB3-27553585B1CA}" dt="2025-10-28T22:08:27.129" v="85" actId="20577"/>
            <ac:spMkLst>
              <pc:docMk/>
              <pc:sldMasterMk cId="1034081160" sldId="2147483648"/>
              <pc:sldLayoutMk cId="1568010790" sldId="2147483715"/>
              <ac:spMk id="9" creationId="{BE190321-D7BF-C062-2590-59C6905B1F18}"/>
            </ac:spMkLst>
          </pc:spChg>
        </pc:sldLayoutChg>
      </pc:sldMasterChg>
    </pc:docChg>
  </pc:docChgLst>
  <pc:docChgLst>
    <pc:chgData name="Kerrie Shanahan" userId="ae473d9f-76e9-476f-892f-2674ea963afc" providerId="ADAL" clId="{3311F734-45E7-41DD-AFC7-42783DA16632}"/>
    <pc:docChg chg="undo custSel delSld modSld modMainMaster">
      <pc:chgData name="Kerrie Shanahan" userId="ae473d9f-76e9-476f-892f-2674ea963afc" providerId="ADAL" clId="{3311F734-45E7-41DD-AFC7-42783DA16632}" dt="2025-10-08T05:29:03.050" v="1062" actId="20577"/>
      <pc:docMkLst>
        <pc:docMk/>
      </pc:docMkLst>
      <pc:sldChg chg="modSp">
        <pc:chgData name="Kerrie Shanahan" userId="ae473d9f-76e9-476f-892f-2674ea963afc" providerId="ADAL" clId="{3311F734-45E7-41DD-AFC7-42783DA16632}" dt="2025-10-08T04:40:25.913" v="670" actId="20577"/>
        <pc:sldMkLst>
          <pc:docMk/>
          <pc:sldMk cId="258130066" sldId="492"/>
        </pc:sldMkLst>
      </pc:sldChg>
      <pc:sldChg chg="modSp mod">
        <pc:chgData name="Kerrie Shanahan" userId="ae473d9f-76e9-476f-892f-2674ea963afc" providerId="ADAL" clId="{3311F734-45E7-41DD-AFC7-42783DA16632}" dt="2025-10-08T04:40:28.938" v="672" actId="20577"/>
        <pc:sldMkLst>
          <pc:docMk/>
          <pc:sldMk cId="2389358011" sldId="493"/>
        </pc:sldMkLst>
      </pc:sldChg>
      <pc:sldChg chg="modSp">
        <pc:chgData name="Kerrie Shanahan" userId="ae473d9f-76e9-476f-892f-2674ea963afc" providerId="ADAL" clId="{3311F734-45E7-41DD-AFC7-42783DA16632}" dt="2025-10-08T04:40:31.370" v="674" actId="20577"/>
        <pc:sldMkLst>
          <pc:docMk/>
          <pc:sldMk cId="824124811" sldId="494"/>
        </pc:sldMkLst>
      </pc:sldChg>
      <pc:sldChg chg="modSp modNotesTx">
        <pc:chgData name="Kerrie Shanahan" userId="ae473d9f-76e9-476f-892f-2674ea963afc" providerId="ADAL" clId="{3311F734-45E7-41DD-AFC7-42783DA16632}" dt="2025-10-08T04:39:51.082" v="640" actId="20577"/>
        <pc:sldMkLst>
          <pc:docMk/>
          <pc:sldMk cId="1759574190" sldId="498"/>
        </pc:sldMkLst>
      </pc:sldChg>
      <pc:sldChg chg="modSp">
        <pc:chgData name="Kerrie Shanahan" userId="ae473d9f-76e9-476f-892f-2674ea963afc" providerId="ADAL" clId="{3311F734-45E7-41DD-AFC7-42783DA16632}" dt="2025-10-08T04:40:33.923" v="676" actId="20577"/>
        <pc:sldMkLst>
          <pc:docMk/>
          <pc:sldMk cId="1583021152" sldId="499"/>
        </pc:sldMkLst>
      </pc:sldChg>
      <pc:sldChg chg="modSp mod">
        <pc:chgData name="Kerrie Shanahan" userId="ae473d9f-76e9-476f-892f-2674ea963afc" providerId="ADAL" clId="{3311F734-45E7-41DD-AFC7-42783DA16632}" dt="2025-10-08T05:16:27.942" v="930" actId="20577"/>
        <pc:sldMkLst>
          <pc:docMk/>
          <pc:sldMk cId="868684786" sldId="513"/>
        </pc:sldMkLst>
      </pc:sldChg>
      <pc:sldChg chg="modSp mod">
        <pc:chgData name="Kerrie Shanahan" userId="ae473d9f-76e9-476f-892f-2674ea963afc" providerId="ADAL" clId="{3311F734-45E7-41DD-AFC7-42783DA16632}" dt="2025-10-08T05:13:14.231" v="900" actId="20577"/>
        <pc:sldMkLst>
          <pc:docMk/>
          <pc:sldMk cId="1259779433" sldId="514"/>
        </pc:sldMkLst>
      </pc:sldChg>
      <pc:sldChg chg="modSp modNotesTx">
        <pc:chgData name="Kerrie Shanahan" userId="ae473d9f-76e9-476f-892f-2674ea963afc" providerId="ADAL" clId="{3311F734-45E7-41DD-AFC7-42783DA16632}" dt="2025-10-08T05:29:03.050" v="1062" actId="20577"/>
        <pc:sldMkLst>
          <pc:docMk/>
          <pc:sldMk cId="1971552586" sldId="515"/>
        </pc:sldMkLst>
      </pc:sldChg>
      <pc:sldChg chg="modSp">
        <pc:chgData name="Kerrie Shanahan" userId="ae473d9f-76e9-476f-892f-2674ea963afc" providerId="ADAL" clId="{3311F734-45E7-41DD-AFC7-42783DA16632}" dt="2025-10-08T04:39:47.771" v="638" actId="20577"/>
        <pc:sldMkLst>
          <pc:docMk/>
          <pc:sldMk cId="3791891907" sldId="516"/>
        </pc:sldMkLst>
      </pc:sldChg>
      <pc:sldChg chg="modSp mod modClrScheme chgLayout modNotesTx">
        <pc:chgData name="Kerrie Shanahan" userId="ae473d9f-76e9-476f-892f-2674ea963afc" providerId="ADAL" clId="{3311F734-45E7-41DD-AFC7-42783DA16632}" dt="2025-10-08T04:27:23.519" v="609" actId="20577"/>
        <pc:sldMkLst>
          <pc:docMk/>
          <pc:sldMk cId="409148390" sldId="520"/>
        </pc:sldMkLst>
      </pc:sldChg>
      <pc:sldChg chg="del">
        <pc:chgData name="Kerrie Shanahan" userId="ae473d9f-76e9-476f-892f-2674ea963afc" providerId="ADAL" clId="{3311F734-45E7-41DD-AFC7-42783DA16632}" dt="2025-10-07T23:37:21.717" v="82" actId="2696"/>
        <pc:sldMkLst>
          <pc:docMk/>
          <pc:sldMk cId="309290176" sldId="522"/>
        </pc:sldMkLst>
      </pc:sldChg>
      <pc:sldChg chg="modSp">
        <pc:chgData name="Kerrie Shanahan" userId="ae473d9f-76e9-476f-892f-2674ea963afc" providerId="ADAL" clId="{3311F734-45E7-41DD-AFC7-42783DA16632}" dt="2025-10-08T04:39:30.839" v="626" actId="20577"/>
        <pc:sldMkLst>
          <pc:docMk/>
          <pc:sldMk cId="1596643284" sldId="525"/>
        </pc:sldMkLst>
      </pc:sldChg>
      <pc:sldChg chg="modSp mod">
        <pc:chgData name="Kerrie Shanahan" userId="ae473d9f-76e9-476f-892f-2674ea963afc" providerId="ADAL" clId="{3311F734-45E7-41DD-AFC7-42783DA16632}" dt="2025-10-08T04:39:34.696" v="628" actId="20577"/>
        <pc:sldMkLst>
          <pc:docMk/>
          <pc:sldMk cId="2703624644" sldId="528"/>
        </pc:sldMkLst>
      </pc:sldChg>
      <pc:sldChg chg="addSp delSp modSp mod modNotesTx">
        <pc:chgData name="Kerrie Shanahan" userId="ae473d9f-76e9-476f-892f-2674ea963afc" providerId="ADAL" clId="{3311F734-45E7-41DD-AFC7-42783DA16632}" dt="2025-10-08T04:39:37.828" v="630" actId="20577"/>
        <pc:sldMkLst>
          <pc:docMk/>
          <pc:sldMk cId="3781479621" sldId="529"/>
        </pc:sldMkLst>
      </pc:sldChg>
      <pc:sldChg chg="del">
        <pc:chgData name="Kerrie Shanahan" userId="ae473d9f-76e9-476f-892f-2674ea963afc" providerId="ADAL" clId="{3311F734-45E7-41DD-AFC7-42783DA16632}" dt="2025-10-07T23:37:21.717" v="82" actId="2696"/>
        <pc:sldMkLst>
          <pc:docMk/>
          <pc:sldMk cId="2729606762" sldId="587"/>
        </pc:sldMkLst>
      </pc:sldChg>
      <pc:sldChg chg="modSp modNotesTx">
        <pc:chgData name="Kerrie Shanahan" userId="ae473d9f-76e9-476f-892f-2674ea963afc" providerId="ADAL" clId="{3311F734-45E7-41DD-AFC7-42783DA16632}" dt="2025-10-08T04:39:17.198" v="615" actId="20577"/>
        <pc:sldMkLst>
          <pc:docMk/>
          <pc:sldMk cId="2046789255" sldId="588"/>
        </pc:sldMkLst>
      </pc:sldChg>
      <pc:sldChg chg="modSp mod">
        <pc:chgData name="Kerrie Shanahan" userId="ae473d9f-76e9-476f-892f-2674ea963afc" providerId="ADAL" clId="{3311F734-45E7-41DD-AFC7-42783DA16632}" dt="2025-10-08T04:39:19.760" v="617" actId="20577"/>
        <pc:sldMkLst>
          <pc:docMk/>
          <pc:sldMk cId="861566247" sldId="589"/>
        </pc:sldMkLst>
      </pc:sldChg>
      <pc:sldChg chg="addSp delSp modSp mod modNotesTx">
        <pc:chgData name="Kerrie Shanahan" userId="ae473d9f-76e9-476f-892f-2674ea963afc" providerId="ADAL" clId="{3311F734-45E7-41DD-AFC7-42783DA16632}" dt="2025-10-08T04:39:22.760" v="619" actId="20577"/>
        <pc:sldMkLst>
          <pc:docMk/>
          <pc:sldMk cId="732322801" sldId="590"/>
        </pc:sldMkLst>
      </pc:sldChg>
      <pc:sldChg chg="modSp">
        <pc:chgData name="Kerrie Shanahan" userId="ae473d9f-76e9-476f-892f-2674ea963afc" providerId="ADAL" clId="{3311F734-45E7-41DD-AFC7-42783DA16632}" dt="2025-10-08T04:39:10.464" v="611" actId="20577"/>
        <pc:sldMkLst>
          <pc:docMk/>
          <pc:sldMk cId="195463427" sldId="592"/>
        </pc:sldMkLst>
      </pc:sldChg>
      <pc:sldChg chg="del">
        <pc:chgData name="Kerrie Shanahan" userId="ae473d9f-76e9-476f-892f-2674ea963afc" providerId="ADAL" clId="{3311F734-45E7-41DD-AFC7-42783DA16632}" dt="2025-10-08T01:36:37.214" v="354" actId="2696"/>
        <pc:sldMkLst>
          <pc:docMk/>
          <pc:sldMk cId="3660454696" sldId="593"/>
        </pc:sldMkLst>
      </pc:sldChg>
      <pc:sldChg chg="modSp">
        <pc:chgData name="Kerrie Shanahan" userId="ae473d9f-76e9-476f-892f-2674ea963afc" providerId="ADAL" clId="{3311F734-45E7-41DD-AFC7-42783DA16632}" dt="2025-10-08T04:39:53.399" v="642" actId="20577"/>
        <pc:sldMkLst>
          <pc:docMk/>
          <pc:sldMk cId="2428762325" sldId="594"/>
        </pc:sldMkLst>
      </pc:sldChg>
      <pc:sldChg chg="modSp">
        <pc:chgData name="Kerrie Shanahan" userId="ae473d9f-76e9-476f-892f-2674ea963afc" providerId="ADAL" clId="{3311F734-45E7-41DD-AFC7-42783DA16632}" dt="2025-10-08T04:39:55.485" v="644" actId="20577"/>
        <pc:sldMkLst>
          <pc:docMk/>
          <pc:sldMk cId="2197449896" sldId="595"/>
        </pc:sldMkLst>
      </pc:sldChg>
      <pc:sldChg chg="del">
        <pc:chgData name="Kerrie Shanahan" userId="ae473d9f-76e9-476f-892f-2674ea963afc" providerId="ADAL" clId="{3311F734-45E7-41DD-AFC7-42783DA16632}" dt="2025-10-07T23:37:21.717" v="82" actId="2696"/>
        <pc:sldMkLst>
          <pc:docMk/>
          <pc:sldMk cId="3925942449" sldId="596"/>
        </pc:sldMkLst>
      </pc:sldChg>
      <pc:sldChg chg="del">
        <pc:chgData name="Kerrie Shanahan" userId="ae473d9f-76e9-476f-892f-2674ea963afc" providerId="ADAL" clId="{3311F734-45E7-41DD-AFC7-42783DA16632}" dt="2025-10-07T23:37:21.717" v="82" actId="2696"/>
        <pc:sldMkLst>
          <pc:docMk/>
          <pc:sldMk cId="1185045484" sldId="604"/>
        </pc:sldMkLst>
      </pc:sldChg>
      <pc:sldChg chg="del">
        <pc:chgData name="Kerrie Shanahan" userId="ae473d9f-76e9-476f-892f-2674ea963afc" providerId="ADAL" clId="{3311F734-45E7-41DD-AFC7-42783DA16632}" dt="2025-10-07T23:37:21.717" v="82" actId="2696"/>
        <pc:sldMkLst>
          <pc:docMk/>
          <pc:sldMk cId="2746484293" sldId="605"/>
        </pc:sldMkLst>
      </pc:sldChg>
      <pc:sldChg chg="modSp mod">
        <pc:chgData name="Kerrie Shanahan" userId="ae473d9f-76e9-476f-892f-2674ea963afc" providerId="ADAL" clId="{3311F734-45E7-41DD-AFC7-42783DA16632}" dt="2025-10-08T04:39:14.556" v="613" actId="20577"/>
        <pc:sldMkLst>
          <pc:docMk/>
          <pc:sldMk cId="2950440687" sldId="607"/>
        </pc:sldMkLst>
      </pc:sldChg>
      <pc:sldChg chg="del">
        <pc:chgData name="Kerrie Shanahan" userId="ae473d9f-76e9-476f-892f-2674ea963afc" providerId="ADAL" clId="{3311F734-45E7-41DD-AFC7-42783DA16632}" dt="2025-10-07T23:37:21.717" v="82" actId="2696"/>
        <pc:sldMkLst>
          <pc:docMk/>
          <pc:sldMk cId="606627204" sldId="608"/>
        </pc:sldMkLst>
      </pc:sldChg>
      <pc:sldChg chg="modSp">
        <pc:chgData name="Kerrie Shanahan" userId="ae473d9f-76e9-476f-892f-2674ea963afc" providerId="ADAL" clId="{3311F734-45E7-41DD-AFC7-42783DA16632}" dt="2025-10-08T04:39:59.082" v="648" actId="20577"/>
        <pc:sldMkLst>
          <pc:docMk/>
          <pc:sldMk cId="3881029296" sldId="609"/>
        </pc:sldMkLst>
      </pc:sldChg>
      <pc:sldChg chg="modSp">
        <pc:chgData name="Kerrie Shanahan" userId="ae473d9f-76e9-476f-892f-2674ea963afc" providerId="ADAL" clId="{3311F734-45E7-41DD-AFC7-42783DA16632}" dt="2025-10-08T04:40:01.501" v="650" actId="20577"/>
        <pc:sldMkLst>
          <pc:docMk/>
          <pc:sldMk cId="367376752" sldId="610"/>
        </pc:sldMkLst>
      </pc:sldChg>
      <pc:sldChg chg="modSp modNotesTx">
        <pc:chgData name="Kerrie Shanahan" userId="ae473d9f-76e9-476f-892f-2674ea963afc" providerId="ADAL" clId="{3311F734-45E7-41DD-AFC7-42783DA16632}" dt="2025-10-08T04:40:04.703" v="652" actId="20577"/>
        <pc:sldMkLst>
          <pc:docMk/>
          <pc:sldMk cId="2527022099" sldId="611"/>
        </pc:sldMkLst>
      </pc:sldChg>
      <pc:sldChg chg="modSp mod">
        <pc:chgData name="Kerrie Shanahan" userId="ae473d9f-76e9-476f-892f-2674ea963afc" providerId="ADAL" clId="{3311F734-45E7-41DD-AFC7-42783DA16632}" dt="2025-10-08T04:40:15.248" v="660" actId="20577"/>
        <pc:sldMkLst>
          <pc:docMk/>
          <pc:sldMk cId="61048598" sldId="612"/>
        </pc:sldMkLst>
      </pc:sldChg>
      <pc:sldChg chg="del">
        <pc:chgData name="Kerrie Shanahan" userId="ae473d9f-76e9-476f-892f-2674ea963afc" providerId="ADAL" clId="{3311F734-45E7-41DD-AFC7-42783DA16632}" dt="2025-10-07T23:39:25.100" v="83" actId="2696"/>
        <pc:sldMkLst>
          <pc:docMk/>
          <pc:sldMk cId="815954821" sldId="617"/>
        </pc:sldMkLst>
      </pc:sldChg>
      <pc:sldChg chg="del">
        <pc:chgData name="Kerrie Shanahan" userId="ae473d9f-76e9-476f-892f-2674ea963afc" providerId="ADAL" clId="{3311F734-45E7-41DD-AFC7-42783DA16632}" dt="2025-10-07T23:37:21.717" v="82" actId="2696"/>
        <pc:sldMkLst>
          <pc:docMk/>
          <pc:sldMk cId="63627137" sldId="618"/>
        </pc:sldMkLst>
      </pc:sldChg>
      <pc:sldChg chg="del">
        <pc:chgData name="Kerrie Shanahan" userId="ae473d9f-76e9-476f-892f-2674ea963afc" providerId="ADAL" clId="{3311F734-45E7-41DD-AFC7-42783DA16632}" dt="2025-10-07T23:37:21.717" v="82" actId="2696"/>
        <pc:sldMkLst>
          <pc:docMk/>
          <pc:sldMk cId="2798630523" sldId="619"/>
        </pc:sldMkLst>
      </pc:sldChg>
      <pc:sldChg chg="del">
        <pc:chgData name="Kerrie Shanahan" userId="ae473d9f-76e9-476f-892f-2674ea963afc" providerId="ADAL" clId="{3311F734-45E7-41DD-AFC7-42783DA16632}" dt="2025-10-07T23:37:01.266" v="81" actId="2696"/>
        <pc:sldMkLst>
          <pc:docMk/>
          <pc:sldMk cId="1006286205" sldId="620"/>
        </pc:sldMkLst>
      </pc:sldChg>
      <pc:sldChg chg="modSp">
        <pc:chgData name="Kerrie Shanahan" userId="ae473d9f-76e9-476f-892f-2674ea963afc" providerId="ADAL" clId="{3311F734-45E7-41DD-AFC7-42783DA16632}" dt="2025-10-08T04:40:07.252" v="654" actId="20577"/>
        <pc:sldMkLst>
          <pc:docMk/>
          <pc:sldMk cId="2646229202" sldId="621"/>
        </pc:sldMkLst>
      </pc:sldChg>
      <pc:sldChg chg="modSp mod">
        <pc:chgData name="Kerrie Shanahan" userId="ae473d9f-76e9-476f-892f-2674ea963afc" providerId="ADAL" clId="{3311F734-45E7-41DD-AFC7-42783DA16632}" dt="2025-10-08T04:40:17.541" v="662" actId="20577"/>
        <pc:sldMkLst>
          <pc:docMk/>
          <pc:sldMk cId="926816714" sldId="623"/>
        </pc:sldMkLst>
      </pc:sldChg>
      <pc:sldChg chg="modSp">
        <pc:chgData name="Kerrie Shanahan" userId="ae473d9f-76e9-476f-892f-2674ea963afc" providerId="ADAL" clId="{3311F734-45E7-41DD-AFC7-42783DA16632}" dt="2025-10-08T04:39:25.406" v="621" actId="20577"/>
        <pc:sldMkLst>
          <pc:docMk/>
          <pc:sldMk cId="2514826053" sldId="624"/>
        </pc:sldMkLst>
      </pc:sldChg>
      <pc:sldChg chg="modSp mod modNotesTx">
        <pc:chgData name="Kerrie Shanahan" userId="ae473d9f-76e9-476f-892f-2674ea963afc" providerId="ADAL" clId="{3311F734-45E7-41DD-AFC7-42783DA16632}" dt="2025-10-08T04:39:28.267" v="623" actId="20577"/>
        <pc:sldMkLst>
          <pc:docMk/>
          <pc:sldMk cId="2418617791" sldId="625"/>
        </pc:sldMkLst>
      </pc:sldChg>
      <pc:sldChg chg="del">
        <pc:chgData name="Kerrie Shanahan" userId="ae473d9f-76e9-476f-892f-2674ea963afc" providerId="ADAL" clId="{3311F734-45E7-41DD-AFC7-42783DA16632}" dt="2025-10-07T23:37:21.717" v="82" actId="2696"/>
        <pc:sldMkLst>
          <pc:docMk/>
          <pc:sldMk cId="2018142745" sldId="627"/>
        </pc:sldMkLst>
      </pc:sldChg>
      <pc:sldChg chg="del">
        <pc:chgData name="Kerrie Shanahan" userId="ae473d9f-76e9-476f-892f-2674ea963afc" providerId="ADAL" clId="{3311F734-45E7-41DD-AFC7-42783DA16632}" dt="2025-10-07T23:37:21.717" v="82" actId="2696"/>
        <pc:sldMkLst>
          <pc:docMk/>
          <pc:sldMk cId="3407915953" sldId="628"/>
        </pc:sldMkLst>
      </pc:sldChg>
      <pc:sldChg chg="modSp">
        <pc:chgData name="Kerrie Shanahan" userId="ae473d9f-76e9-476f-892f-2674ea963afc" providerId="ADAL" clId="{3311F734-45E7-41DD-AFC7-42783DA16632}" dt="2025-10-08T04:40:10.125" v="656" actId="20577"/>
        <pc:sldMkLst>
          <pc:docMk/>
          <pc:sldMk cId="3248917679" sldId="629"/>
        </pc:sldMkLst>
      </pc:sldChg>
      <pc:sldChg chg="modSp">
        <pc:chgData name="Kerrie Shanahan" userId="ae473d9f-76e9-476f-892f-2674ea963afc" providerId="ADAL" clId="{3311F734-45E7-41DD-AFC7-42783DA16632}" dt="2025-10-08T04:40:12.702" v="658" actId="20577"/>
        <pc:sldMkLst>
          <pc:docMk/>
          <pc:sldMk cId="3475175589" sldId="630"/>
        </pc:sldMkLst>
      </pc:sldChg>
      <pc:sldChg chg="modSp">
        <pc:chgData name="Kerrie Shanahan" userId="ae473d9f-76e9-476f-892f-2674ea963afc" providerId="ADAL" clId="{3311F734-45E7-41DD-AFC7-42783DA16632}" dt="2025-10-08T04:40:20.469" v="664" actId="20577"/>
        <pc:sldMkLst>
          <pc:docMk/>
          <pc:sldMk cId="2167089148" sldId="631"/>
        </pc:sldMkLst>
      </pc:sldChg>
      <pc:sldChg chg="modSp">
        <pc:chgData name="Kerrie Shanahan" userId="ae473d9f-76e9-476f-892f-2674ea963afc" providerId="ADAL" clId="{3311F734-45E7-41DD-AFC7-42783DA16632}" dt="2025-10-08T04:40:22.917" v="666" actId="20577"/>
        <pc:sldMkLst>
          <pc:docMk/>
          <pc:sldMk cId="1906318045" sldId="632"/>
        </pc:sldMkLst>
      </pc:sldChg>
      <pc:sldMasterChg chg="delSldLayout modSldLayout">
        <pc:chgData name="Kerrie Shanahan" userId="ae473d9f-76e9-476f-892f-2674ea963afc" providerId="ADAL" clId="{3311F734-45E7-41DD-AFC7-42783DA16632}" dt="2025-10-08T01:36:37.214" v="354" actId="2696"/>
        <pc:sldMasterMkLst>
          <pc:docMk/>
          <pc:sldMasterMk cId="1034081160" sldId="2147483648"/>
        </pc:sldMasterMkLst>
        <pc:sldLayoutChg chg="modSp mod">
          <pc:chgData name="Kerrie Shanahan" userId="ae473d9f-76e9-476f-892f-2674ea963afc" providerId="ADAL" clId="{3311F734-45E7-41DD-AFC7-42783DA16632}" dt="2025-10-06T03:47:57.019" v="7" actId="20577"/>
          <pc:sldLayoutMkLst>
            <pc:docMk/>
            <pc:sldMasterMk cId="1034081160" sldId="2147483648"/>
            <pc:sldLayoutMk cId="2555866018" sldId="2147483716"/>
          </pc:sldLayoutMkLst>
        </pc:sldLayoutChg>
        <pc:sldLayoutChg chg="del">
          <pc:chgData name="Kerrie Shanahan" userId="ae473d9f-76e9-476f-892f-2674ea963afc" providerId="ADAL" clId="{3311F734-45E7-41DD-AFC7-42783DA16632}" dt="2025-10-08T01:36:37.214" v="354" actId="2696"/>
          <pc:sldLayoutMkLst>
            <pc:docMk/>
            <pc:sldMasterMk cId="1034081160" sldId="2147483648"/>
            <pc:sldLayoutMk cId="2101163298" sldId="2147483722"/>
          </pc:sldLayoutMkLst>
        </pc:sldLayoutChg>
        <pc:sldLayoutChg chg="del">
          <pc:chgData name="Kerrie Shanahan" userId="ae473d9f-76e9-476f-892f-2674ea963afc" providerId="ADAL" clId="{3311F734-45E7-41DD-AFC7-42783DA16632}" dt="2025-10-07T23:37:21.717" v="82" actId="2696"/>
          <pc:sldLayoutMkLst>
            <pc:docMk/>
            <pc:sldMasterMk cId="1034081160" sldId="2147483648"/>
            <pc:sldLayoutMk cId="827243372" sldId="2147483729"/>
          </pc:sldLayoutMkLst>
        </pc:sldLayoutChg>
        <pc:sldLayoutChg chg="del">
          <pc:chgData name="Kerrie Shanahan" userId="ae473d9f-76e9-476f-892f-2674ea963afc" providerId="ADAL" clId="{3311F734-45E7-41DD-AFC7-42783DA16632}" dt="2025-10-07T23:37:21.717" v="82" actId="2696"/>
          <pc:sldLayoutMkLst>
            <pc:docMk/>
            <pc:sldMasterMk cId="1034081160" sldId="2147483648"/>
            <pc:sldLayoutMk cId="2806041064" sldId="2147483730"/>
          </pc:sldLayoutMkLst>
        </pc:sldLayoutChg>
      </pc:sldMasterChg>
    </pc:docChg>
  </pc:docChgLst>
  <pc:docChgLst>
    <pc:chgData name="Martine Power" userId="f3410e55-3c0b-475c-b0b5-72038337e5c9" providerId="ADAL" clId="{7E6F3FA5-C1B1-41B5-9114-0A8B33EA4CFA}"/>
    <pc:docChg chg="custSel modSld">
      <pc:chgData name="Martine Power" userId="f3410e55-3c0b-475c-b0b5-72038337e5c9" providerId="ADAL" clId="{7E6F3FA5-C1B1-41B5-9114-0A8B33EA4CFA}" dt="2025-10-28T07:30:01.769" v="182" actId="20577"/>
      <pc:docMkLst>
        <pc:docMk/>
      </pc:docMkLst>
      <pc:sldChg chg="modSp mod modNotesTx">
        <pc:chgData name="Martine Power" userId="f3410e55-3c0b-475c-b0b5-72038337e5c9" providerId="ADAL" clId="{7E6F3FA5-C1B1-41B5-9114-0A8B33EA4CFA}" dt="2025-10-28T05:24:09.056" v="92" actId="20577"/>
        <pc:sldMkLst>
          <pc:docMk/>
          <pc:sldMk cId="1759574190" sldId="498"/>
        </pc:sldMkLst>
        <pc:spChg chg="mod">
          <ac:chgData name="Martine Power" userId="f3410e55-3c0b-475c-b0b5-72038337e5c9" providerId="ADAL" clId="{7E6F3FA5-C1B1-41B5-9114-0A8B33EA4CFA}" dt="2025-10-28T05:21:10" v="88" actId="20577"/>
          <ac:spMkLst>
            <pc:docMk/>
            <pc:sldMk cId="1759574190" sldId="498"/>
            <ac:spMk id="7" creationId="{B16F79CC-9A8A-3573-D4AA-5B324082BC90}"/>
          </ac:spMkLst>
        </pc:spChg>
      </pc:sldChg>
      <pc:sldChg chg="modNotesTx">
        <pc:chgData name="Martine Power" userId="f3410e55-3c0b-475c-b0b5-72038337e5c9" providerId="ADAL" clId="{7E6F3FA5-C1B1-41B5-9114-0A8B33EA4CFA}" dt="2025-10-28T06:17:48.310" v="170" actId="113"/>
        <pc:sldMkLst>
          <pc:docMk/>
          <pc:sldMk cId="868684786" sldId="513"/>
        </pc:sldMkLst>
      </pc:sldChg>
      <pc:sldChg chg="modNotesTx">
        <pc:chgData name="Martine Power" userId="f3410e55-3c0b-475c-b0b5-72038337e5c9" providerId="ADAL" clId="{7E6F3FA5-C1B1-41B5-9114-0A8B33EA4CFA}" dt="2025-10-28T05:19:46.843" v="87" actId="6549"/>
        <pc:sldMkLst>
          <pc:docMk/>
          <pc:sldMk cId="1971552586" sldId="515"/>
        </pc:sldMkLst>
      </pc:sldChg>
      <pc:sldChg chg="modSp mod modNotesTx">
        <pc:chgData name="Martine Power" userId="f3410e55-3c0b-475c-b0b5-72038337e5c9" providerId="ADAL" clId="{7E6F3FA5-C1B1-41B5-9114-0A8B33EA4CFA}" dt="2025-10-28T04:56:21.530" v="62" actId="20577"/>
        <pc:sldMkLst>
          <pc:docMk/>
          <pc:sldMk cId="409148390" sldId="520"/>
        </pc:sldMkLst>
        <pc:spChg chg="mod">
          <ac:chgData name="Martine Power" userId="f3410e55-3c0b-475c-b0b5-72038337e5c9" providerId="ADAL" clId="{7E6F3FA5-C1B1-41B5-9114-0A8B33EA4CFA}" dt="2025-10-28T04:49:04.024" v="53" actId="20577"/>
          <ac:spMkLst>
            <pc:docMk/>
            <pc:sldMk cId="409148390" sldId="520"/>
            <ac:spMk id="2" creationId="{9D45489C-94FD-86E2-24FF-5FA072AF4233}"/>
          </ac:spMkLst>
        </pc:spChg>
        <pc:spChg chg="mod">
          <ac:chgData name="Martine Power" userId="f3410e55-3c0b-475c-b0b5-72038337e5c9" providerId="ADAL" clId="{7E6F3FA5-C1B1-41B5-9114-0A8B33EA4CFA}" dt="2025-10-28T04:49:40.961" v="55" actId="20577"/>
          <ac:spMkLst>
            <pc:docMk/>
            <pc:sldMk cId="409148390" sldId="520"/>
            <ac:spMk id="3" creationId="{D83DA378-6E79-474F-DA0B-BF72F52211FB}"/>
          </ac:spMkLst>
        </pc:spChg>
      </pc:sldChg>
      <pc:sldChg chg="modNotesTx">
        <pc:chgData name="Martine Power" userId="f3410e55-3c0b-475c-b0b5-72038337e5c9" providerId="ADAL" clId="{7E6F3FA5-C1B1-41B5-9114-0A8B33EA4CFA}" dt="2025-10-28T07:30:01.769" v="182" actId="20577"/>
        <pc:sldMkLst>
          <pc:docMk/>
          <pc:sldMk cId="1596643284" sldId="525"/>
        </pc:sldMkLst>
      </pc:sldChg>
      <pc:sldChg chg="modNotesTx">
        <pc:chgData name="Martine Power" userId="f3410e55-3c0b-475c-b0b5-72038337e5c9" providerId="ADAL" clId="{7E6F3FA5-C1B1-41B5-9114-0A8B33EA4CFA}" dt="2025-10-28T05:16:33.925" v="86" actId="20577"/>
        <pc:sldMkLst>
          <pc:docMk/>
          <pc:sldMk cId="3781479621" sldId="529"/>
        </pc:sldMkLst>
      </pc:sldChg>
      <pc:sldChg chg="modNotesTx">
        <pc:chgData name="Martine Power" userId="f3410e55-3c0b-475c-b0b5-72038337e5c9" providerId="ADAL" clId="{7E6F3FA5-C1B1-41B5-9114-0A8B33EA4CFA}" dt="2025-10-28T05:25:36.537" v="110" actId="113"/>
        <pc:sldMkLst>
          <pc:docMk/>
          <pc:sldMk cId="2428762325" sldId="594"/>
        </pc:sldMkLst>
      </pc:sldChg>
      <pc:sldChg chg="modNotesTx">
        <pc:chgData name="Martine Power" userId="f3410e55-3c0b-475c-b0b5-72038337e5c9" providerId="ADAL" clId="{7E6F3FA5-C1B1-41B5-9114-0A8B33EA4CFA}" dt="2025-10-28T05:27:35.613" v="111" actId="20577"/>
        <pc:sldMkLst>
          <pc:docMk/>
          <pc:sldMk cId="3881029296" sldId="609"/>
        </pc:sldMkLst>
      </pc:sldChg>
      <pc:sldChg chg="modNotesTx">
        <pc:chgData name="Martine Power" userId="f3410e55-3c0b-475c-b0b5-72038337e5c9" providerId="ADAL" clId="{7E6F3FA5-C1B1-41B5-9114-0A8B33EA4CFA}" dt="2025-10-28T06:15:02.921" v="168" actId="20577"/>
        <pc:sldMkLst>
          <pc:docMk/>
          <pc:sldMk cId="367376752" sldId="610"/>
        </pc:sldMkLst>
      </pc:sldChg>
      <pc:sldChg chg="modNotesTx">
        <pc:chgData name="Martine Power" userId="f3410e55-3c0b-475c-b0b5-72038337e5c9" providerId="ADAL" clId="{7E6F3FA5-C1B1-41B5-9114-0A8B33EA4CFA}" dt="2025-10-28T05:30:37.871" v="116" actId="20577"/>
        <pc:sldMkLst>
          <pc:docMk/>
          <pc:sldMk cId="2527022099" sldId="611"/>
        </pc:sldMkLst>
      </pc:sldChg>
      <pc:sldChg chg="modNotesTx">
        <pc:chgData name="Martine Power" userId="f3410e55-3c0b-475c-b0b5-72038337e5c9" providerId="ADAL" clId="{7E6F3FA5-C1B1-41B5-9114-0A8B33EA4CFA}" dt="2025-10-28T05:46:25.581" v="138" actId="20577"/>
        <pc:sldMkLst>
          <pc:docMk/>
          <pc:sldMk cId="61048598" sldId="612"/>
        </pc:sldMkLst>
      </pc:sldChg>
      <pc:sldChg chg="modNotesTx">
        <pc:chgData name="Martine Power" userId="f3410e55-3c0b-475c-b0b5-72038337e5c9" providerId="ADAL" clId="{7E6F3FA5-C1B1-41B5-9114-0A8B33EA4CFA}" dt="2025-10-28T05:47:52.333" v="141" actId="20577"/>
        <pc:sldMkLst>
          <pc:docMk/>
          <pc:sldMk cId="2646229202" sldId="621"/>
        </pc:sldMkLst>
      </pc:sldChg>
      <pc:sldChg chg="modNotesTx">
        <pc:chgData name="Martine Power" userId="f3410e55-3c0b-475c-b0b5-72038337e5c9" providerId="ADAL" clId="{7E6F3FA5-C1B1-41B5-9114-0A8B33EA4CFA}" dt="2025-10-28T05:47:12.502" v="139" actId="20577"/>
        <pc:sldMkLst>
          <pc:docMk/>
          <pc:sldMk cId="926816714" sldId="623"/>
        </pc:sldMkLst>
      </pc:sldChg>
      <pc:sldChg chg="modNotesTx">
        <pc:chgData name="Martine Power" userId="f3410e55-3c0b-475c-b0b5-72038337e5c9" providerId="ADAL" clId="{7E6F3FA5-C1B1-41B5-9114-0A8B33EA4CFA}" dt="2025-10-28T06:14:13.397" v="152" actId="313"/>
        <pc:sldMkLst>
          <pc:docMk/>
          <pc:sldMk cId="2418617791" sldId="625"/>
        </pc:sldMkLst>
      </pc:sldChg>
      <pc:sldChg chg="modNotesTx">
        <pc:chgData name="Martine Power" userId="f3410e55-3c0b-475c-b0b5-72038337e5c9" providerId="ADAL" clId="{7E6F3FA5-C1B1-41B5-9114-0A8B33EA4CFA}" dt="2025-10-28T05:32:50.316" v="118" actId="114"/>
        <pc:sldMkLst>
          <pc:docMk/>
          <pc:sldMk cId="3248917679" sldId="629"/>
        </pc:sldMkLst>
      </pc:sldChg>
      <pc:sldChg chg="modNotesTx">
        <pc:chgData name="Martine Power" userId="f3410e55-3c0b-475c-b0b5-72038337e5c9" providerId="ADAL" clId="{7E6F3FA5-C1B1-41B5-9114-0A8B33EA4CFA}" dt="2025-10-28T05:34:47.126" v="119" actId="20577"/>
        <pc:sldMkLst>
          <pc:docMk/>
          <pc:sldMk cId="3475175589" sldId="630"/>
        </pc:sldMkLst>
      </pc:sldChg>
      <pc:sldChg chg="modNotesTx">
        <pc:chgData name="Martine Power" userId="f3410e55-3c0b-475c-b0b5-72038337e5c9" providerId="ADAL" clId="{7E6F3FA5-C1B1-41B5-9114-0A8B33EA4CFA}" dt="2025-10-28T05:49:38.716" v="145" actId="114"/>
        <pc:sldMkLst>
          <pc:docMk/>
          <pc:sldMk cId="2167089148" sldId="631"/>
        </pc:sldMkLst>
      </pc:sldChg>
      <pc:sldChg chg="modNotesTx">
        <pc:chgData name="Martine Power" userId="f3410e55-3c0b-475c-b0b5-72038337e5c9" providerId="ADAL" clId="{7E6F3FA5-C1B1-41B5-9114-0A8B33EA4CFA}" dt="2025-10-28T05:53:43.291" v="148" actId="20577"/>
        <pc:sldMkLst>
          <pc:docMk/>
          <pc:sldMk cId="1906318045" sldId="632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A64F4B7-307B-460A-9216-CC21E96F22F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3897C1B-43FC-4D09-8B0C-C5FC5D8B1A5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0C8173-52BC-4F8E-A1DB-073827CA7B9E}" type="datetimeFigureOut">
              <a:rPr lang="en-AU" smtClean="0"/>
              <a:t>10/11/2025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85A003B-9AFC-40BD-9E27-3767AF8D2BB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818DC3A-9E06-4EC9-94DD-1749B9ECC69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0E9432-9770-41A6-ACDC-B313F45D28C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070671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653297-7DEE-4CE4-B733-474A3A21B2D8}" type="datetimeFigureOut">
              <a:rPr lang="en-AU" smtClean="0"/>
              <a:t>10/11/2025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44A9DE-4760-4494-A2B3-6554A63B8D8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93407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>
                <a:latin typeface="+mn-lt"/>
              </a:rPr>
              <a:t>Lesson structure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>
              <a:latin typeface="+mn-lt"/>
            </a:endParaRPr>
          </a:p>
          <a:p>
            <a:pPr>
              <a:defRPr/>
            </a:pPr>
            <a:r>
              <a:rPr lang="en-AU">
                <a:latin typeface="+mn-lt"/>
              </a:rPr>
              <a:t>Review of previously learnt content (slides 2 to 15) takes approximately 15 minutes. </a:t>
            </a:r>
            <a:endParaRPr lang="en-AU">
              <a:latin typeface="+mn-lt"/>
              <a:cs typeface="Calibri"/>
            </a:endParaRPr>
          </a:p>
          <a:p>
            <a:pPr>
              <a:defRPr/>
            </a:pPr>
            <a:endParaRPr lang="en-AU">
              <a:latin typeface="+mn-lt"/>
            </a:endParaRPr>
          </a:p>
          <a:p>
            <a:pPr>
              <a:defRPr/>
            </a:pPr>
            <a:r>
              <a:rPr lang="en-AU">
                <a:latin typeface="+mn-lt"/>
              </a:rPr>
              <a:t>Explicit teaching of </a:t>
            </a:r>
            <a:r>
              <a:rPr lang="en-AU" sz="1200">
                <a:latin typeface="+mn-lt"/>
              </a:rPr>
              <a:t>the </a:t>
            </a:r>
            <a:r>
              <a:rPr lang="en-AU" sz="1200" b="1">
                <a:latin typeface="+mn-lt"/>
              </a:rPr>
              <a:t>schwa </a:t>
            </a:r>
            <a:r>
              <a:rPr lang="en-AU" sz="1200">
                <a:latin typeface="+mn-lt"/>
              </a:rPr>
              <a:t>sound as the second last sound in the final syllable of a word (slides 16 to 31) takes approximately 30 minutes.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>
              <a:latin typeface="+mn-lt"/>
            </a:endParaRPr>
          </a:p>
          <a:p>
            <a:r>
              <a:rPr lang="en-US" b="1">
                <a:latin typeface="+mn-lt"/>
              </a:rPr>
              <a:t>Lesson preparation</a:t>
            </a:r>
          </a:p>
          <a:p>
            <a:endParaRPr lang="en-US" sz="1200">
              <a:latin typeface="+mn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>
                <a:latin typeface="+mn-lt"/>
              </a:rPr>
              <a:t>Go to the download folder for this phase; it includes a Word file for the student sheet for this lesson. </a:t>
            </a:r>
            <a:r>
              <a:rPr lang="en-US" sz="1200">
                <a:effectLst/>
                <a:latin typeface="+mn-lt"/>
              </a:rPr>
              <a:t>Print one student sheet for each student </a:t>
            </a:r>
            <a:r>
              <a:rPr lang="en-AU" sz="1200" u="none">
                <a:latin typeface="+mn-lt"/>
              </a:rPr>
              <a:t>(to be used with slide 30).</a:t>
            </a:r>
            <a:endParaRPr lang="en-US" sz="1200" b="0" i="0">
              <a:solidFill>
                <a:srgbClr val="000000"/>
              </a:solidFill>
              <a:effectLst/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>
                <a:latin typeface="+mn-lt"/>
              </a:rPr>
              <a:t>Prepare application tasks for independent practice (slide 31). For example, you could use the Phonics pair-game templates found on the Literacy Hub (www.literacyhub.edu.au/search/phonics-pair-game-templates) and add words containing letter–sound correspondences students have already learnt.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AU" sz="1200">
              <a:latin typeface="+mn-lt"/>
            </a:endParaRPr>
          </a:p>
          <a:p>
            <a:r>
              <a:rPr lang="en-AU"/>
              <a:t>Note: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Literacy Hub </a:t>
            </a:r>
            <a:r>
              <a:rPr lang="en-US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schwa lesson sequence</a:t>
            </a:r>
            <a:r>
              <a:rPr lang="en-US" sz="1200" b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(Lessons 16.1 to 16.5) covers some of the common placements and spelling for </a:t>
            </a:r>
            <a:r>
              <a:rPr lang="en-US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schwa</a:t>
            </a:r>
            <a:r>
              <a:rPr 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however, the use of and spelling of the </a:t>
            </a:r>
            <a:r>
              <a:rPr lang="en-US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schwa</a:t>
            </a:r>
            <a:r>
              <a:rPr 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sound is so varied that not all placements and spellings are covered.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You can use these Phase 16 lessons to introduce the </a:t>
            </a:r>
            <a:r>
              <a:rPr lang="en-US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schwa</a:t>
            </a:r>
            <a:r>
              <a:rPr 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sound to students and give them some insights and strategies for spelling words with a </a:t>
            </a:r>
            <a:r>
              <a:rPr lang="en-US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schwa</a:t>
            </a:r>
            <a:r>
              <a:rPr 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sound.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Once students become confident </a:t>
            </a:r>
            <a:r>
              <a:rPr lang="en-US" sz="1200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recognising</a:t>
            </a:r>
            <a:r>
              <a:rPr 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the </a:t>
            </a:r>
            <a:r>
              <a:rPr lang="en-US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schwa</a:t>
            </a:r>
            <a:r>
              <a:rPr 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sound and can map many words with the </a:t>
            </a:r>
            <a:r>
              <a:rPr lang="en-US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schwa</a:t>
            </a:r>
            <a:r>
              <a:rPr 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sound, they will learn to apply this to other words and placements in words as they read and spell a greater variety of words.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No sentence-level reading and writing slides have been included in Phase 16 </a:t>
            </a:r>
            <a:r>
              <a:rPr lang="en-US" b="1"/>
              <a:t>schwa </a:t>
            </a:r>
            <a:r>
              <a:rPr lang="en-US"/>
              <a:t>lessons, as it is a more efficient use of instructional time to teach the </a:t>
            </a:r>
            <a:r>
              <a:rPr lang="en-US" b="1"/>
              <a:t>schwa</a:t>
            </a:r>
            <a:r>
              <a:rPr lang="en-US"/>
              <a:t> sound at the word level. </a:t>
            </a:r>
            <a:endParaRPr lang="en-US" sz="12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A532F7-F8D3-48F3-865A-76AF0734EDFB}" type="slidenum">
              <a:rPr lang="en-AU" smtClean="0"/>
              <a:t>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9181105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/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/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Ask students to read the words by identifying and reading: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/>
              <a:t>the</a:t>
            </a:r>
            <a:r>
              <a:rPr lang="en-US" b="1"/>
              <a:t> un- </a:t>
            </a:r>
            <a:r>
              <a:rPr lang="en-US"/>
              <a:t>prefix 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the base word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where relevant, the suffix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the word as a whole.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You may initially use your hand to reveal each part of the word to support this process.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Choose some students to explain what each word means. Encourage them to use the language from each taught catchphrase: </a:t>
            </a:r>
            <a:r>
              <a:rPr lang="en-US" b="1"/>
              <a:t>un-</a:t>
            </a:r>
            <a:r>
              <a:rPr lang="en-US"/>
              <a:t>, ‘not’ or ‘opposite of’.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r>
              <a:rPr lang="en-US" b="1"/>
              <a:t>Provide corrective feedback as needed:</a:t>
            </a:r>
          </a:p>
          <a:p>
            <a:r>
              <a:rPr lang="en-US"/>
              <a:t>If any students have difficulty, model this process for them. 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/>
              <a:t>Note: Y</a:t>
            </a:r>
            <a:r>
              <a:rPr lang="en-US"/>
              <a:t>ou may choose to ask a particular student/group/row of students to read each word.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1487466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latin typeface="+mn-lt"/>
              </a:rPr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Tell students the word each picture represents (</a:t>
            </a:r>
            <a:r>
              <a:rPr lang="en-US" b="1"/>
              <a:t>unclog</a:t>
            </a:r>
            <a:r>
              <a:rPr lang="en-US" b="0"/>
              <a:t>,</a:t>
            </a:r>
            <a:r>
              <a:rPr lang="en-US" b="1"/>
              <a:t> unstick</a:t>
            </a:r>
            <a:r>
              <a:rPr lang="en-US" b="0"/>
              <a:t>,</a:t>
            </a:r>
            <a:r>
              <a:rPr lang="en-US" b="1"/>
              <a:t> unfit</a:t>
            </a:r>
            <a:r>
              <a:rPr lang="en-US"/>
              <a:t>).</a:t>
            </a:r>
            <a:endParaRPr lang="en-US">
              <a:ea typeface="Calibri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Ask students to spell each word by:</a:t>
            </a:r>
            <a:endParaRPr lang="en-US">
              <a:ea typeface="Calibri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writing the </a:t>
            </a:r>
            <a:r>
              <a:rPr lang="en-US" b="1"/>
              <a:t>un- </a:t>
            </a:r>
            <a:r>
              <a:rPr lang="en-US"/>
              <a:t>prefix</a:t>
            </a:r>
            <a:endParaRPr lang="en-US">
              <a:ea typeface="Calibri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identifying and spelling the base word.*</a:t>
            </a:r>
            <a:endParaRPr lang="en-US">
              <a:ea typeface="Calibri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Then choose a student to explain what each word means. Encourage them to use the language from the taught catchphrase: </a:t>
            </a:r>
            <a:r>
              <a:rPr lang="en-US" b="1"/>
              <a:t>un-</a:t>
            </a:r>
            <a:r>
              <a:rPr lang="en-US"/>
              <a:t>, ‘not’ or ‘opposite of’.</a:t>
            </a:r>
            <a:endParaRPr lang="en-US">
              <a:ea typeface="Calibri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>
                <a:effectLst/>
                <a:latin typeface="+mn-lt"/>
                <a:cs typeface="Calibri" panose="020F0502020204030204"/>
              </a:rPr>
              <a:t>Students show each word they have written by placing their mini-whiteboard underneath their chin for you to check.</a:t>
            </a:r>
            <a:endParaRPr lang="en-US" sz="1200">
              <a:effectLst/>
              <a:latin typeface="+mn-lt"/>
              <a:ea typeface="Calibri" panose="020F0502020204030204"/>
              <a:cs typeface="Calibri" panose="020F0502020204030204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sz="1200">
              <a:effectLst/>
              <a:latin typeface="+mn-lt"/>
              <a:cs typeface="Times New Roman" panose="02020603050405020304" pitchFamily="18" charset="0"/>
            </a:endParaRPr>
          </a:p>
          <a:p>
            <a:r>
              <a:rPr lang="en-US" b="1"/>
              <a:t>Provide corrective feedback as needed:</a:t>
            </a:r>
            <a:endParaRPr lang="en-US" b="1">
              <a:ea typeface="Calibri"/>
              <a:cs typeface="Calibri"/>
            </a:endParaRPr>
          </a:p>
          <a:p>
            <a:r>
              <a:rPr lang="en-US"/>
              <a:t>If any students have difficulty, provide scaffolding as required or model the process for them. Then ask students to try again.</a:t>
            </a:r>
            <a:endParaRPr lang="en-US">
              <a:ea typeface="Calibri"/>
              <a:cs typeface="Calibri"/>
            </a:endParaRPr>
          </a:p>
          <a:p>
            <a:endParaRPr lang="en-AU"/>
          </a:p>
          <a:p>
            <a:r>
              <a:rPr lang="en-AU"/>
              <a:t>*You may also ask students to identify the word type in each case, for example, verb or adjective.</a:t>
            </a:r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1748645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/>
              <a:t>Review</a:t>
            </a:r>
          </a:p>
          <a:p>
            <a:endParaRPr lang="en-US" b="0"/>
          </a:p>
          <a:p>
            <a:r>
              <a:rPr lang="en-US" b="0"/>
              <a:t>Point to each irregular word in random order. As you point, students read the word.</a:t>
            </a:r>
          </a:p>
          <a:p>
            <a:endParaRPr lang="en-US" b="0"/>
          </a:p>
          <a:p>
            <a:r>
              <a:rPr lang="en-US" b="1"/>
              <a:t>Provide corrective feedback as needed: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/>
              <a:t>If any students do not know the word or say the wrong word, remind them of the sounds in the word, and the spelling of the word, for example, </a:t>
            </a:r>
            <a:r>
              <a:rPr lang="en-US" b="1"/>
              <a:t>eye/s</a:t>
            </a:r>
            <a:r>
              <a:rPr lang="en-US" b="0"/>
              <a:t>,</a:t>
            </a:r>
            <a:r>
              <a:rPr lang="en-US" b="1"/>
              <a:t> eyes</a:t>
            </a:r>
            <a:r>
              <a:rPr lang="en-US" b="0"/>
              <a:t>,</a:t>
            </a:r>
            <a:r>
              <a:rPr lang="en-US" b="1"/>
              <a:t> eye-s</a:t>
            </a:r>
            <a:r>
              <a:rPr lang="en-US" b="0"/>
              <a:t> spells </a:t>
            </a:r>
            <a:r>
              <a:rPr lang="en-US" b="1"/>
              <a:t>eyes</a:t>
            </a:r>
            <a:r>
              <a:rPr lang="en-US" b="0"/>
              <a:t>.</a:t>
            </a:r>
            <a:r>
              <a:rPr lang="en-US" b="1"/>
              <a:t> </a:t>
            </a:r>
            <a:r>
              <a:rPr lang="en-US"/>
              <a:t>Then ask students to try again.</a:t>
            </a:r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1487466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/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Ask students to read the sentences.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Prompt them to:</a:t>
            </a:r>
          </a:p>
          <a:p>
            <a:pPr marL="172800" lvl="0" indent="-1728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5731510" algn="r"/>
              </a:tabLst>
            </a:pPr>
            <a:r>
              <a:rPr lang="en-US" sz="1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read previously taught irregular words fluently</a:t>
            </a:r>
            <a:endParaRPr lang="en-AU" sz="1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172800" lvl="0" indent="-1728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5731510" algn="r"/>
              </a:tabLst>
            </a:pPr>
            <a:r>
              <a:rPr lang="en-US" sz="1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sound out and blend to read the other words</a:t>
            </a:r>
          </a:p>
          <a:p>
            <a:pPr marL="172800" lvl="0" indent="-1728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5731510" algn="r"/>
              </a:tabLst>
            </a:pPr>
            <a:r>
              <a:rPr lang="en-US" sz="1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re-read the sentences with fluency.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r>
              <a:rPr lang="en-US" b="1"/>
              <a:t>Provide corrective feedback as needed:</a:t>
            </a:r>
          </a:p>
          <a:p>
            <a:r>
              <a:rPr lang="en-US"/>
              <a:t>If any students have difficulty with an aspect of reading the sentences, model the process. Then ask students to try again.</a:t>
            </a:r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9121688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latin typeface="+mn-lt"/>
              </a:rPr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solidFill>
                  <a:schemeClr val="tx1"/>
                </a:solidFill>
                <a:latin typeface="+mn-lt"/>
              </a:rPr>
              <a:t>Start by reminding students that when they write sentences they should: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solidFill>
                  <a:schemeClr val="tx1"/>
                </a:solidFill>
                <a:latin typeface="+mn-lt"/>
              </a:rPr>
              <a:t>think about irregular words they know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solidFill>
                  <a:schemeClr val="tx1"/>
                </a:solidFill>
                <a:latin typeface="+mn-lt"/>
              </a:rPr>
              <a:t>stretch words to help with spelling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solidFill>
                  <a:schemeClr val="tx1"/>
                </a:solidFill>
                <a:latin typeface="+mn-lt"/>
              </a:rPr>
              <a:t>leave spaces between words and use previously taught punctuation.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>
                <a:solidFill>
                  <a:schemeClr val="tx1"/>
                </a:solidFill>
                <a:latin typeface="+mn-lt"/>
              </a:rPr>
              <a:t>Tell students the sentence they are going to write: </a:t>
            </a:r>
            <a:r>
              <a:rPr lang="en-US" b="1">
                <a:solidFill>
                  <a:schemeClr val="tx1"/>
                </a:solidFill>
                <a:latin typeface="+mn-lt"/>
              </a:rPr>
              <a:t>My mum says it is unfair to expect a panda at the zoo to eat tuna with a fork.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>
                <a:solidFill>
                  <a:schemeClr val="tx1"/>
                </a:solidFill>
                <a:latin typeface="+mn-lt"/>
              </a:rPr>
              <a:t>Then have students: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solidFill>
                  <a:schemeClr val="tx1"/>
                </a:solidFill>
                <a:latin typeface="+mn-lt"/>
              </a:rPr>
              <a:t>repeat the sentence to you</a:t>
            </a:r>
            <a:endParaRPr lang="en-US">
              <a:solidFill>
                <a:schemeClr val="tx1"/>
              </a:solidFill>
              <a:latin typeface="+mn-lt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solidFill>
                  <a:schemeClr val="tx1"/>
                </a:solidFill>
                <a:latin typeface="+mn-lt"/>
              </a:rPr>
              <a:t>write the sentence on their mini-whiteboard or on paper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>
                <a:solidFill>
                  <a:schemeClr val="tx1"/>
                </a:solidFill>
                <a:effectLst/>
                <a:latin typeface="+mn-lt"/>
                <a:cs typeface="Calibri"/>
              </a:rPr>
              <a:t>show the sentence they have written by placing their mini-whiteboard underneath their chin for you to check.</a:t>
            </a:r>
            <a:endParaRPr lang="en-US" sz="1200">
              <a:solidFill>
                <a:schemeClr val="tx1"/>
              </a:solidFill>
              <a:effectLst/>
              <a:latin typeface="+mn-lt"/>
              <a:ea typeface="Calibri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12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 needed, students can be given this additional follow-on sentence: </a:t>
            </a:r>
            <a:r>
              <a:rPr lang="en-US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Then after that we saw an unfit zebra slip into the water. </a:t>
            </a:r>
            <a:endParaRPr lang="en-AU" sz="1200" b="1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b="1">
              <a:solidFill>
                <a:schemeClr val="tx1"/>
              </a:solidFill>
              <a:latin typeface="+mn-lt"/>
            </a:endParaRPr>
          </a:p>
          <a:p>
            <a:r>
              <a:rPr lang="en-US" b="1">
                <a:solidFill>
                  <a:schemeClr val="tx1"/>
                </a:solidFill>
                <a:latin typeface="+mn-lt"/>
              </a:rPr>
              <a:t>Provide corrective feedback as needed:</a:t>
            </a:r>
          </a:p>
          <a:p>
            <a:r>
              <a:rPr lang="en-US">
                <a:solidFill>
                  <a:schemeClr val="tx1"/>
                </a:solidFill>
                <a:latin typeface="+mn-lt"/>
              </a:rPr>
              <a:t>If any students have difficulty with an aspect of writing the sentence, provide scaffolding as required or model the process for them. Then ask students to try again.</a:t>
            </a:r>
            <a:r>
              <a:rPr 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  <a:p>
            <a:endParaRPr lang="en-US" sz="12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7538956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/>
              <a:t>End of review </a:t>
            </a:r>
          </a:p>
          <a:p>
            <a:endParaRPr lang="en-US"/>
          </a:p>
          <a:p>
            <a:r>
              <a:rPr lang="en-US"/>
              <a:t>The following slides are the </a:t>
            </a:r>
            <a:r>
              <a:rPr lang="en-US" b="1"/>
              <a:t>explicit teaching </a:t>
            </a:r>
            <a:r>
              <a:rPr lang="en-US"/>
              <a:t>part of the lesson where students are taught new skills and knowledge.</a:t>
            </a:r>
          </a:p>
          <a:p>
            <a:endParaRPr lang="en-US"/>
          </a:p>
          <a:p>
            <a:r>
              <a:rPr lang="en-US"/>
              <a:t>You might like to give the students a short break before starting the explicit teaching section.</a:t>
            </a:r>
          </a:p>
          <a:p>
            <a:endParaRPr lang="en-US"/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3903862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sz="1200" b="1" kern="1200">
                <a:effectLst/>
                <a:latin typeface="+mn-lt"/>
                <a:ea typeface="Times New Roman" panose="02020603050405020304" pitchFamily="18" charset="0"/>
              </a:rPr>
              <a:t>Set learning intention and success criteria</a:t>
            </a:r>
          </a:p>
          <a:p>
            <a:endParaRPr lang="en-AU" sz="1200" kern="1200">
              <a:effectLst/>
              <a:latin typeface="+mn-lt"/>
              <a:ea typeface="Times New Roman" panose="02020603050405020304" pitchFamily="18" charset="0"/>
            </a:endParaRPr>
          </a:p>
          <a:p>
            <a:r>
              <a:rPr lang="en-AU" sz="1200" kern="1200">
                <a:effectLst/>
                <a:latin typeface="+mn-lt"/>
                <a:ea typeface="Times New Roman" panose="02020603050405020304" pitchFamily="18" charset="0"/>
              </a:rPr>
              <a:t>This lesson introduces: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 kern="1200">
                <a:effectLst/>
                <a:latin typeface="+mn-lt"/>
                <a:ea typeface="Times New Roman" panose="02020603050405020304" pitchFamily="18" charset="0"/>
              </a:rPr>
              <a:t>reading and writing words with a </a:t>
            </a:r>
            <a:r>
              <a:rPr lang="en-AU" sz="1200" b="1" kern="1200">
                <a:effectLst/>
                <a:latin typeface="+mn-lt"/>
                <a:ea typeface="Times New Roman" panose="02020603050405020304" pitchFamily="18" charset="0"/>
              </a:rPr>
              <a:t>schwa</a:t>
            </a:r>
            <a:r>
              <a:rPr lang="en-AU" sz="1200" kern="1200">
                <a:effectLst/>
                <a:latin typeface="+mn-lt"/>
                <a:ea typeface="Times New Roman" panose="02020603050405020304" pitchFamily="18" charset="0"/>
              </a:rPr>
              <a:t> sound as the second last sound of a word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 kern="1200">
                <a:effectLst/>
                <a:latin typeface="+mn-lt"/>
                <a:ea typeface="Times New Roman" panose="02020603050405020304" pitchFamily="18" charset="0"/>
              </a:rPr>
              <a:t>common spelling for the </a:t>
            </a:r>
            <a:r>
              <a:rPr lang="en-AU" sz="1200" b="1" kern="1200">
                <a:effectLst/>
                <a:latin typeface="+mn-lt"/>
                <a:ea typeface="Times New Roman" panose="02020603050405020304" pitchFamily="18" charset="0"/>
              </a:rPr>
              <a:t>schwa</a:t>
            </a:r>
            <a:r>
              <a:rPr lang="en-AU" sz="1200" kern="1200">
                <a:effectLst/>
                <a:latin typeface="+mn-lt"/>
                <a:ea typeface="Times New Roman" panose="02020603050405020304" pitchFamily="18" charset="0"/>
              </a:rPr>
              <a:t> sound in these words.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AU" sz="1200" kern="1200">
              <a:effectLst/>
              <a:latin typeface="+mn-lt"/>
              <a:ea typeface="Times New Roman" panose="02020603050405020304" pitchFamily="18" charset="0"/>
            </a:endParaRPr>
          </a:p>
          <a:p>
            <a:r>
              <a:rPr lang="en-AU" sz="1200" kern="1200">
                <a:effectLst/>
                <a:latin typeface="+mn-lt"/>
                <a:ea typeface="Times New Roman" panose="02020603050405020304" pitchFamily="18" charset="0"/>
              </a:rPr>
              <a:t>There is no one rule for when to use different spelling for the </a:t>
            </a:r>
            <a:r>
              <a:rPr lang="en-AU" sz="1200" b="1" kern="1200">
                <a:effectLst/>
                <a:latin typeface="+mn-lt"/>
                <a:ea typeface="Times New Roman" panose="02020603050405020304" pitchFamily="18" charset="0"/>
              </a:rPr>
              <a:t>schwa </a:t>
            </a:r>
            <a:r>
              <a:rPr lang="en-AU" sz="1200" b="0" kern="1200">
                <a:effectLst/>
                <a:latin typeface="+mn-lt"/>
                <a:ea typeface="Times New Roman" panose="02020603050405020304" pitchFamily="18" charset="0"/>
              </a:rPr>
              <a:t>sound</a:t>
            </a:r>
            <a:r>
              <a:rPr lang="en-AU" sz="1200" kern="1200">
                <a:effectLst/>
                <a:latin typeface="+mn-lt"/>
                <a:ea typeface="Times New Roman" panose="02020603050405020304" pitchFamily="18" charset="0"/>
              </a:rPr>
              <a:t>, so in this lesson you will: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 kern="1200">
                <a:effectLst/>
                <a:latin typeface="+mn-lt"/>
                <a:ea typeface="Times New Roman" panose="02020603050405020304" pitchFamily="18" charset="0"/>
              </a:rPr>
              <a:t>support students to know </a:t>
            </a:r>
            <a:r>
              <a:rPr lang="en-AU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common spellings of</a:t>
            </a:r>
            <a:r>
              <a:rPr lang="en-AU" sz="1200" kern="1200"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lang="en-AU" sz="1200" b="1" kern="1200">
                <a:effectLst/>
                <a:latin typeface="+mn-lt"/>
                <a:ea typeface="Times New Roman" panose="02020603050405020304" pitchFamily="18" charset="0"/>
              </a:rPr>
              <a:t>schwa</a:t>
            </a:r>
            <a:r>
              <a:rPr lang="en-AU" sz="1200" kern="1200">
                <a:effectLst/>
                <a:latin typeface="+mn-lt"/>
                <a:ea typeface="Times New Roman" panose="02020603050405020304" pitchFamily="18" charset="0"/>
              </a:rPr>
              <a:t> as the second last sound in a word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 kern="1200">
                <a:effectLst/>
                <a:latin typeface="+mn-lt"/>
                <a:ea typeface="Times New Roman" panose="02020603050405020304" pitchFamily="18" charset="0"/>
              </a:rPr>
              <a:t>use the ‘spelling voice’ strategy.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AU" sz="1200" b="1" kern="1200">
              <a:effectLst/>
              <a:latin typeface="+mn-lt"/>
              <a:ea typeface="Times New Roman" panose="02020603050405020304" pitchFamily="18" charset="0"/>
            </a:endParaRPr>
          </a:p>
          <a:p>
            <a:r>
              <a:rPr lang="en-AU" sz="1200" b="1" kern="1200">
                <a:effectLst/>
                <a:latin typeface="+mn-lt"/>
                <a:ea typeface="Times New Roman" panose="02020603050405020304" pitchFamily="18" charset="0"/>
              </a:rPr>
              <a:t>Vocabulary</a:t>
            </a:r>
          </a:p>
          <a:p>
            <a:r>
              <a:rPr lang="en-US" sz="1200" b="1" i="0" u="none" strike="noStrike" baseline="0">
                <a:solidFill>
                  <a:srgbClr val="000000"/>
                </a:solidFill>
                <a:latin typeface="+mn-lt"/>
              </a:rPr>
              <a:t>Schwa</a:t>
            </a:r>
            <a:r>
              <a:rPr lang="en-US" sz="1200" b="0" i="0" u="none" strike="noStrike" baseline="0">
                <a:solidFill>
                  <a:srgbClr val="000000"/>
                </a:solidFill>
                <a:latin typeface="+mn-lt"/>
              </a:rPr>
              <a:t>:</a:t>
            </a:r>
            <a:r>
              <a:rPr lang="en-US" sz="1200" b="1" i="0" u="none" strike="noStrike" baseline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1200" b="0" i="0" u="none" strike="noStrike" baseline="0">
                <a:solidFill>
                  <a:srgbClr val="000000"/>
                </a:solidFill>
                <a:latin typeface="+mn-lt"/>
              </a:rPr>
              <a:t>An unstressed vowel sound. It is commonly found in the weak syllable of a word that we say quite quickly or without much effort. It can be spelt with any vowel letter and sometimes with a </a:t>
            </a:r>
            <a:r>
              <a:rPr lang="en-US" sz="1200" b="1" i="0" u="none" strike="noStrike" baseline="0">
                <a:solidFill>
                  <a:srgbClr val="000000"/>
                </a:solidFill>
                <a:latin typeface="+mn-lt"/>
              </a:rPr>
              <a:t>vowel </a:t>
            </a:r>
            <a:r>
              <a:rPr lang="en-US" sz="1200" b="0" i="0" u="none" strike="noStrike" baseline="0">
                <a:solidFill>
                  <a:srgbClr val="000000"/>
                </a:solidFill>
                <a:latin typeface="+mn-lt"/>
              </a:rPr>
              <a:t>and an </a:t>
            </a:r>
            <a:r>
              <a:rPr lang="en-US" sz="1200" b="1" i="0" u="none" strike="noStrike" baseline="0">
                <a:solidFill>
                  <a:srgbClr val="000000"/>
                </a:solidFill>
                <a:latin typeface="+mn-lt"/>
              </a:rPr>
              <a:t>r </a:t>
            </a:r>
            <a:r>
              <a:rPr lang="en-US" sz="1200" b="0" i="0" u="none" strike="noStrike" baseline="0">
                <a:solidFill>
                  <a:srgbClr val="000000"/>
                </a:solidFill>
                <a:latin typeface="+mn-lt"/>
              </a:rPr>
              <a:t>(as in </a:t>
            </a:r>
            <a:r>
              <a:rPr lang="en-US" sz="1200" b="1" i="0" u="none" strike="noStrike" baseline="0">
                <a:solidFill>
                  <a:srgbClr val="000000"/>
                </a:solidFill>
                <a:latin typeface="+mn-lt"/>
              </a:rPr>
              <a:t>dinner </a:t>
            </a:r>
            <a:r>
              <a:rPr lang="en-US" sz="1200" b="0" i="0" u="none" strike="noStrike" baseline="0">
                <a:solidFill>
                  <a:srgbClr val="000000"/>
                </a:solidFill>
                <a:latin typeface="+mn-lt"/>
              </a:rPr>
              <a:t>and</a:t>
            </a:r>
            <a:r>
              <a:rPr lang="en-US" sz="1200" b="1" i="0" u="none" strike="noStrike" baseline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1200" b="1" i="0" u="none" strike="noStrike" baseline="0" err="1">
                <a:solidFill>
                  <a:srgbClr val="000000"/>
                </a:solidFill>
                <a:latin typeface="+mn-lt"/>
              </a:rPr>
              <a:t>centre</a:t>
            </a:r>
            <a:r>
              <a:rPr lang="en-US" sz="1200" b="0" i="0" u="none" strike="noStrike" baseline="0">
                <a:solidFill>
                  <a:srgbClr val="000000"/>
                </a:solidFill>
                <a:latin typeface="+mn-lt"/>
              </a:rPr>
              <a:t>). It often sounds like a mumbled ‘uh’ or similar.   </a:t>
            </a:r>
          </a:p>
          <a:p>
            <a:endParaRPr lang="en-AU" sz="1200" kern="1200">
              <a:effectLst/>
              <a:latin typeface="+mn-lt"/>
              <a:ea typeface="Times New Roman" panose="02020603050405020304" pitchFamily="18" charset="0"/>
            </a:endParaRPr>
          </a:p>
          <a:p>
            <a:r>
              <a:rPr lang="en-US" b="0"/>
              <a:t>Notes about the</a:t>
            </a:r>
            <a:r>
              <a:rPr lang="en-US" b="1"/>
              <a:t> schwa </a:t>
            </a:r>
            <a:r>
              <a:rPr lang="en-US" b="0"/>
              <a:t>sound and this lesson: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People with different accents and language backgrounds will pronounce some vowel sounds, including the </a:t>
            </a:r>
            <a:r>
              <a:rPr lang="en-US" b="1"/>
              <a:t>schwa</a:t>
            </a:r>
            <a:r>
              <a:rPr lang="en-US"/>
              <a:t> sound, more or less clearly.</a:t>
            </a:r>
            <a:r>
              <a:rPr lang="en-AU" sz="1200" kern="1200">
                <a:effectLst/>
                <a:latin typeface="+mn-lt"/>
                <a:ea typeface="Times New Roman" panose="02020603050405020304" pitchFamily="18" charset="0"/>
              </a:rPr>
              <a:t>*</a:t>
            </a:r>
            <a:r>
              <a:rPr lang="en-US"/>
              <a:t>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Some words are more likely to be said with a clearer vowel sound when said in isolation than when said in running speech.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Words with the </a:t>
            </a:r>
            <a:r>
              <a:rPr lang="en-US" b="1"/>
              <a:t>schwa</a:t>
            </a:r>
            <a:r>
              <a:rPr lang="en-US"/>
              <a:t> sound in the final syllable as part of an </a:t>
            </a:r>
            <a:r>
              <a:rPr lang="en-US" b="1"/>
              <a:t>-er</a:t>
            </a:r>
            <a:r>
              <a:rPr lang="en-US" b="0"/>
              <a:t>,</a:t>
            </a:r>
            <a:r>
              <a:rPr lang="en-US"/>
              <a:t> </a:t>
            </a:r>
            <a:r>
              <a:rPr lang="en-US" b="1"/>
              <a:t>-</a:t>
            </a:r>
            <a:r>
              <a:rPr lang="en-US" b="1" err="1"/>
              <a:t>est</a:t>
            </a:r>
            <a:r>
              <a:rPr lang="en-US" b="1"/>
              <a:t> </a:t>
            </a:r>
            <a:r>
              <a:rPr lang="en-US" b="0"/>
              <a:t>or</a:t>
            </a:r>
            <a:r>
              <a:rPr lang="en-US" b="1"/>
              <a:t> -</a:t>
            </a:r>
            <a:r>
              <a:rPr lang="en-US" b="1" err="1"/>
              <a:t>ment</a:t>
            </a:r>
            <a:r>
              <a:rPr lang="en-US" b="1"/>
              <a:t> </a:t>
            </a:r>
            <a:r>
              <a:rPr lang="en-US"/>
              <a:t>suffix as in </a:t>
            </a:r>
            <a:r>
              <a:rPr lang="en-US" b="1"/>
              <a:t>teacher</a:t>
            </a:r>
            <a:r>
              <a:rPr lang="en-US" b="0"/>
              <a:t>,</a:t>
            </a:r>
            <a:r>
              <a:rPr lang="en-US" b="1"/>
              <a:t> longer </a:t>
            </a:r>
            <a:r>
              <a:rPr lang="en-US" b="0"/>
              <a:t>or </a:t>
            </a:r>
            <a:r>
              <a:rPr lang="en-US" b="1"/>
              <a:t>shipment </a:t>
            </a:r>
            <a:r>
              <a:rPr lang="en-US" b="0"/>
              <a:t>are not included in this lesson as they are covered in the relevant morphology lessons.</a:t>
            </a:r>
            <a:endParaRPr lang="en-US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The primary focus of the lesson should be on reading and spelling the given words with the </a:t>
            </a:r>
            <a:r>
              <a:rPr lang="en-US" b="1"/>
              <a:t>schwa </a:t>
            </a:r>
            <a:r>
              <a:rPr lang="en-US"/>
              <a:t>sound in the final syllable. </a:t>
            </a:r>
          </a:p>
          <a:p>
            <a:endParaRPr lang="en-AU" sz="1200" kern="1200">
              <a:effectLst/>
              <a:latin typeface="+mn-lt"/>
              <a:ea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 kern="1200">
                <a:effectLst/>
                <a:latin typeface="+mn-lt"/>
                <a:ea typeface="Times New Roman" panose="02020603050405020304" pitchFamily="18" charset="0"/>
              </a:rPr>
              <a:t>*</a:t>
            </a:r>
            <a:r>
              <a:rPr lang="en-US"/>
              <a:t>You may choose to discuss these points with students at an appropriate time. Cognitive load should be considered when deciding when and in how much detail. </a:t>
            </a:r>
          </a:p>
          <a:p>
            <a:endParaRPr lang="en-AU" sz="1200" kern="1200">
              <a:effectLst/>
              <a:latin typeface="+mn-lt"/>
              <a:ea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1747487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28D979-FCFC-8938-C5F8-DFF9BE79B6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A2ABDF2-2C68-3924-BC4B-C502EF934A9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D62D232-8FF2-D351-5D18-E42C9B1D367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>
                <a:latin typeface="+mn-lt"/>
              </a:rPr>
              <a:t>I do</a:t>
            </a:r>
          </a:p>
          <a:p>
            <a:endParaRPr lang="en-US" sz="1200" b="0">
              <a:latin typeface="+mn-lt"/>
            </a:endParaRPr>
          </a:p>
          <a:p>
            <a:r>
              <a:rPr lang="en-US" sz="1200" b="0">
                <a:latin typeface="+mn-lt"/>
              </a:rPr>
              <a:t>The notation on the slide: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>
                <a:latin typeface="+mn-lt"/>
              </a:rPr>
              <a:t>represents a word with a </a:t>
            </a:r>
            <a:r>
              <a:rPr lang="en-US" sz="1200" b="1">
                <a:latin typeface="+mn-lt"/>
              </a:rPr>
              <a:t>schwa</a:t>
            </a:r>
            <a:r>
              <a:rPr lang="en-US" sz="1200" b="0">
                <a:latin typeface="+mn-lt"/>
              </a:rPr>
              <a:t> sound in the final syllable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>
                <a:latin typeface="+mn-lt"/>
              </a:rPr>
              <a:t>uses a slash symbol to show syllable division.</a:t>
            </a:r>
          </a:p>
          <a:p>
            <a:endParaRPr lang="en-US" sz="1200" b="1">
              <a:latin typeface="+mn-lt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i="0"/>
              <a:t>Say: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i="1"/>
              <a:t>We have learnt that the </a:t>
            </a:r>
            <a:r>
              <a:rPr lang="en-US" b="1" i="1"/>
              <a:t>schwa</a:t>
            </a:r>
            <a:r>
              <a:rPr lang="en-US" i="1"/>
              <a:t> sound is found in weak syllables, that is, the syllables in a word that we say quite quickly, without much effort.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i="1"/>
              <a:t>Using the </a:t>
            </a:r>
            <a:r>
              <a:rPr lang="en-US" b="1" i="1"/>
              <a:t>schwa</a:t>
            </a:r>
            <a:r>
              <a:rPr lang="en-US" i="1"/>
              <a:t> sound when we talk and read saves our mouths and breath from having to work too hard.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i="1"/>
              <a:t>In this lesson we will focus on words with a </a:t>
            </a:r>
            <a:r>
              <a:rPr lang="en-US" b="1" i="1"/>
              <a:t>schwa</a:t>
            </a:r>
            <a:r>
              <a:rPr lang="en-US" i="1"/>
              <a:t> sound as the second last sound in the word.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i="1"/>
              <a:t>This means the words we </a:t>
            </a:r>
            <a:r>
              <a:rPr lang="en-US" i="1" err="1"/>
              <a:t>practise</a:t>
            </a:r>
            <a:r>
              <a:rPr lang="en-US" i="1"/>
              <a:t> will all have a </a:t>
            </a:r>
            <a:r>
              <a:rPr lang="en-US" b="1" i="1"/>
              <a:t>schwa</a:t>
            </a:r>
            <a:r>
              <a:rPr lang="en-US" i="1"/>
              <a:t> sound in the final syllable.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i="1"/>
              <a:t>These are words like </a:t>
            </a:r>
            <a:r>
              <a:rPr lang="en-US" b="1" i="1" err="1"/>
              <a:t>lem</a:t>
            </a:r>
            <a:r>
              <a:rPr lang="en-US" i="1"/>
              <a:t>-</a:t>
            </a:r>
            <a:r>
              <a:rPr lang="en-US" b="0" i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/Ə/</a:t>
            </a:r>
            <a:r>
              <a:rPr lang="en-US" b="1" i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</a:t>
            </a:r>
            <a:r>
              <a:rPr lang="en-US" b="0" i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and </a:t>
            </a:r>
            <a:r>
              <a:rPr lang="en-US" b="1" i="1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rabb</a:t>
            </a:r>
            <a:r>
              <a:rPr lang="en-US" b="0" i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</a:t>
            </a:r>
            <a:r>
              <a:rPr lang="en-US" b="0" i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/Ə/</a:t>
            </a:r>
            <a:r>
              <a:rPr lang="en-US" b="1" i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</a:t>
            </a:r>
            <a:r>
              <a:rPr lang="en-US" b="0" i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US" b="0" i="1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3B206DF-6926-6F2E-1216-B44A4C16FDD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9931811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D14349-6DA2-C276-F2CE-DA760AC228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C2F2429-5A50-CE61-F463-38264DA9520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153519B-0513-75C4-19BB-ACE9ACFCCB8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dirty="0">
                <a:latin typeface="+mn-lt"/>
              </a:rPr>
              <a:t>We do</a:t>
            </a:r>
          </a:p>
          <a:p>
            <a:endParaRPr lang="en-US" sz="1200" b="1" dirty="0">
              <a:latin typeface="+mn-lt"/>
            </a:endParaRPr>
          </a:p>
          <a:p>
            <a:r>
              <a:rPr lang="en-US" sz="1200" b="0" dirty="0">
                <a:latin typeface="+mn-lt"/>
              </a:rPr>
              <a:t>Support students as much as needed to </a:t>
            </a:r>
            <a:r>
              <a:rPr lang="en-US" sz="1200" b="0" dirty="0" err="1">
                <a:latin typeface="+mn-lt"/>
              </a:rPr>
              <a:t>practise</a:t>
            </a:r>
            <a:r>
              <a:rPr lang="en-US" sz="1200" b="0" dirty="0">
                <a:latin typeface="+mn-lt"/>
              </a:rPr>
              <a:t> identifying the </a:t>
            </a:r>
            <a:r>
              <a:rPr lang="en-US" sz="1200" b="1" dirty="0">
                <a:latin typeface="+mn-lt"/>
              </a:rPr>
              <a:t>schwa</a:t>
            </a:r>
            <a:r>
              <a:rPr lang="en-US" sz="1200" b="0" dirty="0">
                <a:latin typeface="+mn-lt"/>
              </a:rPr>
              <a:t> sound as the second last sound in the final syllable of a word.</a:t>
            </a:r>
          </a:p>
          <a:p>
            <a:endParaRPr lang="en-US" sz="1200" b="0" dirty="0">
              <a:latin typeface="+mn-lt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1200" b="0" dirty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Have students: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dirty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listen to you say each word from the list below syllable by syllable then as a whole*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dirty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repeat the word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dirty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repeat the final syllable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dirty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say the sounds in the final syllable, identifying the position of the</a:t>
            </a:r>
            <a:r>
              <a:rPr lang="en-US" sz="1200" b="1" dirty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 schwa </a:t>
            </a:r>
            <a:r>
              <a:rPr lang="en-US" sz="1200" b="0" dirty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sound in that syllable.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200" b="0" i="0" dirty="0">
              <a:latin typeface="+mn-lt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 b="0" i="0" dirty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Words to use: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1" i="0" dirty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gar-den, garden</a:t>
            </a:r>
            <a:endParaRPr lang="en-US" sz="1200" b="0" i="0" dirty="0">
              <a:latin typeface="+mn-lt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1" i="0" dirty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cam-</a:t>
            </a:r>
            <a:r>
              <a:rPr lang="en-US" sz="1200" b="1" i="0" dirty="0" err="1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el</a:t>
            </a:r>
            <a:r>
              <a:rPr lang="en-US" sz="1200" b="1" i="0" dirty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, camel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1" i="0" dirty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mag-net, magnet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1200" b="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b="0" dirty="0">
                <a:latin typeface="+mn-lt"/>
              </a:rPr>
              <a:t>*Remember to say the vowel sound in the final syllable as you would in natural speech, as a </a:t>
            </a:r>
            <a:r>
              <a:rPr lang="en-US" sz="1200" b="1" dirty="0">
                <a:latin typeface="+mn-lt"/>
              </a:rPr>
              <a:t>schwa</a:t>
            </a:r>
            <a:r>
              <a:rPr lang="en-US" sz="1200" b="0" dirty="0">
                <a:latin typeface="+mn-lt"/>
              </a:rPr>
              <a:t> sound.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138FEFE-73FB-9D0E-EEF6-E8343685426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7032491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7FAD0A-92C9-EF07-DBF3-50C888C0CE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9F77896-C834-D67A-EF20-07AC348C6BD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8DF2CE9-23F5-1161-0543-3A68A6A055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>
                <a:latin typeface="+mn-lt"/>
              </a:rPr>
              <a:t>I do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i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i="0"/>
              <a:t>The notation at the top of the slide shows a </a:t>
            </a:r>
            <a:r>
              <a:rPr lang="en-US" b="1" i="0"/>
              <a:t>schwa</a:t>
            </a:r>
            <a:r>
              <a:rPr lang="en-US" i="0"/>
              <a:t> sound in the final syllable as the second last sound in a word.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i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i="0"/>
              <a:t>Introduce common spelling for</a:t>
            </a:r>
            <a:r>
              <a:rPr lang="en-US" b="1" i="0"/>
              <a:t> schwa </a:t>
            </a:r>
            <a:r>
              <a:rPr lang="en-US" i="0"/>
              <a:t>in this position. Say: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i="1"/>
              <a:t>Let’s look at common spelling for </a:t>
            </a:r>
            <a:r>
              <a:rPr lang="en-US" b="1" i="1"/>
              <a:t>schwa </a:t>
            </a:r>
            <a:r>
              <a:rPr lang="en-US" b="0" i="1"/>
              <a:t>when it is the</a:t>
            </a:r>
            <a:r>
              <a:rPr lang="en-US" i="0"/>
              <a:t> </a:t>
            </a:r>
            <a:r>
              <a:rPr lang="en-US" b="1" i="1"/>
              <a:t>second last </a:t>
            </a:r>
            <a:r>
              <a:rPr lang="en-US" i="1"/>
              <a:t>sound in a word.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i="1"/>
              <a:t>The </a:t>
            </a:r>
            <a:r>
              <a:rPr lang="en-US" b="1" i="1"/>
              <a:t>schwa</a:t>
            </a:r>
            <a:r>
              <a:rPr lang="en-US" b="0" i="1"/>
              <a:t> sound in this position is usually spelt with a </a:t>
            </a:r>
            <a:r>
              <a:rPr lang="en-US" b="0" i="1" u="sng"/>
              <a:t>single vowel letter</a:t>
            </a:r>
            <a:r>
              <a:rPr lang="en-US" b="0" i="1" u="none"/>
              <a:t> </a:t>
            </a:r>
            <a:r>
              <a:rPr lang="en-US" b="1" i="1" u="none"/>
              <a:t>a</a:t>
            </a:r>
            <a:r>
              <a:rPr lang="en-US" b="0" i="1"/>
              <a:t>, </a:t>
            </a:r>
            <a:r>
              <a:rPr lang="en-US" b="1" i="1"/>
              <a:t>e</a:t>
            </a:r>
            <a:r>
              <a:rPr lang="en-US" b="0" i="1"/>
              <a:t>, </a:t>
            </a:r>
            <a:r>
              <a:rPr lang="en-US" b="1" i="1" err="1"/>
              <a:t>i</a:t>
            </a:r>
            <a:r>
              <a:rPr lang="en-US" b="0" i="1"/>
              <a:t>,</a:t>
            </a:r>
            <a:r>
              <a:rPr lang="en-US" b="1" i="1"/>
              <a:t> o</a:t>
            </a:r>
            <a:r>
              <a:rPr lang="en-US" b="0" i="1"/>
              <a:t> or </a:t>
            </a:r>
            <a:r>
              <a:rPr lang="en-US" b="1" i="1"/>
              <a:t>u</a:t>
            </a:r>
            <a:r>
              <a:rPr lang="en-US" b="0" i="1"/>
              <a:t>.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1" i="1"/>
              <a:t>e </a:t>
            </a:r>
            <a:r>
              <a:rPr lang="en-US" b="0" i="1"/>
              <a:t>is most common.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i="1"/>
              <a:t>The other vowels are also found in lots of words. </a:t>
            </a:r>
          </a:p>
          <a:p>
            <a:pPr marL="457200" lvl="1" indent="0">
              <a:buFont typeface="Arial" panose="020B0604020202020204" pitchFamily="34" charset="0"/>
              <a:buNone/>
            </a:pPr>
            <a:endParaRPr lang="en-US" b="0" i="1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9935266-512E-9AD3-910C-DA6B22F643A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209861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latin typeface="+mn-lt"/>
              </a:rPr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>
                <a:latin typeface="+mn-lt"/>
              </a:rPr>
              <a:t>The review of these letter</a:t>
            </a:r>
            <a:r>
              <a:rPr lang="en-AU" sz="1200">
                <a:latin typeface="+mn-lt"/>
              </a:rPr>
              <a:t>–</a:t>
            </a:r>
            <a:r>
              <a:rPr lang="en-US" b="0">
                <a:latin typeface="+mn-lt"/>
              </a:rPr>
              <a:t>sound correspondences focuses on the taught sound/s as well as the spelling </a:t>
            </a:r>
            <a:r>
              <a:rPr lang="en-US" b="0" err="1">
                <a:latin typeface="+mn-lt"/>
              </a:rPr>
              <a:t>generalisation</a:t>
            </a:r>
            <a:r>
              <a:rPr lang="en-US" b="0">
                <a:latin typeface="+mn-lt"/>
              </a:rPr>
              <a:t> for their use.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>
                <a:latin typeface="+mn-lt"/>
              </a:rPr>
              <a:t>Point to each digraph. As you point, students say the sound that has been taught.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>
                <a:latin typeface="+mn-lt"/>
              </a:rPr>
              <a:t>Prompt students to say the mnemonic phrase, </a:t>
            </a:r>
            <a:r>
              <a:rPr lang="en-US" b="1">
                <a:latin typeface="+mn-lt"/>
              </a:rPr>
              <a:t>H</a:t>
            </a:r>
            <a:r>
              <a:rPr lang="en-US" b="1" u="sng">
                <a:latin typeface="+mn-lt"/>
              </a:rPr>
              <a:t>er</a:t>
            </a:r>
            <a:r>
              <a:rPr lang="en-US" b="1">
                <a:latin typeface="+mn-lt"/>
              </a:rPr>
              <a:t> b</a:t>
            </a:r>
            <a:r>
              <a:rPr lang="en-US" b="1" i="0" u="sng">
                <a:latin typeface="+mn-lt"/>
              </a:rPr>
              <a:t>ir</a:t>
            </a:r>
            <a:r>
              <a:rPr lang="en-US" b="1">
                <a:latin typeface="+mn-lt"/>
              </a:rPr>
              <a:t>d is h</a:t>
            </a:r>
            <a:r>
              <a:rPr lang="en-US" b="1" u="sng">
                <a:latin typeface="+mn-lt"/>
              </a:rPr>
              <a:t>ur</a:t>
            </a:r>
            <a:r>
              <a:rPr lang="en-US" b="1">
                <a:latin typeface="+mn-lt"/>
              </a:rPr>
              <a:t>t</a:t>
            </a:r>
            <a:r>
              <a:rPr lang="en-US" b="0">
                <a:latin typeface="+mn-lt"/>
              </a:rPr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>
                <a:latin typeface="+mn-lt"/>
              </a:rPr>
              <a:t>Prompt students to review the </a:t>
            </a:r>
            <a:r>
              <a:rPr lang="en-US" b="0" err="1">
                <a:latin typeface="+mn-lt"/>
              </a:rPr>
              <a:t>generalisation</a:t>
            </a:r>
            <a:r>
              <a:rPr lang="en-US" b="0">
                <a:latin typeface="+mn-lt"/>
              </a:rPr>
              <a:t> for the /er/ sound: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lang="en-AU" i="1">
                <a:latin typeface="+mn-lt"/>
              </a:rPr>
              <a:t>There are three common ways to spell /er/: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lang="en-US" b="1" i="1"/>
              <a:t>er</a:t>
            </a:r>
            <a:r>
              <a:rPr lang="en-US" i="1"/>
              <a:t> as in </a:t>
            </a:r>
            <a:r>
              <a:rPr lang="en-US" b="1" i="1"/>
              <a:t>her</a:t>
            </a:r>
            <a:endParaRPr lang="en-US" i="1"/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lang="en-US" b="1" i="1" err="1"/>
              <a:t>ir</a:t>
            </a:r>
            <a:r>
              <a:rPr lang="en-US" b="1" i="1"/>
              <a:t> </a:t>
            </a:r>
            <a:r>
              <a:rPr lang="en-US" b="0" i="1"/>
              <a:t>as in </a:t>
            </a:r>
            <a:r>
              <a:rPr lang="en-US" b="1" i="1"/>
              <a:t>bird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b="1" i="1" err="1"/>
              <a:t>ur</a:t>
            </a:r>
            <a:r>
              <a:rPr lang="en-US" i="1"/>
              <a:t> as in </a:t>
            </a:r>
            <a:r>
              <a:rPr lang="en-US" b="1" i="1"/>
              <a:t>hurt</a:t>
            </a:r>
            <a:r>
              <a:rPr lang="en-US" b="0" i="1"/>
              <a:t>.</a:t>
            </a:r>
            <a:endParaRPr lang="en-US" sz="1200" b="0" i="1">
              <a:latin typeface="+mn-lt"/>
              <a:cs typeface="Arial" panose="020B0604020202020204" pitchFamily="34" charset="0"/>
            </a:endParaRPr>
          </a:p>
          <a:p>
            <a:endParaRPr lang="en-US" b="1">
              <a:latin typeface="+mn-lt"/>
            </a:endParaRPr>
          </a:p>
          <a:p>
            <a:r>
              <a:rPr lang="en-US" b="1">
                <a:latin typeface="+mn-lt"/>
              </a:rPr>
              <a:t>Provide corrective feedback as needed: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>
                <a:latin typeface="+mn-lt"/>
              </a:rPr>
              <a:t>If any students do not know a sound or say the wrong sound, provide corrective feedback and modelling. </a:t>
            </a:r>
            <a:r>
              <a:rPr lang="en-US">
                <a:latin typeface="+mn-lt"/>
              </a:rPr>
              <a:t>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Note: </a:t>
            </a:r>
            <a:r>
              <a:rPr lang="en-AU" b="0">
                <a:latin typeface="+mn-lt"/>
              </a:rPr>
              <a:t>Y</a:t>
            </a:r>
            <a:r>
              <a:rPr lang="en-AU">
                <a:latin typeface="+mn-lt"/>
              </a:rPr>
              <a:t>ou may like to print a copy of this slide to display and reference in the classroom.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b="1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b="1">
              <a:latin typeface="+mn-lt"/>
            </a:endParaRPr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6665852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57F4C3-0D15-E316-0EE4-2F4C68E796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A5C77D8-D756-5AD8-F879-5C1AB70B65D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3A7E9BE-BDF8-BC71-158A-7A02850C571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>
                <a:latin typeface="+mn-lt"/>
              </a:rPr>
              <a:t>We do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i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b="0" i="0"/>
              <a:t>Support students to revise common spelling for /</a:t>
            </a:r>
            <a:r>
              <a:rPr lang="en-US" b="0" i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Ə/ as the </a:t>
            </a:r>
            <a:r>
              <a:rPr lang="en-US" b="1" i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second last </a:t>
            </a:r>
            <a:r>
              <a:rPr lang="en-US" b="0" i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sound in a word.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="0" i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b="0" i="0"/>
              <a:t>Prompt students: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i="0"/>
              <a:t>Say: </a:t>
            </a:r>
            <a:r>
              <a:rPr lang="en-US" b="0" i="1"/>
              <a:t>How do we spell /</a:t>
            </a:r>
            <a:r>
              <a:rPr lang="en-US" b="0" i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Ə/ as the second last sound in a word?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i="0"/>
              <a:t>Students: </a:t>
            </a:r>
            <a:r>
              <a:rPr lang="en-US" b="1" i="1"/>
              <a:t>a</a:t>
            </a:r>
            <a:r>
              <a:rPr lang="en-US" b="0" i="1"/>
              <a:t>,</a:t>
            </a:r>
            <a:r>
              <a:rPr lang="en-US" b="1" i="1"/>
              <a:t> e</a:t>
            </a:r>
            <a:r>
              <a:rPr lang="en-US" b="0" i="1"/>
              <a:t>,</a:t>
            </a:r>
            <a:r>
              <a:rPr lang="en-US" b="1" i="1"/>
              <a:t> </a:t>
            </a:r>
            <a:r>
              <a:rPr lang="en-US" b="1" i="1" err="1"/>
              <a:t>i</a:t>
            </a:r>
            <a:r>
              <a:rPr lang="en-US" b="0" i="1"/>
              <a:t>,</a:t>
            </a:r>
            <a:r>
              <a:rPr lang="en-US" b="1" i="1"/>
              <a:t> o</a:t>
            </a:r>
            <a:r>
              <a:rPr lang="en-US" b="0" i="1"/>
              <a:t> or </a:t>
            </a:r>
            <a:r>
              <a:rPr lang="en-US" b="1" i="1"/>
              <a:t>u</a:t>
            </a:r>
            <a:r>
              <a:rPr lang="en-US" b="0" i="1"/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i="0"/>
              <a:t>Ask: </a:t>
            </a:r>
            <a:r>
              <a:rPr lang="en-US" b="0" i="1"/>
              <a:t>What is the most common spelling for /</a:t>
            </a:r>
            <a:r>
              <a:rPr lang="en-US" b="0" i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Ə/ as the second last sound in a word?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i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Students: </a:t>
            </a:r>
            <a:r>
              <a:rPr lang="en-US" b="1" i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lang="en-US" b="0" i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US" b="0" i="1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b="0" i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b="0" i="0"/>
              <a:t>Remind students that the best way to get to know how to spell words with a </a:t>
            </a:r>
            <a:r>
              <a:rPr lang="en-US" b="1" i="0"/>
              <a:t>schwa</a:t>
            </a:r>
            <a:r>
              <a:rPr lang="en-US" b="0" i="0"/>
              <a:t> sound is to </a:t>
            </a:r>
            <a:r>
              <a:rPr lang="en-US" b="0" i="0" err="1"/>
              <a:t>practise</a:t>
            </a:r>
            <a:r>
              <a:rPr lang="en-US" b="0" i="0"/>
              <a:t> reading and spelling them correctly.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BC2680-6377-24EB-4B89-D81CD0AEBC5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0565076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258061-5DD1-BF5C-83DF-87DDA33661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C588942-CAF2-F71D-2891-8446C821403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773A5E3-F1DC-7A7D-1D8A-0BDE4224524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latin typeface="+mn-lt"/>
              </a:rPr>
              <a:t>I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>
                <a:latin typeface="+mn-lt"/>
              </a:rPr>
              <a:t>Say: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i="1" dirty="0"/>
              <a:t>There are some common sound and spelling patterns for </a:t>
            </a:r>
            <a:r>
              <a:rPr lang="en-US" b="1" i="1" dirty="0"/>
              <a:t>schwa </a:t>
            </a:r>
            <a:r>
              <a:rPr lang="en-US" b="0" i="1" dirty="0"/>
              <a:t>as the second last sound in a word.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i="1" dirty="0"/>
              <a:t>We can hang this slide in the classroom to look at when you are spelling these types of words.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0" i="1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b="0" i="0" dirty="0"/>
              <a:t>Work through each column of spelling and words with your students. Start with the </a:t>
            </a:r>
            <a:r>
              <a:rPr lang="en-AU" sz="1200" b="1" dirty="0" err="1">
                <a:solidFill>
                  <a:srgbClr val="33C88D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Ə</a:t>
            </a:r>
            <a:r>
              <a:rPr lang="en-AU" sz="1600" b="1" dirty="0" err="1">
                <a:solidFill>
                  <a:srgbClr val="4857A6"/>
                </a:solidFill>
              </a:rPr>
              <a:t>t</a:t>
            </a:r>
            <a:r>
              <a:rPr lang="en-AU" sz="1600" b="1" dirty="0">
                <a:solidFill>
                  <a:srgbClr val="4857A6"/>
                </a:solidFill>
              </a:rPr>
              <a:t> </a:t>
            </a:r>
            <a:r>
              <a:rPr lang="en-AU" sz="1600" b="0" dirty="0">
                <a:solidFill>
                  <a:srgbClr val="4857A6"/>
                </a:solidFill>
              </a:rPr>
              <a:t>column. </a:t>
            </a:r>
            <a:r>
              <a:rPr lang="en-AU" sz="1600" b="0" i="0" dirty="0">
                <a:solidFill>
                  <a:srgbClr val="4857A6"/>
                </a:solidFill>
              </a:rPr>
              <a:t>Say: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600" b="0" i="1" dirty="0">
                <a:solidFill>
                  <a:srgbClr val="4857A6"/>
                </a:solidFill>
              </a:rPr>
              <a:t>L</a:t>
            </a:r>
            <a:r>
              <a:rPr lang="en-US" b="0" i="1" dirty="0"/>
              <a:t>ots of words end in the sounds /</a:t>
            </a:r>
            <a:r>
              <a:rPr lang="en-US" b="0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Ə</a:t>
            </a:r>
            <a:r>
              <a:rPr lang="en-US" b="0" i="1" dirty="0"/>
              <a:t>/, /t/.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i="1" dirty="0"/>
              <a:t>In these words, /</a:t>
            </a:r>
            <a:r>
              <a:rPr lang="en-US" b="0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Ə</a:t>
            </a:r>
            <a:r>
              <a:rPr lang="en-US" b="0" i="1" dirty="0"/>
              <a:t>/ is mostly spelt with </a:t>
            </a:r>
            <a:r>
              <a:rPr lang="en-US" b="1" i="1" dirty="0"/>
              <a:t>e</a:t>
            </a:r>
            <a:r>
              <a:rPr lang="en-US" b="0" i="1" dirty="0"/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0" i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b="0" i="0" dirty="0"/>
              <a:t>Read each word in the list by:</a:t>
            </a:r>
          </a:p>
          <a:p>
            <a:pPr marL="1714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reading each syllable, placing emphasis on the common sound and spelling pattern the end of the final syllable</a:t>
            </a:r>
          </a:p>
          <a:p>
            <a:pPr marL="1714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reading the whole word.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1" i="1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b="0" i="0" dirty="0"/>
              <a:t>Repeat this process with </a:t>
            </a:r>
            <a:r>
              <a:rPr lang="en-US" b="1" i="0" dirty="0"/>
              <a:t>u</a:t>
            </a:r>
            <a:r>
              <a:rPr lang="en-US" b="0" i="0" dirty="0"/>
              <a:t>. Say: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i="1" dirty="0"/>
              <a:t>Some words end in the sounds /</a:t>
            </a:r>
            <a:r>
              <a:rPr lang="en-US" b="0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Ə</a:t>
            </a:r>
            <a:r>
              <a:rPr lang="en-US" b="0" i="1" dirty="0"/>
              <a:t>/, /s/.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i="1" dirty="0"/>
              <a:t>In these words, /</a:t>
            </a:r>
            <a:r>
              <a:rPr lang="en-US" b="0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Ə</a:t>
            </a:r>
            <a:r>
              <a:rPr lang="en-US" b="0" i="1" dirty="0"/>
              <a:t>/ is mostly spelt with </a:t>
            </a:r>
            <a:r>
              <a:rPr lang="en-US" b="1" i="1" dirty="0"/>
              <a:t>u</a:t>
            </a:r>
            <a:r>
              <a:rPr lang="en-US" b="0" i="1" dirty="0"/>
              <a:t>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="0" i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b="0" i="0" dirty="0"/>
              <a:t>Note: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i="0" dirty="0"/>
              <a:t>There may be some exceptions to these sound and spelling patterns, however, the spelling patterns outlined here are very reliable and support students to have a clear spelling choice. If students come across words in the future that do not follow this pattern, this can be a point of discussion about the complexity of English spelling and the need to map some individual words and small groups of words for spelling.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="0" i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1" i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9832835-DBDE-58A0-3443-8CF7750356E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7634416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2522EE-D43F-DB96-F2A6-924DA40B34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7224E11-155B-3665-B2FA-1B31011D3B6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38E9FF6-3ABF-6D6D-C494-D0C439A7FA9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dirty="0">
                <a:latin typeface="+mn-lt"/>
              </a:rPr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>
                <a:latin typeface="+mn-lt"/>
              </a:rPr>
              <a:t>Support and scaffold students to read the words in each list.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>
                <a:latin typeface="+mn-lt"/>
              </a:rPr>
              <a:t>Have them: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dirty="0">
                <a:latin typeface="+mn-lt"/>
              </a:rPr>
              <a:t>note the common sound pattern at the end of the final syllable, for example, </a:t>
            </a:r>
            <a:r>
              <a:rPr lang="en-US" b="0" i="1" dirty="0"/>
              <a:t>/</a:t>
            </a:r>
            <a:r>
              <a:rPr lang="en-US" b="0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Ə</a:t>
            </a:r>
            <a:r>
              <a:rPr lang="en-US" b="0" i="1" dirty="0"/>
              <a:t>/, /t/</a:t>
            </a:r>
            <a:endParaRPr lang="en-US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dirty="0">
                <a:latin typeface="+mn-lt"/>
              </a:rPr>
              <a:t>read each word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dirty="0">
                <a:latin typeface="+mn-lt"/>
              </a:rPr>
              <a:t>syllable by syllable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dirty="0">
                <a:latin typeface="+mn-lt"/>
              </a:rPr>
              <a:t>as a whole word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dirty="0">
                <a:latin typeface="+mn-lt"/>
              </a:rPr>
              <a:t>identify the common vowel spelling for this sound pattern.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1" i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E56CF3-9498-B24E-7CEA-CD1AE4AB764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3302741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CCEA2A-95BF-8903-A4B7-06F1844D7B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BB0287F-DB72-535A-1FF2-24FD7737B4A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AF1ADE8-757F-3C23-BD38-DE1A5886828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latin typeface="+mn-lt"/>
              </a:rPr>
              <a:t>I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>
                <a:latin typeface="+mn-lt"/>
              </a:rPr>
              <a:t>Demonstrate using the ‘spelling voice’ strategy to spell a word ending in the sound patterns </a:t>
            </a:r>
            <a:r>
              <a:rPr lang="en-US" b="1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Ət</a:t>
            </a:r>
            <a:r>
              <a:rPr lang="en-US" b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 and </a:t>
            </a:r>
            <a:r>
              <a:rPr lang="en-US" b="1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Əs</a:t>
            </a:r>
            <a:r>
              <a:rPr lang="en-US" b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US" b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>
                <a:latin typeface="+mn-lt"/>
              </a:rPr>
              <a:t>Start with </a:t>
            </a:r>
            <a:r>
              <a:rPr lang="en-US" b="1">
                <a:latin typeface="+mn-lt"/>
              </a:rPr>
              <a:t>bucket</a:t>
            </a:r>
            <a:r>
              <a:rPr lang="en-US" b="0">
                <a:latin typeface="+mn-lt"/>
              </a:rPr>
              <a:t> for </a:t>
            </a:r>
            <a:r>
              <a:rPr lang="en-US" b="1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Ət</a:t>
            </a:r>
            <a:r>
              <a:rPr lang="en-US" b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US" b="0">
              <a:latin typeface="+mn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b="0" i="0">
                <a:latin typeface="+mn-lt"/>
              </a:rPr>
              <a:t>Say:</a:t>
            </a:r>
            <a:r>
              <a:rPr lang="en-AU" b="1" i="0">
                <a:latin typeface="+mn-lt"/>
              </a:rPr>
              <a:t> </a:t>
            </a:r>
            <a:r>
              <a:rPr lang="en-AU" b="1" i="1">
                <a:latin typeface="+mn-lt"/>
              </a:rPr>
              <a:t>buck</a:t>
            </a:r>
            <a:r>
              <a:rPr lang="en-AU" b="0" i="1">
                <a:latin typeface="+mn-lt"/>
              </a:rPr>
              <a:t>/</a:t>
            </a:r>
            <a:r>
              <a:rPr lang="en-AU" b="0" i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Ə</a:t>
            </a:r>
            <a:r>
              <a:rPr lang="en-AU" b="0" i="1">
                <a:latin typeface="+mn-lt"/>
              </a:rPr>
              <a:t>/</a:t>
            </a:r>
            <a:r>
              <a:rPr lang="en-AU" b="1" i="1">
                <a:latin typeface="+mn-lt"/>
              </a:rPr>
              <a:t>t</a:t>
            </a:r>
            <a:r>
              <a:rPr lang="en-AU" b="0" i="0">
                <a:latin typeface="+mn-lt"/>
              </a:rPr>
              <a:t> then </a:t>
            </a:r>
            <a:r>
              <a:rPr lang="en-AU" b="1" i="1">
                <a:latin typeface="+mn-lt"/>
              </a:rPr>
              <a:t>buck-</a:t>
            </a:r>
            <a:r>
              <a:rPr lang="en-AU" b="0" i="1">
                <a:latin typeface="+mn-lt"/>
              </a:rPr>
              <a:t>/e/</a:t>
            </a:r>
            <a:r>
              <a:rPr lang="en-AU" b="1" i="1">
                <a:latin typeface="+mn-lt"/>
              </a:rPr>
              <a:t>t</a:t>
            </a:r>
            <a:r>
              <a:rPr lang="en-AU" b="0" i="0">
                <a:latin typeface="+mn-lt"/>
              </a:rPr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b="0" i="0">
                <a:latin typeface="+mn-lt"/>
              </a:rPr>
              <a:t>Spell </a:t>
            </a:r>
            <a:r>
              <a:rPr lang="en-AU" b="1" i="0">
                <a:latin typeface="+mn-lt"/>
              </a:rPr>
              <a:t>bucket</a:t>
            </a:r>
            <a:r>
              <a:rPr lang="en-AU" b="0" i="0">
                <a:latin typeface="+mn-lt"/>
              </a:rPr>
              <a:t> on the class whiteboard.</a:t>
            </a:r>
            <a:endParaRPr lang="en-AU" b="1" i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>
                <a:latin typeface="+mn-lt"/>
              </a:rPr>
              <a:t>Repeat with </a:t>
            </a:r>
            <a:r>
              <a:rPr lang="en-US" b="1">
                <a:latin typeface="+mn-lt"/>
              </a:rPr>
              <a:t>focus </a:t>
            </a:r>
            <a:r>
              <a:rPr lang="en-US" b="0">
                <a:latin typeface="+mn-lt"/>
              </a:rPr>
              <a:t>(</a:t>
            </a:r>
            <a:r>
              <a:rPr lang="en-US" b="1" err="1">
                <a:latin typeface="+mn-lt"/>
              </a:rPr>
              <a:t>fo</a:t>
            </a:r>
            <a:r>
              <a:rPr lang="en-US" b="1">
                <a:latin typeface="+mn-lt"/>
              </a:rPr>
              <a:t>-c</a:t>
            </a:r>
            <a:r>
              <a:rPr lang="en-US" b="0">
                <a:latin typeface="+mn-lt"/>
              </a:rPr>
              <a:t>/u/</a:t>
            </a:r>
            <a:r>
              <a:rPr lang="en-US" b="1">
                <a:latin typeface="+mn-lt"/>
              </a:rPr>
              <a:t>s</a:t>
            </a:r>
            <a:r>
              <a:rPr lang="en-US" b="0">
                <a:latin typeface="+mn-lt"/>
              </a:rPr>
              <a:t>).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17AD07-0E9D-7C69-E4DE-462C992BD00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8896641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E736FC-D72C-8549-239F-E174C05D0A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81AE572-75E6-0392-9B57-00753BB6190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2E9F665-C180-B9F1-16A4-071DDFFAB05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>
                <a:latin typeface="+mn-lt"/>
              </a:rPr>
              <a:t>We do </a:t>
            </a:r>
          </a:p>
          <a:p>
            <a:endParaRPr lang="en-US" sz="1200" b="1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>
                <a:latin typeface="+mn-lt"/>
              </a:rPr>
              <a:t>Support and scaffold students to spell a word ending in the sound patterns </a:t>
            </a:r>
            <a:r>
              <a:rPr lang="en-US" b="1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Ət</a:t>
            </a:r>
            <a:r>
              <a:rPr lang="en-US" b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 and </a:t>
            </a:r>
            <a:r>
              <a:rPr lang="en-US" b="1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Əs</a:t>
            </a:r>
            <a:r>
              <a:rPr lang="en-US" b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US" b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b="0">
                <a:latin typeface="+mn-lt"/>
              </a:rPr>
              <a:t>Tell students that </a:t>
            </a:r>
            <a:r>
              <a:rPr lang="en-US" b="0" i="0">
                <a:latin typeface="+mn-lt"/>
              </a:rPr>
              <a:t>they will s</a:t>
            </a:r>
            <a:r>
              <a:rPr lang="en-AU" b="0" i="0">
                <a:latin typeface="+mn-lt"/>
              </a:rPr>
              <a:t>tart with the word</a:t>
            </a:r>
            <a:r>
              <a:rPr lang="en-AU" b="1" i="0">
                <a:latin typeface="+mn-lt"/>
              </a:rPr>
              <a:t> </a:t>
            </a:r>
            <a:r>
              <a:rPr lang="en-AU" b="0" i="0">
                <a:latin typeface="+mn-lt"/>
              </a:rPr>
              <a:t>for the </a:t>
            </a:r>
            <a:r>
              <a:rPr lang="en-US" b="0">
                <a:latin typeface="+mn-lt"/>
              </a:rPr>
              <a:t>/</a:t>
            </a:r>
            <a:r>
              <a:rPr lang="en-US" b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Ə/, /t/ sound pattern,</a:t>
            </a:r>
            <a:r>
              <a:rPr lang="en-US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helmet</a:t>
            </a:r>
            <a:r>
              <a:rPr lang="en-US" b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AU" b="0" i="0">
              <a:latin typeface="+mn-lt"/>
            </a:endParaRPr>
          </a:p>
          <a:p>
            <a:endParaRPr lang="en-AU" b="0" i="0">
              <a:latin typeface="+mn-lt"/>
            </a:endParaRPr>
          </a:p>
          <a:p>
            <a:r>
              <a:rPr lang="en-AU" b="0" i="0">
                <a:latin typeface="+mn-lt"/>
              </a:rPr>
              <a:t>Have students: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b="0" i="0">
                <a:latin typeface="+mn-lt"/>
              </a:rPr>
              <a:t>say</a:t>
            </a:r>
            <a:r>
              <a:rPr lang="en-AU" b="1" i="0">
                <a:latin typeface="+mn-lt"/>
              </a:rPr>
              <a:t> helm</a:t>
            </a:r>
            <a:r>
              <a:rPr lang="en-AU" b="0" i="0">
                <a:latin typeface="+mn-lt"/>
              </a:rPr>
              <a:t>/</a:t>
            </a:r>
            <a:r>
              <a:rPr lang="en-AU" b="0" i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Ə</a:t>
            </a:r>
            <a:r>
              <a:rPr lang="en-AU" b="0" i="0">
                <a:latin typeface="+mn-lt"/>
              </a:rPr>
              <a:t>/</a:t>
            </a:r>
            <a:r>
              <a:rPr lang="en-AU" b="1" i="0">
                <a:latin typeface="+mn-lt"/>
              </a:rPr>
              <a:t>t</a:t>
            </a:r>
            <a:r>
              <a:rPr lang="en-AU" b="0" i="0">
                <a:latin typeface="+mn-lt"/>
              </a:rPr>
              <a:t> then </a:t>
            </a:r>
            <a:r>
              <a:rPr lang="en-AU" b="1" i="0" err="1">
                <a:latin typeface="+mn-lt"/>
              </a:rPr>
              <a:t>hel</a:t>
            </a:r>
            <a:r>
              <a:rPr lang="en-AU" b="1" i="0">
                <a:latin typeface="+mn-lt"/>
              </a:rPr>
              <a:t>-m</a:t>
            </a:r>
            <a:r>
              <a:rPr lang="en-AU" b="0" i="0">
                <a:latin typeface="+mn-lt"/>
              </a:rPr>
              <a:t>/e/</a:t>
            </a:r>
            <a:r>
              <a:rPr lang="en-AU" b="1" i="0">
                <a:latin typeface="+mn-lt"/>
              </a:rPr>
              <a:t>t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b="0" i="0">
                <a:latin typeface="+mn-lt"/>
              </a:rPr>
              <a:t>spell the word syllable by syllable.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AU" b="0" i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AU" b="0" i="0">
                <a:latin typeface="+mn-lt"/>
              </a:rPr>
              <a:t>Repeat with </a:t>
            </a:r>
            <a:r>
              <a:rPr lang="en-AU" b="1" i="0">
                <a:latin typeface="+mn-lt"/>
              </a:rPr>
              <a:t>cactus </a:t>
            </a:r>
            <a:r>
              <a:rPr lang="en-AU" b="0" i="0">
                <a:latin typeface="+mn-lt"/>
              </a:rPr>
              <a:t>(</a:t>
            </a:r>
            <a:r>
              <a:rPr lang="en-AU" b="1" i="0" err="1">
                <a:latin typeface="+mn-lt"/>
              </a:rPr>
              <a:t>cact</a:t>
            </a:r>
            <a:r>
              <a:rPr lang="en-AU" b="0" i="0">
                <a:latin typeface="+mn-lt"/>
              </a:rPr>
              <a:t>/u/</a:t>
            </a:r>
            <a:r>
              <a:rPr lang="en-AU" b="1" i="0">
                <a:latin typeface="+mn-lt"/>
              </a:rPr>
              <a:t>s</a:t>
            </a:r>
            <a:r>
              <a:rPr lang="en-AU" b="0" i="0">
                <a:latin typeface="+mn-lt"/>
              </a:rPr>
              <a:t>).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AU" b="0" i="0">
              <a:latin typeface="+mn-lt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b="0" i="0"/>
              <a:t>You can remind students that: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i="0"/>
              <a:t>these sound and spelling patterns can be helpful, but they don’t need to remember them all right now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i="0"/>
              <a:t>the best way to get to know how to spell words with a </a:t>
            </a:r>
            <a:r>
              <a:rPr lang="en-US" b="1" i="0"/>
              <a:t>schwa</a:t>
            </a:r>
            <a:r>
              <a:rPr lang="en-US" b="0" i="0"/>
              <a:t> sound is to </a:t>
            </a:r>
            <a:r>
              <a:rPr lang="en-US" b="0" i="0" err="1"/>
              <a:t>practise</a:t>
            </a:r>
            <a:r>
              <a:rPr lang="en-US" b="0" i="0"/>
              <a:t> reading and spelling them correctly.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 i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F8A1813-67ED-F7DC-BFFE-8562B4CC6CF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0215764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62E008-E18A-1F76-2744-D774C287FC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A7EEF4E-3575-34BD-DAD3-0B28286B086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0ACC241-C109-8D7F-EDE5-7969C5F7A70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latin typeface="+mn-lt"/>
              </a:rPr>
              <a:t>I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>
                <a:latin typeface="+mn-lt"/>
              </a:rPr>
              <a:t>Say: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i="1" dirty="0"/>
              <a:t>Here are some more sound and spelling patterns for</a:t>
            </a:r>
            <a:r>
              <a:rPr lang="en-US" b="1" i="1" dirty="0"/>
              <a:t> schwa </a:t>
            </a:r>
            <a:r>
              <a:rPr lang="en-US" b="0" i="1" dirty="0"/>
              <a:t>as the second last sound in a word.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i="1" dirty="0"/>
              <a:t>You don’t need to remember all of these right now, but they are helpful to know.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i="1" dirty="0"/>
              <a:t>We can hang this slide in classroom for you to look at when you are spelling words with a </a:t>
            </a:r>
            <a:r>
              <a:rPr lang="en-US" b="1" i="1" dirty="0"/>
              <a:t>schwa</a:t>
            </a:r>
            <a:r>
              <a:rPr lang="en-US" b="0" i="1" dirty="0"/>
              <a:t> as the second last sound.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i="1" dirty="0"/>
              <a:t>These sound patterns have multiple spelling options so they can be harder to remember.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0" i="1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b="0" i="0" dirty="0"/>
              <a:t>Work through each column words with your students. Start with the </a:t>
            </a:r>
            <a:r>
              <a:rPr lang="en-AU" sz="1200" b="1" dirty="0" err="1">
                <a:solidFill>
                  <a:srgbClr val="33C88D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Əm</a:t>
            </a:r>
            <a:r>
              <a:rPr lang="en-AU" sz="1200" b="1" dirty="0">
                <a:solidFill>
                  <a:srgbClr val="33C88D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AU" sz="1200" b="0" dirty="0">
                <a:solidFill>
                  <a:srgbClr val="33C88D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column</a:t>
            </a:r>
            <a:r>
              <a:rPr lang="en-AU" sz="1600" b="0" dirty="0">
                <a:solidFill>
                  <a:srgbClr val="4857A6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AU" sz="1600" b="0" dirty="0">
              <a:solidFill>
                <a:srgbClr val="4857A6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AU" sz="1600" b="0" i="0" dirty="0">
              <a:solidFill>
                <a:srgbClr val="4857A6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AU" sz="1600" b="0" i="0" dirty="0">
                <a:solidFill>
                  <a:srgbClr val="4857A6"/>
                </a:solidFill>
              </a:rPr>
              <a:t>Say: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Lots of words end in the sounds /Ə/, /m/.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i="1" dirty="0"/>
              <a:t>In these words, /</a:t>
            </a:r>
            <a:r>
              <a:rPr lang="en-US" b="0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Ə</a:t>
            </a:r>
            <a:r>
              <a:rPr lang="en-US" b="0" i="1" dirty="0"/>
              <a:t>/ can be spelt with </a:t>
            </a:r>
            <a:r>
              <a:rPr lang="en-US" b="1" i="1" dirty="0"/>
              <a:t>u</a:t>
            </a:r>
            <a:r>
              <a:rPr lang="en-US" b="0" i="1" dirty="0"/>
              <a:t>,</a:t>
            </a:r>
            <a:r>
              <a:rPr lang="en-US" b="1" i="1" dirty="0"/>
              <a:t> o</a:t>
            </a:r>
            <a:r>
              <a:rPr lang="en-US" sz="1200" b="0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</a:t>
            </a:r>
            <a:r>
              <a:rPr lang="en-US" sz="1200" b="0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endParaRPr lang="en-US" b="1" i="1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0" i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b="0" i="0" dirty="0"/>
              <a:t>Read each word in the list by: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i="0" dirty="0"/>
              <a:t>reading each </a:t>
            </a:r>
            <a:r>
              <a:rPr lang="en-US" sz="12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syllable, placing emphasis on the common sound and spelling pattern the end of the final syllable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i="0" dirty="0"/>
              <a:t>then reading the whole word.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1" i="1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b="0" i="0" dirty="0"/>
              <a:t>Repeat with: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 i="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Ə</a:t>
            </a:r>
            <a:r>
              <a:rPr lang="en-US" b="1" i="0" dirty="0" err="1"/>
              <a:t>l</a:t>
            </a:r>
            <a:r>
              <a:rPr lang="en-US" b="1" i="0" dirty="0"/>
              <a:t> </a:t>
            </a:r>
            <a:r>
              <a:rPr lang="en-US" b="0" i="0" dirty="0"/>
              <a:t>– /</a:t>
            </a:r>
            <a:r>
              <a:rPr lang="en-US" b="0" i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Ə</a:t>
            </a:r>
            <a:r>
              <a:rPr lang="en-US" b="0" i="0" dirty="0"/>
              <a:t>/ usually spelt with </a:t>
            </a:r>
            <a:r>
              <a:rPr lang="en-US" b="1" i="0" dirty="0"/>
              <a:t>a</a:t>
            </a:r>
            <a:r>
              <a:rPr lang="en-US" b="0" i="0" dirty="0"/>
              <a:t>, also spelt with </a:t>
            </a:r>
            <a:r>
              <a:rPr lang="en-US" b="1" i="0" dirty="0"/>
              <a:t>e </a:t>
            </a:r>
            <a:r>
              <a:rPr lang="en-US" b="0" i="0" dirty="0"/>
              <a:t>or</a:t>
            </a:r>
            <a:r>
              <a:rPr lang="en-US" b="1" i="0" dirty="0"/>
              <a:t> </a:t>
            </a:r>
            <a:r>
              <a:rPr lang="en-US" b="1" i="0" dirty="0" err="1"/>
              <a:t>i</a:t>
            </a:r>
            <a:r>
              <a:rPr lang="en-US" b="0" i="0" dirty="0"/>
              <a:t>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 i="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Ə</a:t>
            </a:r>
            <a:r>
              <a:rPr lang="en-US" b="1" i="0" dirty="0" err="1"/>
              <a:t>n</a:t>
            </a:r>
            <a:r>
              <a:rPr lang="en-US" b="1" i="0" dirty="0"/>
              <a:t> </a:t>
            </a:r>
            <a:r>
              <a:rPr lang="en-US" b="0" i="0" dirty="0"/>
              <a:t>– /</a:t>
            </a:r>
            <a:r>
              <a:rPr lang="en-US" b="0" i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Ə</a:t>
            </a:r>
            <a:r>
              <a:rPr lang="en-US" b="0" i="0" dirty="0"/>
              <a:t>/ can be spelt with </a:t>
            </a:r>
            <a:r>
              <a:rPr lang="en-US" b="1" i="0" dirty="0"/>
              <a:t>e</a:t>
            </a:r>
            <a:r>
              <a:rPr lang="en-US" b="0" i="0" dirty="0"/>
              <a:t>,</a:t>
            </a:r>
            <a:r>
              <a:rPr lang="en-US" b="1" i="0" dirty="0"/>
              <a:t> o </a:t>
            </a:r>
            <a:r>
              <a:rPr lang="en-US" b="0" i="0" dirty="0"/>
              <a:t>or</a:t>
            </a:r>
            <a:r>
              <a:rPr lang="en-US" b="1" i="0" dirty="0"/>
              <a:t> </a:t>
            </a:r>
            <a:r>
              <a:rPr lang="en-US" b="1" i="0" dirty="0" err="1"/>
              <a:t>i</a:t>
            </a:r>
            <a:r>
              <a:rPr lang="en-US" b="0" i="0" dirty="0"/>
              <a:t>.</a:t>
            </a:r>
          </a:p>
          <a:p>
            <a:pPr marL="914400" marR="0" lvl="2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1" i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b="0" i="0" dirty="0"/>
              <a:t>You can remind students that: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i="0" dirty="0"/>
              <a:t>these sound and spelling patterns can be helpful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i="0" dirty="0"/>
              <a:t>the best way to get to know how to spell words with a </a:t>
            </a:r>
            <a:r>
              <a:rPr lang="en-US" b="1" i="0" dirty="0"/>
              <a:t>schwa</a:t>
            </a:r>
            <a:r>
              <a:rPr lang="en-US" b="0" i="0" dirty="0"/>
              <a:t> sound is to </a:t>
            </a:r>
            <a:r>
              <a:rPr lang="en-US" b="0" i="0" dirty="0" err="1"/>
              <a:t>practise</a:t>
            </a:r>
            <a:r>
              <a:rPr lang="en-US" b="0" i="0" dirty="0"/>
              <a:t> reading and spelling them correctly.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b="0" i="0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b="0" i="0" dirty="0"/>
              <a:t>Note: T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he vowel spellings for each sound and spelling pattern are listed in order of frequency. For example, in the first column _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um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at the end of a word is more common than _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om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and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_</a:t>
            </a:r>
            <a:r>
              <a:rPr lang="en-US" sz="1200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em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 the least common.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You may choose to point this out to your students.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="0" i="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b="0" i="0" dirty="0"/>
              <a:t>Note: Students have not been taught the letter–sound correspondence for</a:t>
            </a:r>
            <a:r>
              <a:rPr lang="en-US" b="1" i="0" dirty="0"/>
              <a:t> </a:t>
            </a:r>
            <a:r>
              <a:rPr lang="en-US" b="1" i="0" dirty="0" err="1"/>
              <a:t>i</a:t>
            </a:r>
            <a:r>
              <a:rPr lang="en-US" b="1" i="0" dirty="0"/>
              <a:t> </a:t>
            </a:r>
            <a:r>
              <a:rPr lang="en-US" b="0" i="0" dirty="0"/>
              <a:t>in </a:t>
            </a:r>
            <a:r>
              <a:rPr lang="en-US" b="1" i="0" dirty="0"/>
              <a:t>stadium</a:t>
            </a:r>
            <a:r>
              <a:rPr lang="en-US" b="0" i="0" dirty="0"/>
              <a:t>. This word has, however, been included in the ‘I do’ section of the lesson as there are limited word examples to choose from with known spelling and the </a:t>
            </a:r>
            <a:r>
              <a:rPr lang="en-US" b="1" i="0" dirty="0"/>
              <a:t>um </a:t>
            </a:r>
            <a:r>
              <a:rPr lang="en-US" b="0" i="0" dirty="0"/>
              <a:t>spelling for </a:t>
            </a:r>
            <a:r>
              <a:rPr lang="en-US" b="1" i="0" dirty="0"/>
              <a:t>schwa</a:t>
            </a:r>
            <a:r>
              <a:rPr lang="en-US" b="0" i="0" dirty="0"/>
              <a:t>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="0" i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07A5489-6D27-3F8B-A31C-15D26FAA54A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3075840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56EE9A-F3D2-74A8-8013-3F6E0C677E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C9C9C0B-7042-25D5-54CB-258BAF50789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3CDB150-249A-554E-3443-7E41C2A7B49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latin typeface="+mn-lt"/>
              </a:rPr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>
                <a:latin typeface="+mn-lt"/>
              </a:rPr>
              <a:t>Support and scaffold students to read the words in each list.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>
                <a:latin typeface="+mn-lt"/>
              </a:rPr>
              <a:t>Have them: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dirty="0">
                <a:latin typeface="+mn-lt"/>
              </a:rPr>
              <a:t>note the common sound pattern, for example, </a:t>
            </a:r>
            <a:r>
              <a:rPr lang="en-US" b="0" i="1" dirty="0"/>
              <a:t>/</a:t>
            </a:r>
            <a:r>
              <a:rPr lang="en-US" b="0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Ə</a:t>
            </a:r>
            <a:r>
              <a:rPr lang="en-US" b="0" i="1" dirty="0"/>
              <a:t>/, /m/</a:t>
            </a:r>
            <a:endParaRPr lang="en-US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dirty="0">
                <a:latin typeface="+mn-lt"/>
              </a:rPr>
              <a:t>read each word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dirty="0">
                <a:latin typeface="+mn-lt"/>
              </a:rPr>
              <a:t>syllable by syllable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dirty="0">
                <a:latin typeface="+mn-lt"/>
              </a:rPr>
              <a:t>as a whole word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dirty="0">
                <a:latin typeface="+mn-lt"/>
              </a:rPr>
              <a:t>identify the common vowel spellings for this sound pattern.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0" i="0" dirty="0"/>
          </a:p>
          <a:p>
            <a:pPr marL="0" indent="0">
              <a:buFont typeface="Arial" panose="020B0604020202020204" pitchFamily="34" charset="0"/>
              <a:buNone/>
            </a:pPr>
            <a:endParaRPr lang="en-US" b="0" i="0" dirty="0"/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0" dirty="0">
              <a:latin typeface="+mn-lt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00F4316-E49A-5527-7208-9021FE6CC4E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1010176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7E8D7D-6518-DAE7-21DD-BAAF8EAC2A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F9AB600-3F76-86EC-9385-E9824DCBB8F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4B4F9D6-7CC7-DF37-1C5E-25C4E8DA589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latin typeface="+mn-lt"/>
              </a:rPr>
              <a:t>I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>
                <a:latin typeface="+mn-lt"/>
              </a:rPr>
              <a:t>Demonstrate using the ‘spelling voice’ strategy to spell words ending in the sound patterns </a:t>
            </a:r>
            <a:r>
              <a:rPr lang="en-US" b="1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Əm</a:t>
            </a:r>
            <a:r>
              <a:rPr lang="en-US" b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b="1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Əl</a:t>
            </a:r>
            <a:r>
              <a:rPr lang="en-US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b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and</a:t>
            </a:r>
            <a:r>
              <a:rPr lang="en-US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b="1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Ən</a:t>
            </a:r>
            <a:r>
              <a:rPr lang="en-US" b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US" b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>
                <a:latin typeface="+mn-lt"/>
              </a:rPr>
              <a:t>Start with </a:t>
            </a:r>
            <a:r>
              <a:rPr lang="en-US" b="1">
                <a:latin typeface="+mn-lt"/>
              </a:rPr>
              <a:t>random</a:t>
            </a:r>
            <a:r>
              <a:rPr lang="en-US" b="0">
                <a:latin typeface="+mn-lt"/>
              </a:rPr>
              <a:t> for </a:t>
            </a:r>
            <a:r>
              <a:rPr lang="en-US" b="1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Əm</a:t>
            </a:r>
            <a:r>
              <a:rPr lang="en-US" b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r>
              <a:rPr lang="en-US" b="0" i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AU" b="0" i="0">
                <a:latin typeface="+mn-lt"/>
              </a:rPr>
              <a:t>Say: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b="0" i="1">
                <a:latin typeface="+mn-lt"/>
              </a:rPr>
              <a:t>The </a:t>
            </a:r>
            <a:r>
              <a:rPr lang="en-AU" b="1" i="1">
                <a:latin typeface="+mn-lt"/>
              </a:rPr>
              <a:t>schwa</a:t>
            </a:r>
            <a:r>
              <a:rPr lang="en-AU" b="0" i="1">
                <a:latin typeface="+mn-lt"/>
              </a:rPr>
              <a:t> in </a:t>
            </a:r>
            <a:r>
              <a:rPr lang="en-AU" b="1" i="1">
                <a:latin typeface="+mn-lt"/>
              </a:rPr>
              <a:t>random</a:t>
            </a:r>
            <a:r>
              <a:rPr lang="en-AU" b="0" i="1">
                <a:latin typeface="+mn-lt"/>
              </a:rPr>
              <a:t> is spelt with an </a:t>
            </a:r>
            <a:r>
              <a:rPr lang="en-AU" b="1" i="1">
                <a:latin typeface="+mn-lt"/>
              </a:rPr>
              <a:t>o</a:t>
            </a:r>
            <a:r>
              <a:rPr lang="en-AU" b="0" i="1">
                <a:latin typeface="+mn-lt"/>
              </a:rPr>
              <a:t>.</a:t>
            </a:r>
            <a:endParaRPr lang="en-AU" b="1" i="0">
              <a:latin typeface="+mn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b="0" i="0">
                <a:latin typeface="+mn-lt"/>
              </a:rPr>
              <a:t>Say:</a:t>
            </a:r>
            <a:r>
              <a:rPr lang="en-AU" b="1" i="0">
                <a:latin typeface="+mn-lt"/>
              </a:rPr>
              <a:t> </a:t>
            </a:r>
            <a:r>
              <a:rPr lang="en-AU" b="1" i="1">
                <a:latin typeface="+mn-lt"/>
              </a:rPr>
              <a:t>rand</a:t>
            </a:r>
            <a:r>
              <a:rPr lang="en-AU" b="0" i="1">
                <a:latin typeface="+mn-lt"/>
              </a:rPr>
              <a:t>/</a:t>
            </a:r>
            <a:r>
              <a:rPr lang="en-AU" b="0" i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Ə</a:t>
            </a:r>
            <a:r>
              <a:rPr lang="en-AU" b="0" i="1">
                <a:latin typeface="+mn-lt"/>
              </a:rPr>
              <a:t>/</a:t>
            </a:r>
            <a:r>
              <a:rPr lang="en-AU" b="1" i="1">
                <a:latin typeface="+mn-lt"/>
              </a:rPr>
              <a:t>m</a:t>
            </a:r>
            <a:r>
              <a:rPr lang="en-AU" b="0" i="0">
                <a:latin typeface="+mn-lt"/>
              </a:rPr>
              <a:t> then </a:t>
            </a:r>
            <a:r>
              <a:rPr lang="en-AU" b="1" i="1">
                <a:latin typeface="+mn-lt"/>
              </a:rPr>
              <a:t>ran-d</a:t>
            </a:r>
            <a:r>
              <a:rPr lang="en-AU" b="0" i="1">
                <a:latin typeface="+mn-lt"/>
              </a:rPr>
              <a:t>/o/</a:t>
            </a:r>
            <a:r>
              <a:rPr lang="en-AU" b="1" i="1">
                <a:latin typeface="+mn-lt"/>
              </a:rPr>
              <a:t>m</a:t>
            </a:r>
            <a:r>
              <a:rPr lang="en-AU" b="0" i="0">
                <a:latin typeface="+mn-lt"/>
              </a:rPr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b="0" i="0">
                <a:latin typeface="+mn-lt"/>
              </a:rPr>
              <a:t>Spell </a:t>
            </a:r>
            <a:r>
              <a:rPr lang="en-AU" b="1" i="0">
                <a:latin typeface="+mn-lt"/>
              </a:rPr>
              <a:t>random</a:t>
            </a:r>
            <a:r>
              <a:rPr lang="en-AU" b="0" i="0">
                <a:latin typeface="+mn-lt"/>
              </a:rPr>
              <a:t> on the class whiteboard.</a:t>
            </a:r>
            <a:endParaRPr lang="en-AU" b="1" i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>
                <a:latin typeface="+mn-lt"/>
              </a:rPr>
              <a:t>Repeat with: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>
                <a:latin typeface="+mn-lt"/>
              </a:rPr>
              <a:t>camel </a:t>
            </a:r>
            <a:r>
              <a:rPr lang="en-US" b="0">
                <a:latin typeface="+mn-lt"/>
              </a:rPr>
              <a:t>(</a:t>
            </a:r>
            <a:r>
              <a:rPr lang="en-US" b="1">
                <a:latin typeface="+mn-lt"/>
              </a:rPr>
              <a:t>cam-</a:t>
            </a:r>
            <a:r>
              <a:rPr lang="en-US" b="0">
                <a:latin typeface="+mn-lt"/>
              </a:rPr>
              <a:t>/e/</a:t>
            </a:r>
            <a:r>
              <a:rPr lang="en-US" b="1">
                <a:latin typeface="+mn-lt"/>
              </a:rPr>
              <a:t>l</a:t>
            </a:r>
            <a:r>
              <a:rPr lang="en-US" b="0">
                <a:latin typeface="+mn-lt"/>
              </a:rPr>
              <a:t>)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>
                <a:latin typeface="+mn-lt"/>
              </a:rPr>
              <a:t>pumpkin </a:t>
            </a:r>
            <a:r>
              <a:rPr lang="en-US" b="0">
                <a:latin typeface="+mn-lt"/>
              </a:rPr>
              <a:t>(</a:t>
            </a:r>
            <a:r>
              <a:rPr lang="en-US" b="1">
                <a:latin typeface="+mn-lt"/>
              </a:rPr>
              <a:t>pump-k</a:t>
            </a:r>
            <a:r>
              <a:rPr lang="en-US" b="0">
                <a:latin typeface="+mn-lt"/>
              </a:rPr>
              <a:t>/</a:t>
            </a:r>
            <a:r>
              <a:rPr lang="en-US" b="0" err="1">
                <a:latin typeface="+mn-lt"/>
              </a:rPr>
              <a:t>i</a:t>
            </a:r>
            <a:r>
              <a:rPr lang="en-US" b="0">
                <a:latin typeface="+mn-lt"/>
              </a:rPr>
              <a:t>/</a:t>
            </a:r>
            <a:r>
              <a:rPr lang="en-US" b="1">
                <a:latin typeface="+mn-lt"/>
              </a:rPr>
              <a:t>n</a:t>
            </a:r>
            <a:r>
              <a:rPr lang="en-US" b="0">
                <a:latin typeface="+mn-lt"/>
              </a:rPr>
              <a:t>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F985903-23B5-7C0E-0654-8ED8DFAA893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0042470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E5106F-37E0-2281-ABEA-218B894D5D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CD0D626-18D9-F15E-876C-0B22E42A188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CE7B762-7E84-5EC0-3CA1-B96D8A1828A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>
                <a:latin typeface="+mn-lt"/>
              </a:rPr>
              <a:t>We do </a:t>
            </a:r>
          </a:p>
          <a:p>
            <a:endParaRPr lang="en-US" sz="1200" b="1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>
                <a:latin typeface="+mn-lt"/>
              </a:rPr>
              <a:t>Support and scaffold students to use the ‘spelling voice’ strategy to spell words ending in the sound patterns </a:t>
            </a:r>
            <a:r>
              <a:rPr lang="en-US" b="1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Əm</a:t>
            </a:r>
            <a:r>
              <a:rPr lang="en-US" b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b="1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Əl</a:t>
            </a:r>
            <a:r>
              <a:rPr lang="en-US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b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and</a:t>
            </a:r>
            <a:r>
              <a:rPr lang="en-US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b="1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Ən</a:t>
            </a:r>
            <a:r>
              <a:rPr lang="en-US" b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US" b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b="0">
                <a:latin typeface="+mn-lt"/>
              </a:rPr>
              <a:t>Tell students that: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i="0">
                <a:latin typeface="+mn-lt"/>
              </a:rPr>
              <a:t>they will s</a:t>
            </a:r>
            <a:r>
              <a:rPr lang="en-AU" b="0" i="0">
                <a:latin typeface="+mn-lt"/>
              </a:rPr>
              <a:t>tart with the word</a:t>
            </a:r>
            <a:r>
              <a:rPr lang="en-AU" b="1" i="0">
                <a:latin typeface="+mn-lt"/>
              </a:rPr>
              <a:t> </a:t>
            </a:r>
            <a:r>
              <a:rPr lang="en-AU" b="0" i="0">
                <a:latin typeface="+mn-lt"/>
              </a:rPr>
              <a:t>for the </a:t>
            </a:r>
            <a:r>
              <a:rPr lang="en-US" b="0">
                <a:latin typeface="+mn-lt"/>
              </a:rPr>
              <a:t>/</a:t>
            </a:r>
            <a:r>
              <a:rPr lang="en-US" b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Ə/, /m/</a:t>
            </a:r>
            <a:r>
              <a:rPr lang="en-US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b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sound pattern,</a:t>
            </a:r>
            <a:r>
              <a:rPr lang="en-US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museum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>
                <a:latin typeface="+mn-lt"/>
              </a:rPr>
              <a:t>/</a:t>
            </a:r>
            <a:r>
              <a:rPr lang="en-US" b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Ə/ is spelt with </a:t>
            </a:r>
            <a:r>
              <a:rPr lang="en-US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 </a:t>
            </a:r>
            <a:r>
              <a:rPr lang="en-US" b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</a:t>
            </a:r>
            <a:r>
              <a:rPr lang="en-US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museum</a:t>
            </a:r>
            <a:r>
              <a:rPr lang="en-US" b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endParaRPr lang="en-AU" b="0" i="0">
              <a:latin typeface="+mn-lt"/>
            </a:endParaRPr>
          </a:p>
          <a:p>
            <a:r>
              <a:rPr lang="en-AU" b="0" i="0">
                <a:latin typeface="+mn-lt"/>
              </a:rPr>
              <a:t>Have students: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b="0" i="0">
                <a:latin typeface="+mn-lt"/>
              </a:rPr>
              <a:t>say</a:t>
            </a:r>
            <a:r>
              <a:rPr lang="en-AU" b="1" i="0">
                <a:latin typeface="+mn-lt"/>
              </a:rPr>
              <a:t> muse</a:t>
            </a:r>
            <a:r>
              <a:rPr lang="en-AU" b="0" i="0">
                <a:latin typeface="+mn-lt"/>
              </a:rPr>
              <a:t>/</a:t>
            </a:r>
            <a:r>
              <a:rPr lang="en-AU" b="0" i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Ə</a:t>
            </a:r>
            <a:r>
              <a:rPr lang="en-AU" b="0" i="0">
                <a:latin typeface="+mn-lt"/>
              </a:rPr>
              <a:t>/</a:t>
            </a:r>
            <a:r>
              <a:rPr lang="en-AU" b="1" i="0">
                <a:latin typeface="+mn-lt"/>
              </a:rPr>
              <a:t>m</a:t>
            </a:r>
            <a:r>
              <a:rPr lang="en-AU" b="0" i="0">
                <a:latin typeface="+mn-lt"/>
              </a:rPr>
              <a:t> then </a:t>
            </a:r>
            <a:r>
              <a:rPr lang="en-AU" b="1" i="0">
                <a:latin typeface="+mn-lt"/>
              </a:rPr>
              <a:t>mu-se-</a:t>
            </a:r>
            <a:r>
              <a:rPr lang="en-AU" b="0" i="0">
                <a:latin typeface="+mn-lt"/>
              </a:rPr>
              <a:t>/u/</a:t>
            </a:r>
            <a:r>
              <a:rPr lang="en-AU" b="1" i="0">
                <a:latin typeface="+mn-lt"/>
              </a:rPr>
              <a:t>m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b="0" i="0">
                <a:latin typeface="+mn-lt"/>
              </a:rPr>
              <a:t>spell the word syllable by syllable.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AU" b="0" i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AU" b="0" i="0">
                <a:latin typeface="+mn-lt"/>
              </a:rPr>
              <a:t>Repeat with: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b="1" i="0">
                <a:latin typeface="+mn-lt"/>
              </a:rPr>
              <a:t>evil </a:t>
            </a:r>
            <a:r>
              <a:rPr lang="en-AU" b="0" i="0">
                <a:latin typeface="+mn-lt"/>
              </a:rPr>
              <a:t>(</a:t>
            </a:r>
            <a:r>
              <a:rPr lang="en-AU" b="1" i="0">
                <a:latin typeface="+mn-lt"/>
              </a:rPr>
              <a:t>e-v</a:t>
            </a:r>
            <a:r>
              <a:rPr lang="en-AU" b="0" i="0">
                <a:latin typeface="+mn-lt"/>
              </a:rPr>
              <a:t>/</a:t>
            </a:r>
            <a:r>
              <a:rPr lang="en-AU" b="0" i="0" err="1">
                <a:latin typeface="+mn-lt"/>
              </a:rPr>
              <a:t>i</a:t>
            </a:r>
            <a:r>
              <a:rPr lang="en-AU" b="0" i="0">
                <a:latin typeface="+mn-lt"/>
              </a:rPr>
              <a:t>/</a:t>
            </a:r>
            <a:r>
              <a:rPr lang="en-AU" b="1" i="0">
                <a:latin typeface="+mn-lt"/>
              </a:rPr>
              <a:t>l</a:t>
            </a:r>
            <a:r>
              <a:rPr lang="en-AU" b="0" i="0">
                <a:latin typeface="+mn-lt"/>
              </a:rPr>
              <a:t>)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b="1" i="0">
                <a:latin typeface="+mn-lt"/>
              </a:rPr>
              <a:t>melon </a:t>
            </a:r>
            <a:r>
              <a:rPr lang="en-AU" b="0" i="0">
                <a:latin typeface="+mn-lt"/>
              </a:rPr>
              <a:t>(</a:t>
            </a:r>
            <a:r>
              <a:rPr lang="en-AU" b="1" i="0">
                <a:latin typeface="+mn-lt"/>
              </a:rPr>
              <a:t>mel</a:t>
            </a:r>
            <a:r>
              <a:rPr lang="en-AU" b="0" i="0">
                <a:latin typeface="+mn-lt"/>
              </a:rPr>
              <a:t>-/o/</a:t>
            </a:r>
            <a:r>
              <a:rPr lang="en-AU" b="1" i="0">
                <a:latin typeface="+mn-lt"/>
              </a:rPr>
              <a:t>n</a:t>
            </a:r>
            <a:r>
              <a:rPr lang="en-AU" b="0" i="0">
                <a:latin typeface="+mn-lt"/>
              </a:rPr>
              <a:t>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AU" b="0" i="0">
              <a:latin typeface="+mn-lt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b="0" i="0"/>
              <a:t>You can remind students that: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i="0"/>
              <a:t>these sound and spelling patterns can be helpful, but they don’t need to remember them all right now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i="0"/>
              <a:t>the best way to get to know how to spell words with a </a:t>
            </a:r>
            <a:r>
              <a:rPr lang="en-US" b="1" i="0"/>
              <a:t>schwa</a:t>
            </a:r>
            <a:r>
              <a:rPr lang="en-US" b="0" i="0"/>
              <a:t> sound is to </a:t>
            </a:r>
            <a:r>
              <a:rPr lang="en-US" b="0" i="0" err="1"/>
              <a:t>practise</a:t>
            </a:r>
            <a:r>
              <a:rPr lang="en-US" b="0" i="0"/>
              <a:t> reading and spelling them correctly.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 i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1D3049C-9644-00EA-76B8-36FCD339BDA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8781770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sz="1200" b="1">
                <a:solidFill>
                  <a:srgbClr val="404040"/>
                </a:solidFill>
                <a:effectLst/>
                <a:latin typeface="+mn-lt"/>
                <a:ea typeface="Calibri"/>
                <a:cs typeface="Calibri"/>
              </a:rPr>
              <a:t>Check for understanding</a:t>
            </a:r>
          </a:p>
          <a:p>
            <a:endParaRPr lang="en-AU" sz="1200" b="1">
              <a:solidFill>
                <a:srgbClr val="404040"/>
              </a:solidFill>
              <a:effectLst/>
              <a:latin typeface="+mn-lt"/>
              <a:ea typeface="Calibri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Note: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The spelling task for this check for understanding is specific to the sequence of </a:t>
            </a:r>
            <a:r>
              <a:rPr lang="en-AU" sz="1200" b="1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schwa </a:t>
            </a:r>
            <a:r>
              <a:rPr lang="en-AU" sz="1200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lessons.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Due to the multiple spellings for </a:t>
            </a:r>
            <a:r>
              <a:rPr lang="en-AU" sz="1200" b="1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schwa</a:t>
            </a:r>
            <a:r>
              <a:rPr lang="en-AU" sz="1200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, it is not expected that a high percentage of students would be able to apply the spelling choices to a range of words correctly yet, so an alternative approach is suggested.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See below for instructions for this alternative approach.* </a:t>
            </a:r>
          </a:p>
          <a:p>
            <a:endParaRPr lang="en-AU" sz="1200" b="1">
              <a:solidFill>
                <a:srgbClr val="404040"/>
              </a:solidFill>
              <a:effectLst/>
              <a:latin typeface="+mn-lt"/>
              <a:ea typeface="Calibri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>
                <a:solidFill>
                  <a:srgbClr val="404040"/>
                </a:solidFill>
                <a:effectLst/>
                <a:latin typeface="+mn-lt"/>
                <a:ea typeface="Calibri"/>
                <a:cs typeface="Calibri"/>
              </a:rPr>
              <a:t>Students complete the check for understanding by demonstrating the success criteria on the slide.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sz="120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>
                <a:solidFill>
                  <a:srgbClr val="404040"/>
                </a:solidFill>
                <a:effectLst/>
                <a:latin typeface="+mn-lt"/>
                <a:ea typeface="Calibri"/>
                <a:cs typeface="Calibri"/>
              </a:rPr>
              <a:t>Students can demonstrate their understanding directly to you or by working with a partner while you listen in. </a:t>
            </a:r>
          </a:p>
          <a:p>
            <a:endParaRPr lang="en-AU" sz="120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AU" sz="1200">
                <a:solidFill>
                  <a:srgbClr val="404040"/>
                </a:solidFill>
                <a:effectLst/>
                <a:latin typeface="+mn-lt"/>
                <a:ea typeface="Calibri"/>
                <a:cs typeface="Calibri"/>
              </a:rPr>
              <a:t>They will: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>
                <a:solidFill>
                  <a:srgbClr val="404040"/>
                </a:solidFill>
                <a:ea typeface="Calibri"/>
                <a:cs typeface="Calibri"/>
              </a:rPr>
              <a:t>listen to you say the words </a:t>
            </a:r>
            <a:r>
              <a:rPr lang="en-AU" b="1">
                <a:solidFill>
                  <a:srgbClr val="404040"/>
                </a:solidFill>
                <a:ea typeface="Calibri"/>
                <a:cs typeface="Calibri"/>
              </a:rPr>
              <a:t>barnyard</a:t>
            </a:r>
            <a:r>
              <a:rPr lang="en-AU">
                <a:solidFill>
                  <a:srgbClr val="404040"/>
                </a:solidFill>
              </a:rPr>
              <a:t>, </a:t>
            </a:r>
            <a:r>
              <a:rPr lang="en-AU" b="1">
                <a:solidFill>
                  <a:srgbClr val="404040"/>
                </a:solidFill>
              </a:rPr>
              <a:t>primate </a:t>
            </a:r>
            <a:r>
              <a:rPr lang="en-AU">
                <a:solidFill>
                  <a:srgbClr val="404040"/>
                </a:solidFill>
              </a:rPr>
              <a:t>and</a:t>
            </a:r>
            <a:r>
              <a:rPr lang="en-AU" b="1">
                <a:solidFill>
                  <a:srgbClr val="404040"/>
                </a:solidFill>
              </a:rPr>
              <a:t> rotten</a:t>
            </a:r>
            <a:r>
              <a:rPr lang="en-AU">
                <a:solidFill>
                  <a:srgbClr val="404040"/>
                </a:solidFill>
                <a:ea typeface="Calibri"/>
                <a:cs typeface="Calibri"/>
              </a:rPr>
              <a:t> and place hands on their head to indicate which word </a:t>
            </a:r>
            <a:r>
              <a:rPr lang="en-AU" u="none">
                <a:solidFill>
                  <a:srgbClr val="404040"/>
                </a:solidFill>
                <a:ea typeface="Calibri"/>
                <a:cs typeface="Calibri"/>
              </a:rPr>
              <a:t>has a </a:t>
            </a:r>
            <a:r>
              <a:rPr lang="en-AU" b="1">
                <a:solidFill>
                  <a:srgbClr val="404040"/>
                </a:solidFill>
                <a:ea typeface="Calibri"/>
                <a:cs typeface="Calibri"/>
              </a:rPr>
              <a:t>schwa</a:t>
            </a:r>
            <a:r>
              <a:rPr lang="en-AU">
                <a:solidFill>
                  <a:srgbClr val="404040"/>
                </a:solidFill>
                <a:ea typeface="Calibri"/>
                <a:cs typeface="Calibri"/>
              </a:rPr>
              <a:t> sound as the </a:t>
            </a:r>
            <a:r>
              <a:rPr lang="en-AU" u="sng">
                <a:solidFill>
                  <a:srgbClr val="404040"/>
                </a:solidFill>
                <a:ea typeface="Calibri"/>
                <a:cs typeface="Calibri"/>
              </a:rPr>
              <a:t>second last</a:t>
            </a:r>
            <a:r>
              <a:rPr lang="en-AU" u="none">
                <a:solidFill>
                  <a:srgbClr val="404040"/>
                </a:solidFill>
                <a:ea typeface="Calibri"/>
                <a:cs typeface="Calibri"/>
              </a:rPr>
              <a:t> </a:t>
            </a:r>
            <a:r>
              <a:rPr lang="en-AU">
                <a:solidFill>
                  <a:srgbClr val="404040"/>
                </a:solidFill>
                <a:ea typeface="Calibri"/>
                <a:cs typeface="Calibri"/>
              </a:rPr>
              <a:t>sound (</a:t>
            </a:r>
            <a:r>
              <a:rPr lang="en-AU" b="1">
                <a:solidFill>
                  <a:srgbClr val="404040"/>
                </a:solidFill>
                <a:ea typeface="Calibri"/>
                <a:cs typeface="Calibri"/>
              </a:rPr>
              <a:t>rotten</a:t>
            </a:r>
            <a:r>
              <a:rPr lang="en-AU">
                <a:solidFill>
                  <a:srgbClr val="404040"/>
                </a:solidFill>
                <a:ea typeface="Calibri"/>
                <a:cs typeface="Calibri"/>
              </a:rPr>
              <a:t>)</a:t>
            </a:r>
            <a:endParaRPr lang="en-AU" sz="1200">
              <a:solidFill>
                <a:srgbClr val="404040"/>
              </a:solidFill>
              <a:effectLst/>
              <a:latin typeface="+mn-lt"/>
              <a:ea typeface="Calibri"/>
              <a:cs typeface="Calibri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>
                <a:solidFill>
                  <a:srgbClr val="404040"/>
                </a:solidFill>
                <a:effectLst/>
                <a:latin typeface="+mn-lt"/>
                <a:ea typeface="Calibri"/>
                <a:cs typeface="Calibri"/>
              </a:rPr>
              <a:t>read</a:t>
            </a:r>
            <a:r>
              <a:rPr lang="en-AU">
                <a:solidFill>
                  <a:srgbClr val="404040"/>
                </a:solidFill>
                <a:ea typeface="Calibri"/>
                <a:cs typeface="Calibri"/>
              </a:rPr>
              <a:t> one or</a:t>
            </a:r>
            <a:r>
              <a:rPr lang="en-AU" sz="1200">
                <a:solidFill>
                  <a:srgbClr val="404040"/>
                </a:solidFill>
                <a:effectLst/>
                <a:latin typeface="+mn-lt"/>
                <a:ea typeface="Calibri"/>
                <a:cs typeface="Calibri"/>
              </a:rPr>
              <a:t> </a:t>
            </a:r>
            <a:r>
              <a:rPr lang="en-AU">
                <a:solidFill>
                  <a:srgbClr val="404040"/>
                </a:solidFill>
                <a:ea typeface="Calibri"/>
                <a:cs typeface="Calibri"/>
              </a:rPr>
              <a:t>more words</a:t>
            </a:r>
            <a:r>
              <a:rPr lang="en-AU" sz="1200">
                <a:solidFill>
                  <a:srgbClr val="404040"/>
                </a:solidFill>
                <a:effectLst/>
                <a:latin typeface="+mn-lt"/>
                <a:ea typeface="Calibri"/>
                <a:cs typeface="Calibri"/>
              </a:rPr>
              <a:t> from the </a:t>
            </a:r>
            <a:r>
              <a:rPr lang="en-AU" sz="1200" b="1">
                <a:solidFill>
                  <a:srgbClr val="404040"/>
                </a:solidFill>
                <a:effectLst/>
                <a:latin typeface="+mn-lt"/>
                <a:ea typeface="Calibri"/>
                <a:cs typeface="Calibri"/>
              </a:rPr>
              <a:t>read a word </a:t>
            </a:r>
            <a:r>
              <a:rPr lang="en-AU" sz="1200">
                <a:solidFill>
                  <a:srgbClr val="404040"/>
                </a:solidFill>
                <a:effectLst/>
                <a:latin typeface="+mn-lt"/>
                <a:ea typeface="Calibri"/>
                <a:cs typeface="Calibri"/>
              </a:rPr>
              <a:t>list on the slide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>
                <a:solidFill>
                  <a:srgbClr val="404040"/>
                </a:solidFill>
                <a:effectLst/>
                <a:latin typeface="+mn-lt"/>
                <a:ea typeface="Calibri"/>
                <a:cs typeface="Calibri"/>
              </a:rPr>
              <a:t>*spell</a:t>
            </a:r>
            <a:r>
              <a:rPr lang="en-AU">
                <a:solidFill>
                  <a:srgbClr val="404040"/>
                </a:solidFill>
                <a:ea typeface="Calibri"/>
                <a:cs typeface="Calibri"/>
              </a:rPr>
              <a:t> one</a:t>
            </a:r>
            <a:r>
              <a:rPr lang="en-AU" sz="1200">
                <a:solidFill>
                  <a:srgbClr val="404040"/>
                </a:solidFill>
                <a:effectLst/>
                <a:latin typeface="+mn-lt"/>
                <a:ea typeface="Calibri"/>
                <a:cs typeface="Calibri"/>
              </a:rPr>
              <a:t> </a:t>
            </a:r>
            <a:r>
              <a:rPr lang="en-US">
                <a:solidFill>
                  <a:srgbClr val="404040"/>
                </a:solidFill>
                <a:ea typeface="Calibri"/>
                <a:cs typeface="Calibri"/>
              </a:rPr>
              <a:t>of the words from the </a:t>
            </a:r>
            <a:r>
              <a:rPr lang="en-US" b="1">
                <a:solidFill>
                  <a:srgbClr val="404040"/>
                </a:solidFill>
                <a:ea typeface="Calibri"/>
                <a:cs typeface="Calibri"/>
              </a:rPr>
              <a:t>read a word</a:t>
            </a:r>
            <a:r>
              <a:rPr lang="en-US" b="0">
                <a:solidFill>
                  <a:srgbClr val="404040"/>
                </a:solidFill>
                <a:ea typeface="Calibri"/>
                <a:cs typeface="Calibri"/>
              </a:rPr>
              <a:t> list (</a:t>
            </a:r>
            <a:r>
              <a:rPr lang="en-US" b="1">
                <a:solidFill>
                  <a:srgbClr val="404040"/>
                </a:solidFill>
                <a:ea typeface="Calibri"/>
                <a:cs typeface="Calibri"/>
              </a:rPr>
              <a:t>carpet</a:t>
            </a:r>
            <a:r>
              <a:rPr lang="en-US" b="0">
                <a:solidFill>
                  <a:srgbClr val="404040"/>
                </a:solidFill>
                <a:ea typeface="Calibri"/>
                <a:cs typeface="Calibri"/>
              </a:rPr>
              <a:t>, </a:t>
            </a:r>
            <a:r>
              <a:rPr lang="en-US" b="1">
                <a:solidFill>
                  <a:srgbClr val="404040"/>
                </a:solidFill>
                <a:ea typeface="Calibri"/>
                <a:cs typeface="Calibri"/>
              </a:rPr>
              <a:t>virus</a:t>
            </a:r>
            <a:r>
              <a:rPr lang="en-US" b="0">
                <a:solidFill>
                  <a:srgbClr val="404040"/>
                </a:solidFill>
                <a:ea typeface="Calibri"/>
                <a:cs typeface="Calibri"/>
              </a:rPr>
              <a:t>, </a:t>
            </a:r>
            <a:r>
              <a:rPr lang="en-US" b="1">
                <a:solidFill>
                  <a:srgbClr val="404040"/>
                </a:solidFill>
                <a:ea typeface="Calibri"/>
                <a:cs typeface="Calibri"/>
              </a:rPr>
              <a:t>basil</a:t>
            </a:r>
            <a:r>
              <a:rPr lang="en-US" b="0">
                <a:solidFill>
                  <a:srgbClr val="404040"/>
                </a:solidFill>
                <a:ea typeface="Calibri"/>
                <a:cs typeface="Calibri"/>
              </a:rPr>
              <a:t>) </a:t>
            </a:r>
            <a:r>
              <a:rPr lang="en-US">
                <a:solidFill>
                  <a:srgbClr val="404040"/>
                </a:solidFill>
                <a:ea typeface="Calibri"/>
                <a:cs typeface="Calibri"/>
              </a:rPr>
              <a:t>using the ‘spelling voice’ strategy</a:t>
            </a:r>
            <a:endParaRPr lang="en-AU" sz="120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Calibri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>
                <a:effectLst/>
                <a:latin typeface="+mn-lt"/>
                <a:cs typeface="Calibri"/>
              </a:rPr>
              <a:t>show the word</a:t>
            </a:r>
            <a:r>
              <a:rPr lang="en-US">
                <a:cs typeface="Calibri"/>
              </a:rPr>
              <a:t>(s)</a:t>
            </a:r>
            <a:r>
              <a:rPr lang="en-US" sz="1200">
                <a:effectLst/>
                <a:latin typeface="+mn-lt"/>
                <a:cs typeface="Calibri"/>
              </a:rPr>
              <a:t> they have written by placing their mini-whiteboard underneath their chin for you to check.</a:t>
            </a:r>
            <a:endParaRPr lang="en-AU" sz="120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Calibri"/>
            </a:endParaRPr>
          </a:p>
          <a:p>
            <a:endParaRPr lang="en-US" sz="120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1200">
                <a:effectLst/>
                <a:latin typeface="+mn-lt"/>
                <a:ea typeface="Calibri"/>
                <a:cs typeface="Calibri"/>
              </a:rPr>
              <a:t>Note: Students who have not met the success criteria are top priority for small-group targeted instruction.</a:t>
            </a:r>
          </a:p>
          <a:p>
            <a:endParaRPr lang="en-US">
              <a:ea typeface="Calibri"/>
              <a:cs typeface="Calibri"/>
            </a:endParaRPr>
          </a:p>
          <a:p>
            <a:endParaRPr lang="en-US">
              <a:ea typeface="Calibri"/>
              <a:cs typeface="Calibri"/>
            </a:endParaRPr>
          </a:p>
          <a:p>
            <a:endParaRPr lang="en-US">
              <a:ea typeface="Calibri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>
              <a:solidFill>
                <a:schemeClr val="tx1"/>
              </a:solidFill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781369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CD7692-1A9A-218D-98A6-5DD1AE6B58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E7B083D-01D6-5DDB-EB4D-24B80016C4A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5CA9555-B4F6-4205-09A1-483F3BD48C9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>
                <a:latin typeface="+mn-lt"/>
              </a:rPr>
              <a:t>Review</a:t>
            </a:r>
          </a:p>
          <a:p>
            <a:endParaRPr lang="en-US" b="0">
              <a:latin typeface="+mn-lt"/>
            </a:endParaRPr>
          </a:p>
          <a:p>
            <a:r>
              <a:rPr lang="en-US" b="0">
                <a:latin typeface="+mn-lt"/>
              </a:rPr>
              <a:t>Point to each digraph in random order. As you point, students say the sound that has been taught.</a:t>
            </a:r>
          </a:p>
          <a:p>
            <a:endParaRPr lang="en-US" b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Repeat this process once or twice, according to student need. </a:t>
            </a:r>
            <a:endParaRPr lang="en-US" b="0">
              <a:latin typeface="+mn-lt"/>
            </a:endParaRPr>
          </a:p>
          <a:p>
            <a:endParaRPr lang="en-US" b="1">
              <a:latin typeface="+mn-lt"/>
            </a:endParaRPr>
          </a:p>
          <a:p>
            <a:r>
              <a:rPr lang="en-US" b="1">
                <a:latin typeface="+mn-lt"/>
              </a:rPr>
              <a:t>Provide corrective feedback as needed: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>
                <a:latin typeface="+mn-lt"/>
              </a:rPr>
              <a:t>If any students do not know a sound or say the wrong sound, provide corrective feedback and modelling. </a:t>
            </a:r>
            <a:r>
              <a:rPr lang="en-US">
                <a:latin typeface="+mn-lt"/>
              </a:rPr>
              <a:t>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b="1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b="1">
              <a:latin typeface="+mn-lt"/>
            </a:endParaRPr>
          </a:p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84C78EE-BC0D-9CE7-8C88-09A942A2C61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7750785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AU" sz="1200" b="1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Check for understanding</a:t>
            </a:r>
            <a:endParaRPr lang="en-US" sz="1200" b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US" sz="1200" b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Students complete the student sheet independently either at their desks or on clipboards on the floor. </a:t>
            </a: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US" sz="1200" b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US" sz="1200" b="0">
                <a:solidFill>
                  <a:srgbClr val="404040"/>
                </a:solidFill>
                <a:effectLst/>
                <a:latin typeface="+mn-lt"/>
                <a:cs typeface="Times New Roman" panose="02020603050405020304" pitchFamily="18" charset="0"/>
              </a:rPr>
              <a:t>As you rove, support students at their point of need by giving immediate corrective feedback. </a:t>
            </a: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US" sz="1200" b="0">
              <a:solidFill>
                <a:srgbClr val="404040"/>
              </a:solidFill>
              <a:effectLst/>
              <a:latin typeface="+mn-lt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US" sz="1200" b="0">
                <a:solidFill>
                  <a:srgbClr val="404040"/>
                </a:solidFill>
                <a:effectLst/>
                <a:latin typeface="+mn-lt"/>
                <a:cs typeface="Times New Roman" panose="02020603050405020304" pitchFamily="18" charset="0"/>
              </a:rPr>
              <a:t>Identify any students who need to join a teacher-led focus group.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endParaRPr lang="en-US" sz="1200" b="1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1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Words to read </a:t>
            </a:r>
          </a:p>
          <a:p>
            <a:pPr marL="171450" indent="-171450" algn="l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Students read each word.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Rove around the class to listen to students whisper-read one or more of the words from the student sheet. (Students are asked to whisper-read so that students nearby who may also be asked to read the same word cannot hear.)</a:t>
            </a:r>
          </a:p>
          <a:p>
            <a:pPr marL="171450" indent="-171450" algn="l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Students circle the letters in each word that make the </a:t>
            </a:r>
            <a:r>
              <a:rPr lang="en-US" sz="1200" b="1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schwa </a:t>
            </a: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sound.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endParaRPr lang="en-US" sz="1200" b="0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1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Words to write</a:t>
            </a:r>
            <a:endParaRPr lang="en-US" b="1">
              <a:solidFill>
                <a:srgbClr val="404040"/>
              </a:solidFill>
              <a:latin typeface="+mn-lt"/>
              <a:ea typeface="Verdan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For each word from the words to read section, students: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identify the spelling for the </a:t>
            </a:r>
            <a:r>
              <a:rPr lang="en-US" sz="1200" b="1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schwa</a:t>
            </a: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sound and the consonant following it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use their ‘spelling voice’ strategy as they write the word in the correct column.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endParaRPr lang="en-US" sz="1200" b="0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9131349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l">
              <a:spcBef>
                <a:spcPts val="100"/>
              </a:spcBef>
              <a:spcAft>
                <a:spcPts val="400"/>
              </a:spcAft>
              <a:buFont typeface="+mj-lt"/>
              <a:buNone/>
            </a:pPr>
            <a:r>
              <a:rPr lang="en-US" b="1"/>
              <a:t>You do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 typeface="+mj-lt"/>
              <a:buNone/>
            </a:pPr>
            <a:endParaRPr lang="en-US"/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 typeface="+mj-lt"/>
              <a:buNone/>
            </a:pPr>
            <a:r>
              <a:rPr lang="en-US"/>
              <a:t>Students who have been identified during the ‘check for understanding’ phase of the lesson stay with the teacher for small-group targeted instruction.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 typeface="+mj-lt"/>
              <a:buNone/>
            </a:pPr>
            <a:endParaRPr lang="en-US"/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 typeface="+mj-lt"/>
              <a:buNone/>
            </a:pPr>
            <a:r>
              <a:rPr lang="en-US" b="0"/>
              <a:t>The remaining students continue independent practice with application tasks that have been taught previously and can be carried out independently. </a:t>
            </a:r>
            <a:endParaRPr lang="en-AU" b="0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9539011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253824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Review</a:t>
            </a:r>
            <a:endParaRPr lang="en-AU" sz="120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endParaRPr lang="en-US" sz="120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Say the review sounds while students write the corresponding letters on their mini-whiteboard.</a:t>
            </a:r>
            <a:endParaRPr lang="en-AU" sz="120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  <a:endParaRPr lang="en-AU" sz="120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Include the following sounds:</a:t>
            </a:r>
            <a:endParaRPr lang="en-AU" sz="120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/or/ as in 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corn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/</a:t>
            </a:r>
            <a:r>
              <a:rPr lang="en-US" sz="1200" b="0" err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ar</a:t>
            </a: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/ as in 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star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/er/ as in 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her</a:t>
            </a:r>
            <a:endParaRPr lang="en-US" sz="1200" b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/er/ as in 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bird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/er/ as in 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hurt</a:t>
            </a:r>
            <a:r>
              <a:rPr lang="en-US" sz="1200" b="0"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1200" b="1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Students then show the letters they have written by placing their mini-whiteboard underneath their chin for you to check.</a:t>
            </a:r>
            <a:endParaRPr lang="en-AU" sz="120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  <a:endParaRPr lang="en-US" sz="1200" b="1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b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Provide corrective feedback as needed: </a:t>
            </a:r>
            <a:endParaRPr lang="en-AU" sz="120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If any students are unable to write the corresponding letter or write the letter incorrectly, provide corrective feedback and modelling. Then ask students to try again.</a:t>
            </a:r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804605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latin typeface="+mn-lt"/>
              </a:rPr>
              <a:t>Review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>
                <a:latin typeface="+mn-lt"/>
              </a:rPr>
              <a:t>For </a:t>
            </a:r>
            <a:r>
              <a:rPr lang="en-US" b="1">
                <a:latin typeface="+mn-lt"/>
              </a:rPr>
              <a:t>one-syllable words</a:t>
            </a:r>
            <a:r>
              <a:rPr lang="en-US" b="0">
                <a:latin typeface="+mn-lt"/>
              </a:rPr>
              <a:t>:</a:t>
            </a:r>
            <a:r>
              <a:rPr lang="en-US" b="1">
                <a:latin typeface="+mn-lt"/>
              </a:rPr>
              <a:t> </a:t>
            </a:r>
            <a:r>
              <a:rPr lang="en-US" b="0">
                <a:latin typeface="+mn-lt"/>
              </a:rPr>
              <a:t>have</a:t>
            </a:r>
            <a:r>
              <a:rPr lang="en-US">
                <a:latin typeface="+mn-lt"/>
              </a:rPr>
              <a:t> students read the word by saying each letter–sound correspondence then blending the sounds to read the word.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>
                <a:latin typeface="+mn-lt"/>
              </a:rPr>
              <a:t>For</a:t>
            </a:r>
            <a:r>
              <a:rPr lang="en-US" b="1">
                <a:latin typeface="+mn-lt"/>
              </a:rPr>
              <a:t> multisyllabic </a:t>
            </a:r>
            <a:r>
              <a:rPr lang="en-US" b="0">
                <a:latin typeface="+mn-lt"/>
              </a:rPr>
              <a:t>or</a:t>
            </a:r>
            <a:r>
              <a:rPr lang="en-US" b="1">
                <a:latin typeface="+mn-lt"/>
              </a:rPr>
              <a:t> compound words</a:t>
            </a:r>
            <a:r>
              <a:rPr lang="en-US" b="0">
                <a:latin typeface="+mn-lt"/>
              </a:rPr>
              <a:t>:</a:t>
            </a:r>
            <a:r>
              <a:rPr lang="en-US" b="1">
                <a:latin typeface="+mn-lt"/>
              </a:rPr>
              <a:t> </a:t>
            </a:r>
            <a:r>
              <a:rPr lang="en-US" b="0">
                <a:latin typeface="+mn-lt"/>
              </a:rPr>
              <a:t>h</a:t>
            </a:r>
            <a:r>
              <a:rPr lang="en-US">
                <a:latin typeface="+mn-lt"/>
              </a:rPr>
              <a:t>ave students read each syllable or base word before reading the whole word. </a:t>
            </a:r>
            <a:endParaRPr lang="en-US" b="1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>
                <a:latin typeface="+mn-lt"/>
              </a:rPr>
              <a:t>For</a:t>
            </a:r>
            <a:r>
              <a:rPr lang="en-US" b="1">
                <a:latin typeface="+mn-lt"/>
              </a:rPr>
              <a:t> words </a:t>
            </a:r>
            <a:r>
              <a:rPr lang="en-US" b="0">
                <a:latin typeface="+mn-lt"/>
              </a:rPr>
              <a:t>with a</a:t>
            </a:r>
            <a:r>
              <a:rPr lang="en-US" b="1">
                <a:latin typeface="+mn-lt"/>
              </a:rPr>
              <a:t> suffix</a:t>
            </a:r>
            <a:r>
              <a:rPr lang="en-US" b="0">
                <a:latin typeface="+mn-lt"/>
              </a:rPr>
              <a:t>: have students read the base word and then add the suffix.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b="1">
              <a:latin typeface="+mn-lt"/>
            </a:endParaRPr>
          </a:p>
          <a:p>
            <a:r>
              <a:rPr lang="en-US" b="1">
                <a:latin typeface="+mn-lt"/>
              </a:rPr>
              <a:t>Provide corrective feedback as needed:</a:t>
            </a:r>
          </a:p>
          <a:p>
            <a:r>
              <a:rPr lang="en-US">
                <a:latin typeface="+mn-lt"/>
              </a:rPr>
              <a:t>If any students have difficulty with a letter–sound correspondence or with blending, model this process. 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>
                <a:latin typeface="+mn-lt"/>
              </a:rPr>
              <a:t>Note: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>
                <a:latin typeface="+mn-lt"/>
              </a:rPr>
              <a:t>Y</a:t>
            </a:r>
            <a:r>
              <a:rPr lang="en-US">
                <a:latin typeface="+mn-lt"/>
              </a:rPr>
              <a:t>ou may choose to ask a particular student/group/row of students to read each word.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latin typeface="+mn-lt"/>
              </a:rPr>
              <a:t>Where it applies, you may ask students to identify the position of the target spelling/sound in the word. </a:t>
            </a:r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228913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/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Tell students the word each picture represents (</a:t>
            </a:r>
            <a:r>
              <a:rPr lang="en-US" b="1"/>
              <a:t>shark</a:t>
            </a:r>
            <a:r>
              <a:rPr lang="en-US" b="0"/>
              <a:t>,</a:t>
            </a:r>
            <a:r>
              <a:rPr lang="en-US" b="1"/>
              <a:t> smirk</a:t>
            </a:r>
            <a:r>
              <a:rPr lang="en-US" b="0"/>
              <a:t>,</a:t>
            </a:r>
            <a:r>
              <a:rPr lang="en-US" b="1"/>
              <a:t> hurt</a:t>
            </a:r>
            <a:r>
              <a:rPr lang="en-US"/>
              <a:t>).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Ask students to spell each word by: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saying the word aloud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stretching the sounds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saying the single sounds*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recording the letter/s for each sound.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>
                <a:effectLst/>
                <a:latin typeface="+mn-lt"/>
                <a:cs typeface="Times New Roman" panose="02020603050405020304" pitchFamily="18" charset="0"/>
              </a:rPr>
              <a:t>Students show each word they have written by placing their mini-whiteboard underneath their chin for you to check.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AU" sz="120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b="1"/>
              <a:t>Provide corrective feedback as needed: </a:t>
            </a:r>
          </a:p>
          <a:p>
            <a:r>
              <a:rPr lang="en-US"/>
              <a:t>If any students have difficulty, provide scaffolding as required or model the process for them. 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*Where it applies, ask students to identify the position of the sound in a word to support them to choose the correct spelling. </a:t>
            </a: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411728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843F83-DF1B-AD40-A87C-7A04197550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0F4A535-2B3E-ED61-031B-6D8D740863C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441BB9E-8666-E579-EB35-81954ED59E8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>
                <a:latin typeface="+mn-lt"/>
              </a:rPr>
              <a:t>Review</a:t>
            </a:r>
          </a:p>
          <a:p>
            <a:endParaRPr lang="en-US" sz="1200" b="1">
              <a:latin typeface="+mn-lt"/>
            </a:endParaRPr>
          </a:p>
          <a:p>
            <a:r>
              <a:rPr lang="en-US" sz="1200" b="0">
                <a:latin typeface="+mn-lt"/>
              </a:rPr>
              <a:t>Remind students that:</a:t>
            </a:r>
            <a:endParaRPr lang="en-US" sz="1200" b="0">
              <a:latin typeface="+mn-lt"/>
              <a:ea typeface="Calibri"/>
              <a:cs typeface="Calibri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i="1"/>
              <a:t>The </a:t>
            </a:r>
            <a:r>
              <a:rPr lang="en-US" b="1" i="1"/>
              <a:t>schwa</a:t>
            </a:r>
            <a:r>
              <a:rPr lang="en-US" i="1"/>
              <a:t> sound is a lazy vowel sound, because it sounds a bit like a mumbled /uh/ and we don’t use our mouth or breath much when we say it. </a:t>
            </a:r>
            <a:endParaRPr lang="en-US" i="1">
              <a:ea typeface="Calibri"/>
              <a:cs typeface="Calibri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i="1"/>
              <a:t>We say and hear this sound in many English words, especially in words with multiple syllables. </a:t>
            </a:r>
            <a:endParaRPr lang="en-US" i="1">
              <a:ea typeface="Calibri"/>
              <a:cs typeface="Calibri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1" i="1"/>
              <a:t>Schwa</a:t>
            </a:r>
            <a:r>
              <a:rPr lang="en-US" i="1"/>
              <a:t> sounds are often in weak syllables, that is, syllables we say quite quickly or without much effort. </a:t>
            </a:r>
            <a:endParaRPr lang="en-US" i="1">
              <a:ea typeface="Calibri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i="1"/>
              <a:t>Using the </a:t>
            </a:r>
            <a:r>
              <a:rPr lang="en-US" b="1" i="1"/>
              <a:t>schwa</a:t>
            </a:r>
            <a:r>
              <a:rPr lang="en-US" i="1"/>
              <a:t> sound when we talk and read saves our mouths and breath from having to work too hard!</a:t>
            </a:r>
          </a:p>
          <a:p>
            <a:endParaRPr lang="en-US" sz="1200" b="0">
              <a:latin typeface="+mn-lt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 b="0">
                <a:latin typeface="+mn-lt"/>
              </a:rPr>
              <a:t>Ask students to say the </a:t>
            </a:r>
            <a:r>
              <a:rPr lang="en-US" sz="1200" b="1">
                <a:latin typeface="+mn-lt"/>
              </a:rPr>
              <a:t>schwa</a:t>
            </a:r>
            <a:r>
              <a:rPr lang="en-US" sz="1200" b="0">
                <a:latin typeface="+mn-lt"/>
              </a:rPr>
              <a:t> sound.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i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b="0">
                <a:latin typeface="+mn-lt"/>
              </a:rPr>
              <a:t>*A recording of the </a:t>
            </a:r>
            <a:r>
              <a:rPr lang="en-US" sz="1200" b="1">
                <a:latin typeface="+mn-lt"/>
              </a:rPr>
              <a:t>schwa</a:t>
            </a:r>
            <a:r>
              <a:rPr lang="en-US" sz="1200" b="0">
                <a:latin typeface="+mn-lt"/>
              </a:rPr>
              <a:t> sound is embedded in the speaker symbol on the bottom right of the slide. </a:t>
            </a:r>
            <a:endParaRPr lang="en-US" sz="1200" b="0">
              <a:latin typeface="+mn-lt"/>
              <a:ea typeface="Calibri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b="0">
                <a:latin typeface="+mn-lt"/>
              </a:rPr>
              <a:t>This </a:t>
            </a:r>
            <a:r>
              <a:rPr lang="en-US" b="0" i="0"/>
              <a:t>has been included to support you with an example of how to articulate this sound.</a:t>
            </a:r>
            <a:endParaRPr lang="en-US" sz="1200" b="0">
              <a:latin typeface="+mn-lt"/>
              <a:ea typeface="Calibri"/>
              <a:cs typeface="Calibri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i="0"/>
          </a:p>
          <a:p>
            <a:pPr marL="0" indent="0">
              <a:buFont typeface="Arial" panose="020B0604020202020204" pitchFamily="34" charset="0"/>
              <a:buNone/>
            </a:pPr>
            <a:endParaRPr lang="en-US" i="0"/>
          </a:p>
          <a:p>
            <a:pPr marL="0" indent="0">
              <a:buFont typeface="Arial" panose="020B0604020202020204" pitchFamily="34" charset="0"/>
              <a:buNone/>
            </a:pPr>
            <a:endParaRPr lang="en-US" i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CFECBAF-17B1-3C96-7B8A-6ABA52243B4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853951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4D5809-6375-CF22-9FB0-B9B20077B1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34F398E-0D9B-01E1-E36F-90E33A179F8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9904427-33B5-86AE-89B1-C6D2C91850C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latin typeface="+mn-lt"/>
              </a:rPr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>
                <a:latin typeface="+mn-lt"/>
              </a:rPr>
              <a:t>Tell students that all these words include a </a:t>
            </a:r>
            <a:r>
              <a:rPr lang="en-US" b="1">
                <a:latin typeface="+mn-lt"/>
              </a:rPr>
              <a:t>schwa</a:t>
            </a:r>
            <a:r>
              <a:rPr lang="en-US" b="0">
                <a:latin typeface="+mn-lt"/>
              </a:rPr>
              <a:t> sound. Refer to the </a:t>
            </a:r>
            <a:r>
              <a:rPr lang="en-US" b="1">
                <a:latin typeface="+mn-lt"/>
              </a:rPr>
              <a:t>schwa</a:t>
            </a:r>
            <a:r>
              <a:rPr lang="en-US" b="0">
                <a:latin typeface="+mn-lt"/>
              </a:rPr>
              <a:t> symbol on the slide.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>
                <a:latin typeface="+mn-lt"/>
              </a:rPr>
              <a:t>Have students read and spell each word by: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latin typeface="+mn-lt"/>
              </a:rPr>
              <a:t>reading the word from the slide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latin typeface="+mn-lt"/>
              </a:rPr>
              <a:t>identifying the spelling for </a:t>
            </a:r>
            <a:r>
              <a:rPr lang="en-US" b="1">
                <a:latin typeface="+mn-lt"/>
              </a:rPr>
              <a:t>schwa</a:t>
            </a:r>
            <a:r>
              <a:rPr lang="en-US">
                <a:latin typeface="+mn-lt"/>
              </a:rPr>
              <a:t> in the word (</a:t>
            </a:r>
            <a:r>
              <a:rPr lang="en-US" err="1">
                <a:latin typeface="+mn-lt"/>
              </a:rPr>
              <a:t>doll</a:t>
            </a:r>
            <a:r>
              <a:rPr lang="en-US" b="1" err="1">
                <a:latin typeface="Aptos" panose="020B0004020202020204" pitchFamily="34" charset="0"/>
              </a:rPr>
              <a:t>ǝ</a:t>
            </a:r>
            <a:r>
              <a:rPr lang="en-US">
                <a:latin typeface="+mn-lt"/>
              </a:rPr>
              <a:t>, </a:t>
            </a:r>
            <a:r>
              <a:rPr lang="en-US" err="1">
                <a:latin typeface="+mn-lt"/>
              </a:rPr>
              <a:t>b</a:t>
            </a:r>
            <a:r>
              <a:rPr lang="en-US" b="1" err="1">
                <a:latin typeface="Aptos" panose="020B0004020202020204" pitchFamily="34" charset="0"/>
              </a:rPr>
              <a:t>ǝ</a:t>
            </a:r>
            <a:r>
              <a:rPr lang="en-US" err="1">
                <a:latin typeface="+mn-lt"/>
              </a:rPr>
              <a:t>gin</a:t>
            </a:r>
            <a:r>
              <a:rPr lang="en-US">
                <a:latin typeface="+mn-lt"/>
              </a:rPr>
              <a:t>, </a:t>
            </a:r>
            <a:r>
              <a:rPr lang="en-US" b="1" err="1">
                <a:latin typeface="Aptos" panose="020B0004020202020204" pitchFamily="34" charset="0"/>
              </a:rPr>
              <a:t>ǝ</a:t>
            </a:r>
            <a:r>
              <a:rPr lang="en-US" err="1">
                <a:latin typeface="+mn-lt"/>
              </a:rPr>
              <a:t>way</a:t>
            </a:r>
            <a:r>
              <a:rPr lang="en-US">
                <a:latin typeface="+mn-lt"/>
              </a:rPr>
              <a:t>)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latin typeface="+mn-lt"/>
              </a:rPr>
              <a:t>saying the word with their ‘spelling voice’, for example, </a:t>
            </a:r>
            <a:r>
              <a:rPr lang="en-US" b="0">
                <a:latin typeface="+mn-lt"/>
                <a:ea typeface="Calibri"/>
                <a:cs typeface="Calibri"/>
              </a:rPr>
              <a:t>/ā/-</a:t>
            </a:r>
            <a:r>
              <a:rPr lang="en-US" b="1">
                <a:latin typeface="+mn-lt"/>
                <a:ea typeface="Calibri"/>
                <a:cs typeface="Calibri"/>
              </a:rPr>
              <a:t>way</a:t>
            </a:r>
            <a:endParaRPr lang="en-US" b="0">
              <a:latin typeface="+mn-lt"/>
              <a:ea typeface="Calibri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>
                <a:latin typeface="+mn-lt"/>
                <a:ea typeface="Calibri"/>
                <a:cs typeface="Calibri"/>
              </a:rPr>
              <a:t>spelling the word on their mini-whiteboard or piece of paper as they say the corresponding sounds.*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AU" b="0">
              <a:latin typeface="+mn-lt"/>
              <a:ea typeface="Calibri"/>
              <a:cs typeface="Calibri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>
                <a:effectLst/>
                <a:latin typeface="+mn-lt"/>
                <a:cs typeface="Times New Roman" panose="02020603050405020304" pitchFamily="18" charset="0"/>
              </a:rPr>
              <a:t>Students show the word they have written by placing their mini-whiteboard underneath their chin for you to check.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1">
              <a:latin typeface="+mn-lt"/>
            </a:endParaRPr>
          </a:p>
          <a:p>
            <a:r>
              <a:rPr lang="en-US" b="1">
                <a:latin typeface="+mn-lt"/>
              </a:rPr>
              <a:t>Provide corrective feedback as needed:</a:t>
            </a:r>
          </a:p>
          <a:p>
            <a:r>
              <a:rPr lang="en-US">
                <a:latin typeface="+mn-lt"/>
              </a:rPr>
              <a:t>If any students have difficulty with a letter–sound correspondence or with blending, model this process. Then ask students to try again.</a:t>
            </a:r>
            <a:endParaRPr lang="en-US" b="1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>
                <a:latin typeface="+mn-lt"/>
              </a:rPr>
              <a:t>Note: Y</a:t>
            </a:r>
            <a:r>
              <a:rPr lang="en-US">
                <a:latin typeface="+mn-lt"/>
              </a:rPr>
              <a:t>ou may choose to ask a particular student/group/row of students to read each word.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/>
          </a:p>
          <a:p>
            <a:pPr rtl="0" fontAlgn="base"/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*Note:</a:t>
            </a:r>
          </a:p>
          <a:p>
            <a:pPr marL="171450" indent="-171450" rtl="0">
              <a:buFont typeface="Arial" panose="020B0604020202020204" pitchFamily="34" charset="0"/>
              <a:buChar char="•"/>
            </a:pPr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Students are not expected to know the correct spelling for a wide range of words with </a:t>
            </a:r>
            <a:r>
              <a:rPr lang="en-US" sz="1200" b="1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schwa</a:t>
            </a:r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yet.</a:t>
            </a:r>
          </a:p>
          <a:p>
            <a:pPr marL="171450" indent="-171450" rtl="0" fontAlgn="base">
              <a:buFont typeface="Arial" panose="020B0604020202020204" pitchFamily="34" charset="0"/>
              <a:buChar char="•"/>
            </a:pPr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Having students spell the words from the slide avoids them </a:t>
            </a:r>
            <a:r>
              <a:rPr lang="en-US" sz="1200" b="0" i="0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practising</a:t>
            </a:r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incorrect spelling and provides structured practice of the ‘spelling voice’ strategy.</a:t>
            </a:r>
          </a:p>
          <a:p>
            <a:pPr marL="171450" indent="-171450" rtl="0" fontAlgn="base">
              <a:buFont typeface="Arial" panose="020B0604020202020204" pitchFamily="34" charset="0"/>
              <a:buChar char="•"/>
            </a:pPr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If your students need less scaffolding, you can click back to the previous slide when you ask students to spell the words.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273D724-4510-81D0-4A89-6644F61008C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6047970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/>
              <a:t>Prefix 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endParaRPr lang="en-AU"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>
                <a:cs typeface="Calibri" panose="020F0502020204030204"/>
              </a:rPr>
              <a:t>Ask: </a:t>
            </a:r>
            <a:r>
              <a:rPr lang="en-AU" i="1">
                <a:cs typeface="Calibri" panose="020F0502020204030204"/>
              </a:rPr>
              <a:t>What is the prefix? </a:t>
            </a:r>
            <a:endParaRPr lang="en-AU" i="1">
              <a:ea typeface="Calibri"/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>
                <a:cs typeface="Calibri" panose="020F0502020204030204"/>
              </a:rPr>
              <a:t>Students: </a:t>
            </a:r>
            <a:r>
              <a:rPr lang="en-AU" b="1" i="1">
                <a:cs typeface="Calibri" panose="020F0502020204030204"/>
              </a:rPr>
              <a:t>un-</a:t>
            </a:r>
            <a:r>
              <a:rPr lang="en-AU" i="1">
                <a:cs typeface="Calibri" panose="020F0502020204030204"/>
              </a:rPr>
              <a:t>.</a:t>
            </a:r>
            <a:endParaRPr lang="en-US" b="1" i="1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US">
                <a:cs typeface="Calibri"/>
              </a:rPr>
              <a:t>Ask: </a:t>
            </a:r>
            <a:r>
              <a:rPr lang="en-US" i="1">
                <a:cs typeface="Calibri"/>
              </a:rPr>
              <a:t>What does it mean? </a:t>
            </a:r>
            <a:endParaRPr lang="en-US" i="1">
              <a:ea typeface="Calibri"/>
              <a:cs typeface="Calibri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US">
                <a:cs typeface="Calibri"/>
              </a:rPr>
              <a:t>Students: </a:t>
            </a:r>
            <a:r>
              <a:rPr lang="en-US" i="1">
                <a:cs typeface="Calibri"/>
              </a:rPr>
              <a:t>‘not’ or ‘opposite of’</a:t>
            </a:r>
            <a:r>
              <a:rPr lang="en-AU" i="1">
                <a:cs typeface="Calibri" panose="020F0502020204030204"/>
              </a:rPr>
              <a:t> .</a:t>
            </a:r>
            <a:endParaRPr lang="en-US">
              <a:cs typeface="+mn-cs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US">
                <a:cs typeface="+mn-cs"/>
              </a:rPr>
              <a:t>Say: </a:t>
            </a:r>
            <a:r>
              <a:rPr lang="en-AU" i="1">
                <a:cs typeface="Calibri" panose="020F0502020204030204"/>
              </a:rPr>
              <a:t>Your word is </a:t>
            </a:r>
            <a:r>
              <a:rPr lang="en-AU" b="1" i="1">
                <a:cs typeface="Calibri" panose="020F0502020204030204"/>
              </a:rPr>
              <a:t>happy</a:t>
            </a:r>
            <a:r>
              <a:rPr lang="en-AU" i="1">
                <a:cs typeface="Calibri" panose="020F0502020204030204"/>
              </a:rPr>
              <a:t>. Add the prefix. </a:t>
            </a:r>
            <a:endParaRPr lang="en-AU" i="1">
              <a:ea typeface="Calibri"/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>
                <a:cs typeface="Calibri" panose="020F0502020204030204"/>
              </a:rPr>
              <a:t>Students:</a:t>
            </a:r>
            <a:r>
              <a:rPr lang="en-AU" b="1">
                <a:cs typeface="Calibri" panose="020F0502020204030204"/>
              </a:rPr>
              <a:t> </a:t>
            </a:r>
            <a:r>
              <a:rPr lang="en-AU" b="1" i="1">
                <a:cs typeface="Calibri" panose="020F0502020204030204"/>
              </a:rPr>
              <a:t>Unhappy</a:t>
            </a:r>
            <a:r>
              <a:rPr lang="en-AU" i="1">
                <a:cs typeface="Calibri" panose="020F0502020204030204"/>
              </a:rPr>
              <a:t>.</a:t>
            </a:r>
            <a:endParaRPr lang="en-AU">
              <a:cs typeface="+mn-cs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>
                <a:cs typeface="+mn-cs"/>
              </a:rPr>
              <a:t>Ask: </a:t>
            </a:r>
            <a:r>
              <a:rPr lang="en-AU" i="1">
                <a:cs typeface="Calibri" panose="020F0502020204030204"/>
              </a:rPr>
              <a:t>What does it mean? </a:t>
            </a:r>
            <a:endParaRPr lang="en-AU" i="1">
              <a:ea typeface="Calibri"/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>
                <a:cs typeface="Calibri" panose="020F0502020204030204"/>
              </a:rPr>
              <a:t>Students: </a:t>
            </a:r>
            <a:r>
              <a:rPr lang="en-AU" i="1">
                <a:cs typeface="Calibri" panose="020F0502020204030204"/>
              </a:rPr>
              <a:t>Not happy, the opposite of happy.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endParaRPr lang="en-AU">
              <a:cs typeface="Calibri" panose="020F0502020204030204"/>
            </a:endParaRPr>
          </a:p>
          <a:p>
            <a:r>
              <a:rPr lang="en-US" b="0"/>
              <a:t>You may also review the common word types that </a:t>
            </a:r>
            <a:r>
              <a:rPr lang="en-US" b="1"/>
              <a:t>un-</a:t>
            </a:r>
            <a:r>
              <a:rPr lang="en-US" b="0"/>
              <a:t> is used with: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/>
              <a:t>verbs as in </a:t>
            </a:r>
            <a:r>
              <a:rPr lang="en-US" b="1"/>
              <a:t>unlock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/>
              <a:t>adjectives as in </a:t>
            </a:r>
            <a:r>
              <a:rPr lang="en-US" b="1"/>
              <a:t>unfair</a:t>
            </a:r>
            <a:r>
              <a:rPr lang="en-US" b="0"/>
              <a:t>.</a:t>
            </a:r>
          </a:p>
          <a:p>
            <a:endParaRPr lang="en-US"/>
          </a:p>
          <a:p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21523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9.svg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4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5.sv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9.sv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literacyhub.edu.au/" TargetMode="External"/><Relationship Id="rId3" Type="http://schemas.openxmlformats.org/officeDocument/2006/relationships/image" Target="../media/image14.svg"/><Relationship Id="rId7" Type="http://schemas.openxmlformats.org/officeDocument/2006/relationships/image" Target="../media/image16.jpe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6" Type="http://schemas.openxmlformats.org/officeDocument/2006/relationships/image" Target="file:////Users/ajabongiornonew/ESA%20Design/0_2024%20WIP/LitHub%20Phases%20Templates/PP%20Templates/Links/Laptop-Icon_TH.png" TargetMode="External"/><Relationship Id="rId5" Type="http://schemas.openxmlformats.org/officeDocument/2006/relationships/image" Target="../media/image15.png"/><Relationship Id="rId4" Type="http://schemas.openxmlformats.org/officeDocument/2006/relationships/image" Target="../media/image1.png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literacyhub.edu.au/plan-teach-and-assess/lesson-packs/" TargetMode="External"/><Relationship Id="rId3" Type="http://schemas.openxmlformats.org/officeDocument/2006/relationships/image" Target="../media/image13.png"/><Relationship Id="rId7" Type="http://schemas.openxmlformats.org/officeDocument/2006/relationships/image" Target="../media/image18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Relationship Id="rId6" Type="http://schemas.openxmlformats.org/officeDocument/2006/relationships/image" Target="../media/image17.png"/><Relationship Id="rId11" Type="http://schemas.openxmlformats.org/officeDocument/2006/relationships/image" Target="file:////Volumes/Big%20Storage/0_For%20MacBook%20Pro%20Changeover/ESA%20Design/0_2024%20WIP/LitHub%20Phases%20Templates/PP%20Templates/Links/phase1-lozenge-maroon.png" TargetMode="External"/><Relationship Id="rId5" Type="http://schemas.openxmlformats.org/officeDocument/2006/relationships/image" Target="../media/image1.png"/><Relationship Id="rId10" Type="http://schemas.openxmlformats.org/officeDocument/2006/relationships/image" Target="../media/image19.png"/><Relationship Id="rId4" Type="http://schemas.openxmlformats.org/officeDocument/2006/relationships/image" Target="../media/image14.svg"/><Relationship Id="rId9" Type="http://schemas.openxmlformats.org/officeDocument/2006/relationships/image" Target="../media/image16.jpe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literacyhub.edu.au/plan-teach-and-assess/lesson-packs/" TargetMode="External"/><Relationship Id="rId3" Type="http://schemas.openxmlformats.org/officeDocument/2006/relationships/image" Target="../media/image13.png"/><Relationship Id="rId7" Type="http://schemas.openxmlformats.org/officeDocument/2006/relationships/image" Target="../media/image18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Relationship Id="rId6" Type="http://schemas.openxmlformats.org/officeDocument/2006/relationships/image" Target="../media/image17.png"/><Relationship Id="rId11" Type="http://schemas.openxmlformats.org/officeDocument/2006/relationships/image" Target="file:////Volumes/Big%20Storage/0_For%20MacBook%20Pro%20Changeover/ESA%20Design/0_2024%20WIP/LitHub%20Phases%20Templates/PP%20Templates/Links/phase1-lozenge-maroon.png" TargetMode="External"/><Relationship Id="rId5" Type="http://schemas.openxmlformats.org/officeDocument/2006/relationships/image" Target="../media/image1.png"/><Relationship Id="rId10" Type="http://schemas.openxmlformats.org/officeDocument/2006/relationships/image" Target="../media/image19.png"/><Relationship Id="rId4" Type="http://schemas.openxmlformats.org/officeDocument/2006/relationships/image" Target="../media/image14.svg"/><Relationship Id="rId9" Type="http://schemas.openxmlformats.org/officeDocument/2006/relationships/image" Target="../media/image16.jpeg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literacyhub.edu.au/plan-teach-and-assess/lesson-packs/" TargetMode="External"/><Relationship Id="rId3" Type="http://schemas.openxmlformats.org/officeDocument/2006/relationships/image" Target="../media/image13.png"/><Relationship Id="rId7" Type="http://schemas.openxmlformats.org/officeDocument/2006/relationships/image" Target="../media/image18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Relationship Id="rId6" Type="http://schemas.openxmlformats.org/officeDocument/2006/relationships/image" Target="../media/image17.png"/><Relationship Id="rId11" Type="http://schemas.openxmlformats.org/officeDocument/2006/relationships/image" Target="file:////Volumes/Big%20Storage/0_For%20MacBook%20Pro%20Changeover/ESA%20Design/0_2024%20WIP/LitHub%20Phases%20Templates/PP%20Templates/Links/phase1-lozenge-maroon.png" TargetMode="External"/><Relationship Id="rId5" Type="http://schemas.openxmlformats.org/officeDocument/2006/relationships/image" Target="../media/image1.png"/><Relationship Id="rId10" Type="http://schemas.openxmlformats.org/officeDocument/2006/relationships/image" Target="../media/image19.png"/><Relationship Id="rId4" Type="http://schemas.openxmlformats.org/officeDocument/2006/relationships/image" Target="../media/image14.svg"/><Relationship Id="rId9" Type="http://schemas.openxmlformats.org/officeDocument/2006/relationships/image" Target="../media/image16.jpe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.png"/><Relationship Id="rId7" Type="http://schemas.openxmlformats.org/officeDocument/2006/relationships/image" Target="../media/image21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Relationship Id="rId6" Type="http://schemas.openxmlformats.org/officeDocument/2006/relationships/image" Target="../media/image20.png"/><Relationship Id="rId11" Type="http://schemas.openxmlformats.org/officeDocument/2006/relationships/image" Target="../media/image12.svg"/><Relationship Id="rId5" Type="http://schemas.openxmlformats.org/officeDocument/2006/relationships/image" Target="../media/image5.svg"/><Relationship Id="rId10" Type="http://schemas.openxmlformats.org/officeDocument/2006/relationships/image" Target="../media/image11.png"/><Relationship Id="rId4" Type="http://schemas.openxmlformats.org/officeDocument/2006/relationships/image" Target="../media/image4.png"/><Relationship Id="rId9" Type="http://schemas.openxmlformats.org/officeDocument/2006/relationships/image" Target="../media/image23.svg"/></Relationships>
</file>

<file path=ppt/slideLayouts/_rels/slideLayout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7.svg"/><Relationship Id="rId3" Type="http://schemas.openxmlformats.org/officeDocument/2006/relationships/image" Target="../media/image1.png"/><Relationship Id="rId7" Type="http://schemas.openxmlformats.org/officeDocument/2006/relationships/image" Target="../media/image21.svg"/><Relationship Id="rId12" Type="http://schemas.openxmlformats.org/officeDocument/2006/relationships/image" Target="../media/image6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7.xml"/><Relationship Id="rId6" Type="http://schemas.openxmlformats.org/officeDocument/2006/relationships/image" Target="../media/image20.png"/><Relationship Id="rId11" Type="http://schemas.openxmlformats.org/officeDocument/2006/relationships/image" Target="../media/image12.svg"/><Relationship Id="rId5" Type="http://schemas.openxmlformats.org/officeDocument/2006/relationships/image" Target="../media/image5.svg"/><Relationship Id="rId10" Type="http://schemas.openxmlformats.org/officeDocument/2006/relationships/image" Target="../media/image11.png"/><Relationship Id="rId4" Type="http://schemas.openxmlformats.org/officeDocument/2006/relationships/image" Target="../media/image4.png"/><Relationship Id="rId9" Type="http://schemas.openxmlformats.org/officeDocument/2006/relationships/image" Target="../media/image23.sv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2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8.xml"/><Relationship Id="rId6" Type="http://schemas.openxmlformats.org/officeDocument/2006/relationships/image" Target="../media/image11.png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7.svg"/><Relationship Id="rId5" Type="http://schemas.openxmlformats.org/officeDocument/2006/relationships/image" Target="../media/image26.png"/><Relationship Id="rId4" Type="http://schemas.openxmlformats.org/officeDocument/2006/relationships/image" Target="../media/image25.sv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7.sv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7.sv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5.sv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7.svg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svg"/><Relationship Id="rId3" Type="http://schemas.openxmlformats.org/officeDocument/2006/relationships/image" Target="../media/image4.png"/><Relationship Id="rId7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sv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sv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9.sv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tention/Criteria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14C0B759-E816-C44B-9AB0-4528F191C8A1}"/>
              </a:ext>
            </a:extLst>
          </p:cNvPr>
          <p:cNvSpPr/>
          <p:nvPr userDrawn="1"/>
        </p:nvSpPr>
        <p:spPr>
          <a:xfrm>
            <a:off x="681871" y="742532"/>
            <a:ext cx="4552252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ounded Rectangle 21">
            <a:extLst>
              <a:ext uri="{FF2B5EF4-FFF2-40B4-BE49-F238E27FC236}">
                <a16:creationId xmlns:a16="http://schemas.microsoft.com/office/drawing/2014/main" id="{BE4BB05F-3700-A842-A571-5D15213D8A95}"/>
              </a:ext>
            </a:extLst>
          </p:cNvPr>
          <p:cNvSpPr/>
          <p:nvPr userDrawn="1"/>
        </p:nvSpPr>
        <p:spPr>
          <a:xfrm>
            <a:off x="681871" y="3007548"/>
            <a:ext cx="4552252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94DBA4AF-3AB4-0044-A906-5032B6DE58B7}"/>
              </a:ext>
            </a:extLst>
          </p:cNvPr>
          <p:cNvSpPr>
            <a:spLocks noGrp="1"/>
          </p:cNvSpPr>
          <p:nvPr>
            <p:ph type="body" idx="12"/>
          </p:nvPr>
        </p:nvSpPr>
        <p:spPr>
          <a:xfrm>
            <a:off x="984800" y="1626945"/>
            <a:ext cx="8791301" cy="112239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30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AA39E952-BD81-B94E-BF31-C83C1C329BC4}"/>
              </a:ext>
            </a:extLst>
          </p:cNvPr>
          <p:cNvSpPr>
            <a:spLocks noGrp="1"/>
          </p:cNvSpPr>
          <p:nvPr>
            <p:ph type="subTitle" idx="11"/>
          </p:nvPr>
        </p:nvSpPr>
        <p:spPr>
          <a:xfrm>
            <a:off x="984801" y="3053843"/>
            <a:ext cx="6405634" cy="645961"/>
          </a:xfrm>
        </p:spPr>
        <p:txBody>
          <a:bodyPr anchor="ctr" anchorCtr="0">
            <a:noAutofit/>
          </a:bodyPr>
          <a:lstStyle>
            <a:lvl1pPr marL="0" indent="0" algn="l">
              <a:lnSpc>
                <a:spcPct val="70000"/>
              </a:lnSpc>
              <a:buNone/>
              <a:defRPr sz="3500" b="1" i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90497567-E6AE-BE45-B49E-F505D9980941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984801" y="3891961"/>
            <a:ext cx="8791300" cy="124113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30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AB63F599-7784-28C9-14A8-190875FACAAE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AE1D3CC-5676-70E9-3A03-8B395E195409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73629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 do + view  BLANK 1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5D2254C3-DF68-D84F-9254-1DAFA518F3B8}"/>
              </a:ext>
            </a:extLst>
          </p:cNvPr>
          <p:cNvGrpSpPr/>
          <p:nvPr userDrawn="1"/>
        </p:nvGrpSpPr>
        <p:grpSpPr>
          <a:xfrm>
            <a:off x="10048357" y="291262"/>
            <a:ext cx="876718" cy="645960"/>
            <a:chOff x="10048357" y="291262"/>
            <a:chExt cx="876718" cy="645960"/>
          </a:xfrm>
        </p:grpSpPr>
        <p:sp>
          <p:nvSpPr>
            <p:cNvPr id="20" name="Rounded Rectangle 19">
              <a:extLst>
                <a:ext uri="{FF2B5EF4-FFF2-40B4-BE49-F238E27FC236}">
                  <a16:creationId xmlns:a16="http://schemas.microsoft.com/office/drawing/2014/main" id="{9E58A593-3233-CA42-83B4-1E3E8480DE10}"/>
                </a:ext>
              </a:extLst>
            </p:cNvPr>
            <p:cNvSpPr/>
            <p:nvPr userDrawn="1"/>
          </p:nvSpPr>
          <p:spPr>
            <a:xfrm>
              <a:off x="10048357" y="291262"/>
              <a:ext cx="876718" cy="645960"/>
            </a:xfrm>
            <a:prstGeom prst="roundRect">
              <a:avLst/>
            </a:prstGeom>
            <a:solidFill>
              <a:srgbClr val="F4DC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1" name="Graphic 20" descr="Classroom outline">
              <a:extLst>
                <a:ext uri="{FF2B5EF4-FFF2-40B4-BE49-F238E27FC236}">
                  <a16:creationId xmlns:a16="http://schemas.microsoft.com/office/drawing/2014/main" id="{6F54825B-D061-554E-8795-C80CCA1FAD9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0180290" y="307816"/>
              <a:ext cx="612851" cy="612851"/>
            </a:xfrm>
            <a:prstGeom prst="rect">
              <a:avLst/>
            </a:prstGeom>
          </p:spPr>
        </p:pic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D7188C64-387D-734F-AD01-909A74B21E0C}"/>
              </a:ext>
            </a:extLst>
          </p:cNvPr>
          <p:cNvGrpSpPr/>
          <p:nvPr userDrawn="1"/>
        </p:nvGrpSpPr>
        <p:grpSpPr>
          <a:xfrm>
            <a:off x="11029911" y="291262"/>
            <a:ext cx="876718" cy="655143"/>
            <a:chOff x="11029911" y="291262"/>
            <a:chExt cx="876718" cy="655143"/>
          </a:xfrm>
        </p:grpSpPr>
        <p:sp>
          <p:nvSpPr>
            <p:cNvPr id="23" name="Rounded Rectangle 22">
              <a:extLst>
                <a:ext uri="{FF2B5EF4-FFF2-40B4-BE49-F238E27FC236}">
                  <a16:creationId xmlns:a16="http://schemas.microsoft.com/office/drawing/2014/main" id="{1519E285-F3BE-C440-8B3E-952FAE42C11F}"/>
                </a:ext>
              </a:extLst>
            </p:cNvPr>
            <p:cNvSpPr/>
            <p:nvPr userDrawn="1"/>
          </p:nvSpPr>
          <p:spPr>
            <a:xfrm>
              <a:off x="11029911" y="291262"/>
              <a:ext cx="876718" cy="645960"/>
            </a:xfrm>
            <a:prstGeom prst="roundRect">
              <a:avLst/>
            </a:prstGeom>
            <a:solidFill>
              <a:srgbClr val="F4DC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4" name="Graphic 23" descr="Glasses outline">
              <a:extLst>
                <a:ext uri="{FF2B5EF4-FFF2-40B4-BE49-F238E27FC236}">
                  <a16:creationId xmlns:a16="http://schemas.microsoft.com/office/drawing/2014/main" id="{CBCFCB70-0D0D-7040-BD4B-0E8334C29D8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1141291" y="307816"/>
              <a:ext cx="638589" cy="638589"/>
            </a:xfrm>
            <a:prstGeom prst="rect">
              <a:avLst/>
            </a:prstGeom>
          </p:spPr>
        </p:pic>
      </p:grpSp>
      <p:sp>
        <p:nvSpPr>
          <p:cNvPr id="5" name="Rounded Rectangle 8">
            <a:extLst>
              <a:ext uri="{FF2B5EF4-FFF2-40B4-BE49-F238E27FC236}">
                <a16:creationId xmlns:a16="http://schemas.microsoft.com/office/drawing/2014/main" id="{9C9E58E3-C79E-2277-CAFB-79F43B238513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A338333-EEFC-B9E7-5C24-579E35B6FF78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sp>
        <p:nvSpPr>
          <p:cNvPr id="4" name="Rectangle: Rounded Corners 1">
            <a:extLst>
              <a:ext uri="{FF2B5EF4-FFF2-40B4-BE49-F238E27FC236}">
                <a16:creationId xmlns:a16="http://schemas.microsoft.com/office/drawing/2014/main" id="{1823FCCE-3828-FDF4-1B52-EFFEF3564BE1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FE175D9-D22F-D05C-C7B5-EC5F74B41BAF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93648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 do + view + pen BLANK 1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7E24AB7D-3886-B54A-B2A3-55DA6F8F0BA7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id="{AFC8717E-2E2E-0842-A159-75BCCAF8D540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F4DC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1" name="Graphic 20" descr="Pencil outline">
              <a:extLst>
                <a:ext uri="{FF2B5EF4-FFF2-40B4-BE49-F238E27FC236}">
                  <a16:creationId xmlns:a16="http://schemas.microsoft.com/office/drawing/2014/main" id="{DBEBA0CA-1227-1542-8F10-01439DAD67B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56A95C73-A096-1A4A-84E8-C2AD1AAEE8BE}"/>
              </a:ext>
            </a:extLst>
          </p:cNvPr>
          <p:cNvGrpSpPr/>
          <p:nvPr userDrawn="1"/>
        </p:nvGrpSpPr>
        <p:grpSpPr>
          <a:xfrm>
            <a:off x="9066803" y="291262"/>
            <a:ext cx="876718" cy="645960"/>
            <a:chOff x="9066803" y="291262"/>
            <a:chExt cx="876718" cy="645960"/>
          </a:xfrm>
        </p:grpSpPr>
        <p:sp>
          <p:nvSpPr>
            <p:cNvPr id="23" name="Rounded Rectangle 22">
              <a:extLst>
                <a:ext uri="{FF2B5EF4-FFF2-40B4-BE49-F238E27FC236}">
                  <a16:creationId xmlns:a16="http://schemas.microsoft.com/office/drawing/2014/main" id="{2D9CBA8A-AA92-8A46-B0BA-89A1B974D567}"/>
                </a:ext>
              </a:extLst>
            </p:cNvPr>
            <p:cNvSpPr/>
            <p:nvPr userDrawn="1"/>
          </p:nvSpPr>
          <p:spPr>
            <a:xfrm>
              <a:off x="9066803" y="291262"/>
              <a:ext cx="876718" cy="645960"/>
            </a:xfrm>
            <a:prstGeom prst="roundRect">
              <a:avLst/>
            </a:prstGeom>
            <a:solidFill>
              <a:srgbClr val="F4DC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7" name="Graphic 26" descr="Classroom outline">
              <a:extLst>
                <a:ext uri="{FF2B5EF4-FFF2-40B4-BE49-F238E27FC236}">
                  <a16:creationId xmlns:a16="http://schemas.microsoft.com/office/drawing/2014/main" id="{52B30A04-5BED-FE45-8D32-C244F98FC79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9198736" y="307816"/>
              <a:ext cx="612851" cy="612851"/>
            </a:xfrm>
            <a:prstGeom prst="rect">
              <a:avLst/>
            </a:prstGeom>
          </p:spPr>
        </p:pic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1761F877-022D-2C4B-B24F-44E5924B41E6}"/>
              </a:ext>
            </a:extLst>
          </p:cNvPr>
          <p:cNvGrpSpPr/>
          <p:nvPr userDrawn="1"/>
        </p:nvGrpSpPr>
        <p:grpSpPr>
          <a:xfrm>
            <a:off x="10048357" y="291262"/>
            <a:ext cx="876718" cy="655143"/>
            <a:chOff x="10048357" y="291262"/>
            <a:chExt cx="876718" cy="655143"/>
          </a:xfrm>
        </p:grpSpPr>
        <p:sp>
          <p:nvSpPr>
            <p:cNvPr id="29" name="Rounded Rectangle 28">
              <a:extLst>
                <a:ext uri="{FF2B5EF4-FFF2-40B4-BE49-F238E27FC236}">
                  <a16:creationId xmlns:a16="http://schemas.microsoft.com/office/drawing/2014/main" id="{6B12110D-D7E8-9B48-A56E-8033ED91E703}"/>
                </a:ext>
              </a:extLst>
            </p:cNvPr>
            <p:cNvSpPr/>
            <p:nvPr userDrawn="1"/>
          </p:nvSpPr>
          <p:spPr>
            <a:xfrm>
              <a:off x="10048357" y="291262"/>
              <a:ext cx="876718" cy="645960"/>
            </a:xfrm>
            <a:prstGeom prst="roundRect">
              <a:avLst/>
            </a:prstGeom>
            <a:solidFill>
              <a:srgbClr val="F4DC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0" name="Graphic 29" descr="Glasses outline">
              <a:extLst>
                <a:ext uri="{FF2B5EF4-FFF2-40B4-BE49-F238E27FC236}">
                  <a16:creationId xmlns:a16="http://schemas.microsoft.com/office/drawing/2014/main" id="{7B6A47EF-7AEA-8F47-9033-51DD6336938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10159737" y="307816"/>
              <a:ext cx="638589" cy="638589"/>
            </a:xfrm>
            <a:prstGeom prst="rect">
              <a:avLst/>
            </a:prstGeom>
          </p:spPr>
        </p:pic>
      </p:grpSp>
      <p:sp>
        <p:nvSpPr>
          <p:cNvPr id="7" name="Rounded Rectangle 8">
            <a:extLst>
              <a:ext uri="{FF2B5EF4-FFF2-40B4-BE49-F238E27FC236}">
                <a16:creationId xmlns:a16="http://schemas.microsoft.com/office/drawing/2014/main" id="{6E49FD2D-6EB8-F7BC-04C2-62AEE302DD5B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58D519A-44D2-A145-118A-20C11E45DE82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sp>
        <p:nvSpPr>
          <p:cNvPr id="5" name="Rectangle: Rounded Corners 1">
            <a:extLst>
              <a:ext uri="{FF2B5EF4-FFF2-40B4-BE49-F238E27FC236}">
                <a16:creationId xmlns:a16="http://schemas.microsoft.com/office/drawing/2014/main" id="{888DE970-01CE-808C-35A0-71D44BEB7241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7E89C74-2C2D-3BF2-5D1F-6C76C5C90D76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63508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We do + pen + chin BLANK 1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AFC8717E-2E2E-0842-A159-75BCCAF8D540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56A95C73-A096-1A4A-84E8-C2AD1AAEE8BE}"/>
              </a:ext>
            </a:extLst>
          </p:cNvPr>
          <p:cNvGrpSpPr/>
          <p:nvPr userDrawn="1"/>
        </p:nvGrpSpPr>
        <p:grpSpPr>
          <a:xfrm>
            <a:off x="9066803" y="291262"/>
            <a:ext cx="876718" cy="645960"/>
            <a:chOff x="9066803" y="291262"/>
            <a:chExt cx="876718" cy="645960"/>
          </a:xfrm>
        </p:grpSpPr>
        <p:sp>
          <p:nvSpPr>
            <p:cNvPr id="23" name="Rounded Rectangle 22">
              <a:extLst>
                <a:ext uri="{FF2B5EF4-FFF2-40B4-BE49-F238E27FC236}">
                  <a16:creationId xmlns:a16="http://schemas.microsoft.com/office/drawing/2014/main" id="{2D9CBA8A-AA92-8A46-B0BA-89A1B974D567}"/>
                </a:ext>
              </a:extLst>
            </p:cNvPr>
            <p:cNvSpPr/>
            <p:nvPr userDrawn="1"/>
          </p:nvSpPr>
          <p:spPr>
            <a:xfrm>
              <a:off x="9066803" y="291262"/>
              <a:ext cx="876718" cy="645960"/>
            </a:xfrm>
            <a:prstGeom prst="roundRect">
              <a:avLst/>
            </a:prstGeom>
            <a:solidFill>
              <a:srgbClr val="F4DC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7" name="Graphic 26" descr="Classroom outline">
              <a:extLst>
                <a:ext uri="{FF2B5EF4-FFF2-40B4-BE49-F238E27FC236}">
                  <a16:creationId xmlns:a16="http://schemas.microsoft.com/office/drawing/2014/main" id="{52B30A04-5BED-FE45-8D32-C244F98FC79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9198736" y="307816"/>
              <a:ext cx="612851" cy="612851"/>
            </a:xfrm>
            <a:prstGeom prst="rect">
              <a:avLst/>
            </a:prstGeom>
          </p:spPr>
        </p:pic>
      </p:grpSp>
      <p:sp>
        <p:nvSpPr>
          <p:cNvPr id="29" name="Rounded Rectangle 28">
            <a:extLst>
              <a:ext uri="{FF2B5EF4-FFF2-40B4-BE49-F238E27FC236}">
                <a16:creationId xmlns:a16="http://schemas.microsoft.com/office/drawing/2014/main" id="{6B12110D-D7E8-9B48-A56E-8033ED91E703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8">
            <a:extLst>
              <a:ext uri="{FF2B5EF4-FFF2-40B4-BE49-F238E27FC236}">
                <a16:creationId xmlns:a16="http://schemas.microsoft.com/office/drawing/2014/main" id="{6E49FD2D-6EB8-F7BC-04C2-62AEE302DD5B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58D519A-44D2-A145-118A-20C11E45DE82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pic>
        <p:nvPicPr>
          <p:cNvPr id="21" name="Graphic 20" descr="Pencil outline">
            <a:extLst>
              <a:ext uri="{FF2B5EF4-FFF2-40B4-BE49-F238E27FC236}">
                <a16:creationId xmlns:a16="http://schemas.microsoft.com/office/drawing/2014/main" id="{DBEBA0CA-1227-1542-8F10-01439DAD67B4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242468" y="369232"/>
            <a:ext cx="490017" cy="49001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FAC27D8-FDCE-A2D7-2C2D-65C7D399DD88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1155273" y="252544"/>
            <a:ext cx="628409" cy="733144"/>
          </a:xfrm>
          <a:prstGeom prst="rect">
            <a:avLst/>
          </a:prstGeom>
        </p:spPr>
      </p:pic>
      <p:sp>
        <p:nvSpPr>
          <p:cNvPr id="3" name="Rectangle: Rounded Corners 1">
            <a:extLst>
              <a:ext uri="{FF2B5EF4-FFF2-40B4-BE49-F238E27FC236}">
                <a16:creationId xmlns:a16="http://schemas.microsoft.com/office/drawing/2014/main" id="{4240E942-A4E4-23D4-F2F9-1DD2025BFA16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E82A75A-F5A5-9161-2BBA-24D7D81E3207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4236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ou do 1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96C72814-3046-4147-B53C-2F7C2833FAE9}"/>
              </a:ext>
            </a:extLst>
          </p:cNvPr>
          <p:cNvGrpSpPr/>
          <p:nvPr userDrawn="1"/>
        </p:nvGrpSpPr>
        <p:grpSpPr>
          <a:xfrm>
            <a:off x="11029911" y="263900"/>
            <a:ext cx="876718" cy="688952"/>
            <a:chOff x="11029911" y="263900"/>
            <a:chExt cx="876718" cy="688952"/>
          </a:xfrm>
        </p:grpSpPr>
        <p:sp>
          <p:nvSpPr>
            <p:cNvPr id="16" name="Rounded Rectangle 15">
              <a:extLst>
                <a:ext uri="{FF2B5EF4-FFF2-40B4-BE49-F238E27FC236}">
                  <a16:creationId xmlns:a16="http://schemas.microsoft.com/office/drawing/2014/main" id="{035E6C16-8630-1240-88BA-C5AD01E074DA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F4DC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7" name="Graphic 13" descr="Users outline">
              <a:extLst>
                <a:ext uri="{FF2B5EF4-FFF2-40B4-BE49-F238E27FC236}">
                  <a16:creationId xmlns:a16="http://schemas.microsoft.com/office/drawing/2014/main" id="{634BAB07-2598-0A46-8903-42D5B0FDE94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123794" y="263900"/>
              <a:ext cx="688952" cy="688952"/>
            </a:xfrm>
            <a:prstGeom prst="rect">
              <a:avLst/>
            </a:prstGeom>
          </p:spPr>
        </p:pic>
      </p:grpSp>
      <p:sp>
        <p:nvSpPr>
          <p:cNvPr id="4" name="Rounded Rectangle 8">
            <a:extLst>
              <a:ext uri="{FF2B5EF4-FFF2-40B4-BE49-F238E27FC236}">
                <a16:creationId xmlns:a16="http://schemas.microsoft.com/office/drawing/2014/main" id="{ED1917D4-6119-E147-AAA1-7B6504609D5C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C2CA037-E0DF-9410-3B11-EF5E7E69B778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You do</a:t>
            </a:r>
          </a:p>
        </p:txBody>
      </p:sp>
      <p:sp>
        <p:nvSpPr>
          <p:cNvPr id="3" name="Rectangle: Rounded Corners 1">
            <a:extLst>
              <a:ext uri="{FF2B5EF4-FFF2-40B4-BE49-F238E27FC236}">
                <a16:creationId xmlns:a16="http://schemas.microsoft.com/office/drawing/2014/main" id="{CD2B5A60-E874-9BAD-D6A9-A94AFC6166E4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D2545E1-F365-26F2-8245-5F814CA621D3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1268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heck for understanding A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65416895-8037-BA45-95E8-B04F3E425DA5}"/>
              </a:ext>
            </a:extLst>
          </p:cNvPr>
          <p:cNvSpPr/>
          <p:nvPr userDrawn="1"/>
        </p:nvSpPr>
        <p:spPr>
          <a:xfrm>
            <a:off x="283764" y="299356"/>
            <a:ext cx="5191415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6C06D6E-9D6A-B548-844A-32470D7D12A6}"/>
              </a:ext>
            </a:extLst>
          </p:cNvPr>
          <p:cNvSpPr txBox="1">
            <a:spLocks/>
          </p:cNvSpPr>
          <p:nvPr userDrawn="1"/>
        </p:nvSpPr>
        <p:spPr>
          <a:xfrm>
            <a:off x="586694" y="301851"/>
            <a:ext cx="5101659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for understanding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255A2419-CE2C-BB9C-8AC4-231CBDCD111F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5" name="Rounded Rectangle 2">
              <a:extLst>
                <a:ext uri="{FF2B5EF4-FFF2-40B4-BE49-F238E27FC236}">
                  <a16:creationId xmlns:a16="http://schemas.microsoft.com/office/drawing/2014/main" id="{7D843F25-2AFB-7E73-A3E8-11CBA32AEB8C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F4DC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" name="Graphic 8" descr="Pencil outline">
              <a:extLst>
                <a:ext uri="{FF2B5EF4-FFF2-40B4-BE49-F238E27FC236}">
                  <a16:creationId xmlns:a16="http://schemas.microsoft.com/office/drawing/2014/main" id="{24511098-83BB-351C-11BC-675D88290BB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D4E1900A-F97B-82C3-4D51-4E9B17188B13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8FA82C1-0D33-E208-6B6E-B31C2007C14A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97322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eck for understanding A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65416895-8037-BA45-95E8-B04F3E425DA5}"/>
              </a:ext>
            </a:extLst>
          </p:cNvPr>
          <p:cNvSpPr/>
          <p:nvPr userDrawn="1"/>
        </p:nvSpPr>
        <p:spPr>
          <a:xfrm>
            <a:off x="283764" y="299356"/>
            <a:ext cx="5191415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6C06D6E-9D6A-B548-844A-32470D7D12A6}"/>
              </a:ext>
            </a:extLst>
          </p:cNvPr>
          <p:cNvSpPr txBox="1">
            <a:spLocks/>
          </p:cNvSpPr>
          <p:nvPr userDrawn="1"/>
        </p:nvSpPr>
        <p:spPr>
          <a:xfrm>
            <a:off x="586694" y="301851"/>
            <a:ext cx="5101659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for understanding</a:t>
            </a:r>
          </a:p>
        </p:txBody>
      </p:sp>
      <p:sp>
        <p:nvSpPr>
          <p:cNvPr id="5" name="Rounded Rectangle 2">
            <a:extLst>
              <a:ext uri="{FF2B5EF4-FFF2-40B4-BE49-F238E27FC236}">
                <a16:creationId xmlns:a16="http://schemas.microsoft.com/office/drawing/2014/main" id="{7D843F25-2AFB-7E73-A3E8-11CBA32AEB8C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416C4BAC-26A8-F322-2D53-51BA19A1902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55273" y="252544"/>
            <a:ext cx="628409" cy="733144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F72E892D-50DA-A98B-9187-780A1B26ACB3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ABD2231-0F6C-6A22-0884-C9F8178C7810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051650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eck for understanding B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8D00A3E-38EC-2D41-B828-07984F735DF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C9E3BA2C-3004-474B-9965-AC5FCEA725CC}"/>
              </a:ext>
            </a:extLst>
          </p:cNvPr>
          <p:cNvSpPr/>
          <p:nvPr userDrawn="1"/>
        </p:nvSpPr>
        <p:spPr>
          <a:xfrm>
            <a:off x="283765" y="299355"/>
            <a:ext cx="3418714" cy="918569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83F05EC-9A49-4D49-896A-D101A5CCE42A}"/>
              </a:ext>
            </a:extLst>
          </p:cNvPr>
          <p:cNvSpPr txBox="1">
            <a:spLocks/>
          </p:cNvSpPr>
          <p:nvPr userDrawn="1"/>
        </p:nvSpPr>
        <p:spPr>
          <a:xfrm>
            <a:off x="586695" y="361024"/>
            <a:ext cx="2947490" cy="84747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>
              <a:lnSpc>
                <a:spcPct val="80000"/>
              </a:lnSpc>
            </a:pPr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for understanding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591A6AC1-FAF8-2B0F-073D-AB8912B6E9CA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4" name="Rounded Rectangle 2">
              <a:extLst>
                <a:ext uri="{FF2B5EF4-FFF2-40B4-BE49-F238E27FC236}">
                  <a16:creationId xmlns:a16="http://schemas.microsoft.com/office/drawing/2014/main" id="{76270C31-08E1-B0C0-9F9C-79A266CC4B23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F4DC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" name="Graphic 4" descr="Pencil outline">
              <a:extLst>
                <a:ext uri="{FF2B5EF4-FFF2-40B4-BE49-F238E27FC236}">
                  <a16:creationId xmlns:a16="http://schemas.microsoft.com/office/drawing/2014/main" id="{03A298B5-199E-BE46-4951-EBE4BB3F3FE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4E6BF07B-B00A-C392-6CF4-E49720829AD7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44220A9-26D0-E7BE-EBA9-3A2D14935237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029726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eck for understanding C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66E9150-BC80-E740-A022-92E8F8D9DD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B432ED9E-85DA-2C4A-A567-B320AD209C3A}"/>
              </a:ext>
            </a:extLst>
          </p:cNvPr>
          <p:cNvSpPr/>
          <p:nvPr userDrawn="1"/>
        </p:nvSpPr>
        <p:spPr>
          <a:xfrm>
            <a:off x="283765" y="2628206"/>
            <a:ext cx="3418714" cy="918569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DAD2DF0-C326-7D4D-96D3-FED35297419E}"/>
              </a:ext>
            </a:extLst>
          </p:cNvPr>
          <p:cNvSpPr txBox="1">
            <a:spLocks/>
          </p:cNvSpPr>
          <p:nvPr userDrawn="1"/>
        </p:nvSpPr>
        <p:spPr>
          <a:xfrm>
            <a:off x="586695" y="2686235"/>
            <a:ext cx="2947490" cy="84747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>
              <a:lnSpc>
                <a:spcPct val="80000"/>
              </a:lnSpc>
            </a:pPr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for understanding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911D34B9-555C-34C6-B683-53F61ED4D137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3" name="Rounded Rectangle 2">
              <a:extLst>
                <a:ext uri="{FF2B5EF4-FFF2-40B4-BE49-F238E27FC236}">
                  <a16:creationId xmlns:a16="http://schemas.microsoft.com/office/drawing/2014/main" id="{E8C69906-2403-847A-EB78-1B27700E3A81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F4DC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" name="Graphic 3" descr="Pencil outline">
              <a:extLst>
                <a:ext uri="{FF2B5EF4-FFF2-40B4-BE49-F238E27FC236}">
                  <a16:creationId xmlns:a16="http://schemas.microsoft.com/office/drawing/2014/main" id="{3409AEEB-39B8-E0C3-01C1-6DE44E1144B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  <p:sp>
        <p:nvSpPr>
          <p:cNvPr id="5" name="Rectangle: Rounded Corners 1">
            <a:extLst>
              <a:ext uri="{FF2B5EF4-FFF2-40B4-BE49-F238E27FC236}">
                <a16:creationId xmlns:a16="http://schemas.microsoft.com/office/drawing/2014/main" id="{E694A8F6-61AD-D3E5-2331-1AD271AB0444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45A9289-0F43-FC92-8DA1-F245DDEDE96C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38466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raphic 37">
            <a:extLst>
              <a:ext uri="{FF2B5EF4-FFF2-40B4-BE49-F238E27FC236}">
                <a16:creationId xmlns:a16="http://schemas.microsoft.com/office/drawing/2014/main" id="{DDF95D6F-7E43-422E-A019-6A7AA3B96D8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24326" y="442936"/>
            <a:ext cx="2535555" cy="70586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9C73214-CFC5-3C41-AF5A-30A62A03647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0DA0D097-479F-6644-8276-350766DA2500}"/>
              </a:ext>
            </a:extLst>
          </p:cNvPr>
          <p:cNvSpPr/>
          <p:nvPr userDrawn="1"/>
        </p:nvSpPr>
        <p:spPr>
          <a:xfrm>
            <a:off x="283765" y="2077653"/>
            <a:ext cx="11666496" cy="2581735"/>
          </a:xfrm>
          <a:prstGeom prst="roundRect">
            <a:avLst>
              <a:gd name="adj" fmla="val 9282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CAE17DA0-8E44-C345-9585-E8A731D0641B}"/>
              </a:ext>
            </a:extLst>
          </p:cNvPr>
          <p:cNvPicPr>
            <a:picLocks noChangeAspect="1"/>
          </p:cNvPicPr>
          <p:nvPr userDrawn="1"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830" y="2023678"/>
            <a:ext cx="2813301" cy="2641058"/>
          </a:xfrm>
          <a:prstGeom prst="rect">
            <a:avLst/>
          </a:prstGeom>
        </p:spPr>
      </p:pic>
      <p:sp>
        <p:nvSpPr>
          <p:cNvPr id="18" name="Footer Placeholder 4">
            <a:extLst>
              <a:ext uri="{FF2B5EF4-FFF2-40B4-BE49-F238E27FC236}">
                <a16:creationId xmlns:a16="http://schemas.microsoft.com/office/drawing/2014/main" id="{1AAEB114-892C-454C-B087-6DB2143FBD2D}"/>
              </a:ext>
            </a:extLst>
          </p:cNvPr>
          <p:cNvSpPr txBox="1">
            <a:spLocks/>
          </p:cNvSpPr>
          <p:nvPr userDrawn="1"/>
        </p:nvSpPr>
        <p:spPr>
          <a:xfrm>
            <a:off x="4725596" y="6265941"/>
            <a:ext cx="7224665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© 2025 Commonwealth of Australia, unless otherwise indicated. Creative Commons Attribution 4.0, unless otherwise indicated.</a:t>
            </a:r>
            <a:endParaRPr lang="en-AU" sz="100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8A936680-F0C6-EE4C-9C7E-6F6C6097321F}"/>
              </a:ext>
            </a:extLst>
          </p:cNvPr>
          <p:cNvPicPr/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0465" y="6339755"/>
            <a:ext cx="549796" cy="19939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2EE6426B-7740-5629-F492-A077CB09971D}"/>
              </a:ext>
            </a:extLst>
          </p:cNvPr>
          <p:cNvSpPr/>
          <p:nvPr userDrawn="1"/>
        </p:nvSpPr>
        <p:spPr>
          <a:xfrm>
            <a:off x="4136019" y="2702816"/>
            <a:ext cx="6107575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AU" sz="3200" b="1">
                <a:solidFill>
                  <a:srgbClr val="0E1E42"/>
                </a:solidFill>
              </a:rPr>
              <a:t>Visit </a:t>
            </a:r>
            <a:r>
              <a:rPr lang="en-AU" sz="3200" b="1" i="0" u="sng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literacyhub.edu.au</a:t>
            </a:r>
            <a:r>
              <a:rPr lang="en-AU" sz="3200" b="1" u="none">
                <a:solidFill>
                  <a:srgbClr val="0E1E42"/>
                </a:solidFill>
              </a:rPr>
              <a:t> </a:t>
            </a:r>
            <a:r>
              <a:rPr lang="en-AU" sz="3200" b="1">
                <a:solidFill>
                  <a:srgbClr val="0E1E42"/>
                </a:solidFill>
              </a:rPr>
              <a:t>to access more free, evidence-based literacy resources for teachers. 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72718EB-197B-F5E0-5A40-F8313DEA5B8A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805585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Open Slide 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4DBA0CFF-0A7D-BB66-E977-D6B85EDC3B6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283765" y="2077653"/>
            <a:ext cx="11666496" cy="2581735"/>
          </a:xfrm>
          <a:prstGeom prst="roundRect">
            <a:avLst>
              <a:gd name="adj" fmla="val 9282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Graphic 37">
            <a:extLst>
              <a:ext uri="{FF2B5EF4-FFF2-40B4-BE49-F238E27FC236}">
                <a16:creationId xmlns:a16="http://schemas.microsoft.com/office/drawing/2014/main" id="{DDF95D6F-7E43-422E-A019-6A7AA3B96D8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24326" y="442936"/>
            <a:ext cx="2535555" cy="70586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C4A394F-C231-C444-AB25-C1321D9DED7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pic>
        <p:nvPicPr>
          <p:cNvPr id="17" name="Graphic 16" descr="Circle with left arrow outline">
            <a:extLst>
              <a:ext uri="{FF2B5EF4-FFF2-40B4-BE49-F238E27FC236}">
                <a16:creationId xmlns:a16="http://schemas.microsoft.com/office/drawing/2014/main" id="{D5972B4B-6F1E-8F44-BBF4-87A995796D7E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5400000">
            <a:off x="226280" y="5260523"/>
            <a:ext cx="624548" cy="62454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A37FD61-74A1-4F91-9EF7-6D0EE5FCEB00}"/>
              </a:ext>
            </a:extLst>
          </p:cNvPr>
          <p:cNvSpPr txBox="1"/>
          <p:nvPr userDrawn="1"/>
        </p:nvSpPr>
        <p:spPr>
          <a:xfrm>
            <a:off x="850828" y="5376342"/>
            <a:ext cx="6900014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See ‘notes’ section under each slide for teacher instructions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489D1A9-CFA3-AEB3-1486-0F3CCBD354E4}"/>
              </a:ext>
            </a:extLst>
          </p:cNvPr>
          <p:cNvSpPr txBox="1">
            <a:spLocks/>
          </p:cNvSpPr>
          <p:nvPr userDrawn="1"/>
        </p:nvSpPr>
        <p:spPr>
          <a:xfrm>
            <a:off x="6096000" y="2258567"/>
            <a:ext cx="5522675" cy="234086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60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5128174-FF5F-9845-1621-8F6951D2C244}"/>
              </a:ext>
            </a:extLst>
          </p:cNvPr>
          <p:cNvSpPr txBox="1">
            <a:spLocks/>
          </p:cNvSpPr>
          <p:nvPr userDrawn="1"/>
        </p:nvSpPr>
        <p:spPr>
          <a:xfrm>
            <a:off x="6152688" y="2230918"/>
            <a:ext cx="5522675" cy="234086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60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9E102EAB-9CD2-6071-A4F3-08B34ACB37F0}"/>
              </a:ext>
            </a:extLst>
          </p:cNvPr>
          <p:cNvGrpSpPr/>
          <p:nvPr userDrawn="1"/>
        </p:nvGrpSpPr>
        <p:grpSpPr>
          <a:xfrm>
            <a:off x="283765" y="2071136"/>
            <a:ext cx="11666496" cy="725055"/>
            <a:chOff x="283765" y="2071136"/>
            <a:chExt cx="11666496" cy="725055"/>
          </a:xfrm>
        </p:grpSpPr>
        <p:sp>
          <p:nvSpPr>
            <p:cNvPr id="35" name="Rounded Rectangle 34">
              <a:extLst>
                <a:ext uri="{FF2B5EF4-FFF2-40B4-BE49-F238E27FC236}">
                  <a16:creationId xmlns:a16="http://schemas.microsoft.com/office/drawing/2014/main" id="{60D1E531-3571-853D-FE2E-16BB92764197}"/>
                </a:ext>
              </a:extLst>
            </p:cNvPr>
            <p:cNvSpPr>
              <a:spLocks/>
            </p:cNvSpPr>
            <p:nvPr userDrawn="1"/>
          </p:nvSpPr>
          <p:spPr>
            <a:xfrm>
              <a:off x="283765" y="2071136"/>
              <a:ext cx="11666496" cy="638571"/>
            </a:xfrm>
            <a:prstGeom prst="roundRect">
              <a:avLst>
                <a:gd name="adj" fmla="val 41812"/>
              </a:avLst>
            </a:prstGeom>
            <a:solidFill>
              <a:srgbClr val="B519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ounded Rectangle 35">
              <a:extLst>
                <a:ext uri="{FF2B5EF4-FFF2-40B4-BE49-F238E27FC236}">
                  <a16:creationId xmlns:a16="http://schemas.microsoft.com/office/drawing/2014/main" id="{4A710540-BE23-A028-A025-2B3404ECA67C}"/>
                </a:ext>
              </a:extLst>
            </p:cNvPr>
            <p:cNvSpPr>
              <a:spLocks/>
            </p:cNvSpPr>
            <p:nvPr userDrawn="1"/>
          </p:nvSpPr>
          <p:spPr>
            <a:xfrm>
              <a:off x="283765" y="2341758"/>
              <a:ext cx="11666496" cy="454433"/>
            </a:xfrm>
            <a:prstGeom prst="roundRect">
              <a:avLst>
                <a:gd name="adj" fmla="val 0"/>
              </a:avLst>
            </a:prstGeom>
            <a:solidFill>
              <a:srgbClr val="B519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7A8FCDE1-4BCD-14E7-0DF2-C4E606FF81E7}"/>
              </a:ext>
            </a:extLst>
          </p:cNvPr>
          <p:cNvCxnSpPr>
            <a:cxnSpLocks noGrp="1" noRot="1" noMove="1" noResize="1" noEditPoints="1" noAdjustHandles="1" noChangeArrowheads="1" noChangeShapeType="1"/>
          </p:cNvCxnSpPr>
          <p:nvPr userDrawn="1"/>
        </p:nvCxnSpPr>
        <p:spPr>
          <a:xfrm flipH="1">
            <a:off x="6078383" y="2064931"/>
            <a:ext cx="21697" cy="2665819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itle 5">
            <a:extLst>
              <a:ext uri="{FF2B5EF4-FFF2-40B4-BE49-F238E27FC236}">
                <a16:creationId xmlns:a16="http://schemas.microsoft.com/office/drawing/2014/main" id="{1BED9B0A-DD7A-5D93-EBFE-DE12382AEC96}"/>
              </a:ext>
            </a:extLst>
          </p:cNvPr>
          <p:cNvSpPr txBox="1">
            <a:spLocks/>
          </p:cNvSpPr>
          <p:nvPr userDrawn="1"/>
        </p:nvSpPr>
        <p:spPr>
          <a:xfrm>
            <a:off x="6209185" y="2230918"/>
            <a:ext cx="5300385" cy="5459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b="1">
                <a:solidFill>
                  <a:schemeClr val="bg1"/>
                </a:solidFill>
                <a:latin typeface="+mn-lt"/>
              </a:rPr>
              <a:t>Explicit teaching</a:t>
            </a:r>
            <a:endParaRPr lang="en-US">
              <a:solidFill>
                <a:schemeClr val="bg1"/>
              </a:solidFill>
              <a:latin typeface="+mn-lt"/>
            </a:endParaRPr>
          </a:p>
        </p:txBody>
      </p:sp>
      <p:sp>
        <p:nvSpPr>
          <p:cNvPr id="12" name="Title 5">
            <a:extLst>
              <a:ext uri="{FF2B5EF4-FFF2-40B4-BE49-F238E27FC236}">
                <a16:creationId xmlns:a16="http://schemas.microsoft.com/office/drawing/2014/main" id="{26988C3C-2843-1026-9069-8DD7C30BC5DA}"/>
              </a:ext>
            </a:extLst>
          </p:cNvPr>
          <p:cNvSpPr txBox="1">
            <a:spLocks/>
          </p:cNvSpPr>
          <p:nvPr userDrawn="1"/>
        </p:nvSpPr>
        <p:spPr>
          <a:xfrm>
            <a:off x="538554" y="2214587"/>
            <a:ext cx="5300385" cy="5459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b="1">
                <a:solidFill>
                  <a:schemeClr val="bg1"/>
                </a:solidFill>
                <a:latin typeface="+mn-lt"/>
              </a:rPr>
              <a:t>Review</a:t>
            </a:r>
            <a:endParaRPr lang="en-US">
              <a:solidFill>
                <a:schemeClr val="bg1"/>
              </a:solidFill>
              <a:latin typeface="+mn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B1DBC34-84DA-4361-5159-9E3DC586728E}"/>
              </a:ext>
            </a:extLst>
          </p:cNvPr>
          <p:cNvSpPr txBox="1"/>
          <p:nvPr userDrawn="1"/>
        </p:nvSpPr>
        <p:spPr>
          <a:xfrm>
            <a:off x="7323155" y="2949456"/>
            <a:ext cx="31817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/>
              <a:t>SSP lesson</a:t>
            </a:r>
            <a:endParaRPr lang="en-AU" sz="320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BB68FDAC-603E-1149-97DE-50DFB6AC4C36}"/>
              </a:ext>
            </a:extLst>
          </p:cNvPr>
          <p:cNvGrpSpPr/>
          <p:nvPr userDrawn="1"/>
        </p:nvGrpSpPr>
        <p:grpSpPr>
          <a:xfrm>
            <a:off x="324326" y="6162429"/>
            <a:ext cx="11574178" cy="365125"/>
            <a:chOff x="324326" y="6162429"/>
            <a:chExt cx="11574178" cy="365125"/>
          </a:xfrm>
        </p:grpSpPr>
        <p:sp>
          <p:nvSpPr>
            <p:cNvPr id="22" name="Footer Placeholder 4">
              <a:extLst>
                <a:ext uri="{FF2B5EF4-FFF2-40B4-BE49-F238E27FC236}">
                  <a16:creationId xmlns:a16="http://schemas.microsoft.com/office/drawing/2014/main" id="{5123AA02-ADCC-30AE-A868-400600829F9F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324326" y="6162429"/>
              <a:ext cx="10930415" cy="365125"/>
            </a:xfrm>
            <a:prstGeom prst="rect">
              <a:avLst/>
            </a:prstGeom>
          </p:spPr>
          <p:txBody>
            <a:bodyPr vert="horz" lIns="0" tIns="0" rIns="0" bIns="0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00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V1.0 © 2025 Commonwealth of Australia, unless otherwise indicated. Creative Commons Attribution 4.0, unless otherwise indicated.</a:t>
              </a:r>
              <a:r>
                <a:rPr lang="en-AU" sz="100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 </a:t>
              </a:r>
              <a:br>
                <a:rPr lang="en-AU" sz="100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</a:br>
              <a:r>
                <a:rPr lang="en-AU" sz="100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View online: </a:t>
              </a:r>
              <a:r>
                <a:rPr lang="en-AU" sz="1000">
                  <a:solidFill>
                    <a:srgbClr val="4857A6"/>
                  </a:solidFill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  <a:hlinkClick r:id="rId8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https://www.literacyhub.edu.au/plan-teach-and-assess/lesson-packs/</a:t>
              </a:r>
              <a:r>
                <a:rPr lang="en-AU" sz="1000">
                  <a:solidFill>
                    <a:srgbClr val="4857A6"/>
                  </a:solidFill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 </a:t>
              </a:r>
            </a:p>
          </p:txBody>
        </p:sp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289E245B-43BA-B3A3-EA84-C1428A5B66C1}"/>
                </a:ext>
              </a:extLst>
            </p:cNvPr>
            <p:cNvPicPr/>
            <p:nvPr userDrawn="1"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48708" y="6262121"/>
              <a:ext cx="549796" cy="199390"/>
            </a:xfrm>
            <a:prstGeom prst="rect">
              <a:avLst/>
            </a:prstGeom>
          </p:spPr>
        </p:pic>
      </p:grpSp>
      <p:sp>
        <p:nvSpPr>
          <p:cNvPr id="20" name="Rectangle 19">
            <a:extLst>
              <a:ext uri="{FF2B5EF4-FFF2-40B4-BE49-F238E27FC236}">
                <a16:creationId xmlns:a16="http://schemas.microsoft.com/office/drawing/2014/main" id="{55CEA187-30A6-162F-9CF6-D32B78A054F6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DAEA3689-F34A-763C-9003-B695CFE7A065}"/>
              </a:ext>
            </a:extLst>
          </p:cNvPr>
          <p:cNvPicPr>
            <a:picLocks noChangeAspect="1"/>
          </p:cNvPicPr>
          <p:nvPr userDrawn="1"/>
        </p:nvPicPr>
        <p:blipFill>
          <a:blip r:embed="rId10" r:link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275877" y="429634"/>
            <a:ext cx="5547360" cy="711199"/>
          </a:xfrm>
          <a:prstGeom prst="rect">
            <a:avLst/>
          </a:prstGeom>
        </p:spPr>
      </p:pic>
      <p:sp>
        <p:nvSpPr>
          <p:cNvPr id="26" name="Title 1">
            <a:extLst>
              <a:ext uri="{FF2B5EF4-FFF2-40B4-BE49-F238E27FC236}">
                <a16:creationId xmlns:a16="http://schemas.microsoft.com/office/drawing/2014/main" id="{E3CE793E-2A71-A45B-7313-740D55F9FEA7}"/>
              </a:ext>
            </a:extLst>
          </p:cNvPr>
          <p:cNvSpPr txBox="1">
            <a:spLocks/>
          </p:cNvSpPr>
          <p:nvPr userDrawn="1"/>
        </p:nvSpPr>
        <p:spPr>
          <a:xfrm>
            <a:off x="9063641" y="437601"/>
            <a:ext cx="2674189" cy="711199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8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80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Lesson 4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99153DF-47B8-74B7-F91D-8C6DA233382B}"/>
              </a:ext>
            </a:extLst>
          </p:cNvPr>
          <p:cNvSpPr txBox="1">
            <a:spLocks/>
          </p:cNvSpPr>
          <p:nvPr userDrawn="1"/>
        </p:nvSpPr>
        <p:spPr>
          <a:xfrm>
            <a:off x="6275877" y="468156"/>
            <a:ext cx="2787764" cy="676661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8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8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Phase 16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558660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ntion/Criteria 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F5F79013-1113-CAAE-507A-C01A5D6D2CCA}"/>
              </a:ext>
            </a:extLst>
          </p:cNvPr>
          <p:cNvSpPr/>
          <p:nvPr userDrawn="1"/>
        </p:nvSpPr>
        <p:spPr>
          <a:xfrm>
            <a:off x="681871" y="742532"/>
            <a:ext cx="4552252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AB9B0651-4E90-8395-E5AD-FDF897BE5798}"/>
              </a:ext>
            </a:extLst>
          </p:cNvPr>
          <p:cNvSpPr/>
          <p:nvPr userDrawn="1"/>
        </p:nvSpPr>
        <p:spPr>
          <a:xfrm>
            <a:off x="681871" y="2754702"/>
            <a:ext cx="4552252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CD17BD9-CB19-7DA3-334E-828F5D474F67}"/>
              </a:ext>
            </a:extLst>
          </p:cNvPr>
          <p:cNvSpPr txBox="1"/>
          <p:nvPr userDrawn="1"/>
        </p:nvSpPr>
        <p:spPr>
          <a:xfrm>
            <a:off x="850233" y="733269"/>
            <a:ext cx="40105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Learning intention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D63E81F-B547-E517-446B-9A7CBEC68253}"/>
              </a:ext>
            </a:extLst>
          </p:cNvPr>
          <p:cNvSpPr txBox="1"/>
          <p:nvPr userDrawn="1"/>
        </p:nvSpPr>
        <p:spPr>
          <a:xfrm>
            <a:off x="890339" y="2746559"/>
            <a:ext cx="40105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Success criteria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148995D-C9E8-9DEA-5CDB-A3335605A5D4}"/>
              </a:ext>
            </a:extLst>
          </p:cNvPr>
          <p:cNvSpPr txBox="1"/>
          <p:nvPr userDrawn="1"/>
        </p:nvSpPr>
        <p:spPr>
          <a:xfrm>
            <a:off x="681871" y="1527734"/>
            <a:ext cx="934871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>
                <a:solidFill>
                  <a:srgbClr val="0E1E42"/>
                </a:solidFill>
                <a:ea typeface="+mj-lt"/>
                <a:cs typeface="+mj-lt"/>
              </a:rPr>
              <a:t>We are learning about letters and sounds so that we can read and </a:t>
            </a:r>
            <a:r>
              <a:rPr lang="en-US" sz="2800">
                <a:ea typeface="+mj-lt"/>
                <a:cs typeface="+mj-lt"/>
              </a:rPr>
              <a:t>spell</a:t>
            </a:r>
            <a:r>
              <a:rPr lang="en-US" sz="2800">
                <a:solidFill>
                  <a:srgbClr val="0E1E42"/>
                </a:solidFill>
                <a:ea typeface="+mj-lt"/>
                <a:cs typeface="+mj-lt"/>
              </a:rPr>
              <a:t> words.</a:t>
            </a:r>
            <a:endParaRPr lang="en-US" sz="2800">
              <a:solidFill>
                <a:srgbClr val="0E1E42"/>
              </a:solidFill>
            </a:endParaRP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B95E2632-8038-FC5B-5C5B-734D6248FB79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9E0E438-CCD6-224D-F554-49A6EE4CC2EA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479161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Open Slide 1:1 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4DBA0CFF-0A7D-BB66-E977-D6B85EDC3B6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283765" y="2077653"/>
            <a:ext cx="11666496" cy="2581735"/>
          </a:xfrm>
          <a:prstGeom prst="roundRect">
            <a:avLst>
              <a:gd name="adj" fmla="val 9282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Graphic 37">
            <a:extLst>
              <a:ext uri="{FF2B5EF4-FFF2-40B4-BE49-F238E27FC236}">
                <a16:creationId xmlns:a16="http://schemas.microsoft.com/office/drawing/2014/main" id="{DDF95D6F-7E43-422E-A019-6A7AA3B96D8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24326" y="442936"/>
            <a:ext cx="2535555" cy="70586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C4A394F-C231-C444-AB25-C1321D9DED7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pic>
        <p:nvPicPr>
          <p:cNvPr id="17" name="Graphic 16" descr="Circle with left arrow outline">
            <a:extLst>
              <a:ext uri="{FF2B5EF4-FFF2-40B4-BE49-F238E27FC236}">
                <a16:creationId xmlns:a16="http://schemas.microsoft.com/office/drawing/2014/main" id="{D5972B4B-6F1E-8F44-BBF4-87A995796D7E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5400000">
            <a:off x="226280" y="5260523"/>
            <a:ext cx="624548" cy="62454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A37FD61-74A1-4F91-9EF7-6D0EE5FCEB00}"/>
              </a:ext>
            </a:extLst>
          </p:cNvPr>
          <p:cNvSpPr txBox="1"/>
          <p:nvPr userDrawn="1"/>
        </p:nvSpPr>
        <p:spPr>
          <a:xfrm>
            <a:off x="850828" y="5376342"/>
            <a:ext cx="6900014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See ‘notes’ section under each slide for teacher instructions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489D1A9-CFA3-AEB3-1486-0F3CCBD354E4}"/>
              </a:ext>
            </a:extLst>
          </p:cNvPr>
          <p:cNvSpPr txBox="1">
            <a:spLocks/>
          </p:cNvSpPr>
          <p:nvPr userDrawn="1"/>
        </p:nvSpPr>
        <p:spPr>
          <a:xfrm>
            <a:off x="6096000" y="2258567"/>
            <a:ext cx="5522675" cy="234086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60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5128174-FF5F-9845-1621-8F6951D2C244}"/>
              </a:ext>
            </a:extLst>
          </p:cNvPr>
          <p:cNvSpPr txBox="1">
            <a:spLocks/>
          </p:cNvSpPr>
          <p:nvPr userDrawn="1"/>
        </p:nvSpPr>
        <p:spPr>
          <a:xfrm>
            <a:off x="6152688" y="2230918"/>
            <a:ext cx="5522675" cy="234086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60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9E102EAB-9CD2-6071-A4F3-08B34ACB37F0}"/>
              </a:ext>
            </a:extLst>
          </p:cNvPr>
          <p:cNvGrpSpPr/>
          <p:nvPr userDrawn="1"/>
        </p:nvGrpSpPr>
        <p:grpSpPr>
          <a:xfrm>
            <a:off x="283765" y="2071136"/>
            <a:ext cx="11666496" cy="725055"/>
            <a:chOff x="283765" y="2071136"/>
            <a:chExt cx="11666496" cy="725055"/>
          </a:xfrm>
        </p:grpSpPr>
        <p:sp>
          <p:nvSpPr>
            <p:cNvPr id="35" name="Rounded Rectangle 34">
              <a:extLst>
                <a:ext uri="{FF2B5EF4-FFF2-40B4-BE49-F238E27FC236}">
                  <a16:creationId xmlns:a16="http://schemas.microsoft.com/office/drawing/2014/main" id="{60D1E531-3571-853D-FE2E-16BB92764197}"/>
                </a:ext>
              </a:extLst>
            </p:cNvPr>
            <p:cNvSpPr>
              <a:spLocks/>
            </p:cNvSpPr>
            <p:nvPr userDrawn="1"/>
          </p:nvSpPr>
          <p:spPr>
            <a:xfrm>
              <a:off x="283765" y="2071136"/>
              <a:ext cx="11666496" cy="638571"/>
            </a:xfrm>
            <a:prstGeom prst="roundRect">
              <a:avLst>
                <a:gd name="adj" fmla="val 41812"/>
              </a:avLst>
            </a:prstGeom>
            <a:solidFill>
              <a:srgbClr val="B519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ounded Rectangle 35">
              <a:extLst>
                <a:ext uri="{FF2B5EF4-FFF2-40B4-BE49-F238E27FC236}">
                  <a16:creationId xmlns:a16="http://schemas.microsoft.com/office/drawing/2014/main" id="{4A710540-BE23-A028-A025-2B3404ECA67C}"/>
                </a:ext>
              </a:extLst>
            </p:cNvPr>
            <p:cNvSpPr>
              <a:spLocks/>
            </p:cNvSpPr>
            <p:nvPr userDrawn="1"/>
          </p:nvSpPr>
          <p:spPr>
            <a:xfrm>
              <a:off x="283765" y="2341758"/>
              <a:ext cx="11666496" cy="454433"/>
            </a:xfrm>
            <a:prstGeom prst="roundRect">
              <a:avLst>
                <a:gd name="adj" fmla="val 0"/>
              </a:avLst>
            </a:prstGeom>
            <a:solidFill>
              <a:srgbClr val="B519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7A8FCDE1-4BCD-14E7-0DF2-C4E606FF81E7}"/>
              </a:ext>
            </a:extLst>
          </p:cNvPr>
          <p:cNvCxnSpPr>
            <a:cxnSpLocks noGrp="1" noRot="1" noMove="1" noResize="1" noEditPoints="1" noAdjustHandles="1" noChangeArrowheads="1" noChangeShapeType="1"/>
          </p:cNvCxnSpPr>
          <p:nvPr userDrawn="1"/>
        </p:nvCxnSpPr>
        <p:spPr>
          <a:xfrm flipH="1">
            <a:off x="6078383" y="2064931"/>
            <a:ext cx="21697" cy="2665819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itle 5">
            <a:extLst>
              <a:ext uri="{FF2B5EF4-FFF2-40B4-BE49-F238E27FC236}">
                <a16:creationId xmlns:a16="http://schemas.microsoft.com/office/drawing/2014/main" id="{1BED9B0A-DD7A-5D93-EBFE-DE12382AEC96}"/>
              </a:ext>
            </a:extLst>
          </p:cNvPr>
          <p:cNvSpPr txBox="1">
            <a:spLocks/>
          </p:cNvSpPr>
          <p:nvPr userDrawn="1"/>
        </p:nvSpPr>
        <p:spPr>
          <a:xfrm>
            <a:off x="6209185" y="2230918"/>
            <a:ext cx="5300385" cy="5459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b="1">
                <a:solidFill>
                  <a:schemeClr val="bg1"/>
                </a:solidFill>
                <a:latin typeface="+mn-lt"/>
              </a:rPr>
              <a:t>Explicit teaching</a:t>
            </a:r>
            <a:endParaRPr lang="en-US">
              <a:solidFill>
                <a:schemeClr val="bg1"/>
              </a:solidFill>
              <a:latin typeface="+mn-lt"/>
            </a:endParaRPr>
          </a:p>
        </p:txBody>
      </p:sp>
      <p:sp>
        <p:nvSpPr>
          <p:cNvPr id="12" name="Title 5">
            <a:extLst>
              <a:ext uri="{FF2B5EF4-FFF2-40B4-BE49-F238E27FC236}">
                <a16:creationId xmlns:a16="http://schemas.microsoft.com/office/drawing/2014/main" id="{26988C3C-2843-1026-9069-8DD7C30BC5DA}"/>
              </a:ext>
            </a:extLst>
          </p:cNvPr>
          <p:cNvSpPr txBox="1">
            <a:spLocks/>
          </p:cNvSpPr>
          <p:nvPr userDrawn="1"/>
        </p:nvSpPr>
        <p:spPr>
          <a:xfrm>
            <a:off x="538554" y="2214587"/>
            <a:ext cx="5300385" cy="5459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b="1">
                <a:solidFill>
                  <a:schemeClr val="bg1"/>
                </a:solidFill>
                <a:latin typeface="+mn-lt"/>
              </a:rPr>
              <a:t>Review</a:t>
            </a:r>
            <a:endParaRPr lang="en-US">
              <a:solidFill>
                <a:schemeClr val="bg1"/>
              </a:solidFill>
              <a:latin typeface="+mn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B1DBC34-84DA-4361-5159-9E3DC586728E}"/>
              </a:ext>
            </a:extLst>
          </p:cNvPr>
          <p:cNvSpPr txBox="1"/>
          <p:nvPr userDrawn="1"/>
        </p:nvSpPr>
        <p:spPr>
          <a:xfrm>
            <a:off x="7323155" y="2813065"/>
            <a:ext cx="31817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/>
              <a:t>SSP lesson</a:t>
            </a:r>
            <a:endParaRPr lang="en-AU" sz="320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BB68FDAC-603E-1149-97DE-50DFB6AC4C36}"/>
              </a:ext>
            </a:extLst>
          </p:cNvPr>
          <p:cNvGrpSpPr/>
          <p:nvPr userDrawn="1"/>
        </p:nvGrpSpPr>
        <p:grpSpPr>
          <a:xfrm>
            <a:off x="324326" y="6162429"/>
            <a:ext cx="11574178" cy="365125"/>
            <a:chOff x="324326" y="6162429"/>
            <a:chExt cx="11574178" cy="365125"/>
          </a:xfrm>
        </p:grpSpPr>
        <p:sp>
          <p:nvSpPr>
            <p:cNvPr id="22" name="Footer Placeholder 4">
              <a:extLst>
                <a:ext uri="{FF2B5EF4-FFF2-40B4-BE49-F238E27FC236}">
                  <a16:creationId xmlns:a16="http://schemas.microsoft.com/office/drawing/2014/main" id="{5123AA02-ADCC-30AE-A868-400600829F9F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324326" y="6162429"/>
              <a:ext cx="10930415" cy="365125"/>
            </a:xfrm>
            <a:prstGeom prst="rect">
              <a:avLst/>
            </a:prstGeom>
          </p:spPr>
          <p:txBody>
            <a:bodyPr vert="horz" lIns="0" tIns="0" rIns="0" bIns="0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00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V1.0 © 2025 Commonwealth of Australia, unless otherwise indicated. Creative Commons Attribution 4.0, unless otherwise indicated.</a:t>
              </a:r>
              <a:r>
                <a:rPr lang="en-AU" sz="100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 </a:t>
              </a:r>
              <a:br>
                <a:rPr lang="en-AU" sz="100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</a:br>
              <a:r>
                <a:rPr lang="en-AU" sz="100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View online: </a:t>
              </a:r>
              <a:r>
                <a:rPr lang="en-AU" sz="1000">
                  <a:solidFill>
                    <a:srgbClr val="4857A6"/>
                  </a:solidFill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  <a:hlinkClick r:id="rId8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https://www.literacyhub.edu.au/plan-teach-and-assess/lesson-packs/</a:t>
              </a:r>
              <a:r>
                <a:rPr lang="en-AU" sz="100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 </a:t>
              </a:r>
            </a:p>
          </p:txBody>
        </p:sp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289E245B-43BA-B3A3-EA84-C1428A5B66C1}"/>
                </a:ext>
              </a:extLst>
            </p:cNvPr>
            <p:cNvPicPr/>
            <p:nvPr userDrawn="1"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48708" y="6262121"/>
              <a:ext cx="549796" cy="199390"/>
            </a:xfrm>
            <a:prstGeom prst="rect">
              <a:avLst/>
            </a:prstGeom>
          </p:spPr>
        </p:pic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F957280B-0BEA-D968-3E5D-106DDFA6897F}"/>
              </a:ext>
            </a:extLst>
          </p:cNvPr>
          <p:cNvPicPr>
            <a:picLocks noChangeAspect="1"/>
          </p:cNvPicPr>
          <p:nvPr userDrawn="1"/>
        </p:nvPicPr>
        <p:blipFill>
          <a:blip r:embed="rId10" r:link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275877" y="429634"/>
            <a:ext cx="5547360" cy="711199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C3FDEB66-79E0-CD74-546C-55DFD8373C30}"/>
              </a:ext>
            </a:extLst>
          </p:cNvPr>
          <p:cNvSpPr txBox="1">
            <a:spLocks/>
          </p:cNvSpPr>
          <p:nvPr userDrawn="1"/>
        </p:nvSpPr>
        <p:spPr>
          <a:xfrm>
            <a:off x="9063641" y="437601"/>
            <a:ext cx="2674189" cy="711199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8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80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Lesson 2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EB24FD3C-A75B-E2DA-6764-4A1E621B7F93}"/>
              </a:ext>
            </a:extLst>
          </p:cNvPr>
          <p:cNvSpPr txBox="1">
            <a:spLocks/>
          </p:cNvSpPr>
          <p:nvPr userDrawn="1"/>
        </p:nvSpPr>
        <p:spPr>
          <a:xfrm>
            <a:off x="6275877" y="468156"/>
            <a:ext cx="2787764" cy="676661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8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8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Phase 16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F0A72D86-0E4E-E06D-C66E-77FBE5ACD637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63F0FE7C-BBBA-50E2-0B8E-0E511A4DA3EE}"/>
              </a:ext>
            </a:extLst>
          </p:cNvPr>
          <p:cNvSpPr>
            <a:spLocks/>
          </p:cNvSpPr>
          <p:nvPr userDrawn="1"/>
        </p:nvSpPr>
        <p:spPr>
          <a:xfrm>
            <a:off x="6293493" y="3963191"/>
            <a:ext cx="2633531" cy="587036"/>
          </a:xfrm>
          <a:prstGeom prst="roundRect">
            <a:avLst>
              <a:gd name="adj" fmla="val 32399"/>
            </a:avLst>
          </a:prstGeom>
          <a:noFill/>
          <a:ln w="19050">
            <a:solidFill>
              <a:srgbClr val="B5196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72F5444F-0BDC-82D1-267F-A3C34B5CB71C}"/>
              </a:ext>
            </a:extLst>
          </p:cNvPr>
          <p:cNvSpPr>
            <a:spLocks/>
          </p:cNvSpPr>
          <p:nvPr userDrawn="1"/>
        </p:nvSpPr>
        <p:spPr>
          <a:xfrm>
            <a:off x="9104299" y="3963191"/>
            <a:ext cx="2633531" cy="587036"/>
          </a:xfrm>
          <a:prstGeom prst="roundRect">
            <a:avLst>
              <a:gd name="adj" fmla="val 32399"/>
            </a:avLst>
          </a:prstGeom>
          <a:noFill/>
          <a:ln w="19050">
            <a:solidFill>
              <a:srgbClr val="B5196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972B984-5A32-6133-75EF-DC51666F746C}"/>
              </a:ext>
            </a:extLst>
          </p:cNvPr>
          <p:cNvSpPr txBox="1"/>
          <p:nvPr userDrawn="1"/>
        </p:nvSpPr>
        <p:spPr>
          <a:xfrm>
            <a:off x="6302301" y="3972288"/>
            <a:ext cx="2615913" cy="5796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900"/>
              </a:lnSpc>
            </a:pPr>
            <a:r>
              <a:rPr lang="en-AU" b="0">
                <a:solidFill>
                  <a:schemeClr val="tx1"/>
                </a:solidFill>
              </a:rPr>
              <a:t>Last sound</a:t>
            </a:r>
          </a:p>
          <a:p>
            <a:pPr algn="ctr">
              <a:lnSpc>
                <a:spcPts val="1900"/>
              </a:lnSpc>
            </a:pPr>
            <a:r>
              <a:rPr lang="en-AU" b="1">
                <a:solidFill>
                  <a:schemeClr val="tx1"/>
                </a:solidFill>
              </a:rPr>
              <a:t>water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44DFBCE-0BD9-1C70-7268-704CA0034EBF}"/>
              </a:ext>
            </a:extLst>
          </p:cNvPr>
          <p:cNvSpPr txBox="1"/>
          <p:nvPr userDrawn="1"/>
        </p:nvSpPr>
        <p:spPr>
          <a:xfrm>
            <a:off x="9108977" y="3972288"/>
            <a:ext cx="2615913" cy="3359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900"/>
              </a:lnSpc>
            </a:pPr>
            <a:r>
              <a:rPr lang="en-AU" b="0">
                <a:solidFill>
                  <a:schemeClr val="tx1"/>
                </a:solidFill>
              </a:rPr>
              <a:t>Second last sound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3970778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section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4DBA0CFF-0A7D-BB66-E977-D6B85EDC3B6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283765" y="2077653"/>
            <a:ext cx="11666496" cy="2581735"/>
          </a:xfrm>
          <a:prstGeom prst="roundRect">
            <a:avLst>
              <a:gd name="adj" fmla="val 9282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Graphic 37">
            <a:extLst>
              <a:ext uri="{FF2B5EF4-FFF2-40B4-BE49-F238E27FC236}">
                <a16:creationId xmlns:a16="http://schemas.microsoft.com/office/drawing/2014/main" id="{DDF95D6F-7E43-422E-A019-6A7AA3B96D8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24326" y="442936"/>
            <a:ext cx="2535555" cy="70586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C4A394F-C231-C444-AB25-C1321D9DED7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pic>
        <p:nvPicPr>
          <p:cNvPr id="17" name="Graphic 16" descr="Circle with left arrow outline">
            <a:extLst>
              <a:ext uri="{FF2B5EF4-FFF2-40B4-BE49-F238E27FC236}">
                <a16:creationId xmlns:a16="http://schemas.microsoft.com/office/drawing/2014/main" id="{D5972B4B-6F1E-8F44-BBF4-87A995796D7E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5400000">
            <a:off x="226280" y="5260523"/>
            <a:ext cx="624548" cy="62454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A37FD61-74A1-4F91-9EF7-6D0EE5FCEB00}"/>
              </a:ext>
            </a:extLst>
          </p:cNvPr>
          <p:cNvSpPr txBox="1"/>
          <p:nvPr userDrawn="1"/>
        </p:nvSpPr>
        <p:spPr>
          <a:xfrm>
            <a:off x="850828" y="5376342"/>
            <a:ext cx="6900014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See ‘notes’ section under each slide for teacher instructions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489D1A9-CFA3-AEB3-1486-0F3CCBD354E4}"/>
              </a:ext>
            </a:extLst>
          </p:cNvPr>
          <p:cNvSpPr txBox="1">
            <a:spLocks/>
          </p:cNvSpPr>
          <p:nvPr userDrawn="1"/>
        </p:nvSpPr>
        <p:spPr>
          <a:xfrm>
            <a:off x="6096000" y="2258567"/>
            <a:ext cx="5522675" cy="234086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60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5128174-FF5F-9845-1621-8F6951D2C244}"/>
              </a:ext>
            </a:extLst>
          </p:cNvPr>
          <p:cNvSpPr txBox="1">
            <a:spLocks/>
          </p:cNvSpPr>
          <p:nvPr userDrawn="1"/>
        </p:nvSpPr>
        <p:spPr>
          <a:xfrm>
            <a:off x="6152688" y="2230918"/>
            <a:ext cx="5522675" cy="234086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60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9E102EAB-9CD2-6071-A4F3-08B34ACB37F0}"/>
              </a:ext>
            </a:extLst>
          </p:cNvPr>
          <p:cNvGrpSpPr/>
          <p:nvPr userDrawn="1"/>
        </p:nvGrpSpPr>
        <p:grpSpPr>
          <a:xfrm>
            <a:off x="283765" y="2071136"/>
            <a:ext cx="11666496" cy="725055"/>
            <a:chOff x="283765" y="2071136"/>
            <a:chExt cx="11666496" cy="725055"/>
          </a:xfrm>
        </p:grpSpPr>
        <p:sp>
          <p:nvSpPr>
            <p:cNvPr id="35" name="Rounded Rectangle 34">
              <a:extLst>
                <a:ext uri="{FF2B5EF4-FFF2-40B4-BE49-F238E27FC236}">
                  <a16:creationId xmlns:a16="http://schemas.microsoft.com/office/drawing/2014/main" id="{60D1E531-3571-853D-FE2E-16BB92764197}"/>
                </a:ext>
              </a:extLst>
            </p:cNvPr>
            <p:cNvSpPr>
              <a:spLocks/>
            </p:cNvSpPr>
            <p:nvPr userDrawn="1"/>
          </p:nvSpPr>
          <p:spPr>
            <a:xfrm>
              <a:off x="283765" y="2071136"/>
              <a:ext cx="11666496" cy="638571"/>
            </a:xfrm>
            <a:prstGeom prst="roundRect">
              <a:avLst>
                <a:gd name="adj" fmla="val 41812"/>
              </a:avLst>
            </a:prstGeom>
            <a:solidFill>
              <a:srgbClr val="B519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ounded Rectangle 35">
              <a:extLst>
                <a:ext uri="{FF2B5EF4-FFF2-40B4-BE49-F238E27FC236}">
                  <a16:creationId xmlns:a16="http://schemas.microsoft.com/office/drawing/2014/main" id="{4A710540-BE23-A028-A025-2B3404ECA67C}"/>
                </a:ext>
              </a:extLst>
            </p:cNvPr>
            <p:cNvSpPr>
              <a:spLocks/>
            </p:cNvSpPr>
            <p:nvPr userDrawn="1"/>
          </p:nvSpPr>
          <p:spPr>
            <a:xfrm>
              <a:off x="283765" y="2341758"/>
              <a:ext cx="11666496" cy="454433"/>
            </a:xfrm>
            <a:prstGeom prst="roundRect">
              <a:avLst>
                <a:gd name="adj" fmla="val 0"/>
              </a:avLst>
            </a:prstGeom>
            <a:solidFill>
              <a:srgbClr val="B519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7A8FCDE1-4BCD-14E7-0DF2-C4E606FF81E7}"/>
              </a:ext>
            </a:extLst>
          </p:cNvPr>
          <p:cNvCxnSpPr>
            <a:cxnSpLocks noGrp="1" noRot="1" noMove="1" noResize="1" noEditPoints="1" noAdjustHandles="1" noChangeArrowheads="1" noChangeShapeType="1"/>
          </p:cNvCxnSpPr>
          <p:nvPr userDrawn="1"/>
        </p:nvCxnSpPr>
        <p:spPr>
          <a:xfrm flipH="1">
            <a:off x="6078383" y="2064931"/>
            <a:ext cx="21697" cy="2665819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itle 5">
            <a:extLst>
              <a:ext uri="{FF2B5EF4-FFF2-40B4-BE49-F238E27FC236}">
                <a16:creationId xmlns:a16="http://schemas.microsoft.com/office/drawing/2014/main" id="{1BED9B0A-DD7A-5D93-EBFE-DE12382AEC96}"/>
              </a:ext>
            </a:extLst>
          </p:cNvPr>
          <p:cNvSpPr txBox="1">
            <a:spLocks/>
          </p:cNvSpPr>
          <p:nvPr userDrawn="1"/>
        </p:nvSpPr>
        <p:spPr>
          <a:xfrm>
            <a:off x="6209185" y="2230918"/>
            <a:ext cx="5300385" cy="5459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b="1">
                <a:solidFill>
                  <a:schemeClr val="bg1"/>
                </a:solidFill>
                <a:latin typeface="+mn-lt"/>
              </a:rPr>
              <a:t>Explicit teaching</a:t>
            </a:r>
            <a:endParaRPr lang="en-US">
              <a:solidFill>
                <a:schemeClr val="bg1"/>
              </a:solidFill>
              <a:latin typeface="+mn-lt"/>
            </a:endParaRPr>
          </a:p>
        </p:txBody>
      </p:sp>
      <p:sp>
        <p:nvSpPr>
          <p:cNvPr id="12" name="Title 5">
            <a:extLst>
              <a:ext uri="{FF2B5EF4-FFF2-40B4-BE49-F238E27FC236}">
                <a16:creationId xmlns:a16="http://schemas.microsoft.com/office/drawing/2014/main" id="{26988C3C-2843-1026-9069-8DD7C30BC5DA}"/>
              </a:ext>
            </a:extLst>
          </p:cNvPr>
          <p:cNvSpPr txBox="1">
            <a:spLocks/>
          </p:cNvSpPr>
          <p:nvPr userDrawn="1"/>
        </p:nvSpPr>
        <p:spPr>
          <a:xfrm>
            <a:off x="538554" y="2214587"/>
            <a:ext cx="5300385" cy="5459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b="1">
                <a:solidFill>
                  <a:schemeClr val="bg1"/>
                </a:solidFill>
                <a:latin typeface="+mn-lt"/>
              </a:rPr>
              <a:t>Review</a:t>
            </a:r>
            <a:endParaRPr lang="en-US">
              <a:solidFill>
                <a:schemeClr val="bg1"/>
              </a:solidFill>
              <a:latin typeface="+mn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B1DBC34-84DA-4361-5159-9E3DC586728E}"/>
              </a:ext>
            </a:extLst>
          </p:cNvPr>
          <p:cNvSpPr txBox="1"/>
          <p:nvPr userDrawn="1"/>
        </p:nvSpPr>
        <p:spPr>
          <a:xfrm>
            <a:off x="7323155" y="2949456"/>
            <a:ext cx="31817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/>
              <a:t>SSP lesson</a:t>
            </a:r>
            <a:endParaRPr lang="en-AU" sz="320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BB68FDAC-603E-1149-97DE-50DFB6AC4C36}"/>
              </a:ext>
            </a:extLst>
          </p:cNvPr>
          <p:cNvGrpSpPr/>
          <p:nvPr userDrawn="1"/>
        </p:nvGrpSpPr>
        <p:grpSpPr>
          <a:xfrm>
            <a:off x="324326" y="6162429"/>
            <a:ext cx="11574178" cy="365125"/>
            <a:chOff x="324326" y="6162429"/>
            <a:chExt cx="11574178" cy="365125"/>
          </a:xfrm>
        </p:grpSpPr>
        <p:sp>
          <p:nvSpPr>
            <p:cNvPr id="22" name="Footer Placeholder 4">
              <a:extLst>
                <a:ext uri="{FF2B5EF4-FFF2-40B4-BE49-F238E27FC236}">
                  <a16:creationId xmlns:a16="http://schemas.microsoft.com/office/drawing/2014/main" id="{5123AA02-ADCC-30AE-A868-400600829F9F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324326" y="6162429"/>
              <a:ext cx="10930415" cy="365125"/>
            </a:xfrm>
            <a:prstGeom prst="rect">
              <a:avLst/>
            </a:prstGeom>
          </p:spPr>
          <p:txBody>
            <a:bodyPr vert="horz" lIns="0" tIns="0" rIns="0" bIns="0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00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V1.0 © 2025 Commonwealth of Australia, unless otherwise indicated. Creative Commons Attribution 4.0, unless otherwise indicated.</a:t>
              </a:r>
              <a:r>
                <a:rPr lang="en-AU" sz="100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 </a:t>
              </a:r>
              <a:br>
                <a:rPr lang="en-AU" sz="100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</a:br>
              <a:r>
                <a:rPr lang="en-AU" sz="100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View online: </a:t>
              </a:r>
              <a:r>
                <a:rPr lang="en-AU" sz="1000">
                  <a:solidFill>
                    <a:srgbClr val="4857A6"/>
                  </a:solidFill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  <a:hlinkClick r:id="rId8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https://www.literacyhub.edu.au/plan-teach-and-assess/lesson-packs/</a:t>
              </a:r>
              <a:r>
                <a:rPr lang="en-AU" sz="1000">
                  <a:solidFill>
                    <a:srgbClr val="4857A6"/>
                  </a:solidFill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 </a:t>
              </a:r>
            </a:p>
          </p:txBody>
        </p:sp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289E245B-43BA-B3A3-EA84-C1428A5B66C1}"/>
                </a:ext>
              </a:extLst>
            </p:cNvPr>
            <p:cNvPicPr/>
            <p:nvPr userDrawn="1"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48708" y="6262121"/>
              <a:ext cx="549796" cy="199390"/>
            </a:xfrm>
            <a:prstGeom prst="rect">
              <a:avLst/>
            </a:prstGeom>
          </p:spPr>
        </p:pic>
      </p:grpSp>
      <p:sp>
        <p:nvSpPr>
          <p:cNvPr id="20" name="Rectangle 19">
            <a:extLst>
              <a:ext uri="{FF2B5EF4-FFF2-40B4-BE49-F238E27FC236}">
                <a16:creationId xmlns:a16="http://schemas.microsoft.com/office/drawing/2014/main" id="{55CEA187-30A6-162F-9CF6-D32B78A054F6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DAEA3689-F34A-763C-9003-B695CFE7A065}"/>
              </a:ext>
            </a:extLst>
          </p:cNvPr>
          <p:cNvPicPr>
            <a:picLocks noChangeAspect="1"/>
          </p:cNvPicPr>
          <p:nvPr userDrawn="1"/>
        </p:nvPicPr>
        <p:blipFill>
          <a:blip r:embed="rId10" r:link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275877" y="429634"/>
            <a:ext cx="5547360" cy="711199"/>
          </a:xfrm>
          <a:prstGeom prst="rect">
            <a:avLst/>
          </a:prstGeom>
        </p:spPr>
      </p:pic>
      <p:sp>
        <p:nvSpPr>
          <p:cNvPr id="26" name="Title 1">
            <a:extLst>
              <a:ext uri="{FF2B5EF4-FFF2-40B4-BE49-F238E27FC236}">
                <a16:creationId xmlns:a16="http://schemas.microsoft.com/office/drawing/2014/main" id="{E3CE793E-2A71-A45B-7313-740D55F9FEA7}"/>
              </a:ext>
            </a:extLst>
          </p:cNvPr>
          <p:cNvSpPr txBox="1">
            <a:spLocks/>
          </p:cNvSpPr>
          <p:nvPr userDrawn="1"/>
        </p:nvSpPr>
        <p:spPr>
          <a:xfrm>
            <a:off x="9063641" y="437601"/>
            <a:ext cx="2674189" cy="711199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8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80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Lesson 2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99153DF-47B8-74B7-F91D-8C6DA233382B}"/>
              </a:ext>
            </a:extLst>
          </p:cNvPr>
          <p:cNvSpPr txBox="1">
            <a:spLocks/>
          </p:cNvSpPr>
          <p:nvPr userDrawn="1"/>
        </p:nvSpPr>
        <p:spPr>
          <a:xfrm>
            <a:off x="6275877" y="468156"/>
            <a:ext cx="2787764" cy="676661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8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8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Phase 16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7916133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You do Suffix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5722A1E8-5C47-8341-A0A5-FB823995C90B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Graphic 13" descr="Users outline">
            <a:extLst>
              <a:ext uri="{FF2B5EF4-FFF2-40B4-BE49-F238E27FC236}">
                <a16:creationId xmlns:a16="http://schemas.microsoft.com/office/drawing/2014/main" id="{1696F51B-97E5-6140-8EC9-F895F6B810B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23794" y="263900"/>
            <a:ext cx="688952" cy="688952"/>
          </a:xfrm>
          <a:prstGeom prst="rect">
            <a:avLst/>
          </a:prstGeom>
        </p:spPr>
      </p:pic>
      <p:sp>
        <p:nvSpPr>
          <p:cNvPr id="8" name="Rounded Rectangle 10">
            <a:extLst>
              <a:ext uri="{FF2B5EF4-FFF2-40B4-BE49-F238E27FC236}">
                <a16:creationId xmlns:a16="http://schemas.microsoft.com/office/drawing/2014/main" id="{CA46731F-E366-94A4-67CC-C25AE044C5D9}"/>
              </a:ext>
            </a:extLst>
          </p:cNvPr>
          <p:cNvSpPr/>
          <p:nvPr userDrawn="1"/>
        </p:nvSpPr>
        <p:spPr>
          <a:xfrm>
            <a:off x="283765" y="299356"/>
            <a:ext cx="2875814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76AAA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BE190321-D7BF-C062-2590-59C6905B1F18}"/>
              </a:ext>
            </a:extLst>
          </p:cNvPr>
          <p:cNvSpPr txBox="1">
            <a:spLocks/>
          </p:cNvSpPr>
          <p:nvPr userDrawn="1"/>
        </p:nvSpPr>
        <p:spPr>
          <a:xfrm>
            <a:off x="406225" y="310015"/>
            <a:ext cx="2588831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Prefix review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C91AB880-B088-3A99-E362-DBF2E807CBE3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DB3238B-0903-A992-C7AD-E77C4062678C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801079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Review_you do_write_ch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22">
            <a:extLst>
              <a:ext uri="{FF2B5EF4-FFF2-40B4-BE49-F238E27FC236}">
                <a16:creationId xmlns:a16="http://schemas.microsoft.com/office/drawing/2014/main" id="{A81043C3-9D2E-A566-965A-59AAD1857C51}"/>
              </a:ext>
            </a:extLst>
          </p:cNvPr>
          <p:cNvSpPr/>
          <p:nvPr userDrawn="1"/>
        </p:nvSpPr>
        <p:spPr>
          <a:xfrm>
            <a:off x="11035270" y="297833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" name="Rounded Rectangle 10">
            <a:extLst>
              <a:ext uri="{FF2B5EF4-FFF2-40B4-BE49-F238E27FC236}">
                <a16:creationId xmlns:a16="http://schemas.microsoft.com/office/drawing/2014/main" id="{820234C8-8E4A-DEBA-CD6A-524B155BFFDD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A183CFF-C7FF-B98F-4C60-90324C2B47B4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5" name="Rounded Rectangle 28">
            <a:extLst>
              <a:ext uri="{FF2B5EF4-FFF2-40B4-BE49-F238E27FC236}">
                <a16:creationId xmlns:a16="http://schemas.microsoft.com/office/drawing/2014/main" id="{0DA86F6A-A8AB-7F33-1864-5C3D405C3900}"/>
              </a:ext>
            </a:extLst>
          </p:cNvPr>
          <p:cNvSpPr/>
          <p:nvPr userDrawn="1"/>
        </p:nvSpPr>
        <p:spPr>
          <a:xfrm>
            <a:off x="9092706" y="297833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22">
            <a:extLst>
              <a:ext uri="{FF2B5EF4-FFF2-40B4-BE49-F238E27FC236}">
                <a16:creationId xmlns:a16="http://schemas.microsoft.com/office/drawing/2014/main" id="{8D50AF3F-4649-531E-1F7C-0274BEB0D643}"/>
              </a:ext>
            </a:extLst>
          </p:cNvPr>
          <p:cNvSpPr/>
          <p:nvPr userDrawn="1"/>
        </p:nvSpPr>
        <p:spPr>
          <a:xfrm>
            <a:off x="10063988" y="297833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Graphic 9" descr="Pencil outline">
            <a:extLst>
              <a:ext uri="{FF2B5EF4-FFF2-40B4-BE49-F238E27FC236}">
                <a16:creationId xmlns:a16="http://schemas.microsoft.com/office/drawing/2014/main" id="{BE0665B7-2FA9-8C90-C5A2-CAC4EC51ED6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70495" y="375804"/>
            <a:ext cx="490017" cy="490017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BB84D091-A3D2-B746-3D29-F043FFC205D0}"/>
              </a:ext>
            </a:extLst>
          </p:cNvPr>
          <p:cNvGrpSpPr/>
          <p:nvPr userDrawn="1"/>
        </p:nvGrpSpPr>
        <p:grpSpPr>
          <a:xfrm>
            <a:off x="11191356" y="284693"/>
            <a:ext cx="564546" cy="659100"/>
            <a:chOff x="1733006" y="4059633"/>
            <a:chExt cx="914400" cy="1126270"/>
          </a:xfrm>
          <a:solidFill>
            <a:srgbClr val="0E1F42"/>
          </a:solidFill>
        </p:grpSpPr>
        <p:pic>
          <p:nvPicPr>
            <p:cNvPr id="12" name="Graphic 11" descr="School boy outline">
              <a:extLst>
                <a:ext uri="{FF2B5EF4-FFF2-40B4-BE49-F238E27FC236}">
                  <a16:creationId xmlns:a16="http://schemas.microsoft.com/office/drawing/2014/main" id="{4A8EA0F7-BE81-FD29-90AD-7FDA092B2B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 b="24762"/>
            <a:stretch/>
          </p:blipFill>
          <p:spPr>
            <a:xfrm>
              <a:off x="1733006" y="4059633"/>
              <a:ext cx="914400" cy="687976"/>
            </a:xfrm>
            <a:prstGeom prst="rect">
              <a:avLst/>
            </a:prstGeom>
          </p:spPr>
        </p:pic>
        <p:pic>
          <p:nvPicPr>
            <p:cNvPr id="13" name="Graphic 12" descr="Blackboard with solid fill">
              <a:extLst>
                <a:ext uri="{FF2B5EF4-FFF2-40B4-BE49-F238E27FC236}">
                  <a16:creationId xmlns:a16="http://schemas.microsoft.com/office/drawing/2014/main" id="{17F1AB99-7FB0-C1E2-181B-E8B825F1AEF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852748" y="4497925"/>
              <a:ext cx="687978" cy="687978"/>
            </a:xfrm>
            <a:prstGeom prst="rect">
              <a:avLst/>
            </a:prstGeom>
          </p:spPr>
        </p:pic>
      </p:grpSp>
      <p:pic>
        <p:nvPicPr>
          <p:cNvPr id="15" name="Graphic 13" descr="Users outline">
            <a:extLst>
              <a:ext uri="{FF2B5EF4-FFF2-40B4-BE49-F238E27FC236}">
                <a16:creationId xmlns:a16="http://schemas.microsoft.com/office/drawing/2014/main" id="{C1E88F3E-0796-17F5-0F8D-856A65126AC3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186589" y="285396"/>
            <a:ext cx="688952" cy="688952"/>
          </a:xfrm>
          <a:prstGeom prst="rect">
            <a:avLst/>
          </a:prstGeom>
        </p:spPr>
      </p:pic>
      <p:sp>
        <p:nvSpPr>
          <p:cNvPr id="3" name="Rectangle: Rounded Corners 1">
            <a:extLst>
              <a:ext uri="{FF2B5EF4-FFF2-40B4-BE49-F238E27FC236}">
                <a16:creationId xmlns:a16="http://schemas.microsoft.com/office/drawing/2014/main" id="{14CEC63F-09F5-B4CE-FD6A-BFB265711454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105D9CF-1A3F-EDEB-2E96-275DB438BD80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7400331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eview_you do_read_write_ch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22">
            <a:extLst>
              <a:ext uri="{FF2B5EF4-FFF2-40B4-BE49-F238E27FC236}">
                <a16:creationId xmlns:a16="http://schemas.microsoft.com/office/drawing/2014/main" id="{A81043C3-9D2E-A566-965A-59AAD1857C51}"/>
              </a:ext>
            </a:extLst>
          </p:cNvPr>
          <p:cNvSpPr/>
          <p:nvPr userDrawn="1"/>
        </p:nvSpPr>
        <p:spPr>
          <a:xfrm>
            <a:off x="11051552" y="325190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" name="Rounded Rectangle 10">
            <a:extLst>
              <a:ext uri="{FF2B5EF4-FFF2-40B4-BE49-F238E27FC236}">
                <a16:creationId xmlns:a16="http://schemas.microsoft.com/office/drawing/2014/main" id="{820234C8-8E4A-DEBA-CD6A-524B155BFFDD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A183CFF-C7FF-B98F-4C60-90324C2B47B4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5" name="Rounded Rectangle 28">
            <a:extLst>
              <a:ext uri="{FF2B5EF4-FFF2-40B4-BE49-F238E27FC236}">
                <a16:creationId xmlns:a16="http://schemas.microsoft.com/office/drawing/2014/main" id="{0DA86F6A-A8AB-7F33-1864-5C3D405C3900}"/>
              </a:ext>
            </a:extLst>
          </p:cNvPr>
          <p:cNvSpPr/>
          <p:nvPr userDrawn="1"/>
        </p:nvSpPr>
        <p:spPr>
          <a:xfrm>
            <a:off x="8174960" y="325190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22">
            <a:extLst>
              <a:ext uri="{FF2B5EF4-FFF2-40B4-BE49-F238E27FC236}">
                <a16:creationId xmlns:a16="http://schemas.microsoft.com/office/drawing/2014/main" id="{8D50AF3F-4649-531E-1F7C-0274BEB0D643}"/>
              </a:ext>
            </a:extLst>
          </p:cNvPr>
          <p:cNvSpPr/>
          <p:nvPr userDrawn="1"/>
        </p:nvSpPr>
        <p:spPr>
          <a:xfrm>
            <a:off x="10092688" y="325190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Graphic 9" descr="Pencil outline">
            <a:extLst>
              <a:ext uri="{FF2B5EF4-FFF2-40B4-BE49-F238E27FC236}">
                <a16:creationId xmlns:a16="http://schemas.microsoft.com/office/drawing/2014/main" id="{BE0665B7-2FA9-8C90-C5A2-CAC4EC51ED6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70495" y="375804"/>
            <a:ext cx="490017" cy="490017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BB84D091-A3D2-B746-3D29-F043FFC205D0}"/>
              </a:ext>
            </a:extLst>
          </p:cNvPr>
          <p:cNvGrpSpPr/>
          <p:nvPr userDrawn="1"/>
        </p:nvGrpSpPr>
        <p:grpSpPr>
          <a:xfrm>
            <a:off x="11191356" y="284693"/>
            <a:ext cx="564546" cy="659100"/>
            <a:chOff x="1733006" y="4059633"/>
            <a:chExt cx="914400" cy="1126270"/>
          </a:xfrm>
          <a:solidFill>
            <a:srgbClr val="0E1F42"/>
          </a:solidFill>
        </p:grpSpPr>
        <p:pic>
          <p:nvPicPr>
            <p:cNvPr id="12" name="Graphic 11" descr="School boy outline">
              <a:extLst>
                <a:ext uri="{FF2B5EF4-FFF2-40B4-BE49-F238E27FC236}">
                  <a16:creationId xmlns:a16="http://schemas.microsoft.com/office/drawing/2014/main" id="{4A8EA0F7-BE81-FD29-90AD-7FDA092B2B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 b="24762"/>
            <a:stretch/>
          </p:blipFill>
          <p:spPr>
            <a:xfrm>
              <a:off x="1733006" y="4059633"/>
              <a:ext cx="914400" cy="687976"/>
            </a:xfrm>
            <a:prstGeom prst="rect">
              <a:avLst/>
            </a:prstGeom>
          </p:spPr>
        </p:pic>
        <p:pic>
          <p:nvPicPr>
            <p:cNvPr id="13" name="Graphic 12" descr="Blackboard with solid fill">
              <a:extLst>
                <a:ext uri="{FF2B5EF4-FFF2-40B4-BE49-F238E27FC236}">
                  <a16:creationId xmlns:a16="http://schemas.microsoft.com/office/drawing/2014/main" id="{17F1AB99-7FB0-C1E2-181B-E8B825F1AEF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852748" y="4497925"/>
              <a:ext cx="687978" cy="687978"/>
            </a:xfrm>
            <a:prstGeom prst="rect">
              <a:avLst/>
            </a:prstGeom>
          </p:spPr>
        </p:pic>
      </p:grpSp>
      <p:pic>
        <p:nvPicPr>
          <p:cNvPr id="15" name="Graphic 13" descr="Users outline">
            <a:extLst>
              <a:ext uri="{FF2B5EF4-FFF2-40B4-BE49-F238E27FC236}">
                <a16:creationId xmlns:a16="http://schemas.microsoft.com/office/drawing/2014/main" id="{C1E88F3E-0796-17F5-0F8D-856A65126AC3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8272504" y="325190"/>
            <a:ext cx="688952" cy="688952"/>
          </a:xfrm>
          <a:prstGeom prst="rect">
            <a:avLst/>
          </a:prstGeom>
        </p:spPr>
      </p:pic>
      <p:sp>
        <p:nvSpPr>
          <p:cNvPr id="3" name="Rectangle: Rounded Corners 1">
            <a:extLst>
              <a:ext uri="{FF2B5EF4-FFF2-40B4-BE49-F238E27FC236}">
                <a16:creationId xmlns:a16="http://schemas.microsoft.com/office/drawing/2014/main" id="{14CEC63F-09F5-B4CE-FD6A-BFB265711454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105D9CF-1A3F-EDEB-2E96-275DB438BD80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le 22">
            <a:extLst>
              <a:ext uri="{FF2B5EF4-FFF2-40B4-BE49-F238E27FC236}">
                <a16:creationId xmlns:a16="http://schemas.microsoft.com/office/drawing/2014/main" id="{6CE269BE-B5DB-5FE3-DEA2-67466AA35D06}"/>
              </a:ext>
            </a:extLst>
          </p:cNvPr>
          <p:cNvSpPr/>
          <p:nvPr userDrawn="1"/>
        </p:nvSpPr>
        <p:spPr>
          <a:xfrm>
            <a:off x="9133824" y="331356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Graphic 15" descr="Glasses outline">
            <a:extLst>
              <a:ext uri="{FF2B5EF4-FFF2-40B4-BE49-F238E27FC236}">
                <a16:creationId xmlns:a16="http://schemas.microsoft.com/office/drawing/2014/main" id="{2C2BC3C5-A7CA-30C2-65F3-A912C363817F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9255993" y="350371"/>
            <a:ext cx="638589" cy="63858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1130094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Review_you do_r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22">
            <a:extLst>
              <a:ext uri="{FF2B5EF4-FFF2-40B4-BE49-F238E27FC236}">
                <a16:creationId xmlns:a16="http://schemas.microsoft.com/office/drawing/2014/main" id="{A81043C3-9D2E-A566-965A-59AAD1857C51}"/>
              </a:ext>
            </a:extLst>
          </p:cNvPr>
          <p:cNvSpPr/>
          <p:nvPr userDrawn="1"/>
        </p:nvSpPr>
        <p:spPr>
          <a:xfrm>
            <a:off x="11069027" y="338317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" name="Rounded Rectangle 10">
            <a:extLst>
              <a:ext uri="{FF2B5EF4-FFF2-40B4-BE49-F238E27FC236}">
                <a16:creationId xmlns:a16="http://schemas.microsoft.com/office/drawing/2014/main" id="{820234C8-8E4A-DEBA-CD6A-524B155BFFDD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A183CFF-C7FF-B98F-4C60-90324C2B47B4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5" name="Rounded Rectangle 28">
            <a:extLst>
              <a:ext uri="{FF2B5EF4-FFF2-40B4-BE49-F238E27FC236}">
                <a16:creationId xmlns:a16="http://schemas.microsoft.com/office/drawing/2014/main" id="{0DA86F6A-A8AB-7F33-1864-5C3D405C3900}"/>
              </a:ext>
            </a:extLst>
          </p:cNvPr>
          <p:cNvSpPr/>
          <p:nvPr userDrawn="1"/>
        </p:nvSpPr>
        <p:spPr>
          <a:xfrm>
            <a:off x="10044674" y="338318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Graphic 15" descr="Glasses outline">
            <a:extLst>
              <a:ext uri="{FF2B5EF4-FFF2-40B4-BE49-F238E27FC236}">
                <a16:creationId xmlns:a16="http://schemas.microsoft.com/office/drawing/2014/main" id="{2FC5EF3E-BA51-2F00-2836-5636A486306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188092" y="346483"/>
            <a:ext cx="638589" cy="638589"/>
          </a:xfrm>
          <a:prstGeom prst="rect">
            <a:avLst/>
          </a:prstGeom>
        </p:spPr>
      </p:pic>
      <p:pic>
        <p:nvPicPr>
          <p:cNvPr id="10" name="Graphic 13" descr="Users outline">
            <a:extLst>
              <a:ext uri="{FF2B5EF4-FFF2-40B4-BE49-F238E27FC236}">
                <a16:creationId xmlns:a16="http://schemas.microsoft.com/office/drawing/2014/main" id="{066A0514-CF1A-3A3E-9F12-6D4F425854BB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138557" y="316821"/>
            <a:ext cx="688952" cy="688952"/>
          </a:xfrm>
          <a:prstGeom prst="rect">
            <a:avLst/>
          </a:prstGeom>
        </p:spPr>
      </p:pic>
      <p:sp>
        <p:nvSpPr>
          <p:cNvPr id="3" name="Rectangle: Rounded Corners 1">
            <a:extLst>
              <a:ext uri="{FF2B5EF4-FFF2-40B4-BE49-F238E27FC236}">
                <a16:creationId xmlns:a16="http://schemas.microsoft.com/office/drawing/2014/main" id="{45F1674E-776D-748C-F5EC-9002EBD6C2D2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396C0EE-9C30-F409-7625-30CA8073AE64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2024075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h3_Break after review_Phonemic awarene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4" name="Rounded Rectangle 16">
            <a:extLst>
              <a:ext uri="{FF2B5EF4-FFF2-40B4-BE49-F238E27FC236}">
                <a16:creationId xmlns:a16="http://schemas.microsoft.com/office/drawing/2014/main" id="{BC79AE74-51F2-7677-B84D-BAD89C5114D2}"/>
              </a:ext>
            </a:extLst>
          </p:cNvPr>
          <p:cNvSpPr/>
          <p:nvPr userDrawn="1"/>
        </p:nvSpPr>
        <p:spPr>
          <a:xfrm>
            <a:off x="1876248" y="3638587"/>
            <a:ext cx="9637728" cy="2029968"/>
          </a:xfrm>
          <a:prstGeom prst="round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DD666460-C125-E287-D70E-E158C0C70392}"/>
              </a:ext>
            </a:extLst>
          </p:cNvPr>
          <p:cNvGrpSpPr/>
          <p:nvPr userDrawn="1"/>
        </p:nvGrpSpPr>
        <p:grpSpPr>
          <a:xfrm>
            <a:off x="0" y="892467"/>
            <a:ext cx="8060635" cy="2029968"/>
            <a:chOff x="0" y="695183"/>
            <a:chExt cx="8060635" cy="2029968"/>
          </a:xfrm>
        </p:grpSpPr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id="{14C0B759-E816-C44B-9AB0-4528F191C8A1}"/>
                </a:ext>
              </a:extLst>
            </p:cNvPr>
            <p:cNvSpPr/>
            <p:nvPr userDrawn="1"/>
          </p:nvSpPr>
          <p:spPr>
            <a:xfrm>
              <a:off x="449580" y="695183"/>
              <a:ext cx="7611055" cy="2029968"/>
            </a:xfrm>
            <a:prstGeom prst="roundRect">
              <a:avLst/>
            </a:prstGeom>
            <a:solidFill>
              <a:srgbClr val="F4DC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6" name="Rounded Rectangle 5">
              <a:extLst>
                <a:ext uri="{FF2B5EF4-FFF2-40B4-BE49-F238E27FC236}">
                  <a16:creationId xmlns:a16="http://schemas.microsoft.com/office/drawing/2014/main" id="{214E9F29-E60F-33A4-B504-A075397670AD}"/>
                </a:ext>
              </a:extLst>
            </p:cNvPr>
            <p:cNvSpPr/>
            <p:nvPr userDrawn="1"/>
          </p:nvSpPr>
          <p:spPr>
            <a:xfrm>
              <a:off x="0" y="695183"/>
              <a:ext cx="2504661" cy="2029968"/>
            </a:xfrm>
            <a:prstGeom prst="roundRect">
              <a:avLst>
                <a:gd name="adj" fmla="val 0"/>
              </a:avLst>
            </a:prstGeom>
            <a:solidFill>
              <a:srgbClr val="F4DC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</p:grpSp>
      <p:sp>
        <p:nvSpPr>
          <p:cNvPr id="7" name="Rounded Rectangle 16">
            <a:extLst>
              <a:ext uri="{FF2B5EF4-FFF2-40B4-BE49-F238E27FC236}">
                <a16:creationId xmlns:a16="http://schemas.microsoft.com/office/drawing/2014/main" id="{BCB66945-3CC0-4D78-BBBA-CF319FBA36FE}"/>
              </a:ext>
            </a:extLst>
          </p:cNvPr>
          <p:cNvSpPr/>
          <p:nvPr userDrawn="1"/>
        </p:nvSpPr>
        <p:spPr>
          <a:xfrm>
            <a:off x="10386390" y="3638587"/>
            <a:ext cx="1805609" cy="2029968"/>
          </a:xfrm>
          <a:prstGeom prst="roundRect">
            <a:avLst>
              <a:gd name="adj" fmla="val 0"/>
            </a:avLst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pic>
        <p:nvPicPr>
          <p:cNvPr id="16" name="Graphic 15" descr="Badge Tick1 with solid fill">
            <a:extLst>
              <a:ext uri="{FF2B5EF4-FFF2-40B4-BE49-F238E27FC236}">
                <a16:creationId xmlns:a16="http://schemas.microsoft.com/office/drawing/2014/main" id="{C7888E28-8055-F983-D973-FC699B4CEEA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02128" y="1278054"/>
            <a:ext cx="1185510" cy="1185510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90A44D4D-26A7-FDB2-AD65-3C7F20FA23CA}"/>
              </a:ext>
            </a:extLst>
          </p:cNvPr>
          <p:cNvGrpSpPr/>
          <p:nvPr userDrawn="1"/>
        </p:nvGrpSpPr>
        <p:grpSpPr>
          <a:xfrm>
            <a:off x="2463789" y="4184400"/>
            <a:ext cx="938341" cy="938341"/>
            <a:chOff x="2463789" y="4184400"/>
            <a:chExt cx="938341" cy="938341"/>
          </a:xfrm>
        </p:grpSpPr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4400C917-BD77-581B-D549-FFA38ED1813A}"/>
                </a:ext>
              </a:extLst>
            </p:cNvPr>
            <p:cNvSpPr/>
            <p:nvPr userDrawn="1"/>
          </p:nvSpPr>
          <p:spPr>
            <a:xfrm>
              <a:off x="2463789" y="4184400"/>
              <a:ext cx="938341" cy="93834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pic>
          <p:nvPicPr>
            <p:cNvPr id="22" name="Graphic 21" descr="Play with solid fill">
              <a:extLst>
                <a:ext uri="{FF2B5EF4-FFF2-40B4-BE49-F238E27FC236}">
                  <a16:creationId xmlns:a16="http://schemas.microsoft.com/office/drawing/2014/main" id="{2B81E913-AECC-E45B-960B-33B9B595062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2691283" y="4386730"/>
              <a:ext cx="542736" cy="542736"/>
            </a:xfrm>
            <a:prstGeom prst="rect">
              <a:avLst/>
            </a:prstGeom>
          </p:spPr>
        </p:pic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CF19FFE3-8C8B-EFF6-E71E-ADA5BF61F43F}"/>
              </a:ext>
            </a:extLst>
          </p:cNvPr>
          <p:cNvSpPr txBox="1"/>
          <p:nvPr userDrawn="1"/>
        </p:nvSpPr>
        <p:spPr>
          <a:xfrm>
            <a:off x="1479021" y="1195523"/>
            <a:ext cx="60157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72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End of review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4AD64A3-4CB3-4859-6DDD-7F1B1E421F8B}"/>
              </a:ext>
            </a:extLst>
          </p:cNvPr>
          <p:cNvSpPr txBox="1"/>
          <p:nvPr userDrawn="1"/>
        </p:nvSpPr>
        <p:spPr>
          <a:xfrm>
            <a:off x="3453621" y="4053405"/>
            <a:ext cx="76693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7200" b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Start of SSP lesson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D23330C3-D62D-97EE-A781-DDEAD5428A38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DE0CF21-C319-DB84-40B1-4DD0960F27ED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894852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hwa as second last s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4" name="Rounded Rectangle 16">
            <a:extLst>
              <a:ext uri="{FF2B5EF4-FFF2-40B4-BE49-F238E27FC236}">
                <a16:creationId xmlns:a16="http://schemas.microsoft.com/office/drawing/2014/main" id="{BC79AE74-51F2-7677-B84D-BAD89C5114D2}"/>
              </a:ext>
            </a:extLst>
          </p:cNvPr>
          <p:cNvSpPr/>
          <p:nvPr userDrawn="1"/>
        </p:nvSpPr>
        <p:spPr>
          <a:xfrm>
            <a:off x="1876248" y="3706872"/>
            <a:ext cx="9637728" cy="2029968"/>
          </a:xfrm>
          <a:prstGeom prst="round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7" name="Rounded Rectangle 16">
            <a:extLst>
              <a:ext uri="{FF2B5EF4-FFF2-40B4-BE49-F238E27FC236}">
                <a16:creationId xmlns:a16="http://schemas.microsoft.com/office/drawing/2014/main" id="{BCB66945-3CC0-4D78-BBBA-CF319FBA36FE}"/>
              </a:ext>
            </a:extLst>
          </p:cNvPr>
          <p:cNvSpPr/>
          <p:nvPr userDrawn="1"/>
        </p:nvSpPr>
        <p:spPr>
          <a:xfrm>
            <a:off x="10386390" y="3706872"/>
            <a:ext cx="1805609" cy="2029968"/>
          </a:xfrm>
          <a:prstGeom prst="roundRect">
            <a:avLst>
              <a:gd name="adj" fmla="val 0"/>
            </a:avLst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90A44D4D-26A7-FDB2-AD65-3C7F20FA23CA}"/>
              </a:ext>
            </a:extLst>
          </p:cNvPr>
          <p:cNvGrpSpPr/>
          <p:nvPr userDrawn="1"/>
        </p:nvGrpSpPr>
        <p:grpSpPr>
          <a:xfrm>
            <a:off x="2463789" y="4252685"/>
            <a:ext cx="938341" cy="938341"/>
            <a:chOff x="2463789" y="4184400"/>
            <a:chExt cx="938341" cy="938341"/>
          </a:xfrm>
        </p:grpSpPr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4400C917-BD77-581B-D549-FFA38ED1813A}"/>
                </a:ext>
              </a:extLst>
            </p:cNvPr>
            <p:cNvSpPr/>
            <p:nvPr userDrawn="1"/>
          </p:nvSpPr>
          <p:spPr>
            <a:xfrm>
              <a:off x="2463789" y="4184400"/>
              <a:ext cx="938341" cy="93834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pic>
          <p:nvPicPr>
            <p:cNvPr id="22" name="Graphic 21" descr="Play with solid fill">
              <a:extLst>
                <a:ext uri="{FF2B5EF4-FFF2-40B4-BE49-F238E27FC236}">
                  <a16:creationId xmlns:a16="http://schemas.microsoft.com/office/drawing/2014/main" id="{2B81E913-AECC-E45B-960B-33B9B595062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2691283" y="4386730"/>
              <a:ext cx="542736" cy="542736"/>
            </a:xfrm>
            <a:prstGeom prst="rect">
              <a:avLst/>
            </a:prstGeom>
          </p:spPr>
        </p:pic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B4AD64A3-4CB3-4859-6DDD-7F1B1E421F8B}"/>
              </a:ext>
            </a:extLst>
          </p:cNvPr>
          <p:cNvSpPr txBox="1"/>
          <p:nvPr userDrawn="1"/>
        </p:nvSpPr>
        <p:spPr>
          <a:xfrm>
            <a:off x="3502150" y="4455015"/>
            <a:ext cx="76693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200" b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Schwa as the second last sound in a word</a:t>
            </a:r>
            <a:endParaRPr lang="en-AU" sz="7200" b="1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D23330C3-D62D-97EE-A781-DDEAD5428A38}"/>
              </a:ext>
            </a:extLst>
          </p:cNvPr>
          <p:cNvSpPr/>
          <p:nvPr userDrawn="1"/>
        </p:nvSpPr>
        <p:spPr>
          <a:xfrm>
            <a:off x="11010277" y="6405559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DE0CF21-C319-DB84-40B1-4DD0960F27ED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094438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hwa as last s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4" name="Rounded Rectangle 16">
            <a:extLst>
              <a:ext uri="{FF2B5EF4-FFF2-40B4-BE49-F238E27FC236}">
                <a16:creationId xmlns:a16="http://schemas.microsoft.com/office/drawing/2014/main" id="{BC79AE74-51F2-7677-B84D-BAD89C5114D2}"/>
              </a:ext>
            </a:extLst>
          </p:cNvPr>
          <p:cNvSpPr/>
          <p:nvPr userDrawn="1"/>
        </p:nvSpPr>
        <p:spPr>
          <a:xfrm>
            <a:off x="1876248" y="3706872"/>
            <a:ext cx="9637728" cy="2029968"/>
          </a:xfrm>
          <a:prstGeom prst="round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7" name="Rounded Rectangle 16">
            <a:extLst>
              <a:ext uri="{FF2B5EF4-FFF2-40B4-BE49-F238E27FC236}">
                <a16:creationId xmlns:a16="http://schemas.microsoft.com/office/drawing/2014/main" id="{BCB66945-3CC0-4D78-BBBA-CF319FBA36FE}"/>
              </a:ext>
            </a:extLst>
          </p:cNvPr>
          <p:cNvSpPr/>
          <p:nvPr userDrawn="1"/>
        </p:nvSpPr>
        <p:spPr>
          <a:xfrm>
            <a:off x="10386390" y="3706872"/>
            <a:ext cx="1805609" cy="2029968"/>
          </a:xfrm>
          <a:prstGeom prst="roundRect">
            <a:avLst>
              <a:gd name="adj" fmla="val 0"/>
            </a:avLst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90A44D4D-26A7-FDB2-AD65-3C7F20FA23CA}"/>
              </a:ext>
            </a:extLst>
          </p:cNvPr>
          <p:cNvGrpSpPr/>
          <p:nvPr userDrawn="1"/>
        </p:nvGrpSpPr>
        <p:grpSpPr>
          <a:xfrm>
            <a:off x="2463789" y="4252685"/>
            <a:ext cx="938341" cy="938341"/>
            <a:chOff x="2463789" y="4184400"/>
            <a:chExt cx="938341" cy="938341"/>
          </a:xfrm>
        </p:grpSpPr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4400C917-BD77-581B-D549-FFA38ED1813A}"/>
                </a:ext>
              </a:extLst>
            </p:cNvPr>
            <p:cNvSpPr/>
            <p:nvPr userDrawn="1"/>
          </p:nvSpPr>
          <p:spPr>
            <a:xfrm>
              <a:off x="2463789" y="4184400"/>
              <a:ext cx="938341" cy="93834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pic>
          <p:nvPicPr>
            <p:cNvPr id="22" name="Graphic 21" descr="Play with solid fill">
              <a:extLst>
                <a:ext uri="{FF2B5EF4-FFF2-40B4-BE49-F238E27FC236}">
                  <a16:creationId xmlns:a16="http://schemas.microsoft.com/office/drawing/2014/main" id="{2B81E913-AECC-E45B-960B-33B9B595062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2691283" y="4386730"/>
              <a:ext cx="542736" cy="542736"/>
            </a:xfrm>
            <a:prstGeom prst="rect">
              <a:avLst/>
            </a:prstGeom>
          </p:spPr>
        </p:pic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B4AD64A3-4CB3-4859-6DDD-7F1B1E421F8B}"/>
              </a:ext>
            </a:extLst>
          </p:cNvPr>
          <p:cNvSpPr txBox="1"/>
          <p:nvPr userDrawn="1"/>
        </p:nvSpPr>
        <p:spPr>
          <a:xfrm>
            <a:off x="3502150" y="4455015"/>
            <a:ext cx="76693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200" b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Schwa as the last sound in a word</a:t>
            </a:r>
            <a:endParaRPr lang="en-AU" sz="7200" b="1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D23330C3-D62D-97EE-A781-DDEAD5428A38}"/>
              </a:ext>
            </a:extLst>
          </p:cNvPr>
          <p:cNvSpPr/>
          <p:nvPr userDrawn="1"/>
        </p:nvSpPr>
        <p:spPr>
          <a:xfrm>
            <a:off x="11010277" y="6405559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DE0CF21-C319-DB84-40B1-4DD0960F27ED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831842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You do Suffix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5722A1E8-5C47-8341-A0A5-FB823995C90B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Graphic 13" descr="Users outline">
            <a:extLst>
              <a:ext uri="{FF2B5EF4-FFF2-40B4-BE49-F238E27FC236}">
                <a16:creationId xmlns:a16="http://schemas.microsoft.com/office/drawing/2014/main" id="{1696F51B-97E5-6140-8EC9-F895F6B810B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23794" y="263900"/>
            <a:ext cx="688952" cy="688952"/>
          </a:xfrm>
          <a:prstGeom prst="rect">
            <a:avLst/>
          </a:prstGeom>
        </p:spPr>
      </p:pic>
      <p:sp>
        <p:nvSpPr>
          <p:cNvPr id="2" name="Rounded Rectangle 10">
            <a:extLst>
              <a:ext uri="{FF2B5EF4-FFF2-40B4-BE49-F238E27FC236}">
                <a16:creationId xmlns:a16="http://schemas.microsoft.com/office/drawing/2014/main" id="{52379345-FBF5-F2E3-EC52-F245817F504C}"/>
              </a:ext>
            </a:extLst>
          </p:cNvPr>
          <p:cNvSpPr/>
          <p:nvPr userDrawn="1"/>
        </p:nvSpPr>
        <p:spPr>
          <a:xfrm>
            <a:off x="283765" y="299356"/>
            <a:ext cx="2916636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89923765-7CA4-EBAD-6BB3-F049070418AE}"/>
              </a:ext>
            </a:extLst>
          </p:cNvPr>
          <p:cNvSpPr txBox="1">
            <a:spLocks/>
          </p:cNvSpPr>
          <p:nvPr userDrawn="1"/>
        </p:nvSpPr>
        <p:spPr>
          <a:xfrm>
            <a:off x="283764" y="301851"/>
            <a:ext cx="2916635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Suffix review</a:t>
            </a:r>
          </a:p>
        </p:txBody>
      </p:sp>
      <p:sp>
        <p:nvSpPr>
          <p:cNvPr id="4" name="Rectangle: Rounded Corners 1">
            <a:extLst>
              <a:ext uri="{FF2B5EF4-FFF2-40B4-BE49-F238E27FC236}">
                <a16:creationId xmlns:a16="http://schemas.microsoft.com/office/drawing/2014/main" id="{4B10A5DB-C249-ADB1-C1BD-23CE3E342976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89CF330-7B7A-A052-3E5A-2E0F12A0479D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92098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 do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CDFB88B6-FE95-884B-AEAB-63773253A451}"/>
              </a:ext>
            </a:extLst>
          </p:cNvPr>
          <p:cNvGrpSpPr/>
          <p:nvPr userDrawn="1"/>
        </p:nvGrpSpPr>
        <p:grpSpPr>
          <a:xfrm>
            <a:off x="11029911" y="248271"/>
            <a:ext cx="876718" cy="688952"/>
            <a:chOff x="11029911" y="248271"/>
            <a:chExt cx="876718" cy="688952"/>
          </a:xfrm>
        </p:grpSpPr>
        <p:sp>
          <p:nvSpPr>
            <p:cNvPr id="16" name="Rounded Rectangle 15">
              <a:extLst>
                <a:ext uri="{FF2B5EF4-FFF2-40B4-BE49-F238E27FC236}">
                  <a16:creationId xmlns:a16="http://schemas.microsoft.com/office/drawing/2014/main" id="{17C6E769-1D95-A948-AC20-E39B73A3F70B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F4DC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7" name="Graphic 16" descr="Teacher outline">
              <a:extLst>
                <a:ext uri="{FF2B5EF4-FFF2-40B4-BE49-F238E27FC236}">
                  <a16:creationId xmlns:a16="http://schemas.microsoft.com/office/drawing/2014/main" id="{4A6F61DF-82A0-E149-A27F-30BE295E82B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103228" y="248271"/>
              <a:ext cx="688952" cy="688952"/>
            </a:xfrm>
            <a:prstGeom prst="rect">
              <a:avLst/>
            </a:prstGeom>
          </p:spPr>
        </p:pic>
      </p:grpSp>
      <p:sp>
        <p:nvSpPr>
          <p:cNvPr id="13" name="Rounded Rectangle 8">
            <a:extLst>
              <a:ext uri="{FF2B5EF4-FFF2-40B4-BE49-F238E27FC236}">
                <a16:creationId xmlns:a16="http://schemas.microsoft.com/office/drawing/2014/main" id="{605937F3-0744-C4F5-E693-57C89188E775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2CC7749-7B3B-9B5B-250B-8060928550BA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3" name="Rectangle: Rounded Corners 1">
            <a:extLst>
              <a:ext uri="{FF2B5EF4-FFF2-40B4-BE49-F238E27FC236}">
                <a16:creationId xmlns:a16="http://schemas.microsoft.com/office/drawing/2014/main" id="{F56AB9E6-F13D-489C-235F-ACD1577E5B10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5977568-D961-C001-A245-57C1E25F58C3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97759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3" name="Rounded Rectangle 8">
            <a:extLst>
              <a:ext uri="{FF2B5EF4-FFF2-40B4-BE49-F238E27FC236}">
                <a16:creationId xmlns:a16="http://schemas.microsoft.com/office/drawing/2014/main" id="{605937F3-0744-C4F5-E693-57C89188E775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2CC7749-7B3B-9B5B-250B-8060928550BA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89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3" name="Rectangle: Rounded Corners 1">
            <a:extLst>
              <a:ext uri="{FF2B5EF4-FFF2-40B4-BE49-F238E27FC236}">
                <a16:creationId xmlns:a16="http://schemas.microsoft.com/office/drawing/2014/main" id="{F56AB9E6-F13D-489C-235F-ACD1577E5B10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5977568-D961-C001-A245-57C1E25F58C3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1730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vi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3" name="Rounded Rectangle 8">
            <a:extLst>
              <a:ext uri="{FF2B5EF4-FFF2-40B4-BE49-F238E27FC236}">
                <a16:creationId xmlns:a16="http://schemas.microsoft.com/office/drawing/2014/main" id="{605937F3-0744-C4F5-E693-57C89188E775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2CC7749-7B3B-9B5B-250B-8060928550BA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89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Revision</a:t>
            </a:r>
          </a:p>
        </p:txBody>
      </p:sp>
      <p:sp>
        <p:nvSpPr>
          <p:cNvPr id="3" name="Rectangle: Rounded Corners 1">
            <a:extLst>
              <a:ext uri="{FF2B5EF4-FFF2-40B4-BE49-F238E27FC236}">
                <a16:creationId xmlns:a16="http://schemas.microsoft.com/office/drawing/2014/main" id="{F56AB9E6-F13D-489C-235F-ACD1577E5B10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5977568-D961-C001-A245-57C1E25F58C3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88237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 do + pen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FDE43A7A-C785-9A4D-B5C2-F0B90BD65D43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14" name="Rounded Rectangle 13">
              <a:extLst>
                <a:ext uri="{FF2B5EF4-FFF2-40B4-BE49-F238E27FC236}">
                  <a16:creationId xmlns:a16="http://schemas.microsoft.com/office/drawing/2014/main" id="{EA292C72-7B42-D043-847B-0B68F60C6A92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F4DC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7" name="Graphic 16" descr="Pencil outline">
              <a:extLst>
                <a:ext uri="{FF2B5EF4-FFF2-40B4-BE49-F238E27FC236}">
                  <a16:creationId xmlns:a16="http://schemas.microsoft.com/office/drawing/2014/main" id="{0ADD2B5E-4346-2C41-B0DB-AFDA3BB6A85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4BFF1B36-0B73-4346-9696-F8E4C89F846D}"/>
              </a:ext>
            </a:extLst>
          </p:cNvPr>
          <p:cNvGrpSpPr/>
          <p:nvPr userDrawn="1"/>
        </p:nvGrpSpPr>
        <p:grpSpPr>
          <a:xfrm>
            <a:off x="10048357" y="248271"/>
            <a:ext cx="876718" cy="688952"/>
            <a:chOff x="10048357" y="248271"/>
            <a:chExt cx="876718" cy="688952"/>
          </a:xfrm>
        </p:grpSpPr>
        <p:sp>
          <p:nvSpPr>
            <p:cNvPr id="19" name="Rounded Rectangle 18">
              <a:extLst>
                <a:ext uri="{FF2B5EF4-FFF2-40B4-BE49-F238E27FC236}">
                  <a16:creationId xmlns:a16="http://schemas.microsoft.com/office/drawing/2014/main" id="{9BB9364C-8353-9345-9681-E45337845551}"/>
                </a:ext>
              </a:extLst>
            </p:cNvPr>
            <p:cNvSpPr/>
            <p:nvPr userDrawn="1"/>
          </p:nvSpPr>
          <p:spPr>
            <a:xfrm>
              <a:off x="10048357" y="291263"/>
              <a:ext cx="876718" cy="645960"/>
            </a:xfrm>
            <a:prstGeom prst="roundRect">
              <a:avLst/>
            </a:prstGeom>
            <a:solidFill>
              <a:srgbClr val="F4DC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3" name="Graphic 22" descr="Teacher outline">
              <a:extLst>
                <a:ext uri="{FF2B5EF4-FFF2-40B4-BE49-F238E27FC236}">
                  <a16:creationId xmlns:a16="http://schemas.microsoft.com/office/drawing/2014/main" id="{807F1311-5081-AC4F-929F-54BF3E0B2CA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0121674" y="248271"/>
              <a:ext cx="688952" cy="688952"/>
            </a:xfrm>
            <a:prstGeom prst="rect">
              <a:avLst/>
            </a:prstGeom>
          </p:spPr>
        </p:pic>
      </p:grpSp>
      <p:sp>
        <p:nvSpPr>
          <p:cNvPr id="5" name="Rounded Rectangle 8">
            <a:extLst>
              <a:ext uri="{FF2B5EF4-FFF2-40B4-BE49-F238E27FC236}">
                <a16:creationId xmlns:a16="http://schemas.microsoft.com/office/drawing/2014/main" id="{10004B58-D0A6-7654-4AF8-5F086D061AAC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6F93530-9C7B-BD3E-C956-B3E99F0BB631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4" name="Rectangle: Rounded Corners 1">
            <a:extLst>
              <a:ext uri="{FF2B5EF4-FFF2-40B4-BE49-F238E27FC236}">
                <a16:creationId xmlns:a16="http://schemas.microsoft.com/office/drawing/2014/main" id="{43821A16-B139-91FF-69B5-36911947C2B4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2B84CEB-6DA1-EA3E-40F9-312FAD107CA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37980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 do + view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8D874059-AC1A-B644-B47A-44C7AC632A09}"/>
              </a:ext>
            </a:extLst>
          </p:cNvPr>
          <p:cNvGrpSpPr/>
          <p:nvPr userDrawn="1"/>
        </p:nvGrpSpPr>
        <p:grpSpPr>
          <a:xfrm>
            <a:off x="11029911" y="291262"/>
            <a:ext cx="876718" cy="655143"/>
            <a:chOff x="11029911" y="291262"/>
            <a:chExt cx="876718" cy="655143"/>
          </a:xfrm>
        </p:grpSpPr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id="{9FA620FD-F28D-624E-B25C-B66D6BC91461}"/>
                </a:ext>
              </a:extLst>
            </p:cNvPr>
            <p:cNvSpPr/>
            <p:nvPr userDrawn="1"/>
          </p:nvSpPr>
          <p:spPr>
            <a:xfrm>
              <a:off x="11029911" y="291262"/>
              <a:ext cx="876718" cy="645960"/>
            </a:xfrm>
            <a:prstGeom prst="roundRect">
              <a:avLst/>
            </a:prstGeom>
            <a:solidFill>
              <a:srgbClr val="F4DC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8" name="Graphic 17" descr="Glasses outline">
              <a:extLst>
                <a:ext uri="{FF2B5EF4-FFF2-40B4-BE49-F238E27FC236}">
                  <a16:creationId xmlns:a16="http://schemas.microsoft.com/office/drawing/2014/main" id="{BF7C3449-8A2D-5541-8956-BAD79DE609B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141291" y="307816"/>
              <a:ext cx="638589" cy="638589"/>
            </a:xfrm>
            <a:prstGeom prst="rect">
              <a:avLst/>
            </a:prstGeom>
          </p:spPr>
        </p:pic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536E2729-83B1-A342-AF7E-FE2D6222F29A}"/>
              </a:ext>
            </a:extLst>
          </p:cNvPr>
          <p:cNvGrpSpPr/>
          <p:nvPr userDrawn="1"/>
        </p:nvGrpSpPr>
        <p:grpSpPr>
          <a:xfrm>
            <a:off x="10048357" y="248271"/>
            <a:ext cx="876718" cy="688952"/>
            <a:chOff x="10048357" y="248271"/>
            <a:chExt cx="876718" cy="688952"/>
          </a:xfrm>
        </p:grpSpPr>
        <p:sp>
          <p:nvSpPr>
            <p:cNvPr id="23" name="Rounded Rectangle 22">
              <a:extLst>
                <a:ext uri="{FF2B5EF4-FFF2-40B4-BE49-F238E27FC236}">
                  <a16:creationId xmlns:a16="http://schemas.microsoft.com/office/drawing/2014/main" id="{3EE31828-2882-5C4D-8BB1-92FCBEF6AF00}"/>
                </a:ext>
              </a:extLst>
            </p:cNvPr>
            <p:cNvSpPr/>
            <p:nvPr userDrawn="1"/>
          </p:nvSpPr>
          <p:spPr>
            <a:xfrm>
              <a:off x="10048357" y="291263"/>
              <a:ext cx="876718" cy="645960"/>
            </a:xfrm>
            <a:prstGeom prst="roundRect">
              <a:avLst/>
            </a:prstGeom>
            <a:solidFill>
              <a:srgbClr val="F4DC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4" name="Graphic 23" descr="Teacher outline">
              <a:extLst>
                <a:ext uri="{FF2B5EF4-FFF2-40B4-BE49-F238E27FC236}">
                  <a16:creationId xmlns:a16="http://schemas.microsoft.com/office/drawing/2014/main" id="{3DAFC0AE-C6AE-8445-B77B-7991ED80BB9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0121674" y="248271"/>
              <a:ext cx="688952" cy="688952"/>
            </a:xfrm>
            <a:prstGeom prst="rect">
              <a:avLst/>
            </a:prstGeom>
          </p:spPr>
        </p:pic>
      </p:grpSp>
      <p:sp>
        <p:nvSpPr>
          <p:cNvPr id="4" name="Rounded Rectangle 8">
            <a:extLst>
              <a:ext uri="{FF2B5EF4-FFF2-40B4-BE49-F238E27FC236}">
                <a16:creationId xmlns:a16="http://schemas.microsoft.com/office/drawing/2014/main" id="{FDFBAA8C-C81D-A40D-7129-12C86FC73D88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4F002A6-0353-30CB-A108-5690B517A391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3" name="Rectangle: Rounded Corners 1">
            <a:extLst>
              <a:ext uri="{FF2B5EF4-FFF2-40B4-BE49-F238E27FC236}">
                <a16:creationId xmlns:a16="http://schemas.microsoft.com/office/drawing/2014/main" id="{64C76812-47C5-D211-8C05-3F59D03BD3ED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2B6CBEA-3BC5-8BD5-C3A4-107F453BADE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50274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 do + view + pen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F6858D44-258E-EF4F-817C-BAD62E4ECB37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22" name="Rounded Rectangle 21">
              <a:extLst>
                <a:ext uri="{FF2B5EF4-FFF2-40B4-BE49-F238E27FC236}">
                  <a16:creationId xmlns:a16="http://schemas.microsoft.com/office/drawing/2014/main" id="{C2AA4B2A-AC0D-FB4B-9031-5A954AEB5F82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F4DC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7" name="Graphic 26" descr="Pencil outline">
              <a:extLst>
                <a:ext uri="{FF2B5EF4-FFF2-40B4-BE49-F238E27FC236}">
                  <a16:creationId xmlns:a16="http://schemas.microsoft.com/office/drawing/2014/main" id="{E87D9DA4-CBF2-4042-941C-6298671D1A0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85E52806-B2E3-2340-A632-3C09619CB141}"/>
              </a:ext>
            </a:extLst>
          </p:cNvPr>
          <p:cNvGrpSpPr/>
          <p:nvPr userDrawn="1"/>
        </p:nvGrpSpPr>
        <p:grpSpPr>
          <a:xfrm>
            <a:off x="10048357" y="291262"/>
            <a:ext cx="876718" cy="655143"/>
            <a:chOff x="10048357" y="291262"/>
            <a:chExt cx="876718" cy="655143"/>
          </a:xfrm>
        </p:grpSpPr>
        <p:sp>
          <p:nvSpPr>
            <p:cNvPr id="29" name="Rounded Rectangle 28">
              <a:extLst>
                <a:ext uri="{FF2B5EF4-FFF2-40B4-BE49-F238E27FC236}">
                  <a16:creationId xmlns:a16="http://schemas.microsoft.com/office/drawing/2014/main" id="{3B212C11-8B36-A342-B007-377815F6B876}"/>
                </a:ext>
              </a:extLst>
            </p:cNvPr>
            <p:cNvSpPr/>
            <p:nvPr userDrawn="1"/>
          </p:nvSpPr>
          <p:spPr>
            <a:xfrm>
              <a:off x="10048357" y="291262"/>
              <a:ext cx="876718" cy="645960"/>
            </a:xfrm>
            <a:prstGeom prst="roundRect">
              <a:avLst/>
            </a:prstGeom>
            <a:solidFill>
              <a:srgbClr val="F4DC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0" name="Graphic 29" descr="Glasses outline">
              <a:extLst>
                <a:ext uri="{FF2B5EF4-FFF2-40B4-BE49-F238E27FC236}">
                  <a16:creationId xmlns:a16="http://schemas.microsoft.com/office/drawing/2014/main" id="{38138F31-1A58-8E4E-B4D8-A91B06CB1B1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0159737" y="307816"/>
              <a:ext cx="638589" cy="638589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76F9F639-9648-8245-990D-F1827194E14F}"/>
              </a:ext>
            </a:extLst>
          </p:cNvPr>
          <p:cNvGrpSpPr/>
          <p:nvPr userDrawn="1"/>
        </p:nvGrpSpPr>
        <p:grpSpPr>
          <a:xfrm>
            <a:off x="9066803" y="248271"/>
            <a:ext cx="876718" cy="688952"/>
            <a:chOff x="9066803" y="248271"/>
            <a:chExt cx="876718" cy="688952"/>
          </a:xfrm>
        </p:grpSpPr>
        <p:sp>
          <p:nvSpPr>
            <p:cNvPr id="32" name="Rounded Rectangle 31">
              <a:extLst>
                <a:ext uri="{FF2B5EF4-FFF2-40B4-BE49-F238E27FC236}">
                  <a16:creationId xmlns:a16="http://schemas.microsoft.com/office/drawing/2014/main" id="{484A7BA6-6F56-BF47-8CE4-7CFD033A3E0F}"/>
                </a:ext>
              </a:extLst>
            </p:cNvPr>
            <p:cNvSpPr/>
            <p:nvPr userDrawn="1"/>
          </p:nvSpPr>
          <p:spPr>
            <a:xfrm>
              <a:off x="9066803" y="291263"/>
              <a:ext cx="876718" cy="645960"/>
            </a:xfrm>
            <a:prstGeom prst="roundRect">
              <a:avLst/>
            </a:prstGeom>
            <a:solidFill>
              <a:srgbClr val="F4DC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3" name="Graphic 32" descr="Teacher outline">
              <a:extLst>
                <a:ext uri="{FF2B5EF4-FFF2-40B4-BE49-F238E27FC236}">
                  <a16:creationId xmlns:a16="http://schemas.microsoft.com/office/drawing/2014/main" id="{32751847-2C42-2B45-8DB2-14421FB8C1D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9140120" y="248271"/>
              <a:ext cx="688952" cy="688952"/>
            </a:xfrm>
            <a:prstGeom prst="rect">
              <a:avLst/>
            </a:prstGeom>
          </p:spPr>
        </p:pic>
      </p:grpSp>
      <p:sp>
        <p:nvSpPr>
          <p:cNvPr id="7" name="Rounded Rectangle 8">
            <a:extLst>
              <a:ext uri="{FF2B5EF4-FFF2-40B4-BE49-F238E27FC236}">
                <a16:creationId xmlns:a16="http://schemas.microsoft.com/office/drawing/2014/main" id="{2F2E725C-2D2B-F627-5D7A-0C7D51CD6A00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D5E6D1B-BF47-A765-5FC2-4D7F21CBB387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5" name="Rectangle: Rounded Corners 1">
            <a:extLst>
              <a:ext uri="{FF2B5EF4-FFF2-40B4-BE49-F238E27FC236}">
                <a16:creationId xmlns:a16="http://schemas.microsoft.com/office/drawing/2014/main" id="{062E4BA2-B6CE-3F8B-1928-23A33493B840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22A69BC-60D4-1DBC-98FB-D3B62501E319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80364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 do 1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C647AC7A-B18F-D84E-9557-E638825AC34F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13" name="Rounded Rectangle 12">
              <a:extLst>
                <a:ext uri="{FF2B5EF4-FFF2-40B4-BE49-F238E27FC236}">
                  <a16:creationId xmlns:a16="http://schemas.microsoft.com/office/drawing/2014/main" id="{7BEA0AEF-9E96-D24D-99EE-EDD99EA5DAC0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F4DC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4" name="Graphic 13" descr="Classroom outline">
              <a:extLst>
                <a:ext uri="{FF2B5EF4-FFF2-40B4-BE49-F238E27FC236}">
                  <a16:creationId xmlns:a16="http://schemas.microsoft.com/office/drawing/2014/main" id="{AC3DD60F-62FF-B947-B3FD-E811D0D768A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161844" y="307817"/>
              <a:ext cx="612851" cy="612851"/>
            </a:xfrm>
            <a:prstGeom prst="rect">
              <a:avLst/>
            </a:prstGeom>
          </p:spPr>
        </p:pic>
      </p:grpSp>
      <p:sp>
        <p:nvSpPr>
          <p:cNvPr id="4" name="Rounded Rectangle 8">
            <a:extLst>
              <a:ext uri="{FF2B5EF4-FFF2-40B4-BE49-F238E27FC236}">
                <a16:creationId xmlns:a16="http://schemas.microsoft.com/office/drawing/2014/main" id="{4D543769-E3A1-0023-E494-E42F465B982D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8D0509D-FFBF-548D-4063-EB82755AFFCE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sp>
        <p:nvSpPr>
          <p:cNvPr id="3" name="Rectangle: Rounded Corners 1">
            <a:extLst>
              <a:ext uri="{FF2B5EF4-FFF2-40B4-BE49-F238E27FC236}">
                <a16:creationId xmlns:a16="http://schemas.microsoft.com/office/drawing/2014/main" id="{FC85808D-7603-20D0-0DEB-86806EE4D219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2699D8E-9C35-9C62-B717-606B2531FE31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78622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 do + Pen  BLANK 1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6349637D-2728-E54D-86AF-DE201417F897}"/>
              </a:ext>
            </a:extLst>
          </p:cNvPr>
          <p:cNvGrpSpPr/>
          <p:nvPr userDrawn="1"/>
        </p:nvGrpSpPr>
        <p:grpSpPr>
          <a:xfrm>
            <a:off x="10048357" y="291262"/>
            <a:ext cx="876718" cy="645960"/>
            <a:chOff x="10048357" y="291262"/>
            <a:chExt cx="876718" cy="645960"/>
          </a:xfrm>
        </p:grpSpPr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id="{0BD3D0EF-3A5F-C74D-A4AE-57141160AE8E}"/>
                </a:ext>
              </a:extLst>
            </p:cNvPr>
            <p:cNvSpPr/>
            <p:nvPr userDrawn="1"/>
          </p:nvSpPr>
          <p:spPr>
            <a:xfrm>
              <a:off x="10048357" y="291262"/>
              <a:ext cx="876718" cy="645960"/>
            </a:xfrm>
            <a:prstGeom prst="roundRect">
              <a:avLst/>
            </a:prstGeom>
            <a:solidFill>
              <a:srgbClr val="F4DC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0" name="Graphic 19" descr="Classroom outline">
              <a:extLst>
                <a:ext uri="{FF2B5EF4-FFF2-40B4-BE49-F238E27FC236}">
                  <a16:creationId xmlns:a16="http://schemas.microsoft.com/office/drawing/2014/main" id="{6353CBE6-94B2-E34E-9F69-3EBAD9C3EC4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0180290" y="307816"/>
              <a:ext cx="612851" cy="612851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B967D93F-54C2-674C-9510-9518BC33682C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22" name="Rounded Rectangle 21">
              <a:extLst>
                <a:ext uri="{FF2B5EF4-FFF2-40B4-BE49-F238E27FC236}">
                  <a16:creationId xmlns:a16="http://schemas.microsoft.com/office/drawing/2014/main" id="{8D5D58A0-553A-6F42-9085-C32566CB4DA4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F4DC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3" name="Graphic 22" descr="Pencil outline">
              <a:extLst>
                <a:ext uri="{FF2B5EF4-FFF2-40B4-BE49-F238E27FC236}">
                  <a16:creationId xmlns:a16="http://schemas.microsoft.com/office/drawing/2014/main" id="{1DA28767-8D33-4547-A0BE-EC70106C045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  <p:sp>
        <p:nvSpPr>
          <p:cNvPr id="5" name="Rounded Rectangle 8">
            <a:extLst>
              <a:ext uri="{FF2B5EF4-FFF2-40B4-BE49-F238E27FC236}">
                <a16:creationId xmlns:a16="http://schemas.microsoft.com/office/drawing/2014/main" id="{600EFB9D-E877-DECD-FFDB-10B3D3DB967C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1284D8A-7BEB-A15E-2D17-A41D1EFE314A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sp>
        <p:nvSpPr>
          <p:cNvPr id="4" name="Rectangle: Rounded Corners 1">
            <a:extLst>
              <a:ext uri="{FF2B5EF4-FFF2-40B4-BE49-F238E27FC236}">
                <a16:creationId xmlns:a16="http://schemas.microsoft.com/office/drawing/2014/main" id="{5665EE1F-CDAB-E1D1-1BBF-80B15F2F640F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5A990C6-128B-8F06-3453-DBB9609D3F21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2526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tags" Target="../tags/tag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EE8AE92-0213-437C-B940-E546331FD9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9BF950-B261-4035-8EDE-B2D5DCADC8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F18C0A-A42C-4D0E-94B9-3FDF9E1FE5A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95DAE1-7B8B-4C7C-83FF-3DD6341096D6}" type="datetimeFigureOut">
              <a:rPr lang="en-AU" smtClean="0"/>
              <a:t>10/11/2025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F79769-F158-4776-B700-9935E348B18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© 2021 Commonwealth of Australia, unless otherwise indicated. Creative Commons Attribution 4.0, unless otherwise indicated.</a:t>
            </a: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6AE215-8FC2-4F79-B2ED-DF41FC3171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B0705A-9875-450F-9AE0-9789426F280F}" type="slidenum">
              <a:rPr lang="en-AU" smtClean="0"/>
              <a:t>‹#›</a:t>
            </a:fld>
            <a:endParaRPr lang="en-AU"/>
          </a:p>
        </p:txBody>
      </p:sp>
    </p:spTree>
    <p:custDataLst>
      <p:tags r:id="rId32"/>
    </p:custDataLst>
    <p:extLst>
      <p:ext uri="{BB962C8B-B14F-4D97-AF65-F5344CB8AC3E}">
        <p14:creationId xmlns:p14="http://schemas.microsoft.com/office/powerpoint/2010/main" val="1034081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717" r:id="rId2"/>
    <p:sldLayoutId id="2147483691" r:id="rId3"/>
    <p:sldLayoutId id="2147483727" r:id="rId4"/>
    <p:sldLayoutId id="2147483700" r:id="rId5"/>
    <p:sldLayoutId id="2147483701" r:id="rId6"/>
    <p:sldLayoutId id="2147483704" r:id="rId7"/>
    <p:sldLayoutId id="2147483697" r:id="rId8"/>
    <p:sldLayoutId id="2147483699" r:id="rId9"/>
    <p:sldLayoutId id="2147483702" r:id="rId10"/>
    <p:sldLayoutId id="2147483703" r:id="rId11"/>
    <p:sldLayoutId id="2147483706" r:id="rId12"/>
    <p:sldLayoutId id="2147483698" r:id="rId13"/>
    <p:sldLayoutId id="2147483705" r:id="rId14"/>
    <p:sldLayoutId id="2147483695" r:id="rId15"/>
    <p:sldLayoutId id="2147483692" r:id="rId16"/>
    <p:sldLayoutId id="2147483693" r:id="rId17"/>
    <p:sldLayoutId id="2147483694" r:id="rId18"/>
    <p:sldLayoutId id="2147483716" r:id="rId19"/>
    <p:sldLayoutId id="2147483733" r:id="rId20"/>
    <p:sldLayoutId id="2147483731" r:id="rId21"/>
    <p:sldLayoutId id="2147483715" r:id="rId22"/>
    <p:sldLayoutId id="2147483710" r:id="rId23"/>
    <p:sldLayoutId id="2147483735" r:id="rId24"/>
    <p:sldLayoutId id="2147483711" r:id="rId25"/>
    <p:sldLayoutId id="2147483712" r:id="rId26"/>
    <p:sldLayoutId id="2147483728" r:id="rId27"/>
    <p:sldLayoutId id="2147483732" r:id="rId28"/>
    <p:sldLayoutId id="2147483723" r:id="rId29"/>
    <p:sldLayoutId id="2147483734" r:id="rId3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31.sv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1.xml"/><Relationship Id="rId4" Type="http://schemas.openxmlformats.org/officeDocument/2006/relationships/image" Target="../media/image3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12.xml"/><Relationship Id="rId4" Type="http://schemas.openxmlformats.org/officeDocument/2006/relationships/image" Target="../media/image3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3.xml"/><Relationship Id="rId4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29.sv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14.xml"/><Relationship Id="rId4" Type="http://schemas.openxmlformats.org/officeDocument/2006/relationships/image" Target="../media/image3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1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7.xml"/><Relationship Id="rId5" Type="http://schemas.openxmlformats.org/officeDocument/2006/relationships/image" Target="../media/image31.svg"/><Relationship Id="rId4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18.xml"/><Relationship Id="rId5" Type="http://schemas.openxmlformats.org/officeDocument/2006/relationships/image" Target="../media/image31.svg"/><Relationship Id="rId4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2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1.xml"/><Relationship Id="rId5" Type="http://schemas.openxmlformats.org/officeDocument/2006/relationships/image" Target="../media/image31.svg"/><Relationship Id="rId4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22.xml"/><Relationship Id="rId5" Type="http://schemas.openxmlformats.org/officeDocument/2006/relationships/image" Target="../media/image31.svg"/><Relationship Id="rId4" Type="http://schemas.openxmlformats.org/officeDocument/2006/relationships/image" Target="../media/image30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notesSlide" Target="../notesSlides/notesSlide29.xml"/><Relationship Id="rId7" Type="http://schemas.openxmlformats.org/officeDocument/2006/relationships/image" Target="../media/image6.png"/><Relationship Id="rId12" Type="http://schemas.openxmlformats.org/officeDocument/2006/relationships/image" Target="../media/image31.svg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23.xml"/><Relationship Id="rId6" Type="http://schemas.openxmlformats.org/officeDocument/2006/relationships/image" Target="../media/image5.svg"/><Relationship Id="rId11" Type="http://schemas.openxmlformats.org/officeDocument/2006/relationships/image" Target="../media/image30.png"/><Relationship Id="rId5" Type="http://schemas.openxmlformats.org/officeDocument/2006/relationships/image" Target="../media/image4.png"/><Relationship Id="rId10" Type="http://schemas.openxmlformats.org/officeDocument/2006/relationships/image" Target="../media/image41.svg"/><Relationship Id="rId4" Type="http://schemas.openxmlformats.org/officeDocument/2006/relationships/image" Target="../media/image35.png"/><Relationship Id="rId9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24.xml"/><Relationship Id="rId4" Type="http://schemas.openxmlformats.org/officeDocument/2006/relationships/image" Target="../media/image4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6.svg"/><Relationship Id="rId5" Type="http://schemas.openxmlformats.org/officeDocument/2006/relationships/image" Target="../media/image45.png"/><Relationship Id="rId4" Type="http://schemas.openxmlformats.org/officeDocument/2006/relationships/image" Target="../media/image44.sv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31.sv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audio" Target="../media/media1.m4a"/><Relationship Id="rId7" Type="http://schemas.microsoft.com/office/2017/04/relationships/track" Target="../media/track1.vtt"/><Relationship Id="rId2" Type="http://schemas.microsoft.com/office/2007/relationships/media" Target="../media/media1.m4a"/><Relationship Id="rId1" Type="http://schemas.openxmlformats.org/officeDocument/2006/relationships/tags" Target="../tags/tag9.xml"/><Relationship Id="rId6" Type="http://schemas.openxmlformats.org/officeDocument/2006/relationships/image" Target="../media/image35.png"/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3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3E192CB3-B945-9406-F3AE-9F952F274A6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744538"/>
            <a:ext cx="7997825" cy="546100"/>
          </a:xfrm>
        </p:spPr>
        <p:txBody>
          <a:bodyPr/>
          <a:lstStyle/>
          <a:p>
            <a:pPr algn="l"/>
            <a:r>
              <a:rPr lang="en-US" sz="800" b="1">
                <a:solidFill>
                  <a:schemeClr val="bg2"/>
                </a:solidFill>
              </a:rPr>
              <a:t>Slide 1 Explicit teaching Phase 16, lesson 4. Schwa: final syllable, second last sound</a:t>
            </a:r>
            <a:endParaRPr lang="en-US" sz="800">
              <a:solidFill>
                <a:schemeClr val="bg2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83DA378-6E79-474F-DA0B-BF72F52211FB}"/>
              </a:ext>
            </a:extLst>
          </p:cNvPr>
          <p:cNvSpPr txBox="1"/>
          <p:nvPr/>
        </p:nvSpPr>
        <p:spPr>
          <a:xfrm>
            <a:off x="275572" y="2847432"/>
            <a:ext cx="5820428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400"/>
              <a:t>or   </a:t>
            </a:r>
            <a:r>
              <a:rPr lang="en-GB" sz="2400" err="1"/>
              <a:t>ar</a:t>
            </a:r>
            <a:r>
              <a:rPr lang="en-GB" sz="2400"/>
              <a:t>   er  </a:t>
            </a:r>
            <a:r>
              <a:rPr lang="en-GB" sz="2400" err="1"/>
              <a:t>ir</a:t>
            </a:r>
            <a:r>
              <a:rPr lang="en-GB" sz="2400"/>
              <a:t>  </a:t>
            </a:r>
            <a:r>
              <a:rPr lang="en-GB" sz="2400" err="1"/>
              <a:t>ur</a:t>
            </a:r>
            <a:r>
              <a:rPr lang="en-GB" sz="2400"/>
              <a:t>   </a:t>
            </a:r>
          </a:p>
          <a:p>
            <a:pPr algn="ctr"/>
            <a:r>
              <a:rPr lang="en-US" sz="2400"/>
              <a:t>Schwa: first syllable / final syllable, last sound</a:t>
            </a:r>
          </a:p>
          <a:p>
            <a:pPr algn="ctr"/>
            <a:r>
              <a:rPr lang="en-US" sz="2400"/>
              <a:t>un- prefix</a:t>
            </a:r>
          </a:p>
          <a:p>
            <a:pPr algn="ctr"/>
            <a:r>
              <a:rPr lang="en-GB" sz="2400"/>
              <a:t>after   always   eyes   water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D45489C-94FD-86E2-24FF-5FA072AF4233}"/>
              </a:ext>
            </a:extLst>
          </p:cNvPr>
          <p:cNvSpPr txBox="1"/>
          <p:nvPr/>
        </p:nvSpPr>
        <p:spPr>
          <a:xfrm>
            <a:off x="6149340" y="3339874"/>
            <a:ext cx="5767088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AU" sz="3200" b="1"/>
              <a:t>Schwa: </a:t>
            </a:r>
            <a:r>
              <a:rPr lang="en-AU" sz="32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final syllable, </a:t>
            </a:r>
            <a:br>
              <a:rPr lang="en-AU" sz="32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AU" sz="32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second last sound</a:t>
            </a:r>
            <a:endParaRPr lang="en-AU" sz="3200" b="1"/>
          </a:p>
        </p:txBody>
      </p:sp>
    </p:spTree>
    <p:extLst>
      <p:ext uri="{BB962C8B-B14F-4D97-AF65-F5344CB8AC3E}">
        <p14:creationId xmlns:p14="http://schemas.microsoft.com/office/powerpoint/2010/main" val="4091483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7E6C2D-4D62-496F-F3DE-95030E55AE0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521888"/>
            <a:ext cx="10515600" cy="1325563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10 Review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F5A335F-71E9-CC62-5121-162EDB72E56C}"/>
              </a:ext>
            </a:extLst>
          </p:cNvPr>
          <p:cNvSpPr txBox="1">
            <a:spLocks/>
          </p:cNvSpPr>
          <p:nvPr/>
        </p:nvSpPr>
        <p:spPr>
          <a:xfrm>
            <a:off x="288209" y="2881403"/>
            <a:ext cx="11906250" cy="1089529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 sz="72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uneven   uncoil   undefended </a:t>
            </a:r>
            <a:endParaRPr lang="en-AU" sz="72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36246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291B45-CA4A-EE01-F19A-8F49EDB7F04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687" y="-1651526"/>
            <a:ext cx="10515600" cy="1325563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11 Review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grpSp>
        <p:nvGrpSpPr>
          <p:cNvPr id="6" name="Group 5" descr="unstick">
            <a:extLst>
              <a:ext uri="{FF2B5EF4-FFF2-40B4-BE49-F238E27FC236}">
                <a16:creationId xmlns:a16="http://schemas.microsoft.com/office/drawing/2014/main" id="{3ECA418B-CEF5-8EB6-BF91-4A43A09C0440}"/>
              </a:ext>
            </a:extLst>
          </p:cNvPr>
          <p:cNvGrpSpPr/>
          <p:nvPr/>
        </p:nvGrpSpPr>
        <p:grpSpPr>
          <a:xfrm>
            <a:off x="428637" y="2024443"/>
            <a:ext cx="11029926" cy="2954612"/>
            <a:chOff x="428637" y="2024443"/>
            <a:chExt cx="11029926" cy="2954612"/>
          </a:xfrm>
        </p:grpSpPr>
        <p:grpSp>
          <p:nvGrpSpPr>
            <p:cNvPr id="5" name="Group 4" descr="unload, unsafe, unscrew">
              <a:extLst>
                <a:ext uri="{FF2B5EF4-FFF2-40B4-BE49-F238E27FC236}">
                  <a16:creationId xmlns:a16="http://schemas.microsoft.com/office/drawing/2014/main" id="{72D070C6-5819-FE5A-65F1-99EF52555910}"/>
                </a:ext>
              </a:extLst>
            </p:cNvPr>
            <p:cNvGrpSpPr/>
            <p:nvPr/>
          </p:nvGrpSpPr>
          <p:grpSpPr>
            <a:xfrm>
              <a:off x="428637" y="2053086"/>
              <a:ext cx="11029926" cy="2925969"/>
              <a:chOff x="452043" y="2039834"/>
              <a:chExt cx="11029926" cy="2925969"/>
            </a:xfrm>
          </p:grpSpPr>
          <p:pic>
            <p:nvPicPr>
              <p:cNvPr id="8" name="Picture 7">
                <a:extLst>
                  <a:ext uri="{FF2B5EF4-FFF2-40B4-BE49-F238E27FC236}">
                    <a16:creationId xmlns:a16="http://schemas.microsoft.com/office/drawing/2014/main" id="{5C3A3134-D57B-7923-FFB2-F7E69EF93E7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452043" y="2213975"/>
                <a:ext cx="2751828" cy="2751828"/>
              </a:xfrm>
              <a:prstGeom prst="rect">
                <a:avLst/>
              </a:prstGeom>
            </p:spPr>
          </p:pic>
          <p:pic>
            <p:nvPicPr>
              <p:cNvPr id="9" name="Picture 8">
                <a:extLst>
                  <a:ext uri="{FF2B5EF4-FFF2-40B4-BE49-F238E27FC236}">
                    <a16:creationId xmlns:a16="http://schemas.microsoft.com/office/drawing/2014/main" id="{DDBFDC62-E1C9-EDFC-BC2C-AEEEC7AED45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4743492" y="2039834"/>
                <a:ext cx="2751828" cy="2751828"/>
              </a:xfrm>
              <a:prstGeom prst="rect">
                <a:avLst/>
              </a:prstGeom>
            </p:spPr>
          </p:pic>
          <p:pic>
            <p:nvPicPr>
              <p:cNvPr id="10" name="Picture 9">
                <a:extLst>
                  <a:ext uri="{FF2B5EF4-FFF2-40B4-BE49-F238E27FC236}">
                    <a16:creationId xmlns:a16="http://schemas.microsoft.com/office/drawing/2014/main" id="{D3A30389-1042-AB6A-126A-CD62803FE77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8730141" y="2213975"/>
                <a:ext cx="2751828" cy="2751828"/>
              </a:xfrm>
              <a:prstGeom prst="rect">
                <a:avLst/>
              </a:prstGeom>
            </p:spPr>
          </p:pic>
        </p:grpSp>
        <p:sp>
          <p:nvSpPr>
            <p:cNvPr id="4" name="Arrow: Striped Right 3">
              <a:extLst>
                <a:ext uri="{FF2B5EF4-FFF2-40B4-BE49-F238E27FC236}">
                  <a16:creationId xmlns:a16="http://schemas.microsoft.com/office/drawing/2014/main" id="{CFBF529D-9763-6613-DF8A-4CAC6CD7442E}"/>
                </a:ext>
              </a:extLst>
            </p:cNvPr>
            <p:cNvSpPr/>
            <p:nvPr/>
          </p:nvSpPr>
          <p:spPr>
            <a:xfrm rot="2932917" flipH="1">
              <a:off x="5220642" y="2550481"/>
              <a:ext cx="1350093" cy="298018"/>
            </a:xfrm>
            <a:prstGeom prst="stripedRightArrow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</p:spTree>
    <p:extLst>
      <p:ext uri="{BB962C8B-B14F-4D97-AF65-F5344CB8AC3E}">
        <p14:creationId xmlns:p14="http://schemas.microsoft.com/office/powerpoint/2010/main" val="37814796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7E6C2D-4D62-496F-F3DE-95030E55AE0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521888"/>
            <a:ext cx="10515600" cy="1325563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12 Review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grpSp>
        <p:nvGrpSpPr>
          <p:cNvPr id="5" name="Group 4" descr="last, eyes, always, after, says">
            <a:extLst>
              <a:ext uri="{FF2B5EF4-FFF2-40B4-BE49-F238E27FC236}">
                <a16:creationId xmlns:a16="http://schemas.microsoft.com/office/drawing/2014/main" id="{03DB4F90-B331-9B4E-AAC8-82621718436F}"/>
              </a:ext>
            </a:extLst>
          </p:cNvPr>
          <p:cNvGrpSpPr/>
          <p:nvPr/>
        </p:nvGrpSpPr>
        <p:grpSpPr>
          <a:xfrm>
            <a:off x="214085" y="2747645"/>
            <a:ext cx="11682640" cy="2367775"/>
            <a:chOff x="214085" y="2747645"/>
            <a:chExt cx="11682640" cy="2367775"/>
          </a:xfrm>
        </p:grpSpPr>
        <p:sp>
          <p:nvSpPr>
            <p:cNvPr id="3" name="Content Placeholder 2">
              <a:extLst>
                <a:ext uri="{FF2B5EF4-FFF2-40B4-BE49-F238E27FC236}">
                  <a16:creationId xmlns:a16="http://schemas.microsoft.com/office/drawing/2014/main" id="{2B08D8FA-FE96-A24B-C1C6-457BC61E9ADE}"/>
                </a:ext>
              </a:extLst>
            </p:cNvPr>
            <p:cNvSpPr txBox="1">
              <a:spLocks/>
            </p:cNvSpPr>
            <p:nvPr/>
          </p:nvSpPr>
          <p:spPr>
            <a:xfrm>
              <a:off x="295275" y="2747645"/>
              <a:ext cx="11601450" cy="2325765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720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water   eyes   always   after</a:t>
              </a:r>
              <a:endParaRPr lang="en-AU" sz="72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  <a:p>
              <a:pPr algn="l"/>
              <a:r>
                <a:rPr lang="en-US" sz="800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        </a:t>
              </a:r>
              <a:endParaRPr lang="en-AU" sz="80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4" name="Content Placeholder 2">
              <a:extLst>
                <a:ext uri="{FF2B5EF4-FFF2-40B4-BE49-F238E27FC236}">
                  <a16:creationId xmlns:a16="http://schemas.microsoft.com/office/drawing/2014/main" id="{F7E82839-CE6D-CCC7-5147-3117963B9650}"/>
                </a:ext>
              </a:extLst>
            </p:cNvPr>
            <p:cNvSpPr txBox="1">
              <a:spLocks/>
            </p:cNvSpPr>
            <p:nvPr/>
          </p:nvSpPr>
          <p:spPr>
            <a:xfrm>
              <a:off x="214085" y="3915091"/>
              <a:ext cx="11601450" cy="1200329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en-AU" sz="80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686847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E5BD0B-E140-5477-BE01-F8F9AA3D41B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521888"/>
            <a:ext cx="10515600" cy="1325563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13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Review 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08D8FA-FE96-A24B-C1C6-457BC61E9ADE}"/>
              </a:ext>
            </a:extLst>
          </p:cNvPr>
          <p:cNvSpPr txBox="1">
            <a:spLocks/>
          </p:cNvSpPr>
          <p:nvPr/>
        </p:nvSpPr>
        <p:spPr>
          <a:xfrm>
            <a:off x="557212" y="1490342"/>
            <a:ext cx="11634788" cy="438581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62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After swimming I always have water in my eyes. It hurts! My teacher sees that I am unhappy, and says I need to close my eyes when I go under the water.</a:t>
            </a:r>
          </a:p>
        </p:txBody>
      </p:sp>
    </p:spTree>
    <p:extLst>
      <p:ext uri="{BB962C8B-B14F-4D97-AF65-F5344CB8AC3E}">
        <p14:creationId xmlns:p14="http://schemas.microsoft.com/office/powerpoint/2010/main" val="12597794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935530F-870A-B513-EF82-108017879D6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687" y="-1651526"/>
            <a:ext cx="10515600" cy="1325563"/>
          </a:xfrm>
        </p:spPr>
        <p:txBody>
          <a:bodyPr>
            <a:normAutofit/>
          </a:bodyPr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14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Review 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pic>
        <p:nvPicPr>
          <p:cNvPr id="2" name="Graphic 1" descr="Pencil outline">
            <a:extLst>
              <a:ext uri="{FF2B5EF4-FFF2-40B4-BE49-F238E27FC236}">
                <a16:creationId xmlns:a16="http://schemas.microsoft.com/office/drawing/2014/main" id="{473F7823-7FBA-6BB2-B000-1B045E7D1D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089743" y="1764062"/>
            <a:ext cx="3671538" cy="3671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155258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636FF6-6F4F-360A-427A-483D0ED70DB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769598"/>
            <a:ext cx="8973832" cy="1571097"/>
          </a:xfrm>
        </p:spPr>
        <p:txBody>
          <a:bodyPr/>
          <a:lstStyle/>
          <a:p>
            <a:r>
              <a:rPr lang="en-US" sz="800">
                <a:solidFill>
                  <a:schemeClr val="bg2"/>
                </a:solidFill>
                <a:latin typeface="+mn-lt"/>
              </a:rPr>
              <a:t>Slide 15 End of review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9189190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CD6A97-6D38-BE47-BD52-3F22E3E5AA6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800201"/>
            <a:ext cx="10106526" cy="625578"/>
          </a:xfrm>
        </p:spPr>
        <p:txBody>
          <a:bodyPr/>
          <a:lstStyle/>
          <a:p>
            <a:r>
              <a:rPr lang="en-US" sz="800" b="0">
                <a:solidFill>
                  <a:schemeClr val="bg2"/>
                </a:solidFill>
              </a:rPr>
              <a:t>Slide 16 Learning intention and success criteria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16F79CC-9A8A-3573-D4AA-5B324082BC90}"/>
              </a:ext>
            </a:extLst>
          </p:cNvPr>
          <p:cNvSpPr txBox="1"/>
          <p:nvPr/>
        </p:nvSpPr>
        <p:spPr>
          <a:xfrm>
            <a:off x="659650" y="3618909"/>
            <a:ext cx="11213482" cy="1815882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US" sz="2800"/>
              <a:t>I will know I have been successful if I can: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/>
              <a:t>identify words with a schwa sound as the second last sound in a word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/>
              <a:t>read words with a schwa sound as the second last sound in a word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/>
              <a:t>write words with a schwa sound as the second last sound in a word.</a:t>
            </a:r>
            <a:endParaRPr lang="en-US" sz="2800">
              <a:ea typeface="Calibri" panose="020F0502020204030204"/>
              <a:cs typeface="Calibri" panose="020F0502020204030204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5957419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C28A82-5300-D711-66B4-7FDD75DC4C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C5B563-D011-A713-A513-3EF2D5863D9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06513"/>
            <a:ext cx="10515600" cy="1325563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17 I do</a:t>
            </a:r>
          </a:p>
        </p:txBody>
      </p:sp>
      <p:grpSp>
        <p:nvGrpSpPr>
          <p:cNvPr id="3" name="Group 2" descr="Sitting on top of a line at the end of the line is a slash followed by the imaage of an ear with the schwa symbol in the middle of it.">
            <a:extLst>
              <a:ext uri="{FF2B5EF4-FFF2-40B4-BE49-F238E27FC236}">
                <a16:creationId xmlns:a16="http://schemas.microsoft.com/office/drawing/2014/main" id="{7625680E-D84F-8C8B-D7C5-1B9FB72C9F43}"/>
              </a:ext>
            </a:extLst>
          </p:cNvPr>
          <p:cNvGrpSpPr/>
          <p:nvPr/>
        </p:nvGrpSpPr>
        <p:grpSpPr>
          <a:xfrm>
            <a:off x="3772503" y="2393020"/>
            <a:ext cx="4814446" cy="1862048"/>
            <a:chOff x="3772503" y="2393020"/>
            <a:chExt cx="4814446" cy="1862048"/>
          </a:xfrm>
        </p:grpSpPr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id="{4FF3B14E-00AB-0BA5-4CF1-C6C799E62C0E}"/>
                </a:ext>
              </a:extLst>
            </p:cNvPr>
            <p:cNvCxnSpPr>
              <a:cxnSpLocks/>
            </p:cNvCxnSpPr>
            <p:nvPr/>
          </p:nvCxnSpPr>
          <p:spPr>
            <a:xfrm>
              <a:off x="3772503" y="4240249"/>
              <a:ext cx="4814446" cy="14819"/>
            </a:xfrm>
            <a:prstGeom prst="line">
              <a:avLst/>
            </a:prstGeom>
            <a:ln w="57150">
              <a:solidFill>
                <a:srgbClr val="4857A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F15CAF50-D1D3-6F51-9CF0-D7A28A2AD9BA}"/>
                </a:ext>
              </a:extLst>
            </p:cNvPr>
            <p:cNvSpPr txBox="1"/>
            <p:nvPr/>
          </p:nvSpPr>
          <p:spPr>
            <a:xfrm>
              <a:off x="6179726" y="2393020"/>
              <a:ext cx="933201" cy="186204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1500">
                  <a:solidFill>
                    <a:srgbClr val="33C88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/</a:t>
              </a:r>
              <a:endParaRPr lang="en-AU" sz="2000">
                <a:solidFill>
                  <a:srgbClr val="33C88D"/>
                </a:solidFill>
              </a:endParaRPr>
            </a:p>
          </p:txBody>
        </p:sp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EE1D3292-AA18-4A25-88D6-3344CE8EB37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864204" y="2831966"/>
              <a:ext cx="933201" cy="1194067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242876232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4E8F42-86BB-76AD-0658-5ED094830D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B286E6-67AF-F771-54A1-F17675086B7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06513"/>
            <a:ext cx="10515600" cy="1325563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18 I do</a:t>
            </a:r>
          </a:p>
        </p:txBody>
      </p:sp>
      <p:grpSp>
        <p:nvGrpSpPr>
          <p:cNvPr id="10" name="Group 9" descr="Sitting on top of a line at the end of the line is a slash followed by the imaage of an ear with the schwa symbol in the middle of it.">
            <a:extLst>
              <a:ext uri="{FF2B5EF4-FFF2-40B4-BE49-F238E27FC236}">
                <a16:creationId xmlns:a16="http://schemas.microsoft.com/office/drawing/2014/main" id="{88A8867B-7D9C-B923-94B9-F9AA606AFB40}"/>
              </a:ext>
            </a:extLst>
          </p:cNvPr>
          <p:cNvGrpSpPr/>
          <p:nvPr/>
        </p:nvGrpSpPr>
        <p:grpSpPr>
          <a:xfrm>
            <a:off x="3772503" y="2393020"/>
            <a:ext cx="4814446" cy="1862048"/>
            <a:chOff x="3772503" y="2393020"/>
            <a:chExt cx="4814446" cy="1862048"/>
          </a:xfrm>
        </p:grpSpPr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D3B8BB70-E113-0B97-B401-725F6A729763}"/>
                </a:ext>
              </a:extLst>
            </p:cNvPr>
            <p:cNvCxnSpPr>
              <a:cxnSpLocks/>
            </p:cNvCxnSpPr>
            <p:nvPr/>
          </p:nvCxnSpPr>
          <p:spPr>
            <a:xfrm>
              <a:off x="3772503" y="4240249"/>
              <a:ext cx="4814446" cy="14819"/>
            </a:xfrm>
            <a:prstGeom prst="line">
              <a:avLst/>
            </a:prstGeom>
            <a:ln w="57150">
              <a:solidFill>
                <a:srgbClr val="4857A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C6D67C39-9FCA-D473-E862-743C1926CF80}"/>
                </a:ext>
              </a:extLst>
            </p:cNvPr>
            <p:cNvSpPr txBox="1"/>
            <p:nvPr/>
          </p:nvSpPr>
          <p:spPr>
            <a:xfrm>
              <a:off x="6179726" y="2393020"/>
              <a:ext cx="933201" cy="186204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1500">
                  <a:solidFill>
                    <a:srgbClr val="33C88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/</a:t>
              </a:r>
              <a:endParaRPr lang="en-AU" sz="2000">
                <a:solidFill>
                  <a:srgbClr val="33C88D"/>
                </a:solidFill>
              </a:endParaRP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379F9-5EBA-602B-F2FF-DAD8C11CE19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864204" y="2831966"/>
              <a:ext cx="933201" cy="1194067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219744989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5F64D6-71CF-8FFC-0834-04A09620D8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69F65D-FA91-3D55-74A6-2A923913A3A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06513"/>
            <a:ext cx="10515600" cy="1325563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19 I do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C97AE69-B8A5-953F-684D-27DCCE268DC1}"/>
              </a:ext>
            </a:extLst>
          </p:cNvPr>
          <p:cNvSpPr txBox="1"/>
          <p:nvPr/>
        </p:nvSpPr>
        <p:spPr>
          <a:xfrm>
            <a:off x="0" y="3755752"/>
            <a:ext cx="12192000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9600">
                <a:solidFill>
                  <a:srgbClr val="4857A6"/>
                </a:solidFill>
                <a:latin typeface="Tenorite" panose="00000500000000000000" pitchFamily="2" charset="0"/>
              </a:rPr>
              <a:t>a   e    </a:t>
            </a:r>
            <a:r>
              <a:rPr lang="en-AU" sz="9600" err="1">
                <a:solidFill>
                  <a:srgbClr val="4857A6"/>
                </a:solidFill>
                <a:latin typeface="Tenorite" panose="00000500000000000000" pitchFamily="2" charset="0"/>
              </a:rPr>
              <a:t>i</a:t>
            </a:r>
            <a:r>
              <a:rPr lang="en-AU" sz="9600">
                <a:solidFill>
                  <a:srgbClr val="4857A6"/>
                </a:solidFill>
                <a:latin typeface="Tenorite" panose="00000500000000000000" pitchFamily="2" charset="0"/>
              </a:rPr>
              <a:t>    o    u</a:t>
            </a:r>
          </a:p>
          <a:p>
            <a:pPr algn="ctr"/>
            <a:endParaRPr lang="en-AU"/>
          </a:p>
        </p:txBody>
      </p:sp>
      <p:sp>
        <p:nvSpPr>
          <p:cNvPr id="21" name="Oval 20" descr="The letter e with a circle around it">
            <a:extLst>
              <a:ext uri="{FF2B5EF4-FFF2-40B4-BE49-F238E27FC236}">
                <a16:creationId xmlns:a16="http://schemas.microsoft.com/office/drawing/2014/main" id="{83A0C82C-4800-5AD6-6304-E3C9B54E602C}"/>
              </a:ext>
            </a:extLst>
          </p:cNvPr>
          <p:cNvSpPr/>
          <p:nvPr/>
        </p:nvSpPr>
        <p:spPr>
          <a:xfrm>
            <a:off x="3611881" y="4113392"/>
            <a:ext cx="1198646" cy="1131378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grpSp>
        <p:nvGrpSpPr>
          <p:cNvPr id="11" name="Group 10" descr="A green slash followed by an image of an ear with the schwa symbol in the middle of it, followed by a horizontal line.">
            <a:extLst>
              <a:ext uri="{FF2B5EF4-FFF2-40B4-BE49-F238E27FC236}">
                <a16:creationId xmlns:a16="http://schemas.microsoft.com/office/drawing/2014/main" id="{891CB0A2-0F5A-FFA8-CA6C-96CF3EED2676}"/>
              </a:ext>
            </a:extLst>
          </p:cNvPr>
          <p:cNvGrpSpPr/>
          <p:nvPr/>
        </p:nvGrpSpPr>
        <p:grpSpPr>
          <a:xfrm>
            <a:off x="3946358" y="1025918"/>
            <a:ext cx="3545305" cy="2045441"/>
            <a:chOff x="3946358" y="1025918"/>
            <a:chExt cx="3545305" cy="2045441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EF1B42C9-D1CC-7BF8-1521-59F1BFC6675B}"/>
                </a:ext>
              </a:extLst>
            </p:cNvPr>
            <p:cNvGrpSpPr/>
            <p:nvPr/>
          </p:nvGrpSpPr>
          <p:grpSpPr>
            <a:xfrm>
              <a:off x="4512044" y="1025918"/>
              <a:ext cx="2500255" cy="1862048"/>
              <a:chOff x="5024389" y="237893"/>
              <a:chExt cx="2500255" cy="1862048"/>
            </a:xfrm>
          </p:grpSpPr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B63BF924-7BF9-2009-3250-6777ACFAFD32}"/>
                  </a:ext>
                </a:extLst>
              </p:cNvPr>
              <p:cNvSpPr txBox="1"/>
              <p:nvPr/>
            </p:nvSpPr>
            <p:spPr>
              <a:xfrm>
                <a:off x="5024389" y="237893"/>
                <a:ext cx="933201" cy="186204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sz="11500">
                    <a:solidFill>
                      <a:srgbClr val="33C88D"/>
                    </a:solidFill>
                    <a:latin typeface="Tenorite" pitchFamily="2" charset="0"/>
                    <a:ea typeface="Verdana" panose="020B0604030504040204" pitchFamily="34" charset="0"/>
                    <a:cs typeface="Verdana" panose="020B0604030504040204" pitchFamily="34" charset="0"/>
                  </a:rPr>
                  <a:t>/</a:t>
                </a:r>
                <a:endParaRPr lang="en-AU" sz="2000">
                  <a:solidFill>
                    <a:srgbClr val="33C88D"/>
                  </a:solidFill>
                </a:endParaRPr>
              </a:p>
            </p:txBody>
          </p:sp>
          <p:cxnSp>
            <p:nvCxnSpPr>
              <p:cNvPr id="23" name="Straight Connector 22">
                <a:extLst>
                  <a:ext uri="{FF2B5EF4-FFF2-40B4-BE49-F238E27FC236}">
                    <a16:creationId xmlns:a16="http://schemas.microsoft.com/office/drawing/2014/main" id="{26BC715F-6337-66D1-3A28-9447F48F370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496133" y="1826053"/>
                <a:ext cx="1028511" cy="0"/>
              </a:xfrm>
              <a:prstGeom prst="line">
                <a:avLst/>
              </a:prstGeom>
              <a:ln w="57150">
                <a:solidFill>
                  <a:srgbClr val="4857A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AB1FD646-EA52-24ED-7DD4-AE30C0B33F8A}"/>
                </a:ext>
              </a:extLst>
            </p:cNvPr>
            <p:cNvGrpSpPr/>
            <p:nvPr/>
          </p:nvGrpSpPr>
          <p:grpSpPr>
            <a:xfrm>
              <a:off x="3946358" y="1025918"/>
              <a:ext cx="3545305" cy="2045441"/>
              <a:chOff x="3946358" y="1025918"/>
              <a:chExt cx="3545305" cy="2045441"/>
            </a:xfrm>
          </p:grpSpPr>
          <p:sp>
            <p:nvSpPr>
              <p:cNvPr id="17" name="Rectangle: Rounded Corners 16">
                <a:extLst>
                  <a:ext uri="{FF2B5EF4-FFF2-40B4-BE49-F238E27FC236}">
                    <a16:creationId xmlns:a16="http://schemas.microsoft.com/office/drawing/2014/main" id="{0856C236-B36D-688D-7A9F-39A5F325EC7C}"/>
                  </a:ext>
                </a:extLst>
              </p:cNvPr>
              <p:cNvSpPr/>
              <p:nvPr/>
            </p:nvSpPr>
            <p:spPr>
              <a:xfrm>
                <a:off x="3946358" y="1025918"/>
                <a:ext cx="3545305" cy="2045441"/>
              </a:xfrm>
              <a:prstGeom prst="roundRect">
                <a:avLst/>
              </a:prstGeom>
              <a:noFill/>
              <a:ln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pic>
            <p:nvPicPr>
              <p:cNvPr id="18" name="Picture 17">
                <a:extLst>
                  <a:ext uri="{FF2B5EF4-FFF2-40B4-BE49-F238E27FC236}">
                    <a16:creationId xmlns:a16="http://schemas.microsoft.com/office/drawing/2014/main" id="{65DA0A30-D0B4-9632-3CFE-97370F24D5E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146137" y="1451604"/>
                <a:ext cx="933201" cy="1194067"/>
              </a:xfrm>
              <a:prstGeom prst="rect">
                <a:avLst/>
              </a:prstGeom>
            </p:spPr>
          </p:pic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38810292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6A57364-6EB2-EC1C-926A-8EC67CB5BAF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521888"/>
            <a:ext cx="10515600" cy="1325563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2 Review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grpSp>
        <p:nvGrpSpPr>
          <p:cNvPr id="4" name="Group 3" descr="Letters er ir and ur above a picture. The picture is of a girl holding a hurt bird in her arms. She is looking down at the bird with a sad look and the bird has two band-aids on it. The words underneath say: Her bird is hurt.">
            <a:extLst>
              <a:ext uri="{FF2B5EF4-FFF2-40B4-BE49-F238E27FC236}">
                <a16:creationId xmlns:a16="http://schemas.microsoft.com/office/drawing/2014/main" id="{A75EBA58-6BA8-E683-C1B3-24D01807E1DD}"/>
              </a:ext>
            </a:extLst>
          </p:cNvPr>
          <p:cNvGrpSpPr/>
          <p:nvPr/>
        </p:nvGrpSpPr>
        <p:grpSpPr>
          <a:xfrm>
            <a:off x="0" y="533264"/>
            <a:ext cx="12192000" cy="5822366"/>
            <a:chOff x="0" y="533264"/>
            <a:chExt cx="12192000" cy="5822366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0BBDF0C1-50C1-4EF5-A2BF-0BF07BC54308}"/>
                </a:ext>
              </a:extLst>
            </p:cNvPr>
            <p:cNvSpPr txBox="1"/>
            <p:nvPr/>
          </p:nvSpPr>
          <p:spPr>
            <a:xfrm>
              <a:off x="1" y="5124524"/>
              <a:ext cx="12191999" cy="12311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740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H</a:t>
              </a:r>
              <a:r>
                <a:rPr lang="en-US" sz="7400" u="sng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er</a:t>
              </a:r>
              <a:r>
                <a:rPr lang="en-US" sz="740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 b</a:t>
              </a:r>
              <a:r>
                <a:rPr lang="en-US" sz="7400" u="sng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ir</a:t>
              </a:r>
              <a:r>
                <a:rPr lang="en-US" sz="740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d is h</a:t>
              </a:r>
              <a:r>
                <a:rPr lang="en-US" sz="7400" u="sng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ur</a:t>
              </a:r>
              <a:r>
                <a:rPr lang="en-US" sz="740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t.</a:t>
              </a:r>
              <a:endParaRPr lang="en-AU" sz="7400" u="sng">
                <a:solidFill>
                  <a:srgbClr val="4557AD"/>
                </a:solidFill>
              </a:endParaRPr>
            </a:p>
          </p:txBody>
        </p:sp>
        <p:sp>
          <p:nvSpPr>
            <p:cNvPr id="6" name="Rounded Rectangle 2">
              <a:extLst>
                <a:ext uri="{FF2B5EF4-FFF2-40B4-BE49-F238E27FC236}">
                  <a16:creationId xmlns:a16="http://schemas.microsoft.com/office/drawing/2014/main" id="{4827CC63-51A5-F3B9-9F77-5D739A122AC9}"/>
                </a:ext>
              </a:extLst>
            </p:cNvPr>
            <p:cNvSpPr/>
            <p:nvPr/>
          </p:nvSpPr>
          <p:spPr>
            <a:xfrm>
              <a:off x="1951626" y="2024482"/>
              <a:ext cx="8268789" cy="4331148"/>
            </a:xfrm>
            <a:prstGeom prst="roundRect">
              <a:avLst>
                <a:gd name="adj" fmla="val 2269"/>
              </a:avLst>
            </a:prstGeom>
            <a:noFill/>
            <a:ln w="38100">
              <a:solidFill>
                <a:srgbClr val="F4DCE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7" name="Graphic 6">
              <a:extLst>
                <a:ext uri="{FF2B5EF4-FFF2-40B4-BE49-F238E27FC236}">
                  <a16:creationId xmlns:a16="http://schemas.microsoft.com/office/drawing/2014/main" id="{8901ECB4-F98B-FA60-304F-3CA955AA72D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/>
          </p:blipFill>
          <p:spPr>
            <a:xfrm>
              <a:off x="4955396" y="2191410"/>
              <a:ext cx="2281207" cy="3269731"/>
            </a:xfrm>
            <a:prstGeom prst="rect">
              <a:avLst/>
            </a:prstGeom>
          </p:spPr>
        </p:pic>
        <p:sp>
          <p:nvSpPr>
            <p:cNvPr id="8" name="Content Placeholder 2">
              <a:extLst>
                <a:ext uri="{FF2B5EF4-FFF2-40B4-BE49-F238E27FC236}">
                  <a16:creationId xmlns:a16="http://schemas.microsoft.com/office/drawing/2014/main" id="{1B1F0E26-B12A-A11D-F4F0-DC0B723FD651}"/>
                </a:ext>
              </a:extLst>
            </p:cNvPr>
            <p:cNvSpPr txBox="1">
              <a:spLocks/>
            </p:cNvSpPr>
            <p:nvPr/>
          </p:nvSpPr>
          <p:spPr>
            <a:xfrm>
              <a:off x="0" y="533264"/>
              <a:ext cx="12192000" cy="1658146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1000">
                  <a:solidFill>
                    <a:srgbClr val="4557AD"/>
                  </a:solidFill>
                  <a:latin typeface="Tenorite" pitchFamily="2" charset="0"/>
                  <a:cs typeface="Arial"/>
                </a:rPr>
                <a:t> er </a:t>
              </a:r>
              <a:r>
                <a:rPr lang="en-US" sz="11000" err="1">
                  <a:solidFill>
                    <a:srgbClr val="4557AD"/>
                  </a:solidFill>
                  <a:latin typeface="Tenorite" pitchFamily="2" charset="0"/>
                  <a:cs typeface="Arial"/>
                </a:rPr>
                <a:t>ir</a:t>
              </a:r>
              <a:r>
                <a:rPr lang="en-US" sz="11000">
                  <a:solidFill>
                    <a:srgbClr val="4557AD"/>
                  </a:solidFill>
                  <a:latin typeface="Tenorite" pitchFamily="2" charset="0"/>
                  <a:cs typeface="Arial"/>
                </a:rPr>
                <a:t> </a:t>
              </a:r>
              <a:r>
                <a:rPr lang="en-US" sz="11000" err="1">
                  <a:solidFill>
                    <a:srgbClr val="4557AD"/>
                  </a:solidFill>
                  <a:latin typeface="Tenorite" pitchFamily="2" charset="0"/>
                  <a:cs typeface="Arial"/>
                </a:rPr>
                <a:t>ur</a:t>
              </a:r>
              <a:endParaRPr lang="en-AU" sz="11000">
                <a:solidFill>
                  <a:srgbClr val="4557AD"/>
                </a:solidFill>
                <a:latin typeface="Tenorite" pitchFamily="2" charset="0"/>
                <a:cs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546342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AEFBC4-6C54-460C-975D-D6CCCFF62B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37CB16-9DF7-3FA1-AC52-58117CB8E4E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06513"/>
            <a:ext cx="10515600" cy="1325563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20 I do</a:t>
            </a:r>
          </a:p>
        </p:txBody>
      </p:sp>
      <p:grpSp>
        <p:nvGrpSpPr>
          <p:cNvPr id="5" name="Group 4" descr="A green slash followed by an image of an ear with the schwa symbol in the middle of it, followed by a horizontal line.">
            <a:extLst>
              <a:ext uri="{FF2B5EF4-FFF2-40B4-BE49-F238E27FC236}">
                <a16:creationId xmlns:a16="http://schemas.microsoft.com/office/drawing/2014/main" id="{03DC4511-7EBC-DBFB-7035-6CCCF662FA21}"/>
              </a:ext>
            </a:extLst>
          </p:cNvPr>
          <p:cNvGrpSpPr/>
          <p:nvPr/>
        </p:nvGrpSpPr>
        <p:grpSpPr>
          <a:xfrm>
            <a:off x="3946358" y="1025918"/>
            <a:ext cx="3545305" cy="2045441"/>
            <a:chOff x="3946358" y="1025918"/>
            <a:chExt cx="3545305" cy="2045441"/>
          </a:xfrm>
        </p:grpSpPr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0A464B71-9242-64F9-C2E2-9DDA808B2061}"/>
                </a:ext>
              </a:extLst>
            </p:cNvPr>
            <p:cNvGrpSpPr/>
            <p:nvPr/>
          </p:nvGrpSpPr>
          <p:grpSpPr>
            <a:xfrm>
              <a:off x="4512044" y="1025918"/>
              <a:ext cx="2500255" cy="1862048"/>
              <a:chOff x="5024389" y="237893"/>
              <a:chExt cx="2500255" cy="1862048"/>
            </a:xfrm>
          </p:grpSpPr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6BC78F7C-ADFD-C4A9-25C6-4854B334EA3D}"/>
                  </a:ext>
                </a:extLst>
              </p:cNvPr>
              <p:cNvSpPr txBox="1"/>
              <p:nvPr/>
            </p:nvSpPr>
            <p:spPr>
              <a:xfrm>
                <a:off x="5024389" y="237893"/>
                <a:ext cx="933201" cy="186204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sz="11500">
                    <a:solidFill>
                      <a:srgbClr val="33C88D"/>
                    </a:solidFill>
                    <a:latin typeface="Tenorite" pitchFamily="2" charset="0"/>
                    <a:ea typeface="Verdana" panose="020B0604030504040204" pitchFamily="34" charset="0"/>
                    <a:cs typeface="Verdana" panose="020B0604030504040204" pitchFamily="34" charset="0"/>
                  </a:rPr>
                  <a:t>/</a:t>
                </a:r>
                <a:endParaRPr lang="en-AU" sz="2000">
                  <a:solidFill>
                    <a:srgbClr val="33C88D"/>
                  </a:solidFill>
                </a:endParaRPr>
              </a:p>
            </p:txBody>
          </p:sp>
          <p:cxnSp>
            <p:nvCxnSpPr>
              <p:cNvPr id="27" name="Straight Connector 26">
                <a:extLst>
                  <a:ext uri="{FF2B5EF4-FFF2-40B4-BE49-F238E27FC236}">
                    <a16:creationId xmlns:a16="http://schemas.microsoft.com/office/drawing/2014/main" id="{51D1C708-8A49-2955-B3D4-642288C9669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496133" y="1826053"/>
                <a:ext cx="1028511" cy="0"/>
              </a:xfrm>
              <a:prstGeom prst="line">
                <a:avLst/>
              </a:prstGeom>
              <a:ln w="57150">
                <a:solidFill>
                  <a:srgbClr val="4857A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60960C3B-641D-1458-5CA4-799BB239ABDE}"/>
                </a:ext>
              </a:extLst>
            </p:cNvPr>
            <p:cNvGrpSpPr/>
            <p:nvPr/>
          </p:nvGrpSpPr>
          <p:grpSpPr>
            <a:xfrm>
              <a:off x="3946358" y="1025918"/>
              <a:ext cx="3545305" cy="2045441"/>
              <a:chOff x="3946358" y="1025918"/>
              <a:chExt cx="3545305" cy="2045441"/>
            </a:xfrm>
          </p:grpSpPr>
          <p:sp>
            <p:nvSpPr>
              <p:cNvPr id="32" name="Rectangle: Rounded Corners 31">
                <a:extLst>
                  <a:ext uri="{FF2B5EF4-FFF2-40B4-BE49-F238E27FC236}">
                    <a16:creationId xmlns:a16="http://schemas.microsoft.com/office/drawing/2014/main" id="{5245E191-CAF6-0966-AB9D-D952144D15D4}"/>
                  </a:ext>
                </a:extLst>
              </p:cNvPr>
              <p:cNvSpPr/>
              <p:nvPr/>
            </p:nvSpPr>
            <p:spPr>
              <a:xfrm>
                <a:off x="3946358" y="1025918"/>
                <a:ext cx="3545305" cy="2045441"/>
              </a:xfrm>
              <a:prstGeom prst="roundRect">
                <a:avLst/>
              </a:prstGeom>
              <a:noFill/>
              <a:ln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pic>
            <p:nvPicPr>
              <p:cNvPr id="3" name="Picture 2">
                <a:extLst>
                  <a:ext uri="{FF2B5EF4-FFF2-40B4-BE49-F238E27FC236}">
                    <a16:creationId xmlns:a16="http://schemas.microsoft.com/office/drawing/2014/main" id="{2B3A93EA-68B0-218E-80BF-727F03182E6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146137" y="1451604"/>
                <a:ext cx="933201" cy="1194067"/>
              </a:xfrm>
              <a:prstGeom prst="rect">
                <a:avLst/>
              </a:prstGeom>
            </p:spPr>
          </p:pic>
        </p:grp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29388CFF-9E2F-6153-89B3-6CC448139E84}"/>
              </a:ext>
            </a:extLst>
          </p:cNvPr>
          <p:cNvSpPr txBox="1"/>
          <p:nvPr/>
        </p:nvSpPr>
        <p:spPr>
          <a:xfrm>
            <a:off x="0" y="3755752"/>
            <a:ext cx="12192000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9600">
                <a:solidFill>
                  <a:srgbClr val="4857A6"/>
                </a:solidFill>
                <a:latin typeface="Tenorite" panose="00000500000000000000" pitchFamily="2" charset="0"/>
              </a:rPr>
              <a:t>a   e    </a:t>
            </a:r>
            <a:r>
              <a:rPr lang="en-AU" sz="9600" err="1">
                <a:solidFill>
                  <a:srgbClr val="4857A6"/>
                </a:solidFill>
                <a:latin typeface="Tenorite" panose="00000500000000000000" pitchFamily="2" charset="0"/>
              </a:rPr>
              <a:t>i</a:t>
            </a:r>
            <a:r>
              <a:rPr lang="en-AU" sz="9600">
                <a:solidFill>
                  <a:srgbClr val="4857A6"/>
                </a:solidFill>
                <a:latin typeface="Tenorite" panose="00000500000000000000" pitchFamily="2" charset="0"/>
              </a:rPr>
              <a:t>    o    u</a:t>
            </a:r>
          </a:p>
          <a:p>
            <a:pPr algn="ctr"/>
            <a:endParaRPr lang="en-AU"/>
          </a:p>
        </p:txBody>
      </p:sp>
      <p:sp>
        <p:nvSpPr>
          <p:cNvPr id="8" name="Oval 7" descr="The letter e with a circle around it">
            <a:extLst>
              <a:ext uri="{FF2B5EF4-FFF2-40B4-BE49-F238E27FC236}">
                <a16:creationId xmlns:a16="http://schemas.microsoft.com/office/drawing/2014/main" id="{BDF9D9FD-5121-A851-99F2-6780627C7ECB}"/>
              </a:ext>
            </a:extLst>
          </p:cNvPr>
          <p:cNvSpPr/>
          <p:nvPr/>
        </p:nvSpPr>
        <p:spPr>
          <a:xfrm>
            <a:off x="3611881" y="4113392"/>
            <a:ext cx="1198646" cy="1131378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737675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44EB90-34B3-837D-62F7-B6576A4236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CA9A33A-469B-7BAA-7766-744D9B4E940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77963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 kern="1200">
                <a:solidFill>
                  <a:srgbClr val="E7E6E6"/>
                </a:solidFill>
                <a:effectLst/>
                <a:latin typeface="Calibri" panose="020F0502020204030204" pitchFamily="34" charset="0"/>
              </a:rPr>
              <a:t>Slide</a:t>
            </a:r>
            <a:r>
              <a:rPr lang="en-US" sz="800" kern="1200">
                <a:solidFill>
                  <a:schemeClr val="bg2"/>
                </a:solidFill>
                <a:effectLst/>
                <a:latin typeface="+mn-lt"/>
              </a:rPr>
              <a:t> 21 I</a:t>
            </a:r>
            <a:r>
              <a:rPr lang="en-US" sz="800" kern="1200" baseline="0">
                <a:solidFill>
                  <a:schemeClr val="bg2"/>
                </a:solidFill>
                <a:effectLst/>
                <a:latin typeface="+mn-lt"/>
              </a:rPr>
              <a:t>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385C9D0E-842D-477B-5DC3-787EB5FA6E7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8086776"/>
              </p:ext>
            </p:extLst>
          </p:nvPr>
        </p:nvGraphicFramePr>
        <p:xfrm>
          <a:off x="3967843" y="1625217"/>
          <a:ext cx="4869180" cy="2926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88870">
                  <a:extLst>
                    <a:ext uri="{9D8B030D-6E8A-4147-A177-3AD203B41FA5}">
                      <a16:colId xmlns:a16="http://schemas.microsoft.com/office/drawing/2014/main" val="2362732097"/>
                    </a:ext>
                  </a:extLst>
                </a:gridCol>
                <a:gridCol w="2480310">
                  <a:extLst>
                    <a:ext uri="{9D8B030D-6E8A-4147-A177-3AD203B41FA5}">
                      <a16:colId xmlns:a16="http://schemas.microsoft.com/office/drawing/2014/main" val="389413107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AU" sz="6000">
                          <a:solidFill>
                            <a:srgbClr val="33C88D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AU" sz="6000" err="1">
                          <a:solidFill>
                            <a:srgbClr val="33C88D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Ə</a:t>
                      </a:r>
                      <a:r>
                        <a:rPr lang="en-AU" sz="7200" err="1">
                          <a:solidFill>
                            <a:srgbClr val="4857A6"/>
                          </a:solidFill>
                        </a:rPr>
                        <a:t>t</a:t>
                      </a:r>
                      <a:endParaRPr lang="en-AU" sz="7200">
                        <a:solidFill>
                          <a:srgbClr val="4857A6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AU" sz="6000">
                          <a:solidFill>
                            <a:srgbClr val="33C88D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Ə</a:t>
                      </a:r>
                      <a:r>
                        <a:rPr lang="en-US" sz="7200">
                          <a:solidFill>
                            <a:srgbClr val="4857A6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</a:t>
                      </a:r>
                      <a:endParaRPr lang="en-AU" sz="7200">
                        <a:solidFill>
                          <a:srgbClr val="4857A6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147191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AU" sz="3600" dirty="0">
                          <a:solidFill>
                            <a:srgbClr val="4857A6"/>
                          </a:solidFill>
                        </a:rPr>
                        <a:t>pock</a:t>
                      </a:r>
                      <a:r>
                        <a:rPr lang="en-AU" sz="3600" dirty="0">
                          <a:solidFill>
                            <a:srgbClr val="33C88D"/>
                          </a:solidFill>
                        </a:rPr>
                        <a:t>/</a:t>
                      </a:r>
                      <a:r>
                        <a:rPr lang="en-AU" sz="3600" b="1" dirty="0">
                          <a:solidFill>
                            <a:srgbClr val="4857A6"/>
                          </a:solidFill>
                        </a:rPr>
                        <a:t>e</a:t>
                      </a:r>
                      <a:r>
                        <a:rPr lang="en-AU" sz="3600" dirty="0">
                          <a:solidFill>
                            <a:srgbClr val="4857A6"/>
                          </a:solidFill>
                        </a:rPr>
                        <a:t>t</a:t>
                      </a:r>
                    </a:p>
                    <a:p>
                      <a:r>
                        <a:rPr lang="en-AU" sz="3600" dirty="0">
                          <a:solidFill>
                            <a:srgbClr val="4857A6"/>
                          </a:solidFill>
                        </a:rPr>
                        <a:t>tab</a:t>
                      </a:r>
                      <a:r>
                        <a:rPr lang="en-AU" sz="3600" dirty="0">
                          <a:solidFill>
                            <a:srgbClr val="33C88D"/>
                          </a:solidFill>
                        </a:rPr>
                        <a:t>/</a:t>
                      </a:r>
                      <a:r>
                        <a:rPr lang="en-AU" sz="3600" dirty="0">
                          <a:solidFill>
                            <a:srgbClr val="4857A6"/>
                          </a:solidFill>
                        </a:rPr>
                        <a:t>l</a:t>
                      </a:r>
                      <a:r>
                        <a:rPr lang="en-AU" sz="3600" b="1" dirty="0">
                          <a:solidFill>
                            <a:srgbClr val="4857A6"/>
                          </a:solidFill>
                        </a:rPr>
                        <a:t>e</a:t>
                      </a:r>
                      <a:r>
                        <a:rPr lang="en-AU" sz="3600" b="0" dirty="0">
                          <a:solidFill>
                            <a:srgbClr val="4857A6"/>
                          </a:solidFill>
                        </a:rPr>
                        <a:t>t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3600" dirty="0">
                          <a:solidFill>
                            <a:srgbClr val="4857A6"/>
                          </a:solidFill>
                        </a:rPr>
                        <a:t>mi</a:t>
                      </a:r>
                      <a:r>
                        <a:rPr lang="en-AU" sz="3600" dirty="0">
                          <a:solidFill>
                            <a:srgbClr val="33C88D"/>
                          </a:solidFill>
                        </a:rPr>
                        <a:t>/</a:t>
                      </a:r>
                      <a:r>
                        <a:rPr lang="en-AU" sz="3600" dirty="0">
                          <a:solidFill>
                            <a:srgbClr val="4857A6"/>
                          </a:solidFill>
                        </a:rPr>
                        <a:t>n</a:t>
                      </a:r>
                      <a:r>
                        <a:rPr lang="en-AU" sz="3600" b="1" dirty="0">
                          <a:solidFill>
                            <a:srgbClr val="4857A6"/>
                          </a:solidFill>
                        </a:rPr>
                        <a:t>u</a:t>
                      </a:r>
                      <a:r>
                        <a:rPr lang="en-AU" sz="3600" b="0" dirty="0">
                          <a:solidFill>
                            <a:srgbClr val="4857A6"/>
                          </a:solidFill>
                        </a:rPr>
                        <a:t>s</a:t>
                      </a:r>
                    </a:p>
                    <a:p>
                      <a:r>
                        <a:rPr lang="en-AU" sz="3600" b="0" dirty="0">
                          <a:solidFill>
                            <a:srgbClr val="4857A6"/>
                          </a:solidFill>
                        </a:rPr>
                        <a:t>cam</a:t>
                      </a:r>
                      <a:r>
                        <a:rPr lang="en-AU" sz="3600" b="1" dirty="0">
                          <a:solidFill>
                            <a:srgbClr val="33C88D"/>
                          </a:solidFill>
                        </a:rPr>
                        <a:t>/</a:t>
                      </a:r>
                      <a:r>
                        <a:rPr lang="en-AU" sz="3600" b="0" dirty="0">
                          <a:solidFill>
                            <a:srgbClr val="4857A6"/>
                          </a:solidFill>
                        </a:rPr>
                        <a:t>p</a:t>
                      </a:r>
                      <a:r>
                        <a:rPr lang="en-AU" sz="3600" b="1" dirty="0">
                          <a:solidFill>
                            <a:srgbClr val="4857A6"/>
                          </a:solidFill>
                        </a:rPr>
                        <a:t>u</a:t>
                      </a:r>
                      <a:r>
                        <a:rPr lang="en-AU" sz="3600" b="0" dirty="0">
                          <a:solidFill>
                            <a:srgbClr val="4857A6"/>
                          </a:solidFill>
                        </a:rPr>
                        <a:t>s</a:t>
                      </a:r>
                    </a:p>
                    <a:p>
                      <a:endParaRPr lang="en-AU" sz="3600" b="1" dirty="0">
                        <a:solidFill>
                          <a:srgbClr val="4857A6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35580740"/>
                  </a:ext>
                </a:extLst>
              </a:tr>
            </a:tbl>
          </a:graphicData>
        </a:graphic>
      </p:graphicFrame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21DA1E6C-EAA4-CAF7-5F3C-C93EE117FB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226360" y="4798883"/>
            <a:ext cx="1225852" cy="528034"/>
          </a:xfrm>
          <a:prstGeom prst="roundRect">
            <a:avLst/>
          </a:prstGeom>
          <a:noFill/>
          <a:ln>
            <a:solidFill>
              <a:srgbClr val="33C88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>
                <a:solidFill>
                  <a:srgbClr val="4857A6"/>
                </a:solidFill>
              </a:rPr>
              <a:t>e</a:t>
            </a:r>
            <a:endParaRPr lang="en-AU">
              <a:solidFill>
                <a:srgbClr val="4857A6"/>
              </a:solidFill>
            </a:endParaRP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F8CCE2FA-B62E-7ED9-08E3-F7B5BDDA4D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629220" y="4787564"/>
            <a:ext cx="1225852" cy="528034"/>
          </a:xfrm>
          <a:prstGeom prst="roundRect">
            <a:avLst/>
          </a:prstGeom>
          <a:noFill/>
          <a:ln>
            <a:solidFill>
              <a:srgbClr val="33C88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>
                <a:solidFill>
                  <a:srgbClr val="4857A6"/>
                </a:solidFill>
              </a:rPr>
              <a:t>u</a:t>
            </a:r>
            <a:endParaRPr lang="en-AU">
              <a:solidFill>
                <a:srgbClr val="4857A6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2702209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58D191-8C66-F4AC-1DF2-E3E8C831A2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AF9A3B9-1434-40FC-D5F1-D32A0AA2EA3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77963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 kern="1200">
                <a:solidFill>
                  <a:srgbClr val="E7E6E6"/>
                </a:solidFill>
                <a:effectLst/>
                <a:latin typeface="Calibri" panose="020F0502020204030204" pitchFamily="34" charset="0"/>
              </a:rPr>
              <a:t>Slide</a:t>
            </a:r>
            <a:r>
              <a:rPr lang="en-US" sz="800" kern="1200">
                <a:solidFill>
                  <a:schemeClr val="bg2"/>
                </a:solidFill>
                <a:effectLst/>
                <a:latin typeface="+mn-lt"/>
              </a:rPr>
              <a:t> 22 I</a:t>
            </a:r>
            <a:r>
              <a:rPr lang="en-US" sz="800" kern="1200" baseline="0">
                <a:solidFill>
                  <a:schemeClr val="bg2"/>
                </a:solidFill>
                <a:effectLst/>
                <a:latin typeface="+mn-lt"/>
              </a:rPr>
              <a:t>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B3D7096-4D39-7526-DCF6-009B357607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5461995"/>
              </p:ext>
            </p:extLst>
          </p:nvPr>
        </p:nvGraphicFramePr>
        <p:xfrm>
          <a:off x="3967843" y="1625217"/>
          <a:ext cx="4869180" cy="2926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88870">
                  <a:extLst>
                    <a:ext uri="{9D8B030D-6E8A-4147-A177-3AD203B41FA5}">
                      <a16:colId xmlns:a16="http://schemas.microsoft.com/office/drawing/2014/main" val="2362732097"/>
                    </a:ext>
                  </a:extLst>
                </a:gridCol>
                <a:gridCol w="2480310">
                  <a:extLst>
                    <a:ext uri="{9D8B030D-6E8A-4147-A177-3AD203B41FA5}">
                      <a16:colId xmlns:a16="http://schemas.microsoft.com/office/drawing/2014/main" val="389413107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AU" sz="6000">
                          <a:solidFill>
                            <a:srgbClr val="33C88D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AU" sz="6000" err="1">
                          <a:solidFill>
                            <a:srgbClr val="33C88D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Ə</a:t>
                      </a:r>
                      <a:r>
                        <a:rPr lang="en-AU" sz="7200" err="1">
                          <a:solidFill>
                            <a:srgbClr val="4857A6"/>
                          </a:solidFill>
                        </a:rPr>
                        <a:t>t</a:t>
                      </a:r>
                      <a:endParaRPr lang="en-AU" sz="7200">
                        <a:solidFill>
                          <a:srgbClr val="4857A6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AU" sz="6000">
                          <a:solidFill>
                            <a:srgbClr val="33C88D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Ə</a:t>
                      </a:r>
                      <a:r>
                        <a:rPr lang="en-US" sz="7200">
                          <a:solidFill>
                            <a:srgbClr val="4857A6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</a:t>
                      </a:r>
                      <a:endParaRPr lang="en-AU" sz="7200">
                        <a:solidFill>
                          <a:srgbClr val="4857A6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147191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AU" sz="3600">
                          <a:solidFill>
                            <a:srgbClr val="4857A6"/>
                          </a:solidFill>
                        </a:rPr>
                        <a:t>mag</a:t>
                      </a:r>
                      <a:r>
                        <a:rPr lang="en-AU" sz="3600">
                          <a:solidFill>
                            <a:srgbClr val="33C88D"/>
                          </a:solidFill>
                        </a:rPr>
                        <a:t>/</a:t>
                      </a:r>
                      <a:r>
                        <a:rPr lang="en-AU" sz="3600">
                          <a:solidFill>
                            <a:srgbClr val="4857A6"/>
                          </a:solidFill>
                        </a:rPr>
                        <a:t>n</a:t>
                      </a:r>
                      <a:r>
                        <a:rPr lang="en-AU" sz="3600" b="1">
                          <a:solidFill>
                            <a:srgbClr val="4857A6"/>
                          </a:solidFill>
                        </a:rPr>
                        <a:t>e</a:t>
                      </a:r>
                      <a:r>
                        <a:rPr lang="en-AU" sz="3600" b="0">
                          <a:solidFill>
                            <a:srgbClr val="4857A6"/>
                          </a:solidFill>
                        </a:rPr>
                        <a:t>t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3600">
                          <a:solidFill>
                            <a:srgbClr val="4857A6"/>
                          </a:solidFill>
                        </a:rPr>
                        <a:t>tar</a:t>
                      </a:r>
                      <a:r>
                        <a:rPr lang="en-AU" sz="3600">
                          <a:solidFill>
                            <a:srgbClr val="33C88D"/>
                          </a:solidFill>
                        </a:rPr>
                        <a:t>/</a:t>
                      </a:r>
                      <a:r>
                        <a:rPr lang="en-AU" sz="3600">
                          <a:solidFill>
                            <a:srgbClr val="4857A6"/>
                          </a:solidFill>
                        </a:rPr>
                        <a:t>g</a:t>
                      </a:r>
                      <a:r>
                        <a:rPr lang="en-AU" sz="3600" b="1">
                          <a:solidFill>
                            <a:srgbClr val="4857A6"/>
                          </a:solidFill>
                        </a:rPr>
                        <a:t>e</a:t>
                      </a:r>
                      <a:r>
                        <a:rPr lang="en-AU" sz="3600" b="0">
                          <a:solidFill>
                            <a:srgbClr val="4857A6"/>
                          </a:solidFill>
                        </a:rPr>
                        <a:t>t</a:t>
                      </a:r>
                    </a:p>
                    <a:p>
                      <a:endParaRPr lang="en-AU" sz="3600" b="0">
                        <a:solidFill>
                          <a:srgbClr val="4857A6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3600">
                          <a:solidFill>
                            <a:srgbClr val="4857A6"/>
                          </a:solidFill>
                        </a:rPr>
                        <a:t>bo</a:t>
                      </a:r>
                      <a:r>
                        <a:rPr lang="en-AU" sz="3600">
                          <a:solidFill>
                            <a:srgbClr val="33C88D"/>
                          </a:solidFill>
                        </a:rPr>
                        <a:t>/</a:t>
                      </a:r>
                      <a:r>
                        <a:rPr lang="en-AU" sz="3600">
                          <a:solidFill>
                            <a:srgbClr val="4857A6"/>
                          </a:solidFill>
                        </a:rPr>
                        <a:t>n</a:t>
                      </a:r>
                      <a:r>
                        <a:rPr lang="en-AU" sz="3600" b="1">
                          <a:solidFill>
                            <a:srgbClr val="4857A6"/>
                          </a:solidFill>
                        </a:rPr>
                        <a:t>u</a:t>
                      </a:r>
                      <a:r>
                        <a:rPr lang="en-AU" sz="3600" b="0">
                          <a:solidFill>
                            <a:srgbClr val="4857A6"/>
                          </a:solidFill>
                        </a:rPr>
                        <a:t>s</a:t>
                      </a:r>
                    </a:p>
                    <a:p>
                      <a:r>
                        <a:rPr lang="en-AU" sz="3600" b="0">
                          <a:solidFill>
                            <a:srgbClr val="4857A6"/>
                          </a:solidFill>
                        </a:rPr>
                        <a:t>stat</a:t>
                      </a:r>
                      <a:r>
                        <a:rPr lang="en-AU" sz="3600" b="1">
                          <a:solidFill>
                            <a:srgbClr val="33C88D"/>
                          </a:solidFill>
                        </a:rPr>
                        <a:t>/</a:t>
                      </a:r>
                      <a:r>
                        <a:rPr lang="en-AU" sz="3600" b="1">
                          <a:solidFill>
                            <a:srgbClr val="4857A6"/>
                          </a:solidFill>
                        </a:rPr>
                        <a:t>u</a:t>
                      </a:r>
                      <a:r>
                        <a:rPr lang="en-AU" sz="3600" b="0">
                          <a:solidFill>
                            <a:srgbClr val="4857A6"/>
                          </a:solidFill>
                        </a:rPr>
                        <a:t>s</a:t>
                      </a:r>
                    </a:p>
                    <a:p>
                      <a:endParaRPr lang="en-AU" sz="3600" b="1">
                        <a:solidFill>
                          <a:srgbClr val="4857A6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35580740"/>
                  </a:ext>
                </a:extLst>
              </a:tr>
            </a:tbl>
          </a:graphicData>
        </a:graphic>
      </p:graphicFrame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FE0EDA40-BA59-C5D3-D6CB-4A4616DB2B1E}"/>
              </a:ext>
            </a:extLst>
          </p:cNvPr>
          <p:cNvSpPr/>
          <p:nvPr/>
        </p:nvSpPr>
        <p:spPr>
          <a:xfrm>
            <a:off x="4226360" y="4798883"/>
            <a:ext cx="1225852" cy="528034"/>
          </a:xfrm>
          <a:prstGeom prst="roundRect">
            <a:avLst/>
          </a:prstGeom>
          <a:noFill/>
          <a:ln>
            <a:solidFill>
              <a:srgbClr val="33C88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>
                <a:solidFill>
                  <a:srgbClr val="4857A6"/>
                </a:solidFill>
              </a:rPr>
              <a:t>e</a:t>
            </a:r>
            <a:endParaRPr lang="en-AU">
              <a:solidFill>
                <a:srgbClr val="4857A6"/>
              </a:solidFill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DA183FB8-737B-4909-5081-1616E2EF4EEA}"/>
              </a:ext>
            </a:extLst>
          </p:cNvPr>
          <p:cNvSpPr/>
          <p:nvPr/>
        </p:nvSpPr>
        <p:spPr>
          <a:xfrm>
            <a:off x="6629220" y="4787564"/>
            <a:ext cx="1225852" cy="528034"/>
          </a:xfrm>
          <a:prstGeom prst="roundRect">
            <a:avLst/>
          </a:prstGeom>
          <a:noFill/>
          <a:ln>
            <a:solidFill>
              <a:srgbClr val="33C88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>
                <a:solidFill>
                  <a:srgbClr val="4857A6"/>
                </a:solidFill>
              </a:rPr>
              <a:t>u</a:t>
            </a:r>
            <a:endParaRPr lang="en-AU">
              <a:solidFill>
                <a:srgbClr val="4857A6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4622920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0D7B67-2F12-0B0D-F9F9-2FFC3A778A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F94C1C6-040A-1AE7-4BE8-66C77737E50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77963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 kern="1200">
                <a:solidFill>
                  <a:srgbClr val="E7E6E6"/>
                </a:solidFill>
                <a:effectLst/>
                <a:latin typeface="Calibri" panose="020F0502020204030204" pitchFamily="34" charset="0"/>
              </a:rPr>
              <a:t>Slide</a:t>
            </a:r>
            <a:r>
              <a:rPr lang="en-US" sz="800" kern="1200">
                <a:solidFill>
                  <a:schemeClr val="bg2"/>
                </a:solidFill>
                <a:effectLst/>
                <a:latin typeface="+mn-lt"/>
              </a:rPr>
              <a:t> 23 I</a:t>
            </a:r>
            <a:r>
              <a:rPr lang="en-US" sz="800" kern="1200" baseline="0">
                <a:solidFill>
                  <a:schemeClr val="bg2"/>
                </a:solidFill>
                <a:effectLst/>
                <a:latin typeface="+mn-lt"/>
              </a:rPr>
              <a:t>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5A36FCE0-DD24-20D6-BCF0-90233C587E4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4210818"/>
              </p:ext>
            </p:extLst>
          </p:nvPr>
        </p:nvGraphicFramePr>
        <p:xfrm>
          <a:off x="3809717" y="1800560"/>
          <a:ext cx="4869180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88870">
                  <a:extLst>
                    <a:ext uri="{9D8B030D-6E8A-4147-A177-3AD203B41FA5}">
                      <a16:colId xmlns:a16="http://schemas.microsoft.com/office/drawing/2014/main" val="4056653531"/>
                    </a:ext>
                  </a:extLst>
                </a:gridCol>
                <a:gridCol w="2480310">
                  <a:extLst>
                    <a:ext uri="{9D8B030D-6E8A-4147-A177-3AD203B41FA5}">
                      <a16:colId xmlns:a16="http://schemas.microsoft.com/office/drawing/2014/main" val="129235540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AU" sz="6000">
                          <a:solidFill>
                            <a:srgbClr val="33C88D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AU" sz="6000" err="1">
                          <a:solidFill>
                            <a:srgbClr val="33C88D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Ə</a:t>
                      </a:r>
                      <a:r>
                        <a:rPr lang="en-AU" sz="7200" err="1">
                          <a:solidFill>
                            <a:srgbClr val="4857A6"/>
                          </a:solidFill>
                        </a:rPr>
                        <a:t>t</a:t>
                      </a:r>
                      <a:endParaRPr lang="en-AU" sz="7200">
                        <a:solidFill>
                          <a:srgbClr val="4857A6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AU" sz="6000">
                          <a:solidFill>
                            <a:srgbClr val="33C88D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Ə</a:t>
                      </a:r>
                      <a:r>
                        <a:rPr lang="en-US" sz="7200">
                          <a:solidFill>
                            <a:srgbClr val="4857A6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</a:t>
                      </a:r>
                      <a:endParaRPr lang="en-AU" sz="7200">
                        <a:solidFill>
                          <a:srgbClr val="4857A6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69853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AU" sz="3200" b="0">
                        <a:solidFill>
                          <a:srgbClr val="4857A6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AU" sz="3200" b="1">
                        <a:solidFill>
                          <a:srgbClr val="4857A6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98635408"/>
                  </a:ext>
                </a:extLst>
              </a:tr>
            </a:tbl>
          </a:graphicData>
        </a:graphic>
      </p:graphicFrame>
      <p:pic>
        <p:nvPicPr>
          <p:cNvPr id="5" name="Graphic 4" descr="Pencil outline">
            <a:extLst>
              <a:ext uri="{FF2B5EF4-FFF2-40B4-BE49-F238E27FC236}">
                <a16:creationId xmlns:a16="http://schemas.microsoft.com/office/drawing/2014/main" id="{2876F5A9-8C66-D524-D4FE-5CC7ECE39AB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693140" y="3264932"/>
            <a:ext cx="1057563" cy="1157511"/>
          </a:xfrm>
          <a:prstGeom prst="rect">
            <a:avLst/>
          </a:prstGeom>
        </p:spPr>
      </p:pic>
      <p:pic>
        <p:nvPicPr>
          <p:cNvPr id="6" name="Graphic 5" descr="Pencil outline">
            <a:extLst>
              <a:ext uri="{FF2B5EF4-FFF2-40B4-BE49-F238E27FC236}">
                <a16:creationId xmlns:a16="http://schemas.microsoft.com/office/drawing/2014/main" id="{471CBCBC-E4C5-E10A-110F-738C8B86FB7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44572" y="3264932"/>
            <a:ext cx="1057563" cy="1157511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0B43ECF8-45F9-29BB-69DA-8083581091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809717" y="4768755"/>
            <a:ext cx="1225852" cy="528034"/>
          </a:xfrm>
          <a:prstGeom prst="roundRect">
            <a:avLst/>
          </a:prstGeom>
          <a:noFill/>
          <a:ln>
            <a:solidFill>
              <a:srgbClr val="33C88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>
                <a:solidFill>
                  <a:srgbClr val="4857A6"/>
                </a:solidFill>
              </a:rPr>
              <a:t>e</a:t>
            </a:r>
            <a:endParaRPr lang="en-AU">
              <a:solidFill>
                <a:srgbClr val="4857A6"/>
              </a:solidFill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7F4F8DDC-5AF9-10D4-9F62-A699841637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376283" y="4768755"/>
            <a:ext cx="1225852" cy="528034"/>
          </a:xfrm>
          <a:prstGeom prst="roundRect">
            <a:avLst/>
          </a:prstGeom>
          <a:noFill/>
          <a:ln>
            <a:solidFill>
              <a:srgbClr val="33C88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>
                <a:solidFill>
                  <a:srgbClr val="4857A6"/>
                </a:solidFill>
              </a:rPr>
              <a:t>u</a:t>
            </a:r>
            <a:endParaRPr lang="en-AU">
              <a:solidFill>
                <a:srgbClr val="4857A6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4891767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0602F2-8341-10F6-E808-7703A2FF12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AC0B55-694C-2625-C67F-2E8AFBF0E41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06513"/>
            <a:ext cx="10515600" cy="1325563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24 I do</a:t>
            </a:r>
          </a:p>
        </p:txBody>
      </p:sp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404C6E6F-962F-B43C-3913-337A3F7357E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3539552"/>
              </p:ext>
            </p:extLst>
          </p:nvPr>
        </p:nvGraphicFramePr>
        <p:xfrm>
          <a:off x="3809717" y="1800560"/>
          <a:ext cx="4869180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88870">
                  <a:extLst>
                    <a:ext uri="{9D8B030D-6E8A-4147-A177-3AD203B41FA5}">
                      <a16:colId xmlns:a16="http://schemas.microsoft.com/office/drawing/2014/main" val="4056653531"/>
                    </a:ext>
                  </a:extLst>
                </a:gridCol>
                <a:gridCol w="2480310">
                  <a:extLst>
                    <a:ext uri="{9D8B030D-6E8A-4147-A177-3AD203B41FA5}">
                      <a16:colId xmlns:a16="http://schemas.microsoft.com/office/drawing/2014/main" val="129235540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AU" sz="6000">
                          <a:solidFill>
                            <a:srgbClr val="33C88D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AU" sz="6000" err="1">
                          <a:solidFill>
                            <a:srgbClr val="33C88D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Ə</a:t>
                      </a:r>
                      <a:r>
                        <a:rPr lang="en-AU" sz="7200" err="1">
                          <a:solidFill>
                            <a:srgbClr val="4857A6"/>
                          </a:solidFill>
                        </a:rPr>
                        <a:t>t</a:t>
                      </a:r>
                      <a:endParaRPr lang="en-AU" sz="7200">
                        <a:solidFill>
                          <a:srgbClr val="4857A6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AU" sz="6000">
                          <a:solidFill>
                            <a:srgbClr val="33C88D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Ə</a:t>
                      </a:r>
                      <a:r>
                        <a:rPr lang="en-US" sz="7200">
                          <a:solidFill>
                            <a:srgbClr val="4857A6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</a:t>
                      </a:r>
                      <a:endParaRPr lang="en-AU" sz="7200">
                        <a:solidFill>
                          <a:srgbClr val="4857A6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69853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AU" sz="3200" b="0">
                        <a:solidFill>
                          <a:srgbClr val="4857A6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AU" sz="3200" b="1">
                        <a:solidFill>
                          <a:srgbClr val="4857A6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98635408"/>
                  </a:ext>
                </a:extLst>
              </a:tr>
            </a:tbl>
          </a:graphicData>
        </a:graphic>
      </p:graphicFrame>
      <p:pic>
        <p:nvPicPr>
          <p:cNvPr id="13" name="Graphic 12" descr="Pencil outline">
            <a:extLst>
              <a:ext uri="{FF2B5EF4-FFF2-40B4-BE49-F238E27FC236}">
                <a16:creationId xmlns:a16="http://schemas.microsoft.com/office/drawing/2014/main" id="{8A545563-B9A7-8993-E8B1-54B1168FE0B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693140" y="3264932"/>
            <a:ext cx="1057563" cy="1157511"/>
          </a:xfrm>
          <a:prstGeom prst="rect">
            <a:avLst/>
          </a:prstGeom>
        </p:spPr>
      </p:pic>
      <p:pic>
        <p:nvPicPr>
          <p:cNvPr id="14" name="Graphic 13" descr="Pencil outline">
            <a:extLst>
              <a:ext uri="{FF2B5EF4-FFF2-40B4-BE49-F238E27FC236}">
                <a16:creationId xmlns:a16="http://schemas.microsoft.com/office/drawing/2014/main" id="{93B66494-8869-575A-3ACE-B4E37757D9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44572" y="3264932"/>
            <a:ext cx="1057563" cy="1157511"/>
          </a:xfrm>
          <a:prstGeom prst="rect">
            <a:avLst/>
          </a:prstGeom>
        </p:spPr>
      </p:pic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04DE4293-045F-11CC-B841-0F852158C5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809717" y="4768755"/>
            <a:ext cx="1225852" cy="528034"/>
          </a:xfrm>
          <a:prstGeom prst="roundRect">
            <a:avLst/>
          </a:prstGeom>
          <a:noFill/>
          <a:ln>
            <a:solidFill>
              <a:srgbClr val="33C88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>
                <a:solidFill>
                  <a:srgbClr val="4857A6"/>
                </a:solidFill>
              </a:rPr>
              <a:t>e</a:t>
            </a:r>
            <a:endParaRPr lang="en-AU">
              <a:solidFill>
                <a:srgbClr val="4857A6"/>
              </a:solidFill>
            </a:endParaRP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EC4AD8E3-03A6-EEB5-D2EB-07A8287E87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376283" y="4768755"/>
            <a:ext cx="1225852" cy="528034"/>
          </a:xfrm>
          <a:prstGeom prst="roundRect">
            <a:avLst/>
          </a:prstGeom>
          <a:noFill/>
          <a:ln>
            <a:solidFill>
              <a:srgbClr val="33C88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>
                <a:solidFill>
                  <a:srgbClr val="4857A6"/>
                </a:solidFill>
              </a:rPr>
              <a:t>u</a:t>
            </a:r>
            <a:endParaRPr lang="en-AU">
              <a:solidFill>
                <a:srgbClr val="4857A6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7517558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4185BE-9729-C451-BEFA-5713693451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67CAD5-E00B-6853-CFB3-C97A90197D5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06513"/>
            <a:ext cx="10515600" cy="1325563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25 I do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10A9B00D-6C2C-0465-A9D5-2EBB0DD8E21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536211"/>
              </p:ext>
            </p:extLst>
          </p:nvPr>
        </p:nvGraphicFramePr>
        <p:xfrm>
          <a:off x="1371600" y="1741551"/>
          <a:ext cx="11478986" cy="3474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58924">
                  <a:extLst>
                    <a:ext uri="{9D8B030D-6E8A-4147-A177-3AD203B41FA5}">
                      <a16:colId xmlns:a16="http://schemas.microsoft.com/office/drawing/2014/main" val="2362732097"/>
                    </a:ext>
                  </a:extLst>
                </a:gridCol>
                <a:gridCol w="3547288">
                  <a:extLst>
                    <a:ext uri="{9D8B030D-6E8A-4147-A177-3AD203B41FA5}">
                      <a16:colId xmlns:a16="http://schemas.microsoft.com/office/drawing/2014/main" val="536174283"/>
                    </a:ext>
                  </a:extLst>
                </a:gridCol>
                <a:gridCol w="3972774">
                  <a:extLst>
                    <a:ext uri="{9D8B030D-6E8A-4147-A177-3AD203B41FA5}">
                      <a16:colId xmlns:a16="http://schemas.microsoft.com/office/drawing/2014/main" val="3696368814"/>
                    </a:ext>
                  </a:extLst>
                </a:gridCol>
              </a:tblGrid>
              <a:tr h="43657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6000">
                          <a:solidFill>
                            <a:srgbClr val="33C88D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Ə</a:t>
                      </a:r>
                      <a:r>
                        <a:rPr lang="en-US" sz="7200">
                          <a:solidFill>
                            <a:srgbClr val="4857A6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</a:t>
                      </a:r>
                      <a:endParaRPr lang="en-AU" sz="7200">
                        <a:solidFill>
                          <a:srgbClr val="4857A6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AU" sz="6000">
                          <a:solidFill>
                            <a:srgbClr val="33C88D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Ə</a:t>
                      </a:r>
                      <a:r>
                        <a:rPr lang="en-US" sz="7200">
                          <a:solidFill>
                            <a:srgbClr val="4857A6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  </a:t>
                      </a:r>
                      <a:endParaRPr lang="en-AU" sz="7200">
                        <a:solidFill>
                          <a:srgbClr val="4857A6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7200">
                          <a:solidFill>
                            <a:srgbClr val="4857A6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AU" sz="6000">
                          <a:solidFill>
                            <a:srgbClr val="33C88D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Ə</a:t>
                      </a:r>
                      <a:r>
                        <a:rPr lang="en-US" sz="7200">
                          <a:solidFill>
                            <a:srgbClr val="4857A6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</a:t>
                      </a:r>
                      <a:endParaRPr lang="en-AU" sz="7200">
                        <a:solidFill>
                          <a:srgbClr val="4857A6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147191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AU" sz="3600" err="1">
                          <a:solidFill>
                            <a:srgbClr val="4857A6"/>
                          </a:solidFill>
                        </a:rPr>
                        <a:t>sta</a:t>
                      </a:r>
                      <a:r>
                        <a:rPr lang="en-AU" sz="3600">
                          <a:solidFill>
                            <a:srgbClr val="33C88D"/>
                          </a:solidFill>
                        </a:rPr>
                        <a:t>/</a:t>
                      </a:r>
                      <a:r>
                        <a:rPr lang="en-AU" sz="3600" b="0">
                          <a:solidFill>
                            <a:srgbClr val="4857A6"/>
                          </a:solidFill>
                        </a:rPr>
                        <a:t>di</a:t>
                      </a:r>
                      <a:r>
                        <a:rPr lang="en-AU" sz="3600">
                          <a:solidFill>
                            <a:srgbClr val="33C88D"/>
                          </a:solidFill>
                        </a:rPr>
                        <a:t>/</a:t>
                      </a:r>
                      <a:r>
                        <a:rPr lang="en-AU" sz="3600" b="1">
                          <a:solidFill>
                            <a:srgbClr val="4857A6"/>
                          </a:solidFill>
                        </a:rPr>
                        <a:t>u</a:t>
                      </a:r>
                      <a:r>
                        <a:rPr lang="en-AU" sz="3600" b="0">
                          <a:solidFill>
                            <a:srgbClr val="4857A6"/>
                          </a:solidFill>
                        </a:rPr>
                        <a:t>m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3600" b="0">
                          <a:solidFill>
                            <a:srgbClr val="4857A6"/>
                          </a:solidFill>
                        </a:rPr>
                        <a:t>bott</a:t>
                      </a:r>
                      <a:r>
                        <a:rPr lang="en-AU" sz="3600" b="0">
                          <a:solidFill>
                            <a:srgbClr val="33C88D"/>
                          </a:solidFill>
                        </a:rPr>
                        <a:t>/</a:t>
                      </a:r>
                      <a:r>
                        <a:rPr lang="en-AU" sz="3600" b="1">
                          <a:solidFill>
                            <a:srgbClr val="4857A6"/>
                          </a:solidFill>
                        </a:rPr>
                        <a:t>o</a:t>
                      </a:r>
                      <a:r>
                        <a:rPr lang="en-AU" sz="3600" b="0">
                          <a:solidFill>
                            <a:srgbClr val="4857A6"/>
                          </a:solidFill>
                        </a:rPr>
                        <a:t>m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3600" b="0">
                          <a:solidFill>
                            <a:srgbClr val="4857A6"/>
                          </a:solidFill>
                        </a:rPr>
                        <a:t>prob</a:t>
                      </a:r>
                      <a:r>
                        <a:rPr lang="en-AU" sz="3600" b="0">
                          <a:solidFill>
                            <a:srgbClr val="33C88D"/>
                          </a:solidFill>
                        </a:rPr>
                        <a:t>/</a:t>
                      </a:r>
                      <a:r>
                        <a:rPr lang="en-AU" sz="3600" b="0" err="1">
                          <a:solidFill>
                            <a:srgbClr val="4857A6"/>
                          </a:solidFill>
                        </a:rPr>
                        <a:t>l</a:t>
                      </a:r>
                      <a:r>
                        <a:rPr lang="en-AU" sz="3600" b="1" err="1">
                          <a:solidFill>
                            <a:srgbClr val="4857A6"/>
                          </a:solidFill>
                        </a:rPr>
                        <a:t>e</a:t>
                      </a:r>
                      <a:r>
                        <a:rPr lang="en-AU" sz="3600" b="0" err="1">
                          <a:solidFill>
                            <a:srgbClr val="4857A6"/>
                          </a:solidFill>
                        </a:rPr>
                        <a:t>m</a:t>
                      </a:r>
                      <a:endParaRPr lang="en-AU" sz="3600" b="0">
                        <a:solidFill>
                          <a:srgbClr val="4857A6"/>
                        </a:solidFill>
                      </a:endParaRPr>
                    </a:p>
                    <a:p>
                      <a:endParaRPr lang="en-AU" sz="3600" b="0">
                        <a:solidFill>
                          <a:srgbClr val="4857A6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3200">
                          <a:solidFill>
                            <a:srgbClr val="4857A6"/>
                          </a:solidFill>
                        </a:rPr>
                        <a:t>sig</a:t>
                      </a:r>
                      <a:r>
                        <a:rPr lang="en-AU" sz="3200">
                          <a:solidFill>
                            <a:srgbClr val="33C88D"/>
                          </a:solidFill>
                        </a:rPr>
                        <a:t>/</a:t>
                      </a:r>
                      <a:r>
                        <a:rPr lang="en-AU" sz="3200" err="1">
                          <a:solidFill>
                            <a:srgbClr val="4857A6"/>
                          </a:solidFill>
                        </a:rPr>
                        <a:t>n</a:t>
                      </a:r>
                      <a:r>
                        <a:rPr lang="en-AU" sz="3200" b="1" err="1">
                          <a:solidFill>
                            <a:srgbClr val="4857A6"/>
                          </a:solidFill>
                        </a:rPr>
                        <a:t>a</a:t>
                      </a:r>
                      <a:r>
                        <a:rPr lang="en-AU" sz="3200" b="0" err="1">
                          <a:solidFill>
                            <a:srgbClr val="4857A6"/>
                          </a:solidFill>
                        </a:rPr>
                        <a:t>l</a:t>
                      </a:r>
                      <a:endParaRPr lang="en-AU" sz="3200" b="0">
                        <a:solidFill>
                          <a:srgbClr val="4857A6"/>
                        </a:solidFill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3200" b="0">
                          <a:solidFill>
                            <a:srgbClr val="4857A6"/>
                          </a:solidFill>
                        </a:rPr>
                        <a:t>la</a:t>
                      </a:r>
                      <a:r>
                        <a:rPr lang="en-AU" sz="3200" b="0">
                          <a:solidFill>
                            <a:srgbClr val="33C88D"/>
                          </a:solidFill>
                        </a:rPr>
                        <a:t>/</a:t>
                      </a:r>
                      <a:r>
                        <a:rPr lang="en-AU" sz="3200" b="0">
                          <a:solidFill>
                            <a:srgbClr val="4857A6"/>
                          </a:solidFill>
                        </a:rPr>
                        <a:t>b</a:t>
                      </a:r>
                      <a:r>
                        <a:rPr lang="en-AU" sz="3200" b="1">
                          <a:solidFill>
                            <a:srgbClr val="4857A6"/>
                          </a:solidFill>
                        </a:rPr>
                        <a:t>e</a:t>
                      </a:r>
                      <a:r>
                        <a:rPr lang="en-AU" sz="3200" b="0">
                          <a:solidFill>
                            <a:srgbClr val="4857A6"/>
                          </a:solidFill>
                        </a:rPr>
                        <a:t>l</a:t>
                      </a:r>
                    </a:p>
                    <a:p>
                      <a:r>
                        <a:rPr lang="en-AU" sz="3200" b="0">
                          <a:solidFill>
                            <a:srgbClr val="4857A6"/>
                          </a:solidFill>
                        </a:rPr>
                        <a:t>u</a:t>
                      </a:r>
                      <a:r>
                        <a:rPr lang="en-AU" sz="3200" b="0">
                          <a:solidFill>
                            <a:srgbClr val="33C88D"/>
                          </a:solidFill>
                        </a:rPr>
                        <a:t>/</a:t>
                      </a:r>
                      <a:r>
                        <a:rPr lang="en-AU" sz="3200" b="0">
                          <a:solidFill>
                            <a:srgbClr val="4857A6"/>
                          </a:solidFill>
                        </a:rPr>
                        <a:t>ten</a:t>
                      </a:r>
                      <a:r>
                        <a:rPr lang="en-AU" sz="3200" b="0">
                          <a:solidFill>
                            <a:srgbClr val="33C88D"/>
                          </a:solidFill>
                        </a:rPr>
                        <a:t>/</a:t>
                      </a:r>
                      <a:r>
                        <a:rPr lang="en-AU" sz="3200" b="0" err="1">
                          <a:solidFill>
                            <a:srgbClr val="4857A6"/>
                          </a:solidFill>
                        </a:rPr>
                        <a:t>s</a:t>
                      </a:r>
                      <a:r>
                        <a:rPr lang="en-AU" sz="3200" b="1" err="1">
                          <a:solidFill>
                            <a:srgbClr val="4857A6"/>
                          </a:solidFill>
                        </a:rPr>
                        <a:t>i</a:t>
                      </a:r>
                      <a:r>
                        <a:rPr lang="en-AU" sz="3200" b="0" err="1">
                          <a:solidFill>
                            <a:srgbClr val="4857A6"/>
                          </a:solidFill>
                        </a:rPr>
                        <a:t>l</a:t>
                      </a:r>
                      <a:endParaRPr lang="en-AU" sz="3200" b="0">
                        <a:solidFill>
                          <a:srgbClr val="4857A6"/>
                        </a:solidFill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AU" sz="3200" b="0">
                        <a:solidFill>
                          <a:srgbClr val="4857A6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AU" sz="3200">
                          <a:solidFill>
                            <a:srgbClr val="4857A6"/>
                          </a:solidFill>
                        </a:rPr>
                        <a:t>gar</a:t>
                      </a:r>
                      <a:r>
                        <a:rPr lang="en-AU" sz="3200">
                          <a:solidFill>
                            <a:srgbClr val="33C88D"/>
                          </a:solidFill>
                        </a:rPr>
                        <a:t>/</a:t>
                      </a:r>
                      <a:r>
                        <a:rPr lang="en-AU" sz="3200" b="0">
                          <a:solidFill>
                            <a:srgbClr val="4857A6"/>
                          </a:solidFill>
                        </a:rPr>
                        <a:t>d</a:t>
                      </a:r>
                      <a:r>
                        <a:rPr lang="en-AU" sz="3200" b="1">
                          <a:solidFill>
                            <a:srgbClr val="4857A6"/>
                          </a:solidFill>
                        </a:rPr>
                        <a:t>e</a:t>
                      </a:r>
                      <a:r>
                        <a:rPr lang="en-AU" sz="3200" b="0">
                          <a:solidFill>
                            <a:srgbClr val="4857A6"/>
                          </a:solidFill>
                        </a:rPr>
                        <a:t>n</a:t>
                      </a:r>
                    </a:p>
                    <a:p>
                      <a:r>
                        <a:rPr lang="en-AU" sz="3200">
                          <a:solidFill>
                            <a:srgbClr val="4857A6"/>
                          </a:solidFill>
                        </a:rPr>
                        <a:t>drag</a:t>
                      </a:r>
                      <a:r>
                        <a:rPr lang="en-AU" sz="3200">
                          <a:solidFill>
                            <a:srgbClr val="33C88D"/>
                          </a:solidFill>
                        </a:rPr>
                        <a:t>/</a:t>
                      </a:r>
                      <a:r>
                        <a:rPr lang="en-AU" sz="3200" b="1">
                          <a:solidFill>
                            <a:srgbClr val="4857A6"/>
                          </a:solidFill>
                        </a:rPr>
                        <a:t>o</a:t>
                      </a:r>
                      <a:r>
                        <a:rPr lang="en-AU" sz="3200">
                          <a:solidFill>
                            <a:srgbClr val="4857A6"/>
                          </a:solidFill>
                        </a:rPr>
                        <a:t>n</a:t>
                      </a:r>
                    </a:p>
                    <a:p>
                      <a:r>
                        <a:rPr lang="en-AU" sz="3200" b="0">
                          <a:solidFill>
                            <a:srgbClr val="4857A6"/>
                          </a:solidFill>
                        </a:rPr>
                        <a:t>rai</a:t>
                      </a:r>
                      <a:r>
                        <a:rPr lang="en-AU" sz="3200" b="0">
                          <a:solidFill>
                            <a:srgbClr val="33C88D"/>
                          </a:solidFill>
                        </a:rPr>
                        <a:t>/</a:t>
                      </a:r>
                      <a:r>
                        <a:rPr lang="en-AU" sz="3200" b="0">
                          <a:solidFill>
                            <a:srgbClr val="4857A6"/>
                          </a:solidFill>
                        </a:rPr>
                        <a:t>s</a:t>
                      </a:r>
                      <a:r>
                        <a:rPr lang="en-AU" sz="3200" b="1">
                          <a:solidFill>
                            <a:srgbClr val="4857A6"/>
                          </a:solidFill>
                        </a:rPr>
                        <a:t>i</a:t>
                      </a:r>
                      <a:r>
                        <a:rPr lang="en-AU" sz="3200" b="0">
                          <a:solidFill>
                            <a:srgbClr val="4857A6"/>
                          </a:solidFill>
                        </a:rPr>
                        <a:t>n</a:t>
                      </a:r>
                    </a:p>
                    <a:p>
                      <a:endParaRPr lang="en-AU" sz="3200" b="1">
                        <a:solidFill>
                          <a:srgbClr val="4857A6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35580740"/>
                  </a:ext>
                </a:extLst>
              </a:tr>
            </a:tbl>
          </a:graphicData>
        </a:graphic>
      </p:graphicFrame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44840A2F-02F9-9650-D1CA-101C0EC137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483074" y="5116449"/>
            <a:ext cx="1225852" cy="528034"/>
          </a:xfrm>
          <a:prstGeom prst="roundRect">
            <a:avLst/>
          </a:prstGeom>
          <a:noFill/>
          <a:ln>
            <a:solidFill>
              <a:srgbClr val="33C88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>
                <a:solidFill>
                  <a:srgbClr val="4857A6"/>
                </a:solidFill>
              </a:rPr>
              <a:t>a e </a:t>
            </a:r>
            <a:r>
              <a:rPr lang="en-US" sz="4000" err="1">
                <a:solidFill>
                  <a:srgbClr val="4857A6"/>
                </a:solidFill>
              </a:rPr>
              <a:t>i</a:t>
            </a:r>
            <a:endParaRPr lang="en-AU">
              <a:solidFill>
                <a:srgbClr val="4857A6"/>
              </a:solidFill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2E3645EB-8D5C-DB37-233C-3124DE0632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095922" y="5116449"/>
            <a:ext cx="1225852" cy="528034"/>
          </a:xfrm>
          <a:prstGeom prst="roundRect">
            <a:avLst/>
          </a:prstGeom>
          <a:noFill/>
          <a:ln>
            <a:solidFill>
              <a:srgbClr val="33C88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>
                <a:solidFill>
                  <a:srgbClr val="4857A6"/>
                </a:solidFill>
              </a:rPr>
              <a:t>e o </a:t>
            </a:r>
            <a:r>
              <a:rPr lang="en-US" sz="4000" err="1">
                <a:solidFill>
                  <a:srgbClr val="4857A6"/>
                </a:solidFill>
              </a:rPr>
              <a:t>i</a:t>
            </a:r>
            <a:endParaRPr lang="en-AU">
              <a:solidFill>
                <a:srgbClr val="4857A6"/>
              </a:solidFill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24CA038F-B743-6162-93EA-79AA333830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551214" y="5116449"/>
            <a:ext cx="1403048" cy="528034"/>
          </a:xfrm>
          <a:prstGeom prst="roundRect">
            <a:avLst/>
          </a:prstGeom>
          <a:noFill/>
          <a:ln>
            <a:solidFill>
              <a:srgbClr val="33C88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>
                <a:solidFill>
                  <a:srgbClr val="4857A6"/>
                </a:solidFill>
              </a:rPr>
              <a:t>u o e</a:t>
            </a:r>
            <a:endParaRPr lang="en-AU">
              <a:solidFill>
                <a:srgbClr val="4857A6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104859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B4974D-AC6E-0C61-0281-D1773DA564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2A8C53-3C9F-7250-BC71-606E88003A4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06513"/>
            <a:ext cx="10515600" cy="1325563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26 I do</a:t>
            </a:r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4FC11BA5-18D8-A0AB-7DF2-D686074BFC4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4827649"/>
              </p:ext>
            </p:extLst>
          </p:nvPr>
        </p:nvGraphicFramePr>
        <p:xfrm>
          <a:off x="1371600" y="1741551"/>
          <a:ext cx="11478986" cy="3474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58924">
                  <a:extLst>
                    <a:ext uri="{9D8B030D-6E8A-4147-A177-3AD203B41FA5}">
                      <a16:colId xmlns:a16="http://schemas.microsoft.com/office/drawing/2014/main" val="2362732097"/>
                    </a:ext>
                  </a:extLst>
                </a:gridCol>
                <a:gridCol w="3547288">
                  <a:extLst>
                    <a:ext uri="{9D8B030D-6E8A-4147-A177-3AD203B41FA5}">
                      <a16:colId xmlns:a16="http://schemas.microsoft.com/office/drawing/2014/main" val="536174283"/>
                    </a:ext>
                  </a:extLst>
                </a:gridCol>
                <a:gridCol w="3972774">
                  <a:extLst>
                    <a:ext uri="{9D8B030D-6E8A-4147-A177-3AD203B41FA5}">
                      <a16:colId xmlns:a16="http://schemas.microsoft.com/office/drawing/2014/main" val="3696368814"/>
                    </a:ext>
                  </a:extLst>
                </a:gridCol>
              </a:tblGrid>
              <a:tr h="43657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6000">
                          <a:solidFill>
                            <a:srgbClr val="33C88D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Ə</a:t>
                      </a:r>
                      <a:r>
                        <a:rPr lang="en-US" sz="7200">
                          <a:solidFill>
                            <a:srgbClr val="4857A6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</a:t>
                      </a:r>
                      <a:endParaRPr lang="en-AU" sz="7200">
                        <a:solidFill>
                          <a:srgbClr val="4857A6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AU" sz="6000">
                          <a:solidFill>
                            <a:srgbClr val="33C88D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Ə</a:t>
                      </a:r>
                      <a:r>
                        <a:rPr lang="en-US" sz="7200">
                          <a:solidFill>
                            <a:srgbClr val="4857A6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  </a:t>
                      </a:r>
                      <a:endParaRPr lang="en-AU" sz="7200">
                        <a:solidFill>
                          <a:srgbClr val="4857A6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7200">
                          <a:solidFill>
                            <a:srgbClr val="4857A6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AU" sz="6000">
                          <a:solidFill>
                            <a:srgbClr val="33C88D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Ə</a:t>
                      </a:r>
                      <a:r>
                        <a:rPr lang="en-US" sz="7200">
                          <a:solidFill>
                            <a:srgbClr val="4857A6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</a:t>
                      </a:r>
                      <a:endParaRPr lang="en-AU" sz="7200">
                        <a:solidFill>
                          <a:srgbClr val="4857A6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147191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AU" sz="3600" err="1">
                          <a:solidFill>
                            <a:srgbClr val="4857A6"/>
                          </a:solidFill>
                        </a:rPr>
                        <a:t>alb</a:t>
                      </a:r>
                      <a:r>
                        <a:rPr lang="en-AU" sz="3600">
                          <a:solidFill>
                            <a:srgbClr val="33C88D"/>
                          </a:solidFill>
                        </a:rPr>
                        <a:t>/</a:t>
                      </a:r>
                      <a:r>
                        <a:rPr lang="en-AU" sz="3600" b="1">
                          <a:solidFill>
                            <a:srgbClr val="4857A6"/>
                          </a:solidFill>
                        </a:rPr>
                        <a:t>u</a:t>
                      </a:r>
                      <a:r>
                        <a:rPr lang="en-AU" sz="3600" b="0">
                          <a:solidFill>
                            <a:srgbClr val="4857A6"/>
                          </a:solidFill>
                        </a:rPr>
                        <a:t>m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3600" b="0" err="1">
                          <a:solidFill>
                            <a:srgbClr val="4857A6"/>
                          </a:solidFill>
                        </a:rPr>
                        <a:t>bloss</a:t>
                      </a:r>
                      <a:r>
                        <a:rPr lang="en-AU" sz="3600" b="0">
                          <a:solidFill>
                            <a:srgbClr val="33C88D"/>
                          </a:solidFill>
                        </a:rPr>
                        <a:t>/</a:t>
                      </a:r>
                      <a:r>
                        <a:rPr lang="en-AU" sz="3600" b="1">
                          <a:solidFill>
                            <a:srgbClr val="4857A6"/>
                          </a:solidFill>
                        </a:rPr>
                        <a:t>o</a:t>
                      </a:r>
                      <a:r>
                        <a:rPr lang="en-AU" sz="3600" b="0">
                          <a:solidFill>
                            <a:srgbClr val="4857A6"/>
                          </a:solidFill>
                        </a:rPr>
                        <a:t>m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3600" b="0">
                          <a:solidFill>
                            <a:srgbClr val="4857A6"/>
                          </a:solidFill>
                        </a:rPr>
                        <a:t>po</a:t>
                      </a:r>
                      <a:r>
                        <a:rPr lang="en-AU" sz="3600" b="0">
                          <a:solidFill>
                            <a:srgbClr val="33C88D"/>
                          </a:solidFill>
                        </a:rPr>
                        <a:t>/</a:t>
                      </a:r>
                      <a:r>
                        <a:rPr lang="en-AU" sz="3600" b="1" err="1">
                          <a:solidFill>
                            <a:srgbClr val="4857A6"/>
                          </a:solidFill>
                        </a:rPr>
                        <a:t>e</a:t>
                      </a:r>
                      <a:r>
                        <a:rPr lang="en-AU" sz="3600" b="0" err="1">
                          <a:solidFill>
                            <a:srgbClr val="4857A6"/>
                          </a:solidFill>
                        </a:rPr>
                        <a:t>m</a:t>
                      </a:r>
                      <a:endParaRPr lang="en-AU" sz="3600" b="0">
                        <a:solidFill>
                          <a:srgbClr val="4857A6"/>
                        </a:solidFill>
                      </a:endParaRPr>
                    </a:p>
                    <a:p>
                      <a:endParaRPr lang="en-AU" sz="3600" b="0">
                        <a:solidFill>
                          <a:srgbClr val="4857A6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3200">
                          <a:solidFill>
                            <a:srgbClr val="4857A6"/>
                          </a:solidFill>
                        </a:rPr>
                        <a:t>me</a:t>
                      </a:r>
                      <a:r>
                        <a:rPr lang="en-AU" sz="3200">
                          <a:solidFill>
                            <a:srgbClr val="33C88D"/>
                          </a:solidFill>
                        </a:rPr>
                        <a:t>/</a:t>
                      </a:r>
                      <a:r>
                        <a:rPr lang="en-AU" sz="3200">
                          <a:solidFill>
                            <a:srgbClr val="4857A6"/>
                          </a:solidFill>
                        </a:rPr>
                        <a:t>t</a:t>
                      </a:r>
                      <a:r>
                        <a:rPr lang="en-AU" sz="3200" b="1">
                          <a:solidFill>
                            <a:srgbClr val="4857A6"/>
                          </a:solidFill>
                        </a:rPr>
                        <a:t>a</a:t>
                      </a:r>
                      <a:r>
                        <a:rPr lang="en-AU" sz="3200" b="0">
                          <a:solidFill>
                            <a:srgbClr val="4857A6"/>
                          </a:solidFill>
                        </a:rPr>
                        <a:t>l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3200" b="0">
                          <a:solidFill>
                            <a:srgbClr val="4857A6"/>
                          </a:solidFill>
                        </a:rPr>
                        <a:t>pan</a:t>
                      </a:r>
                      <a:r>
                        <a:rPr lang="en-AU" sz="3200" b="0">
                          <a:solidFill>
                            <a:srgbClr val="33C88D"/>
                          </a:solidFill>
                        </a:rPr>
                        <a:t>/</a:t>
                      </a:r>
                      <a:r>
                        <a:rPr lang="en-AU" sz="3200" b="1">
                          <a:solidFill>
                            <a:srgbClr val="4857A6"/>
                          </a:solidFill>
                        </a:rPr>
                        <a:t>e</a:t>
                      </a:r>
                      <a:r>
                        <a:rPr lang="en-AU" sz="3200" b="0">
                          <a:solidFill>
                            <a:srgbClr val="4857A6"/>
                          </a:solidFill>
                        </a:rPr>
                        <a:t>l</a:t>
                      </a:r>
                    </a:p>
                    <a:p>
                      <a:r>
                        <a:rPr lang="en-AU" sz="3200" b="0">
                          <a:solidFill>
                            <a:srgbClr val="4857A6"/>
                          </a:solidFill>
                        </a:rPr>
                        <a:t>pu</a:t>
                      </a:r>
                      <a:r>
                        <a:rPr lang="en-AU" sz="3200" b="0">
                          <a:solidFill>
                            <a:srgbClr val="33C88D"/>
                          </a:solidFill>
                        </a:rPr>
                        <a:t>/</a:t>
                      </a:r>
                      <a:r>
                        <a:rPr lang="en-AU" sz="3200" b="0">
                          <a:solidFill>
                            <a:srgbClr val="4857A6"/>
                          </a:solidFill>
                        </a:rPr>
                        <a:t>p</a:t>
                      </a:r>
                      <a:r>
                        <a:rPr lang="en-AU" sz="3200" b="1">
                          <a:solidFill>
                            <a:srgbClr val="4857A6"/>
                          </a:solidFill>
                        </a:rPr>
                        <a:t>i</a:t>
                      </a:r>
                      <a:r>
                        <a:rPr lang="en-AU" sz="3200" b="0">
                          <a:solidFill>
                            <a:srgbClr val="4857A6"/>
                          </a:solidFill>
                        </a:rPr>
                        <a:t>l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AU" sz="3200" b="0">
                        <a:solidFill>
                          <a:srgbClr val="4857A6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AU" sz="3200">
                          <a:solidFill>
                            <a:srgbClr val="4857A6"/>
                          </a:solidFill>
                        </a:rPr>
                        <a:t>wood</a:t>
                      </a:r>
                      <a:r>
                        <a:rPr lang="en-AU" sz="3200">
                          <a:solidFill>
                            <a:srgbClr val="33C88D"/>
                          </a:solidFill>
                        </a:rPr>
                        <a:t>/</a:t>
                      </a:r>
                      <a:r>
                        <a:rPr lang="en-AU" sz="3200" b="1" err="1">
                          <a:solidFill>
                            <a:srgbClr val="4857A6"/>
                          </a:solidFill>
                        </a:rPr>
                        <a:t>e</a:t>
                      </a:r>
                      <a:r>
                        <a:rPr lang="en-AU" sz="3200" b="0" err="1">
                          <a:solidFill>
                            <a:srgbClr val="4857A6"/>
                          </a:solidFill>
                        </a:rPr>
                        <a:t>n</a:t>
                      </a:r>
                      <a:endParaRPr lang="en-AU" sz="3200" b="0">
                        <a:solidFill>
                          <a:srgbClr val="4857A6"/>
                        </a:solidFill>
                      </a:endParaRPr>
                    </a:p>
                    <a:p>
                      <a:r>
                        <a:rPr lang="en-AU" sz="3200" err="1">
                          <a:solidFill>
                            <a:srgbClr val="4857A6"/>
                          </a:solidFill>
                        </a:rPr>
                        <a:t>cott</a:t>
                      </a:r>
                      <a:r>
                        <a:rPr lang="en-AU" sz="3200">
                          <a:solidFill>
                            <a:srgbClr val="33C88D"/>
                          </a:solidFill>
                        </a:rPr>
                        <a:t>/</a:t>
                      </a:r>
                      <a:r>
                        <a:rPr lang="en-AU" sz="3200" b="1">
                          <a:solidFill>
                            <a:srgbClr val="4857A6"/>
                          </a:solidFill>
                        </a:rPr>
                        <a:t>o</a:t>
                      </a:r>
                      <a:r>
                        <a:rPr lang="en-AU" sz="3200">
                          <a:solidFill>
                            <a:srgbClr val="4857A6"/>
                          </a:solidFill>
                        </a:rPr>
                        <a:t>n</a:t>
                      </a:r>
                    </a:p>
                    <a:p>
                      <a:r>
                        <a:rPr lang="en-AU" sz="3200" b="0">
                          <a:solidFill>
                            <a:srgbClr val="4857A6"/>
                          </a:solidFill>
                        </a:rPr>
                        <a:t>muff</a:t>
                      </a:r>
                      <a:r>
                        <a:rPr lang="en-AU" sz="3200" b="0">
                          <a:solidFill>
                            <a:srgbClr val="33C88D"/>
                          </a:solidFill>
                        </a:rPr>
                        <a:t>/</a:t>
                      </a:r>
                      <a:r>
                        <a:rPr lang="en-AU" sz="3200" b="1">
                          <a:solidFill>
                            <a:srgbClr val="4857A6"/>
                          </a:solidFill>
                        </a:rPr>
                        <a:t>i</a:t>
                      </a:r>
                      <a:r>
                        <a:rPr lang="en-AU" sz="3200" b="0">
                          <a:solidFill>
                            <a:srgbClr val="4857A6"/>
                          </a:solidFill>
                        </a:rPr>
                        <a:t>n</a:t>
                      </a:r>
                    </a:p>
                    <a:p>
                      <a:endParaRPr lang="en-AU" sz="3200" b="1">
                        <a:solidFill>
                          <a:srgbClr val="4857A6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35580740"/>
                  </a:ext>
                </a:extLst>
              </a:tr>
            </a:tbl>
          </a:graphicData>
        </a:graphic>
      </p:graphicFrame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646D3FC2-7792-2B95-8ADA-CFD5607974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483074" y="5116449"/>
            <a:ext cx="1225852" cy="528034"/>
          </a:xfrm>
          <a:prstGeom prst="roundRect">
            <a:avLst/>
          </a:prstGeom>
          <a:noFill/>
          <a:ln>
            <a:solidFill>
              <a:srgbClr val="33C88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>
                <a:solidFill>
                  <a:srgbClr val="4857A6"/>
                </a:solidFill>
              </a:rPr>
              <a:t>a e </a:t>
            </a:r>
            <a:r>
              <a:rPr lang="en-US" sz="4000" err="1">
                <a:solidFill>
                  <a:srgbClr val="4857A6"/>
                </a:solidFill>
              </a:rPr>
              <a:t>i</a:t>
            </a:r>
            <a:endParaRPr lang="en-AU">
              <a:solidFill>
                <a:srgbClr val="4857A6"/>
              </a:solidFill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03528E96-4A8F-B548-E500-49F251820BA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095922" y="5116449"/>
            <a:ext cx="1225852" cy="528034"/>
          </a:xfrm>
          <a:prstGeom prst="roundRect">
            <a:avLst/>
          </a:prstGeom>
          <a:noFill/>
          <a:ln>
            <a:solidFill>
              <a:srgbClr val="33C88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>
                <a:solidFill>
                  <a:srgbClr val="4857A6"/>
                </a:solidFill>
              </a:rPr>
              <a:t>e o </a:t>
            </a:r>
            <a:r>
              <a:rPr lang="en-US" sz="4000" err="1">
                <a:solidFill>
                  <a:srgbClr val="4857A6"/>
                </a:solidFill>
              </a:rPr>
              <a:t>i</a:t>
            </a:r>
            <a:endParaRPr lang="en-AU">
              <a:solidFill>
                <a:srgbClr val="4857A6"/>
              </a:solidFill>
            </a:endParaRP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E4126330-AB70-B7B8-1A45-BCEF67022A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551214" y="5116449"/>
            <a:ext cx="1403048" cy="528034"/>
          </a:xfrm>
          <a:prstGeom prst="roundRect">
            <a:avLst/>
          </a:prstGeom>
          <a:noFill/>
          <a:ln>
            <a:solidFill>
              <a:srgbClr val="33C88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>
                <a:solidFill>
                  <a:srgbClr val="4857A6"/>
                </a:solidFill>
              </a:rPr>
              <a:t>u o e</a:t>
            </a:r>
            <a:endParaRPr lang="en-AU">
              <a:solidFill>
                <a:srgbClr val="4857A6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2681671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F45EDC-864A-1B27-1C8F-BB23E250F9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5CF2E5E-E2FC-586D-4671-F186A3D9EA4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77963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 kern="1200">
                <a:solidFill>
                  <a:srgbClr val="E7E6E6"/>
                </a:solidFill>
                <a:effectLst/>
                <a:latin typeface="Calibri" panose="020F0502020204030204" pitchFamily="34" charset="0"/>
              </a:rPr>
              <a:t>Slide</a:t>
            </a:r>
            <a:r>
              <a:rPr lang="en-US" sz="800" kern="1200">
                <a:solidFill>
                  <a:schemeClr val="bg2"/>
                </a:solidFill>
                <a:effectLst/>
                <a:latin typeface="+mn-lt"/>
              </a:rPr>
              <a:t> 27 I</a:t>
            </a:r>
            <a:r>
              <a:rPr lang="en-US" sz="800" kern="1200" baseline="0">
                <a:solidFill>
                  <a:schemeClr val="bg2"/>
                </a:solidFill>
                <a:effectLst/>
                <a:latin typeface="+mn-lt"/>
              </a:rPr>
              <a:t>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A90C903-808D-7692-C207-743F5414910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5228182"/>
              </p:ext>
            </p:extLst>
          </p:nvPr>
        </p:nvGraphicFramePr>
        <p:xfrm>
          <a:off x="2867059" y="1676380"/>
          <a:ext cx="6926580" cy="1188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88870">
                  <a:extLst>
                    <a:ext uri="{9D8B030D-6E8A-4147-A177-3AD203B41FA5}">
                      <a16:colId xmlns:a16="http://schemas.microsoft.com/office/drawing/2014/main" val="2362732097"/>
                    </a:ext>
                  </a:extLst>
                </a:gridCol>
                <a:gridCol w="2140483">
                  <a:extLst>
                    <a:ext uri="{9D8B030D-6E8A-4147-A177-3AD203B41FA5}">
                      <a16:colId xmlns:a16="http://schemas.microsoft.com/office/drawing/2014/main" val="536174283"/>
                    </a:ext>
                  </a:extLst>
                </a:gridCol>
                <a:gridCol w="2397227">
                  <a:extLst>
                    <a:ext uri="{9D8B030D-6E8A-4147-A177-3AD203B41FA5}">
                      <a16:colId xmlns:a16="http://schemas.microsoft.com/office/drawing/2014/main" val="3696368814"/>
                    </a:ext>
                  </a:extLst>
                </a:gridCol>
              </a:tblGrid>
              <a:tr h="43657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6000">
                          <a:solidFill>
                            <a:srgbClr val="33C88D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Ə</a:t>
                      </a:r>
                      <a:r>
                        <a:rPr lang="en-US" sz="7200">
                          <a:solidFill>
                            <a:srgbClr val="4857A6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</a:t>
                      </a:r>
                      <a:endParaRPr lang="en-AU" sz="7200">
                        <a:solidFill>
                          <a:srgbClr val="4857A6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AU" sz="6000">
                          <a:solidFill>
                            <a:srgbClr val="33C88D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Ə</a:t>
                      </a:r>
                      <a:r>
                        <a:rPr lang="en-US" sz="7200">
                          <a:solidFill>
                            <a:srgbClr val="4857A6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  </a:t>
                      </a:r>
                      <a:endParaRPr lang="en-AU" sz="7200">
                        <a:solidFill>
                          <a:srgbClr val="4857A6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7200">
                          <a:solidFill>
                            <a:srgbClr val="4857A6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AU" sz="6000">
                          <a:solidFill>
                            <a:srgbClr val="33C88D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Ə</a:t>
                      </a:r>
                      <a:r>
                        <a:rPr lang="en-US" sz="7200">
                          <a:solidFill>
                            <a:srgbClr val="4857A6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</a:t>
                      </a:r>
                      <a:endParaRPr lang="en-AU" sz="7200">
                        <a:solidFill>
                          <a:srgbClr val="4857A6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14719139"/>
                  </a:ext>
                </a:extLst>
              </a:tr>
            </a:tbl>
          </a:graphicData>
        </a:graphic>
      </p:graphicFrame>
      <p:pic>
        <p:nvPicPr>
          <p:cNvPr id="5" name="Graphic 4" descr="Pencil outline">
            <a:extLst>
              <a:ext uri="{FF2B5EF4-FFF2-40B4-BE49-F238E27FC236}">
                <a16:creationId xmlns:a16="http://schemas.microsoft.com/office/drawing/2014/main" id="{0B42FA9C-55FE-9402-272D-E7F8B1B6174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101202" y="3036332"/>
            <a:ext cx="1057563" cy="1157511"/>
          </a:xfrm>
          <a:prstGeom prst="rect">
            <a:avLst/>
          </a:prstGeom>
        </p:spPr>
      </p:pic>
      <p:pic>
        <p:nvPicPr>
          <p:cNvPr id="6" name="Graphic 5" descr="Pencil outline">
            <a:extLst>
              <a:ext uri="{FF2B5EF4-FFF2-40B4-BE49-F238E27FC236}">
                <a16:creationId xmlns:a16="http://schemas.microsoft.com/office/drawing/2014/main" id="{4B14A289-C96A-EA34-3E4F-F64C1EEE117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341974" y="3036332"/>
            <a:ext cx="1057563" cy="1157511"/>
          </a:xfrm>
          <a:prstGeom prst="rect">
            <a:avLst/>
          </a:prstGeom>
        </p:spPr>
      </p:pic>
      <p:pic>
        <p:nvPicPr>
          <p:cNvPr id="12" name="Graphic 11" descr="Pencil outline">
            <a:extLst>
              <a:ext uri="{FF2B5EF4-FFF2-40B4-BE49-F238E27FC236}">
                <a16:creationId xmlns:a16="http://schemas.microsoft.com/office/drawing/2014/main" id="{B7B542E5-0564-FE2F-6FFA-DCDCAB86CD8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629376" y="2974769"/>
            <a:ext cx="1057563" cy="1157511"/>
          </a:xfrm>
          <a:prstGeom prst="rect">
            <a:avLst/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89E24822-CEB8-4833-95EC-F377ED4D8F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331747" y="4852432"/>
            <a:ext cx="1225852" cy="528034"/>
          </a:xfrm>
          <a:prstGeom prst="roundRect">
            <a:avLst/>
          </a:prstGeom>
          <a:noFill/>
          <a:ln>
            <a:solidFill>
              <a:srgbClr val="33C88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>
                <a:solidFill>
                  <a:srgbClr val="4857A6"/>
                </a:solidFill>
              </a:rPr>
              <a:t>a e </a:t>
            </a:r>
            <a:r>
              <a:rPr lang="en-US" sz="4000" err="1">
                <a:solidFill>
                  <a:srgbClr val="4857A6"/>
                </a:solidFill>
              </a:rPr>
              <a:t>i</a:t>
            </a:r>
            <a:endParaRPr lang="en-AU">
              <a:solidFill>
                <a:srgbClr val="4857A6"/>
              </a:solidFill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BB40FDD3-1100-3035-FF10-E0795515AF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465844" y="4852432"/>
            <a:ext cx="1225852" cy="528034"/>
          </a:xfrm>
          <a:prstGeom prst="roundRect">
            <a:avLst/>
          </a:prstGeom>
          <a:noFill/>
          <a:ln>
            <a:solidFill>
              <a:srgbClr val="33C88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>
                <a:solidFill>
                  <a:srgbClr val="4857A6"/>
                </a:solidFill>
              </a:rPr>
              <a:t>e o </a:t>
            </a:r>
            <a:r>
              <a:rPr lang="en-US" sz="4000" err="1">
                <a:solidFill>
                  <a:srgbClr val="4857A6"/>
                </a:solidFill>
              </a:rPr>
              <a:t>i</a:t>
            </a:r>
            <a:endParaRPr lang="en-AU">
              <a:solidFill>
                <a:srgbClr val="4857A6"/>
              </a:solidFill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D85FEC7C-1127-7061-C951-E57411551B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928459" y="4852432"/>
            <a:ext cx="1403048" cy="528034"/>
          </a:xfrm>
          <a:prstGeom prst="roundRect">
            <a:avLst/>
          </a:prstGeom>
          <a:noFill/>
          <a:ln>
            <a:solidFill>
              <a:srgbClr val="33C88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>
                <a:solidFill>
                  <a:srgbClr val="4857A6"/>
                </a:solidFill>
              </a:rPr>
              <a:t>u o e</a:t>
            </a:r>
            <a:endParaRPr lang="en-AU">
              <a:solidFill>
                <a:srgbClr val="4857A6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6708914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AF3B77-7E00-12E8-DE78-14D0F8FB90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550168-4798-96B4-6A4C-5B429F4051F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06513"/>
            <a:ext cx="10515600" cy="1325563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28 I do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8CACCBE-6FBA-D1F5-31DC-1A7C10C0360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4253527"/>
              </p:ext>
            </p:extLst>
          </p:nvPr>
        </p:nvGraphicFramePr>
        <p:xfrm>
          <a:off x="2867059" y="1676380"/>
          <a:ext cx="6926580" cy="1188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88870">
                  <a:extLst>
                    <a:ext uri="{9D8B030D-6E8A-4147-A177-3AD203B41FA5}">
                      <a16:colId xmlns:a16="http://schemas.microsoft.com/office/drawing/2014/main" val="2362732097"/>
                    </a:ext>
                  </a:extLst>
                </a:gridCol>
                <a:gridCol w="2140483">
                  <a:extLst>
                    <a:ext uri="{9D8B030D-6E8A-4147-A177-3AD203B41FA5}">
                      <a16:colId xmlns:a16="http://schemas.microsoft.com/office/drawing/2014/main" val="536174283"/>
                    </a:ext>
                  </a:extLst>
                </a:gridCol>
                <a:gridCol w="2397227">
                  <a:extLst>
                    <a:ext uri="{9D8B030D-6E8A-4147-A177-3AD203B41FA5}">
                      <a16:colId xmlns:a16="http://schemas.microsoft.com/office/drawing/2014/main" val="3696368814"/>
                    </a:ext>
                  </a:extLst>
                </a:gridCol>
              </a:tblGrid>
              <a:tr h="43657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6000">
                          <a:solidFill>
                            <a:srgbClr val="33C88D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Ə</a:t>
                      </a:r>
                      <a:r>
                        <a:rPr lang="en-US" sz="7200">
                          <a:solidFill>
                            <a:srgbClr val="4857A6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</a:t>
                      </a:r>
                      <a:endParaRPr lang="en-AU" sz="7200">
                        <a:solidFill>
                          <a:srgbClr val="4857A6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AU" sz="6000">
                          <a:solidFill>
                            <a:srgbClr val="33C88D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Ə</a:t>
                      </a:r>
                      <a:r>
                        <a:rPr lang="en-US" sz="7200">
                          <a:solidFill>
                            <a:srgbClr val="4857A6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  </a:t>
                      </a:r>
                      <a:endParaRPr lang="en-AU" sz="7200">
                        <a:solidFill>
                          <a:srgbClr val="4857A6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7200">
                          <a:solidFill>
                            <a:srgbClr val="4857A6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AU" sz="6000">
                          <a:solidFill>
                            <a:srgbClr val="33C88D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Ə</a:t>
                      </a:r>
                      <a:r>
                        <a:rPr lang="en-US" sz="7200">
                          <a:solidFill>
                            <a:srgbClr val="4857A6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</a:t>
                      </a:r>
                      <a:endParaRPr lang="en-AU" sz="7200">
                        <a:solidFill>
                          <a:srgbClr val="4857A6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14719139"/>
                  </a:ext>
                </a:extLst>
              </a:tr>
            </a:tbl>
          </a:graphicData>
        </a:graphic>
      </p:graphicFrame>
      <p:pic>
        <p:nvPicPr>
          <p:cNvPr id="3" name="Graphic 2" descr="Pencil outline">
            <a:extLst>
              <a:ext uri="{FF2B5EF4-FFF2-40B4-BE49-F238E27FC236}">
                <a16:creationId xmlns:a16="http://schemas.microsoft.com/office/drawing/2014/main" id="{84C915CF-640E-2AD2-BF07-F4CE0B41899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101202" y="3036332"/>
            <a:ext cx="1057563" cy="1157511"/>
          </a:xfrm>
          <a:prstGeom prst="rect">
            <a:avLst/>
          </a:prstGeom>
        </p:spPr>
      </p:pic>
      <p:pic>
        <p:nvPicPr>
          <p:cNvPr id="4" name="Graphic 3" descr="Pencil outline">
            <a:extLst>
              <a:ext uri="{FF2B5EF4-FFF2-40B4-BE49-F238E27FC236}">
                <a16:creationId xmlns:a16="http://schemas.microsoft.com/office/drawing/2014/main" id="{BBD37617-393A-0379-5853-9BCC4868E81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341974" y="3036332"/>
            <a:ext cx="1057563" cy="1157511"/>
          </a:xfrm>
          <a:prstGeom prst="rect">
            <a:avLst/>
          </a:prstGeom>
        </p:spPr>
      </p:pic>
      <p:pic>
        <p:nvPicPr>
          <p:cNvPr id="9" name="Graphic 8" descr="Pencil outline">
            <a:extLst>
              <a:ext uri="{FF2B5EF4-FFF2-40B4-BE49-F238E27FC236}">
                <a16:creationId xmlns:a16="http://schemas.microsoft.com/office/drawing/2014/main" id="{0C6B8B35-EBC5-BF50-2D8C-17133444346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629376" y="2974769"/>
            <a:ext cx="1057563" cy="1157511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701EEB14-BE71-FD5D-78BC-56B1E5C4C0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331747" y="4852432"/>
            <a:ext cx="1225852" cy="528034"/>
          </a:xfrm>
          <a:prstGeom prst="roundRect">
            <a:avLst/>
          </a:prstGeom>
          <a:noFill/>
          <a:ln>
            <a:solidFill>
              <a:srgbClr val="33C88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>
                <a:solidFill>
                  <a:srgbClr val="4857A6"/>
                </a:solidFill>
              </a:rPr>
              <a:t>a e </a:t>
            </a:r>
            <a:r>
              <a:rPr lang="en-US" sz="4000" err="1">
                <a:solidFill>
                  <a:srgbClr val="4857A6"/>
                </a:solidFill>
              </a:rPr>
              <a:t>i</a:t>
            </a:r>
            <a:endParaRPr lang="en-AU">
              <a:solidFill>
                <a:srgbClr val="4857A6"/>
              </a:solidFill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93AD9405-F942-493E-A96E-35B7C13C01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465844" y="4852432"/>
            <a:ext cx="1225852" cy="528034"/>
          </a:xfrm>
          <a:prstGeom prst="roundRect">
            <a:avLst/>
          </a:prstGeom>
          <a:noFill/>
          <a:ln>
            <a:solidFill>
              <a:srgbClr val="33C88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>
                <a:solidFill>
                  <a:srgbClr val="4857A6"/>
                </a:solidFill>
              </a:rPr>
              <a:t>e o </a:t>
            </a:r>
            <a:r>
              <a:rPr lang="en-US" sz="4000" err="1">
                <a:solidFill>
                  <a:srgbClr val="4857A6"/>
                </a:solidFill>
              </a:rPr>
              <a:t>i</a:t>
            </a:r>
            <a:endParaRPr lang="en-AU">
              <a:solidFill>
                <a:srgbClr val="4857A6"/>
              </a:solidFill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E9F0AE02-2582-F9C0-6B7E-077DB873A7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928459" y="4852432"/>
            <a:ext cx="1403048" cy="528034"/>
          </a:xfrm>
          <a:prstGeom prst="roundRect">
            <a:avLst/>
          </a:prstGeom>
          <a:noFill/>
          <a:ln>
            <a:solidFill>
              <a:srgbClr val="33C88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>
                <a:solidFill>
                  <a:srgbClr val="4857A6"/>
                </a:solidFill>
              </a:rPr>
              <a:t>u o e</a:t>
            </a:r>
            <a:endParaRPr lang="en-AU">
              <a:solidFill>
                <a:srgbClr val="4857A6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0631804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FF74E7D-46A4-623E-6F4A-08640157C9E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94042"/>
            <a:ext cx="10515600" cy="1325563"/>
          </a:xfrm>
        </p:spPr>
        <p:txBody>
          <a:bodyPr/>
          <a:lstStyle/>
          <a:p>
            <a:r>
              <a:rPr lang="en-US" sz="800" kern="120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29 Check for understanding</a:t>
            </a:r>
            <a:endParaRPr lang="en-A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14F17CC-34F0-5F43-A747-B3919DAC7160}"/>
              </a:ext>
            </a:extLst>
          </p:cNvPr>
          <p:cNvSpPr txBox="1"/>
          <p:nvPr/>
        </p:nvSpPr>
        <p:spPr>
          <a:xfrm>
            <a:off x="293682" y="2490135"/>
            <a:ext cx="3181882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500" b="1">
                <a:solidFill>
                  <a:srgbClr val="4857A6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I can…</a:t>
            </a:r>
            <a:endParaRPr lang="en-AU" sz="6500" b="1">
              <a:solidFill>
                <a:srgbClr val="4857A6"/>
              </a:solidFill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E7B0359D-E390-A544-B173-3787B4AC0A0D}"/>
              </a:ext>
            </a:extLst>
          </p:cNvPr>
          <p:cNvSpPr txBox="1">
            <a:spLocks/>
          </p:cNvSpPr>
          <p:nvPr/>
        </p:nvSpPr>
        <p:spPr>
          <a:xfrm>
            <a:off x="3864474" y="1790480"/>
            <a:ext cx="2259493" cy="1643527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/>
            <a:endParaRPr lang="en-US" sz="2800" b="0">
              <a:solidFill>
                <a:srgbClr val="0E1E42"/>
              </a:solidFill>
              <a:latin typeface="Calibri" panose="020F0502020204030204" pitchFamily="34" charset="0"/>
              <a:ea typeface="Verdana" panose="020B0604030504040204" pitchFamily="34" charset="0"/>
            </a:endParaRPr>
          </a:p>
          <a:p>
            <a:pPr algn="ctr"/>
            <a:r>
              <a:rPr lang="en-US" sz="2800" b="0">
                <a:cs typeface="Calibri"/>
              </a:rPr>
              <a:t>Identify the  sound </a:t>
            </a:r>
            <a:br>
              <a:rPr lang="en-US" sz="2800" b="0">
                <a:latin typeface="Calibri" panose="020F0502020204030204" pitchFamily="34" charset="0"/>
                <a:ea typeface="Verdana" panose="020B0604030504040204" pitchFamily="34" charset="0"/>
              </a:rPr>
            </a:br>
            <a:endParaRPr lang="en-US" sz="2800">
              <a:solidFill>
                <a:srgbClr val="0E1E42"/>
              </a:solidFill>
              <a:latin typeface="Calibri" panose="020F0502020204030204" pitchFamily="34" charset="0"/>
              <a:ea typeface="Verdana" panose="020B0604030504040204" pitchFamily="34" charset="0"/>
            </a:endParaRPr>
          </a:p>
        </p:txBody>
      </p:sp>
      <p:pic>
        <p:nvPicPr>
          <p:cNvPr id="3" name="Picture 2" descr="An image off an eaar with the schwa symbol inside it">
            <a:extLst>
              <a:ext uri="{FF2B5EF4-FFF2-40B4-BE49-F238E27FC236}">
                <a16:creationId xmlns:a16="http://schemas.microsoft.com/office/drawing/2014/main" id="{ADC7C1DF-8357-E7A6-DD81-4C9838A059B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47023" y="3535244"/>
            <a:ext cx="1503011" cy="1923161"/>
          </a:xfrm>
          <a:prstGeom prst="rect">
            <a:avLst/>
          </a:prstGeom>
        </p:spPr>
      </p:pic>
      <p:sp>
        <p:nvSpPr>
          <p:cNvPr id="31" name="Title 1">
            <a:extLst>
              <a:ext uri="{FF2B5EF4-FFF2-40B4-BE49-F238E27FC236}">
                <a16:creationId xmlns:a16="http://schemas.microsoft.com/office/drawing/2014/main" id="{4364FCCC-3045-ED42-BBF6-6789C6A4CF1E}"/>
              </a:ext>
            </a:extLst>
          </p:cNvPr>
          <p:cNvSpPr txBox="1">
            <a:spLocks/>
          </p:cNvSpPr>
          <p:nvPr/>
        </p:nvSpPr>
        <p:spPr>
          <a:xfrm>
            <a:off x="6525922" y="2832253"/>
            <a:ext cx="2462803" cy="480131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/>
            <a:r>
              <a:rPr lang="en-US" sz="28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read a word</a:t>
            </a:r>
            <a:endParaRPr lang="en-US" sz="2800">
              <a:solidFill>
                <a:srgbClr val="0E1E42"/>
              </a:solidFill>
              <a:latin typeface="Calibri" panose="020F0502020204030204" pitchFamily="34" charset="0"/>
              <a:ea typeface="Verdana" panose="020B0604030504040204" pitchFamily="34" charset="0"/>
            </a:endParaRPr>
          </a:p>
        </p:txBody>
      </p:sp>
      <p:sp>
        <p:nvSpPr>
          <p:cNvPr id="21" name="Content Placeholder 3">
            <a:extLst>
              <a:ext uri="{FF2B5EF4-FFF2-40B4-BE49-F238E27FC236}">
                <a16:creationId xmlns:a16="http://schemas.microsoft.com/office/drawing/2014/main" id="{17E4CE3F-6B29-2B49-8731-61EB6323A106}"/>
              </a:ext>
            </a:extLst>
          </p:cNvPr>
          <p:cNvSpPr txBox="1">
            <a:spLocks/>
          </p:cNvSpPr>
          <p:nvPr/>
        </p:nvSpPr>
        <p:spPr>
          <a:xfrm>
            <a:off x="6618350" y="3568808"/>
            <a:ext cx="2462803" cy="2914644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4400">
                <a:solidFill>
                  <a:srgbClr val="4557AD"/>
                </a:solidFill>
                <a:latin typeface="Tenorite" pitchFamily="2" charset="0"/>
                <a:cs typeface="Arial"/>
              </a:rPr>
              <a:t>carpet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US" sz="4400">
                <a:solidFill>
                  <a:srgbClr val="4557AD"/>
                </a:solidFill>
                <a:latin typeface="Tenorite" pitchFamily="2" charset="0"/>
                <a:cs typeface="Arial"/>
              </a:rPr>
              <a:t>virus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US" sz="4400">
                <a:solidFill>
                  <a:srgbClr val="4557AD"/>
                </a:solidFill>
                <a:latin typeface="Tenorite" pitchFamily="2" charset="0"/>
                <a:cs typeface="Arial"/>
              </a:rPr>
              <a:t>basil</a:t>
            </a:r>
          </a:p>
          <a:p>
            <a:pPr marL="0" indent="0" algn="ctr">
              <a:buFont typeface="Arial" panose="020B0604020202020204" pitchFamily="34" charset="0"/>
              <a:buNone/>
            </a:pPr>
            <a:endParaRPr lang="en-US" sz="4400">
              <a:solidFill>
                <a:srgbClr val="4557AD"/>
              </a:solidFill>
              <a:latin typeface="Tenorite" pitchFamily="2" charset="0"/>
              <a:cs typeface="Arial"/>
            </a:endParaRP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B073B2B4-61AC-664F-825F-CA46D5433F51}"/>
              </a:ext>
            </a:extLst>
          </p:cNvPr>
          <p:cNvSpPr txBox="1">
            <a:spLocks/>
          </p:cNvSpPr>
          <p:nvPr/>
        </p:nvSpPr>
        <p:spPr>
          <a:xfrm>
            <a:off x="9313502" y="2832253"/>
            <a:ext cx="2366887" cy="480131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/>
            <a:r>
              <a:rPr lang="en-US" sz="28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write a word</a:t>
            </a:r>
            <a:endParaRPr lang="en-US" sz="2800">
              <a:solidFill>
                <a:srgbClr val="0E1E42"/>
              </a:solidFill>
              <a:latin typeface="Calibri" panose="020F0502020204030204" pitchFamily="34" charset="0"/>
              <a:ea typeface="Verdana" panose="020B0604030504040204" pitchFamily="34" charset="0"/>
            </a:endParaRP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2F9A5D8F-0705-454F-8A7D-6109A7CC13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0096546" y="1900112"/>
            <a:ext cx="800799" cy="590023"/>
            <a:chOff x="10096546" y="1900112"/>
            <a:chExt cx="800799" cy="590023"/>
          </a:xfrm>
        </p:grpSpPr>
        <p:sp>
          <p:nvSpPr>
            <p:cNvPr id="25" name="Rounded Rectangle 24">
              <a:extLst>
                <a:ext uri="{FF2B5EF4-FFF2-40B4-BE49-F238E27FC236}">
                  <a16:creationId xmlns:a16="http://schemas.microsoft.com/office/drawing/2014/main" id="{A363734B-AABF-5E43-B240-CB56DB1BD6BC}"/>
                </a:ext>
              </a:extLst>
            </p:cNvPr>
            <p:cNvSpPr/>
            <p:nvPr userDrawn="1"/>
          </p:nvSpPr>
          <p:spPr>
            <a:xfrm>
              <a:off x="10096546" y="1900112"/>
              <a:ext cx="800799" cy="590023"/>
            </a:xfrm>
            <a:prstGeom prst="roundRect">
              <a:avLst/>
            </a:prstGeom>
            <a:solidFill>
              <a:srgbClr val="F4DC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6" name="Graphic 25" descr="Pencil outline">
              <a:extLst>
                <a:ext uri="{FF2B5EF4-FFF2-40B4-BE49-F238E27FC236}">
                  <a16:creationId xmlns:a16="http://schemas.microsoft.com/office/drawing/2014/main" id="{B4F359A2-CBC5-E941-8F66-CC771AE6FE9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0272621" y="1964946"/>
              <a:ext cx="447584" cy="447584"/>
            </a:xfrm>
            <a:prstGeom prst="rect">
              <a:avLst/>
            </a:prstGeom>
          </p:spPr>
        </p:pic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0B743ACB-1F20-3D41-890A-BA5D3634B7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7356924" y="1891643"/>
            <a:ext cx="800799" cy="598492"/>
            <a:chOff x="7374176" y="1891643"/>
            <a:chExt cx="800799" cy="598492"/>
          </a:xfrm>
        </p:grpSpPr>
        <p:sp>
          <p:nvSpPr>
            <p:cNvPr id="28" name="Rounded Rectangle 27">
              <a:extLst>
                <a:ext uri="{FF2B5EF4-FFF2-40B4-BE49-F238E27FC236}">
                  <a16:creationId xmlns:a16="http://schemas.microsoft.com/office/drawing/2014/main" id="{39FD4883-D300-764A-83C3-3C5B7C00CB50}"/>
                </a:ext>
              </a:extLst>
            </p:cNvPr>
            <p:cNvSpPr/>
            <p:nvPr userDrawn="1"/>
          </p:nvSpPr>
          <p:spPr>
            <a:xfrm>
              <a:off x="7374176" y="1891643"/>
              <a:ext cx="800799" cy="590023"/>
            </a:xfrm>
            <a:prstGeom prst="roundRect">
              <a:avLst/>
            </a:prstGeom>
            <a:solidFill>
              <a:srgbClr val="F4DC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9" name="Graphic 28" descr="Glasses outline">
              <a:extLst>
                <a:ext uri="{FF2B5EF4-FFF2-40B4-BE49-F238E27FC236}">
                  <a16:creationId xmlns:a16="http://schemas.microsoft.com/office/drawing/2014/main" id="{A3D84708-6DF4-C94A-AEB4-5E35ACA4EB7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7483340" y="1891643"/>
              <a:ext cx="598492" cy="598492"/>
            </a:xfrm>
            <a:prstGeom prst="rect">
              <a:avLst/>
            </a:prstGeom>
          </p:spPr>
        </p:pic>
      </p:grpSp>
      <p:pic>
        <p:nvPicPr>
          <p:cNvPr id="30" name="Graphic 29">
            <a:extLst>
              <a:ext uri="{FF2B5EF4-FFF2-40B4-BE49-F238E27FC236}">
                <a16:creationId xmlns:a16="http://schemas.microsoft.com/office/drawing/2014/main" id="{D55D0BDF-AAF6-7942-A364-2A4C7D9563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/>
        </p:blipFill>
        <p:spPr>
          <a:xfrm flipH="1">
            <a:off x="-418788" y="1134428"/>
            <a:ext cx="4588192" cy="4588192"/>
          </a:xfrm>
          <a:prstGeom prst="rect">
            <a:avLst/>
          </a:prstGeom>
        </p:spPr>
      </p:pic>
      <p:pic>
        <p:nvPicPr>
          <p:cNvPr id="2" name="Graphic 1" descr="Pencil outline">
            <a:extLst>
              <a:ext uri="{FF2B5EF4-FFF2-40B4-BE49-F238E27FC236}">
                <a16:creationId xmlns:a16="http://schemas.microsoft.com/office/drawing/2014/main" id="{4C6AF755-5E76-D06E-42BA-2A9900605E5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0096546" y="4086226"/>
            <a:ext cx="751412" cy="74696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81300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41FC5F-8445-C11F-776C-6D7A7FC771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E0C0C5E-4CFF-906D-2F99-CA6F5C32064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521888"/>
            <a:ext cx="10515600" cy="1325563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3 Review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9486F88F-17D9-EDB3-81BA-A5313C04DA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grpSp>
        <p:nvGrpSpPr>
          <p:cNvPr id="2" name="Group 1" descr="or, er, ar, ir, ur">
            <a:extLst>
              <a:ext uri="{FF2B5EF4-FFF2-40B4-BE49-F238E27FC236}">
                <a16:creationId xmlns:a16="http://schemas.microsoft.com/office/drawing/2014/main" id="{4FD8348C-528D-1963-2AB7-DD078FDE16D4}"/>
              </a:ext>
            </a:extLst>
          </p:cNvPr>
          <p:cNvGrpSpPr/>
          <p:nvPr/>
        </p:nvGrpSpPr>
        <p:grpSpPr>
          <a:xfrm>
            <a:off x="590550" y="1299828"/>
            <a:ext cx="10758054" cy="5170645"/>
            <a:chOff x="590550" y="1299828"/>
            <a:chExt cx="10758054" cy="5170645"/>
          </a:xfrm>
        </p:grpSpPr>
        <p:sp>
          <p:nvSpPr>
            <p:cNvPr id="9" name="Content Placeholder 3">
              <a:extLst>
                <a:ext uri="{FF2B5EF4-FFF2-40B4-BE49-F238E27FC236}">
                  <a16:creationId xmlns:a16="http://schemas.microsoft.com/office/drawing/2014/main" id="{DC1157B4-777B-08D0-7CF1-B5949155A362}"/>
                </a:ext>
              </a:extLst>
            </p:cNvPr>
            <p:cNvSpPr txBox="1">
              <a:spLocks/>
            </p:cNvSpPr>
            <p:nvPr/>
          </p:nvSpPr>
          <p:spPr>
            <a:xfrm>
              <a:off x="590550" y="1300876"/>
              <a:ext cx="3314700" cy="2585323"/>
            </a:xfrm>
            <a:prstGeom prst="rect">
              <a:avLst/>
            </a:prstGeom>
          </p:spPr>
          <p:txBody>
            <a:bodyPr vert="horz" wrap="square" lIns="91440" tIns="45720" rIns="91440" bIns="45720" rtlCol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r>
                <a:rPr lang="en-US" sz="9000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US" sz="18000" err="1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ir</a:t>
              </a:r>
              <a:endParaRPr lang="en-AU" sz="1800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10" name="Content Placeholder 3">
              <a:extLst>
                <a:ext uri="{FF2B5EF4-FFF2-40B4-BE49-F238E27FC236}">
                  <a16:creationId xmlns:a16="http://schemas.microsoft.com/office/drawing/2014/main" id="{BF4F0B0B-9E55-22A4-E36B-44DDD1D24181}"/>
                </a:ext>
              </a:extLst>
            </p:cNvPr>
            <p:cNvSpPr txBox="1">
              <a:spLocks/>
            </p:cNvSpPr>
            <p:nvPr/>
          </p:nvSpPr>
          <p:spPr>
            <a:xfrm>
              <a:off x="4312227" y="1299828"/>
              <a:ext cx="3314700" cy="2585323"/>
            </a:xfrm>
            <a:prstGeom prst="rect">
              <a:avLst/>
            </a:prstGeom>
          </p:spPr>
          <p:txBody>
            <a:bodyPr vert="horz" wrap="square" lIns="91440" tIns="45720" rIns="91440" bIns="45720" rtlCol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r>
                <a:rPr lang="en-US" sz="9000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US" sz="18000" err="1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ur</a:t>
              </a:r>
              <a:endParaRPr lang="en-AU" sz="1800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11" name="Content Placeholder 3">
              <a:extLst>
                <a:ext uri="{FF2B5EF4-FFF2-40B4-BE49-F238E27FC236}">
                  <a16:creationId xmlns:a16="http://schemas.microsoft.com/office/drawing/2014/main" id="{AE1AA4D6-36C3-37DE-F5EB-835914E61045}"/>
                </a:ext>
              </a:extLst>
            </p:cNvPr>
            <p:cNvSpPr txBox="1">
              <a:spLocks/>
            </p:cNvSpPr>
            <p:nvPr/>
          </p:nvSpPr>
          <p:spPr>
            <a:xfrm>
              <a:off x="8033904" y="1299828"/>
              <a:ext cx="3314700" cy="2585323"/>
            </a:xfrm>
            <a:prstGeom prst="rect">
              <a:avLst/>
            </a:prstGeom>
          </p:spPr>
          <p:txBody>
            <a:bodyPr vert="horz" wrap="square" lIns="91440" tIns="45720" rIns="91440" bIns="45720" rtlCol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r>
                <a:rPr lang="en-US" sz="9000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US" sz="18000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or</a:t>
              </a:r>
              <a:endParaRPr lang="en-AU" sz="1800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12" name="Content Placeholder 3">
              <a:extLst>
                <a:ext uri="{FF2B5EF4-FFF2-40B4-BE49-F238E27FC236}">
                  <a16:creationId xmlns:a16="http://schemas.microsoft.com/office/drawing/2014/main" id="{AE52DE62-9104-25D1-5824-7ADBFBB6ACBF}"/>
                </a:ext>
              </a:extLst>
            </p:cNvPr>
            <p:cNvSpPr txBox="1">
              <a:spLocks/>
            </p:cNvSpPr>
            <p:nvPr/>
          </p:nvSpPr>
          <p:spPr>
            <a:xfrm>
              <a:off x="2451389" y="3885150"/>
              <a:ext cx="3314700" cy="2585323"/>
            </a:xfrm>
            <a:prstGeom prst="rect">
              <a:avLst/>
            </a:prstGeom>
          </p:spPr>
          <p:txBody>
            <a:bodyPr vert="horz" wrap="square" lIns="91440" tIns="45720" rIns="91440" bIns="45720" rtlCol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r>
                <a:rPr lang="en-US" sz="9000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US" sz="18000" err="1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ar</a:t>
              </a:r>
              <a:endParaRPr lang="en-AU" sz="1800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13" name="Content Placeholder 3">
              <a:extLst>
                <a:ext uri="{FF2B5EF4-FFF2-40B4-BE49-F238E27FC236}">
                  <a16:creationId xmlns:a16="http://schemas.microsoft.com/office/drawing/2014/main" id="{9264F31B-C92C-994B-DA8A-03F3F5B5B9D6}"/>
                </a:ext>
              </a:extLst>
            </p:cNvPr>
            <p:cNvSpPr txBox="1">
              <a:spLocks/>
            </p:cNvSpPr>
            <p:nvPr/>
          </p:nvSpPr>
          <p:spPr>
            <a:xfrm>
              <a:off x="6425913" y="3885149"/>
              <a:ext cx="3314700" cy="2585323"/>
            </a:xfrm>
            <a:prstGeom prst="rect">
              <a:avLst/>
            </a:prstGeom>
          </p:spPr>
          <p:txBody>
            <a:bodyPr vert="horz" wrap="square" lIns="91440" tIns="45720" rIns="91440" bIns="45720" rtlCol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r>
                <a:rPr lang="en-US" sz="9000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US" sz="18000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er</a:t>
              </a:r>
              <a:endParaRPr lang="en-AU" sz="1800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5044068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A465A2C-EA31-EB55-D1ED-038DC7D2B80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94042"/>
            <a:ext cx="10515600" cy="1325563"/>
          </a:xfrm>
        </p:spPr>
        <p:txBody>
          <a:bodyPr/>
          <a:lstStyle/>
          <a:p>
            <a:r>
              <a:rPr lang="en-US" sz="800" kern="120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30 Check for understanding</a:t>
            </a:r>
            <a:r>
              <a:rPr lang="en-US" sz="800" kern="1200" baseline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 </a:t>
            </a:r>
            <a:endParaRPr lang="en-AU"/>
          </a:p>
        </p:txBody>
      </p:sp>
      <p:pic>
        <p:nvPicPr>
          <p:cNvPr id="5" name="Picture 4" descr="Image of Phase 16, lesson 4 student sheet">
            <a:extLst>
              <a:ext uri="{FF2B5EF4-FFF2-40B4-BE49-F238E27FC236}">
                <a16:creationId xmlns:a16="http://schemas.microsoft.com/office/drawing/2014/main" id="{24765888-89DA-4EAF-D3D8-F0CA7847BCE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81821" y="493774"/>
            <a:ext cx="3931456" cy="559363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8935801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018A719-F666-F88E-E4F3-357DF3BB009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94042"/>
            <a:ext cx="10515600" cy="1325563"/>
          </a:xfrm>
        </p:spPr>
        <p:txBody>
          <a:bodyPr/>
          <a:lstStyle/>
          <a:p>
            <a:r>
              <a:rPr lang="en-US" sz="800" kern="120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31 You</a:t>
            </a:r>
            <a:r>
              <a:rPr lang="en-US" sz="800" kern="1200" baseline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 do</a:t>
            </a:r>
            <a:endParaRPr lang="en-AU"/>
          </a:p>
        </p:txBody>
      </p:sp>
      <p:pic>
        <p:nvPicPr>
          <p:cNvPr id="2" name="Graphic 7" descr="Social network outline">
            <a:extLst>
              <a:ext uri="{FF2B5EF4-FFF2-40B4-BE49-F238E27FC236}">
                <a16:creationId xmlns:a16="http://schemas.microsoft.com/office/drawing/2014/main" id="{80508CFC-EF69-5747-BCB4-D3414CF367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914433" y="1834674"/>
            <a:ext cx="2969559" cy="2969559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648263C-1028-404E-8058-C3C306311F1E}"/>
              </a:ext>
            </a:extLst>
          </p:cNvPr>
          <p:cNvSpPr txBox="1">
            <a:spLocks/>
          </p:cNvSpPr>
          <p:nvPr/>
        </p:nvSpPr>
        <p:spPr>
          <a:xfrm>
            <a:off x="1116122" y="5093019"/>
            <a:ext cx="4568007" cy="523220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28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Focused teaching group</a:t>
            </a:r>
          </a:p>
        </p:txBody>
      </p:sp>
      <p:pic>
        <p:nvPicPr>
          <p:cNvPr id="3" name="Graphic 2" descr="Storytelling outline">
            <a:extLst>
              <a:ext uri="{FF2B5EF4-FFF2-40B4-BE49-F238E27FC236}">
                <a16:creationId xmlns:a16="http://schemas.microsoft.com/office/drawing/2014/main" id="{359CD463-C446-D044-A74C-2283E02CC2B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471634" y="2026748"/>
            <a:ext cx="2502945" cy="2502945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32100FFE-670A-5B4A-8E9A-59CF06C4CAA4}"/>
              </a:ext>
            </a:extLst>
          </p:cNvPr>
          <p:cNvSpPr txBox="1">
            <a:spLocks/>
          </p:cNvSpPr>
          <p:nvPr/>
        </p:nvSpPr>
        <p:spPr>
          <a:xfrm>
            <a:off x="6477202" y="5093019"/>
            <a:ext cx="4568007" cy="523220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28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Independent practice</a:t>
            </a:r>
          </a:p>
        </p:txBody>
      </p:sp>
    </p:spTree>
    <p:extLst>
      <p:ext uri="{BB962C8B-B14F-4D97-AF65-F5344CB8AC3E}">
        <p14:creationId xmlns:p14="http://schemas.microsoft.com/office/powerpoint/2010/main" val="82412481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09A952-6E3A-9ECC-71A5-2F0F63A52D8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94042"/>
            <a:ext cx="10515600" cy="1325563"/>
          </a:xfrm>
        </p:spPr>
        <p:txBody>
          <a:bodyPr/>
          <a:lstStyle/>
          <a:p>
            <a:r>
              <a:rPr lang="en-US" sz="800" kern="120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32 End of presentation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830211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99173E-77E2-9796-7385-E9E73BA9A47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06525"/>
            <a:ext cx="10515600" cy="1325562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4</a:t>
            </a:r>
            <a:r>
              <a:rPr lang="en-AU" sz="800" baseline="0">
                <a:solidFill>
                  <a:schemeClr val="bg2"/>
                </a:solidFill>
                <a:latin typeface="+mn-lt"/>
              </a:rPr>
              <a:t> </a:t>
            </a:r>
            <a:r>
              <a:rPr lang="en-AU" sz="800">
                <a:solidFill>
                  <a:schemeClr val="bg2"/>
                </a:solidFill>
                <a:latin typeface="+mn-lt"/>
              </a:rPr>
              <a:t>Review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pic>
        <p:nvPicPr>
          <p:cNvPr id="8" name="Graphic 7" descr="Pencil outline">
            <a:extLst>
              <a:ext uri="{FF2B5EF4-FFF2-40B4-BE49-F238E27FC236}">
                <a16:creationId xmlns:a16="http://schemas.microsoft.com/office/drawing/2014/main" id="{BFB65F00-B804-7722-B0DD-6C0E00D9BE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089743" y="1764062"/>
            <a:ext cx="3671538" cy="3671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67892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6A57364-6EB2-EC1C-926A-8EC67CB5BAF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521888"/>
            <a:ext cx="10515600" cy="1325563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5 Review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grpSp>
        <p:nvGrpSpPr>
          <p:cNvPr id="4" name="Group 3" descr="scorching, teethe, loose, termite">
            <a:extLst>
              <a:ext uri="{FF2B5EF4-FFF2-40B4-BE49-F238E27FC236}">
                <a16:creationId xmlns:a16="http://schemas.microsoft.com/office/drawing/2014/main" id="{C440C94F-E915-280F-3849-AE6A4C4F2A78}"/>
              </a:ext>
            </a:extLst>
          </p:cNvPr>
          <p:cNvGrpSpPr/>
          <p:nvPr/>
        </p:nvGrpSpPr>
        <p:grpSpPr>
          <a:xfrm>
            <a:off x="285750" y="1835033"/>
            <a:ext cx="11906250" cy="3609249"/>
            <a:chOff x="285750" y="1783759"/>
            <a:chExt cx="11906250" cy="3609249"/>
          </a:xfrm>
        </p:grpSpPr>
        <p:sp>
          <p:nvSpPr>
            <p:cNvPr id="5" name="Content Placeholder 2">
              <a:extLst>
                <a:ext uri="{FF2B5EF4-FFF2-40B4-BE49-F238E27FC236}">
                  <a16:creationId xmlns:a16="http://schemas.microsoft.com/office/drawing/2014/main" id="{2CF90083-3E31-1D77-8A12-92751BEAF8E1}"/>
                </a:ext>
              </a:extLst>
            </p:cNvPr>
            <p:cNvSpPr txBox="1">
              <a:spLocks/>
            </p:cNvSpPr>
            <p:nvPr/>
          </p:nvSpPr>
          <p:spPr>
            <a:xfrm>
              <a:off x="285750" y="4164980"/>
              <a:ext cx="11906250" cy="1228028"/>
            </a:xfrm>
            <a:prstGeom prst="rect">
              <a:avLst/>
            </a:prstGeom>
            <a:noFill/>
            <a:ln>
              <a:noFill/>
              <a:prstDash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defRPr/>
              </a:pPr>
              <a:r>
                <a:rPr lang="en-US" sz="820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sporty            permit        </a:t>
              </a:r>
              <a:endParaRPr lang="en-AU" sz="82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6" name="Content Placeholder 2">
              <a:extLst>
                <a:ext uri="{FF2B5EF4-FFF2-40B4-BE49-F238E27FC236}">
                  <a16:creationId xmlns:a16="http://schemas.microsoft.com/office/drawing/2014/main" id="{728C9017-E6F2-DDCB-DD0A-3914765046CC}"/>
                </a:ext>
              </a:extLst>
            </p:cNvPr>
            <p:cNvSpPr txBox="1">
              <a:spLocks/>
            </p:cNvSpPr>
            <p:nvPr/>
          </p:nvSpPr>
          <p:spPr>
            <a:xfrm>
              <a:off x="285750" y="1783759"/>
              <a:ext cx="11906250" cy="1228028"/>
            </a:xfrm>
            <a:prstGeom prst="rect">
              <a:avLst/>
            </a:prstGeom>
            <a:noFill/>
            <a:ln>
              <a:noFill/>
              <a:prstDash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defRPr/>
              </a:pPr>
              <a:r>
                <a:rPr lang="en-US" sz="820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birthday        spark</a:t>
              </a:r>
              <a:endParaRPr lang="en-AU" sz="82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615662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291B45-CA4A-EE01-F19A-8F49EDB7F04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687" y="-1651526"/>
            <a:ext cx="10515600" cy="1325563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6 Review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pic>
        <p:nvPicPr>
          <p:cNvPr id="5" name="Picture 4" descr="shark">
            <a:extLst>
              <a:ext uri="{FF2B5EF4-FFF2-40B4-BE49-F238E27FC236}">
                <a16:creationId xmlns:a16="http://schemas.microsoft.com/office/drawing/2014/main" id="{DE7B1BE7-E41C-CE5E-94BC-85E3BBF54D4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8287" y="2070771"/>
            <a:ext cx="2776092" cy="2776092"/>
          </a:xfrm>
          <a:prstGeom prst="rect">
            <a:avLst/>
          </a:prstGeom>
        </p:spPr>
      </p:pic>
      <p:pic>
        <p:nvPicPr>
          <p:cNvPr id="4" name="Picture 3" descr="smirk">
            <a:extLst>
              <a:ext uri="{FF2B5EF4-FFF2-40B4-BE49-F238E27FC236}">
                <a16:creationId xmlns:a16="http://schemas.microsoft.com/office/drawing/2014/main" id="{78E42BA6-E451-6509-097B-E3E6B645824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74337" y="2207337"/>
            <a:ext cx="2443326" cy="2443326"/>
          </a:xfrm>
          <a:prstGeom prst="rect">
            <a:avLst/>
          </a:prstGeom>
        </p:spPr>
      </p:pic>
      <p:pic>
        <p:nvPicPr>
          <p:cNvPr id="7" name="Picture 6" descr="hurt">
            <a:extLst>
              <a:ext uri="{FF2B5EF4-FFF2-40B4-BE49-F238E27FC236}">
                <a16:creationId xmlns:a16="http://schemas.microsoft.com/office/drawing/2014/main" id="{1574D421-D3D3-3BD3-5639-CD621B5E565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50387" y="2262713"/>
            <a:ext cx="2251384" cy="2251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3228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3CD696-B8D1-3084-81F1-CB0CB91650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CE62DD-0E4A-7A8E-AEC2-9762E48B970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06513"/>
            <a:ext cx="10515600" cy="1325563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7 Review You do</a:t>
            </a:r>
          </a:p>
        </p:txBody>
      </p:sp>
      <p:pic>
        <p:nvPicPr>
          <p:cNvPr id="3" name="Picture 2" descr="An ear with the schwa symbol inside it">
            <a:extLst>
              <a:ext uri="{FF2B5EF4-FFF2-40B4-BE49-F238E27FC236}">
                <a16:creationId xmlns:a16="http://schemas.microsoft.com/office/drawing/2014/main" id="{7ED3D122-42C9-5C38-6435-E087435CECF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43182" y="1314155"/>
            <a:ext cx="3305636" cy="4229690"/>
          </a:xfrm>
          <a:prstGeom prst="rect">
            <a:avLst/>
          </a:prstGeom>
        </p:spPr>
      </p:pic>
      <p:pic>
        <p:nvPicPr>
          <p:cNvPr id="18" name="Recorded Sound" descr="speaker icon">
            <a:hlinkClick r:id="" action="ppaction://media"/>
            <a:extLst>
              <a:ext uri="{FF2B5EF4-FFF2-40B4-BE49-F238E27FC236}">
                <a16:creationId xmlns:a16="http://schemas.microsoft.com/office/drawing/2014/main" id="{0DDADB93-3912-813A-1358-4E3A793C44AB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>
                  <p14:extLst>
                    <p:ext uri="{3AFAAA56-56D3-431D-BCD4-E75A35582382}">
                      <p173:tracksInfo xmlns:p173="http://schemas.microsoft.com/office/powerpoint/2017/3/main" displayLoc="slide">
                        <p173:trackLst>
                          <p173:track id="{20941287-03C1-4780-88F7-22EE4C12B8C6}" label="schwa sound caption.vtt" lang="" r:embed="rId7"/>
                        </p173:trackLst>
                      </p173:tracksInfo>
                    </p:ext>
                  </p14:extLst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0782300" y="5181600"/>
            <a:ext cx="1028700" cy="10287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14826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37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ED57EE-FDBD-A8EF-E25D-584DA3ADB6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31FE6C0-1273-B385-DB15-64889D8140E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522413"/>
            <a:ext cx="10515600" cy="1325563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8 Review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CD3348AB-99D1-B7C3-4DCC-4C5C70AE62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BEF57A2D-5ADD-8B08-8C4F-A961E86349FC}"/>
              </a:ext>
            </a:extLst>
          </p:cNvPr>
          <p:cNvSpPr txBox="1">
            <a:spLocks/>
          </p:cNvSpPr>
          <p:nvPr/>
        </p:nvSpPr>
        <p:spPr>
          <a:xfrm>
            <a:off x="466620" y="2818856"/>
            <a:ext cx="11906250" cy="1200329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 sz="80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dollar    begin    away  </a:t>
            </a:r>
            <a:endParaRPr lang="en-AU" sz="80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61DF6F6-7BF9-B198-8088-C12038EDF798}"/>
              </a:ext>
            </a:extLst>
          </p:cNvPr>
          <p:cNvSpPr txBox="1"/>
          <p:nvPr/>
        </p:nvSpPr>
        <p:spPr>
          <a:xfrm>
            <a:off x="5354515" y="348440"/>
            <a:ext cx="240616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960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Ə</a:t>
            </a:r>
            <a:endParaRPr lang="en-AU" sz="960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86177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291B45-CA4A-EE01-F19A-8F49EDB7F04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690236"/>
            <a:ext cx="10515600" cy="1325563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9 Review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A6815EA-7B7C-B884-4069-9F2FFE4F1EAA}"/>
              </a:ext>
            </a:extLst>
          </p:cNvPr>
          <p:cNvSpPr txBox="1">
            <a:spLocks/>
          </p:cNvSpPr>
          <p:nvPr/>
        </p:nvSpPr>
        <p:spPr>
          <a:xfrm>
            <a:off x="307427" y="1210493"/>
            <a:ext cx="10573933" cy="4723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36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25000" b="0">
                <a:solidFill>
                  <a:srgbClr val="4557AD"/>
                </a:solidFill>
                <a:latin typeface="Tenorite" pitchFamily="2" charset="0"/>
              </a:rPr>
              <a:t>un-</a:t>
            </a:r>
            <a:endParaRPr lang="en-US" sz="25000" b="0">
              <a:solidFill>
                <a:srgbClr val="4557AD"/>
              </a:solidFill>
              <a:latin typeface="Tenorite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9664328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DESIGN_ID_OFFICE THEME" val="MAxPGvWV"/>
  <p:tag name="ARTICULATE_SLIDE_COUNT" val="26"/>
  <p:tag name="ARTICULATE_PROJECT_OPEN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810856600FD2D4391AFDDFCF33A69BD" ma:contentTypeVersion="21" ma:contentTypeDescription="Create a new document." ma:contentTypeScope="" ma:versionID="f172f02453c059eee422dc279384eeee">
  <xsd:schema xmlns:xsd="http://www.w3.org/2001/XMLSchema" xmlns:xs="http://www.w3.org/2001/XMLSchema" xmlns:p="http://schemas.microsoft.com/office/2006/metadata/properties" xmlns:ns2="64eff3df-e3d6-48ed-978f-45ff25640900" xmlns:ns3="ff236c08-9611-4854-a4bb-16d44b7327b6" targetNamespace="http://schemas.microsoft.com/office/2006/metadata/properties" ma:root="true" ma:fieldsID="bfae5714adbb802db63a25ec890b3d54" ns2:_="" ns3:_="">
    <xsd:import namespace="64eff3df-e3d6-48ed-978f-45ff25640900"/>
    <xsd:import namespace="ff236c08-9611-4854-a4bb-16d44b7327b6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LengthInSeconds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Comments" minOccurs="0"/>
                <xsd:element ref="ns3:lcf76f155ced4ddcb4097134ff3c332f" minOccurs="0"/>
                <xsd:element ref="ns2:TaxCatchAll" minOccurs="0"/>
                <xsd:element ref="ns3:MediaServiceLocation" minOccurs="0"/>
                <xsd:element ref="ns3:MediaServiceObjectDetectorVersions" minOccurs="0"/>
                <xsd:element ref="ns3:MediaServiceSearchProperties" minOccurs="0"/>
                <xsd:element ref="ns3:_Flow_SignoffStatus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4eff3df-e3d6-48ed-978f-45ff2564090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a7267be2-ffe6-46cd-94d9-2cfd9b1e6422}" ma:internalName="TaxCatchAll" ma:showField="CatchAllData" ma:web="64eff3df-e3d6-48ed-978f-45ff2564090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f236c08-9611-4854-a4bb-16d44b7327b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5" nillable="true" ma:displayName="Length (seconds)" ma:internalName="MediaLengthInSeconds" ma:readOnly="true">
      <xsd:simpleType>
        <xsd:restriction base="dms:Unknown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Comments" ma:index="20" nillable="true" ma:displayName="Comments" ma:format="Dropdown" ma:internalName="Comments">
      <xsd:simpleType>
        <xsd:restriction base="dms:Note">
          <xsd:maxLength value="255"/>
        </xsd:restriction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8f7212af-5298-4b34-9fde-95afa33fa15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4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_Flow_SignoffStatus" ma:index="27" nillable="true" ma:displayName="Sign-off status" ma:internalName="_x0024_Resources_x003a_core_x002c_Signoff_Status">
      <xsd:simpleType>
        <xsd:restriction base="dms:Text"/>
      </xsd:simpleType>
    </xsd:element>
    <xsd:element name="MediaServiceBillingMetadata" ma:index="28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64eff3df-e3d6-48ed-978f-45ff25640900">
      <UserInfo>
        <DisplayName>Martine Power</DisplayName>
        <AccountId>13</AccountId>
        <AccountType/>
      </UserInfo>
      <UserInfo>
        <DisplayName>Kerrie Shanahan</DisplayName>
        <AccountId>25</AccountId>
        <AccountType/>
      </UserInfo>
      <UserInfo>
        <DisplayName>Elaine Stanley</DisplayName>
        <AccountId>122</AccountId>
        <AccountType/>
      </UserInfo>
    </SharedWithUsers>
    <MediaLengthInSeconds xmlns="ff236c08-9611-4854-a4bb-16d44b7327b6" xsi:nil="true"/>
    <Comments xmlns="ff236c08-9611-4854-a4bb-16d44b7327b6" xsi:nil="true"/>
    <lcf76f155ced4ddcb4097134ff3c332f xmlns="ff236c08-9611-4854-a4bb-16d44b7327b6">
      <Terms xmlns="http://schemas.microsoft.com/office/infopath/2007/PartnerControls"/>
    </lcf76f155ced4ddcb4097134ff3c332f>
    <TaxCatchAll xmlns="64eff3df-e3d6-48ed-978f-45ff25640900" xsi:nil="true"/>
    <_Flow_SignoffStatus xmlns="ff236c08-9611-4854-a4bb-16d44b7327b6" xsi:nil="true"/>
  </documentManagement>
</p:properties>
</file>

<file path=customXml/itemProps1.xml><?xml version="1.0" encoding="utf-8"?>
<ds:datastoreItem xmlns:ds="http://schemas.openxmlformats.org/officeDocument/2006/customXml" ds:itemID="{38D2FF6D-0E7C-45C2-87F9-BD1C136D3F0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BA7D5B3-D284-4656-A37D-A174C55A0B82}">
  <ds:schemaRefs>
    <ds:schemaRef ds:uri="64eff3df-e3d6-48ed-978f-45ff25640900"/>
    <ds:schemaRef ds:uri="ff236c08-9611-4854-a4bb-16d44b7327b6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34B6B44C-FE25-47D4-AD61-028CF4DE9483}">
  <ds:schemaRefs>
    <ds:schemaRef ds:uri="http://schemas.microsoft.com/office/infopath/2007/PartnerControls"/>
    <ds:schemaRef ds:uri="http://purl.org/dc/dcmitype/"/>
    <ds:schemaRef ds:uri="http://schemas.openxmlformats.org/package/2006/metadata/core-properties"/>
    <ds:schemaRef ds:uri="http://www.w3.org/XML/1998/namespace"/>
    <ds:schemaRef ds:uri="http://schemas.microsoft.com/office/2006/metadata/properties"/>
    <ds:schemaRef ds:uri="http://purl.org/dc/elements/1.1/"/>
    <ds:schemaRef ds:uri="http://schemas.microsoft.com/office/2006/documentManagement/types"/>
    <ds:schemaRef ds:uri="http://purl.org/dc/terms/"/>
    <ds:schemaRef ds:uri="ff236c08-9611-4854-a4bb-16d44b7327b6"/>
    <ds:schemaRef ds:uri="64eff3df-e3d6-48ed-978f-45ff25640900"/>
  </ds:schemaRefs>
</ds:datastoreItem>
</file>

<file path=docMetadata/LabelInfo.xml><?xml version="1.0" encoding="utf-8"?>
<clbl:labelList xmlns:clbl="http://schemas.microsoft.com/office/2020/mipLabelMetadata">
  <clbl:label id="{59db9cec-f888-461f-add2-60a613c46be5}" enabled="0" method="" siteId="{59db9cec-f888-461f-add2-60a613c46be5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4781</Words>
  <Application>Microsoft Office PowerPoint</Application>
  <PresentationFormat>Widescreen</PresentationFormat>
  <Paragraphs>615</Paragraphs>
  <Slides>32</Slides>
  <Notes>32</Notes>
  <HiddenSlides>0</HiddenSlides>
  <MMClips>1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9" baseType="lpstr">
      <vt:lpstr>Aptos</vt:lpstr>
      <vt:lpstr>Arial</vt:lpstr>
      <vt:lpstr>Calibri</vt:lpstr>
      <vt:lpstr>Calibri Light</vt:lpstr>
      <vt:lpstr>Courier New</vt:lpstr>
      <vt:lpstr>Tenorite</vt:lpstr>
      <vt:lpstr>Office Theme</vt:lpstr>
      <vt:lpstr>Slide 1 Explicit teaching Phase 16, lesson 4. Schwa: final syllable, second last sound</vt:lpstr>
      <vt:lpstr>Slide 2 Review You do</vt:lpstr>
      <vt:lpstr>Slide 3 Review You do</vt:lpstr>
      <vt:lpstr>Slide 4 Review You do</vt:lpstr>
      <vt:lpstr>Slide 5 Review You do</vt:lpstr>
      <vt:lpstr>Slide 6 Review You do</vt:lpstr>
      <vt:lpstr>Slide 7 Review You do</vt:lpstr>
      <vt:lpstr>Slide 8 Review You do</vt:lpstr>
      <vt:lpstr>Slide 9 Review You do</vt:lpstr>
      <vt:lpstr>Slide 10 Review You do</vt:lpstr>
      <vt:lpstr>Slide 11 Review You do</vt:lpstr>
      <vt:lpstr>Slide 12 Review You do</vt:lpstr>
      <vt:lpstr>Slide 13 Review You do</vt:lpstr>
      <vt:lpstr>Slide 14 Review You do</vt:lpstr>
      <vt:lpstr>Slide 15 End of review</vt:lpstr>
      <vt:lpstr>Slide 16 Learning intention and success criteria</vt:lpstr>
      <vt:lpstr>Slide 17 I do</vt:lpstr>
      <vt:lpstr>Slide 18 I do</vt:lpstr>
      <vt:lpstr>Slide 19 I do</vt:lpstr>
      <vt:lpstr>Slide 20 I do</vt:lpstr>
      <vt:lpstr>Slide 21 I do</vt:lpstr>
      <vt:lpstr>Slide 22 I do</vt:lpstr>
      <vt:lpstr>Slide 23 I do</vt:lpstr>
      <vt:lpstr>Slide 24 I do</vt:lpstr>
      <vt:lpstr>Slide 25 I do</vt:lpstr>
      <vt:lpstr>Slide 26 I do</vt:lpstr>
      <vt:lpstr>Slide 27 I do</vt:lpstr>
      <vt:lpstr>Slide 28 I do</vt:lpstr>
      <vt:lpstr>Slide 29 Check for understanding</vt:lpstr>
      <vt:lpstr>Slide 30 Check for understanding </vt:lpstr>
      <vt:lpstr>Slide 31 You do</vt:lpstr>
      <vt:lpstr>Slide 32 End of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Aimee Bloom</dc:creator>
  <cp:lastModifiedBy>Rebecca McEwan</cp:lastModifiedBy>
  <cp:revision>1</cp:revision>
  <dcterms:created xsi:type="dcterms:W3CDTF">2021-01-11T06:19:08Z</dcterms:created>
  <dcterms:modified xsi:type="dcterms:W3CDTF">2025-11-09T23:58:25Z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0x0101000810856600FD2D4391AFDDFCF33A69BD</vt:lpwstr>
  </property>
  <property fmtid="{D5CDD505-2E9C-101B-9397-08002B2CF9AE}" pid="3" name="Order">
    <vt:r8>137500</vt:r8>
  </property>
  <property fmtid="{D5CDD505-2E9C-101B-9397-08002B2CF9AE}" pid="4" name="ComplianceAssetId">
    <vt:lpwstr/>
  </property>
  <property fmtid="{D5CDD505-2E9C-101B-9397-08002B2CF9AE}" pid="5" name="_ExtendedDescription">
    <vt:lpwstr/>
  </property>
  <property fmtid="{D5CDD505-2E9C-101B-9397-08002B2CF9AE}" pid="6" name="TriggerFlowInfo">
    <vt:lpwstr/>
  </property>
  <property fmtid="{D5CDD505-2E9C-101B-9397-08002B2CF9AE}" pid="7" name="MediaServiceImageTags">
    <vt:lpwstr/>
  </property>
  <property fmtid="{D5CDD505-2E9C-101B-9397-08002B2CF9AE}" pid="8" name="ArticulateGUID">
    <vt:lpwstr>22CE8438-E82D-4CC6-89E6-CFD1C275D3A8</vt:lpwstr>
  </property>
  <property fmtid="{D5CDD505-2E9C-101B-9397-08002B2CF9AE}" pid="9" name="ArticulatePath">
    <vt:lpwstr>https://educationservicesaustralia.sharepoint.com/sites/DigitalTeachingLearning/Shared Documents/Literacy Hub Project/06_Content and deliverables/Content batch/Lesson plans/Design/Template/Final templates ready for DE feedback/Lesson plan 11.1_0807</vt:lpwstr>
  </property>
</Properties>
</file>