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tags/tag26.xml" ContentType="application/vnd.openxmlformats-officedocument.presentationml.tags+xml"/>
  <Override PartName="/ppt/notesSlides/notesSlide30.xml" ContentType="application/vnd.openxmlformats-officedocument.presentationml.notesSlide+xml"/>
  <Override PartName="/ppt/tags/tag27.xml" ContentType="application/vnd.openxmlformats-officedocument.presentationml.tags+xml"/>
  <Override PartName="/ppt/notesSlides/notesSlide31.xml" ContentType="application/vnd.openxmlformats-officedocument.presentationml.notesSlide+xml"/>
  <Override PartName="/ppt/tags/tag28.xml" ContentType="application/vnd.openxmlformats-officedocument.presentationml.tags+xml"/>
  <Override PartName="/ppt/notesSlides/notesSlide32.xml" ContentType="application/vnd.openxmlformats-officedocument.presentationml.notesSlide+xml"/>
  <Override PartName="/ppt/tags/tag29.xml" ContentType="application/vnd.openxmlformats-officedocument.presentationml.tags+xml"/>
  <Override PartName="/ppt/notesSlides/notesSlide33.xml" ContentType="application/vnd.openxmlformats-officedocument.presentationml.notesSlide+xml"/>
  <Override PartName="/ppt/tags/tag30.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1"/>
  </p:notesMasterIdLst>
  <p:handoutMasterIdLst>
    <p:handoutMasterId r:id="rId42"/>
  </p:handoutMasterIdLst>
  <p:sldIdLst>
    <p:sldId id="639" r:id="rId5"/>
    <p:sldId id="591" r:id="rId6"/>
    <p:sldId id="592" r:id="rId7"/>
    <p:sldId id="607" r:id="rId8"/>
    <p:sldId id="550" r:id="rId9"/>
    <p:sldId id="511" r:id="rId10"/>
    <p:sldId id="512" r:id="rId11"/>
    <p:sldId id="624" r:id="rId12"/>
    <p:sldId id="625" r:id="rId13"/>
    <p:sldId id="525" r:id="rId14"/>
    <p:sldId id="528" r:id="rId15"/>
    <p:sldId id="529" r:id="rId16"/>
    <p:sldId id="513" r:id="rId17"/>
    <p:sldId id="514" r:id="rId18"/>
    <p:sldId id="515" r:id="rId19"/>
    <p:sldId id="516" r:id="rId20"/>
    <p:sldId id="498" r:id="rId21"/>
    <p:sldId id="594" r:id="rId22"/>
    <p:sldId id="641" r:id="rId23"/>
    <p:sldId id="618" r:id="rId24"/>
    <p:sldId id="619" r:id="rId25"/>
    <p:sldId id="630" r:id="rId26"/>
    <p:sldId id="631" r:id="rId27"/>
    <p:sldId id="632" r:id="rId28"/>
    <p:sldId id="633" r:id="rId29"/>
    <p:sldId id="620" r:id="rId30"/>
    <p:sldId id="621" r:id="rId31"/>
    <p:sldId id="623" r:id="rId32"/>
    <p:sldId id="627" r:id="rId33"/>
    <p:sldId id="634" r:id="rId34"/>
    <p:sldId id="604" r:id="rId35"/>
    <p:sldId id="605" r:id="rId36"/>
    <p:sldId id="637" r:id="rId37"/>
    <p:sldId id="638" r:id="rId38"/>
    <p:sldId id="494" r:id="rId39"/>
    <p:sldId id="499" r:id="rId40"/>
  </p:sldIdLst>
  <p:sldSz cx="12192000" cy="6858000"/>
  <p:notesSz cx="6858000" cy="9144000"/>
  <p:custDataLst>
    <p:tags r:id="rId4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88D"/>
    <a:srgbClr val="F4DCE8"/>
    <a:srgbClr val="B51963"/>
    <a:srgbClr val="4857A6"/>
    <a:srgbClr val="D9EDEE"/>
    <a:srgbClr val="00858D"/>
    <a:srgbClr val="002060"/>
    <a:srgbClr val="4472C4"/>
    <a:srgbClr val="007FC2"/>
    <a:srgbClr val="D9EC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408955-68E6-4228-BF5F-40A580A019EB}" v="2" dt="2025-11-05T01:13:53.7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46368" autoAdjust="0"/>
  </p:normalViewPr>
  <p:slideViewPr>
    <p:cSldViewPr snapToGrid="0">
      <p:cViewPr varScale="1">
        <p:scale>
          <a:sx n="51" d="100"/>
          <a:sy n="51" d="100"/>
        </p:scale>
        <p:origin x="2874"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gs" Target="tags/tag1.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McEwan" userId="ff810c5d-fc8a-4cb6-9b96-8b31b958f764" providerId="ADAL" clId="{AE7BF9F8-A42A-4E71-A649-5F35F28D4032}"/>
    <pc:docChg chg="custSel addSld delSld modSld sldOrd">
      <pc:chgData name="Rebecca McEwan" userId="ff810c5d-fc8a-4cb6-9b96-8b31b958f764" providerId="ADAL" clId="{AE7BF9F8-A42A-4E71-A649-5F35F28D4032}" dt="2025-10-29T01:46:43.569" v="852" actId="20577"/>
      <pc:docMkLst>
        <pc:docMk/>
      </pc:docMkLst>
      <pc:sldChg chg="modSp mod modNotesTx">
        <pc:chgData name="Rebecca McEwan" userId="ff810c5d-fc8a-4cb6-9b96-8b31b958f764" providerId="ADAL" clId="{AE7BF9F8-A42A-4E71-A649-5F35F28D4032}" dt="2025-10-29T01:46:43.569" v="852" actId="20577"/>
        <pc:sldMkLst>
          <pc:docMk/>
          <pc:sldMk cId="1759574190" sldId="498"/>
        </pc:sldMkLst>
        <pc:spChg chg="mod">
          <ac:chgData name="Rebecca McEwan" userId="ff810c5d-fc8a-4cb6-9b96-8b31b958f764" providerId="ADAL" clId="{AE7BF9F8-A42A-4E71-A649-5F35F28D4032}" dt="2025-10-29T00:44:20.332" v="843" actId="20577"/>
          <ac:spMkLst>
            <pc:docMk/>
            <pc:sldMk cId="1759574190" sldId="498"/>
            <ac:spMk id="7" creationId="{B16F79CC-9A8A-3573-D4AA-5B324082BC90}"/>
          </ac:spMkLst>
        </pc:spChg>
      </pc:sldChg>
      <pc:sldChg chg="add del">
        <pc:chgData name="Rebecca McEwan" userId="ff810c5d-fc8a-4cb6-9b96-8b31b958f764" providerId="ADAL" clId="{AE7BF9F8-A42A-4E71-A649-5F35F28D4032}" dt="2025-10-19T22:21:43.832" v="242" actId="47"/>
        <pc:sldMkLst>
          <pc:docMk/>
          <pc:sldMk cId="2197449896" sldId="593"/>
        </pc:sldMkLst>
      </pc:sldChg>
      <pc:sldChg chg="modSp add mod modNotesTx">
        <pc:chgData name="Rebecca McEwan" userId="ff810c5d-fc8a-4cb6-9b96-8b31b958f764" providerId="ADAL" clId="{AE7BF9F8-A42A-4E71-A649-5F35F28D4032}" dt="2025-10-19T22:22:57.815" v="351" actId="115"/>
        <pc:sldMkLst>
          <pc:docMk/>
          <pc:sldMk cId="2428762325" sldId="594"/>
        </pc:sldMkLst>
        <pc:cxnChg chg="mod">
          <ac:chgData name="Rebecca McEwan" userId="ff810c5d-fc8a-4cb6-9b96-8b31b958f764" providerId="ADAL" clId="{AE7BF9F8-A42A-4E71-A649-5F35F28D4032}" dt="2025-10-19T22:22:15.170" v="251" actId="14100"/>
          <ac:cxnSpMkLst>
            <pc:docMk/>
            <pc:sldMk cId="2428762325" sldId="594"/>
            <ac:cxnSpMk id="10" creationId="{E2C06708-785F-1B54-902D-D13F17E9FE03}"/>
          </ac:cxnSpMkLst>
        </pc:cxnChg>
      </pc:sldChg>
      <pc:sldChg chg="ord">
        <pc:chgData name="Rebecca McEwan" userId="ff810c5d-fc8a-4cb6-9b96-8b31b958f764" providerId="ADAL" clId="{AE7BF9F8-A42A-4E71-A649-5F35F28D4032}" dt="2025-10-19T22:19:10.648" v="5"/>
        <pc:sldMkLst>
          <pc:docMk/>
          <pc:sldMk cId="3846767907" sldId="618"/>
        </pc:sldMkLst>
      </pc:sldChg>
      <pc:sldChg chg="modNotesTx">
        <pc:chgData name="Rebecca McEwan" userId="ff810c5d-fc8a-4cb6-9b96-8b31b958f764" providerId="ADAL" clId="{AE7BF9F8-A42A-4E71-A649-5F35F28D4032}" dt="2025-10-20T00:16:14.094" v="800" actId="6549"/>
        <pc:sldMkLst>
          <pc:docMk/>
          <pc:sldMk cId="184668107" sldId="639"/>
        </pc:sldMkLst>
      </pc:sldChg>
      <pc:sldChg chg="add del">
        <pc:chgData name="Rebecca McEwan" userId="ff810c5d-fc8a-4cb6-9b96-8b31b958f764" providerId="ADAL" clId="{AE7BF9F8-A42A-4E71-A649-5F35F28D4032}" dt="2025-10-19T22:21:42.038" v="241" actId="47"/>
        <pc:sldMkLst>
          <pc:docMk/>
          <pc:sldMk cId="2716728526" sldId="640"/>
        </pc:sldMkLst>
      </pc:sldChg>
      <pc:sldChg chg="addSp delSp modSp add mod modNotesTx">
        <pc:chgData name="Rebecca McEwan" userId="ff810c5d-fc8a-4cb6-9b96-8b31b958f764" providerId="ADAL" clId="{AE7BF9F8-A42A-4E71-A649-5F35F28D4032}" dt="2025-10-29T00:27:27.914" v="839" actId="20577"/>
        <pc:sldMkLst>
          <pc:docMk/>
          <pc:sldMk cId="4235378766" sldId="641"/>
        </pc:sldMkLst>
        <pc:spChg chg="mod">
          <ac:chgData name="Rebecca McEwan" userId="ff810c5d-fc8a-4cb6-9b96-8b31b958f764" providerId="ADAL" clId="{AE7BF9F8-A42A-4E71-A649-5F35F28D4032}" dt="2025-10-19T22:23:16.462" v="353"/>
          <ac:spMkLst>
            <pc:docMk/>
            <pc:sldMk cId="4235378766" sldId="641"/>
            <ac:spMk id="11" creationId="{ABD24443-5A4D-83D2-1868-17FDAC74F3BC}"/>
          </ac:spMkLst>
        </pc:spChg>
        <pc:grpChg chg="add mod">
          <ac:chgData name="Rebecca McEwan" userId="ff810c5d-fc8a-4cb6-9b96-8b31b958f764" providerId="ADAL" clId="{AE7BF9F8-A42A-4E71-A649-5F35F28D4032}" dt="2025-10-19T22:23:16.462" v="353"/>
          <ac:grpSpMkLst>
            <pc:docMk/>
            <pc:sldMk cId="4235378766" sldId="641"/>
            <ac:grpSpMk id="8" creationId="{E664CAAC-59A2-7343-4110-BAFE5B28636F}"/>
          </ac:grpSpMkLst>
        </pc:grpChg>
        <pc:grpChg chg="mod">
          <ac:chgData name="Rebecca McEwan" userId="ff810c5d-fc8a-4cb6-9b96-8b31b958f764" providerId="ADAL" clId="{AE7BF9F8-A42A-4E71-A649-5F35F28D4032}" dt="2025-10-19T22:23:16.462" v="353"/>
          <ac:grpSpMkLst>
            <pc:docMk/>
            <pc:sldMk cId="4235378766" sldId="641"/>
            <ac:grpSpMk id="9" creationId="{638A0C30-3D20-5787-6D4B-7E3204D279F3}"/>
          </ac:grpSpMkLst>
        </pc:grpChg>
        <pc:picChg chg="mod">
          <ac:chgData name="Rebecca McEwan" userId="ff810c5d-fc8a-4cb6-9b96-8b31b958f764" providerId="ADAL" clId="{AE7BF9F8-A42A-4E71-A649-5F35F28D4032}" dt="2025-10-19T22:23:16.462" v="353"/>
          <ac:picMkLst>
            <pc:docMk/>
            <pc:sldMk cId="4235378766" sldId="641"/>
            <ac:picMk id="10" creationId="{93BE13C4-DA8C-6553-7DF0-CAF1AA2E065A}"/>
          </ac:picMkLst>
        </pc:picChg>
        <pc:cxnChg chg="mod">
          <ac:chgData name="Rebecca McEwan" userId="ff810c5d-fc8a-4cb6-9b96-8b31b958f764" providerId="ADAL" clId="{AE7BF9F8-A42A-4E71-A649-5F35F28D4032}" dt="2025-10-19T22:23:16.462" v="353"/>
          <ac:cxnSpMkLst>
            <pc:docMk/>
            <pc:sldMk cId="4235378766" sldId="641"/>
            <ac:cxnSpMk id="12" creationId="{AC716C91-DC0E-EC70-F5D8-1F2F7DD4D0D7}"/>
          </ac:cxnSpMkLst>
        </pc:cxnChg>
      </pc:sldChg>
    </pc:docChg>
  </pc:docChgLst>
  <pc:docChgLst>
    <pc:chgData name="Kerrie Shanahan" userId="ae473d9f-76e9-476f-892f-2674ea963afc" providerId="ADAL" clId="{07408955-68E6-4228-BF5F-40A580A019EB}"/>
    <pc:docChg chg="undo custSel addSld delSld modSld modMainMaster">
      <pc:chgData name="Kerrie Shanahan" userId="ae473d9f-76e9-476f-892f-2674ea963afc" providerId="ADAL" clId="{07408955-68E6-4228-BF5F-40A580A019EB}" dt="2025-10-12T22:09:13.990" v="1722" actId="20577"/>
      <pc:docMkLst>
        <pc:docMk/>
      </pc:docMkLst>
      <pc:sldChg chg="del">
        <pc:chgData name="Kerrie Shanahan" userId="ae473d9f-76e9-476f-892f-2674ea963afc" providerId="ADAL" clId="{07408955-68E6-4228-BF5F-40A580A019EB}" dt="2025-10-06T03:28:48.891" v="0" actId="2696"/>
        <pc:sldMkLst>
          <pc:docMk/>
          <pc:sldMk cId="568666050" sldId="473"/>
        </pc:sldMkLst>
      </pc:sldChg>
      <pc:sldChg chg="del">
        <pc:chgData name="Kerrie Shanahan" userId="ae473d9f-76e9-476f-892f-2674ea963afc" providerId="ADAL" clId="{07408955-68E6-4228-BF5F-40A580A019EB}" dt="2025-10-06T03:28:48.891" v="0" actId="2696"/>
        <pc:sldMkLst>
          <pc:docMk/>
          <pc:sldMk cId="121607987" sldId="474"/>
        </pc:sldMkLst>
      </pc:sldChg>
      <pc:sldChg chg="del">
        <pc:chgData name="Kerrie Shanahan" userId="ae473d9f-76e9-476f-892f-2674ea963afc" providerId="ADAL" clId="{07408955-68E6-4228-BF5F-40A580A019EB}" dt="2025-10-06T03:28:48.891" v="0" actId="2696"/>
        <pc:sldMkLst>
          <pc:docMk/>
          <pc:sldMk cId="3729327139" sldId="492"/>
        </pc:sldMkLst>
      </pc:sldChg>
      <pc:sldChg chg="del">
        <pc:chgData name="Kerrie Shanahan" userId="ae473d9f-76e9-476f-892f-2674ea963afc" providerId="ADAL" clId="{07408955-68E6-4228-BF5F-40A580A019EB}" dt="2025-10-06T03:28:48.891" v="0" actId="2696"/>
        <pc:sldMkLst>
          <pc:docMk/>
          <pc:sldMk cId="2863013529" sldId="493"/>
        </pc:sldMkLst>
      </pc:sldChg>
      <pc:sldChg chg="modSp">
        <pc:chgData name="Kerrie Shanahan" userId="ae473d9f-76e9-476f-892f-2674ea963afc" providerId="ADAL" clId="{07408955-68E6-4228-BF5F-40A580A019EB}" dt="2025-10-08T03:44:27.863" v="452" actId="20577"/>
        <pc:sldMkLst>
          <pc:docMk/>
          <pc:sldMk cId="824124811" sldId="494"/>
        </pc:sldMkLst>
        <pc:spChg chg="mod">
          <ac:chgData name="Kerrie Shanahan" userId="ae473d9f-76e9-476f-892f-2674ea963afc" providerId="ADAL" clId="{07408955-68E6-4228-BF5F-40A580A019EB}" dt="2025-10-08T03:44:27.863" v="452" actId="20577"/>
          <ac:spMkLst>
            <pc:docMk/>
            <pc:sldMk cId="824124811" sldId="494"/>
            <ac:spMk id="4" creationId="{E018A719-F666-F88E-E4F3-357DF3BB0091}"/>
          </ac:spMkLst>
        </pc:spChg>
      </pc:sldChg>
      <pc:sldChg chg="modSp mod modNotesTx">
        <pc:chgData name="Kerrie Shanahan" userId="ae473d9f-76e9-476f-892f-2674ea963afc" providerId="ADAL" clId="{07408955-68E6-4228-BF5F-40A580A019EB}" dt="2025-10-08T03:58:21.135" v="483"/>
        <pc:sldMkLst>
          <pc:docMk/>
          <pc:sldMk cId="1759574190" sldId="498"/>
        </pc:sldMkLst>
        <pc:spChg chg="mod">
          <ac:chgData name="Kerrie Shanahan" userId="ae473d9f-76e9-476f-892f-2674ea963afc" providerId="ADAL" clId="{07408955-68E6-4228-BF5F-40A580A019EB}" dt="2025-10-08T03:43:44.854" v="412" actId="20577"/>
          <ac:spMkLst>
            <pc:docMk/>
            <pc:sldMk cId="1759574190" sldId="498"/>
            <ac:spMk id="2" creationId="{98CD6A97-6D38-BE47-BD52-3F22E3E5AA6B}"/>
          </ac:spMkLst>
        </pc:spChg>
        <pc:spChg chg="mod">
          <ac:chgData name="Kerrie Shanahan" userId="ae473d9f-76e9-476f-892f-2674ea963afc" providerId="ADAL" clId="{07408955-68E6-4228-BF5F-40A580A019EB}" dt="2025-10-08T03:58:21.135" v="483"/>
          <ac:spMkLst>
            <pc:docMk/>
            <pc:sldMk cId="1759574190" sldId="498"/>
            <ac:spMk id="7" creationId="{B16F79CC-9A8A-3573-D4AA-5B324082BC90}"/>
          </ac:spMkLst>
        </pc:spChg>
      </pc:sldChg>
      <pc:sldChg chg="modSp">
        <pc:chgData name="Kerrie Shanahan" userId="ae473d9f-76e9-476f-892f-2674ea963afc" providerId="ADAL" clId="{07408955-68E6-4228-BF5F-40A580A019EB}" dt="2025-10-08T03:44:30.316" v="454" actId="20577"/>
        <pc:sldMkLst>
          <pc:docMk/>
          <pc:sldMk cId="1583021152" sldId="499"/>
        </pc:sldMkLst>
        <pc:spChg chg="mod">
          <ac:chgData name="Kerrie Shanahan" userId="ae473d9f-76e9-476f-892f-2674ea963afc" providerId="ADAL" clId="{07408955-68E6-4228-BF5F-40A580A019EB}" dt="2025-10-08T03:44:30.316" v="454" actId="20577"/>
          <ac:spMkLst>
            <pc:docMk/>
            <pc:sldMk cId="1583021152" sldId="499"/>
            <ac:spMk id="2" creationId="{5E09A952-6E3A-9ECC-71A5-2F0F63A52D87}"/>
          </ac:spMkLst>
        </pc:spChg>
      </pc:sldChg>
      <pc:sldChg chg="modSp mod modNotesTx">
        <pc:chgData name="Kerrie Shanahan" userId="ae473d9f-76e9-476f-892f-2674ea963afc" providerId="ADAL" clId="{07408955-68E6-4228-BF5F-40A580A019EB}" dt="2025-10-08T01:46:47.253" v="351" actId="20577"/>
        <pc:sldMkLst>
          <pc:docMk/>
          <pc:sldMk cId="702303488" sldId="511"/>
        </pc:sldMkLst>
        <pc:spChg chg="mod">
          <ac:chgData name="Kerrie Shanahan" userId="ae473d9f-76e9-476f-892f-2674ea963afc" providerId="ADAL" clId="{07408955-68E6-4228-BF5F-40A580A019EB}" dt="2025-10-08T01:36:22.648" v="308" actId="20577"/>
          <ac:spMkLst>
            <pc:docMk/>
            <pc:sldMk cId="702303488" sldId="511"/>
            <ac:spMk id="5" creationId="{2CF90083-3E31-1D77-8A12-92751BEAF8E1}"/>
          </ac:spMkLst>
        </pc:spChg>
        <pc:spChg chg="mod">
          <ac:chgData name="Kerrie Shanahan" userId="ae473d9f-76e9-476f-892f-2674ea963afc" providerId="ADAL" clId="{07408955-68E6-4228-BF5F-40A580A019EB}" dt="2025-10-08T01:46:47.253" v="351" actId="20577"/>
          <ac:spMkLst>
            <pc:docMk/>
            <pc:sldMk cId="702303488" sldId="511"/>
            <ac:spMk id="6" creationId="{728C9017-E6F2-DDCB-DD0A-3914765046CC}"/>
          </ac:spMkLst>
        </pc:spChg>
      </pc:sldChg>
      <pc:sldChg chg="addSp delSp modSp mod modNotesTx">
        <pc:chgData name="Kerrie Shanahan" userId="ae473d9f-76e9-476f-892f-2674ea963afc" providerId="ADAL" clId="{07408955-68E6-4228-BF5F-40A580A019EB}" dt="2025-10-08T01:27:44.429" v="291" actId="1076"/>
        <pc:sldMkLst>
          <pc:docMk/>
          <pc:sldMk cId="2491177883" sldId="512"/>
        </pc:sldMkLst>
        <pc:picChg chg="mod">
          <ac:chgData name="Kerrie Shanahan" userId="ae473d9f-76e9-476f-892f-2674ea963afc" providerId="ADAL" clId="{07408955-68E6-4228-BF5F-40A580A019EB}" dt="2025-10-08T01:27:44.429" v="291" actId="1076"/>
          <ac:picMkLst>
            <pc:docMk/>
            <pc:sldMk cId="2491177883" sldId="512"/>
            <ac:picMk id="3" creationId="{E9A903B1-8F1A-DFEC-4497-AD9FC84C9FC9}"/>
          </ac:picMkLst>
        </pc:picChg>
        <pc:picChg chg="add mod">
          <ac:chgData name="Kerrie Shanahan" userId="ae473d9f-76e9-476f-892f-2674ea963afc" providerId="ADAL" clId="{07408955-68E6-4228-BF5F-40A580A019EB}" dt="2025-10-08T01:27:31.127" v="287" actId="1076"/>
          <ac:picMkLst>
            <pc:docMk/>
            <pc:sldMk cId="2491177883" sldId="512"/>
            <ac:picMk id="5" creationId="{78E42BA6-E451-6509-097B-E3E6B6458242}"/>
          </ac:picMkLst>
        </pc:picChg>
        <pc:picChg chg="mod">
          <ac:chgData name="Kerrie Shanahan" userId="ae473d9f-76e9-476f-892f-2674ea963afc" providerId="ADAL" clId="{07408955-68E6-4228-BF5F-40A580A019EB}" dt="2025-10-08T01:27:41.347" v="290" actId="1076"/>
          <ac:picMkLst>
            <pc:docMk/>
            <pc:sldMk cId="2491177883" sldId="512"/>
            <ac:picMk id="7" creationId="{1574D421-D3D3-3BD3-5639-CD621B5E5658}"/>
          </ac:picMkLst>
        </pc:picChg>
      </pc:sldChg>
      <pc:sldChg chg="modSp mod">
        <pc:chgData name="Kerrie Shanahan" userId="ae473d9f-76e9-476f-892f-2674ea963afc" providerId="ADAL" clId="{07408955-68E6-4228-BF5F-40A580A019EB}" dt="2025-10-08T03:43:33.085" v="404" actId="20577"/>
        <pc:sldMkLst>
          <pc:docMk/>
          <pc:sldMk cId="868684786" sldId="513"/>
        </pc:sldMkLst>
        <pc:spChg chg="mod">
          <ac:chgData name="Kerrie Shanahan" userId="ae473d9f-76e9-476f-892f-2674ea963afc" providerId="ADAL" clId="{07408955-68E6-4228-BF5F-40A580A019EB}" dt="2025-10-08T03:43:33.085" v="404" actId="20577"/>
          <ac:spMkLst>
            <pc:docMk/>
            <pc:sldMk cId="868684786" sldId="513"/>
            <ac:spMk id="2" creationId="{8E7E6C2D-4D62-496F-F3DE-95030E55AE06}"/>
          </ac:spMkLst>
        </pc:spChg>
        <pc:spChg chg="mod">
          <ac:chgData name="Kerrie Shanahan" userId="ae473d9f-76e9-476f-892f-2674ea963afc" providerId="ADAL" clId="{07408955-68E6-4228-BF5F-40A580A019EB}" dt="2025-10-08T01:28:32.213" v="307" actId="20577"/>
          <ac:spMkLst>
            <pc:docMk/>
            <pc:sldMk cId="868684786" sldId="513"/>
            <ac:spMk id="3" creationId="{2B08D8FA-FE96-A24B-C1C6-457BC61E9ADE}"/>
          </ac:spMkLst>
        </pc:spChg>
      </pc:sldChg>
      <pc:sldChg chg="modSp mod">
        <pc:chgData name="Kerrie Shanahan" userId="ae473d9f-76e9-476f-892f-2674ea963afc" providerId="ADAL" clId="{07408955-68E6-4228-BF5F-40A580A019EB}" dt="2025-10-08T04:51:27.882" v="851" actId="1076"/>
        <pc:sldMkLst>
          <pc:docMk/>
          <pc:sldMk cId="1259779433" sldId="514"/>
        </pc:sldMkLst>
        <pc:spChg chg="mod">
          <ac:chgData name="Kerrie Shanahan" userId="ae473d9f-76e9-476f-892f-2674ea963afc" providerId="ADAL" clId="{07408955-68E6-4228-BF5F-40A580A019EB}" dt="2025-10-08T03:43:35.725" v="406" actId="20577"/>
          <ac:spMkLst>
            <pc:docMk/>
            <pc:sldMk cId="1259779433" sldId="514"/>
            <ac:spMk id="2" creationId="{21E5BD0B-E140-5477-BE01-F8F9AA3D41B3}"/>
          </ac:spMkLst>
        </pc:spChg>
        <pc:spChg chg="mod">
          <ac:chgData name="Kerrie Shanahan" userId="ae473d9f-76e9-476f-892f-2674ea963afc" providerId="ADAL" clId="{07408955-68E6-4228-BF5F-40A580A019EB}" dt="2025-10-08T04:51:27.882" v="851" actId="1076"/>
          <ac:spMkLst>
            <pc:docMk/>
            <pc:sldMk cId="1259779433" sldId="514"/>
            <ac:spMk id="3" creationId="{2B08D8FA-FE96-A24B-C1C6-457BC61E9ADE}"/>
          </ac:spMkLst>
        </pc:spChg>
      </pc:sldChg>
      <pc:sldChg chg="modSp modNotesTx">
        <pc:chgData name="Kerrie Shanahan" userId="ae473d9f-76e9-476f-892f-2674ea963afc" providerId="ADAL" clId="{07408955-68E6-4228-BF5F-40A580A019EB}" dt="2025-10-08T05:07:14.844" v="1568" actId="20577"/>
        <pc:sldMkLst>
          <pc:docMk/>
          <pc:sldMk cId="1971552586" sldId="515"/>
        </pc:sldMkLst>
        <pc:spChg chg="mod">
          <ac:chgData name="Kerrie Shanahan" userId="ae473d9f-76e9-476f-892f-2674ea963afc" providerId="ADAL" clId="{07408955-68E6-4228-BF5F-40A580A019EB}" dt="2025-10-08T03:43:38.060" v="408" actId="20577"/>
          <ac:spMkLst>
            <pc:docMk/>
            <pc:sldMk cId="1971552586" sldId="515"/>
            <ac:spMk id="3" creationId="{E935530F-870A-B513-EF82-108017879D66}"/>
          </ac:spMkLst>
        </pc:spChg>
      </pc:sldChg>
      <pc:sldChg chg="modSp">
        <pc:chgData name="Kerrie Shanahan" userId="ae473d9f-76e9-476f-892f-2674ea963afc" providerId="ADAL" clId="{07408955-68E6-4228-BF5F-40A580A019EB}" dt="2025-10-08T03:43:41.835" v="410" actId="20577"/>
        <pc:sldMkLst>
          <pc:docMk/>
          <pc:sldMk cId="3791891907" sldId="516"/>
        </pc:sldMkLst>
        <pc:spChg chg="mod">
          <ac:chgData name="Kerrie Shanahan" userId="ae473d9f-76e9-476f-892f-2674ea963afc" providerId="ADAL" clId="{07408955-68E6-4228-BF5F-40A580A019EB}" dt="2025-10-08T03:43:41.835" v="410" actId="20577"/>
          <ac:spMkLst>
            <pc:docMk/>
            <pc:sldMk cId="3791891907" sldId="516"/>
            <ac:spMk id="2" creationId="{E0636FF6-6F4F-360A-427A-483D0ED70DBA}"/>
          </ac:spMkLst>
        </pc:spChg>
      </pc:sldChg>
      <pc:sldChg chg="del">
        <pc:chgData name="Kerrie Shanahan" userId="ae473d9f-76e9-476f-892f-2674ea963afc" providerId="ADAL" clId="{07408955-68E6-4228-BF5F-40A580A019EB}" dt="2025-10-06T03:28:48.891" v="0" actId="2696"/>
        <pc:sldMkLst>
          <pc:docMk/>
          <pc:sldMk cId="309290176" sldId="522"/>
        </pc:sldMkLst>
      </pc:sldChg>
      <pc:sldChg chg="modSp">
        <pc:chgData name="Kerrie Shanahan" userId="ae473d9f-76e9-476f-892f-2674ea963afc" providerId="ADAL" clId="{07408955-68E6-4228-BF5F-40A580A019EB}" dt="2025-10-08T03:43:23.039" v="395" actId="20577"/>
        <pc:sldMkLst>
          <pc:docMk/>
          <pc:sldMk cId="1596643284" sldId="525"/>
        </pc:sldMkLst>
        <pc:spChg chg="mod">
          <ac:chgData name="Kerrie Shanahan" userId="ae473d9f-76e9-476f-892f-2674ea963afc" providerId="ADAL" clId="{07408955-68E6-4228-BF5F-40A580A019EB}" dt="2025-10-08T03:43:23.039" v="395" actId="20577"/>
          <ac:spMkLst>
            <pc:docMk/>
            <pc:sldMk cId="1596643284" sldId="525"/>
            <ac:spMk id="2" creationId="{07291B45-CA4A-EE01-F19A-8F49EDB7F047}"/>
          </ac:spMkLst>
        </pc:spChg>
      </pc:sldChg>
      <pc:sldChg chg="modSp mod">
        <pc:chgData name="Kerrie Shanahan" userId="ae473d9f-76e9-476f-892f-2674ea963afc" providerId="ADAL" clId="{07408955-68E6-4228-BF5F-40A580A019EB}" dt="2025-10-08T03:43:26.246" v="398" actId="20577"/>
        <pc:sldMkLst>
          <pc:docMk/>
          <pc:sldMk cId="2703624644" sldId="528"/>
        </pc:sldMkLst>
        <pc:spChg chg="mod">
          <ac:chgData name="Kerrie Shanahan" userId="ae473d9f-76e9-476f-892f-2674ea963afc" providerId="ADAL" clId="{07408955-68E6-4228-BF5F-40A580A019EB}" dt="2025-10-08T03:43:26.246" v="398" actId="20577"/>
          <ac:spMkLst>
            <pc:docMk/>
            <pc:sldMk cId="2703624644" sldId="528"/>
            <ac:spMk id="2" creationId="{8E7E6C2D-4D62-496F-F3DE-95030E55AE06}"/>
          </ac:spMkLst>
        </pc:spChg>
        <pc:spChg chg="mod">
          <ac:chgData name="Kerrie Shanahan" userId="ae473d9f-76e9-476f-892f-2674ea963afc" providerId="ADAL" clId="{07408955-68E6-4228-BF5F-40A580A019EB}" dt="2025-10-08T03:29:33.398" v="376" actId="20577"/>
          <ac:spMkLst>
            <pc:docMk/>
            <pc:sldMk cId="2703624644" sldId="528"/>
            <ac:spMk id="4" creationId="{F54C8B62-9A67-082B-20E5-4317C06CA75C}"/>
          </ac:spMkLst>
        </pc:spChg>
      </pc:sldChg>
      <pc:sldChg chg="modSp modNotesTx">
        <pc:chgData name="Kerrie Shanahan" userId="ae473d9f-76e9-476f-892f-2674ea963afc" providerId="ADAL" clId="{07408955-68E6-4228-BF5F-40A580A019EB}" dt="2025-10-08T03:43:30.707" v="402" actId="20577"/>
        <pc:sldMkLst>
          <pc:docMk/>
          <pc:sldMk cId="3781479621" sldId="529"/>
        </pc:sldMkLst>
        <pc:spChg chg="mod">
          <ac:chgData name="Kerrie Shanahan" userId="ae473d9f-76e9-476f-892f-2674ea963afc" providerId="ADAL" clId="{07408955-68E6-4228-BF5F-40A580A019EB}" dt="2025-10-08T03:43:30.707" v="402" actId="20577"/>
          <ac:spMkLst>
            <pc:docMk/>
            <pc:sldMk cId="3781479621" sldId="529"/>
            <ac:spMk id="2" creationId="{07291B45-CA4A-EE01-F19A-8F49EDB7F047}"/>
          </ac:spMkLst>
        </pc:spChg>
        <pc:picChg chg="mod">
          <ac:chgData name="Kerrie Shanahan" userId="ae473d9f-76e9-476f-892f-2674ea963afc" providerId="ADAL" clId="{07408955-68E6-4228-BF5F-40A580A019EB}" dt="2025-10-08T03:36:13.446" v="377" actId="14826"/>
          <ac:picMkLst>
            <pc:docMk/>
            <pc:sldMk cId="3781479621" sldId="529"/>
            <ac:picMk id="7" creationId="{9CDE810C-AB73-32DE-EF36-3911DAF06E23}"/>
          </ac:picMkLst>
        </pc:picChg>
        <pc:picChg chg="mod">
          <ac:chgData name="Kerrie Shanahan" userId="ae473d9f-76e9-476f-892f-2674ea963afc" providerId="ADAL" clId="{07408955-68E6-4228-BF5F-40A580A019EB}" dt="2025-10-08T03:17:57.645" v="367" actId="14826"/>
          <ac:picMkLst>
            <pc:docMk/>
            <pc:sldMk cId="3781479621" sldId="529"/>
            <ac:picMk id="13" creationId="{D497F232-7166-C3C6-6240-2DBDA980BED1}"/>
          </ac:picMkLst>
        </pc:picChg>
        <pc:picChg chg="mod">
          <ac:chgData name="Kerrie Shanahan" userId="ae473d9f-76e9-476f-892f-2674ea963afc" providerId="ADAL" clId="{07408955-68E6-4228-BF5F-40A580A019EB}" dt="2025-10-08T03:36:21.768" v="378" actId="14826"/>
          <ac:picMkLst>
            <pc:docMk/>
            <pc:sldMk cId="3781479621" sldId="529"/>
            <ac:picMk id="15" creationId="{AE2B0378-607C-B14A-4D00-3AD368D0378D}"/>
          </ac:picMkLst>
        </pc:picChg>
      </pc:sldChg>
      <pc:sldChg chg="del">
        <pc:chgData name="Kerrie Shanahan" userId="ae473d9f-76e9-476f-892f-2674ea963afc" providerId="ADAL" clId="{07408955-68E6-4228-BF5F-40A580A019EB}" dt="2025-10-06T03:28:48.891" v="0" actId="2696"/>
        <pc:sldMkLst>
          <pc:docMk/>
          <pc:sldMk cId="4125320619" sldId="545"/>
        </pc:sldMkLst>
      </pc:sldChg>
      <pc:sldChg chg="modNotesTx">
        <pc:chgData name="Kerrie Shanahan" userId="ae473d9f-76e9-476f-892f-2674ea963afc" providerId="ADAL" clId="{07408955-68E6-4228-BF5F-40A580A019EB}" dt="2025-10-08T01:19:56.722" v="237" actId="20577"/>
        <pc:sldMkLst>
          <pc:docMk/>
          <pc:sldMk cId="3330237926" sldId="550"/>
        </pc:sldMkLst>
      </pc:sldChg>
      <pc:sldChg chg="del">
        <pc:chgData name="Kerrie Shanahan" userId="ae473d9f-76e9-476f-892f-2674ea963afc" providerId="ADAL" clId="{07408955-68E6-4228-BF5F-40A580A019EB}" dt="2025-10-06T03:28:48.891" v="0" actId="2696"/>
        <pc:sldMkLst>
          <pc:docMk/>
          <pc:sldMk cId="40283615" sldId="553"/>
        </pc:sldMkLst>
      </pc:sldChg>
      <pc:sldChg chg="del">
        <pc:chgData name="Kerrie Shanahan" userId="ae473d9f-76e9-476f-892f-2674ea963afc" providerId="ADAL" clId="{07408955-68E6-4228-BF5F-40A580A019EB}" dt="2025-10-06T03:28:48.891" v="0" actId="2696"/>
        <pc:sldMkLst>
          <pc:docMk/>
          <pc:sldMk cId="3363670403" sldId="554"/>
        </pc:sldMkLst>
      </pc:sldChg>
      <pc:sldChg chg="del">
        <pc:chgData name="Kerrie Shanahan" userId="ae473d9f-76e9-476f-892f-2674ea963afc" providerId="ADAL" clId="{07408955-68E6-4228-BF5F-40A580A019EB}" dt="2025-10-06T03:28:48.891" v="0" actId="2696"/>
        <pc:sldMkLst>
          <pc:docMk/>
          <pc:sldMk cId="2729606762" sldId="587"/>
        </pc:sldMkLst>
      </pc:sldChg>
      <pc:sldChg chg="del">
        <pc:chgData name="Kerrie Shanahan" userId="ae473d9f-76e9-476f-892f-2674ea963afc" providerId="ADAL" clId="{07408955-68E6-4228-BF5F-40A580A019EB}" dt="2025-10-06T03:28:48.891" v="0" actId="2696"/>
        <pc:sldMkLst>
          <pc:docMk/>
          <pc:sldMk cId="2197449896" sldId="593"/>
        </pc:sldMkLst>
      </pc:sldChg>
      <pc:sldChg chg="del">
        <pc:chgData name="Kerrie Shanahan" userId="ae473d9f-76e9-476f-892f-2674ea963afc" providerId="ADAL" clId="{07408955-68E6-4228-BF5F-40A580A019EB}" dt="2025-10-06T03:28:48.891" v="0" actId="2696"/>
        <pc:sldMkLst>
          <pc:docMk/>
          <pc:sldMk cId="2428762325" sldId="594"/>
        </pc:sldMkLst>
      </pc:sldChg>
      <pc:sldChg chg="del">
        <pc:chgData name="Kerrie Shanahan" userId="ae473d9f-76e9-476f-892f-2674ea963afc" providerId="ADAL" clId="{07408955-68E6-4228-BF5F-40A580A019EB}" dt="2025-10-06T03:28:48.891" v="0" actId="2696"/>
        <pc:sldMkLst>
          <pc:docMk/>
          <pc:sldMk cId="3925942449" sldId="595"/>
        </pc:sldMkLst>
      </pc:sldChg>
      <pc:sldChg chg="del">
        <pc:chgData name="Kerrie Shanahan" userId="ae473d9f-76e9-476f-892f-2674ea963afc" providerId="ADAL" clId="{07408955-68E6-4228-BF5F-40A580A019EB}" dt="2025-10-06T03:28:48.891" v="0" actId="2696"/>
        <pc:sldMkLst>
          <pc:docMk/>
          <pc:sldMk cId="1833903726" sldId="596"/>
        </pc:sldMkLst>
      </pc:sldChg>
      <pc:sldChg chg="del">
        <pc:chgData name="Kerrie Shanahan" userId="ae473d9f-76e9-476f-892f-2674ea963afc" providerId="ADAL" clId="{07408955-68E6-4228-BF5F-40A580A019EB}" dt="2025-10-06T03:28:48.891" v="0" actId="2696"/>
        <pc:sldMkLst>
          <pc:docMk/>
          <pc:sldMk cId="34925011" sldId="597"/>
        </pc:sldMkLst>
      </pc:sldChg>
      <pc:sldChg chg="del">
        <pc:chgData name="Kerrie Shanahan" userId="ae473d9f-76e9-476f-892f-2674ea963afc" providerId="ADAL" clId="{07408955-68E6-4228-BF5F-40A580A019EB}" dt="2025-10-06T03:28:48.891" v="0" actId="2696"/>
        <pc:sldMkLst>
          <pc:docMk/>
          <pc:sldMk cId="265169284" sldId="598"/>
        </pc:sldMkLst>
      </pc:sldChg>
      <pc:sldChg chg="del">
        <pc:chgData name="Kerrie Shanahan" userId="ae473d9f-76e9-476f-892f-2674ea963afc" providerId="ADAL" clId="{07408955-68E6-4228-BF5F-40A580A019EB}" dt="2025-10-06T03:28:48.891" v="0" actId="2696"/>
        <pc:sldMkLst>
          <pc:docMk/>
          <pc:sldMk cId="717774756" sldId="599"/>
        </pc:sldMkLst>
      </pc:sldChg>
      <pc:sldChg chg="del">
        <pc:chgData name="Kerrie Shanahan" userId="ae473d9f-76e9-476f-892f-2674ea963afc" providerId="ADAL" clId="{07408955-68E6-4228-BF5F-40A580A019EB}" dt="2025-10-06T03:28:48.891" v="0" actId="2696"/>
        <pc:sldMkLst>
          <pc:docMk/>
          <pc:sldMk cId="4014977081" sldId="600"/>
        </pc:sldMkLst>
      </pc:sldChg>
      <pc:sldChg chg="del">
        <pc:chgData name="Kerrie Shanahan" userId="ae473d9f-76e9-476f-892f-2674ea963afc" providerId="ADAL" clId="{07408955-68E6-4228-BF5F-40A580A019EB}" dt="2025-10-06T03:28:48.891" v="0" actId="2696"/>
        <pc:sldMkLst>
          <pc:docMk/>
          <pc:sldMk cId="1394019785" sldId="601"/>
        </pc:sldMkLst>
      </pc:sldChg>
      <pc:sldChg chg="del">
        <pc:chgData name="Kerrie Shanahan" userId="ae473d9f-76e9-476f-892f-2674ea963afc" providerId="ADAL" clId="{07408955-68E6-4228-BF5F-40A580A019EB}" dt="2025-10-06T03:28:48.891" v="0" actId="2696"/>
        <pc:sldMkLst>
          <pc:docMk/>
          <pc:sldMk cId="63078269" sldId="602"/>
        </pc:sldMkLst>
      </pc:sldChg>
      <pc:sldChg chg="modSp">
        <pc:chgData name="Kerrie Shanahan" userId="ae473d9f-76e9-476f-892f-2674ea963afc" providerId="ADAL" clId="{07408955-68E6-4228-BF5F-40A580A019EB}" dt="2025-10-08T03:44:16.267" v="440" actId="20577"/>
        <pc:sldMkLst>
          <pc:docMk/>
          <pc:sldMk cId="2406629561" sldId="604"/>
        </pc:sldMkLst>
        <pc:spChg chg="mod">
          <ac:chgData name="Kerrie Shanahan" userId="ae473d9f-76e9-476f-892f-2674ea963afc" providerId="ADAL" clId="{07408955-68E6-4228-BF5F-40A580A019EB}" dt="2025-10-08T03:44:16.267" v="440" actId="20577"/>
          <ac:spMkLst>
            <pc:docMk/>
            <pc:sldMk cId="2406629561" sldId="604"/>
            <ac:spMk id="2" creationId="{40810051-EBB0-9710-37E1-3EB867E31E00}"/>
          </ac:spMkLst>
        </pc:spChg>
      </pc:sldChg>
      <pc:sldChg chg="modSp">
        <pc:chgData name="Kerrie Shanahan" userId="ae473d9f-76e9-476f-892f-2674ea963afc" providerId="ADAL" clId="{07408955-68E6-4228-BF5F-40A580A019EB}" dt="2025-10-08T03:44:18.929" v="444" actId="20577"/>
        <pc:sldMkLst>
          <pc:docMk/>
          <pc:sldMk cId="3059406001" sldId="605"/>
        </pc:sldMkLst>
        <pc:spChg chg="mod">
          <ac:chgData name="Kerrie Shanahan" userId="ae473d9f-76e9-476f-892f-2674ea963afc" providerId="ADAL" clId="{07408955-68E6-4228-BF5F-40A580A019EB}" dt="2025-10-08T03:44:18.929" v="444" actId="20577"/>
          <ac:spMkLst>
            <pc:docMk/>
            <pc:sldMk cId="3059406001" sldId="605"/>
            <ac:spMk id="2" creationId="{E5AECEA7-EF0E-4D35-57A8-9341A7F81EB1}"/>
          </ac:spMkLst>
        </pc:spChg>
      </pc:sldChg>
      <pc:sldChg chg="del">
        <pc:chgData name="Kerrie Shanahan" userId="ae473d9f-76e9-476f-892f-2674ea963afc" providerId="ADAL" clId="{07408955-68E6-4228-BF5F-40A580A019EB}" dt="2025-10-06T03:28:48.891" v="0" actId="2696"/>
        <pc:sldMkLst>
          <pc:docMk/>
          <pc:sldMk cId="603307640" sldId="606"/>
        </pc:sldMkLst>
      </pc:sldChg>
      <pc:sldChg chg="modSp mod">
        <pc:chgData name="Kerrie Shanahan" userId="ae473d9f-76e9-476f-892f-2674ea963afc" providerId="ADAL" clId="{07408955-68E6-4228-BF5F-40A580A019EB}" dt="2025-10-08T01:41:31.854" v="323" actId="20577"/>
        <pc:sldMkLst>
          <pc:docMk/>
          <pc:sldMk cId="2950440687" sldId="607"/>
        </pc:sldMkLst>
        <pc:spChg chg="mod">
          <ac:chgData name="Kerrie Shanahan" userId="ae473d9f-76e9-476f-892f-2674ea963afc" providerId="ADAL" clId="{07408955-68E6-4228-BF5F-40A580A019EB}" dt="2025-10-08T01:41:22.491" v="315" actId="20577"/>
          <ac:spMkLst>
            <pc:docMk/>
            <pc:sldMk cId="2950440687" sldId="607"/>
            <ac:spMk id="9" creationId="{DC1157B4-777B-08D0-7CF1-B5949155A362}"/>
          </ac:spMkLst>
        </pc:spChg>
        <pc:spChg chg="mod">
          <ac:chgData name="Kerrie Shanahan" userId="ae473d9f-76e9-476f-892f-2674ea963afc" providerId="ADAL" clId="{07408955-68E6-4228-BF5F-40A580A019EB}" dt="2025-10-08T01:41:24.763" v="317" actId="20577"/>
          <ac:spMkLst>
            <pc:docMk/>
            <pc:sldMk cId="2950440687" sldId="607"/>
            <ac:spMk id="10" creationId="{BF4F0B0B-9E55-22A4-E36B-44DDD1D24181}"/>
          </ac:spMkLst>
        </pc:spChg>
        <pc:spChg chg="mod">
          <ac:chgData name="Kerrie Shanahan" userId="ae473d9f-76e9-476f-892f-2674ea963afc" providerId="ADAL" clId="{07408955-68E6-4228-BF5F-40A580A019EB}" dt="2025-10-08T01:41:31.854" v="323" actId="20577"/>
          <ac:spMkLst>
            <pc:docMk/>
            <pc:sldMk cId="2950440687" sldId="607"/>
            <ac:spMk id="11" creationId="{AE1AA4D6-36C3-37DE-F5EB-835914E61045}"/>
          </ac:spMkLst>
        </pc:spChg>
        <pc:spChg chg="mod">
          <ac:chgData name="Kerrie Shanahan" userId="ae473d9f-76e9-476f-892f-2674ea963afc" providerId="ADAL" clId="{07408955-68E6-4228-BF5F-40A580A019EB}" dt="2025-10-08T01:41:27.126" v="319" actId="20577"/>
          <ac:spMkLst>
            <pc:docMk/>
            <pc:sldMk cId="2950440687" sldId="607"/>
            <ac:spMk id="12" creationId="{AE52DE62-9104-25D1-5824-7ADBFBB6ACBF}"/>
          </ac:spMkLst>
        </pc:spChg>
        <pc:spChg chg="mod">
          <ac:chgData name="Kerrie Shanahan" userId="ae473d9f-76e9-476f-892f-2674ea963afc" providerId="ADAL" clId="{07408955-68E6-4228-BF5F-40A580A019EB}" dt="2025-10-08T01:41:29.759" v="321" actId="20577"/>
          <ac:spMkLst>
            <pc:docMk/>
            <pc:sldMk cId="2950440687" sldId="607"/>
            <ac:spMk id="13" creationId="{9264F31B-C92C-994B-DA8A-03F3F5B5B9D6}"/>
          </ac:spMkLst>
        </pc:spChg>
      </pc:sldChg>
      <pc:sldChg chg="del">
        <pc:chgData name="Kerrie Shanahan" userId="ae473d9f-76e9-476f-892f-2674ea963afc" providerId="ADAL" clId="{07408955-68E6-4228-BF5F-40A580A019EB}" dt="2025-10-07T02:33:01.772" v="59" actId="2696"/>
        <pc:sldMkLst>
          <pc:docMk/>
          <pc:sldMk cId="815954821" sldId="617"/>
        </pc:sldMkLst>
      </pc:sldChg>
      <pc:sldChg chg="modSp">
        <pc:chgData name="Kerrie Shanahan" userId="ae473d9f-76e9-476f-892f-2674ea963afc" providerId="ADAL" clId="{07408955-68E6-4228-BF5F-40A580A019EB}" dt="2025-10-08T03:43:47.592" v="414" actId="20577"/>
        <pc:sldMkLst>
          <pc:docMk/>
          <pc:sldMk cId="3846767907" sldId="618"/>
        </pc:sldMkLst>
        <pc:spChg chg="mod">
          <ac:chgData name="Kerrie Shanahan" userId="ae473d9f-76e9-476f-892f-2674ea963afc" providerId="ADAL" clId="{07408955-68E6-4228-BF5F-40A580A019EB}" dt="2025-10-08T03:43:47.592" v="414" actId="20577"/>
          <ac:spMkLst>
            <pc:docMk/>
            <pc:sldMk cId="3846767907" sldId="618"/>
            <ac:spMk id="2" creationId="{4D42A375-E0A4-9394-DAD2-67A0CE3ECBD1}"/>
          </ac:spMkLst>
        </pc:spChg>
      </pc:sldChg>
      <pc:sldChg chg="modSp">
        <pc:chgData name="Kerrie Shanahan" userId="ae473d9f-76e9-476f-892f-2674ea963afc" providerId="ADAL" clId="{07408955-68E6-4228-BF5F-40A580A019EB}" dt="2025-10-08T03:43:49.994" v="416" actId="20577"/>
        <pc:sldMkLst>
          <pc:docMk/>
          <pc:sldMk cId="421033079" sldId="619"/>
        </pc:sldMkLst>
        <pc:spChg chg="mod">
          <ac:chgData name="Kerrie Shanahan" userId="ae473d9f-76e9-476f-892f-2674ea963afc" providerId="ADAL" clId="{07408955-68E6-4228-BF5F-40A580A019EB}" dt="2025-10-08T03:43:49.994" v="416" actId="20577"/>
          <ac:spMkLst>
            <pc:docMk/>
            <pc:sldMk cId="421033079" sldId="619"/>
            <ac:spMk id="2" creationId="{81A6C355-FE31-7D6D-7517-DB19E10B8213}"/>
          </ac:spMkLst>
        </pc:spChg>
      </pc:sldChg>
      <pc:sldChg chg="modSp">
        <pc:chgData name="Kerrie Shanahan" userId="ae473d9f-76e9-476f-892f-2674ea963afc" providerId="ADAL" clId="{07408955-68E6-4228-BF5F-40A580A019EB}" dt="2025-10-08T03:44:03.691" v="430" actId="20577"/>
        <pc:sldMkLst>
          <pc:docMk/>
          <pc:sldMk cId="3746257964" sldId="620"/>
        </pc:sldMkLst>
        <pc:spChg chg="mod">
          <ac:chgData name="Kerrie Shanahan" userId="ae473d9f-76e9-476f-892f-2674ea963afc" providerId="ADAL" clId="{07408955-68E6-4228-BF5F-40A580A019EB}" dt="2025-10-08T03:44:03.691" v="430" actId="20577"/>
          <ac:spMkLst>
            <pc:docMk/>
            <pc:sldMk cId="3746257964" sldId="620"/>
            <ac:spMk id="3" creationId="{AAEB08B2-1E89-32B8-53C8-BB4A9B3F26E0}"/>
          </ac:spMkLst>
        </pc:spChg>
      </pc:sldChg>
      <pc:sldChg chg="modSp">
        <pc:chgData name="Kerrie Shanahan" userId="ae473d9f-76e9-476f-892f-2674ea963afc" providerId="ADAL" clId="{07408955-68E6-4228-BF5F-40A580A019EB}" dt="2025-10-08T03:44:06.510" v="432" actId="20577"/>
        <pc:sldMkLst>
          <pc:docMk/>
          <pc:sldMk cId="2551041969" sldId="621"/>
        </pc:sldMkLst>
        <pc:spChg chg="mod">
          <ac:chgData name="Kerrie Shanahan" userId="ae473d9f-76e9-476f-892f-2674ea963afc" providerId="ADAL" clId="{07408955-68E6-4228-BF5F-40A580A019EB}" dt="2025-10-08T03:44:06.510" v="432" actId="20577"/>
          <ac:spMkLst>
            <pc:docMk/>
            <pc:sldMk cId="2551041969" sldId="621"/>
            <ac:spMk id="3" creationId="{7D180B8A-C084-C1F4-B9B5-8353A53BB783}"/>
          </ac:spMkLst>
        </pc:spChg>
      </pc:sldChg>
      <pc:sldChg chg="modSp">
        <pc:chgData name="Kerrie Shanahan" userId="ae473d9f-76e9-476f-892f-2674ea963afc" providerId="ADAL" clId="{07408955-68E6-4228-BF5F-40A580A019EB}" dt="2025-10-08T03:44:09.378" v="434" actId="20577"/>
        <pc:sldMkLst>
          <pc:docMk/>
          <pc:sldMk cId="1763713485" sldId="623"/>
        </pc:sldMkLst>
        <pc:spChg chg="mod">
          <ac:chgData name="Kerrie Shanahan" userId="ae473d9f-76e9-476f-892f-2674ea963afc" providerId="ADAL" clId="{07408955-68E6-4228-BF5F-40A580A019EB}" dt="2025-10-08T03:44:09.378" v="434" actId="20577"/>
          <ac:spMkLst>
            <pc:docMk/>
            <pc:sldMk cId="1763713485" sldId="623"/>
            <ac:spMk id="2" creationId="{B5F510E6-8739-FA07-CA5F-2AE97A8CE56F}"/>
          </ac:spMkLst>
        </pc:spChg>
      </pc:sldChg>
      <pc:sldChg chg="add">
        <pc:chgData name="Kerrie Shanahan" userId="ae473d9f-76e9-476f-892f-2674ea963afc" providerId="ADAL" clId="{07408955-68E6-4228-BF5F-40A580A019EB}" dt="2025-10-08T02:00:04.690" v="352"/>
        <pc:sldMkLst>
          <pc:docMk/>
          <pc:sldMk cId="2514826053" sldId="624"/>
        </pc:sldMkLst>
      </pc:sldChg>
      <pc:sldChg chg="modSp add mod">
        <pc:chgData name="Kerrie Shanahan" userId="ae473d9f-76e9-476f-892f-2674ea963afc" providerId="ADAL" clId="{07408955-68E6-4228-BF5F-40A580A019EB}" dt="2025-10-08T02:00:16.171" v="355" actId="20577"/>
        <pc:sldMkLst>
          <pc:docMk/>
          <pc:sldMk cId="2418617791" sldId="625"/>
        </pc:sldMkLst>
        <pc:spChg chg="mod">
          <ac:chgData name="Kerrie Shanahan" userId="ae473d9f-76e9-476f-892f-2674ea963afc" providerId="ADAL" clId="{07408955-68E6-4228-BF5F-40A580A019EB}" dt="2025-10-08T02:00:16.171" v="355" actId="20577"/>
          <ac:spMkLst>
            <pc:docMk/>
            <pc:sldMk cId="2418617791" sldId="625"/>
            <ac:spMk id="2" creationId="{BEF57A2D-5ADD-8B08-8C4F-A961E86349FC}"/>
          </ac:spMkLst>
        </pc:spChg>
      </pc:sldChg>
      <pc:sldChg chg="modSp modNotesTx">
        <pc:chgData name="Kerrie Shanahan" userId="ae473d9f-76e9-476f-892f-2674ea963afc" providerId="ADAL" clId="{07408955-68E6-4228-BF5F-40A580A019EB}" dt="2025-10-12T22:09:13.990" v="1722" actId="20577"/>
        <pc:sldMkLst>
          <pc:docMk/>
          <pc:sldMk cId="568809961" sldId="627"/>
        </pc:sldMkLst>
        <pc:spChg chg="mod">
          <ac:chgData name="Kerrie Shanahan" userId="ae473d9f-76e9-476f-892f-2674ea963afc" providerId="ADAL" clId="{07408955-68E6-4228-BF5F-40A580A019EB}" dt="2025-10-08T03:44:11.604" v="436" actId="20577"/>
          <ac:spMkLst>
            <pc:docMk/>
            <pc:sldMk cId="568809961" sldId="627"/>
            <ac:spMk id="3" creationId="{47559BF9-38FB-5738-B7D5-90099FEE01AD}"/>
          </ac:spMkLst>
        </pc:spChg>
      </pc:sldChg>
      <pc:sldChg chg="modSp modNotesTx">
        <pc:chgData name="Kerrie Shanahan" userId="ae473d9f-76e9-476f-892f-2674ea963afc" providerId="ADAL" clId="{07408955-68E6-4228-BF5F-40A580A019EB}" dt="2025-10-12T22:02:43.397" v="1689" actId="20577"/>
        <pc:sldMkLst>
          <pc:docMk/>
          <pc:sldMk cId="3515058836" sldId="630"/>
        </pc:sldMkLst>
        <pc:spChg chg="mod">
          <ac:chgData name="Kerrie Shanahan" userId="ae473d9f-76e9-476f-892f-2674ea963afc" providerId="ADAL" clId="{07408955-68E6-4228-BF5F-40A580A019EB}" dt="2025-10-08T03:43:52.346" v="420" actId="20577"/>
          <ac:spMkLst>
            <pc:docMk/>
            <pc:sldMk cId="3515058836" sldId="630"/>
            <ac:spMk id="3" creationId="{609F3A33-CF36-40AD-8B6E-14E0D18D1C33}"/>
          </ac:spMkLst>
        </pc:spChg>
      </pc:sldChg>
      <pc:sldChg chg="modSp">
        <pc:chgData name="Kerrie Shanahan" userId="ae473d9f-76e9-476f-892f-2674ea963afc" providerId="ADAL" clId="{07408955-68E6-4228-BF5F-40A580A019EB}" dt="2025-10-08T03:43:55.484" v="424" actId="20577"/>
        <pc:sldMkLst>
          <pc:docMk/>
          <pc:sldMk cId="248074555" sldId="631"/>
        </pc:sldMkLst>
        <pc:spChg chg="mod">
          <ac:chgData name="Kerrie Shanahan" userId="ae473d9f-76e9-476f-892f-2674ea963afc" providerId="ADAL" clId="{07408955-68E6-4228-BF5F-40A580A019EB}" dt="2025-10-08T03:43:55.484" v="424" actId="20577"/>
          <ac:spMkLst>
            <pc:docMk/>
            <pc:sldMk cId="248074555" sldId="631"/>
            <ac:spMk id="3" creationId="{11073D8A-68ED-CDAA-28BC-548ED4B62CB1}"/>
          </ac:spMkLst>
        </pc:spChg>
      </pc:sldChg>
      <pc:sldChg chg="modSp modNotesTx">
        <pc:chgData name="Kerrie Shanahan" userId="ae473d9f-76e9-476f-892f-2674ea963afc" providerId="ADAL" clId="{07408955-68E6-4228-BF5F-40A580A019EB}" dt="2025-10-08T03:43:57.955" v="426" actId="20577"/>
        <pc:sldMkLst>
          <pc:docMk/>
          <pc:sldMk cId="2280318478" sldId="632"/>
        </pc:sldMkLst>
        <pc:spChg chg="mod">
          <ac:chgData name="Kerrie Shanahan" userId="ae473d9f-76e9-476f-892f-2674ea963afc" providerId="ADAL" clId="{07408955-68E6-4228-BF5F-40A580A019EB}" dt="2025-10-08T03:43:57.955" v="426" actId="20577"/>
          <ac:spMkLst>
            <pc:docMk/>
            <pc:sldMk cId="2280318478" sldId="632"/>
            <ac:spMk id="2" creationId="{02999D3B-CA77-F542-7497-7EB9B354AF34}"/>
          </ac:spMkLst>
        </pc:spChg>
      </pc:sldChg>
      <pc:sldChg chg="modSp">
        <pc:chgData name="Kerrie Shanahan" userId="ae473d9f-76e9-476f-892f-2674ea963afc" providerId="ADAL" clId="{07408955-68E6-4228-BF5F-40A580A019EB}" dt="2025-10-08T03:44:00.486" v="428" actId="20577"/>
        <pc:sldMkLst>
          <pc:docMk/>
          <pc:sldMk cId="1565848458" sldId="633"/>
        </pc:sldMkLst>
        <pc:spChg chg="mod">
          <ac:chgData name="Kerrie Shanahan" userId="ae473d9f-76e9-476f-892f-2674ea963afc" providerId="ADAL" clId="{07408955-68E6-4228-BF5F-40A580A019EB}" dt="2025-10-08T03:44:00.486" v="428" actId="20577"/>
          <ac:spMkLst>
            <pc:docMk/>
            <pc:sldMk cId="1565848458" sldId="633"/>
            <ac:spMk id="2" creationId="{58E7F483-3C59-73FB-36DD-73E70B21F38A}"/>
          </ac:spMkLst>
        </pc:spChg>
      </pc:sldChg>
      <pc:sldChg chg="modSp modNotesTx">
        <pc:chgData name="Kerrie Shanahan" userId="ae473d9f-76e9-476f-892f-2674ea963afc" providerId="ADAL" clId="{07408955-68E6-4228-BF5F-40A580A019EB}" dt="2025-10-12T22:09:09.911" v="1721" actId="20577"/>
        <pc:sldMkLst>
          <pc:docMk/>
          <pc:sldMk cId="455691168" sldId="634"/>
        </pc:sldMkLst>
        <pc:spChg chg="mod">
          <ac:chgData name="Kerrie Shanahan" userId="ae473d9f-76e9-476f-892f-2674ea963afc" providerId="ADAL" clId="{07408955-68E6-4228-BF5F-40A580A019EB}" dt="2025-10-08T03:44:14.546" v="438" actId="20577"/>
          <ac:spMkLst>
            <pc:docMk/>
            <pc:sldMk cId="455691168" sldId="634"/>
            <ac:spMk id="3" creationId="{FBA41EBD-4369-06AC-98DB-321B4072EB37}"/>
          </ac:spMkLst>
        </pc:spChg>
      </pc:sldChg>
      <pc:sldChg chg="del">
        <pc:chgData name="Kerrie Shanahan" userId="ae473d9f-76e9-476f-892f-2674ea963afc" providerId="ADAL" clId="{07408955-68E6-4228-BF5F-40A580A019EB}" dt="2025-10-06T03:28:48.891" v="0" actId="2696"/>
        <pc:sldMkLst>
          <pc:docMk/>
          <pc:sldMk cId="3807786876" sldId="635"/>
        </pc:sldMkLst>
      </pc:sldChg>
      <pc:sldChg chg="del">
        <pc:chgData name="Kerrie Shanahan" userId="ae473d9f-76e9-476f-892f-2674ea963afc" providerId="ADAL" clId="{07408955-68E6-4228-BF5F-40A580A019EB}" dt="2025-10-06T03:28:48.891" v="0" actId="2696"/>
        <pc:sldMkLst>
          <pc:docMk/>
          <pc:sldMk cId="2368147112" sldId="636"/>
        </pc:sldMkLst>
      </pc:sldChg>
      <pc:sldChg chg="modSp modNotesTx">
        <pc:chgData name="Kerrie Shanahan" userId="ae473d9f-76e9-476f-892f-2674ea963afc" providerId="ADAL" clId="{07408955-68E6-4228-BF5F-40A580A019EB}" dt="2025-10-08T03:44:22.989" v="448" actId="20577"/>
        <pc:sldMkLst>
          <pc:docMk/>
          <pc:sldMk cId="258130066" sldId="637"/>
        </pc:sldMkLst>
        <pc:spChg chg="mod">
          <ac:chgData name="Kerrie Shanahan" userId="ae473d9f-76e9-476f-892f-2674ea963afc" providerId="ADAL" clId="{07408955-68E6-4228-BF5F-40A580A019EB}" dt="2025-10-08T03:44:22.989" v="448" actId="20577"/>
          <ac:spMkLst>
            <pc:docMk/>
            <pc:sldMk cId="258130066" sldId="637"/>
            <ac:spMk id="4" creationId="{0FF74E7D-46A4-623E-6F4A-08640157C9E9}"/>
          </ac:spMkLst>
        </pc:spChg>
      </pc:sldChg>
      <pc:sldChg chg="modSp mod">
        <pc:chgData name="Kerrie Shanahan" userId="ae473d9f-76e9-476f-892f-2674ea963afc" providerId="ADAL" clId="{07408955-68E6-4228-BF5F-40A580A019EB}" dt="2025-10-08T03:44:25.445" v="450" actId="20577"/>
        <pc:sldMkLst>
          <pc:docMk/>
          <pc:sldMk cId="2389358011" sldId="638"/>
        </pc:sldMkLst>
        <pc:spChg chg="mod">
          <ac:chgData name="Kerrie Shanahan" userId="ae473d9f-76e9-476f-892f-2674ea963afc" providerId="ADAL" clId="{07408955-68E6-4228-BF5F-40A580A019EB}" dt="2025-10-08T03:44:25.445" v="450" actId="20577"/>
          <ac:spMkLst>
            <pc:docMk/>
            <pc:sldMk cId="2389358011" sldId="638"/>
            <ac:spMk id="3" creationId="{1A465A2C-EA31-EB55-D1ED-038DC7D2B806}"/>
          </ac:spMkLst>
        </pc:spChg>
        <pc:picChg chg="mod">
          <ac:chgData name="Kerrie Shanahan" userId="ae473d9f-76e9-476f-892f-2674ea963afc" providerId="ADAL" clId="{07408955-68E6-4228-BF5F-40A580A019EB}" dt="2025-10-08T00:46:34.399" v="206" actId="962"/>
          <ac:picMkLst>
            <pc:docMk/>
            <pc:sldMk cId="2389358011" sldId="638"/>
            <ac:picMk id="5" creationId="{24765888-89DA-4EAF-D3D8-F0CA7847BCEE}"/>
          </ac:picMkLst>
        </pc:picChg>
      </pc:sldChg>
      <pc:sldChg chg="modSp mod modNotesTx">
        <pc:chgData name="Kerrie Shanahan" userId="ae473d9f-76e9-476f-892f-2674ea963afc" providerId="ADAL" clId="{07408955-68E6-4228-BF5F-40A580A019EB}" dt="2025-10-08T04:04:06.107" v="499" actId="20577"/>
        <pc:sldMkLst>
          <pc:docMk/>
          <pc:sldMk cId="184668107" sldId="639"/>
        </pc:sldMkLst>
        <pc:spChg chg="mod">
          <ac:chgData name="Kerrie Shanahan" userId="ae473d9f-76e9-476f-892f-2674ea963afc" providerId="ADAL" clId="{07408955-68E6-4228-BF5F-40A580A019EB}" dt="2025-10-06T03:46:16.852" v="20" actId="1076"/>
          <ac:spMkLst>
            <pc:docMk/>
            <pc:sldMk cId="184668107" sldId="639"/>
            <ac:spMk id="2" creationId="{9D45489C-94FD-86E2-24FF-5FA072AF4233}"/>
          </ac:spMkLst>
        </pc:spChg>
        <pc:spChg chg="mod">
          <ac:chgData name="Kerrie Shanahan" userId="ae473d9f-76e9-476f-892f-2674ea963afc" providerId="ADAL" clId="{07408955-68E6-4228-BF5F-40A580A019EB}" dt="2025-10-08T01:38:21.892" v="313" actId="6549"/>
          <ac:spMkLst>
            <pc:docMk/>
            <pc:sldMk cId="184668107" sldId="639"/>
            <ac:spMk id="4" creationId="{32254558-B69B-BAD7-37AF-BEA92E29CA75}"/>
          </ac:spMkLst>
        </pc:spChg>
        <pc:spChg chg="mod">
          <ac:chgData name="Kerrie Shanahan" userId="ae473d9f-76e9-476f-892f-2674ea963afc" providerId="ADAL" clId="{07408955-68E6-4228-BF5F-40A580A019EB}" dt="2025-10-08T00:52:04.630" v="223" actId="20577"/>
          <ac:spMkLst>
            <pc:docMk/>
            <pc:sldMk cId="184668107" sldId="639"/>
            <ac:spMk id="6" creationId="{3E192CB3-B945-9406-F3AE-9F952F274A67}"/>
          </ac:spMkLst>
        </pc:spChg>
      </pc:sldChg>
      <pc:sldMasterChg chg="delSldLayout modSldLayout">
        <pc:chgData name="Kerrie Shanahan" userId="ae473d9f-76e9-476f-892f-2674ea963afc" providerId="ADAL" clId="{07408955-68E6-4228-BF5F-40A580A019EB}" dt="2025-10-07T02:33:01.772" v="59" actId="2696"/>
        <pc:sldMasterMkLst>
          <pc:docMk/>
          <pc:sldMasterMk cId="1034081160" sldId="2147483648"/>
        </pc:sldMasterMkLst>
        <pc:sldLayoutChg chg="modSp mod">
          <pc:chgData name="Kerrie Shanahan" userId="ae473d9f-76e9-476f-892f-2674ea963afc" providerId="ADAL" clId="{07408955-68E6-4228-BF5F-40A580A019EB}" dt="2025-10-06T03:45:26.332" v="2" actId="20577"/>
          <pc:sldLayoutMkLst>
            <pc:docMk/>
            <pc:sldMasterMk cId="1034081160" sldId="2147483648"/>
            <pc:sldLayoutMk cId="2555866018" sldId="2147483716"/>
          </pc:sldLayoutMkLst>
          <pc:spChg chg="mod">
            <ac:chgData name="Kerrie Shanahan" userId="ae473d9f-76e9-476f-892f-2674ea963afc" providerId="ADAL" clId="{07408955-68E6-4228-BF5F-40A580A019EB}" dt="2025-10-06T03:45:26.332" v="2" actId="20577"/>
            <ac:spMkLst>
              <pc:docMk/>
              <pc:sldMasterMk cId="1034081160" sldId="2147483648"/>
              <pc:sldLayoutMk cId="2555866018" sldId="2147483716"/>
              <ac:spMk id="4" creationId="{C3FDEB66-79E0-CD74-546C-55DFD8373C30}"/>
            </ac:spMkLst>
          </pc:spChg>
        </pc:sldLayoutChg>
        <pc:sldLayoutChg chg="del">
          <pc:chgData name="Kerrie Shanahan" userId="ae473d9f-76e9-476f-892f-2674ea963afc" providerId="ADAL" clId="{07408955-68E6-4228-BF5F-40A580A019EB}" dt="2025-10-06T03:28:48.891" v="0" actId="2696"/>
          <pc:sldLayoutMkLst>
            <pc:docMk/>
            <pc:sldMasterMk cId="1034081160" sldId="2147483648"/>
            <pc:sldLayoutMk cId="1747930778" sldId="2147483725"/>
          </pc:sldLayoutMkLst>
        </pc:sldLayoutChg>
        <pc:sldLayoutChg chg="del">
          <pc:chgData name="Kerrie Shanahan" userId="ae473d9f-76e9-476f-892f-2674ea963afc" providerId="ADAL" clId="{07408955-68E6-4228-BF5F-40A580A019EB}" dt="2025-10-07T02:33:01.772" v="59" actId="2696"/>
          <pc:sldLayoutMkLst>
            <pc:docMk/>
            <pc:sldMasterMk cId="1034081160" sldId="2147483648"/>
            <pc:sldLayoutMk cId="1965674602" sldId="2147483726"/>
          </pc:sldLayoutMkLst>
        </pc:sldLayoutChg>
      </pc:sldMasterChg>
    </pc:docChg>
  </pc:docChgLst>
  <pc:docChgLst>
    <pc:chgData name="Rebecca McEwan" userId="ff810c5d-fc8a-4cb6-9b96-8b31b958f764" providerId="ADAL" clId="{95C0B561-8D84-4824-938E-1479823F986E}"/>
    <pc:docChg chg="custSel modSld">
      <pc:chgData name="Rebecca McEwan" userId="ff810c5d-fc8a-4cb6-9b96-8b31b958f764" providerId="ADAL" clId="{95C0B561-8D84-4824-938E-1479823F986E}" dt="2025-10-15T00:21:12.085" v="67" actId="6549"/>
      <pc:docMkLst>
        <pc:docMk/>
      </pc:docMkLst>
      <pc:sldChg chg="modSp mod">
        <pc:chgData name="Rebecca McEwan" userId="ff810c5d-fc8a-4cb6-9b96-8b31b958f764" providerId="ADAL" clId="{95C0B561-8D84-4824-938E-1479823F986E}" dt="2025-10-14T01:44:53.591" v="27" actId="20577"/>
        <pc:sldMkLst>
          <pc:docMk/>
          <pc:sldMk cId="1759574190" sldId="498"/>
        </pc:sldMkLst>
        <pc:spChg chg="mod">
          <ac:chgData name="Rebecca McEwan" userId="ff810c5d-fc8a-4cb6-9b96-8b31b958f764" providerId="ADAL" clId="{95C0B561-8D84-4824-938E-1479823F986E}" dt="2025-10-14T01:44:53.591" v="27" actId="20577"/>
          <ac:spMkLst>
            <pc:docMk/>
            <pc:sldMk cId="1759574190" sldId="498"/>
            <ac:spMk id="7" creationId="{B16F79CC-9A8A-3573-D4AA-5B324082BC90}"/>
          </ac:spMkLst>
        </pc:spChg>
      </pc:sldChg>
      <pc:sldChg chg="modNotesTx">
        <pc:chgData name="Rebecca McEwan" userId="ff810c5d-fc8a-4cb6-9b96-8b31b958f764" providerId="ADAL" clId="{95C0B561-8D84-4824-938E-1479823F986E}" dt="2025-10-14T23:16:39.512" v="33" actId="6549"/>
        <pc:sldMkLst>
          <pc:docMk/>
          <pc:sldMk cId="702303488" sldId="511"/>
        </pc:sldMkLst>
      </pc:sldChg>
      <pc:sldChg chg="modSp mod">
        <pc:chgData name="Rebecca McEwan" userId="ff810c5d-fc8a-4cb6-9b96-8b31b958f764" providerId="ADAL" clId="{95C0B561-8D84-4824-938E-1479823F986E}" dt="2025-10-14T23:20:34.662" v="64" actId="1076"/>
        <pc:sldMkLst>
          <pc:docMk/>
          <pc:sldMk cId="1259779433" sldId="514"/>
        </pc:sldMkLst>
        <pc:spChg chg="mod">
          <ac:chgData name="Rebecca McEwan" userId="ff810c5d-fc8a-4cb6-9b96-8b31b958f764" providerId="ADAL" clId="{95C0B561-8D84-4824-938E-1479823F986E}" dt="2025-10-14T23:20:34.662" v="64" actId="1076"/>
          <ac:spMkLst>
            <pc:docMk/>
            <pc:sldMk cId="1259779433" sldId="514"/>
            <ac:spMk id="3" creationId="{2B08D8FA-FE96-A24B-C1C6-457BC61E9ADE}"/>
          </ac:spMkLst>
        </pc:spChg>
      </pc:sldChg>
      <pc:sldChg chg="modNotesTx">
        <pc:chgData name="Rebecca McEwan" userId="ff810c5d-fc8a-4cb6-9b96-8b31b958f764" providerId="ADAL" clId="{95C0B561-8D84-4824-938E-1479823F986E}" dt="2025-10-14T23:14:00.176" v="32" actId="20577"/>
        <pc:sldMkLst>
          <pc:docMk/>
          <pc:sldMk cId="3330237926" sldId="550"/>
        </pc:sldMkLst>
      </pc:sldChg>
      <pc:sldChg chg="modNotesTx">
        <pc:chgData name="Rebecca McEwan" userId="ff810c5d-fc8a-4cb6-9b96-8b31b958f764" providerId="ADAL" clId="{95C0B561-8D84-4824-938E-1479823F986E}" dt="2025-10-14T00:46:18.831" v="8" actId="6549"/>
        <pc:sldMkLst>
          <pc:docMk/>
          <pc:sldMk cId="3846767907" sldId="618"/>
        </pc:sldMkLst>
      </pc:sldChg>
      <pc:sldChg chg="modSp mod">
        <pc:chgData name="Rebecca McEwan" userId="ff810c5d-fc8a-4cb6-9b96-8b31b958f764" providerId="ADAL" clId="{95C0B561-8D84-4824-938E-1479823F986E}" dt="2025-10-14T23:21:50.968" v="65" actId="403"/>
        <pc:sldMkLst>
          <pc:docMk/>
          <pc:sldMk cId="2418617791" sldId="625"/>
        </pc:sldMkLst>
        <pc:spChg chg="mod">
          <ac:chgData name="Rebecca McEwan" userId="ff810c5d-fc8a-4cb6-9b96-8b31b958f764" providerId="ADAL" clId="{95C0B561-8D84-4824-938E-1479823F986E}" dt="2025-10-14T23:21:50.968" v="65" actId="403"/>
          <ac:spMkLst>
            <pc:docMk/>
            <pc:sldMk cId="2418617791" sldId="625"/>
            <ac:spMk id="2" creationId="{BEF57A2D-5ADD-8B08-8C4F-A961E86349FC}"/>
          </ac:spMkLst>
        </pc:spChg>
      </pc:sldChg>
      <pc:sldChg chg="modNotesTx">
        <pc:chgData name="Rebecca McEwan" userId="ff810c5d-fc8a-4cb6-9b96-8b31b958f764" providerId="ADAL" clId="{95C0B561-8D84-4824-938E-1479823F986E}" dt="2025-10-14T01:34:15.967" v="18" actId="20577"/>
        <pc:sldMkLst>
          <pc:docMk/>
          <pc:sldMk cId="3515058836" sldId="630"/>
        </pc:sldMkLst>
      </pc:sldChg>
      <pc:sldChg chg="addSp delSp modSp mod">
        <pc:chgData name="Rebecca McEwan" userId="ff810c5d-fc8a-4cb6-9b96-8b31b958f764" providerId="ADAL" clId="{95C0B561-8D84-4824-938E-1479823F986E}" dt="2025-10-14T03:21:09.630" v="29"/>
        <pc:sldMkLst>
          <pc:docMk/>
          <pc:sldMk cId="258130066" sldId="637"/>
        </pc:sldMkLst>
        <pc:picChg chg="add mod">
          <ac:chgData name="Rebecca McEwan" userId="ff810c5d-fc8a-4cb6-9b96-8b31b958f764" providerId="ADAL" clId="{95C0B561-8D84-4824-938E-1479823F986E}" dt="2025-10-14T03:21:09.630" v="29"/>
          <ac:picMkLst>
            <pc:docMk/>
            <pc:sldMk cId="258130066" sldId="637"/>
            <ac:picMk id="2" creationId="{12F76100-1323-C1AB-3AFA-2B8B1DD91D43}"/>
          </ac:picMkLst>
        </pc:picChg>
      </pc:sldChg>
      <pc:sldChg chg="modNotesTx">
        <pc:chgData name="Rebecca McEwan" userId="ff810c5d-fc8a-4cb6-9b96-8b31b958f764" providerId="ADAL" clId="{95C0B561-8D84-4824-938E-1479823F986E}" dt="2025-10-15T00:21:12.085" v="67" actId="6549"/>
        <pc:sldMkLst>
          <pc:docMk/>
          <pc:sldMk cId="184668107" sldId="639"/>
        </pc:sldMkLst>
      </pc:sldChg>
    </pc:docChg>
  </pc:docChgLst>
  <pc:docChgLst>
    <pc:chgData name="Kerrie Shanahan" userId="ae473d9f-76e9-476f-892f-2674ea963afc" providerId="ADAL" clId="{1C2628FB-1F07-4B48-8FB3-27553585B1CA}"/>
    <pc:docChg chg="modSld modMainMaster">
      <pc:chgData name="Kerrie Shanahan" userId="ae473d9f-76e9-476f-892f-2674ea963afc" providerId="ADAL" clId="{1C2628FB-1F07-4B48-8FB3-27553585B1CA}" dt="2025-11-05T01:14:08.242" v="78"/>
      <pc:docMkLst>
        <pc:docMk/>
      </pc:docMkLst>
      <pc:sldChg chg="modSp">
        <pc:chgData name="Kerrie Shanahan" userId="ae473d9f-76e9-476f-892f-2674ea963afc" providerId="ADAL" clId="{1C2628FB-1F07-4B48-8FB3-27553585B1CA}" dt="2025-10-20T01:12:24.954" v="39" actId="20577"/>
        <pc:sldMkLst>
          <pc:docMk/>
          <pc:sldMk cId="824124811" sldId="494"/>
        </pc:sldMkLst>
        <pc:spChg chg="mod">
          <ac:chgData name="Kerrie Shanahan" userId="ae473d9f-76e9-476f-892f-2674ea963afc" providerId="ADAL" clId="{1C2628FB-1F07-4B48-8FB3-27553585B1CA}" dt="2025-10-20T01:12:24.954" v="39" actId="20577"/>
          <ac:spMkLst>
            <pc:docMk/>
            <pc:sldMk cId="824124811" sldId="494"/>
            <ac:spMk id="4" creationId="{E018A719-F666-F88E-E4F3-357DF3BB0091}"/>
          </ac:spMkLst>
        </pc:spChg>
      </pc:sldChg>
      <pc:sldChg chg="modSp">
        <pc:chgData name="Kerrie Shanahan" userId="ae473d9f-76e9-476f-892f-2674ea963afc" providerId="ADAL" clId="{1C2628FB-1F07-4B48-8FB3-27553585B1CA}" dt="2025-10-20T01:12:27.828" v="41" actId="20577"/>
        <pc:sldMkLst>
          <pc:docMk/>
          <pc:sldMk cId="1583021152" sldId="499"/>
        </pc:sldMkLst>
        <pc:spChg chg="mod">
          <ac:chgData name="Kerrie Shanahan" userId="ae473d9f-76e9-476f-892f-2674ea963afc" providerId="ADAL" clId="{1C2628FB-1F07-4B48-8FB3-27553585B1CA}" dt="2025-10-20T01:12:27.828" v="41" actId="20577"/>
          <ac:spMkLst>
            <pc:docMk/>
            <pc:sldMk cId="1583021152" sldId="499"/>
            <ac:spMk id="2" creationId="{5E09A952-6E3A-9ECC-71A5-2F0F63A52D87}"/>
          </ac:spMkLst>
        </pc:spChg>
      </pc:sldChg>
      <pc:sldChg chg="delSp modSp mod">
        <pc:chgData name="Kerrie Shanahan" userId="ae473d9f-76e9-476f-892f-2674ea963afc" providerId="ADAL" clId="{1C2628FB-1F07-4B48-8FB3-27553585B1CA}" dt="2025-11-05T01:13:58.799" v="77"/>
        <pc:sldMkLst>
          <pc:docMk/>
          <pc:sldMk cId="2491177883" sldId="512"/>
        </pc:sldMkLst>
        <pc:spChg chg="del">
          <ac:chgData name="Kerrie Shanahan" userId="ae473d9f-76e9-476f-892f-2674ea963afc" providerId="ADAL" clId="{1C2628FB-1F07-4B48-8FB3-27553585B1CA}" dt="2025-11-05T01:13:53.749" v="76" actId="478"/>
          <ac:spMkLst>
            <pc:docMk/>
            <pc:sldMk cId="2491177883" sldId="512"/>
            <ac:spMk id="20" creationId="{2D0EE3DF-EB96-895F-ABBB-C1A2707052BF}"/>
          </ac:spMkLst>
        </pc:spChg>
        <pc:picChg chg="mod">
          <ac:chgData name="Kerrie Shanahan" userId="ae473d9f-76e9-476f-892f-2674ea963afc" providerId="ADAL" clId="{1C2628FB-1F07-4B48-8FB3-27553585B1CA}" dt="2025-11-05T01:13:15.175" v="67" actId="962"/>
          <ac:picMkLst>
            <pc:docMk/>
            <pc:sldMk cId="2491177883" sldId="512"/>
            <ac:picMk id="3" creationId="{E9A903B1-8F1A-DFEC-4497-AD9FC84C9FC9}"/>
          </ac:picMkLst>
        </pc:picChg>
        <pc:picChg chg="mod ord">
          <ac:chgData name="Kerrie Shanahan" userId="ae473d9f-76e9-476f-892f-2674ea963afc" providerId="ADAL" clId="{1C2628FB-1F07-4B48-8FB3-27553585B1CA}" dt="2025-11-05T01:13:58.799" v="77"/>
          <ac:picMkLst>
            <pc:docMk/>
            <pc:sldMk cId="2491177883" sldId="512"/>
            <ac:picMk id="7" creationId="{1574D421-D3D3-3BD3-5639-CD621B5E5658}"/>
          </ac:picMkLst>
        </pc:picChg>
      </pc:sldChg>
      <pc:sldChg chg="modSp mod">
        <pc:chgData name="Kerrie Shanahan" userId="ae473d9f-76e9-476f-892f-2674ea963afc" providerId="ADAL" clId="{1C2628FB-1F07-4B48-8FB3-27553585B1CA}" dt="2025-10-28T21:49:41.348" v="52" actId="1076"/>
        <pc:sldMkLst>
          <pc:docMk/>
          <pc:sldMk cId="2703624644" sldId="528"/>
        </pc:sldMkLst>
        <pc:spChg chg="mod">
          <ac:chgData name="Kerrie Shanahan" userId="ae473d9f-76e9-476f-892f-2674ea963afc" providerId="ADAL" clId="{1C2628FB-1F07-4B48-8FB3-27553585B1CA}" dt="2025-10-28T21:49:41.348" v="52" actId="1076"/>
          <ac:spMkLst>
            <pc:docMk/>
            <pc:sldMk cId="2703624644" sldId="528"/>
            <ac:spMk id="4" creationId="{F54C8B62-9A67-082B-20E5-4317C06CA75C}"/>
          </ac:spMkLst>
        </pc:spChg>
      </pc:sldChg>
      <pc:sldChg chg="modSp mod">
        <pc:chgData name="Kerrie Shanahan" userId="ae473d9f-76e9-476f-892f-2674ea963afc" providerId="ADAL" clId="{1C2628FB-1F07-4B48-8FB3-27553585B1CA}" dt="2025-11-05T01:13:37.285" v="75" actId="962"/>
        <pc:sldMkLst>
          <pc:docMk/>
          <pc:sldMk cId="3781479621" sldId="529"/>
        </pc:sldMkLst>
        <pc:picChg chg="mod">
          <ac:chgData name="Kerrie Shanahan" userId="ae473d9f-76e9-476f-892f-2674ea963afc" providerId="ADAL" clId="{1C2628FB-1F07-4B48-8FB3-27553585B1CA}" dt="2025-11-05T01:13:32.878" v="73" actId="962"/>
          <ac:picMkLst>
            <pc:docMk/>
            <pc:sldMk cId="3781479621" sldId="529"/>
            <ac:picMk id="7" creationId="{9CDE810C-AB73-32DE-EF36-3911DAF06E23}"/>
          </ac:picMkLst>
        </pc:picChg>
        <pc:picChg chg="mod">
          <ac:chgData name="Kerrie Shanahan" userId="ae473d9f-76e9-476f-892f-2674ea963afc" providerId="ADAL" clId="{1C2628FB-1F07-4B48-8FB3-27553585B1CA}" dt="2025-11-05T01:13:27.956" v="71" actId="962"/>
          <ac:picMkLst>
            <pc:docMk/>
            <pc:sldMk cId="3781479621" sldId="529"/>
            <ac:picMk id="13" creationId="{D497F232-7166-C3C6-6240-2DBDA980BED1}"/>
          </ac:picMkLst>
        </pc:picChg>
        <pc:picChg chg="mod">
          <ac:chgData name="Kerrie Shanahan" userId="ae473d9f-76e9-476f-892f-2674ea963afc" providerId="ADAL" clId="{1C2628FB-1F07-4B48-8FB3-27553585B1CA}" dt="2025-11-05T01:13:37.285" v="75" actId="962"/>
          <ac:picMkLst>
            <pc:docMk/>
            <pc:sldMk cId="3781479621" sldId="529"/>
            <ac:picMk id="15" creationId="{AE2B0378-607C-B14A-4D00-3AD368D0378D}"/>
          </ac:picMkLst>
        </pc:picChg>
      </pc:sldChg>
      <pc:sldChg chg="modSp">
        <pc:chgData name="Kerrie Shanahan" userId="ae473d9f-76e9-476f-892f-2674ea963afc" providerId="ADAL" clId="{1C2628FB-1F07-4B48-8FB3-27553585B1CA}" dt="2025-10-20T01:12:13.649" v="31" actId="20577"/>
        <pc:sldMkLst>
          <pc:docMk/>
          <pc:sldMk cId="2406629561" sldId="604"/>
        </pc:sldMkLst>
        <pc:spChg chg="mod">
          <ac:chgData name="Kerrie Shanahan" userId="ae473d9f-76e9-476f-892f-2674ea963afc" providerId="ADAL" clId="{1C2628FB-1F07-4B48-8FB3-27553585B1CA}" dt="2025-10-20T01:12:13.649" v="31" actId="20577"/>
          <ac:spMkLst>
            <pc:docMk/>
            <pc:sldMk cId="2406629561" sldId="604"/>
            <ac:spMk id="2" creationId="{40810051-EBB0-9710-37E1-3EB867E31E00}"/>
          </ac:spMkLst>
        </pc:spChg>
      </pc:sldChg>
      <pc:sldChg chg="modSp">
        <pc:chgData name="Kerrie Shanahan" userId="ae473d9f-76e9-476f-892f-2674ea963afc" providerId="ADAL" clId="{1C2628FB-1F07-4B48-8FB3-27553585B1CA}" dt="2025-10-20T01:12:17.105" v="33" actId="20577"/>
        <pc:sldMkLst>
          <pc:docMk/>
          <pc:sldMk cId="3059406001" sldId="605"/>
        </pc:sldMkLst>
        <pc:spChg chg="mod">
          <ac:chgData name="Kerrie Shanahan" userId="ae473d9f-76e9-476f-892f-2674ea963afc" providerId="ADAL" clId="{1C2628FB-1F07-4B48-8FB3-27553585B1CA}" dt="2025-10-20T01:12:17.105" v="33" actId="20577"/>
          <ac:spMkLst>
            <pc:docMk/>
            <pc:sldMk cId="3059406001" sldId="605"/>
            <ac:spMk id="2" creationId="{E5AECEA7-EF0E-4D35-57A8-9341A7F81EB1}"/>
          </ac:spMkLst>
        </pc:spChg>
      </pc:sldChg>
      <pc:sldChg chg="modSp">
        <pc:chgData name="Kerrie Shanahan" userId="ae473d9f-76e9-476f-892f-2674ea963afc" providerId="ADAL" clId="{1C2628FB-1F07-4B48-8FB3-27553585B1CA}" dt="2025-10-20T01:11:41.843" v="3" actId="20577"/>
        <pc:sldMkLst>
          <pc:docMk/>
          <pc:sldMk cId="3846767907" sldId="618"/>
        </pc:sldMkLst>
        <pc:spChg chg="mod">
          <ac:chgData name="Kerrie Shanahan" userId="ae473d9f-76e9-476f-892f-2674ea963afc" providerId="ADAL" clId="{1C2628FB-1F07-4B48-8FB3-27553585B1CA}" dt="2025-10-20T01:11:41.843" v="3" actId="20577"/>
          <ac:spMkLst>
            <pc:docMk/>
            <pc:sldMk cId="3846767907" sldId="618"/>
            <ac:spMk id="2" creationId="{4D42A375-E0A4-9394-DAD2-67A0CE3ECBD1}"/>
          </ac:spMkLst>
        </pc:spChg>
      </pc:sldChg>
      <pc:sldChg chg="modSp">
        <pc:chgData name="Kerrie Shanahan" userId="ae473d9f-76e9-476f-892f-2674ea963afc" providerId="ADAL" clId="{1C2628FB-1F07-4B48-8FB3-27553585B1CA}" dt="2025-10-20T01:11:45.194" v="7" actId="20577"/>
        <pc:sldMkLst>
          <pc:docMk/>
          <pc:sldMk cId="421033079" sldId="619"/>
        </pc:sldMkLst>
        <pc:spChg chg="mod">
          <ac:chgData name="Kerrie Shanahan" userId="ae473d9f-76e9-476f-892f-2674ea963afc" providerId="ADAL" clId="{1C2628FB-1F07-4B48-8FB3-27553585B1CA}" dt="2025-10-20T01:11:45.194" v="7" actId="20577"/>
          <ac:spMkLst>
            <pc:docMk/>
            <pc:sldMk cId="421033079" sldId="619"/>
            <ac:spMk id="2" creationId="{81A6C355-FE31-7D6D-7517-DB19E10B8213}"/>
          </ac:spMkLst>
        </pc:spChg>
      </pc:sldChg>
      <pc:sldChg chg="modSp">
        <pc:chgData name="Kerrie Shanahan" userId="ae473d9f-76e9-476f-892f-2674ea963afc" providerId="ADAL" clId="{1C2628FB-1F07-4B48-8FB3-27553585B1CA}" dt="2025-10-20T01:11:56.976" v="17" actId="20577"/>
        <pc:sldMkLst>
          <pc:docMk/>
          <pc:sldMk cId="3746257964" sldId="620"/>
        </pc:sldMkLst>
        <pc:spChg chg="mod">
          <ac:chgData name="Kerrie Shanahan" userId="ae473d9f-76e9-476f-892f-2674ea963afc" providerId="ADAL" clId="{1C2628FB-1F07-4B48-8FB3-27553585B1CA}" dt="2025-10-20T01:11:56.976" v="17" actId="20577"/>
          <ac:spMkLst>
            <pc:docMk/>
            <pc:sldMk cId="3746257964" sldId="620"/>
            <ac:spMk id="3" creationId="{AAEB08B2-1E89-32B8-53C8-BB4A9B3F26E0}"/>
          </ac:spMkLst>
        </pc:spChg>
      </pc:sldChg>
      <pc:sldChg chg="modSp">
        <pc:chgData name="Kerrie Shanahan" userId="ae473d9f-76e9-476f-892f-2674ea963afc" providerId="ADAL" clId="{1C2628FB-1F07-4B48-8FB3-27553585B1CA}" dt="2025-10-20T01:11:59.290" v="19" actId="20577"/>
        <pc:sldMkLst>
          <pc:docMk/>
          <pc:sldMk cId="2551041969" sldId="621"/>
        </pc:sldMkLst>
        <pc:spChg chg="mod">
          <ac:chgData name="Kerrie Shanahan" userId="ae473d9f-76e9-476f-892f-2674ea963afc" providerId="ADAL" clId="{1C2628FB-1F07-4B48-8FB3-27553585B1CA}" dt="2025-10-20T01:11:59.290" v="19" actId="20577"/>
          <ac:spMkLst>
            <pc:docMk/>
            <pc:sldMk cId="2551041969" sldId="621"/>
            <ac:spMk id="3" creationId="{7D180B8A-C084-C1F4-B9B5-8353A53BB783}"/>
          </ac:spMkLst>
        </pc:spChg>
      </pc:sldChg>
      <pc:sldChg chg="modSp">
        <pc:chgData name="Kerrie Shanahan" userId="ae473d9f-76e9-476f-892f-2674ea963afc" providerId="ADAL" clId="{1C2628FB-1F07-4B48-8FB3-27553585B1CA}" dt="2025-10-20T01:12:01.782" v="21" actId="20577"/>
        <pc:sldMkLst>
          <pc:docMk/>
          <pc:sldMk cId="1763713485" sldId="623"/>
        </pc:sldMkLst>
        <pc:spChg chg="mod">
          <ac:chgData name="Kerrie Shanahan" userId="ae473d9f-76e9-476f-892f-2674ea963afc" providerId="ADAL" clId="{1C2628FB-1F07-4B48-8FB3-27553585B1CA}" dt="2025-10-20T01:12:01.782" v="21" actId="20577"/>
          <ac:spMkLst>
            <pc:docMk/>
            <pc:sldMk cId="1763713485" sldId="623"/>
            <ac:spMk id="2" creationId="{B5F510E6-8739-FA07-CA5F-2AE97A8CE56F}"/>
          </ac:spMkLst>
        </pc:spChg>
      </pc:sldChg>
      <pc:sldChg chg="modSp modNotesTx">
        <pc:chgData name="Kerrie Shanahan" userId="ae473d9f-76e9-476f-892f-2674ea963afc" providerId="ADAL" clId="{1C2628FB-1F07-4B48-8FB3-27553585B1CA}" dt="2025-11-04T22:16:44.560" v="63" actId="5793"/>
        <pc:sldMkLst>
          <pc:docMk/>
          <pc:sldMk cId="568809961" sldId="627"/>
        </pc:sldMkLst>
        <pc:spChg chg="mod">
          <ac:chgData name="Kerrie Shanahan" userId="ae473d9f-76e9-476f-892f-2674ea963afc" providerId="ADAL" clId="{1C2628FB-1F07-4B48-8FB3-27553585B1CA}" dt="2025-10-20T01:12:04.869" v="23" actId="20577"/>
          <ac:spMkLst>
            <pc:docMk/>
            <pc:sldMk cId="568809961" sldId="627"/>
            <ac:spMk id="3" creationId="{47559BF9-38FB-5738-B7D5-90099FEE01AD}"/>
          </ac:spMkLst>
        </pc:spChg>
      </pc:sldChg>
      <pc:sldChg chg="modSp">
        <pc:chgData name="Kerrie Shanahan" userId="ae473d9f-76e9-476f-892f-2674ea963afc" providerId="ADAL" clId="{1C2628FB-1F07-4B48-8FB3-27553585B1CA}" dt="2025-10-20T01:11:47.542" v="9" actId="20577"/>
        <pc:sldMkLst>
          <pc:docMk/>
          <pc:sldMk cId="3515058836" sldId="630"/>
        </pc:sldMkLst>
        <pc:spChg chg="mod">
          <ac:chgData name="Kerrie Shanahan" userId="ae473d9f-76e9-476f-892f-2674ea963afc" providerId="ADAL" clId="{1C2628FB-1F07-4B48-8FB3-27553585B1CA}" dt="2025-10-20T01:11:47.542" v="9" actId="20577"/>
          <ac:spMkLst>
            <pc:docMk/>
            <pc:sldMk cId="3515058836" sldId="630"/>
            <ac:spMk id="3" creationId="{609F3A33-CF36-40AD-8B6E-14E0D18D1C33}"/>
          </ac:spMkLst>
        </pc:spChg>
      </pc:sldChg>
      <pc:sldChg chg="modSp">
        <pc:chgData name="Kerrie Shanahan" userId="ae473d9f-76e9-476f-892f-2674ea963afc" providerId="ADAL" clId="{1C2628FB-1F07-4B48-8FB3-27553585B1CA}" dt="2025-10-20T01:11:49.896" v="11" actId="20577"/>
        <pc:sldMkLst>
          <pc:docMk/>
          <pc:sldMk cId="248074555" sldId="631"/>
        </pc:sldMkLst>
        <pc:spChg chg="mod">
          <ac:chgData name="Kerrie Shanahan" userId="ae473d9f-76e9-476f-892f-2674ea963afc" providerId="ADAL" clId="{1C2628FB-1F07-4B48-8FB3-27553585B1CA}" dt="2025-10-20T01:11:49.896" v="11" actId="20577"/>
          <ac:spMkLst>
            <pc:docMk/>
            <pc:sldMk cId="248074555" sldId="631"/>
            <ac:spMk id="3" creationId="{11073D8A-68ED-CDAA-28BC-548ED4B62CB1}"/>
          </ac:spMkLst>
        </pc:spChg>
      </pc:sldChg>
      <pc:sldChg chg="modSp">
        <pc:chgData name="Kerrie Shanahan" userId="ae473d9f-76e9-476f-892f-2674ea963afc" providerId="ADAL" clId="{1C2628FB-1F07-4B48-8FB3-27553585B1CA}" dt="2025-10-20T01:11:52.402" v="13" actId="20577"/>
        <pc:sldMkLst>
          <pc:docMk/>
          <pc:sldMk cId="2280318478" sldId="632"/>
        </pc:sldMkLst>
        <pc:spChg chg="mod">
          <ac:chgData name="Kerrie Shanahan" userId="ae473d9f-76e9-476f-892f-2674ea963afc" providerId="ADAL" clId="{1C2628FB-1F07-4B48-8FB3-27553585B1CA}" dt="2025-10-20T01:11:52.402" v="13" actId="20577"/>
          <ac:spMkLst>
            <pc:docMk/>
            <pc:sldMk cId="2280318478" sldId="632"/>
            <ac:spMk id="2" creationId="{02999D3B-CA77-F542-7497-7EB9B354AF34}"/>
          </ac:spMkLst>
        </pc:spChg>
      </pc:sldChg>
      <pc:sldChg chg="modSp">
        <pc:chgData name="Kerrie Shanahan" userId="ae473d9f-76e9-476f-892f-2674ea963afc" providerId="ADAL" clId="{1C2628FB-1F07-4B48-8FB3-27553585B1CA}" dt="2025-10-20T01:11:54.543" v="15" actId="20577"/>
        <pc:sldMkLst>
          <pc:docMk/>
          <pc:sldMk cId="1565848458" sldId="633"/>
        </pc:sldMkLst>
        <pc:spChg chg="mod">
          <ac:chgData name="Kerrie Shanahan" userId="ae473d9f-76e9-476f-892f-2674ea963afc" providerId="ADAL" clId="{1C2628FB-1F07-4B48-8FB3-27553585B1CA}" dt="2025-10-20T01:11:54.543" v="15" actId="20577"/>
          <ac:spMkLst>
            <pc:docMk/>
            <pc:sldMk cId="1565848458" sldId="633"/>
            <ac:spMk id="2" creationId="{58E7F483-3C59-73FB-36DD-73E70B21F38A}"/>
          </ac:spMkLst>
        </pc:spChg>
      </pc:sldChg>
      <pc:sldChg chg="modSp modNotesTx">
        <pc:chgData name="Kerrie Shanahan" userId="ae473d9f-76e9-476f-892f-2674ea963afc" providerId="ADAL" clId="{1C2628FB-1F07-4B48-8FB3-27553585B1CA}" dt="2025-11-04T22:16:49.826" v="65" actId="5793"/>
        <pc:sldMkLst>
          <pc:docMk/>
          <pc:sldMk cId="455691168" sldId="634"/>
        </pc:sldMkLst>
        <pc:spChg chg="mod">
          <ac:chgData name="Kerrie Shanahan" userId="ae473d9f-76e9-476f-892f-2674ea963afc" providerId="ADAL" clId="{1C2628FB-1F07-4B48-8FB3-27553585B1CA}" dt="2025-10-20T01:12:10.166" v="27" actId="20577"/>
          <ac:spMkLst>
            <pc:docMk/>
            <pc:sldMk cId="455691168" sldId="634"/>
            <ac:spMk id="3" creationId="{FBA41EBD-4369-06AC-98DB-321B4072EB37}"/>
          </ac:spMkLst>
        </pc:spChg>
      </pc:sldChg>
      <pc:sldChg chg="modSp">
        <pc:chgData name="Kerrie Shanahan" userId="ae473d9f-76e9-476f-892f-2674ea963afc" providerId="ADAL" clId="{1C2628FB-1F07-4B48-8FB3-27553585B1CA}" dt="2025-10-20T01:12:20.029" v="35" actId="20577"/>
        <pc:sldMkLst>
          <pc:docMk/>
          <pc:sldMk cId="258130066" sldId="637"/>
        </pc:sldMkLst>
        <pc:spChg chg="mod">
          <ac:chgData name="Kerrie Shanahan" userId="ae473d9f-76e9-476f-892f-2674ea963afc" providerId="ADAL" clId="{1C2628FB-1F07-4B48-8FB3-27553585B1CA}" dt="2025-10-20T01:12:20.029" v="35" actId="20577"/>
          <ac:spMkLst>
            <pc:docMk/>
            <pc:sldMk cId="258130066" sldId="637"/>
            <ac:spMk id="4" creationId="{0FF74E7D-46A4-623E-6F4A-08640157C9E9}"/>
          </ac:spMkLst>
        </pc:spChg>
      </pc:sldChg>
      <pc:sldChg chg="modSp">
        <pc:chgData name="Kerrie Shanahan" userId="ae473d9f-76e9-476f-892f-2674ea963afc" providerId="ADAL" clId="{1C2628FB-1F07-4B48-8FB3-27553585B1CA}" dt="2025-10-20T01:12:22.796" v="37" actId="20577"/>
        <pc:sldMkLst>
          <pc:docMk/>
          <pc:sldMk cId="2389358011" sldId="638"/>
        </pc:sldMkLst>
        <pc:spChg chg="mod">
          <ac:chgData name="Kerrie Shanahan" userId="ae473d9f-76e9-476f-892f-2674ea963afc" providerId="ADAL" clId="{1C2628FB-1F07-4B48-8FB3-27553585B1CA}" dt="2025-10-20T01:12:22.796" v="37" actId="20577"/>
          <ac:spMkLst>
            <pc:docMk/>
            <pc:sldMk cId="2389358011" sldId="638"/>
            <ac:spMk id="3" creationId="{1A465A2C-EA31-EB55-D1ED-038DC7D2B806}"/>
          </ac:spMkLst>
        </pc:spChg>
      </pc:sldChg>
      <pc:sldChg chg="modSp mod modNotesTx">
        <pc:chgData name="Kerrie Shanahan" userId="ae473d9f-76e9-476f-892f-2674ea963afc" providerId="ADAL" clId="{1C2628FB-1F07-4B48-8FB3-27553585B1CA}" dt="2025-11-05T01:14:08.242" v="78"/>
        <pc:sldMkLst>
          <pc:docMk/>
          <pc:sldMk cId="4235378766" sldId="641"/>
        </pc:sldMkLst>
        <pc:picChg chg="ord">
          <ac:chgData name="Kerrie Shanahan" userId="ae473d9f-76e9-476f-892f-2674ea963afc" providerId="ADAL" clId="{1C2628FB-1F07-4B48-8FB3-27553585B1CA}" dt="2025-11-05T01:14:08.242" v="78"/>
          <ac:picMkLst>
            <pc:docMk/>
            <pc:sldMk cId="4235378766" sldId="641"/>
            <ac:picMk id="18" creationId="{A9ED76DE-3EC4-B46F-17BD-70C543C64D89}"/>
          </ac:picMkLst>
        </pc:picChg>
      </pc:sldChg>
      <pc:sldMasterChg chg="modSldLayout">
        <pc:chgData name="Kerrie Shanahan" userId="ae473d9f-76e9-476f-892f-2674ea963afc" providerId="ADAL" clId="{1C2628FB-1F07-4B48-8FB3-27553585B1CA}" dt="2025-10-28T21:45:49.704" v="44" actId="20577"/>
        <pc:sldMasterMkLst>
          <pc:docMk/>
          <pc:sldMasterMk cId="1034081160" sldId="2147483648"/>
        </pc:sldMasterMkLst>
        <pc:sldLayoutChg chg="modSp mod">
          <pc:chgData name="Kerrie Shanahan" userId="ae473d9f-76e9-476f-892f-2674ea963afc" providerId="ADAL" clId="{1C2628FB-1F07-4B48-8FB3-27553585B1CA}" dt="2025-10-28T21:45:49.704" v="44" actId="20577"/>
          <pc:sldLayoutMkLst>
            <pc:docMk/>
            <pc:sldMasterMk cId="1034081160" sldId="2147483648"/>
            <pc:sldLayoutMk cId="1568010790" sldId="2147483715"/>
          </pc:sldLayoutMkLst>
          <pc:spChg chg="mod">
            <ac:chgData name="Kerrie Shanahan" userId="ae473d9f-76e9-476f-892f-2674ea963afc" providerId="ADAL" clId="{1C2628FB-1F07-4B48-8FB3-27553585B1CA}" dt="2025-10-28T21:45:49.704" v="44" actId="20577"/>
            <ac:spMkLst>
              <pc:docMk/>
              <pc:sldMasterMk cId="1034081160" sldId="2147483648"/>
              <pc:sldLayoutMk cId="1568010790" sldId="2147483715"/>
              <ac:spMk id="9" creationId="{BE190321-D7BF-C062-2590-59C6905B1F18}"/>
            </ac:spMkLst>
          </pc:spChg>
        </pc:sldLayoutChg>
      </pc:sldMasterChg>
    </pc:docChg>
  </pc:docChgLst>
  <pc:docChgLst>
    <pc:chgData name="Martine Power" userId="f3410e55-3c0b-475c-b0b5-72038337e5c9" providerId="ADAL" clId="{7E6F3FA5-C1B1-41B5-9114-0A8B33EA4CFA}"/>
    <pc:docChg chg="custSel modSld">
      <pc:chgData name="Martine Power" userId="f3410e55-3c0b-475c-b0b5-72038337e5c9" providerId="ADAL" clId="{7E6F3FA5-C1B1-41B5-9114-0A8B33EA4CFA}" dt="2025-10-28T07:37:40.215" v="229" actId="20577"/>
      <pc:docMkLst>
        <pc:docMk/>
      </pc:docMkLst>
      <pc:sldChg chg="modNotesTx">
        <pc:chgData name="Martine Power" userId="f3410e55-3c0b-475c-b0b5-72038337e5c9" providerId="ADAL" clId="{7E6F3FA5-C1B1-41B5-9114-0A8B33EA4CFA}" dt="2025-10-28T02:44:32.135" v="194" actId="20577"/>
        <pc:sldMkLst>
          <pc:docMk/>
          <pc:sldMk cId="1759574190" sldId="498"/>
        </pc:sldMkLst>
      </pc:sldChg>
      <pc:sldChg chg="modNotesTx">
        <pc:chgData name="Martine Power" userId="f3410e55-3c0b-475c-b0b5-72038337e5c9" providerId="ADAL" clId="{7E6F3FA5-C1B1-41B5-9114-0A8B33EA4CFA}" dt="2025-10-27T05:14:31.760" v="40" actId="20577"/>
        <pc:sldMkLst>
          <pc:docMk/>
          <pc:sldMk cId="1259779433" sldId="514"/>
        </pc:sldMkLst>
      </pc:sldChg>
      <pc:sldChg chg="modNotesTx">
        <pc:chgData name="Martine Power" userId="f3410e55-3c0b-475c-b0b5-72038337e5c9" providerId="ADAL" clId="{7E6F3FA5-C1B1-41B5-9114-0A8B33EA4CFA}" dt="2025-10-28T07:31:25.279" v="226" actId="20577"/>
        <pc:sldMkLst>
          <pc:docMk/>
          <pc:sldMk cId="1596643284" sldId="525"/>
        </pc:sldMkLst>
      </pc:sldChg>
      <pc:sldChg chg="modSp mod">
        <pc:chgData name="Martine Power" userId="f3410e55-3c0b-475c-b0b5-72038337e5c9" providerId="ADAL" clId="{7E6F3FA5-C1B1-41B5-9114-0A8B33EA4CFA}" dt="2025-10-27T05:09:34.261" v="37" actId="14100"/>
        <pc:sldMkLst>
          <pc:docMk/>
          <pc:sldMk cId="2703624644" sldId="528"/>
        </pc:sldMkLst>
        <pc:spChg chg="mod">
          <ac:chgData name="Martine Power" userId="f3410e55-3c0b-475c-b0b5-72038337e5c9" providerId="ADAL" clId="{7E6F3FA5-C1B1-41B5-9114-0A8B33EA4CFA}" dt="2025-10-27T05:09:34.261" v="37" actId="14100"/>
          <ac:spMkLst>
            <pc:docMk/>
            <pc:sldMk cId="2703624644" sldId="528"/>
            <ac:spMk id="4" creationId="{F54C8B62-9A67-082B-20E5-4317C06CA75C}"/>
          </ac:spMkLst>
        </pc:spChg>
      </pc:sldChg>
      <pc:sldChg chg="modNotesTx">
        <pc:chgData name="Martine Power" userId="f3410e55-3c0b-475c-b0b5-72038337e5c9" providerId="ADAL" clId="{7E6F3FA5-C1B1-41B5-9114-0A8B33EA4CFA}" dt="2025-10-27T05:32:14.459" v="76" actId="115"/>
        <pc:sldMkLst>
          <pc:docMk/>
          <pc:sldMk cId="2428762325" sldId="594"/>
        </pc:sldMkLst>
      </pc:sldChg>
      <pc:sldChg chg="modSp mod modNotesTx">
        <pc:chgData name="Martine Power" userId="f3410e55-3c0b-475c-b0b5-72038337e5c9" providerId="ADAL" clId="{7E6F3FA5-C1B1-41B5-9114-0A8B33EA4CFA}" dt="2025-10-27T06:01:49.943" v="182" actId="20577"/>
        <pc:sldMkLst>
          <pc:docMk/>
          <pc:sldMk cId="2406629561" sldId="604"/>
        </pc:sldMkLst>
        <pc:spChg chg="mod">
          <ac:chgData name="Martine Power" userId="f3410e55-3c0b-475c-b0b5-72038337e5c9" providerId="ADAL" clId="{7E6F3FA5-C1B1-41B5-9114-0A8B33EA4CFA}" dt="2025-10-27T06:00:51.193" v="172" actId="14100"/>
          <ac:spMkLst>
            <pc:docMk/>
            <pc:sldMk cId="2406629561" sldId="604"/>
            <ac:spMk id="3" creationId="{C2C6FA8A-10AE-84A2-C635-F659E2D10BB5}"/>
          </ac:spMkLst>
        </pc:spChg>
      </pc:sldChg>
      <pc:sldChg chg="modSp mod modNotesTx">
        <pc:chgData name="Martine Power" userId="f3410e55-3c0b-475c-b0b5-72038337e5c9" providerId="ADAL" clId="{7E6F3FA5-C1B1-41B5-9114-0A8B33EA4CFA}" dt="2025-10-28T07:15:07.415" v="220" actId="20577"/>
        <pc:sldMkLst>
          <pc:docMk/>
          <pc:sldMk cId="3059406001" sldId="605"/>
        </pc:sldMkLst>
        <pc:spChg chg="mod">
          <ac:chgData name="Martine Power" userId="f3410e55-3c0b-475c-b0b5-72038337e5c9" providerId="ADAL" clId="{7E6F3FA5-C1B1-41B5-9114-0A8B33EA4CFA}" dt="2025-10-27T06:02:55.843" v="184" actId="14100"/>
          <ac:spMkLst>
            <pc:docMk/>
            <pc:sldMk cId="3059406001" sldId="605"/>
            <ac:spMk id="3" creationId="{9606DBD5-3218-BBB9-8A9A-8E98D722CB3A}"/>
          </ac:spMkLst>
        </pc:spChg>
      </pc:sldChg>
      <pc:sldChg chg="modNotesTx">
        <pc:chgData name="Martine Power" userId="f3410e55-3c0b-475c-b0b5-72038337e5c9" providerId="ADAL" clId="{7E6F3FA5-C1B1-41B5-9114-0A8B33EA4CFA}" dt="2025-10-27T05:38:57.588" v="79" actId="20577"/>
        <pc:sldMkLst>
          <pc:docMk/>
          <pc:sldMk cId="3846767907" sldId="618"/>
        </pc:sldMkLst>
      </pc:sldChg>
      <pc:sldChg chg="modNotesTx">
        <pc:chgData name="Martine Power" userId="f3410e55-3c0b-475c-b0b5-72038337e5c9" providerId="ADAL" clId="{7E6F3FA5-C1B1-41B5-9114-0A8B33EA4CFA}" dt="2025-10-27T05:42:13.466" v="80" actId="20577"/>
        <pc:sldMkLst>
          <pc:docMk/>
          <pc:sldMk cId="421033079" sldId="619"/>
        </pc:sldMkLst>
      </pc:sldChg>
      <pc:sldChg chg="modNotesTx">
        <pc:chgData name="Martine Power" userId="f3410e55-3c0b-475c-b0b5-72038337e5c9" providerId="ADAL" clId="{7E6F3FA5-C1B1-41B5-9114-0A8B33EA4CFA}" dt="2025-10-27T05:07:45.692" v="36" actId="313"/>
        <pc:sldMkLst>
          <pc:docMk/>
          <pc:sldMk cId="2418617791" sldId="625"/>
        </pc:sldMkLst>
      </pc:sldChg>
      <pc:sldChg chg="modNotesTx">
        <pc:chgData name="Martine Power" userId="f3410e55-3c0b-475c-b0b5-72038337e5c9" providerId="ADAL" clId="{7E6F3FA5-C1B1-41B5-9114-0A8B33EA4CFA}" dt="2025-10-28T07:37:40.215" v="229" actId="20577"/>
        <pc:sldMkLst>
          <pc:docMk/>
          <pc:sldMk cId="568809961" sldId="627"/>
        </pc:sldMkLst>
      </pc:sldChg>
      <pc:sldChg chg="modNotesTx">
        <pc:chgData name="Martine Power" userId="f3410e55-3c0b-475c-b0b5-72038337e5c9" providerId="ADAL" clId="{7E6F3FA5-C1B1-41B5-9114-0A8B33EA4CFA}" dt="2025-10-27T05:43:22.967" v="82" actId="20577"/>
        <pc:sldMkLst>
          <pc:docMk/>
          <pc:sldMk cId="3515058836" sldId="630"/>
        </pc:sldMkLst>
      </pc:sldChg>
      <pc:sldChg chg="modNotesTx">
        <pc:chgData name="Martine Power" userId="f3410e55-3c0b-475c-b0b5-72038337e5c9" providerId="ADAL" clId="{7E6F3FA5-C1B1-41B5-9114-0A8B33EA4CFA}" dt="2025-10-27T05:49:50.905" v="139" actId="20577"/>
        <pc:sldMkLst>
          <pc:docMk/>
          <pc:sldMk cId="2280318478" sldId="632"/>
        </pc:sldMkLst>
      </pc:sldChg>
      <pc:sldChg chg="modNotesTx">
        <pc:chgData name="Martine Power" userId="f3410e55-3c0b-475c-b0b5-72038337e5c9" providerId="ADAL" clId="{7E6F3FA5-C1B1-41B5-9114-0A8B33EA4CFA}" dt="2025-10-27T05:51:31.431" v="144" actId="20577"/>
        <pc:sldMkLst>
          <pc:docMk/>
          <pc:sldMk cId="1565848458" sldId="633"/>
        </pc:sldMkLst>
      </pc:sldChg>
      <pc:sldChg chg="modNotesTx">
        <pc:chgData name="Martine Power" userId="f3410e55-3c0b-475c-b0b5-72038337e5c9" providerId="ADAL" clId="{7E6F3FA5-C1B1-41B5-9114-0A8B33EA4CFA}" dt="2025-10-27T06:00:30.294" v="171" actId="20577"/>
        <pc:sldMkLst>
          <pc:docMk/>
          <pc:sldMk cId="455691168" sldId="634"/>
        </pc:sldMkLst>
      </pc:sldChg>
      <pc:sldChg chg="modNotesTx">
        <pc:chgData name="Martine Power" userId="f3410e55-3c0b-475c-b0b5-72038337e5c9" providerId="ADAL" clId="{7E6F3FA5-C1B1-41B5-9114-0A8B33EA4CFA}" dt="2025-10-28T04:44:24.959" v="207" actId="113"/>
        <pc:sldMkLst>
          <pc:docMk/>
          <pc:sldMk cId="258130066" sldId="637"/>
        </pc:sldMkLst>
      </pc:sldChg>
      <pc:sldChg chg="modNotesTx">
        <pc:chgData name="Martine Power" userId="f3410e55-3c0b-475c-b0b5-72038337e5c9" providerId="ADAL" clId="{7E6F3FA5-C1B1-41B5-9114-0A8B33EA4CFA}" dt="2025-10-27T04:55:02.220" v="28" actId="20577"/>
        <pc:sldMkLst>
          <pc:docMk/>
          <pc:sldMk cId="184668107" sldId="639"/>
        </pc:sldMkLst>
      </pc:sldChg>
      <pc:sldChg chg="modNotesTx">
        <pc:chgData name="Martine Power" userId="f3410e55-3c0b-475c-b0b5-72038337e5c9" providerId="ADAL" clId="{7E6F3FA5-C1B1-41B5-9114-0A8B33EA4CFA}" dt="2025-10-27T05:35:41.635" v="77" actId="20577"/>
        <pc:sldMkLst>
          <pc:docMk/>
          <pc:sldMk cId="4235378766" sldId="64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5/11/2025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5/11/2025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16) takes approximately 15 minutes. </a:t>
            </a:r>
            <a:endParaRPr lang="en-AU">
              <a:latin typeface="+mn-lt"/>
              <a:ea typeface="Calibri"/>
              <a:cs typeface="Calibri"/>
            </a:endParaRPr>
          </a:p>
          <a:p>
            <a:pPr>
              <a:defRPr/>
            </a:pPr>
            <a:endParaRPr lang="en-AU">
              <a:latin typeface="+mn-lt"/>
              <a:cs typeface="Calibri"/>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the </a:t>
            </a:r>
            <a:r>
              <a:rPr lang="en-AU" sz="1200" b="1">
                <a:latin typeface="+mn-lt"/>
              </a:rPr>
              <a:t>schwa </a:t>
            </a:r>
            <a:r>
              <a:rPr lang="en-AU" sz="1200">
                <a:latin typeface="+mn-lt"/>
              </a:rPr>
              <a:t>sound as </a:t>
            </a:r>
            <a:r>
              <a:rPr lang="en-AU" sz="1200" i="1">
                <a:latin typeface="+mn-lt"/>
              </a:rPr>
              <a:t>part</a:t>
            </a:r>
            <a:r>
              <a:rPr lang="en-AU" sz="1200">
                <a:latin typeface="+mn-lt"/>
              </a:rPr>
              <a:t> of the first syllable of a word (slides 17 to 35) </a:t>
            </a:r>
          </a:p>
          <a:p>
            <a:pPr marL="171450" indent="-171450">
              <a:buFont typeface="Arial" panose="020B0604020202020204" pitchFamily="34" charset="0"/>
              <a:buChar char="•"/>
              <a:defRPr/>
            </a:pPr>
            <a:r>
              <a:rPr lang="en-AU" sz="1200">
                <a:latin typeface="+mn-lt"/>
              </a:rPr>
              <a:t>the irregular word </a:t>
            </a:r>
            <a:r>
              <a:rPr lang="en-AU" sz="1200" b="1">
                <a:latin typeface="+mn-lt"/>
              </a:rPr>
              <a:t>eyes</a:t>
            </a:r>
            <a:r>
              <a:rPr lang="en-AU" sz="1200" b="0">
                <a:latin typeface="+mn-lt"/>
              </a:rPr>
              <a:t> (slides 31 and 32)</a:t>
            </a:r>
          </a:p>
          <a:p>
            <a:pPr>
              <a:defRPr/>
            </a:pPr>
            <a:r>
              <a:rPr lang="en-AU" sz="1200" b="0">
                <a:latin typeface="+mn-lt"/>
              </a:rPr>
              <a:t>t</a:t>
            </a:r>
            <a:r>
              <a:rPr lang="en-AU" sz="1200">
                <a:latin typeface="+mn-lt"/>
              </a:rPr>
              <a:t>akes approximately 30 minutes. </a:t>
            </a:r>
          </a:p>
          <a:p>
            <a:pPr>
              <a:defRPr/>
            </a:pPr>
            <a:endParaRPr lang="en-AU">
              <a:latin typeface="+mn-lt"/>
              <a:cs typeface="Calibri"/>
            </a:endParaRPr>
          </a:p>
          <a:p>
            <a:r>
              <a:rPr lang="en-US" b="1">
                <a:latin typeface="+mn-lt"/>
              </a:rPr>
              <a:t>Lesson preparation</a:t>
            </a:r>
            <a:endParaRPr lang="en-US" b="1">
              <a:latin typeface="+mn-lt"/>
              <a:ea typeface="Calibri"/>
              <a:cs typeface="Calibri"/>
            </a:endParaRP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34).</a:t>
            </a:r>
            <a:endParaRPr lang="en-US" sz="1200" b="0" i="0">
              <a:solidFill>
                <a:srgbClr val="000000"/>
              </a:solidFill>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35). For example, you could use the Phonics pair-game templates found on the Literacy Hub (www.literacyhub.edu.au/search/phonics-pair-game-templates) and add words containing letter–sound correspondences students have already learnt. </a:t>
            </a:r>
            <a:endParaRPr lang="en-AU"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a:latin typeface="+mn-lt"/>
            </a:endParaRPr>
          </a:p>
          <a:p>
            <a:r>
              <a:rPr lang="en-AU"/>
              <a:t>Note:</a:t>
            </a:r>
            <a:endParaRPr lang="en-AU">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The Literacy Hub </a:t>
            </a:r>
            <a:r>
              <a:rPr lang="en-US" sz="1200" b="1" kern="1200">
                <a:solidFill>
                  <a:schemeClr val="tx1"/>
                </a:solidFill>
                <a:effectLst/>
                <a:latin typeface="+mn-lt"/>
                <a:ea typeface="+mn-ea"/>
                <a:cs typeface="+mn-cs"/>
              </a:rPr>
              <a:t>schwa lesson sequence </a:t>
            </a:r>
            <a:r>
              <a:rPr lang="en-US" sz="1200" kern="1200">
                <a:solidFill>
                  <a:schemeClr val="tx1"/>
                </a:solidFill>
                <a:effectLst/>
                <a:latin typeface="+mn-lt"/>
                <a:ea typeface="+mn-ea"/>
                <a:cs typeface="+mn-cs"/>
              </a:rPr>
              <a:t>(Lessons 16.1 to 16.5) covers some of the common placements and spelling for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however, the use of and spelling of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is so varied that not all placements and spellings are covered. </a:t>
            </a:r>
            <a:endParaRPr lang="en-US" sz="1200" kern="1200">
              <a:solidFill>
                <a:schemeClr val="tx1"/>
              </a:solidFill>
              <a:effectLst/>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You can use these Phase 16 lessons to introduce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to students and give them some insights and strategies for spelling words with a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a:t>
            </a:r>
            <a:endParaRPr lang="en-US" sz="1200" kern="1200">
              <a:solidFill>
                <a:schemeClr val="tx1"/>
              </a:solidFill>
              <a:effectLst/>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Once students become confident </a:t>
            </a:r>
            <a:r>
              <a:rPr lang="en-US" sz="1200" kern="1200" err="1">
                <a:solidFill>
                  <a:schemeClr val="tx1"/>
                </a:solidFill>
                <a:effectLst/>
                <a:latin typeface="+mn-lt"/>
                <a:ea typeface="+mn-ea"/>
                <a:cs typeface="+mn-cs"/>
              </a:rPr>
              <a:t>recognising</a:t>
            </a:r>
            <a:r>
              <a:rPr lang="en-US" sz="1200" kern="1200">
                <a:solidFill>
                  <a:schemeClr val="tx1"/>
                </a:solidFill>
                <a:effectLst/>
                <a:latin typeface="+mn-lt"/>
                <a:ea typeface="+mn-ea"/>
                <a:cs typeface="+mn-cs"/>
              </a:rPr>
              <a:t>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and can map many words with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they will learn to apply this to other words and placements in words as they read and spell a greater variety of words. </a:t>
            </a:r>
            <a:endParaRPr lang="en-US" sz="1200" kern="1200">
              <a:solidFill>
                <a:schemeClr val="tx1"/>
              </a:solidFill>
              <a:effectLst/>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No sentence-level reading and writing slides have been included in Phase 16 </a:t>
            </a:r>
            <a:r>
              <a:rPr lang="en-US" b="1"/>
              <a:t>schwa </a:t>
            </a:r>
            <a:r>
              <a:rPr lang="en-US"/>
              <a:t>lessons, as it is a more efficient use of instructional time to teach the </a:t>
            </a:r>
            <a:r>
              <a:rPr lang="en-US" b="1"/>
              <a:t>schwa</a:t>
            </a:r>
            <a:r>
              <a:rPr lang="en-US"/>
              <a:t> sound at the word level. </a:t>
            </a:r>
            <a:endParaRPr lang="en-US" sz="1200" kern="1200">
              <a:solidFill>
                <a:schemeClr val="tx1"/>
              </a:solidFill>
              <a:effectLst/>
              <a:latin typeface="+mn-lt"/>
              <a:ea typeface="Calibri"/>
              <a:cs typeface="Calibri"/>
            </a:endParaRPr>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Prefix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prefix?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un-</a:t>
            </a:r>
            <a:r>
              <a:rPr lang="en-AU" i="1">
                <a:cs typeface="Calibri" panose="020F0502020204030204"/>
              </a:rPr>
              <a:t>.</a:t>
            </a:r>
            <a:endParaRPr lang="en-US" b="1" i="1"/>
          </a:p>
          <a:p>
            <a:pPr marL="0" indent="0">
              <a:spcBef>
                <a:spcPts val="100"/>
              </a:spcBef>
              <a:spcAft>
                <a:spcPts val="400"/>
              </a:spcAft>
              <a:buFont typeface="Arial"/>
              <a:buNone/>
              <a:defRPr/>
            </a:pPr>
            <a:r>
              <a:rPr lang="en-US">
                <a:cs typeface="Calibri"/>
              </a:rPr>
              <a:t>Ask: </a:t>
            </a:r>
            <a:r>
              <a:rPr lang="en-US" i="1">
                <a:cs typeface="Calibri"/>
              </a:rPr>
              <a:t>What does it mean?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US" i="1">
                <a:cs typeface="Calibri"/>
              </a:rPr>
              <a:t>‘not’ or ‘opposite of’.</a:t>
            </a:r>
            <a:endParaRPr lang="en-US">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happy</a:t>
            </a:r>
            <a:r>
              <a:rPr lang="en-AU" i="1">
                <a:cs typeface="Calibri" panose="020F0502020204030204"/>
              </a:rPr>
              <a:t>. Add the prefix.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a:cs typeface="Calibri" panose="020F0502020204030204"/>
              </a:rPr>
              <a:t>Unhappy</a:t>
            </a:r>
            <a:r>
              <a:rPr lang="en-AU" i="1">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Not happy, the opposite of happy.</a:t>
            </a:r>
          </a:p>
          <a:p>
            <a:pPr marL="0" indent="0">
              <a:spcBef>
                <a:spcPts val="100"/>
              </a:spcBef>
              <a:spcAft>
                <a:spcPts val="400"/>
              </a:spcAft>
              <a:buFont typeface="Arial"/>
              <a:buNone/>
              <a:defRPr/>
            </a:pPr>
            <a:endParaRPr lang="en-AU">
              <a:cs typeface="Calibri" panose="020F0502020204030204"/>
            </a:endParaRPr>
          </a:p>
          <a:p>
            <a:r>
              <a:rPr lang="en-US" b="0"/>
              <a:t>You may also review the common word types that </a:t>
            </a:r>
            <a:r>
              <a:rPr lang="en-US" b="1"/>
              <a:t>un-</a:t>
            </a:r>
            <a:r>
              <a:rPr lang="en-US" b="0"/>
              <a:t> is used with:</a:t>
            </a:r>
          </a:p>
          <a:p>
            <a:pPr marL="171450" indent="-171450">
              <a:buFont typeface="Arial" panose="020B0604020202020204" pitchFamily="34" charset="0"/>
              <a:buChar char="•"/>
            </a:pPr>
            <a:r>
              <a:rPr lang="en-US" b="0"/>
              <a:t>verbs as in </a:t>
            </a:r>
            <a:r>
              <a:rPr lang="en-US" b="1"/>
              <a:t>unlock</a:t>
            </a:r>
          </a:p>
          <a:p>
            <a:pPr marL="171450" indent="-171450">
              <a:buFont typeface="Arial" panose="020B0604020202020204" pitchFamily="34" charset="0"/>
              <a:buChar char="•"/>
            </a:pPr>
            <a:r>
              <a:rPr lang="en-US" b="0"/>
              <a:t>adjectives as in </a:t>
            </a:r>
            <a:r>
              <a:rPr lang="en-US" b="1"/>
              <a:t>unfair</a:t>
            </a:r>
            <a:r>
              <a:rPr lang="en-AU" i="1">
                <a:cs typeface="Calibri" panose="020F0502020204030204"/>
              </a:rPr>
              <a:t>.</a:t>
            </a:r>
            <a:endParaRPr lang="en-US" b="1"/>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921523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identifying and reading: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the</a:t>
            </a:r>
            <a:r>
              <a:rPr lang="en-US" b="1"/>
              <a:t> un- </a:t>
            </a:r>
            <a:r>
              <a:rPr lang="en-US"/>
              <a:t>prefix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base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where relevant, the suffix</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word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use your hand to reveal each part of the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each taught catchphrase: </a:t>
            </a:r>
            <a:r>
              <a:rPr lang="en-US" b="1"/>
              <a:t>un-</a:t>
            </a:r>
            <a:r>
              <a:rPr lang="en-US"/>
              <a:t>, ‘not’ or ‘opposite of’.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untidy</a:t>
            </a:r>
            <a:r>
              <a:rPr lang="en-US" b="0"/>
              <a:t>,</a:t>
            </a:r>
            <a:r>
              <a:rPr lang="en-US" b="1"/>
              <a:t> unfold</a:t>
            </a:r>
            <a:r>
              <a:rPr lang="en-US" b="0"/>
              <a:t>,</a:t>
            </a:r>
            <a:r>
              <a:rPr lang="en-US" b="1"/>
              <a:t> unroll</a:t>
            </a:r>
            <a:r>
              <a:rPr lang="en-US"/>
              <a:t>).</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writing the </a:t>
            </a:r>
            <a:r>
              <a:rPr lang="en-US" b="1"/>
              <a:t>un- </a:t>
            </a:r>
            <a:r>
              <a:rPr lang="en-US"/>
              <a:t>prefix</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r>
              <a:rPr lang="en-US" b="1"/>
              <a:t>un-</a:t>
            </a:r>
            <a:r>
              <a:rPr lang="en-US"/>
              <a:t>, ‘not’ or ‘opposite of’.</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Calibri" panose="020F0502020204030204"/>
              </a:rPr>
              <a:t>Students show each word they have written by placing their mini-whiteboard underneath their chin for you to check.</a:t>
            </a:r>
            <a:endParaRPr lang="en-US" sz="1200">
              <a:effectLst/>
              <a:latin typeface="+mn-lt"/>
              <a:ea typeface="Calibri" panose="020F0502020204030204"/>
              <a:cs typeface="Calibri" panose="020F0502020204030204"/>
            </a:endParaRP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endParaRPr lang="en-US" b="1">
              <a:ea typeface="Calibri"/>
              <a:cs typeface="Calibri"/>
            </a:endParaRPr>
          </a:p>
          <a:p>
            <a:r>
              <a:rPr lang="en-US"/>
              <a:t>If any students have difficulty, provide scaffolding as required or model the process for them. Then ask students to try again.</a:t>
            </a:r>
            <a:endParaRPr lang="en-US">
              <a:ea typeface="Calibri"/>
              <a:cs typeface="Calibri"/>
            </a:endParaRPr>
          </a:p>
          <a:p>
            <a:endParaRPr lang="en-AU"/>
          </a:p>
          <a:p>
            <a:r>
              <a:rPr lang="en-AU"/>
              <a:t>*You may also ask students to identify the word type in each case, for example, verb or adjective.</a:t>
            </a:r>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s/ay/s</a:t>
            </a:r>
            <a:r>
              <a:rPr lang="en-US" b="0"/>
              <a:t>,</a:t>
            </a:r>
            <a:r>
              <a:rPr lang="en-US" b="1"/>
              <a:t> says</a:t>
            </a:r>
            <a:r>
              <a:rPr lang="en-US" b="0"/>
              <a:t>,</a:t>
            </a:r>
            <a:r>
              <a:rPr lang="en-US" b="1"/>
              <a:t> s-ay-s</a:t>
            </a:r>
            <a:r>
              <a:rPr lang="en-US" b="0"/>
              <a:t> spells </a:t>
            </a:r>
            <a:r>
              <a:rPr lang="en-US" b="1"/>
              <a:t>says</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Arial" panose="020B0604020202020204" pitchFamily="34" charset="0"/>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solidFill>
                  <a:schemeClr val="tx1"/>
                </a:solidFill>
                <a:latin typeface="+mn-lt"/>
              </a:rPr>
              <a:t>The book was about an unhappy mouse who was always last to find the cheese. </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sz="1200" b="1" kern="1200">
                <a:solidFill>
                  <a:schemeClr val="tx1"/>
                </a:solidFill>
                <a:effectLst/>
                <a:latin typeface="+mn-lt"/>
                <a:ea typeface="+mn-ea"/>
                <a:cs typeface="+mn-cs"/>
              </a:rPr>
              <a:t>Until one stormy day the mouse unscrewed a lid and ate the jam tart that was inside. </a:t>
            </a:r>
            <a:endParaRPr lang="en-AU" sz="1200" b="1" kern="1200">
              <a:solidFill>
                <a:schemeClr val="tx1"/>
              </a:solidFill>
              <a:effectLst/>
              <a:latin typeface="+mn-lt"/>
              <a:ea typeface="+mn-ea"/>
              <a:cs typeface="+mn-cs"/>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This lesson introduces: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a:effectLst/>
                <a:latin typeface="+mn-lt"/>
                <a:ea typeface="Times New Roman" panose="02020603050405020304" pitchFamily="18" charset="0"/>
              </a:rPr>
              <a:t>reading and writing words with a </a:t>
            </a:r>
            <a:r>
              <a:rPr lang="en-AU" sz="1200" b="1" kern="1200">
                <a:effectLst/>
                <a:latin typeface="+mn-lt"/>
                <a:ea typeface="Times New Roman" panose="02020603050405020304" pitchFamily="18" charset="0"/>
              </a:rPr>
              <a:t>schwa</a:t>
            </a:r>
            <a:r>
              <a:rPr lang="en-AU" sz="1200" kern="1200">
                <a:effectLst/>
                <a:latin typeface="+mn-lt"/>
                <a:ea typeface="Times New Roman" panose="02020603050405020304" pitchFamily="18" charset="0"/>
              </a:rPr>
              <a:t> sound as </a:t>
            </a:r>
            <a:r>
              <a:rPr lang="en-AU" sz="1200" i="1" kern="1200">
                <a:effectLst/>
                <a:latin typeface="+mn-lt"/>
                <a:ea typeface="Times New Roman" panose="02020603050405020304" pitchFamily="18" charset="0"/>
              </a:rPr>
              <a:t>part of </a:t>
            </a:r>
            <a:r>
              <a:rPr lang="en-AU" sz="1200" kern="1200">
                <a:effectLst/>
                <a:latin typeface="+mn-lt"/>
                <a:ea typeface="Times New Roman" panose="02020603050405020304" pitchFamily="18" charset="0"/>
              </a:rPr>
              <a:t>the first syllable</a:t>
            </a:r>
          </a:p>
          <a:p>
            <a:pPr marL="171450" indent="-171450">
              <a:buFont typeface="Arial" panose="020B0604020202020204" pitchFamily="34" charset="0"/>
              <a:buChar char="•"/>
            </a:pPr>
            <a:r>
              <a:rPr lang="en-AU" sz="1200" kern="1200">
                <a:effectLst/>
                <a:latin typeface="+mn-lt"/>
                <a:ea typeface="Times New Roman" panose="02020603050405020304" pitchFamily="18" charset="0"/>
              </a:rPr>
              <a:t>common spelling for the </a:t>
            </a:r>
            <a:r>
              <a:rPr lang="en-AU" sz="1200" b="1" kern="1200">
                <a:effectLst/>
                <a:latin typeface="+mn-lt"/>
                <a:ea typeface="Times New Roman" panose="02020603050405020304" pitchFamily="18" charset="0"/>
              </a:rPr>
              <a:t>schwa</a:t>
            </a:r>
            <a:r>
              <a:rPr lang="en-AU" sz="1200" kern="1200">
                <a:effectLst/>
                <a:latin typeface="+mn-lt"/>
                <a:ea typeface="Times New Roman" panose="02020603050405020304" pitchFamily="18" charset="0"/>
              </a:rPr>
              <a:t> sound in these words. </a:t>
            </a:r>
          </a:p>
          <a:p>
            <a:pPr marL="0" indent="0">
              <a:buFont typeface="Arial" panose="020B0604020202020204" pitchFamily="34" charset="0"/>
              <a:buNone/>
            </a:pPr>
            <a:endParaRPr lang="en-US"/>
          </a:p>
          <a:p>
            <a:r>
              <a:rPr lang="en-AU" sz="1200" kern="1200">
                <a:effectLst/>
                <a:latin typeface="+mn-lt"/>
                <a:ea typeface="Times New Roman" panose="02020603050405020304" pitchFamily="18" charset="0"/>
              </a:rPr>
              <a:t>There is no one rule for when to use different spelling for the </a:t>
            </a:r>
            <a:r>
              <a:rPr lang="en-AU" sz="1200" b="1" kern="1200">
                <a:effectLst/>
                <a:latin typeface="+mn-lt"/>
                <a:ea typeface="Times New Roman" panose="02020603050405020304" pitchFamily="18" charset="0"/>
              </a:rPr>
              <a:t>schwa </a:t>
            </a:r>
            <a:r>
              <a:rPr lang="en-AU" sz="1200" b="0" kern="1200">
                <a:effectLst/>
                <a:latin typeface="+mn-lt"/>
                <a:ea typeface="Times New Roman" panose="02020603050405020304" pitchFamily="18" charset="0"/>
              </a:rPr>
              <a:t>sound</a:t>
            </a:r>
            <a:r>
              <a:rPr lang="en-AU" sz="1200" kern="1200">
                <a:effectLst/>
                <a:latin typeface="+mn-lt"/>
                <a:ea typeface="Times New Roman" panose="02020603050405020304" pitchFamily="18" charset="0"/>
              </a:rPr>
              <a:t>, so in this lesson you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a:effectLst/>
                <a:latin typeface="+mn-lt"/>
                <a:ea typeface="Times New Roman" panose="02020603050405020304" pitchFamily="18" charset="0"/>
              </a:rPr>
              <a:t>support students to know </a:t>
            </a:r>
            <a:r>
              <a:rPr lang="en-AU" sz="1200" kern="1200">
                <a:solidFill>
                  <a:schemeClr val="tx1"/>
                </a:solidFill>
                <a:effectLst/>
                <a:latin typeface="+mn-lt"/>
                <a:ea typeface="+mn-ea"/>
                <a:cs typeface="+mn-cs"/>
              </a:rPr>
              <a:t>the common spellings of</a:t>
            </a:r>
            <a:r>
              <a:rPr lang="en-AU" sz="1200" kern="1200">
                <a:effectLst/>
                <a:latin typeface="+mn-lt"/>
                <a:ea typeface="Times New Roman" panose="02020603050405020304" pitchFamily="18" charset="0"/>
              </a:rPr>
              <a:t> </a:t>
            </a:r>
            <a:r>
              <a:rPr lang="en-AU" sz="1200" b="1" kern="1200">
                <a:effectLst/>
                <a:latin typeface="+mn-lt"/>
                <a:ea typeface="Times New Roman" panose="02020603050405020304" pitchFamily="18" charset="0"/>
              </a:rPr>
              <a:t>schwa</a:t>
            </a:r>
            <a:r>
              <a:rPr lang="en-AU" sz="1200" kern="1200">
                <a:effectLst/>
                <a:latin typeface="+mn-lt"/>
                <a:ea typeface="Times New Roman" panose="02020603050405020304" pitchFamily="18" charset="0"/>
              </a:rPr>
              <a:t> as part of the first syllable of a word</a:t>
            </a:r>
          </a:p>
          <a:p>
            <a:pPr marL="171450" indent="-171450">
              <a:buFont typeface="Arial" panose="020B0604020202020204" pitchFamily="34" charset="0"/>
              <a:buChar char="•"/>
            </a:pPr>
            <a:r>
              <a:rPr lang="en-AU" sz="1200" kern="1200">
                <a:effectLst/>
                <a:latin typeface="+mn-lt"/>
                <a:ea typeface="Times New Roman" panose="02020603050405020304" pitchFamily="18" charset="0"/>
              </a:rPr>
              <a:t>use the ‘spelling voice’ strategy. </a:t>
            </a:r>
          </a:p>
          <a:p>
            <a:pPr marL="0" indent="0">
              <a:buFont typeface="Arial" panose="020B0604020202020204" pitchFamily="34" charset="0"/>
              <a:buNone/>
            </a:pPr>
            <a:endParaRPr lang="en-US"/>
          </a:p>
          <a:p>
            <a:r>
              <a:rPr lang="en-AU" sz="1200" b="1" kern="1200">
                <a:effectLst/>
                <a:latin typeface="+mn-lt"/>
                <a:ea typeface="Times New Roman" panose="02020603050405020304" pitchFamily="18" charset="0"/>
              </a:rPr>
              <a:t>Vocabulary</a:t>
            </a:r>
          </a:p>
          <a:p>
            <a:r>
              <a:rPr lang="en-US" sz="1200" b="1" i="0" u="none" strike="noStrike" baseline="0">
                <a:solidFill>
                  <a:srgbClr val="000000"/>
                </a:solidFill>
                <a:latin typeface="+mn-lt"/>
              </a:rPr>
              <a:t>Schwa</a:t>
            </a:r>
            <a:r>
              <a:rPr lang="en-US" sz="1200" b="0" i="0" u="none" strike="noStrike" baseline="0">
                <a:solidFill>
                  <a:srgbClr val="000000"/>
                </a:solidFill>
                <a:latin typeface="+mn-lt"/>
              </a:rPr>
              <a:t>:</a:t>
            </a:r>
            <a:r>
              <a:rPr lang="en-US" sz="1200" b="1" i="0" u="none" strike="noStrike" baseline="0">
                <a:solidFill>
                  <a:srgbClr val="000000"/>
                </a:solidFill>
                <a:latin typeface="+mn-lt"/>
              </a:rPr>
              <a:t> </a:t>
            </a:r>
            <a:r>
              <a:rPr lang="en-US" sz="1200" b="0" i="0" u="none" strike="noStrike" baseline="0">
                <a:solidFill>
                  <a:srgbClr val="000000"/>
                </a:solidFill>
                <a:latin typeface="+mn-lt"/>
              </a:rPr>
              <a:t>An unstressed vowel sound. It is commonly found in the weak syllable of a word that we say quite quickly or without much effort. It can be spelt with any vowel letter and sometimes with a </a:t>
            </a:r>
            <a:r>
              <a:rPr lang="en-US" sz="1200" b="1" i="0" u="none" strike="noStrike" baseline="0">
                <a:solidFill>
                  <a:srgbClr val="000000"/>
                </a:solidFill>
                <a:latin typeface="+mn-lt"/>
              </a:rPr>
              <a:t>vowel </a:t>
            </a:r>
            <a:r>
              <a:rPr lang="en-US" sz="1200" b="0" i="0" u="none" strike="noStrike" baseline="0">
                <a:solidFill>
                  <a:srgbClr val="000000"/>
                </a:solidFill>
                <a:latin typeface="+mn-lt"/>
              </a:rPr>
              <a:t>and an </a:t>
            </a:r>
            <a:r>
              <a:rPr lang="en-US" sz="1200" b="1" i="0" u="none" strike="noStrike" baseline="0">
                <a:solidFill>
                  <a:srgbClr val="000000"/>
                </a:solidFill>
                <a:latin typeface="+mn-lt"/>
              </a:rPr>
              <a:t>r </a:t>
            </a:r>
            <a:r>
              <a:rPr lang="en-US" sz="1200" b="0" i="0" u="none" strike="noStrike" baseline="0">
                <a:solidFill>
                  <a:srgbClr val="000000"/>
                </a:solidFill>
                <a:latin typeface="+mn-lt"/>
              </a:rPr>
              <a:t>(as in </a:t>
            </a:r>
            <a:r>
              <a:rPr lang="en-US" sz="1200" b="1" i="0" u="none" strike="noStrike" baseline="0">
                <a:solidFill>
                  <a:srgbClr val="000000"/>
                </a:solidFill>
                <a:latin typeface="+mn-lt"/>
              </a:rPr>
              <a:t>dinner </a:t>
            </a:r>
            <a:r>
              <a:rPr lang="en-US" sz="1200" b="0" i="0" u="none" strike="noStrike" baseline="0">
                <a:solidFill>
                  <a:srgbClr val="000000"/>
                </a:solidFill>
                <a:latin typeface="+mn-lt"/>
              </a:rPr>
              <a:t>and</a:t>
            </a:r>
            <a:r>
              <a:rPr lang="en-US" sz="1200" b="1" i="0" u="none" strike="noStrike" baseline="0">
                <a:solidFill>
                  <a:srgbClr val="000000"/>
                </a:solidFill>
                <a:latin typeface="+mn-lt"/>
              </a:rPr>
              <a:t> </a:t>
            </a:r>
            <a:r>
              <a:rPr lang="en-US" sz="1200" b="1" i="0" u="none" strike="noStrike" baseline="0" err="1">
                <a:solidFill>
                  <a:srgbClr val="000000"/>
                </a:solidFill>
                <a:latin typeface="+mn-lt"/>
              </a:rPr>
              <a:t>centre</a:t>
            </a:r>
            <a:r>
              <a:rPr lang="en-US" sz="1200" b="0" i="0" u="none" strike="noStrike" baseline="0">
                <a:solidFill>
                  <a:srgbClr val="000000"/>
                </a:solidFill>
                <a:latin typeface="+mn-lt"/>
              </a:rPr>
              <a:t>). It often sounds like a mumbled ‘uh’ or similar.   </a:t>
            </a:r>
          </a:p>
          <a:p>
            <a:pPr marL="0" indent="0">
              <a:buFont typeface="Arial" panose="020B0604020202020204" pitchFamily="34" charset="0"/>
              <a:buNone/>
            </a:pPr>
            <a:endParaRPr lang="en-US"/>
          </a:p>
          <a:p>
            <a:r>
              <a:rPr lang="en-US" b="0"/>
              <a:t>Notes about the</a:t>
            </a:r>
            <a:r>
              <a:rPr lang="en-US" b="1"/>
              <a:t> schwa </a:t>
            </a:r>
            <a:r>
              <a:rPr lang="en-US" b="0"/>
              <a:t>sound and this lesson:</a:t>
            </a:r>
          </a:p>
          <a:p>
            <a:pPr marL="171450" indent="-171450">
              <a:buFont typeface="Arial" panose="020B0604020202020204" pitchFamily="34" charset="0"/>
              <a:buChar char="•"/>
            </a:pPr>
            <a:r>
              <a:rPr lang="en-US"/>
              <a:t>People with different accents and language backgrounds will pronounce some vowel sounds, including the </a:t>
            </a:r>
            <a:r>
              <a:rPr lang="en-US" b="1"/>
              <a:t>schwa</a:t>
            </a:r>
            <a:r>
              <a:rPr lang="en-US"/>
              <a:t> sound, more or less clearly.*</a:t>
            </a:r>
          </a:p>
          <a:p>
            <a:pPr marL="171450" indent="-171450">
              <a:buFont typeface="Arial" panose="020B0604020202020204" pitchFamily="34" charset="0"/>
              <a:buChar char="•"/>
            </a:pPr>
            <a:r>
              <a:rPr lang="en-US"/>
              <a:t>Some words are more likely to be said with a clearer vowel sound when said in isolation than when said in running speech.*</a:t>
            </a:r>
          </a:p>
          <a:p>
            <a:pPr marL="171450" indent="-171450">
              <a:buFont typeface="Arial" panose="020B0604020202020204" pitchFamily="34" charset="0"/>
              <a:buChar char="•"/>
            </a:pPr>
            <a:r>
              <a:rPr lang="en-US" sz="1200" kern="1200">
                <a:solidFill>
                  <a:schemeClr val="tx1"/>
                </a:solidFill>
                <a:effectLst/>
                <a:latin typeface="+mn-lt"/>
                <a:ea typeface="+mn-ea"/>
                <a:cs typeface="+mn-cs"/>
              </a:rPr>
              <a:t>The primary focus of the lesson should be on reading and spelling the given words with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in the first syllable.</a:t>
            </a:r>
            <a:endParaRPr lang="en-US"/>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mn-lt"/>
                <a:ea typeface="Times New Roman" panose="02020603050405020304" pitchFamily="18" charset="0"/>
              </a:rPr>
              <a:t>The irregular </a:t>
            </a:r>
            <a:r>
              <a:rPr lang="en-AU">
                <a:latin typeface="+mn-lt"/>
                <a:ea typeface="Times New Roman" panose="02020603050405020304" pitchFamily="18" charset="0"/>
              </a:rPr>
              <a:t>word</a:t>
            </a:r>
            <a:r>
              <a:rPr lang="en-AU" sz="1200" kern="1200">
                <a:effectLst/>
                <a:latin typeface="+mn-lt"/>
                <a:ea typeface="Times New Roman" panose="02020603050405020304" pitchFamily="18" charset="0"/>
              </a:rPr>
              <a:t>** in this lesson is</a:t>
            </a:r>
            <a:r>
              <a:rPr lang="en-AU" b="0">
                <a:latin typeface="+mn-lt"/>
                <a:ea typeface="Times New Roman" panose="02020603050405020304" pitchFamily="18" charset="0"/>
              </a:rPr>
              <a:t> </a:t>
            </a:r>
            <a:r>
              <a:rPr lang="en-AU" b="1">
                <a:latin typeface="+mn-lt"/>
                <a:ea typeface="Times New Roman" panose="02020603050405020304" pitchFamily="18" charset="0"/>
              </a:rPr>
              <a:t>eyes</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*You may choose to discuss this with students at an appropriate time. Cognitive load should be considered when doing so.</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a:defRPr/>
            </a:pPr>
            <a:r>
              <a:rPr lang="en-US">
                <a:latin typeface="+mn-lt"/>
              </a:rPr>
              <a:t>Note: When spelling an irregular word orally, say the letter names aloud, grouping the letter names together according to the sounds in the word, for example, </a:t>
            </a:r>
            <a:r>
              <a:rPr lang="en-AU" sz="1200" b="1" i="0" kern="0">
                <a:effectLst/>
                <a:latin typeface="+mn-lt"/>
                <a:ea typeface="Times New Roman" panose="02020603050405020304" pitchFamily="18" charset="0"/>
              </a:rPr>
              <a:t>eye-s</a:t>
            </a:r>
            <a:r>
              <a:rPr lang="en-AU" sz="1200" i="0" kern="0">
                <a:effectLst/>
                <a:latin typeface="+mn-lt"/>
                <a:ea typeface="Times New Roman" panose="02020603050405020304" pitchFamily="18" charset="0"/>
              </a:rPr>
              <a:t> spells </a:t>
            </a:r>
            <a:r>
              <a:rPr lang="en-AU" sz="1200" b="1" i="0" kern="0">
                <a:effectLst/>
                <a:latin typeface="+mn-lt"/>
                <a:ea typeface="Times New Roman" panose="02020603050405020304" pitchFamily="18" charset="0"/>
              </a:rPr>
              <a:t>eyes</a:t>
            </a:r>
            <a:r>
              <a:rPr lang="en-US" b="0" i="0">
                <a:latin typeface="+mn-lt"/>
              </a:rPr>
              <a:t>.</a:t>
            </a:r>
          </a:p>
          <a:p>
            <a:endParaRPr lang="en-AU" sz="1200">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8D979-FCFC-8938-C5F8-DFF9BE79B6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2ABDF2-2C68-3924-BC4B-C502EF934A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2D232-8FF2-D351-5D18-E42C9B1D367C}"/>
              </a:ext>
            </a:extLst>
          </p:cNvPr>
          <p:cNvSpPr>
            <a:spLocks noGrp="1"/>
          </p:cNvSpPr>
          <p:nvPr>
            <p:ph type="body" idx="1"/>
          </p:nvPr>
        </p:nvSpPr>
        <p:spPr/>
        <p:txBody>
          <a:bodyPr/>
          <a:lstStyle/>
          <a:p>
            <a:r>
              <a:rPr lang="en-US" sz="1200" b="1">
                <a:latin typeface="+mn-lt"/>
              </a:rPr>
              <a:t>I do</a:t>
            </a:r>
          </a:p>
          <a:p>
            <a:endParaRPr lang="en-US" sz="1200" b="0">
              <a:latin typeface="+mn-lt"/>
            </a:endParaRPr>
          </a:p>
          <a:p>
            <a:r>
              <a:rPr lang="en-US" sz="1200" b="0">
                <a:latin typeface="+mn-lt"/>
              </a:rPr>
              <a:t>The notation on the slide:</a:t>
            </a:r>
          </a:p>
          <a:p>
            <a:pPr marL="171450" indent="-171450">
              <a:buFont typeface="Arial" panose="020B0604020202020204" pitchFamily="34" charset="0"/>
              <a:buChar char="•"/>
            </a:pPr>
            <a:r>
              <a:rPr lang="en-US" sz="1200" b="0">
                <a:latin typeface="+mn-lt"/>
              </a:rPr>
              <a:t>represents a word with a </a:t>
            </a:r>
            <a:r>
              <a:rPr lang="en-US" sz="1200" b="1">
                <a:latin typeface="+mn-lt"/>
              </a:rPr>
              <a:t>schwa</a:t>
            </a:r>
            <a:r>
              <a:rPr lang="en-US" sz="1200" b="0">
                <a:latin typeface="+mn-lt"/>
              </a:rPr>
              <a:t> sound as part of the first syllable</a:t>
            </a:r>
          </a:p>
          <a:p>
            <a:pPr marL="171450" indent="-171450">
              <a:buFont typeface="Arial" panose="020B0604020202020204" pitchFamily="34" charset="0"/>
              <a:buChar char="•"/>
            </a:pPr>
            <a:r>
              <a:rPr lang="en-US" sz="1200" b="0">
                <a:latin typeface="+mn-lt"/>
              </a:rPr>
              <a:t>uses a slash symbol to show syllable division.</a:t>
            </a:r>
          </a:p>
          <a:p>
            <a:endParaRPr lang="en-US" sz="1200" b="1">
              <a:latin typeface="+mn-lt"/>
            </a:endParaRPr>
          </a:p>
          <a:p>
            <a:pPr marL="0" indent="0">
              <a:buFont typeface="Arial" panose="020B0604020202020204" pitchFamily="34" charset="0"/>
              <a:buNone/>
            </a:pPr>
            <a:r>
              <a:rPr lang="en-US" i="0"/>
              <a:t>Say:</a:t>
            </a:r>
          </a:p>
          <a:p>
            <a:pPr marL="171450" indent="-171450">
              <a:buFont typeface="Arial" panose="020B0604020202020204" pitchFamily="34" charset="0"/>
              <a:buChar char="•"/>
            </a:pPr>
            <a:r>
              <a:rPr lang="en-US" i="1"/>
              <a:t>We have learnt that the </a:t>
            </a:r>
            <a:r>
              <a:rPr lang="en-US" b="1" i="1"/>
              <a:t>schwa</a:t>
            </a:r>
            <a:r>
              <a:rPr lang="en-US" i="1"/>
              <a:t> sound is found in weak syllables, that is, the syllables in a word that we say quite quickly, without much effort. </a:t>
            </a:r>
            <a:endParaRPr lang="en-US" sz="1200" i="1" kern="1200">
              <a:solidFill>
                <a:schemeClr val="tx1"/>
              </a:solidFill>
              <a:latin typeface="+mn-lt"/>
              <a:ea typeface="+mn-ea"/>
              <a:cs typeface="+mn-cs"/>
            </a:endParaRPr>
          </a:p>
          <a:p>
            <a:pPr marL="171450" indent="-171450">
              <a:buFont typeface="Arial" panose="020B0604020202020204" pitchFamily="34" charset="0"/>
              <a:buChar char="•"/>
            </a:pPr>
            <a:r>
              <a:rPr lang="en-US" sz="1200" i="1" kern="1200">
                <a:solidFill>
                  <a:schemeClr val="tx1"/>
                </a:solidFill>
                <a:latin typeface="+mn-lt"/>
                <a:ea typeface="+mn-ea"/>
                <a:cs typeface="+mn-cs"/>
              </a:rPr>
              <a:t>Using the </a:t>
            </a:r>
            <a:r>
              <a:rPr lang="en-US" sz="1200" b="1" i="1" kern="1200">
                <a:solidFill>
                  <a:schemeClr val="tx1"/>
                </a:solidFill>
                <a:latin typeface="+mn-lt"/>
                <a:ea typeface="+mn-ea"/>
                <a:cs typeface="+mn-cs"/>
              </a:rPr>
              <a:t>schwa</a:t>
            </a:r>
            <a:r>
              <a:rPr lang="en-US" sz="1200" i="1" kern="1200">
                <a:solidFill>
                  <a:schemeClr val="tx1"/>
                </a:solidFill>
                <a:latin typeface="+mn-lt"/>
                <a:ea typeface="+mn-ea"/>
                <a:cs typeface="+mn-cs"/>
              </a:rPr>
              <a:t> sound when we talk and read saves our mouths and breath from having to work too hard.</a:t>
            </a:r>
          </a:p>
          <a:p>
            <a:pPr marL="171450" indent="-171450">
              <a:buFont typeface="Arial" panose="020B0604020202020204" pitchFamily="34" charset="0"/>
              <a:buChar char="•"/>
            </a:pPr>
            <a:r>
              <a:rPr lang="en-US" i="1"/>
              <a:t>In this lesson we will focus on words with a </a:t>
            </a:r>
            <a:r>
              <a:rPr lang="en-US" b="1" i="1"/>
              <a:t>schwa</a:t>
            </a:r>
            <a:r>
              <a:rPr lang="en-US" i="1"/>
              <a:t> sound as </a:t>
            </a:r>
            <a:r>
              <a:rPr lang="en-US" i="1" u="sng"/>
              <a:t>part of</a:t>
            </a:r>
            <a:r>
              <a:rPr lang="en-US" i="1" u="none"/>
              <a:t> </a:t>
            </a:r>
            <a:r>
              <a:rPr lang="en-US" i="1"/>
              <a:t>the first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These are words like </a:t>
            </a:r>
            <a:r>
              <a:rPr lang="en-US" b="1" i="1">
                <a:latin typeface="Calibri" panose="020F0502020204030204" pitchFamily="34" charset="0"/>
                <a:ea typeface="Calibri" panose="020F0502020204030204" pitchFamily="34" charset="0"/>
                <a:cs typeface="Calibri" panose="020F0502020204030204" pitchFamily="34" charset="0"/>
              </a:rPr>
              <a:t>pr</a:t>
            </a:r>
            <a:r>
              <a:rPr lang="en-US" b="0" i="1">
                <a:latin typeface="Calibri" panose="020F0502020204030204" pitchFamily="34" charset="0"/>
                <a:ea typeface="Calibri" panose="020F0502020204030204" pitchFamily="34" charset="0"/>
                <a:cs typeface="Calibri" panose="020F0502020204030204" pitchFamily="34" charset="0"/>
              </a:rPr>
              <a:t>/Ə/</a:t>
            </a:r>
            <a:r>
              <a:rPr lang="en-US" b="0" i="1"/>
              <a:t>-</a:t>
            </a:r>
            <a:r>
              <a:rPr lang="en-US" b="1" i="1"/>
              <a:t>tend </a:t>
            </a:r>
            <a:r>
              <a:rPr lang="en-US" b="0" i="1"/>
              <a:t>and</a:t>
            </a:r>
            <a:r>
              <a:rPr lang="en-US" b="1" i="1"/>
              <a:t> c</a:t>
            </a:r>
            <a:r>
              <a:rPr lang="en-US" b="0" i="1">
                <a:latin typeface="Calibri" panose="020F0502020204030204" pitchFamily="34" charset="0"/>
                <a:ea typeface="Calibri" panose="020F0502020204030204" pitchFamily="34" charset="0"/>
                <a:cs typeface="Calibri" panose="020F0502020204030204" pitchFamily="34" charset="0"/>
              </a:rPr>
              <a:t>/Ə/</a:t>
            </a:r>
            <a:r>
              <a:rPr lang="en-US" b="0" i="1"/>
              <a:t>-</a:t>
            </a:r>
            <a:r>
              <a:rPr lang="en-US" b="1" i="1" err="1"/>
              <a:t>nnect</a:t>
            </a:r>
            <a:r>
              <a:rPr lang="en-US" b="1" i="1"/>
              <a:t> </a:t>
            </a:r>
            <a:r>
              <a:rPr lang="en-US" b="0" i="1"/>
              <a:t>where the </a:t>
            </a:r>
            <a:r>
              <a:rPr lang="en-US" b="1" i="1"/>
              <a:t>schwa</a:t>
            </a:r>
            <a:r>
              <a:rPr lang="en-US" b="0" i="1"/>
              <a:t> sound is </a:t>
            </a:r>
            <a:r>
              <a:rPr lang="en-US" b="0" i="1" u="sng"/>
              <a:t>one</a:t>
            </a:r>
            <a:r>
              <a:rPr lang="en-US" b="0" i="1"/>
              <a:t> of the sounds in the first syllable.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In these words, the </a:t>
            </a:r>
            <a:r>
              <a:rPr lang="en-US" b="1" i="1"/>
              <a:t>schwa</a:t>
            </a:r>
            <a:r>
              <a:rPr lang="en-US" b="0" i="1"/>
              <a:t> sound is usually the last sound in the first syllable, but not always.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a:p>
        </p:txBody>
      </p:sp>
      <p:sp>
        <p:nvSpPr>
          <p:cNvPr id="4" name="Slide Number Placeholder 3">
            <a:extLst>
              <a:ext uri="{FF2B5EF4-FFF2-40B4-BE49-F238E27FC236}">
                <a16:creationId xmlns:a16="http://schemas.microsoft.com/office/drawing/2014/main" id="{33B206DF-6926-6F2E-1216-B44A4C16FDD5}"/>
              </a:ext>
            </a:extLst>
          </p:cNvPr>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7993181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14349-6DA2-C276-F2CE-DA760AC228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2F2429-5A50-CE61-F463-38264DA952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53519B-0513-75C4-19BB-ACE9ACFCCB8B}"/>
              </a:ext>
            </a:extLst>
          </p:cNvPr>
          <p:cNvSpPr>
            <a:spLocks noGrp="1"/>
          </p:cNvSpPr>
          <p:nvPr>
            <p:ph type="body" idx="1"/>
          </p:nvPr>
        </p:nvSpPr>
        <p:spPr/>
        <p:txBody>
          <a:bodyPr/>
          <a:lstStyle/>
          <a:p>
            <a:r>
              <a:rPr lang="en-US" sz="1200" b="1">
                <a:latin typeface="+mn-lt"/>
              </a:rPr>
              <a:t>We do</a:t>
            </a:r>
          </a:p>
          <a:p>
            <a:pPr marL="171450" indent="-171450">
              <a:buFont typeface="Arial" panose="020B0604020202020204" pitchFamily="34" charset="0"/>
              <a:buChar char="•"/>
            </a:pPr>
            <a:endParaRPr lang="en-US" sz="1200" b="0">
              <a:latin typeface="+mn-lt"/>
            </a:endParaRPr>
          </a:p>
          <a:p>
            <a:r>
              <a:rPr lang="en-US" sz="1200" b="0">
                <a:latin typeface="+mn-lt"/>
              </a:rPr>
              <a:t>Support students as much as needed to </a:t>
            </a:r>
            <a:r>
              <a:rPr lang="en-US" sz="1200" b="0" err="1">
                <a:latin typeface="+mn-lt"/>
              </a:rPr>
              <a:t>practise</a:t>
            </a:r>
            <a:r>
              <a:rPr lang="en-US" sz="1200" b="0">
                <a:latin typeface="+mn-lt"/>
              </a:rPr>
              <a:t> identifying the </a:t>
            </a:r>
            <a:r>
              <a:rPr lang="en-US" sz="1200" b="1">
                <a:latin typeface="+mn-lt"/>
              </a:rPr>
              <a:t>schwa</a:t>
            </a:r>
            <a:r>
              <a:rPr lang="en-US" sz="1200" b="0">
                <a:latin typeface="+mn-lt"/>
              </a:rPr>
              <a:t> sound as part of the first syllable of a word.</a:t>
            </a:r>
          </a:p>
          <a:p>
            <a:endParaRPr lang="en-US" sz="1200" b="0">
              <a:latin typeface="+mn-lt"/>
              <a:ea typeface="Calibri" panose="020F0502020204030204" pitchFamily="34" charset="0"/>
              <a:cs typeface="Calibri" panose="020F0502020204030204" pitchFamily="34" charset="0"/>
            </a:endParaRPr>
          </a:p>
          <a:p>
            <a:r>
              <a:rPr lang="en-US" sz="1200" b="0">
                <a:latin typeface="+mn-lt"/>
                <a:ea typeface="Calibri" panose="020F0502020204030204" pitchFamily="34" charset="0"/>
                <a:cs typeface="Calibri" panose="020F0502020204030204" pitchFamily="34" charset="0"/>
              </a:rPr>
              <a:t>Have students: </a:t>
            </a:r>
          </a:p>
          <a:p>
            <a:pPr marL="171450" indent="-171450">
              <a:buFont typeface="Arial" panose="020B0604020202020204" pitchFamily="34" charset="0"/>
              <a:buChar char="•"/>
            </a:pPr>
            <a:r>
              <a:rPr lang="en-US" sz="1200" b="0">
                <a:latin typeface="+mn-lt"/>
                <a:ea typeface="Calibri" panose="020F0502020204030204" pitchFamily="34" charset="0"/>
                <a:cs typeface="Calibri" panose="020F0502020204030204" pitchFamily="34" charset="0"/>
              </a:rPr>
              <a:t>listen to you say each word from the list below syllable by syllable, then as a whole*</a:t>
            </a:r>
          </a:p>
          <a:p>
            <a:pPr marL="171450" indent="-171450">
              <a:buFont typeface="Arial" panose="020B0604020202020204" pitchFamily="34" charset="0"/>
              <a:buChar char="•"/>
            </a:pPr>
            <a:r>
              <a:rPr lang="en-US" sz="1200" b="0">
                <a:latin typeface="+mn-lt"/>
                <a:ea typeface="Calibri" panose="020F0502020204030204" pitchFamily="34" charset="0"/>
                <a:cs typeface="Calibri" panose="020F0502020204030204" pitchFamily="34" charset="0"/>
              </a:rPr>
              <a:t>repeat the word</a:t>
            </a:r>
          </a:p>
          <a:p>
            <a:pPr marL="171450" indent="-171450">
              <a:buFont typeface="Arial" panose="020B0604020202020204" pitchFamily="34" charset="0"/>
              <a:buChar char="•"/>
            </a:pPr>
            <a:r>
              <a:rPr lang="en-US" sz="1200" b="0">
                <a:latin typeface="+mn-lt"/>
                <a:ea typeface="Calibri" panose="020F0502020204030204" pitchFamily="34" charset="0"/>
                <a:cs typeface="Calibri" panose="020F0502020204030204" pitchFamily="34" charset="0"/>
              </a:rPr>
              <a:t>repeat the first syllable</a:t>
            </a:r>
          </a:p>
          <a:p>
            <a:pPr marL="171450" indent="-171450">
              <a:buFont typeface="Arial" panose="020B0604020202020204" pitchFamily="34" charset="0"/>
              <a:buChar char="•"/>
            </a:pPr>
            <a:r>
              <a:rPr lang="en-US" sz="1200" b="0">
                <a:latin typeface="+mn-lt"/>
                <a:ea typeface="Calibri" panose="020F0502020204030204" pitchFamily="34" charset="0"/>
                <a:cs typeface="Calibri" panose="020F0502020204030204" pitchFamily="34" charset="0"/>
              </a:rPr>
              <a:t>say the sounds in the first syllable, identifying the position of the</a:t>
            </a:r>
            <a:r>
              <a:rPr lang="en-US" sz="1200" b="1">
                <a:latin typeface="+mn-lt"/>
                <a:ea typeface="Calibri" panose="020F0502020204030204" pitchFamily="34" charset="0"/>
                <a:cs typeface="Calibri" panose="020F0502020204030204" pitchFamily="34" charset="0"/>
              </a:rPr>
              <a:t> schwa </a:t>
            </a:r>
            <a:r>
              <a:rPr lang="en-US" sz="1200" b="0">
                <a:latin typeface="+mn-lt"/>
                <a:ea typeface="Calibri" panose="020F0502020204030204" pitchFamily="34" charset="0"/>
                <a:cs typeface="Calibri" panose="020F0502020204030204" pitchFamily="34" charset="0"/>
              </a:rPr>
              <a:t>sound in that syllable.</a:t>
            </a:r>
          </a:p>
          <a:p>
            <a:pPr marL="171450" indent="-171450">
              <a:buFont typeface="Arial" panose="020B0604020202020204" pitchFamily="34" charset="0"/>
              <a:buChar char="•"/>
            </a:pPr>
            <a:endParaRPr lang="en-US" sz="1200" b="0" i="0">
              <a:latin typeface="+mn-lt"/>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sz="1200" b="0" i="0">
                <a:latin typeface="+mn-lt"/>
                <a:ea typeface="Calibri" panose="020F0502020204030204" pitchFamily="34" charset="0"/>
                <a:cs typeface="Calibri" panose="020F0502020204030204" pitchFamily="34" charset="0"/>
              </a:rPr>
              <a:t>Words to use:</a:t>
            </a:r>
          </a:p>
          <a:p>
            <a:pPr marL="171450" indent="-171450">
              <a:buFont typeface="Arial" panose="020B0604020202020204" pitchFamily="34" charset="0"/>
              <a:buChar char="•"/>
            </a:pPr>
            <a:r>
              <a:rPr lang="en-US" sz="1200" b="1" i="0">
                <a:latin typeface="+mn-lt"/>
                <a:ea typeface="Calibri" panose="020F0502020204030204" pitchFamily="34" charset="0"/>
                <a:cs typeface="Calibri" panose="020F0502020204030204" pitchFamily="34" charset="0"/>
              </a:rPr>
              <a:t>di-vide, divide</a:t>
            </a:r>
            <a:endParaRPr lang="en-US" sz="1200" b="0" i="0">
              <a:latin typeface="+mn-lt"/>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sz="1200" b="1" i="0">
                <a:latin typeface="+mn-lt"/>
                <a:ea typeface="Calibri" panose="020F0502020204030204" pitchFamily="34" charset="0"/>
                <a:cs typeface="Calibri" panose="020F0502020204030204" pitchFamily="34" charset="0"/>
              </a:rPr>
              <a:t>re-port, report</a:t>
            </a:r>
          </a:p>
          <a:p>
            <a:pPr marL="171450" indent="-171450">
              <a:buFont typeface="Arial" panose="020B0604020202020204" pitchFamily="34" charset="0"/>
              <a:buChar char="•"/>
            </a:pPr>
            <a:r>
              <a:rPr lang="en-US" sz="1200" b="1" i="0">
                <a:latin typeface="+mn-lt"/>
                <a:ea typeface="Calibri" panose="020F0502020204030204" pitchFamily="34" charset="0"/>
                <a:cs typeface="Calibri" panose="020F0502020204030204" pitchFamily="34" charset="0"/>
              </a:rPr>
              <a:t>con-fess, confess</a:t>
            </a:r>
          </a:p>
          <a:p>
            <a:pPr marL="0" indent="0">
              <a:buFont typeface="Arial" panose="020B0604020202020204" pitchFamily="34" charset="0"/>
              <a:buNone/>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*Remember to say the vowel sound in the first syllable as you would in natural speech, as a </a:t>
            </a:r>
            <a:r>
              <a:rPr lang="en-US" sz="1200" b="1">
                <a:latin typeface="+mn-lt"/>
              </a:rPr>
              <a:t>schwa</a:t>
            </a:r>
            <a:r>
              <a:rPr lang="en-US" sz="1200" b="0">
                <a:latin typeface="+mn-lt"/>
              </a:rPr>
              <a:t> sound.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Note: A recording of the </a:t>
            </a:r>
            <a:r>
              <a:rPr lang="en-US" sz="1200" b="1">
                <a:latin typeface="+mn-lt"/>
              </a:rPr>
              <a:t>schwa</a:t>
            </a:r>
            <a:r>
              <a:rPr lang="en-US" sz="1200" b="0">
                <a:latin typeface="+mn-lt"/>
              </a:rPr>
              <a:t> sound is embedded in the speaker symbol on the bottom right of the slide.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This </a:t>
            </a:r>
            <a:r>
              <a:rPr lang="en-US" b="0" i="0"/>
              <a:t>has been included to support you with an example of how to articulate this sound.</a:t>
            </a: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a:p>
            <a:pPr marL="0" indent="0">
              <a:buFont typeface="Arial" panose="020B0604020202020204" pitchFamily="34" charset="0"/>
              <a:buNone/>
            </a:pPr>
            <a:endParaRPr lang="en-US" i="0"/>
          </a:p>
        </p:txBody>
      </p:sp>
      <p:sp>
        <p:nvSpPr>
          <p:cNvPr id="4" name="Slide Number Placeholder 3">
            <a:extLst>
              <a:ext uri="{FF2B5EF4-FFF2-40B4-BE49-F238E27FC236}">
                <a16:creationId xmlns:a16="http://schemas.microsoft.com/office/drawing/2014/main" id="{4138FEFE-73FB-9D0E-EEF6-E83436854263}"/>
              </a:ext>
            </a:extLst>
          </p:cNvPr>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070324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Refer to the letter tiles on the slide showing the pattern of words with a </a:t>
            </a:r>
            <a:r>
              <a:rPr lang="en-US" sz="1200" b="1"/>
              <a:t>silent final e</a:t>
            </a:r>
            <a:r>
              <a:rPr lang="en-US" sz="1200" b="0"/>
              <a:t>.</a:t>
            </a:r>
            <a:r>
              <a:rPr lang="en-US" sz="1200" b="1"/>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Prompt students to recall that words end in </a:t>
            </a:r>
            <a:r>
              <a:rPr lang="en-US" sz="1200" b="1"/>
              <a:t>silent final e</a:t>
            </a:r>
            <a:r>
              <a:rPr lang="en-US" sz="1200" b="0"/>
              <a:t> after </a:t>
            </a:r>
            <a:r>
              <a:rPr lang="en-US" sz="1200" b="1"/>
              <a:t>v</a:t>
            </a:r>
            <a:r>
              <a:rPr lang="en-US" sz="1200" b="0"/>
              <a:t> because English words do not end with the letter </a:t>
            </a:r>
            <a:r>
              <a:rPr lang="en-US" sz="1200" b="1"/>
              <a:t>v</a:t>
            </a:r>
            <a:r>
              <a:rPr lang="en-US" sz="1200"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Remind students of further reasons that words end in </a:t>
            </a:r>
            <a:r>
              <a:rPr lang="en-US" sz="1200" b="1"/>
              <a:t>silent final e</a:t>
            </a:r>
            <a:r>
              <a:rPr lang="en-US" sz="1200"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t>The way we say some English words has changed over time.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t>The English language uses words from other languages.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kern="1200">
                <a:effectLst/>
                <a:latin typeface="+mn-lt"/>
                <a:cs typeface="Arial" panose="020B0604020202020204" pitchFamily="34" charset="0"/>
              </a:rPr>
              <a:t>The </a:t>
            </a:r>
            <a:r>
              <a:rPr lang="en-AU" sz="1200" b="1" kern="1200">
                <a:effectLst/>
                <a:latin typeface="+mn-lt"/>
                <a:cs typeface="Arial" panose="020B0604020202020204" pitchFamily="34" charset="0"/>
              </a:rPr>
              <a:t>silent final e </a:t>
            </a:r>
            <a:r>
              <a:rPr lang="en-AU" sz="1200" b="0" kern="1200">
                <a:effectLst/>
                <a:latin typeface="+mn-lt"/>
                <a:cs typeface="Arial" panose="020B0604020202020204" pitchFamily="34" charset="0"/>
              </a:rPr>
              <a:t>helps make the word look different from other similar words or spelling patterns.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t>Prompt students to recall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a:t>s</a:t>
            </a:r>
            <a:r>
              <a:rPr lang="en-US" sz="1200" b="0" i="0"/>
              <a:t>, </a:t>
            </a:r>
            <a:r>
              <a:rPr lang="en-US" sz="1200" b="1" i="0"/>
              <a:t>z</a:t>
            </a:r>
            <a:r>
              <a:rPr lang="en-US" sz="1200" b="0" i="0"/>
              <a:t> and </a:t>
            </a:r>
            <a:r>
              <a:rPr lang="en-US" sz="1200" b="1" i="0" err="1"/>
              <a:t>th</a:t>
            </a:r>
            <a:r>
              <a:rPr lang="en-US" sz="1200" b="0" i="0"/>
              <a:t> are common letters before a </a:t>
            </a:r>
            <a:r>
              <a:rPr lang="en-US" sz="1200" b="1" i="0"/>
              <a:t>silent final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a:t>s </a:t>
            </a:r>
            <a:r>
              <a:rPr lang="en-US" sz="1200" b="0" i="0"/>
              <a:t>can say /s/ or /z/ before a </a:t>
            </a:r>
            <a:r>
              <a:rPr lang="en-US" sz="1200" b="1" i="0"/>
              <a:t>silent final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err="1"/>
              <a:t>th</a:t>
            </a:r>
            <a:r>
              <a:rPr lang="en-US" sz="1200" b="1" i="0"/>
              <a:t> </a:t>
            </a:r>
            <a:r>
              <a:rPr lang="en-US" sz="1200" b="0" i="0"/>
              <a:t>says its voiced sound before a</a:t>
            </a:r>
            <a:r>
              <a:rPr lang="en-US" sz="1200" b="1" i="0"/>
              <a:t> silent final e</a:t>
            </a:r>
            <a:r>
              <a:rPr lang="en-US" sz="1200" b="0"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t>Remind students that the best way to remember which words end in a </a:t>
            </a:r>
            <a:r>
              <a:rPr lang="en-US" sz="1200" b="1" i="0"/>
              <a:t>silent final e </a:t>
            </a:r>
            <a:r>
              <a:rPr lang="en-US" sz="1200" b="0" i="0"/>
              <a:t>is to </a:t>
            </a:r>
            <a:r>
              <a:rPr lang="en-US" sz="1200" b="0" i="0" err="1"/>
              <a:t>practise</a:t>
            </a:r>
            <a:r>
              <a:rPr lang="en-US" sz="1200" b="0" i="0"/>
              <a:t> reading and writing these words correctly.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*If your students can recall these reasons independently, prompt them to do so. However, this is a lot of new information for students to take in so, in most cases, recall these reasons aloud for your students. </a:t>
            </a:r>
            <a:endParaRPr lang="en-US" sz="1200" b="1"/>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3529798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9CC495-9949-BD1B-A523-3445B4773F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D66EF9-11FE-EA4C-4A5E-2A94745CD9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5876C2-A27A-089C-7FDE-92D5DF9DE17F}"/>
              </a:ext>
            </a:extLst>
          </p:cNvPr>
          <p:cNvSpPr>
            <a:spLocks noGrp="1"/>
          </p:cNvSpPr>
          <p:nvPr>
            <p:ph type="body" idx="1"/>
          </p:nvPr>
        </p:nvSpPr>
        <p:spPr/>
        <p:txBody>
          <a:bodyPr/>
          <a:lstStyle/>
          <a:p>
            <a:r>
              <a:rPr lang="en-US" sz="1200" b="1">
                <a:latin typeface="+mn-lt"/>
              </a:rPr>
              <a:t>I do</a:t>
            </a:r>
          </a:p>
          <a:p>
            <a:endParaRPr lang="en-US" sz="1200" b="1">
              <a:latin typeface="+mn-lt"/>
            </a:endParaRPr>
          </a:p>
          <a:p>
            <a:r>
              <a:rPr lang="en-US" sz="1200" b="0">
                <a:latin typeface="+mn-lt"/>
              </a:rPr>
              <a:t>The notation on the slide represents a </a:t>
            </a:r>
            <a:r>
              <a:rPr lang="en-US" sz="1200" b="1">
                <a:latin typeface="+mn-lt"/>
              </a:rPr>
              <a:t>schwa</a:t>
            </a:r>
            <a:r>
              <a:rPr lang="en-US" sz="1200" b="0">
                <a:latin typeface="+mn-lt"/>
              </a:rPr>
              <a:t> sound in the first syllable with a letter or letters before it and sometimes a sound after it. </a:t>
            </a:r>
          </a:p>
          <a:p>
            <a:endParaRPr lang="en-US" sz="1200" b="1">
              <a:latin typeface="+mn-lt"/>
            </a:endParaRPr>
          </a:p>
          <a:p>
            <a:pPr marL="0" indent="0">
              <a:buFont typeface="Arial" panose="020B0604020202020204" pitchFamily="34" charset="0"/>
              <a:buNone/>
            </a:pPr>
            <a:r>
              <a:rPr lang="en-US" i="0"/>
              <a:t>Introduce common spellings for</a:t>
            </a:r>
            <a:r>
              <a:rPr lang="en-US" b="1" i="0"/>
              <a:t> schwa </a:t>
            </a:r>
            <a:r>
              <a:rPr lang="en-US" i="0"/>
              <a:t>as part of the first syllable. Say:</a:t>
            </a:r>
          </a:p>
          <a:p>
            <a:pPr marL="171450" indent="-171450">
              <a:buFont typeface="Arial" panose="020B0604020202020204" pitchFamily="34" charset="0"/>
              <a:buChar char="•"/>
            </a:pPr>
            <a:r>
              <a:rPr lang="en-US" i="1"/>
              <a:t>/</a:t>
            </a:r>
            <a:r>
              <a:rPr lang="en-US" i="1">
                <a:latin typeface="Calibri" panose="020F0502020204030204" pitchFamily="34" charset="0"/>
                <a:ea typeface="Calibri" panose="020F0502020204030204" pitchFamily="34" charset="0"/>
                <a:cs typeface="Calibri" panose="020F0502020204030204" pitchFamily="34" charset="0"/>
              </a:rPr>
              <a:t>Ə/</a:t>
            </a:r>
            <a:r>
              <a:rPr lang="en-US" i="1"/>
              <a:t> is a vowel sound, it is a lazy vowel sound!</a:t>
            </a:r>
          </a:p>
          <a:p>
            <a:pPr marL="171450" indent="-171450">
              <a:buFont typeface="Arial" panose="020B0604020202020204" pitchFamily="34" charset="0"/>
              <a:buChar char="•"/>
            </a:pPr>
            <a:r>
              <a:rPr lang="en-US" i="1"/>
              <a:t>It can be spelt with any </a:t>
            </a:r>
            <a:r>
              <a:rPr lang="en-US" b="1" i="1"/>
              <a:t>vowel letter</a:t>
            </a:r>
            <a:r>
              <a:rPr lang="en-US" b="0" i="1"/>
              <a:t> or</a:t>
            </a:r>
            <a:r>
              <a:rPr lang="en-US" i="1"/>
              <a:t> a </a:t>
            </a:r>
            <a:r>
              <a:rPr lang="en-US" b="1" i="1"/>
              <a:t>vowel letter </a:t>
            </a:r>
            <a:r>
              <a:rPr lang="en-US" i="1"/>
              <a:t>and an </a:t>
            </a:r>
            <a:r>
              <a:rPr lang="en-US" b="1" i="1"/>
              <a:t>r</a:t>
            </a:r>
            <a:r>
              <a:rPr lang="en-US" b="0" i="1"/>
              <a:t>.</a:t>
            </a:r>
          </a:p>
          <a:p>
            <a:pPr marL="171450" indent="-171450">
              <a:buFont typeface="Arial" panose="020B0604020202020204" pitchFamily="34" charset="0"/>
              <a:buChar char="•"/>
            </a:pPr>
            <a:r>
              <a:rPr lang="en-US" b="0" i="1"/>
              <a:t>Today we will focus on how to spell the </a:t>
            </a:r>
            <a:r>
              <a:rPr lang="en-US" b="1" i="1"/>
              <a:t>schwa </a:t>
            </a:r>
            <a:r>
              <a:rPr lang="en-US" b="0" i="1"/>
              <a:t>sound as part of the first syllable of a word. </a:t>
            </a:r>
          </a:p>
          <a:p>
            <a:pPr marL="171450" indent="-171450">
              <a:buFont typeface="Arial" panose="020B0604020202020204" pitchFamily="34" charset="0"/>
              <a:buChar char="•"/>
            </a:pPr>
            <a:endParaRPr lang="en-US" i="0"/>
          </a:p>
          <a:p>
            <a:pPr marL="0" indent="0">
              <a:buFont typeface="Arial" panose="020B0604020202020204" pitchFamily="34" charset="0"/>
              <a:buNone/>
            </a:pPr>
            <a:r>
              <a:rPr lang="en-US" i="0"/>
              <a:t>Focus on common spellings for </a:t>
            </a:r>
            <a:r>
              <a:rPr lang="en-US" b="1" i="0"/>
              <a:t>schwa</a:t>
            </a:r>
            <a:r>
              <a:rPr lang="en-US" i="0"/>
              <a:t> as part of the first syllable of a word. Say:</a:t>
            </a:r>
          </a:p>
          <a:p>
            <a:pPr marL="171450" indent="-171450">
              <a:buFont typeface="Arial" panose="020B0604020202020204" pitchFamily="34" charset="0"/>
              <a:buChar char="•"/>
            </a:pPr>
            <a:r>
              <a:rPr lang="en-US" b="0" i="1"/>
              <a:t>There is no one rule that tells us which vowel we should use to spell a </a:t>
            </a:r>
            <a:r>
              <a:rPr lang="en-US" b="1" i="1"/>
              <a:t>schwa</a:t>
            </a:r>
            <a:r>
              <a:rPr lang="en-US" b="0" i="1"/>
              <a:t> sound as part of the first syllable of a word.</a:t>
            </a:r>
            <a:endParaRPr lang="en-US" i="1"/>
          </a:p>
          <a:p>
            <a:pPr marL="171450" indent="-171450">
              <a:buFont typeface="Arial" panose="020B0604020202020204" pitchFamily="34" charset="0"/>
              <a:buChar char="•"/>
            </a:pPr>
            <a:r>
              <a:rPr lang="en-US" b="0" i="1"/>
              <a:t>Knowing how common each vowel spelling is can help us:</a:t>
            </a:r>
          </a:p>
          <a:p>
            <a:pPr marL="628650" lvl="1" indent="-171450">
              <a:buFont typeface="Arial" panose="020B0604020202020204" pitchFamily="34" charset="0"/>
              <a:buChar char="•"/>
            </a:pPr>
            <a:r>
              <a:rPr lang="en-US" b="1" i="1"/>
              <a:t>e </a:t>
            </a:r>
            <a:r>
              <a:rPr lang="en-US" b="0" i="1"/>
              <a:t>is the most common</a:t>
            </a:r>
          </a:p>
          <a:p>
            <a:pPr marL="628650" lvl="1" indent="-171450">
              <a:buFont typeface="Arial" panose="020B0604020202020204" pitchFamily="34" charset="0"/>
              <a:buChar char="•"/>
            </a:pPr>
            <a:r>
              <a:rPr lang="en-US" b="1" i="1"/>
              <a:t>o</a:t>
            </a:r>
            <a:r>
              <a:rPr lang="en-US" b="0" i="1"/>
              <a:t> is also common</a:t>
            </a:r>
          </a:p>
          <a:p>
            <a:pPr marL="628650" lvl="1" indent="-171450">
              <a:buFont typeface="Arial" panose="020B0604020202020204" pitchFamily="34" charset="0"/>
              <a:buChar char="•"/>
            </a:pPr>
            <a:r>
              <a:rPr lang="en-US" b="1" i="1"/>
              <a:t>u</a:t>
            </a:r>
            <a:r>
              <a:rPr lang="en-US" b="0" i="1"/>
              <a:t> and </a:t>
            </a:r>
            <a:r>
              <a:rPr lang="en-US" b="1" i="1" err="1"/>
              <a:t>i</a:t>
            </a:r>
            <a:r>
              <a:rPr lang="en-US" b="0" i="1"/>
              <a:t> are uncommon.</a:t>
            </a:r>
          </a:p>
          <a:p>
            <a:pPr marL="171450" indent="-171450">
              <a:buFont typeface="Arial" panose="020B0604020202020204" pitchFamily="34" charset="0"/>
              <a:buChar char="•"/>
            </a:pPr>
            <a:r>
              <a:rPr lang="en-US" b="0" i="1"/>
              <a:t>The best way to get to know how to spell words with a </a:t>
            </a:r>
            <a:r>
              <a:rPr lang="en-US" b="1" i="1"/>
              <a:t>schwa</a:t>
            </a:r>
            <a:r>
              <a:rPr lang="en-US" b="0" i="1"/>
              <a:t> sound is to </a:t>
            </a:r>
            <a:r>
              <a:rPr lang="en-US" b="0" i="1" err="1"/>
              <a:t>practise</a:t>
            </a:r>
            <a:r>
              <a:rPr lang="en-US" b="0" i="1"/>
              <a:t> reading and spelling them correctly.</a:t>
            </a:r>
          </a:p>
          <a:p>
            <a:pPr marL="171450" indent="-171450">
              <a:buFont typeface="Arial" panose="020B0604020202020204" pitchFamily="34" charset="0"/>
              <a:buChar char="•"/>
            </a:pPr>
            <a:r>
              <a:rPr lang="en-US" b="0" i="1"/>
              <a:t>We will also learn about using a ‘spelling voice’ to help us in this lesson. </a:t>
            </a:r>
          </a:p>
        </p:txBody>
      </p:sp>
      <p:sp>
        <p:nvSpPr>
          <p:cNvPr id="4" name="Slide Number Placeholder 3">
            <a:extLst>
              <a:ext uri="{FF2B5EF4-FFF2-40B4-BE49-F238E27FC236}">
                <a16:creationId xmlns:a16="http://schemas.microsoft.com/office/drawing/2014/main" id="{F83BA7B7-C2D7-53AE-1308-16205AD7FD3E}"/>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7971996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4FB6B-FAA8-A556-9CD3-EEDDB602AF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6B88DB-1316-D51D-BC3E-A50CE8DE21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FF3AE1-8737-BBB3-8FE5-E6600D1C2FDB}"/>
              </a:ext>
            </a:extLst>
          </p:cNvPr>
          <p:cNvSpPr>
            <a:spLocks noGrp="1"/>
          </p:cNvSpPr>
          <p:nvPr>
            <p:ph type="body" idx="1"/>
          </p:nvPr>
        </p:nvSpPr>
        <p:spPr/>
        <p:txBody>
          <a:bodyPr/>
          <a:lstStyle/>
          <a:p>
            <a:r>
              <a:rPr lang="en-US" sz="1200" b="1">
                <a:latin typeface="+mn-lt"/>
              </a:rPr>
              <a:t>We do</a:t>
            </a:r>
          </a:p>
          <a:p>
            <a:pPr marL="0" indent="0">
              <a:buFont typeface="Arial" panose="020B0604020202020204" pitchFamily="34" charset="0"/>
              <a:buNone/>
            </a:pPr>
            <a:endParaRPr lang="en-US" i="0"/>
          </a:p>
          <a:p>
            <a:pPr marL="0" indent="0">
              <a:buFont typeface="Arial" panose="020B0604020202020204" pitchFamily="34" charset="0"/>
              <a:buNone/>
            </a:pPr>
            <a:r>
              <a:rPr lang="en-US" i="0"/>
              <a:t>Prompt students to recall which vowels are used to spell the </a:t>
            </a:r>
            <a:r>
              <a:rPr lang="en-US" b="1" i="0"/>
              <a:t>schwa</a:t>
            </a:r>
            <a:r>
              <a:rPr lang="en-US" i="0"/>
              <a:t> sound as part of the first syllable of a word.</a:t>
            </a:r>
          </a:p>
          <a:p>
            <a:pPr marL="0" indent="0">
              <a:buFont typeface="Arial" panose="020B0604020202020204" pitchFamily="34" charset="0"/>
              <a:buNone/>
            </a:pPr>
            <a:endParaRPr lang="en-US" i="0"/>
          </a:p>
          <a:p>
            <a:pPr marL="0" indent="0">
              <a:buFont typeface="Arial" panose="020B0604020202020204" pitchFamily="34" charset="0"/>
              <a:buNone/>
            </a:pPr>
            <a:r>
              <a:rPr lang="en-US" b="0" i="0"/>
              <a:t>Ask students which vowel spelling for /</a:t>
            </a:r>
            <a:r>
              <a:rPr lang="en-US" b="0" i="0">
                <a:latin typeface="Calibri" panose="020F0502020204030204" pitchFamily="34" charset="0"/>
                <a:ea typeface="Calibri" panose="020F0502020204030204" pitchFamily="34" charset="0"/>
                <a:cs typeface="Calibri" panose="020F0502020204030204" pitchFamily="34" charset="0"/>
              </a:rPr>
              <a:t>Ə/</a:t>
            </a:r>
            <a:r>
              <a:rPr lang="en-US" b="0" i="0"/>
              <a:t> is:</a:t>
            </a:r>
          </a:p>
          <a:p>
            <a:pPr marL="171450" indent="-171450">
              <a:buFont typeface="Arial" panose="020B0604020202020204" pitchFamily="34" charset="0"/>
              <a:buChar char="•"/>
            </a:pPr>
            <a:r>
              <a:rPr lang="en-US" b="0" i="0"/>
              <a:t>most common (</a:t>
            </a:r>
            <a:r>
              <a:rPr lang="en-US" b="1" i="0"/>
              <a:t>e</a:t>
            </a:r>
            <a:r>
              <a:rPr lang="en-US" b="0"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also common (</a:t>
            </a:r>
            <a:r>
              <a:rPr lang="en-US" b="1" i="0"/>
              <a:t>o</a:t>
            </a:r>
            <a:r>
              <a:rPr lang="en-US" b="0" i="0"/>
              <a:t>)</a:t>
            </a:r>
          </a:p>
          <a:p>
            <a:pPr marL="171450" indent="-171450">
              <a:buFont typeface="Arial" panose="020B0604020202020204" pitchFamily="34" charset="0"/>
              <a:buChar char="•"/>
            </a:pPr>
            <a:r>
              <a:rPr lang="en-US" b="0" i="0"/>
              <a:t>uncommon (</a:t>
            </a:r>
            <a:r>
              <a:rPr lang="en-US" b="1" i="0"/>
              <a:t>u</a:t>
            </a:r>
            <a:r>
              <a:rPr lang="en-US" b="0" i="0"/>
              <a:t> and </a:t>
            </a:r>
            <a:r>
              <a:rPr lang="en-US" b="1" i="0" err="1"/>
              <a:t>i</a:t>
            </a:r>
            <a:r>
              <a:rPr lang="en-US" b="0" i="0"/>
              <a:t>).</a:t>
            </a:r>
          </a:p>
          <a:p>
            <a:pPr marL="171450" indent="-171450">
              <a:buFont typeface="Arial" panose="020B0604020202020204" pitchFamily="34" charset="0"/>
              <a:buChar char="•"/>
            </a:pPr>
            <a:endParaRPr lang="en-US" b="0" i="0"/>
          </a:p>
          <a:p>
            <a:pPr marL="0" indent="0">
              <a:buFont typeface="Arial" panose="020B0604020202020204" pitchFamily="34" charset="0"/>
              <a:buNone/>
            </a:pPr>
            <a:r>
              <a:rPr lang="en-US" b="0" i="0"/>
              <a:t>Remind students that the best way to get to know how to spell words with a </a:t>
            </a:r>
            <a:r>
              <a:rPr lang="en-US" b="1" i="0"/>
              <a:t>schwa</a:t>
            </a:r>
            <a:r>
              <a:rPr lang="en-US" b="0" i="0"/>
              <a:t> sound is to </a:t>
            </a:r>
            <a:r>
              <a:rPr lang="en-US" b="0" i="0" err="1"/>
              <a:t>practise</a:t>
            </a:r>
            <a:r>
              <a:rPr lang="en-US" b="0" i="0"/>
              <a:t> reading and spelling them correctly. </a:t>
            </a:r>
          </a:p>
          <a:p>
            <a:pPr marL="0" indent="0">
              <a:buFont typeface="Arial" panose="020B0604020202020204" pitchFamily="34" charset="0"/>
              <a:buNone/>
            </a:pPr>
            <a:endParaRPr lang="en-US" b="0"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t>Note: You may like to print and display this slide in the classroom. You may also like to create and add to lists of words students get to know under each spelling for </a:t>
            </a:r>
            <a:r>
              <a:rPr lang="en-US" b="1" i="0"/>
              <a:t>schwa</a:t>
            </a:r>
            <a:r>
              <a:rPr lang="en-US" b="0" i="0"/>
              <a:t> as part of the first syllable in a word.</a:t>
            </a:r>
          </a:p>
          <a:p>
            <a:pPr marL="0" indent="0">
              <a:buFont typeface="Arial" panose="020B0604020202020204" pitchFamily="34" charset="0"/>
              <a:buNone/>
            </a:pPr>
            <a:endParaRPr lang="en-US" b="0" i="0"/>
          </a:p>
        </p:txBody>
      </p:sp>
      <p:sp>
        <p:nvSpPr>
          <p:cNvPr id="4" name="Slide Number Placeholder 3">
            <a:extLst>
              <a:ext uri="{FF2B5EF4-FFF2-40B4-BE49-F238E27FC236}">
                <a16:creationId xmlns:a16="http://schemas.microsoft.com/office/drawing/2014/main" id="{398DC5F0-A0EE-0EAF-9133-FCB9AA13E122}"/>
              </a:ext>
            </a:extLst>
          </p:cNvPr>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4869179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8E235-558E-70A9-42FE-C01427B69D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0A7D81-6B25-F2BA-A5BA-E7E15C7644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F9AA86-3BB9-FC26-2373-BD39BF1EA05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reminder that the indicated vowel letter is saying the </a:t>
            </a:r>
            <a:r>
              <a:rPr lang="en-US" b="1">
                <a:latin typeface="+mn-lt"/>
              </a:rPr>
              <a:t>schwa </a:t>
            </a:r>
            <a:r>
              <a:rPr lang="en-US" b="0">
                <a:latin typeface="+mn-lt"/>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The first </a:t>
            </a:r>
            <a:r>
              <a:rPr lang="en-US" b="1" i="1">
                <a:latin typeface="+mn-lt"/>
              </a:rPr>
              <a:t>e</a:t>
            </a:r>
            <a:r>
              <a:rPr lang="en-US" i="1">
                <a:latin typeface="+mn-lt"/>
              </a:rPr>
              <a:t> in each word says /</a:t>
            </a:r>
            <a:r>
              <a:rPr lang="en-US" i="1">
                <a:latin typeface="+mn-lt"/>
                <a:ea typeface="Calibri" panose="020F0502020204030204" pitchFamily="34" charset="0"/>
                <a:cs typeface="Calibri" panose="020F0502020204030204" pitchFamily="34" charset="0"/>
              </a:rPr>
              <a:t>Ə/.</a:t>
            </a:r>
            <a:endParaRPr lang="en-US"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e</a:t>
            </a:r>
            <a:r>
              <a:rPr lang="en-US" b="0" i="1">
                <a:latin typeface="+mn-lt"/>
              </a:rPr>
              <a:t> is the most common spelling for </a:t>
            </a:r>
            <a:r>
              <a:rPr lang="en-US" b="1" i="1">
                <a:latin typeface="+mn-lt"/>
              </a:rPr>
              <a:t>schwa</a:t>
            </a:r>
            <a:r>
              <a:rPr lang="en-US" b="0" i="1">
                <a:latin typeface="+mn-lt"/>
              </a:rPr>
              <a:t> as part of the first syllable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Explain how you read each word.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I will read each syllable, then read the whole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The first syllable of each word has a </a:t>
            </a:r>
            <a:r>
              <a:rPr lang="en-US" b="1" i="1">
                <a:latin typeface="+mn-lt"/>
              </a:rPr>
              <a:t>schwa </a:t>
            </a:r>
            <a:r>
              <a:rPr lang="en-US" b="0" i="1">
                <a:latin typeface="+mn-lt"/>
              </a:rPr>
              <a:t>sound as part of it.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The</a:t>
            </a:r>
            <a:r>
              <a:rPr lang="en-US" b="1" i="1">
                <a:latin typeface="+mn-lt"/>
              </a:rPr>
              <a:t> schwa </a:t>
            </a:r>
            <a:r>
              <a:rPr lang="en-US" b="0" i="1">
                <a:latin typeface="+mn-lt"/>
              </a:rPr>
              <a:t>sound comes after a consonant sound or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The </a:t>
            </a:r>
            <a:r>
              <a:rPr lang="en-US" b="1" i="1">
                <a:latin typeface="+mn-lt"/>
              </a:rPr>
              <a:t>schwa</a:t>
            </a:r>
            <a:r>
              <a:rPr lang="en-US" b="0" i="1">
                <a:latin typeface="+mn-lt"/>
              </a:rPr>
              <a:t> syllable is the weaker syllable, and the other syllable is stronger, with clearer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indent="0">
              <a:buFont typeface="Arial" panose="020B0604020202020204" pitchFamily="34" charset="0"/>
              <a:buNone/>
            </a:pPr>
            <a:r>
              <a:rPr lang="en-US" b="0" i="0"/>
              <a:t>Demonstrate reading each word on the slide by:</a:t>
            </a:r>
          </a:p>
          <a:p>
            <a:pPr marL="171450" indent="-171450">
              <a:buFont typeface="Arial" panose="020B0604020202020204" pitchFamily="34" charset="0"/>
              <a:buChar char="•"/>
            </a:pPr>
            <a:r>
              <a:rPr lang="en-US" b="0" i="0"/>
              <a:t>reading the word syllable by syllable</a:t>
            </a:r>
          </a:p>
          <a:p>
            <a:pPr marL="171450" indent="-171450">
              <a:buFont typeface="Arial" panose="020B0604020202020204" pitchFamily="34" charset="0"/>
              <a:buChar char="•"/>
            </a:pPr>
            <a:r>
              <a:rPr lang="en-US" b="0" i="0"/>
              <a:t>reading the word as a whole.</a:t>
            </a:r>
          </a:p>
          <a:p>
            <a:pPr marL="0" indent="0">
              <a:buFont typeface="Arial" panose="020B0604020202020204" pitchFamily="34" charset="0"/>
              <a:buNone/>
            </a:pPr>
            <a:endParaRPr lang="en-US" b="0" i="0"/>
          </a:p>
          <a:p>
            <a:pPr marL="0" indent="0">
              <a:buFont typeface="Arial" panose="020B0604020202020204" pitchFamily="34" charset="0"/>
              <a:buNone/>
            </a:pPr>
            <a:r>
              <a:rPr lang="en-US" b="0" i="0"/>
              <a:t>Note:</a:t>
            </a:r>
          </a:p>
          <a:p>
            <a:pPr marL="171450" indent="-171450">
              <a:buFont typeface="Arial" panose="020B0604020202020204" pitchFamily="34" charset="0"/>
              <a:buChar char="•"/>
            </a:pPr>
            <a:r>
              <a:rPr lang="en-US" b="0" i="0"/>
              <a:t>You may note to students that some of these words are sometimes said with a clearer, long /ē/ vowel sound. </a:t>
            </a:r>
          </a:p>
          <a:p>
            <a:pPr marL="171450" indent="-171450">
              <a:buFont typeface="Arial" panose="020B0604020202020204" pitchFamily="34" charset="0"/>
              <a:buChar char="•"/>
            </a:pPr>
            <a:r>
              <a:rPr lang="en-US" b="0" i="0"/>
              <a:t>It is important students are able to </a:t>
            </a:r>
            <a:r>
              <a:rPr lang="en-US" b="0" i="0" err="1"/>
              <a:t>recognise</a:t>
            </a:r>
            <a:r>
              <a:rPr lang="en-US" b="0" i="0"/>
              <a:t> the </a:t>
            </a:r>
            <a:r>
              <a:rPr lang="en-US" b="1" i="0"/>
              <a:t>schwa</a:t>
            </a:r>
            <a:r>
              <a:rPr lang="en-US" b="0" i="0"/>
              <a:t> sound in these words, however, because the words are commonly said and read that way. </a:t>
            </a:r>
          </a:p>
        </p:txBody>
      </p:sp>
      <p:sp>
        <p:nvSpPr>
          <p:cNvPr id="4" name="Slide Number Placeholder 3">
            <a:extLst>
              <a:ext uri="{FF2B5EF4-FFF2-40B4-BE49-F238E27FC236}">
                <a16:creationId xmlns:a16="http://schemas.microsoft.com/office/drawing/2014/main" id="{13CC56AE-33DB-31DE-F3CD-F96A2951B5F9}"/>
              </a:ext>
            </a:extLst>
          </p:cNvPr>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020002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6F0454-981D-10D7-3E07-B1B860A561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085332-3F6E-E0DB-6DFD-47A940AE39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56BFCD-69A1-3EA1-2605-6D14BCBDA14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reminder that the indicated vowel letter is saying the </a:t>
            </a:r>
            <a:r>
              <a:rPr lang="en-US" b="1">
                <a:latin typeface="+mn-lt"/>
              </a:rPr>
              <a:t>schwa </a:t>
            </a:r>
            <a:r>
              <a:rPr lang="en-US" b="0">
                <a:latin typeface="+mn-lt"/>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Support students with each word as they:</a:t>
            </a:r>
          </a:p>
          <a:p>
            <a:pPr marL="171450" indent="-171450">
              <a:buFont typeface="Arial" panose="020B0604020202020204" pitchFamily="34" charset="0"/>
              <a:buChar char="•"/>
            </a:pPr>
            <a:r>
              <a:rPr lang="en-US" b="0" i="0"/>
              <a:t>read the word syllable by syllable*</a:t>
            </a:r>
          </a:p>
          <a:p>
            <a:pPr marL="171450" indent="-171450">
              <a:buFont typeface="Arial" panose="020B0604020202020204" pitchFamily="34" charset="0"/>
              <a:buChar char="•"/>
            </a:pPr>
            <a:r>
              <a:rPr lang="en-US" b="0" i="0"/>
              <a:t>read the word as a whole.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t>*You may cover the second syllable, leaving only the first syllable containing the </a:t>
            </a:r>
            <a:r>
              <a:rPr lang="en-US" b="1"/>
              <a:t>schwa</a:t>
            </a:r>
            <a:r>
              <a:rPr lang="en-US"/>
              <a:t> sound at first to support this process. </a:t>
            </a:r>
          </a:p>
        </p:txBody>
      </p:sp>
      <p:sp>
        <p:nvSpPr>
          <p:cNvPr id="4" name="Slide Number Placeholder 3">
            <a:extLst>
              <a:ext uri="{FF2B5EF4-FFF2-40B4-BE49-F238E27FC236}">
                <a16:creationId xmlns:a16="http://schemas.microsoft.com/office/drawing/2014/main" id="{30899747-444C-2B0C-F47C-C95B61A00213}"/>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8927666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53E8A-1A20-4962-042D-E9A93E172E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F2C74F-1823-DA75-A712-FB03900ABD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731E28-F5C9-93D8-D814-D3163F094910}"/>
              </a:ext>
            </a:extLst>
          </p:cNvPr>
          <p:cNvSpPr>
            <a:spLocks noGrp="1"/>
          </p:cNvSpPr>
          <p:nvPr>
            <p:ph type="body" idx="1"/>
          </p:nvPr>
        </p:nvSpPr>
        <p:spPr/>
        <p:txBody>
          <a:bodyPr/>
          <a:lstStyle/>
          <a:p>
            <a:r>
              <a:rPr lang="en-AU" b="1">
                <a:latin typeface="+mn-lt"/>
              </a:rPr>
              <a:t>I do</a:t>
            </a:r>
          </a:p>
          <a:p>
            <a:endParaRPr lang="en-AU" b="1" i="0">
              <a:latin typeface="+mn-lt"/>
            </a:endParaRPr>
          </a:p>
          <a:p>
            <a:r>
              <a:rPr lang="en-US" b="0">
                <a:latin typeface="+mn-lt"/>
              </a:rPr>
              <a:t>Demonstrate using the ‘spelling voice’ strategy to spell </a:t>
            </a:r>
            <a:r>
              <a:rPr lang="en-AU" b="0" i="0">
                <a:latin typeface="+mn-lt"/>
              </a:rPr>
              <a:t>words where </a:t>
            </a:r>
            <a:r>
              <a:rPr lang="en-AU" b="1" i="0">
                <a:latin typeface="+mn-lt"/>
              </a:rPr>
              <a:t>e </a:t>
            </a:r>
            <a:r>
              <a:rPr lang="en-AU" b="0" i="0">
                <a:latin typeface="+mn-lt"/>
              </a:rPr>
              <a:t>says /</a:t>
            </a:r>
            <a:r>
              <a:rPr lang="en-AU" b="0" i="0">
                <a:latin typeface="Calibri" panose="020F0502020204030204" pitchFamily="34" charset="0"/>
                <a:ea typeface="Calibri" panose="020F0502020204030204" pitchFamily="34" charset="0"/>
                <a:cs typeface="Calibri" panose="020F0502020204030204" pitchFamily="34" charset="0"/>
              </a:rPr>
              <a:t>Ə</a:t>
            </a:r>
            <a:r>
              <a:rPr lang="en-AU" b="0" i="0">
                <a:latin typeface="+mn-lt"/>
              </a:rPr>
              <a:t>/ as part of the first syllable. </a:t>
            </a:r>
          </a:p>
          <a:p>
            <a:endParaRPr lang="en-AU" b="0" i="0">
              <a:latin typeface="+mn-lt"/>
            </a:endParaRPr>
          </a:p>
          <a:p>
            <a:r>
              <a:rPr lang="en-AU" b="0" i="0">
                <a:latin typeface="+mn-lt"/>
              </a:rPr>
              <a:t>Say:</a:t>
            </a:r>
          </a:p>
          <a:p>
            <a:pPr marL="171450" indent="-171450">
              <a:buFont typeface="Arial" panose="020B0604020202020204" pitchFamily="34" charset="0"/>
              <a:buChar char="•"/>
            </a:pPr>
            <a:r>
              <a:rPr lang="en-AU" b="0" i="1">
                <a:latin typeface="+mn-lt"/>
              </a:rPr>
              <a:t>Let’s spell some words where </a:t>
            </a:r>
            <a:r>
              <a:rPr lang="en-AU" b="1" i="1">
                <a:latin typeface="+mn-lt"/>
              </a:rPr>
              <a:t>e</a:t>
            </a:r>
            <a:r>
              <a:rPr lang="en-AU" b="0" i="1">
                <a:latin typeface="+mn-lt"/>
              </a:rPr>
              <a:t> says /</a:t>
            </a:r>
            <a:r>
              <a:rPr lang="en-AU" b="0" i="1">
                <a:latin typeface="Calibri" panose="020F0502020204030204" pitchFamily="34" charset="0"/>
                <a:ea typeface="Calibri" panose="020F0502020204030204" pitchFamily="34" charset="0"/>
                <a:cs typeface="Calibri" panose="020F0502020204030204" pitchFamily="34" charset="0"/>
              </a:rPr>
              <a:t>Ə</a:t>
            </a:r>
            <a:r>
              <a:rPr lang="en-AU" b="0" i="1">
                <a:latin typeface="+mn-lt"/>
              </a:rPr>
              <a:t>/ as part of the first syllable.</a:t>
            </a:r>
            <a:endParaRPr lang="en-AU" b="1"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Remember,</a:t>
            </a:r>
            <a:r>
              <a:rPr lang="en-US" b="1" i="1">
                <a:latin typeface="+mn-lt"/>
              </a:rPr>
              <a:t> e</a:t>
            </a:r>
            <a:r>
              <a:rPr lang="en-US" b="0" i="1">
                <a:latin typeface="+mn-lt"/>
              </a:rPr>
              <a:t> is the most common spelling for a </a:t>
            </a:r>
            <a:r>
              <a:rPr lang="en-US" b="1" i="1">
                <a:latin typeface="+mn-lt"/>
              </a:rPr>
              <a:t>schwa</a:t>
            </a:r>
            <a:r>
              <a:rPr lang="en-US" b="0" i="1">
                <a:latin typeface="+mn-lt"/>
              </a:rPr>
              <a:t> sound as part of the first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When we are spelling words with the </a:t>
            </a:r>
            <a:r>
              <a:rPr lang="en-US" b="1" i="1">
                <a:latin typeface="+mn-lt"/>
              </a:rPr>
              <a:t>schwa</a:t>
            </a:r>
            <a:r>
              <a:rPr lang="en-US" b="0" i="1">
                <a:latin typeface="+mn-lt"/>
              </a:rPr>
              <a:t> sound, we can sometimes use our ‘spelling voice’.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Using a ‘spelling voice’ helps us remember the spelling of </a:t>
            </a:r>
            <a:r>
              <a:rPr lang="en-US" b="1" i="1">
                <a:latin typeface="+mn-lt"/>
              </a:rPr>
              <a:t>schwa</a:t>
            </a:r>
            <a:r>
              <a:rPr lang="en-US" b="0" i="1">
                <a:latin typeface="+mn-lt"/>
              </a:rPr>
              <a:t>.</a:t>
            </a:r>
          </a:p>
          <a:p>
            <a:endParaRPr lang="en-AU" b="1">
              <a:latin typeface="+mn-lt"/>
            </a:endParaRPr>
          </a:p>
          <a:p>
            <a:r>
              <a:rPr lang="en-AU" b="0">
                <a:latin typeface="+mn-lt"/>
              </a:rPr>
              <a:t>Start with the word </a:t>
            </a:r>
            <a:r>
              <a:rPr lang="en-AU" b="1">
                <a:latin typeface="+mn-lt"/>
              </a:rPr>
              <a:t>pretend</a:t>
            </a:r>
            <a:r>
              <a:rPr lang="en-AU" b="0">
                <a:latin typeface="+mn-lt"/>
              </a:rPr>
              <a:t>.</a:t>
            </a:r>
            <a:r>
              <a:rPr lang="en-AU" b="1">
                <a:latin typeface="+mn-lt"/>
              </a:rPr>
              <a:t> </a:t>
            </a:r>
            <a:r>
              <a:rPr lang="en-AU" b="0">
                <a:latin typeface="+mn-lt"/>
              </a:rPr>
              <a:t>Say:</a:t>
            </a:r>
          </a:p>
          <a:p>
            <a:pPr marL="171450" indent="-171450">
              <a:buFont typeface="Arial" panose="020B0604020202020204" pitchFamily="34" charset="0"/>
              <a:buChar char="•"/>
            </a:pPr>
            <a:r>
              <a:rPr lang="en-AU" b="1" i="1">
                <a:latin typeface="+mn-lt"/>
              </a:rPr>
              <a:t>pretend</a:t>
            </a:r>
            <a:r>
              <a:rPr lang="en-AU" b="0">
                <a:latin typeface="+mn-lt"/>
              </a:rPr>
              <a:t>.</a:t>
            </a:r>
            <a:endParaRPr lang="en-AU" b="1" i="1">
              <a:latin typeface="+mn-lt"/>
            </a:endParaRPr>
          </a:p>
          <a:p>
            <a:pPr marL="171450" indent="-171450">
              <a:buFont typeface="Arial" panose="020B0604020202020204" pitchFamily="34" charset="0"/>
              <a:buChar char="•"/>
            </a:pPr>
            <a:r>
              <a:rPr lang="en-AU" b="0" i="1" u="none">
                <a:latin typeface="+mn-lt"/>
              </a:rPr>
              <a:t>I </a:t>
            </a:r>
            <a:r>
              <a:rPr lang="en-AU" b="0" i="1">
                <a:latin typeface="+mn-lt"/>
              </a:rPr>
              <a:t>know that the </a:t>
            </a:r>
            <a:r>
              <a:rPr lang="en-AU" b="1" i="1">
                <a:latin typeface="+mn-lt"/>
              </a:rPr>
              <a:t>schwa </a:t>
            </a:r>
            <a:r>
              <a:rPr lang="en-AU" b="0" i="1">
                <a:latin typeface="+mn-lt"/>
              </a:rPr>
              <a:t>at the start of </a:t>
            </a:r>
            <a:r>
              <a:rPr lang="en-AU" b="1" i="1">
                <a:latin typeface="+mn-lt"/>
              </a:rPr>
              <a:t>pretend</a:t>
            </a:r>
            <a:r>
              <a:rPr lang="en-AU" b="0" i="1">
                <a:latin typeface="+mn-lt"/>
              </a:rPr>
              <a:t> is spelt with the letter </a:t>
            </a:r>
            <a:r>
              <a:rPr lang="en-AU" b="1" i="1">
                <a:latin typeface="+mn-lt"/>
              </a:rPr>
              <a:t>e </a:t>
            </a:r>
            <a:r>
              <a:rPr lang="en-AU" b="0" i="1">
                <a:latin typeface="+mn-lt"/>
              </a:rPr>
              <a:t>because</a:t>
            </a:r>
            <a:r>
              <a:rPr lang="en-AU" b="1" i="1">
                <a:latin typeface="+mn-lt"/>
              </a:rPr>
              <a:t> </a:t>
            </a:r>
            <a:r>
              <a:rPr lang="en-AU" b="0" i="1">
                <a:latin typeface="+mn-lt"/>
              </a:rPr>
              <a:t>I have practised reading and spelling it a lot. </a:t>
            </a:r>
          </a:p>
          <a:p>
            <a:pPr marL="171450" indent="-171450">
              <a:buFont typeface="Arial" panose="020B0604020202020204" pitchFamily="34" charset="0"/>
              <a:buChar char="•"/>
            </a:pPr>
            <a:r>
              <a:rPr lang="en-AU" b="0" i="1">
                <a:latin typeface="+mn-lt"/>
              </a:rPr>
              <a:t>So, when I spell it, I use my ‘spelling voice’: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a:latin typeface="+mn-lt"/>
              </a:rPr>
              <a:t>and I say to myself: </a:t>
            </a:r>
            <a:r>
              <a:rPr lang="en-AU" b="1" i="1">
                <a:latin typeface="+mn-lt"/>
              </a:rPr>
              <a:t>pretend</a:t>
            </a:r>
            <a:r>
              <a:rPr lang="en-AU" b="0" i="1">
                <a:latin typeface="+mn-lt"/>
              </a:rPr>
              <a:t>, with the </a:t>
            </a:r>
            <a:r>
              <a:rPr lang="en-AU" b="1" i="1">
                <a:latin typeface="+mn-lt"/>
              </a:rPr>
              <a:t>schwa</a:t>
            </a:r>
            <a:r>
              <a:rPr lang="en-AU" b="0" i="1">
                <a:latin typeface="+mn-lt"/>
              </a:rPr>
              <a:t> sound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a:latin typeface="+mn-lt"/>
              </a:rPr>
              <a:t>but then I say </a:t>
            </a:r>
            <a:r>
              <a:rPr lang="en-AU" b="1" i="1">
                <a:latin typeface="+mn-lt"/>
              </a:rPr>
              <a:t>pr</a:t>
            </a:r>
            <a:r>
              <a:rPr lang="en-AU" b="0" i="1">
                <a:latin typeface="+mn-lt"/>
              </a:rPr>
              <a:t>/ē/-</a:t>
            </a:r>
            <a:r>
              <a:rPr lang="en-AU" b="1" i="1">
                <a:latin typeface="+mn-lt"/>
              </a:rPr>
              <a:t>tend</a:t>
            </a:r>
            <a:r>
              <a:rPr lang="en-AU" b="0" i="1">
                <a:latin typeface="+mn-lt"/>
              </a:rPr>
              <a:t> to myself, because I know the </a:t>
            </a:r>
            <a:r>
              <a:rPr lang="en-AU" b="1" i="1">
                <a:latin typeface="+mn-lt"/>
              </a:rPr>
              <a:t>schwa</a:t>
            </a:r>
            <a:r>
              <a:rPr lang="en-AU" b="0" i="1">
                <a:latin typeface="+mn-lt"/>
              </a:rPr>
              <a:t> sound</a:t>
            </a:r>
            <a:r>
              <a:rPr lang="en-AU" b="0" i="1">
                <a:latin typeface="Calibri" panose="020F0502020204030204" pitchFamily="34" charset="0"/>
                <a:ea typeface="Calibri" panose="020F0502020204030204" pitchFamily="34" charset="0"/>
                <a:cs typeface="Calibri" panose="020F0502020204030204" pitchFamily="34" charset="0"/>
              </a:rPr>
              <a:t> is spelt with </a:t>
            </a:r>
            <a:r>
              <a:rPr lang="en-AU" b="1" i="1">
                <a:latin typeface="Calibri" panose="020F0502020204030204" pitchFamily="34" charset="0"/>
                <a:ea typeface="Calibri" panose="020F0502020204030204" pitchFamily="34" charset="0"/>
                <a:cs typeface="Calibri" panose="020F0502020204030204" pitchFamily="34" charset="0"/>
              </a:rPr>
              <a:t>e </a:t>
            </a:r>
            <a:r>
              <a:rPr lang="en-AU" b="0" i="1">
                <a:latin typeface="Calibri" panose="020F0502020204030204" pitchFamily="34" charset="0"/>
                <a:ea typeface="Calibri" panose="020F0502020204030204" pitchFamily="34" charset="0"/>
                <a:cs typeface="Calibri" panose="020F0502020204030204" pitchFamily="34" charset="0"/>
              </a:rPr>
              <a:t>in this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a:latin typeface="Calibri" panose="020F0502020204030204" pitchFamily="34" charset="0"/>
                <a:ea typeface="Calibri" panose="020F0502020204030204" pitchFamily="34" charset="0"/>
                <a:cs typeface="Calibri" panose="020F0502020204030204" pitchFamily="34" charset="0"/>
              </a:rPr>
              <a:t>and then I spell the word one syllable at a time.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i="1">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latin typeface="+mn-lt"/>
              </a:rPr>
              <a:t>Write the word </a:t>
            </a:r>
            <a:r>
              <a:rPr lang="en-AU" b="1" i="0">
                <a:latin typeface="+mn-lt"/>
              </a:rPr>
              <a:t>pretend</a:t>
            </a:r>
            <a:r>
              <a:rPr lang="en-AU" b="0" i="0">
                <a:latin typeface="+mn-lt"/>
              </a:rPr>
              <a:t> syllable by syllable on the class whiteboard.</a:t>
            </a:r>
            <a:endParaRPr lang="en-AU" b="0" i="1">
              <a:latin typeface="Calibri" panose="020F0502020204030204" pitchFamily="34" charset="0"/>
              <a:ea typeface="Calibri" panose="020F0502020204030204" pitchFamily="34" charset="0"/>
              <a:cs typeface="Calibri" panose="020F0502020204030204" pitchFamily="34" charset="0"/>
            </a:endParaRPr>
          </a:p>
          <a:p>
            <a:endParaRPr lang="en-AU"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Use the ‘spelling voice’ strategy again to demonstrate spelling </a:t>
            </a:r>
            <a:r>
              <a:rPr lang="en-US" b="1">
                <a:latin typeface="+mn-lt"/>
              </a:rPr>
              <a:t>delight</a:t>
            </a:r>
            <a:r>
              <a:rPr lang="en-US" b="0">
                <a:latin typeface="+mn-lt"/>
              </a:rPr>
              <a:t>, </a:t>
            </a:r>
            <a:r>
              <a:rPr lang="en-US" b="1">
                <a:latin typeface="+mn-lt"/>
              </a:rPr>
              <a:t>d</a:t>
            </a:r>
            <a:r>
              <a:rPr lang="en-AU" b="0" i="1">
                <a:latin typeface="+mn-lt"/>
              </a:rPr>
              <a:t>/ē/</a:t>
            </a:r>
            <a:r>
              <a:rPr lang="en-US" b="0">
                <a:latin typeface="+mn-lt"/>
              </a:rPr>
              <a:t>-</a:t>
            </a:r>
            <a:r>
              <a:rPr lang="en-US" b="1">
                <a:latin typeface="+mn-lt"/>
              </a:rPr>
              <a:t>light</a:t>
            </a:r>
            <a:r>
              <a:rPr lang="en-US" b="0">
                <a:latin typeface="+mn-lt"/>
              </a:rPr>
              <a:t>. </a:t>
            </a:r>
          </a:p>
          <a:p>
            <a:endParaRPr lang="en-US"/>
          </a:p>
        </p:txBody>
      </p:sp>
      <p:sp>
        <p:nvSpPr>
          <p:cNvPr id="4" name="Slide Number Placeholder 3">
            <a:extLst>
              <a:ext uri="{FF2B5EF4-FFF2-40B4-BE49-F238E27FC236}">
                <a16:creationId xmlns:a16="http://schemas.microsoft.com/office/drawing/2014/main" id="{BCFD7DAB-567B-9630-ABAA-EEDDACFAAF9D}"/>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088910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6A0A5-3BD3-5292-9F0E-2A12BC5B83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24E788-5083-502C-51FA-68EC46271F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A4F94C-65EF-F555-DB1C-9E3B8785C048}"/>
              </a:ext>
            </a:extLst>
          </p:cNvPr>
          <p:cNvSpPr>
            <a:spLocks noGrp="1"/>
          </p:cNvSpPr>
          <p:nvPr>
            <p:ph type="body" idx="1"/>
          </p:nvPr>
        </p:nvSpPr>
        <p:spPr/>
        <p:txBody>
          <a:bodyPr/>
          <a:lstStyle/>
          <a:p>
            <a:r>
              <a:rPr lang="en-AU" b="1">
                <a:latin typeface="+mn-lt"/>
              </a:rPr>
              <a:t>We do</a:t>
            </a:r>
          </a:p>
          <a:p>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Support and scaffold students to use the ‘spelling voice’ strategy as they spell words that have a </a:t>
            </a:r>
            <a:r>
              <a:rPr lang="en-AU" b="1">
                <a:latin typeface="+mn-lt"/>
              </a:rPr>
              <a:t>schwa</a:t>
            </a:r>
            <a:r>
              <a:rPr lang="en-AU" b="0">
                <a:latin typeface="+mn-lt"/>
              </a:rPr>
              <a:t> sound made by </a:t>
            </a:r>
            <a:r>
              <a:rPr lang="en-AU" b="1">
                <a:latin typeface="+mn-lt"/>
              </a:rPr>
              <a:t>e</a:t>
            </a:r>
            <a:r>
              <a:rPr lang="en-AU" b="0">
                <a:latin typeface="+mn-lt"/>
              </a:rPr>
              <a:t> as part of the first syllable. </a:t>
            </a:r>
            <a:endParaRPr lang="en-AU" b="0"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a:latin typeface="+mn-lt"/>
            </a:endParaRPr>
          </a:p>
          <a:p>
            <a:r>
              <a:rPr lang="en-AU" b="0">
                <a:latin typeface="+mn-lt"/>
              </a:rPr>
              <a:t>Say: </a:t>
            </a:r>
          </a:p>
          <a:p>
            <a:r>
              <a:rPr lang="en-AU" b="0" i="1">
                <a:latin typeface="+mn-lt"/>
              </a:rPr>
              <a:t>It’s your turn to use the ‘spelling voice’ strategy now.</a:t>
            </a:r>
          </a:p>
          <a:p>
            <a:endParaRPr lang="en-AU" b="1">
              <a:latin typeface="+mn-lt"/>
            </a:endParaRPr>
          </a:p>
          <a:p>
            <a:r>
              <a:rPr lang="en-AU" b="0">
                <a:latin typeface="+mn-lt"/>
              </a:rPr>
              <a:t>Start with the word </a:t>
            </a:r>
            <a:r>
              <a:rPr lang="en-AU" b="1">
                <a:latin typeface="+mn-lt"/>
              </a:rPr>
              <a:t>belong</a:t>
            </a:r>
            <a:r>
              <a:rPr lang="en-AU" b="0">
                <a:latin typeface="+mn-lt"/>
              </a:rPr>
              <a:t>.</a:t>
            </a:r>
            <a:r>
              <a:rPr lang="en-AU" b="1">
                <a:latin typeface="+mn-lt"/>
              </a:rPr>
              <a:t> </a:t>
            </a:r>
            <a:r>
              <a:rPr lang="en-AU" b="0">
                <a:latin typeface="+mn-lt"/>
              </a:rPr>
              <a:t>Support students as much as needed to: </a:t>
            </a:r>
          </a:p>
          <a:p>
            <a:pPr marL="171450" indent="-171450">
              <a:buFont typeface="Arial" panose="020B0604020202020204" pitchFamily="34" charset="0"/>
              <a:buChar char="•"/>
            </a:pPr>
            <a:r>
              <a:rPr lang="en-AU" b="0">
                <a:latin typeface="+mn-lt"/>
              </a:rPr>
              <a:t>say the word aloud,</a:t>
            </a:r>
            <a:r>
              <a:rPr lang="en-AU" b="1">
                <a:latin typeface="+mn-lt"/>
              </a:rPr>
              <a:t> </a:t>
            </a:r>
            <a:r>
              <a:rPr lang="en-AU" b="1" i="1">
                <a:latin typeface="+mn-lt"/>
              </a:rPr>
              <a:t>belong</a:t>
            </a:r>
          </a:p>
          <a:p>
            <a:pPr marL="171450" indent="-171450">
              <a:buFont typeface="Arial" panose="020B0604020202020204" pitchFamily="34" charset="0"/>
              <a:buChar char="•"/>
            </a:pPr>
            <a:r>
              <a:rPr lang="en-AU" b="0" i="0">
                <a:latin typeface="+mn-lt"/>
              </a:rPr>
              <a:t>say the word with the letter name </a:t>
            </a:r>
            <a:r>
              <a:rPr lang="en-AU" b="1" i="0">
                <a:latin typeface="+mn-lt"/>
              </a:rPr>
              <a:t>e </a:t>
            </a:r>
            <a:r>
              <a:rPr lang="en-AU" b="0" i="0">
                <a:latin typeface="+mn-lt"/>
              </a:rPr>
              <a:t>for the vowel sound in the </a:t>
            </a:r>
            <a:r>
              <a:rPr lang="en-AU" b="1" i="0">
                <a:latin typeface="+mn-lt"/>
              </a:rPr>
              <a:t>schwa </a:t>
            </a:r>
            <a:r>
              <a:rPr lang="en-AU" b="0" i="0">
                <a:latin typeface="+mn-lt"/>
              </a:rPr>
              <a:t>syllable,</a:t>
            </a:r>
            <a:r>
              <a:rPr lang="en-AU" b="1" i="0">
                <a:latin typeface="+mn-lt"/>
              </a:rPr>
              <a:t> b</a:t>
            </a:r>
            <a:r>
              <a:rPr lang="en-AU" b="0" i="0">
                <a:latin typeface="+mn-lt"/>
              </a:rPr>
              <a:t>/ē/-</a:t>
            </a:r>
            <a:r>
              <a:rPr lang="en-AU" b="1" i="0">
                <a:latin typeface="+mn-lt"/>
              </a:rPr>
              <a:t>long</a:t>
            </a:r>
          </a:p>
          <a:p>
            <a:pPr marL="171450" indent="-171450">
              <a:buFont typeface="Arial" panose="020B0604020202020204" pitchFamily="34" charset="0"/>
              <a:buChar char="•"/>
            </a:pPr>
            <a:r>
              <a:rPr lang="en-AU" b="0">
                <a:latin typeface="+mn-lt"/>
              </a:rPr>
              <a:t>spell the </a:t>
            </a:r>
            <a:r>
              <a:rPr lang="en-AU" b="1">
                <a:latin typeface="+mn-lt"/>
              </a:rPr>
              <a:t>schwa</a:t>
            </a:r>
            <a:r>
              <a:rPr lang="en-AU" b="0">
                <a:latin typeface="+mn-lt"/>
              </a:rPr>
              <a:t> syllable with the letter </a:t>
            </a:r>
            <a:r>
              <a:rPr lang="en-AU" b="1">
                <a:latin typeface="+mn-lt"/>
              </a:rPr>
              <a:t>e </a:t>
            </a:r>
            <a:r>
              <a:rPr lang="en-AU" b="0">
                <a:latin typeface="+mn-lt"/>
              </a:rPr>
              <a:t>on their mini-whiteboard or piece of paper</a:t>
            </a:r>
            <a:r>
              <a:rPr lang="en-AU" b="1">
                <a:latin typeface="+mn-lt"/>
              </a:rPr>
              <a:t> </a:t>
            </a:r>
            <a:endParaRPr lang="en-AU"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a:latin typeface="+mn-lt"/>
              </a:rPr>
              <a:t>say the second syllable, </a:t>
            </a:r>
            <a:r>
              <a:rPr lang="en-AU" b="1" i="1">
                <a:latin typeface="+mn-lt"/>
              </a:rPr>
              <a:t>long</a:t>
            </a:r>
          </a:p>
          <a:p>
            <a:pPr marL="171450" indent="-171450">
              <a:buFont typeface="Arial" panose="020B0604020202020204" pitchFamily="34" charset="0"/>
              <a:buChar char="•"/>
            </a:pPr>
            <a:r>
              <a:rPr lang="en-AU" b="0">
                <a:latin typeface="+mn-lt"/>
              </a:rPr>
              <a:t>spell the second syllable on their mini-whiteboard of paper</a:t>
            </a:r>
          </a:p>
          <a:p>
            <a:pPr marL="171450" indent="-171450">
              <a:buFont typeface="Arial" panose="020B0604020202020204" pitchFamily="34" charset="0"/>
              <a:buChar char="•"/>
            </a:pPr>
            <a:r>
              <a:rPr lang="en-AU" b="0">
                <a:latin typeface="+mn-lt"/>
              </a:rPr>
              <a:t>re-read the word they have written.</a:t>
            </a:r>
          </a:p>
          <a:p>
            <a:endParaRPr lang="en-AU" b="0">
              <a:latin typeface="+mn-lt"/>
            </a:endParaRPr>
          </a:p>
          <a:p>
            <a:r>
              <a:rPr lang="en-AU" b="0">
                <a:latin typeface="+mn-lt"/>
              </a:rPr>
              <a:t>Repeat with the word </a:t>
            </a:r>
            <a:r>
              <a:rPr lang="en-AU" b="1">
                <a:latin typeface="+mn-lt"/>
              </a:rPr>
              <a:t>report</a:t>
            </a:r>
            <a:r>
              <a:rPr lang="en-AU" b="0">
                <a:latin typeface="+mn-lt"/>
              </a:rPr>
              <a:t>, providing as much scaffolding as students need. </a:t>
            </a:r>
            <a:endParaRPr lang="en-US"/>
          </a:p>
        </p:txBody>
      </p:sp>
      <p:sp>
        <p:nvSpPr>
          <p:cNvPr id="4" name="Slide Number Placeholder 3">
            <a:extLst>
              <a:ext uri="{FF2B5EF4-FFF2-40B4-BE49-F238E27FC236}">
                <a16:creationId xmlns:a16="http://schemas.microsoft.com/office/drawing/2014/main" id="{5D8FA4BF-CFB8-0873-234E-641AA6909051}"/>
              </a:ext>
            </a:extLst>
          </p:cNvPr>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9187671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5AF21-AD1F-FF93-93D2-6453A74A4E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C94DAA-389D-DDB2-3B56-7D24C03810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A3ECEF-78C5-66EA-0F54-23929307866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reminder that the indicated vowel letter is saying the </a:t>
            </a:r>
            <a:r>
              <a:rPr lang="en-US" b="1">
                <a:latin typeface="+mn-lt"/>
              </a:rPr>
              <a:t>schwa </a:t>
            </a:r>
            <a:r>
              <a:rPr lang="en-US" b="0">
                <a:latin typeface="+mn-lt"/>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o</a:t>
            </a:r>
            <a:r>
              <a:rPr lang="en-US">
                <a:latin typeface="+mn-lt"/>
              </a:rPr>
              <a:t> says /</a:t>
            </a:r>
            <a:r>
              <a:rPr lang="en-US">
                <a:latin typeface="+mn-lt"/>
                <a:ea typeface="Calibri" panose="020F0502020204030204" pitchFamily="34" charset="0"/>
                <a:cs typeface="Calibri" panose="020F0502020204030204" pitchFamily="34" charset="0"/>
              </a:rPr>
              <a:t>Ə/ in all of these words.</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o</a:t>
            </a:r>
            <a:r>
              <a:rPr lang="en-US" b="0">
                <a:latin typeface="+mn-lt"/>
              </a:rPr>
              <a:t> is a common spelling for </a:t>
            </a:r>
            <a:r>
              <a:rPr lang="en-US" b="1">
                <a:latin typeface="+mn-lt"/>
              </a:rPr>
              <a:t>schwa</a:t>
            </a:r>
            <a:r>
              <a:rPr lang="en-US" b="0">
                <a:latin typeface="+mn-lt"/>
              </a:rPr>
              <a:t> as part of the first syllable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Explain how you read each word.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These are all two-syllable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For each word, I will read each syllable, then read the whole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As I read, you will hear that the first syllable of each word has a </a:t>
            </a:r>
            <a:r>
              <a:rPr lang="en-US" b="1" i="1">
                <a:latin typeface="+mn-lt"/>
              </a:rPr>
              <a:t>schwa</a:t>
            </a:r>
            <a:r>
              <a:rPr lang="en-US" b="0" i="1">
                <a:latin typeface="+mn-lt"/>
              </a:rPr>
              <a:t> sound as part of 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The </a:t>
            </a:r>
            <a:r>
              <a:rPr lang="en-US" b="1" i="1">
                <a:latin typeface="+mn-lt"/>
              </a:rPr>
              <a:t>schwa</a:t>
            </a:r>
            <a:r>
              <a:rPr lang="en-US" b="0" i="1">
                <a:latin typeface="+mn-lt"/>
              </a:rPr>
              <a:t> syllable is the weaker syllable, and the other syllable is stronger, with clearer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indent="0">
              <a:buFont typeface="Arial" panose="020B0604020202020204" pitchFamily="34" charset="0"/>
              <a:buNone/>
            </a:pPr>
            <a:r>
              <a:rPr lang="en-US" b="0" i="0"/>
              <a:t>Demonstrate reading each word on the slide by:</a:t>
            </a:r>
          </a:p>
          <a:p>
            <a:pPr marL="171450" indent="-171450">
              <a:buFont typeface="Arial" panose="020B0604020202020204" pitchFamily="34" charset="0"/>
              <a:buChar char="•"/>
            </a:pPr>
            <a:r>
              <a:rPr lang="en-US" b="0" i="0"/>
              <a:t>reading the word syllable by syllable</a:t>
            </a:r>
          </a:p>
          <a:p>
            <a:pPr marL="171450" indent="-171450">
              <a:buFont typeface="Arial" panose="020B0604020202020204" pitchFamily="34" charset="0"/>
              <a:buChar char="•"/>
            </a:pPr>
            <a:r>
              <a:rPr lang="en-US" b="0" i="0"/>
              <a:t>reading the word as a whole.</a:t>
            </a:r>
          </a:p>
        </p:txBody>
      </p:sp>
      <p:sp>
        <p:nvSpPr>
          <p:cNvPr id="4" name="Slide Number Placeholder 3">
            <a:extLst>
              <a:ext uri="{FF2B5EF4-FFF2-40B4-BE49-F238E27FC236}">
                <a16:creationId xmlns:a16="http://schemas.microsoft.com/office/drawing/2014/main" id="{7AC33D2D-B5F9-F0C2-A634-07E2FF667E97}"/>
              </a:ext>
            </a:extLst>
          </p:cNvPr>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2610047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70868A-9C1C-3B70-9DF5-C3090FB7C0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E7B644-B27A-B6CD-CF3C-2E97193F2C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FCF616-5D7E-6934-5737-0F23B7E0A8C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reminder that the indicated vowel letter is saying the </a:t>
            </a:r>
            <a:r>
              <a:rPr lang="en-US" b="1">
                <a:latin typeface="+mn-lt"/>
              </a:rPr>
              <a:t>schwa </a:t>
            </a:r>
            <a:r>
              <a:rPr lang="en-US" b="0">
                <a:latin typeface="+mn-lt"/>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Support students with each word as they: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read the first syllable containing a </a:t>
            </a:r>
            <a:r>
              <a:rPr lang="en-US" b="1">
                <a:latin typeface="+mn-lt"/>
              </a:rPr>
              <a:t>schwa</a:t>
            </a:r>
            <a:r>
              <a:rPr lang="en-US" b="0">
                <a:latin typeface="+mn-lt"/>
              </a:rPr>
              <a: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read the stronger second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read the whole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t>*You may cover the second syllable, leaving only the first syllable containing the </a:t>
            </a:r>
            <a:r>
              <a:rPr lang="en-US" b="1"/>
              <a:t>schwa</a:t>
            </a:r>
            <a:r>
              <a:rPr lang="en-US"/>
              <a:t> sound at first to support this process. </a:t>
            </a:r>
          </a:p>
          <a:p>
            <a:endParaRPr lang="en-US"/>
          </a:p>
          <a:p>
            <a:pPr marL="0" indent="0">
              <a:buFont typeface="Arial" panose="020B0604020202020204" pitchFamily="34" charset="0"/>
              <a:buNone/>
            </a:pPr>
            <a:r>
              <a:rPr lang="en-US" b="0" i="0"/>
              <a:t>Note:</a:t>
            </a:r>
          </a:p>
          <a:p>
            <a:pPr marL="171450" indent="-171450">
              <a:buFont typeface="Arial" panose="020B0604020202020204" pitchFamily="34" charset="0"/>
              <a:buChar char="•"/>
            </a:pPr>
            <a:r>
              <a:rPr lang="en-US" b="0" i="0"/>
              <a:t>You may note to students that some of these words are sometimes said with a clearer, long /ō/ vowel sound. </a:t>
            </a:r>
          </a:p>
          <a:p>
            <a:pPr marL="171450" indent="-171450">
              <a:buFont typeface="Arial" panose="020B0604020202020204" pitchFamily="34" charset="0"/>
              <a:buChar char="•"/>
            </a:pPr>
            <a:r>
              <a:rPr lang="en-US" b="0" i="0"/>
              <a:t>It is important students are able to </a:t>
            </a:r>
            <a:r>
              <a:rPr lang="en-US" b="0" i="0" err="1"/>
              <a:t>recognise</a:t>
            </a:r>
            <a:r>
              <a:rPr lang="en-US" b="0" i="0"/>
              <a:t> the </a:t>
            </a:r>
            <a:r>
              <a:rPr lang="en-US" b="1" i="0"/>
              <a:t>schwa</a:t>
            </a:r>
            <a:r>
              <a:rPr lang="en-US" b="0" i="0"/>
              <a:t> sound in these words, however, because the words are commonly said and read that way. </a:t>
            </a:r>
          </a:p>
          <a:p>
            <a:endParaRPr lang="en-US"/>
          </a:p>
        </p:txBody>
      </p:sp>
      <p:sp>
        <p:nvSpPr>
          <p:cNvPr id="4" name="Slide Number Placeholder 3">
            <a:extLst>
              <a:ext uri="{FF2B5EF4-FFF2-40B4-BE49-F238E27FC236}">
                <a16:creationId xmlns:a16="http://schemas.microsoft.com/office/drawing/2014/main" id="{79C66F3E-20B3-1201-F0F0-480DDE996A51}"/>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7985941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51BFF-04EE-5E91-00EC-794A792FA0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37DFF4-1EE6-3E4D-655D-CACC186FAB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E74D7C-8180-ECF5-1B35-134553DE659A}"/>
              </a:ext>
            </a:extLst>
          </p:cNvPr>
          <p:cNvSpPr>
            <a:spLocks noGrp="1"/>
          </p:cNvSpPr>
          <p:nvPr>
            <p:ph type="body" idx="1"/>
          </p:nvPr>
        </p:nvSpPr>
        <p:spPr/>
        <p:txBody>
          <a:bodyPr/>
          <a:lstStyle/>
          <a:p>
            <a:r>
              <a:rPr lang="en-AU" b="1">
                <a:latin typeface="+mn-lt"/>
              </a:rPr>
              <a:t>We do</a:t>
            </a:r>
          </a:p>
          <a:p>
            <a:endParaRPr lang="en-AU" b="1">
              <a:latin typeface="+mn-lt"/>
            </a:endParaRPr>
          </a:p>
          <a:p>
            <a:r>
              <a:rPr lang="en-AU" b="0">
                <a:latin typeface="+mn-lt"/>
              </a:rPr>
              <a:t>Support and scaffold students to use the ‘spelling voice’ strategy as they spell words </a:t>
            </a:r>
            <a:r>
              <a:rPr lang="en-AU" b="0" i="0">
                <a:latin typeface="+mn-lt"/>
              </a:rPr>
              <a:t>where </a:t>
            </a:r>
            <a:r>
              <a:rPr lang="en-AU" b="1" i="0">
                <a:latin typeface="+mn-lt"/>
              </a:rPr>
              <a:t>o </a:t>
            </a:r>
            <a:r>
              <a:rPr lang="en-AU" b="0" i="0">
                <a:latin typeface="+mn-lt"/>
              </a:rPr>
              <a:t>says /</a:t>
            </a:r>
            <a:r>
              <a:rPr lang="en-AU" b="0" i="0">
                <a:latin typeface="Calibri" panose="020F0502020204030204" pitchFamily="34" charset="0"/>
                <a:ea typeface="Calibri" panose="020F0502020204030204" pitchFamily="34" charset="0"/>
                <a:cs typeface="Calibri" panose="020F0502020204030204" pitchFamily="34" charset="0"/>
              </a:rPr>
              <a:t>Ə</a:t>
            </a:r>
            <a:r>
              <a:rPr lang="en-AU" b="0" i="0">
                <a:latin typeface="+mn-lt"/>
              </a:rPr>
              <a:t>/ as part of the first syllable. </a:t>
            </a:r>
          </a:p>
          <a:p>
            <a:endParaRPr lang="en-AU" b="1">
              <a:latin typeface="+mn-lt"/>
            </a:endParaRPr>
          </a:p>
          <a:p>
            <a:r>
              <a:rPr lang="en-AU" b="0">
                <a:latin typeface="+mn-lt"/>
              </a:rPr>
              <a:t>Say:</a:t>
            </a:r>
          </a:p>
          <a:p>
            <a:pPr marL="171450" indent="-171450">
              <a:buFont typeface="Arial" panose="020B0604020202020204" pitchFamily="34" charset="0"/>
              <a:buChar char="•"/>
            </a:pPr>
            <a:r>
              <a:rPr lang="en-AU" b="0" i="1">
                <a:latin typeface="+mn-lt"/>
              </a:rPr>
              <a:t>Let’s spell some words where </a:t>
            </a:r>
            <a:r>
              <a:rPr lang="en-AU" b="1" i="1">
                <a:latin typeface="+mn-lt"/>
              </a:rPr>
              <a:t>o</a:t>
            </a:r>
            <a:r>
              <a:rPr lang="en-AU" b="0" i="1">
                <a:latin typeface="+mn-lt"/>
              </a:rPr>
              <a:t> says /</a:t>
            </a:r>
            <a:r>
              <a:rPr lang="en-AU" b="0" i="1">
                <a:latin typeface="Calibri" panose="020F0502020204030204" pitchFamily="34" charset="0"/>
                <a:ea typeface="Calibri" panose="020F0502020204030204" pitchFamily="34" charset="0"/>
                <a:cs typeface="Calibri" panose="020F0502020204030204" pitchFamily="34" charset="0"/>
              </a:rPr>
              <a:t>Ə</a:t>
            </a:r>
            <a:r>
              <a:rPr lang="en-AU" b="0" i="1">
                <a:latin typeface="+mn-lt"/>
              </a:rPr>
              <a:t>/ as part of the first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o</a:t>
            </a:r>
            <a:r>
              <a:rPr lang="en-US" b="0" i="1">
                <a:latin typeface="+mn-lt"/>
              </a:rPr>
              <a:t> is another common spelling for </a:t>
            </a:r>
            <a:r>
              <a:rPr lang="en-US" b="1" i="1">
                <a:latin typeface="+mn-lt"/>
              </a:rPr>
              <a:t>schwa</a:t>
            </a:r>
            <a:r>
              <a:rPr lang="en-US" b="0" i="1">
                <a:latin typeface="+mn-lt"/>
              </a:rPr>
              <a:t> as part of the first syllable of a word.</a:t>
            </a:r>
          </a:p>
          <a:p>
            <a:endParaRPr lang="en-AU" b="1">
              <a:latin typeface="+mn-lt"/>
            </a:endParaRPr>
          </a:p>
          <a:p>
            <a:r>
              <a:rPr lang="en-AU" b="0">
                <a:latin typeface="+mn-lt"/>
              </a:rPr>
              <a:t>Start with the word </a:t>
            </a:r>
            <a:r>
              <a:rPr lang="en-AU" b="1">
                <a:latin typeface="+mn-lt"/>
              </a:rPr>
              <a:t>protect. </a:t>
            </a:r>
            <a:r>
              <a:rPr lang="en-AU" b="0">
                <a:latin typeface="+mn-lt"/>
              </a:rPr>
              <a:t>Support students as much as needed to: </a:t>
            </a:r>
          </a:p>
          <a:p>
            <a:pPr marL="171450" indent="-171450">
              <a:buFont typeface="Arial" panose="020B0604020202020204" pitchFamily="34" charset="0"/>
              <a:buChar char="•"/>
            </a:pPr>
            <a:r>
              <a:rPr lang="en-AU" b="0">
                <a:latin typeface="+mn-lt"/>
              </a:rPr>
              <a:t>say the word aloud,</a:t>
            </a:r>
            <a:r>
              <a:rPr lang="en-AU" b="1">
                <a:latin typeface="+mn-lt"/>
              </a:rPr>
              <a:t> </a:t>
            </a:r>
            <a:r>
              <a:rPr lang="en-AU" b="1" i="1">
                <a:latin typeface="+mn-lt"/>
              </a:rPr>
              <a:t>protect</a:t>
            </a:r>
          </a:p>
          <a:p>
            <a:pPr marL="171450" indent="-171450">
              <a:buFont typeface="Arial" panose="020B0604020202020204" pitchFamily="34" charset="0"/>
              <a:buChar char="•"/>
            </a:pPr>
            <a:r>
              <a:rPr lang="en-AU" b="0" i="0">
                <a:latin typeface="+mn-lt"/>
              </a:rPr>
              <a:t>say the word with the letter name </a:t>
            </a:r>
            <a:r>
              <a:rPr lang="en-AU" b="1" i="0">
                <a:latin typeface="+mn-lt"/>
              </a:rPr>
              <a:t>o </a:t>
            </a:r>
            <a:r>
              <a:rPr lang="en-AU" b="0" i="0">
                <a:latin typeface="+mn-lt"/>
              </a:rPr>
              <a:t>for the </a:t>
            </a:r>
            <a:r>
              <a:rPr lang="en-AU" b="1" i="0">
                <a:latin typeface="+mn-lt"/>
              </a:rPr>
              <a:t>schwa </a:t>
            </a:r>
            <a:r>
              <a:rPr lang="en-AU" b="0" i="0">
                <a:latin typeface="+mn-lt"/>
              </a:rPr>
              <a:t>syllable,</a:t>
            </a:r>
            <a:r>
              <a:rPr lang="en-AU" b="1" i="0">
                <a:latin typeface="+mn-lt"/>
              </a:rPr>
              <a:t> pr</a:t>
            </a:r>
            <a:r>
              <a:rPr lang="en-AU" b="0" i="0">
                <a:latin typeface="+mn-lt"/>
              </a:rPr>
              <a:t>/ō/-</a:t>
            </a:r>
            <a:r>
              <a:rPr lang="en-AU" b="1" i="0" err="1">
                <a:latin typeface="+mn-lt"/>
              </a:rPr>
              <a:t>tect</a:t>
            </a:r>
            <a:endParaRPr lang="en-AU" b="1" i="0">
              <a:latin typeface="+mn-lt"/>
            </a:endParaRPr>
          </a:p>
          <a:p>
            <a:pPr marL="171450" indent="-171450">
              <a:buFont typeface="Arial" panose="020B0604020202020204" pitchFamily="34" charset="0"/>
              <a:buChar char="•"/>
            </a:pPr>
            <a:r>
              <a:rPr lang="en-AU" b="0">
                <a:latin typeface="+mn-lt"/>
              </a:rPr>
              <a:t>spell the </a:t>
            </a:r>
            <a:r>
              <a:rPr lang="en-AU" b="1">
                <a:latin typeface="+mn-lt"/>
              </a:rPr>
              <a:t>schwa</a:t>
            </a:r>
            <a:r>
              <a:rPr lang="en-AU" b="0">
                <a:latin typeface="+mn-lt"/>
              </a:rPr>
              <a:t> syllable with the letter </a:t>
            </a:r>
            <a:r>
              <a:rPr lang="en-AU" b="1">
                <a:latin typeface="+mn-lt"/>
              </a:rPr>
              <a:t>o </a:t>
            </a:r>
            <a:r>
              <a:rPr lang="en-AU" b="0">
                <a:latin typeface="+mn-lt"/>
              </a:rPr>
              <a:t>on their mini-whiteboard or piece of paper</a:t>
            </a:r>
            <a:r>
              <a:rPr lang="en-AU" b="1">
                <a:latin typeface="+mn-lt"/>
              </a:rPr>
              <a:t> </a:t>
            </a:r>
            <a:endParaRPr lang="en-AU"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a:latin typeface="+mn-lt"/>
              </a:rPr>
              <a:t>say the second syllable, </a:t>
            </a:r>
            <a:r>
              <a:rPr lang="en-AU" b="1" i="1" err="1">
                <a:latin typeface="+mn-lt"/>
              </a:rPr>
              <a:t>tect</a:t>
            </a:r>
            <a:endParaRPr lang="en-AU" b="0" i="1">
              <a:latin typeface="+mn-lt"/>
            </a:endParaRPr>
          </a:p>
          <a:p>
            <a:pPr marL="171450" indent="-171450">
              <a:buFont typeface="Arial" panose="020B0604020202020204" pitchFamily="34" charset="0"/>
              <a:buChar char="•"/>
            </a:pPr>
            <a:r>
              <a:rPr lang="en-AU" b="0">
                <a:latin typeface="+mn-lt"/>
              </a:rPr>
              <a:t>spell the second syllable on their mini-whiteboard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a:latin typeface="+mn-lt"/>
              </a:rPr>
              <a:t>re-read the word they have written.</a:t>
            </a:r>
          </a:p>
          <a:p>
            <a:endParaRPr lang="en-US" b="0">
              <a:latin typeface="+mn-lt"/>
            </a:endParaRPr>
          </a:p>
          <a:p>
            <a:r>
              <a:rPr lang="en-US" b="0">
                <a:latin typeface="+mn-lt"/>
              </a:rPr>
              <a:t>Repeat with the </a:t>
            </a:r>
            <a:r>
              <a:rPr lang="en-US"/>
              <a:t>word </a:t>
            </a:r>
            <a:r>
              <a:rPr lang="en-US" b="1"/>
              <a:t>compose</a:t>
            </a:r>
            <a:r>
              <a:rPr lang="en-US" b="0"/>
              <a:t>,</a:t>
            </a:r>
            <a:r>
              <a:rPr lang="en-US" b="1"/>
              <a:t> </a:t>
            </a:r>
            <a:r>
              <a:rPr lang="en-AU" b="0">
                <a:latin typeface="+mn-lt"/>
              </a:rPr>
              <a:t>providing as much scaffolding as students need</a:t>
            </a:r>
            <a:r>
              <a:rPr lang="en-US"/>
              <a:t>.</a:t>
            </a:r>
            <a:endParaRPr lang="en-US">
              <a:latin typeface="+mn-lt"/>
              <a:ea typeface="Calibri"/>
              <a:cs typeface="Calibri"/>
            </a:endParaRPr>
          </a:p>
          <a:p>
            <a:endParaRPr lang="en-US" b="1">
              <a:latin typeface="+mn-lt"/>
              <a:ea typeface="Calibri"/>
              <a:cs typeface="Calibri"/>
            </a:endParaRPr>
          </a:p>
        </p:txBody>
      </p:sp>
      <p:sp>
        <p:nvSpPr>
          <p:cNvPr id="4" name="Slide Number Placeholder 3">
            <a:extLst>
              <a:ext uri="{FF2B5EF4-FFF2-40B4-BE49-F238E27FC236}">
                <a16:creationId xmlns:a16="http://schemas.microsoft.com/office/drawing/2014/main" id="{512EBCB3-694C-22B1-F80B-E51176613189}"/>
              </a:ext>
            </a:extLst>
          </p:cNvPr>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5636911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6952D-3E68-8831-6BC9-81810FA03D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340B63-CE5E-5735-AB45-ACC738027B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6CFEC7-D8D0-C352-AC63-41500B9DB84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 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The </a:t>
            </a:r>
            <a:r>
              <a:rPr lang="en-US" b="1" dirty="0">
                <a:latin typeface="+mn-lt"/>
              </a:rPr>
              <a:t>schwa</a:t>
            </a:r>
            <a:r>
              <a:rPr lang="en-US" b="0" dirty="0">
                <a:latin typeface="+mn-lt"/>
              </a:rPr>
              <a:t> symbol is used as a reminder that the indicated vowel letter is saying the </a:t>
            </a:r>
            <a:r>
              <a:rPr lang="en-US" b="1" dirty="0">
                <a:latin typeface="+mn-lt"/>
              </a:rPr>
              <a:t>schwa </a:t>
            </a:r>
            <a:r>
              <a:rPr lang="en-US" b="0" dirty="0">
                <a:latin typeface="+mn-lt"/>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Say: </a:t>
            </a:r>
            <a:endParaRPr lang="en-US"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u</a:t>
            </a:r>
            <a:r>
              <a:rPr lang="en-US" i="1" dirty="0">
                <a:latin typeface="+mn-lt"/>
              </a:rPr>
              <a:t> says /</a:t>
            </a:r>
            <a:r>
              <a:rPr lang="en-US" i="1" dirty="0">
                <a:latin typeface="+mn-lt"/>
                <a:ea typeface="Calibri"/>
                <a:cs typeface="Calibri"/>
              </a:rPr>
              <a:t>Ə/ in these words.</a:t>
            </a:r>
            <a:endParaRPr lang="en-US"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u</a:t>
            </a:r>
            <a:r>
              <a:rPr lang="en-US" b="0" i="1" dirty="0">
                <a:latin typeface="+mn-lt"/>
              </a:rPr>
              <a:t> is an uncommon spelling for </a:t>
            </a:r>
            <a:r>
              <a:rPr lang="en-US" b="1" i="1" dirty="0">
                <a:latin typeface="+mn-lt"/>
              </a:rPr>
              <a:t>schwa</a:t>
            </a:r>
            <a:r>
              <a:rPr lang="en-US" b="0" i="1" dirty="0">
                <a:latin typeface="+mn-lt"/>
              </a:rPr>
              <a:t> as part of the first syllable of a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Support students to become familiar with the words </a:t>
            </a:r>
            <a:r>
              <a:rPr lang="en-US" b="1" dirty="0">
                <a:latin typeface="+mn-lt"/>
              </a:rPr>
              <a:t>support </a:t>
            </a:r>
            <a:r>
              <a:rPr lang="en-US" b="0" dirty="0">
                <a:latin typeface="+mn-lt"/>
              </a:rPr>
              <a:t>and</a:t>
            </a:r>
            <a:r>
              <a:rPr lang="en-US" b="1" dirty="0">
                <a:latin typeface="+mn-lt"/>
              </a:rPr>
              <a:t> suspect</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 each word syllable by syllable, then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Have students read the word syllable by syllable, then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ea typeface="Calibri" panose="020F0502020204030204" pitchFamily="34" charset="0"/>
                <a:cs typeface="Calibri" panose="020F0502020204030204" pitchFamily="34" charset="0"/>
              </a:rPr>
              <a:t>Spell the words on the class whiteboard as students write them on their mini-whiteboards or on paper.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ea typeface="Calibri" panose="020F0502020204030204" pitchFamily="34" charset="0"/>
                <a:cs typeface="Calibri" panose="020F0502020204030204" pitchFamily="34" charset="0"/>
              </a:rPr>
              <a:t>Use the ‘spelling voice’ strategy to say</a:t>
            </a:r>
            <a:r>
              <a:rPr lang="en-US" b="1" i="0" dirty="0">
                <a:latin typeface="+mn-lt"/>
                <a:ea typeface="Calibri" panose="020F0502020204030204" pitchFamily="34" charset="0"/>
                <a:cs typeface="Calibri" panose="020F0502020204030204" pitchFamily="34" charset="0"/>
              </a:rPr>
              <a:t> s</a:t>
            </a:r>
            <a:r>
              <a:rPr lang="en-US" b="0" i="0" dirty="0">
                <a:latin typeface="+mn-lt"/>
                <a:ea typeface="Calibri" panose="020F0502020204030204" pitchFamily="34" charset="0"/>
                <a:cs typeface="Calibri" panose="020F0502020204030204" pitchFamily="34" charset="0"/>
              </a:rPr>
              <a:t>/u/</a:t>
            </a:r>
            <a:r>
              <a:rPr lang="en-US" b="1" i="0" dirty="0" err="1">
                <a:latin typeface="+mn-lt"/>
                <a:ea typeface="Calibri" panose="020F0502020204030204" pitchFamily="34" charset="0"/>
                <a:cs typeface="Calibri" panose="020F0502020204030204" pitchFamily="34" charset="0"/>
              </a:rPr>
              <a:t>pport</a:t>
            </a:r>
            <a:r>
              <a:rPr lang="en-US" b="1" i="0" dirty="0">
                <a:latin typeface="+mn-lt"/>
                <a:ea typeface="Calibri" panose="020F0502020204030204" pitchFamily="34" charset="0"/>
                <a:cs typeface="Calibri" panose="020F0502020204030204" pitchFamily="34" charset="0"/>
              </a:rPr>
              <a:t> </a:t>
            </a:r>
            <a:r>
              <a:rPr lang="en-US" b="0" i="0" dirty="0">
                <a:latin typeface="+mn-lt"/>
                <a:ea typeface="Calibri" panose="020F0502020204030204" pitchFamily="34" charset="0"/>
                <a:cs typeface="Calibri" panose="020F0502020204030204" pitchFamily="34" charset="0"/>
              </a:rPr>
              <a:t>and </a:t>
            </a:r>
            <a:r>
              <a:rPr lang="en-US" b="1" i="0" dirty="0">
                <a:latin typeface="+mn-lt"/>
                <a:ea typeface="Calibri" panose="020F0502020204030204" pitchFamily="34" charset="0"/>
                <a:cs typeface="Calibri" panose="020F0502020204030204" pitchFamily="34" charset="0"/>
              </a:rPr>
              <a:t>s</a:t>
            </a:r>
            <a:r>
              <a:rPr lang="en-US" b="0" i="0" dirty="0">
                <a:latin typeface="+mn-lt"/>
                <a:ea typeface="Calibri" panose="020F0502020204030204" pitchFamily="34" charset="0"/>
                <a:cs typeface="Calibri" panose="020F0502020204030204" pitchFamily="34" charset="0"/>
              </a:rPr>
              <a:t>/u/</a:t>
            </a:r>
            <a:r>
              <a:rPr lang="en-US" b="1" i="0" dirty="0" err="1">
                <a:latin typeface="+mn-lt"/>
                <a:ea typeface="Calibri" panose="020F0502020204030204" pitchFamily="34" charset="0"/>
                <a:cs typeface="Calibri" panose="020F0502020204030204" pitchFamily="34" charset="0"/>
              </a:rPr>
              <a:t>spect</a:t>
            </a:r>
            <a:r>
              <a:rPr lang="en-US" b="1" i="0" dirty="0">
                <a:latin typeface="+mn-lt"/>
                <a:ea typeface="Calibri" panose="020F0502020204030204" pitchFamily="34" charset="0"/>
                <a:cs typeface="Calibri" panose="020F0502020204030204" pitchFamily="34" charset="0"/>
              </a:rPr>
              <a:t> </a:t>
            </a:r>
            <a:r>
              <a:rPr lang="en-US" b="0" i="0" dirty="0">
                <a:latin typeface="+mn-lt"/>
                <a:ea typeface="Calibri" panose="020F0502020204030204" pitchFamily="34" charset="0"/>
                <a:cs typeface="Calibri" panose="020F0502020204030204" pitchFamily="34" charset="0"/>
              </a:rPr>
              <a:t>as you do (use the short /u/ sound in this case).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b="0" i="0" dirty="0"/>
              <a:t>Note:</a:t>
            </a:r>
          </a:p>
          <a:p>
            <a:pPr marL="171450" indent="-171450">
              <a:buFont typeface="Arial" panose="020B0604020202020204" pitchFamily="34" charset="0"/>
              <a:buChar char="•"/>
            </a:pPr>
            <a:r>
              <a:rPr lang="en-US" b="0" i="0" dirty="0"/>
              <a:t>You may note to students that </a:t>
            </a:r>
            <a:r>
              <a:rPr lang="en-US" b="1" i="0" dirty="0"/>
              <a:t>suspect</a:t>
            </a:r>
            <a:r>
              <a:rPr lang="en-US" b="0" i="0" dirty="0"/>
              <a:t> can be a noun or a verb.</a:t>
            </a:r>
          </a:p>
          <a:p>
            <a:pPr marL="171450" indent="-171450">
              <a:buFont typeface="Arial" panose="020B0604020202020204" pitchFamily="34" charset="0"/>
              <a:buChar char="•"/>
            </a:pPr>
            <a:r>
              <a:rPr lang="en-US" b="0" i="0" dirty="0"/>
              <a:t>When it is a noun, the</a:t>
            </a:r>
            <a:r>
              <a:rPr lang="en-US" b="1" i="0" dirty="0"/>
              <a:t> u</a:t>
            </a:r>
            <a:r>
              <a:rPr lang="en-US" b="0" i="0" dirty="0"/>
              <a:t> is usually said with a clearer, short /u/ vowel sound. </a:t>
            </a:r>
          </a:p>
          <a:p>
            <a:pPr marL="171450" indent="-171450">
              <a:buFont typeface="Arial" panose="020B0604020202020204" pitchFamily="34" charset="0"/>
              <a:buChar char="•"/>
            </a:pPr>
            <a:r>
              <a:rPr lang="en-US" b="0" i="0" dirty="0"/>
              <a:t>When it is a verb, the</a:t>
            </a:r>
            <a:r>
              <a:rPr lang="en-US" b="1" i="0" dirty="0"/>
              <a:t> u </a:t>
            </a:r>
            <a:r>
              <a:rPr lang="en-US" b="0" i="0" dirty="0"/>
              <a:t>is usually said with a </a:t>
            </a:r>
            <a:r>
              <a:rPr lang="en-US" b="1" i="0" dirty="0"/>
              <a:t>schwa</a:t>
            </a:r>
            <a:r>
              <a:rPr lang="en-US" b="0" i="0" dirty="0"/>
              <a:t> sound. </a:t>
            </a:r>
          </a:p>
          <a:p>
            <a:endParaRPr lang="en-US" b="0" i="0" dirty="0">
              <a:latin typeface="Calibri"/>
              <a:ea typeface="Calibri"/>
              <a:cs typeface="Calibri"/>
            </a:endParaRPr>
          </a:p>
        </p:txBody>
      </p:sp>
      <p:sp>
        <p:nvSpPr>
          <p:cNvPr id="4" name="Slide Number Placeholder 3">
            <a:extLst>
              <a:ext uri="{FF2B5EF4-FFF2-40B4-BE49-F238E27FC236}">
                <a16:creationId xmlns:a16="http://schemas.microsoft.com/office/drawing/2014/main" id="{CC602EB6-302D-73BA-E312-D108C53F9667}"/>
              </a:ext>
            </a:extLst>
          </p:cNvPr>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746817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H</a:t>
            </a:r>
            <a:r>
              <a:rPr lang="en-US" b="1" u="sng">
                <a:latin typeface="+mn-lt"/>
              </a:rPr>
              <a:t>er</a:t>
            </a:r>
            <a:r>
              <a:rPr lang="en-US" b="1">
                <a:latin typeface="+mn-lt"/>
              </a:rPr>
              <a:t> b</a:t>
            </a:r>
            <a:r>
              <a:rPr lang="en-US" b="1" i="0" u="sng">
                <a:latin typeface="+mn-lt"/>
              </a:rPr>
              <a:t>ir</a:t>
            </a:r>
            <a:r>
              <a:rPr lang="en-US" b="1">
                <a:latin typeface="+mn-lt"/>
              </a:rPr>
              <a:t>d is h</a:t>
            </a:r>
            <a:r>
              <a:rPr lang="en-US" b="1" u="sng">
                <a:latin typeface="+mn-lt"/>
              </a:rPr>
              <a:t>ur</a:t>
            </a:r>
            <a:r>
              <a:rPr lang="en-US" b="1">
                <a:latin typeface="+mn-lt"/>
              </a:rPr>
              <a:t>t</a:t>
            </a:r>
            <a:r>
              <a:rPr lang="en-US" b="0">
                <a:latin typeface="+mn-lt"/>
              </a:rPr>
              <a: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/er/ sound:</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i="1">
                <a:latin typeface="+mn-lt"/>
              </a:rPr>
              <a:t>There are three common ways to spell /er/:</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i="1"/>
              <a:t>er</a:t>
            </a:r>
            <a:r>
              <a:rPr lang="en-US" i="1"/>
              <a:t> as in </a:t>
            </a:r>
            <a:r>
              <a:rPr lang="en-US" b="1" i="1"/>
              <a:t>her</a:t>
            </a:r>
            <a:endParaRPr lang="en-US" i="1"/>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i="1" err="1"/>
              <a:t>ir</a:t>
            </a:r>
            <a:r>
              <a:rPr lang="en-US" b="1" i="1"/>
              <a:t> </a:t>
            </a:r>
            <a:r>
              <a:rPr lang="en-US" b="0" i="1"/>
              <a:t>as in </a:t>
            </a:r>
            <a:r>
              <a:rPr lang="en-US" b="1" i="1"/>
              <a:t>bird</a:t>
            </a:r>
          </a:p>
          <a:p>
            <a:pPr marL="628650" lvl="1" indent="-171450">
              <a:buFont typeface="Courier New" panose="02070309020205020404" pitchFamily="49" charset="0"/>
              <a:buChar char="o"/>
            </a:pPr>
            <a:r>
              <a:rPr lang="en-US" b="1" i="1" err="1"/>
              <a:t>ur</a:t>
            </a:r>
            <a:r>
              <a:rPr lang="en-US" i="1"/>
              <a:t> as in </a:t>
            </a:r>
            <a:r>
              <a:rPr lang="en-US" b="1" i="1"/>
              <a:t>hurt</a:t>
            </a:r>
            <a:r>
              <a:rPr lang="en-US" b="0" i="1"/>
              <a:t>.</a:t>
            </a:r>
            <a:endParaRPr lang="en-US" sz="1200" b="0" i="1">
              <a:latin typeface="+mn-lt"/>
              <a:cs typeface="Arial" panose="020B0604020202020204" pitchFamily="34" charset="0"/>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a:t>
            </a:r>
            <a:r>
              <a:rPr lang="en-AU" b="0">
                <a:latin typeface="+mn-lt"/>
              </a:rPr>
              <a:t>Y</a:t>
            </a:r>
            <a:r>
              <a:rPr lang="en-AU">
                <a:latin typeface="+mn-lt"/>
              </a:rPr>
              <a:t>ou may like to print a copy of this slide to display and reference in the classroom.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6666585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74A3C-8261-312C-DB60-C82FF91082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F41D79-7AC7-BDA6-B8A6-ACDD85C3A4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D4C937-E702-13B7-364F-032A43134CD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The </a:t>
            </a:r>
            <a:r>
              <a:rPr lang="en-US" b="1" dirty="0">
                <a:latin typeface="+mn-lt"/>
              </a:rPr>
              <a:t>schwa</a:t>
            </a:r>
            <a:r>
              <a:rPr lang="en-US" b="0" dirty="0">
                <a:latin typeface="+mn-lt"/>
              </a:rPr>
              <a:t> symbol is used as a reminder that the indicated vowel letter is saying the </a:t>
            </a:r>
            <a:r>
              <a:rPr lang="en-US" b="1" dirty="0">
                <a:latin typeface="+mn-lt"/>
              </a:rPr>
              <a:t>schwa </a:t>
            </a:r>
            <a:r>
              <a:rPr lang="en-US" b="0" dirty="0">
                <a:latin typeface="+mn-lt"/>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Say: </a:t>
            </a:r>
            <a:endParaRPr lang="en-US"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err="1">
                <a:latin typeface="+mn-lt"/>
              </a:rPr>
              <a:t>i</a:t>
            </a:r>
            <a:r>
              <a:rPr lang="en-US" i="1" dirty="0">
                <a:latin typeface="+mn-lt"/>
              </a:rPr>
              <a:t> says /</a:t>
            </a:r>
            <a:r>
              <a:rPr lang="en-US" i="1" dirty="0">
                <a:latin typeface="+mn-lt"/>
                <a:ea typeface="Calibri"/>
                <a:cs typeface="Calibri"/>
              </a:rPr>
              <a:t>Ə/ in these words.</a:t>
            </a:r>
            <a:endParaRPr lang="en-US"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err="1">
                <a:latin typeface="+mn-lt"/>
              </a:rPr>
              <a:t>i</a:t>
            </a:r>
            <a:r>
              <a:rPr lang="en-US" b="0" i="1" dirty="0">
                <a:latin typeface="+mn-lt"/>
              </a:rPr>
              <a:t> is an uncommon spelling for </a:t>
            </a:r>
            <a:r>
              <a:rPr lang="en-US" b="1" i="1" dirty="0">
                <a:latin typeface="+mn-lt"/>
              </a:rPr>
              <a:t>schwa</a:t>
            </a:r>
            <a:r>
              <a:rPr lang="en-US" b="0" i="1" dirty="0">
                <a:latin typeface="+mn-lt"/>
              </a:rPr>
              <a:t> as part of the first syllable of a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Support students to become familiar with the words </a:t>
            </a:r>
            <a:r>
              <a:rPr lang="en-US" b="1" dirty="0">
                <a:latin typeface="+mn-lt"/>
              </a:rPr>
              <a:t>divide </a:t>
            </a:r>
            <a:r>
              <a:rPr lang="en-US" b="0" dirty="0">
                <a:latin typeface="+mn-lt"/>
              </a:rPr>
              <a:t>and</a:t>
            </a:r>
            <a:r>
              <a:rPr lang="en-US" b="1" dirty="0">
                <a:latin typeface="+mn-lt"/>
              </a:rPr>
              <a:t> brigade</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 each word syllable by syllable, then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Have students read the word syllable by syllable, then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ea typeface="Calibri" panose="020F0502020204030204" pitchFamily="34" charset="0"/>
                <a:cs typeface="Calibri" panose="020F0502020204030204" pitchFamily="34" charset="0"/>
              </a:rPr>
              <a:t>Spell the words on the class whiteboard as students write them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ea typeface="Calibri" panose="020F0502020204030204" pitchFamily="34" charset="0"/>
                <a:cs typeface="Calibri" panose="020F0502020204030204" pitchFamily="34" charset="0"/>
              </a:rPr>
              <a:t>Use the ‘spelling voice’ strategy to say</a:t>
            </a:r>
            <a:r>
              <a:rPr lang="en-US" b="1" i="0" dirty="0">
                <a:latin typeface="+mn-lt"/>
                <a:ea typeface="Calibri" panose="020F0502020204030204" pitchFamily="34" charset="0"/>
                <a:cs typeface="Calibri" panose="020F0502020204030204" pitchFamily="34" charset="0"/>
              </a:rPr>
              <a:t> d</a:t>
            </a:r>
            <a:r>
              <a:rPr lang="en-US" b="0" i="0" dirty="0">
                <a:latin typeface="+mn-lt"/>
                <a:ea typeface="Calibri" panose="020F0502020204030204" pitchFamily="34" charset="0"/>
                <a:cs typeface="Calibri" panose="020F0502020204030204" pitchFamily="34" charset="0"/>
              </a:rPr>
              <a:t>/</a:t>
            </a:r>
            <a:r>
              <a:rPr lang="en-US" b="0" i="0" dirty="0" err="1">
                <a:latin typeface="+mn-lt"/>
                <a:ea typeface="Calibri" panose="020F0502020204030204" pitchFamily="34" charset="0"/>
                <a:cs typeface="Calibri" panose="020F0502020204030204" pitchFamily="34" charset="0"/>
              </a:rPr>
              <a:t>i</a:t>
            </a:r>
            <a:r>
              <a:rPr lang="en-US" b="0" i="0" dirty="0">
                <a:latin typeface="+mn-lt"/>
                <a:ea typeface="Calibri" panose="020F0502020204030204" pitchFamily="34" charset="0"/>
                <a:cs typeface="Calibri" panose="020F0502020204030204" pitchFamily="34" charset="0"/>
              </a:rPr>
              <a:t>/</a:t>
            </a:r>
            <a:r>
              <a:rPr lang="en-US" b="1" i="0" dirty="0">
                <a:latin typeface="+mn-lt"/>
                <a:ea typeface="Calibri" panose="020F0502020204030204" pitchFamily="34" charset="0"/>
                <a:cs typeface="Calibri" panose="020F0502020204030204" pitchFamily="34" charset="0"/>
              </a:rPr>
              <a:t>vide </a:t>
            </a:r>
            <a:r>
              <a:rPr lang="en-US" b="0" i="0" dirty="0">
                <a:latin typeface="+mn-lt"/>
                <a:ea typeface="Calibri" panose="020F0502020204030204" pitchFamily="34" charset="0"/>
                <a:cs typeface="Calibri" panose="020F0502020204030204" pitchFamily="34" charset="0"/>
              </a:rPr>
              <a:t>and </a:t>
            </a:r>
            <a:r>
              <a:rPr lang="en-US" b="1" i="0" dirty="0" err="1">
                <a:latin typeface="+mn-lt"/>
                <a:ea typeface="Calibri" panose="020F0502020204030204" pitchFamily="34" charset="0"/>
                <a:cs typeface="Calibri" panose="020F0502020204030204" pitchFamily="34" charset="0"/>
              </a:rPr>
              <a:t>br</a:t>
            </a:r>
            <a:r>
              <a:rPr lang="en-US" b="0" i="0" dirty="0">
                <a:latin typeface="+mn-lt"/>
                <a:ea typeface="Calibri" panose="020F0502020204030204" pitchFamily="34" charset="0"/>
                <a:cs typeface="Calibri" panose="020F0502020204030204" pitchFamily="34" charset="0"/>
              </a:rPr>
              <a:t>/</a:t>
            </a:r>
            <a:r>
              <a:rPr lang="en-US" b="0" i="0" dirty="0" err="1">
                <a:latin typeface="+mn-lt"/>
                <a:ea typeface="Calibri" panose="020F0502020204030204" pitchFamily="34" charset="0"/>
                <a:cs typeface="Calibri" panose="020F0502020204030204" pitchFamily="34" charset="0"/>
              </a:rPr>
              <a:t>i</a:t>
            </a:r>
            <a:r>
              <a:rPr lang="en-US" b="0" i="0" dirty="0">
                <a:latin typeface="+mn-lt"/>
                <a:ea typeface="Calibri" panose="020F0502020204030204" pitchFamily="34" charset="0"/>
                <a:cs typeface="Calibri" panose="020F0502020204030204" pitchFamily="34" charset="0"/>
              </a:rPr>
              <a:t>/</a:t>
            </a:r>
            <a:r>
              <a:rPr lang="en-US" b="1" i="0" dirty="0" err="1">
                <a:latin typeface="+mn-lt"/>
                <a:ea typeface="Calibri" panose="020F0502020204030204" pitchFamily="34" charset="0"/>
                <a:cs typeface="Calibri" panose="020F0502020204030204" pitchFamily="34" charset="0"/>
              </a:rPr>
              <a:t>gade</a:t>
            </a:r>
            <a:r>
              <a:rPr lang="en-US" b="1" i="0" dirty="0">
                <a:latin typeface="+mn-lt"/>
                <a:ea typeface="Calibri" panose="020F0502020204030204" pitchFamily="34" charset="0"/>
                <a:cs typeface="Calibri" panose="020F0502020204030204" pitchFamily="34" charset="0"/>
              </a:rPr>
              <a:t> </a:t>
            </a:r>
            <a:r>
              <a:rPr lang="en-US" b="0" i="0" dirty="0">
                <a:latin typeface="+mn-lt"/>
                <a:ea typeface="Calibri" panose="020F0502020204030204" pitchFamily="34" charset="0"/>
                <a:cs typeface="Calibri" panose="020F0502020204030204" pitchFamily="34" charset="0"/>
              </a:rPr>
              <a:t>as you do (use the short /</a:t>
            </a:r>
            <a:r>
              <a:rPr lang="en-US" b="0" i="0" dirty="0" err="1">
                <a:latin typeface="+mn-lt"/>
                <a:ea typeface="Calibri" panose="020F0502020204030204" pitchFamily="34" charset="0"/>
                <a:cs typeface="Calibri" panose="020F0502020204030204" pitchFamily="34" charset="0"/>
              </a:rPr>
              <a:t>i</a:t>
            </a:r>
            <a:r>
              <a:rPr lang="en-US" b="0" i="0" dirty="0">
                <a:latin typeface="+mn-lt"/>
                <a:ea typeface="Calibri" panose="020F0502020204030204" pitchFamily="34" charset="0"/>
                <a:cs typeface="Calibri" panose="020F0502020204030204" pitchFamily="34" charset="0"/>
              </a:rPr>
              <a:t>/ sound in this case).</a:t>
            </a:r>
          </a:p>
          <a:p>
            <a:endParaRPr lang="en-US" b="0" i="0" dirty="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US" b="0" i="0" dirty="0">
              <a:latin typeface="Calibri"/>
              <a:ea typeface="Calibri"/>
              <a:cs typeface="Calibri"/>
            </a:endParaRPr>
          </a:p>
        </p:txBody>
      </p:sp>
      <p:sp>
        <p:nvSpPr>
          <p:cNvPr id="4" name="Slide Number Placeholder 3">
            <a:extLst>
              <a:ext uri="{FF2B5EF4-FFF2-40B4-BE49-F238E27FC236}">
                <a16:creationId xmlns:a16="http://schemas.microsoft.com/office/drawing/2014/main" id="{0DC967E4-C57A-A0CE-19B0-E1DB2C186632}"/>
              </a:ext>
            </a:extLst>
          </p:cNvPr>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1005030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052F7-A9E0-C2B2-533B-F21932FAC8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0B9B6E-C56F-6BE5-9BF5-57B3006210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FFF53-2CCB-EE4F-7ED0-EBA5D3D306DE}"/>
              </a:ext>
            </a:extLst>
          </p:cNvPr>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b="0" i="0" kern="1200">
                <a:effectLst/>
                <a:latin typeface="+mn-lt"/>
                <a:ea typeface="Times New Roman" panose="02020603050405020304" pitchFamily="18" charset="0"/>
              </a:rPr>
              <a:t>Tell students that the word </a:t>
            </a:r>
            <a:r>
              <a:rPr lang="en-AU" sz="1200" b="1" i="0" kern="1200">
                <a:effectLst/>
                <a:latin typeface="+mn-lt"/>
                <a:ea typeface="Times New Roman" panose="02020603050405020304" pitchFamily="18" charset="0"/>
              </a:rPr>
              <a:t>eyes</a:t>
            </a:r>
            <a:r>
              <a:rPr lang="en-AU" sz="1200" b="0" i="0" kern="1200">
                <a:effectLst/>
                <a:latin typeface="+mn-lt"/>
                <a:ea typeface="Times New Roman" panose="02020603050405020304" pitchFamily="18" charset="0"/>
              </a:rPr>
              <a:t> is a plural made up of the base word </a:t>
            </a:r>
            <a:r>
              <a:rPr lang="en-AU" sz="1200" b="1" i="0" kern="1200">
                <a:effectLst/>
                <a:latin typeface="+mn-lt"/>
                <a:ea typeface="Times New Roman" panose="02020603050405020304" pitchFamily="18" charset="0"/>
              </a:rPr>
              <a:t>eye </a:t>
            </a:r>
            <a:r>
              <a:rPr lang="en-AU" sz="1200" b="0" i="0" kern="1200">
                <a:effectLst/>
                <a:latin typeface="+mn-lt"/>
                <a:ea typeface="Times New Roman" panose="02020603050405020304" pitchFamily="18" charset="0"/>
              </a:rPr>
              <a:t>and the suffix </a:t>
            </a:r>
            <a:r>
              <a:rPr lang="en-AU" sz="1200" b="1" i="0" kern="1200">
                <a:effectLst/>
                <a:latin typeface="+mn-lt"/>
                <a:ea typeface="Times New Roman" panose="02020603050405020304" pitchFamily="18" charset="0"/>
              </a:rPr>
              <a:t>-s</a:t>
            </a:r>
            <a:r>
              <a:rPr lang="en-AU" sz="1200" b="0" kern="1200">
                <a:effectLst/>
                <a:latin typeface="+mn-lt"/>
                <a:ea typeface="Times New Roman" panose="02020603050405020304" pitchFamily="18" charset="0"/>
              </a:rPr>
              <a:t>.</a:t>
            </a:r>
            <a:endParaRPr lang="en-AU" sz="1200" b="1" i="0" kern="1200">
              <a:effectLst/>
              <a:latin typeface="+mn-lt"/>
              <a:ea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AU" sz="1200" b="1" kern="1200">
                <a:effectLst/>
                <a:latin typeface="+mn-lt"/>
                <a:ea typeface="Times New Roman" panose="02020603050405020304" pitchFamily="18" charset="0"/>
              </a:rPr>
              <a:t>My eyes are dark brown like my mother’s eyes</a:t>
            </a:r>
            <a:r>
              <a:rPr lang="en-AU" sz="1200" b="0" kern="1200">
                <a:effectLst/>
                <a:latin typeface="+mn-lt"/>
                <a:ea typeface="Times New Roman" panose="02020603050405020304" pitchFamily="18" charset="0"/>
              </a:rPr>
              <a:t>.</a:t>
            </a:r>
            <a:r>
              <a:rPr lang="en-AU" sz="1200" b="1" kern="1200">
                <a:effectLst/>
                <a:latin typeface="+mn-lt"/>
                <a:ea typeface="Times New Roman" panose="02020603050405020304" pitchFamily="18" charset="0"/>
              </a:rPr>
              <a:t> </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two sounds in the word: </a:t>
            </a:r>
            <a:r>
              <a:rPr lang="en-AU" sz="1200" b="1" i="0">
                <a:effectLst/>
                <a:latin typeface="+mn-lt"/>
                <a:ea typeface="Times New Roman" panose="02020603050405020304" pitchFamily="18" charset="0"/>
                <a:cs typeface="Calibri" panose="020F0502020204030204" pitchFamily="34" charset="0"/>
              </a:rPr>
              <a:t>eye/s</a:t>
            </a:r>
            <a:r>
              <a:rPr lang="en-AU" sz="1200">
                <a:effectLst/>
                <a:latin typeface="+mn-lt"/>
                <a:ea typeface="Times New Roman" panose="02020603050405020304" pitchFamily="18" charset="0"/>
                <a:cs typeface="Calibri" panose="020F0502020204030204" pitchFamily="34" charset="0"/>
              </a:rPr>
              <a:t>.</a:t>
            </a:r>
            <a:endParaRPr lang="en-AU" sz="1200" b="0" i="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two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base word </a:t>
            </a:r>
            <a:r>
              <a:rPr lang="en-AU" sz="1200" b="1">
                <a:effectLst/>
                <a:latin typeface="+mn-lt"/>
                <a:ea typeface="Times New Roman" panose="02020603050405020304" pitchFamily="18" charset="0"/>
                <a:cs typeface="Calibri" panose="020F0502020204030204" pitchFamily="34" charset="0"/>
              </a:rPr>
              <a:t>eye </a:t>
            </a:r>
            <a:r>
              <a:rPr lang="en-AU" sz="1200" b="0">
                <a:effectLst/>
                <a:latin typeface="+mn-lt"/>
                <a:ea typeface="Times New Roman" panose="02020603050405020304" pitchFamily="18" charset="0"/>
                <a:cs typeface="Calibri" panose="020F0502020204030204" pitchFamily="34" charset="0"/>
              </a:rPr>
              <a:t>on the first line</a:t>
            </a:r>
            <a:r>
              <a:rPr lang="en-AU" sz="1200">
                <a:effectLst/>
                <a:latin typeface="+mn-lt"/>
                <a:ea typeface="Times New Roman" panose="02020603050405020304" pitchFamily="18" charset="0"/>
                <a:cs typeface="Calibri" panose="020F0502020204030204" pitchFamily="34" charset="0"/>
              </a:rPr>
              <a:t>.</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suffix</a:t>
            </a:r>
            <a:r>
              <a:rPr lang="en-AU" sz="1200" b="1">
                <a:effectLst/>
                <a:latin typeface="+mn-lt"/>
                <a:ea typeface="Times New Roman" panose="02020603050405020304" pitchFamily="18" charset="0"/>
                <a:cs typeface="Calibri" panose="020F0502020204030204" pitchFamily="34" charset="0"/>
              </a:rPr>
              <a:t> -s</a:t>
            </a:r>
            <a:r>
              <a:rPr lang="en-AU" sz="1200">
                <a:effectLst/>
                <a:latin typeface="+mn-lt"/>
                <a:ea typeface="Times New Roman" panose="02020603050405020304" pitchFamily="18" charset="0"/>
                <a:cs typeface="Calibri" panose="020F0502020204030204" pitchFamily="34" charset="0"/>
              </a:rPr>
              <a:t> on the second line.</a:t>
            </a:r>
            <a:endParaRPr lang="en-AU" sz="1200" b="1" u="sng">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a:t>
            </a:r>
            <a:r>
              <a:rPr lang="en-AU" sz="1200" b="1">
                <a:effectLst/>
                <a:latin typeface="+mn-lt"/>
                <a:ea typeface="Times New Roman" panose="02020603050405020304" pitchFamily="18" charset="0"/>
                <a:cs typeface="Calibri" panose="020F0502020204030204" pitchFamily="34" charset="0"/>
              </a:rPr>
              <a:t>eye </a:t>
            </a:r>
            <a:r>
              <a:rPr lang="en-AU" sz="1200" b="0">
                <a:effectLst/>
                <a:latin typeface="+mn-lt"/>
                <a:ea typeface="Times New Roman" panose="02020603050405020304" pitchFamily="18" charset="0"/>
                <a:cs typeface="Calibri" panose="020F0502020204030204" pitchFamily="34" charset="0"/>
              </a:rPr>
              <a:t>saying /ī/.</a:t>
            </a:r>
          </a:p>
          <a:p>
            <a:pPr marL="172800" lvl="0" indent="-172800">
              <a:lnSpc>
                <a:spcPct val="106000"/>
              </a:lnSpc>
              <a:spcAft>
                <a:spcPts val="800"/>
              </a:spcAft>
              <a:buFont typeface="+mj-lt"/>
              <a:buAutoNum type="arabicPeriod"/>
            </a:pPr>
            <a:r>
              <a:rPr lang="en-AU" sz="1200" b="0">
                <a:effectLst/>
                <a:latin typeface="+mn-lt"/>
                <a:ea typeface="Times New Roman" panose="02020603050405020304" pitchFamily="18" charset="0"/>
                <a:cs typeface="Calibri" panose="020F0502020204030204" pitchFamily="34" charset="0"/>
              </a:rPr>
              <a:t>Tell students that the word </a:t>
            </a:r>
            <a:r>
              <a:rPr lang="en-AU" sz="1200" b="1">
                <a:effectLst/>
                <a:latin typeface="+mn-lt"/>
                <a:ea typeface="Times New Roman" panose="02020603050405020304" pitchFamily="18" charset="0"/>
                <a:cs typeface="Calibri" panose="020F0502020204030204" pitchFamily="34" charset="0"/>
              </a:rPr>
              <a:t>eye</a:t>
            </a:r>
            <a:r>
              <a:rPr lang="en-AU" sz="1200" b="0">
                <a:effectLst/>
                <a:latin typeface="+mn-lt"/>
                <a:ea typeface="Times New Roman" panose="02020603050405020304" pitchFamily="18" charset="0"/>
                <a:cs typeface="Calibri" panose="020F0502020204030204" pitchFamily="34" charset="0"/>
              </a:rPr>
              <a:t> has two </a:t>
            </a:r>
            <a:r>
              <a:rPr lang="en-AU" sz="1200" b="1">
                <a:effectLst/>
                <a:latin typeface="+mn-lt"/>
                <a:ea typeface="Times New Roman" panose="02020603050405020304" pitchFamily="18" charset="0"/>
                <a:cs typeface="Calibri" panose="020F0502020204030204" pitchFamily="34" charset="0"/>
              </a:rPr>
              <a:t>e</a:t>
            </a:r>
            <a:r>
              <a:rPr lang="en-AU" sz="1200" b="0">
                <a:effectLst/>
                <a:latin typeface="+mn-lt"/>
                <a:ea typeface="Times New Roman" panose="02020603050405020304" pitchFamily="18" charset="0"/>
                <a:cs typeface="Calibri" panose="020F0502020204030204" pitchFamily="34" charset="0"/>
              </a:rPr>
              <a:t>s just like we have two </a:t>
            </a:r>
            <a:r>
              <a:rPr lang="en-AU" sz="1200" b="1">
                <a:effectLst/>
                <a:latin typeface="+mn-lt"/>
                <a:ea typeface="Times New Roman" panose="02020603050405020304" pitchFamily="18" charset="0"/>
                <a:cs typeface="Calibri" panose="020F0502020204030204" pitchFamily="34" charset="0"/>
              </a:rPr>
              <a:t>eyes</a:t>
            </a:r>
            <a:r>
              <a:rPr lang="en-AU" sz="1200" b="0">
                <a:effectLst/>
                <a:latin typeface="+mn-lt"/>
                <a:ea typeface="Times New Roman" panose="02020603050405020304" pitchFamily="18" charset="0"/>
                <a:cs typeface="Calibri" panose="020F0502020204030204" pitchFamily="34" charset="0"/>
              </a:rPr>
              <a:t> and the </a:t>
            </a:r>
            <a:r>
              <a:rPr lang="en-AU" sz="1200" b="1">
                <a:effectLst/>
                <a:latin typeface="+mn-lt"/>
                <a:ea typeface="Times New Roman" panose="02020603050405020304" pitchFamily="18" charset="0"/>
                <a:cs typeface="Calibri" panose="020F0502020204030204" pitchFamily="34" charset="0"/>
              </a:rPr>
              <a:t>y</a:t>
            </a:r>
            <a:r>
              <a:rPr lang="en-AU" sz="1200" b="0">
                <a:effectLst/>
                <a:latin typeface="+mn-lt"/>
                <a:ea typeface="Times New Roman" panose="02020603050405020304" pitchFamily="18" charset="0"/>
                <a:cs typeface="Calibri" panose="020F0502020204030204" pitchFamily="34" charset="0"/>
              </a:rPr>
              <a:t> in between is like a nose to help them remember the spelling.* </a:t>
            </a: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 Spell the word orally: </a:t>
            </a:r>
            <a:r>
              <a:rPr lang="en-AU" sz="1200" b="1" i="1" kern="0">
                <a:effectLst/>
                <a:latin typeface="+mn-lt"/>
                <a:ea typeface="Times New Roman" panose="02020603050405020304" pitchFamily="18" charset="0"/>
              </a:rPr>
              <a:t>eye-s</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eyes</a:t>
            </a:r>
            <a:r>
              <a:rPr lang="en-AU" sz="1200" b="0" i="0"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a:p>
            <a:pPr marL="172800" lvl="0" indent="-172800">
              <a:lnSpc>
                <a:spcPct val="106000"/>
              </a:lnSpc>
              <a:spcAft>
                <a:spcPts val="800"/>
              </a:spcAft>
              <a:buFont typeface="+mj-lt"/>
              <a:buAutoNum type="arabicPeriod"/>
            </a:pPr>
            <a:endParaRPr lang="en-AU" sz="1200" b="1" i="1" kern="0">
              <a:effectLst/>
              <a:latin typeface="+mn-lt"/>
              <a:ea typeface="Times New Roman" panose="02020603050405020304" pitchFamily="18" charset="0"/>
            </a:endParaRPr>
          </a:p>
          <a:p>
            <a:pPr marL="0" lvl="0" indent="0">
              <a:lnSpc>
                <a:spcPct val="106000"/>
              </a:lnSpc>
              <a:spcAft>
                <a:spcPts val="800"/>
              </a:spcAft>
              <a:buFont typeface="+mj-lt"/>
              <a:buNone/>
            </a:pPr>
            <a:r>
              <a:rPr lang="en-AU" sz="1200" b="0" i="0" kern="0">
                <a:effectLst/>
                <a:latin typeface="+mn-lt"/>
                <a:ea typeface="Times New Roman" panose="02020603050405020304" pitchFamily="18" charset="0"/>
              </a:rPr>
              <a:t>*You may like to draw a simple picture for students with the word </a:t>
            </a:r>
            <a:r>
              <a:rPr lang="en-AU" sz="1200" b="1" i="0" kern="0">
                <a:effectLst/>
                <a:latin typeface="+mn-lt"/>
                <a:ea typeface="Times New Roman" panose="02020603050405020304" pitchFamily="18" charset="0"/>
              </a:rPr>
              <a:t>eye </a:t>
            </a:r>
            <a:r>
              <a:rPr lang="en-AU" sz="1200" b="0" i="0" kern="0">
                <a:effectLst/>
                <a:latin typeface="+mn-lt"/>
                <a:ea typeface="Times New Roman" panose="02020603050405020304" pitchFamily="18" charset="0"/>
              </a:rPr>
              <a:t>embedded to show this.</a:t>
            </a: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AU" sz="1200" kern="0">
              <a:effectLst/>
              <a:latin typeface="+mn-lt"/>
            </a:endParaRPr>
          </a:p>
        </p:txBody>
      </p:sp>
      <p:sp>
        <p:nvSpPr>
          <p:cNvPr id="4" name="Slide Number Placeholder 3">
            <a:extLst>
              <a:ext uri="{FF2B5EF4-FFF2-40B4-BE49-F238E27FC236}">
                <a16:creationId xmlns:a16="http://schemas.microsoft.com/office/drawing/2014/main" id="{2FDA401E-A129-05E3-0457-303C132CF435}"/>
              </a:ext>
            </a:extLst>
          </p:cNvPr>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070329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two sounds in the word: </a:t>
            </a:r>
            <a:r>
              <a:rPr lang="en-AU" sz="1200" b="1" i="1">
                <a:effectLst/>
                <a:latin typeface="+mn-lt"/>
                <a:ea typeface="Times New Roman" panose="02020603050405020304" pitchFamily="18" charset="0"/>
                <a:cs typeface="Calibri" panose="020F0502020204030204" pitchFamily="34" charset="0"/>
              </a:rPr>
              <a:t>eye/s</a:t>
            </a:r>
            <a:r>
              <a:rPr lang="en-AU" sz="1200">
                <a:effectLst/>
                <a:latin typeface="Calibri" panose="020F0502020204030204" pitchFamily="34" charset="0"/>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two short horizontal lines.</a:t>
            </a: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Write the letters on the sound lines.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a:t>
            </a:r>
            <a:r>
              <a:rPr lang="en-AU" sz="1200" b="1">
                <a:effectLst/>
                <a:latin typeface="+mn-lt"/>
                <a:ea typeface="Times New Roman" panose="02020603050405020304" pitchFamily="18" charset="0"/>
                <a:cs typeface="Calibri" panose="020F0502020204030204" pitchFamily="34" charset="0"/>
              </a:rPr>
              <a:t>eye </a:t>
            </a:r>
            <a:r>
              <a:rPr lang="en-AU" sz="1200" b="0">
                <a:effectLst/>
                <a:latin typeface="+mn-lt"/>
                <a:ea typeface="Times New Roman" panose="02020603050405020304" pitchFamily="18" charset="0"/>
                <a:cs typeface="Calibri" panose="020F0502020204030204" pitchFamily="34" charset="0"/>
              </a:rPr>
              <a:t>saying /ī/</a:t>
            </a:r>
            <a:r>
              <a:rPr lang="en-AU" sz="120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eye-s</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eyes</a:t>
            </a:r>
            <a:r>
              <a:rPr lang="en-AU" sz="1200" b="0" i="0"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a:p>
            <a:pPr marL="172800" lvl="0" indent="-172800">
              <a:lnSpc>
                <a:spcPct val="106000"/>
              </a:lnSpc>
              <a:spcAft>
                <a:spcPts val="800"/>
              </a:spcAft>
              <a:buFont typeface="+mj-lt"/>
              <a:buAutoNum type="arabicPeriod"/>
            </a:pPr>
            <a:endParaRPr lang="en-AU" sz="1200" b="1" i="1" kern="0">
              <a:effectLst/>
              <a:latin typeface="+mn-lt"/>
              <a:ea typeface="Times New Roman" panose="02020603050405020304" pitchFamily="18" charset="0"/>
            </a:endParaRPr>
          </a:p>
          <a:p>
            <a:pPr marL="0" lvl="0" indent="0">
              <a:lnSpc>
                <a:spcPct val="106000"/>
              </a:lnSpc>
              <a:spcAft>
                <a:spcPts val="800"/>
              </a:spcAft>
              <a:buFont typeface="+mj-lt"/>
              <a:buNone/>
            </a:pPr>
            <a:r>
              <a:rPr lang="en-AU" sz="1200" b="0" i="0" kern="0">
                <a:effectLst/>
                <a:latin typeface="+mn-lt"/>
                <a:ea typeface="Times New Roman" panose="02020603050405020304" pitchFamily="18" charset="0"/>
              </a:rPr>
              <a:t>Note: You may like to have students draw a simple picture of a eyes and a nose with the word </a:t>
            </a:r>
            <a:r>
              <a:rPr lang="en-AU" sz="1200" b="1" i="0" kern="0">
                <a:effectLst/>
                <a:latin typeface="+mn-lt"/>
                <a:ea typeface="Times New Roman" panose="02020603050405020304" pitchFamily="18" charset="0"/>
              </a:rPr>
              <a:t>eye </a:t>
            </a:r>
            <a:r>
              <a:rPr lang="en-AU" sz="1200" b="0" i="0" kern="0">
                <a:effectLst/>
                <a:latin typeface="+mn-lt"/>
                <a:ea typeface="Times New Roman" panose="02020603050405020304" pitchFamily="18" charset="0"/>
              </a:rPr>
              <a:t>embedded to help them remember this spelling.</a:t>
            </a: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561399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a:cs typeface="Calibri"/>
              </a:rPr>
              <a:t>Check for understanding</a:t>
            </a:r>
          </a:p>
          <a:p>
            <a:endParaRPr lang="en-AU" sz="1200" b="1">
              <a:solidFill>
                <a:srgbClr val="404040"/>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effectLst/>
                <a:latin typeface="+mn-lt"/>
                <a:ea typeface="Calibri" panose="020F0502020204030204" pitchFamily="34" charset="0"/>
                <a:cs typeface="Times New Roman" panose="02020603050405020304" pitchFamily="18" charset="0"/>
              </a:rPr>
              <a:t>The spelling task for this check for understanding is specific to the sequence of </a:t>
            </a:r>
            <a:r>
              <a:rPr lang="en-AU" sz="1200" b="1">
                <a:solidFill>
                  <a:schemeClr val="tx1"/>
                </a:solidFill>
                <a:effectLst/>
                <a:latin typeface="+mn-lt"/>
                <a:ea typeface="Calibri" panose="020F0502020204030204" pitchFamily="34" charset="0"/>
                <a:cs typeface="Times New Roman" panose="02020603050405020304" pitchFamily="18" charset="0"/>
              </a:rPr>
              <a:t>schwa </a:t>
            </a:r>
            <a:r>
              <a:rPr lang="en-AU" sz="1200">
                <a:solidFill>
                  <a:schemeClr val="tx1"/>
                </a:solidFill>
                <a:effectLst/>
                <a:latin typeface="+mn-lt"/>
                <a:ea typeface="Calibri" panose="020F0502020204030204" pitchFamily="34" charset="0"/>
                <a:cs typeface="Times New Roman" panose="02020603050405020304" pitchFamily="18" charset="0"/>
              </a:rPr>
              <a:t>lessons.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effectLst/>
                <a:latin typeface="+mn-lt"/>
                <a:ea typeface="Calibri" panose="020F0502020204030204" pitchFamily="34" charset="0"/>
                <a:cs typeface="Times New Roman" panose="02020603050405020304" pitchFamily="18" charset="0"/>
              </a:rPr>
              <a:t>Due to the multiple spellings for </a:t>
            </a:r>
            <a:r>
              <a:rPr lang="en-AU" sz="1200" b="1">
                <a:solidFill>
                  <a:schemeClr val="tx1"/>
                </a:solidFill>
                <a:effectLst/>
                <a:latin typeface="+mn-lt"/>
                <a:ea typeface="Calibri" panose="020F0502020204030204" pitchFamily="34" charset="0"/>
                <a:cs typeface="Times New Roman" panose="02020603050405020304" pitchFamily="18" charset="0"/>
              </a:rPr>
              <a:t>schwa</a:t>
            </a:r>
            <a:r>
              <a:rPr lang="en-AU" sz="1200" b="0">
                <a:solidFill>
                  <a:schemeClr val="tx1"/>
                </a:solidFill>
                <a:effectLst/>
                <a:latin typeface="+mn-lt"/>
                <a:ea typeface="Calibri" panose="020F0502020204030204" pitchFamily="34" charset="0"/>
                <a:cs typeface="Times New Roman" panose="02020603050405020304" pitchFamily="18" charset="0"/>
              </a:rPr>
              <a:t>,</a:t>
            </a:r>
            <a:r>
              <a:rPr lang="en-AU" sz="1200" b="1">
                <a:solidFill>
                  <a:schemeClr val="tx1"/>
                </a:solidFill>
                <a:effectLst/>
                <a:latin typeface="+mn-lt"/>
                <a:ea typeface="Calibri" panose="020F0502020204030204" pitchFamily="34" charset="0"/>
                <a:cs typeface="Times New Roman" panose="02020603050405020304" pitchFamily="18" charset="0"/>
              </a:rPr>
              <a:t> </a:t>
            </a:r>
            <a:r>
              <a:rPr lang="en-AU" sz="1200">
                <a:solidFill>
                  <a:schemeClr val="tx1"/>
                </a:solidFill>
                <a:effectLst/>
                <a:latin typeface="+mn-lt"/>
                <a:ea typeface="Calibri" panose="020F0502020204030204" pitchFamily="34" charset="0"/>
                <a:cs typeface="Times New Roman" panose="02020603050405020304" pitchFamily="18" charset="0"/>
              </a:rPr>
              <a:t>it is not expected that a high percentage of students would be able to apply the spelling choices to a range of words correctly yet, so an alternative approach is suggested. </a:t>
            </a:r>
          </a:p>
          <a:p>
            <a:endParaRPr lang="en-AU" sz="1200" b="1">
              <a:solidFill>
                <a:srgbClr val="404040"/>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a:cs typeface="Calibri"/>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a:cs typeface="Calibri"/>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a:cs typeface="Calibri"/>
              </a:rPr>
              <a:t>They will:</a:t>
            </a:r>
          </a:p>
          <a:p>
            <a:pPr marL="171450" indent="-171450">
              <a:buFont typeface="Arial" panose="020B0604020202020204" pitchFamily="34" charset="0"/>
              <a:buChar char="•"/>
            </a:pPr>
            <a:r>
              <a:rPr lang="en-AU">
                <a:solidFill>
                  <a:srgbClr val="404040"/>
                </a:solidFill>
                <a:ea typeface="Calibri"/>
                <a:cs typeface="Calibri"/>
              </a:rPr>
              <a:t>listen to you say the words </a:t>
            </a:r>
            <a:r>
              <a:rPr lang="en-AU" b="1">
                <a:solidFill>
                  <a:srgbClr val="404040"/>
                </a:solidFill>
                <a:ea typeface="Calibri"/>
                <a:cs typeface="Calibri"/>
              </a:rPr>
              <a:t>paper</a:t>
            </a:r>
            <a:r>
              <a:rPr lang="en-AU">
                <a:solidFill>
                  <a:srgbClr val="404040"/>
                </a:solidFill>
              </a:rPr>
              <a:t>,</a:t>
            </a:r>
            <a:r>
              <a:rPr lang="en-AU" b="1">
                <a:solidFill>
                  <a:srgbClr val="404040"/>
                </a:solidFill>
              </a:rPr>
              <a:t> suggest </a:t>
            </a:r>
            <a:r>
              <a:rPr lang="en-AU">
                <a:solidFill>
                  <a:srgbClr val="404040"/>
                </a:solidFill>
              </a:rPr>
              <a:t>and</a:t>
            </a:r>
            <a:r>
              <a:rPr lang="en-AU" b="1">
                <a:solidFill>
                  <a:srgbClr val="404040"/>
                </a:solidFill>
              </a:rPr>
              <a:t> holiday</a:t>
            </a:r>
            <a:r>
              <a:rPr lang="en-AU">
                <a:solidFill>
                  <a:srgbClr val="404040"/>
                </a:solidFill>
                <a:ea typeface="Calibri"/>
                <a:cs typeface="Calibri"/>
              </a:rPr>
              <a:t> and place hands on their head to indicate which word </a:t>
            </a:r>
            <a:r>
              <a:rPr lang="en-AU" i="0" u="none">
                <a:solidFill>
                  <a:srgbClr val="404040"/>
                </a:solidFill>
                <a:ea typeface="Calibri"/>
                <a:cs typeface="Calibri"/>
              </a:rPr>
              <a:t>has a </a:t>
            </a:r>
            <a:r>
              <a:rPr lang="en-AU" b="1" i="0" u="none">
                <a:solidFill>
                  <a:srgbClr val="404040"/>
                </a:solidFill>
                <a:ea typeface="Calibri"/>
                <a:cs typeface="Calibri"/>
              </a:rPr>
              <a:t>schwa</a:t>
            </a:r>
            <a:r>
              <a:rPr lang="en-AU" i="0" u="none">
                <a:solidFill>
                  <a:srgbClr val="404040"/>
                </a:solidFill>
                <a:ea typeface="Calibri"/>
                <a:cs typeface="Calibri"/>
              </a:rPr>
              <a:t> as </a:t>
            </a:r>
            <a:r>
              <a:rPr lang="en-AU" i="0" u="sng">
                <a:solidFill>
                  <a:srgbClr val="404040"/>
                </a:solidFill>
                <a:ea typeface="Calibri"/>
                <a:cs typeface="Calibri"/>
              </a:rPr>
              <a:t>part of</a:t>
            </a:r>
            <a:r>
              <a:rPr lang="en-AU" i="0" u="none">
                <a:solidFill>
                  <a:srgbClr val="404040"/>
                </a:solidFill>
                <a:ea typeface="Calibri"/>
                <a:cs typeface="Calibri"/>
              </a:rPr>
              <a:t> the first syllable (</a:t>
            </a:r>
            <a:r>
              <a:rPr lang="en-AU" b="1" i="0" u="none">
                <a:solidFill>
                  <a:srgbClr val="404040"/>
                </a:solidFill>
                <a:ea typeface="Calibri"/>
                <a:cs typeface="Calibri"/>
              </a:rPr>
              <a:t>suggest</a:t>
            </a:r>
            <a:r>
              <a:rPr lang="en-AU">
                <a:solidFill>
                  <a:srgbClr val="404040"/>
                </a:solidFill>
                <a:ea typeface="Calibri"/>
                <a:cs typeface="Calibri"/>
              </a:rPr>
              <a:t>)</a:t>
            </a:r>
            <a:endParaRPr lang="en-AU" sz="1200">
              <a:solidFill>
                <a:srgbClr val="404040"/>
              </a:solidFill>
              <a:effectLst/>
              <a:latin typeface="+mn-lt"/>
              <a:ea typeface="Calibri"/>
              <a:cs typeface="Calibri"/>
            </a:endParaRPr>
          </a:p>
          <a:p>
            <a:pPr marL="171450" indent="-171450">
              <a:buFont typeface="Arial" panose="020B0604020202020204" pitchFamily="34" charset="0"/>
              <a:buChar char="•"/>
            </a:pPr>
            <a:r>
              <a:rPr lang="en-AU" sz="1200">
                <a:solidFill>
                  <a:srgbClr val="404040"/>
                </a:solidFill>
                <a:effectLst/>
                <a:latin typeface="+mn-lt"/>
                <a:ea typeface="Calibri"/>
                <a:cs typeface="Calibri"/>
              </a:rPr>
              <a:t>read</a:t>
            </a:r>
            <a:r>
              <a:rPr lang="en-AU">
                <a:solidFill>
                  <a:srgbClr val="404040"/>
                </a:solidFill>
                <a:ea typeface="Calibri"/>
                <a:cs typeface="Calibri"/>
              </a:rPr>
              <a:t> one or</a:t>
            </a:r>
            <a:r>
              <a:rPr lang="en-AU" sz="1200">
                <a:solidFill>
                  <a:srgbClr val="404040"/>
                </a:solidFill>
                <a:effectLst/>
                <a:latin typeface="+mn-lt"/>
                <a:ea typeface="Calibri"/>
                <a:cs typeface="Calibri"/>
              </a:rPr>
              <a:t> </a:t>
            </a:r>
            <a:r>
              <a:rPr lang="en-AU">
                <a:solidFill>
                  <a:srgbClr val="404040"/>
                </a:solidFill>
                <a:ea typeface="Calibri"/>
                <a:cs typeface="Calibri"/>
              </a:rPr>
              <a:t>more words</a:t>
            </a:r>
            <a:r>
              <a:rPr lang="en-AU" sz="1200">
                <a:solidFill>
                  <a:srgbClr val="404040"/>
                </a:solidFill>
                <a:effectLst/>
                <a:latin typeface="+mn-lt"/>
                <a:ea typeface="Calibri"/>
                <a:cs typeface="Calibri"/>
              </a:rPr>
              <a:t> from the </a:t>
            </a:r>
            <a:r>
              <a:rPr lang="en-AU" sz="1200" b="1">
                <a:solidFill>
                  <a:srgbClr val="404040"/>
                </a:solidFill>
                <a:effectLst/>
                <a:latin typeface="+mn-lt"/>
                <a:ea typeface="Calibri"/>
                <a:cs typeface="Calibri"/>
              </a:rPr>
              <a:t>read a word </a:t>
            </a:r>
            <a:r>
              <a:rPr lang="en-AU" sz="1200">
                <a:solidFill>
                  <a:srgbClr val="404040"/>
                </a:solidFill>
                <a:effectLst/>
                <a:latin typeface="+mn-lt"/>
                <a:ea typeface="Calibri"/>
                <a:cs typeface="Calibri"/>
              </a:rPr>
              <a:t>list on the slide</a:t>
            </a:r>
          </a:p>
          <a:p>
            <a:pPr marL="171450" indent="-171450">
              <a:buFont typeface="Arial" panose="020B0604020202020204" pitchFamily="34" charset="0"/>
              <a:buChar char="•"/>
            </a:pPr>
            <a:r>
              <a:rPr lang="en-AU" sz="1200">
                <a:solidFill>
                  <a:srgbClr val="404040"/>
                </a:solidFill>
                <a:effectLst/>
                <a:latin typeface="+mn-lt"/>
                <a:ea typeface="Calibri"/>
                <a:cs typeface="Calibri"/>
              </a:rPr>
              <a:t>spell</a:t>
            </a:r>
            <a:r>
              <a:rPr lang="en-AU">
                <a:solidFill>
                  <a:srgbClr val="404040"/>
                </a:solidFill>
                <a:ea typeface="Calibri"/>
                <a:cs typeface="Calibri"/>
              </a:rPr>
              <a:t> one</a:t>
            </a:r>
            <a:r>
              <a:rPr lang="en-AU" sz="1200">
                <a:solidFill>
                  <a:srgbClr val="404040"/>
                </a:solidFill>
                <a:effectLst/>
                <a:latin typeface="+mn-lt"/>
                <a:ea typeface="Calibri"/>
                <a:cs typeface="Calibri"/>
              </a:rPr>
              <a:t> </a:t>
            </a:r>
            <a:r>
              <a:rPr lang="en-US">
                <a:solidFill>
                  <a:srgbClr val="404040"/>
                </a:solidFill>
                <a:ea typeface="Calibri"/>
                <a:cs typeface="Calibri"/>
              </a:rPr>
              <a:t>of the words from the </a:t>
            </a:r>
            <a:r>
              <a:rPr lang="en-US" b="1">
                <a:solidFill>
                  <a:srgbClr val="404040"/>
                </a:solidFill>
                <a:ea typeface="Calibri"/>
                <a:cs typeface="Calibri"/>
              </a:rPr>
              <a:t>read a word</a:t>
            </a:r>
            <a:r>
              <a:rPr lang="en-US" b="0">
                <a:solidFill>
                  <a:srgbClr val="404040"/>
                </a:solidFill>
                <a:ea typeface="Calibri"/>
                <a:cs typeface="Calibri"/>
              </a:rPr>
              <a:t> list (</a:t>
            </a:r>
            <a:r>
              <a:rPr lang="en-US" b="1">
                <a:solidFill>
                  <a:srgbClr val="404040"/>
                </a:solidFill>
                <a:ea typeface="Calibri"/>
                <a:cs typeface="Calibri"/>
              </a:rPr>
              <a:t>respect</a:t>
            </a:r>
            <a:r>
              <a:rPr lang="en-US" b="0">
                <a:solidFill>
                  <a:srgbClr val="404040"/>
                </a:solidFill>
                <a:ea typeface="Calibri"/>
                <a:cs typeface="Calibri"/>
              </a:rPr>
              <a:t>,</a:t>
            </a:r>
            <a:r>
              <a:rPr lang="en-US" b="1">
                <a:solidFill>
                  <a:srgbClr val="404040"/>
                </a:solidFill>
                <a:ea typeface="Calibri"/>
                <a:cs typeface="Calibri"/>
              </a:rPr>
              <a:t> provide</a:t>
            </a:r>
            <a:r>
              <a:rPr lang="en-US" b="0">
                <a:solidFill>
                  <a:srgbClr val="404040"/>
                </a:solidFill>
                <a:ea typeface="Calibri"/>
                <a:cs typeface="Calibri"/>
              </a:rPr>
              <a:t>,</a:t>
            </a:r>
            <a:r>
              <a:rPr lang="en-US" b="1">
                <a:solidFill>
                  <a:srgbClr val="404040"/>
                </a:solidFill>
                <a:ea typeface="Calibri"/>
                <a:cs typeface="Calibri"/>
              </a:rPr>
              <a:t> support</a:t>
            </a:r>
            <a:r>
              <a:rPr lang="en-US" b="0">
                <a:solidFill>
                  <a:srgbClr val="404040"/>
                </a:solidFill>
                <a:ea typeface="Calibri"/>
                <a:cs typeface="Calibri"/>
              </a:rPr>
              <a:t>) </a:t>
            </a:r>
            <a:r>
              <a:rPr lang="en-US">
                <a:solidFill>
                  <a:srgbClr val="404040"/>
                </a:solidFill>
                <a:ea typeface="Calibri"/>
                <a:cs typeface="Calibri"/>
              </a:rPr>
              <a:t>using the ‘spelling voice’ strategy</a:t>
            </a:r>
            <a:endParaRPr lang="en-AU" sz="1200">
              <a:solidFill>
                <a:srgbClr val="404040"/>
              </a:solidFill>
              <a:effectLst/>
              <a:latin typeface="+mn-lt"/>
              <a:ea typeface="Calibri" panose="020F0502020204030204" pitchFamily="34" charset="0"/>
              <a:cs typeface="Calibri"/>
            </a:endParaRPr>
          </a:p>
          <a:p>
            <a:pPr marL="171450" indent="-171450">
              <a:buFont typeface="Arial" panose="020B0604020202020204" pitchFamily="34" charset="0"/>
              <a:buChar char="•"/>
            </a:pPr>
            <a:r>
              <a:rPr lang="en-US" sz="1200">
                <a:effectLst/>
                <a:latin typeface="+mn-lt"/>
                <a:cs typeface="Calibri"/>
              </a:rPr>
              <a:t>show the word</a:t>
            </a:r>
            <a:r>
              <a:rPr lang="en-US">
                <a:cs typeface="Calibri"/>
              </a:rPr>
              <a:t>(s)</a:t>
            </a:r>
            <a:r>
              <a:rPr lang="en-US" sz="1200">
                <a:effectLst/>
                <a:latin typeface="+mn-lt"/>
                <a:cs typeface="Calibri"/>
              </a:rPr>
              <a:t> they have written by placing their mini-whiteboard underneath their chin for you to check.</a:t>
            </a:r>
            <a:endParaRPr lang="en-AU" sz="1200">
              <a:solidFill>
                <a:srgbClr val="404040"/>
              </a:solidFill>
              <a:effectLst/>
              <a:latin typeface="+mn-lt"/>
              <a:ea typeface="Calibri" panose="020F0502020204030204" pitchFamily="34" charset="0"/>
              <a:cs typeface="Calibri"/>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a:cs typeface="Calibri"/>
              </a:rPr>
              <a:t>Note: Students who have not met the success criteria are top priority for small-group targeted instruction.</a:t>
            </a:r>
          </a:p>
          <a:p>
            <a:endParaRPr lang="en-US">
              <a:ea typeface="Calibri"/>
              <a:cs typeface="Calibri"/>
            </a:endParaRPr>
          </a:p>
          <a:p>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solidFill>
                <a:schemeClr val="tx1"/>
              </a:solidFill>
              <a:latin typeface="+mn-lt"/>
            </a:endParaRPr>
          </a:p>
          <a:p>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solidFill>
                <a:schemeClr val="tx1"/>
              </a:solidFill>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 </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Students read each word.</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student sheet. (Students are asked to whisper-read so that students nearby who may also be asked to read the same word cannot hear.)</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Students circle the letter in each word that makes the </a:t>
            </a:r>
            <a:r>
              <a:rPr lang="en-US" sz="1200" b="1">
                <a:solidFill>
                  <a:srgbClr val="404040"/>
                </a:solidFill>
                <a:effectLst/>
                <a:latin typeface="+mn-lt"/>
                <a:ea typeface="Verdana"/>
                <a:cs typeface="Times New Roman" panose="02020603050405020304" pitchFamily="18" charset="0"/>
              </a:rPr>
              <a:t>schwa </a:t>
            </a:r>
            <a:r>
              <a:rPr lang="en-US" sz="1200" b="0">
                <a:solidFill>
                  <a:srgbClr val="404040"/>
                </a:solidFill>
                <a:effectLst/>
                <a:latin typeface="+mn-lt"/>
                <a:ea typeface="Verdana"/>
                <a:cs typeface="Times New Roman" panose="02020603050405020304" pitchFamily="18" charset="0"/>
              </a:rPr>
              <a:t>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write</a:t>
            </a:r>
            <a:endParaRPr lang="en-US" b="1">
              <a:solidFill>
                <a:srgbClr val="404040"/>
              </a:solidFill>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Calibri" panose="020F0502020204030204" pitchFamily="34" charset="0"/>
                <a:cs typeface="Times New Roman" panose="02020603050405020304" pitchFamily="18" charset="0"/>
              </a:rPr>
              <a:t>For each word from the words to read section, students:</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US" sz="1200" b="0">
                <a:solidFill>
                  <a:srgbClr val="404040"/>
                </a:solidFill>
                <a:effectLst/>
                <a:latin typeface="+mn-lt"/>
                <a:ea typeface="Calibri" panose="020F0502020204030204" pitchFamily="34" charset="0"/>
                <a:cs typeface="Times New Roman" panose="02020603050405020304" pitchFamily="18" charset="0"/>
              </a:rPr>
              <a:t>identify the spelling for the </a:t>
            </a:r>
            <a:r>
              <a:rPr lang="en-US" sz="1200" b="1">
                <a:solidFill>
                  <a:srgbClr val="404040"/>
                </a:solidFill>
                <a:effectLst/>
                <a:latin typeface="+mn-lt"/>
                <a:ea typeface="Calibri" panose="020F0502020204030204" pitchFamily="34" charset="0"/>
                <a:cs typeface="Times New Roman" panose="02020603050405020304" pitchFamily="18" charset="0"/>
              </a:rPr>
              <a:t>schwa</a:t>
            </a:r>
            <a:r>
              <a:rPr lang="en-US" sz="1200" b="0">
                <a:solidFill>
                  <a:srgbClr val="404040"/>
                </a:solidFill>
                <a:effectLst/>
                <a:latin typeface="+mn-lt"/>
                <a:ea typeface="Calibri" panose="020F0502020204030204" pitchFamily="34" charset="0"/>
                <a:cs typeface="Times New Roman" panose="02020603050405020304" pitchFamily="18" charset="0"/>
              </a:rPr>
              <a:t> sound</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US" sz="1200" b="0">
                <a:solidFill>
                  <a:srgbClr val="404040"/>
                </a:solidFill>
                <a:effectLst/>
                <a:latin typeface="+mn-lt"/>
                <a:ea typeface="Calibri" panose="020F0502020204030204" pitchFamily="34" charset="0"/>
                <a:cs typeface="Times New Roman" panose="02020603050405020304" pitchFamily="18" charset="0"/>
              </a:rPr>
              <a:t>use their ‘spelling voice’ strategy as they write the word in the correct column.</a:t>
            </a:r>
          </a:p>
          <a:p>
            <a:pPr marL="0" marR="0" lvl="0" indent="0" algn="l" defTabSz="914400" rtl="0" eaLnBrk="1" fontAlgn="auto" latinLnBrk="0" hangingPunct="1">
              <a:lnSpc>
                <a:spcPct val="100000"/>
              </a:lnSpc>
              <a:spcBef>
                <a:spcPts val="100"/>
              </a:spcBef>
              <a:spcAft>
                <a:spcPts val="400"/>
              </a:spcAft>
              <a:buClrTx/>
              <a:buSzTx/>
              <a:buFont typeface="Arial" panose="020B0604020202020204" pitchFamily="34" charset="0"/>
              <a:buNone/>
              <a:tabLst/>
              <a:defRPr/>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CD7692-1A9A-218D-98A6-5DD1AE6B58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7B083D-01D6-5DDB-EB4D-24B80016C4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CA9555-B4F6-4205-09A1-483F3BD48C94}"/>
              </a:ext>
            </a:extLst>
          </p:cNvPr>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digraph in random order. As you point, students say the sound that has been taught.</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endParaRPr lang="en-AU"/>
          </a:p>
        </p:txBody>
      </p:sp>
      <p:sp>
        <p:nvSpPr>
          <p:cNvPr id="4" name="Slide Number Placeholder 3">
            <a:extLst>
              <a:ext uri="{FF2B5EF4-FFF2-40B4-BE49-F238E27FC236}">
                <a16:creationId xmlns:a16="http://schemas.microsoft.com/office/drawing/2014/main" id="{884C78EE-BC0D-9CE7-8C88-09A942A2C61C}"/>
              </a:ext>
            </a:extLst>
          </p:cNvPr>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4277507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endParaRPr lang="en-US"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/or/ as in </a:t>
            </a:r>
            <a:r>
              <a:rPr lang="en-US" sz="1200" b="1">
                <a:effectLst/>
                <a:latin typeface="+mn-lt"/>
                <a:ea typeface="Aptos" panose="020B0004020202020204" pitchFamily="34" charset="0"/>
                <a:cs typeface="Aptos" panose="020B0004020202020204" pitchFamily="34" charset="0"/>
              </a:rPr>
              <a:t>corn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a:t>
            </a:r>
            <a:r>
              <a:rPr lang="en-US" sz="1200" b="0" err="1">
                <a:effectLst/>
                <a:latin typeface="+mn-lt"/>
                <a:ea typeface="Aptos" panose="020B0004020202020204" pitchFamily="34" charset="0"/>
                <a:cs typeface="Aptos" panose="020B0004020202020204" pitchFamily="34" charset="0"/>
              </a:rPr>
              <a:t>ar</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star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/er/ as in </a:t>
            </a:r>
            <a:r>
              <a:rPr lang="en-US" sz="1200" b="1">
                <a:effectLst/>
                <a:latin typeface="+mn-lt"/>
                <a:ea typeface="Aptos" panose="020B0004020202020204" pitchFamily="34" charset="0"/>
                <a:cs typeface="Aptos" panose="020B0004020202020204" pitchFamily="34" charset="0"/>
              </a:rPr>
              <a:t>her</a:t>
            </a:r>
            <a:endParaRPr lang="en-US" sz="1200" b="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/er/ as in </a:t>
            </a:r>
            <a:r>
              <a:rPr lang="en-US" sz="1200" b="1">
                <a:effectLst/>
                <a:latin typeface="+mn-lt"/>
                <a:ea typeface="Aptos" panose="020B0004020202020204" pitchFamily="34" charset="0"/>
                <a:cs typeface="Aptos" panose="020B0004020202020204" pitchFamily="34" charset="0"/>
              </a:rPr>
              <a:t>bird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/er/ as in </a:t>
            </a:r>
            <a:r>
              <a:rPr lang="en-US" sz="1200" b="1">
                <a:effectLst/>
                <a:latin typeface="+mn-lt"/>
                <a:ea typeface="Aptos" panose="020B0004020202020204" pitchFamily="34" charset="0"/>
                <a:cs typeface="Aptos" panose="020B0004020202020204" pitchFamily="34" charset="0"/>
              </a:rPr>
              <a:t>hurt</a:t>
            </a:r>
            <a:r>
              <a:rPr lang="en-US" sz="1200" b="0">
                <a:effectLst/>
                <a:latin typeface="+mn-lt"/>
                <a:ea typeface="+mn-ea"/>
                <a:cs typeface="+mn-cs"/>
              </a:rPr>
              <a:t>.</a:t>
            </a:r>
            <a:endParaRPr lang="en-US" sz="1200" b="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 </a:t>
            </a:r>
            <a:r>
              <a:rPr lang="en-US" b="1">
                <a:latin typeface="+mn-lt"/>
              </a:rPr>
              <a:t>one-syllable words</a:t>
            </a:r>
            <a:r>
              <a:rPr lang="en-US" b="0">
                <a:latin typeface="+mn-lt"/>
              </a:rPr>
              <a:t>:</a:t>
            </a:r>
            <a:r>
              <a:rPr lang="en-US" b="1">
                <a:latin typeface="+mn-lt"/>
              </a:rPr>
              <a:t> </a:t>
            </a:r>
            <a:r>
              <a:rPr lang="en-US" b="0">
                <a:latin typeface="+mn-lt"/>
              </a:rPr>
              <a:t>have</a:t>
            </a:r>
            <a:r>
              <a:rPr lang="en-US">
                <a:latin typeface="+mn-lt"/>
              </a:rPr>
              <a:t> students read the word 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a:t>
            </a:r>
            <a:r>
              <a:rPr lang="en-US" b="1">
                <a:latin typeface="+mn-lt"/>
              </a:rPr>
              <a:t> words </a:t>
            </a:r>
            <a:r>
              <a:rPr lang="en-US" b="0">
                <a:latin typeface="+mn-lt"/>
              </a:rPr>
              <a:t>with a</a:t>
            </a:r>
            <a:r>
              <a:rPr lang="en-US" b="1">
                <a:latin typeface="+mn-lt"/>
              </a:rPr>
              <a:t> suffix</a:t>
            </a:r>
            <a:r>
              <a:rPr lang="en-US" b="0">
                <a:latin typeface="+mn-lt"/>
              </a:rPr>
              <a:t>: have students read the base word and then add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girl</a:t>
            </a:r>
            <a:r>
              <a:rPr lang="en-US" b="0"/>
              <a:t>,</a:t>
            </a:r>
            <a:r>
              <a:rPr lang="en-US" b="1"/>
              <a:t> serve</a:t>
            </a:r>
            <a:r>
              <a:rPr lang="en-US" b="0"/>
              <a:t>,</a:t>
            </a:r>
            <a:r>
              <a:rPr lang="en-US" b="1"/>
              <a:t> breeze</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43F83-DF1B-AD40-A87C-7A04197550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F4A535-2B3E-ED61-031B-6D8D740863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41BB9E-8666-E579-EB35-81954ED59E86}"/>
              </a:ext>
            </a:extLst>
          </p:cNvPr>
          <p:cNvSpPr>
            <a:spLocks noGrp="1"/>
          </p:cNvSpPr>
          <p:nvPr>
            <p:ph type="body" idx="1"/>
          </p:nvPr>
        </p:nvSpPr>
        <p:spPr/>
        <p:txBody>
          <a:bodyPr/>
          <a:lstStyle/>
          <a:p>
            <a:r>
              <a:rPr lang="en-US" sz="1200" b="1">
                <a:latin typeface="+mn-lt"/>
              </a:rPr>
              <a:t>Review</a:t>
            </a:r>
          </a:p>
          <a:p>
            <a:endParaRPr lang="en-US" sz="1200" b="1">
              <a:latin typeface="+mn-lt"/>
            </a:endParaRPr>
          </a:p>
          <a:p>
            <a:r>
              <a:rPr lang="en-US" sz="1200" b="0">
                <a:latin typeface="+mn-lt"/>
              </a:rPr>
              <a:t>Remind students that:</a:t>
            </a:r>
            <a:endParaRPr lang="en-US" sz="1200" b="0">
              <a:latin typeface="+mn-lt"/>
              <a:ea typeface="Calibri"/>
              <a:cs typeface="Calibri"/>
            </a:endParaRPr>
          </a:p>
          <a:p>
            <a:pPr marL="171450" indent="-171450">
              <a:buFont typeface="Arial" panose="020B0604020202020204" pitchFamily="34" charset="0"/>
              <a:buChar char="•"/>
            </a:pPr>
            <a:r>
              <a:rPr lang="en-US" i="1"/>
              <a:t>The </a:t>
            </a:r>
            <a:r>
              <a:rPr lang="en-US" b="1" i="1"/>
              <a:t>schwa</a:t>
            </a:r>
            <a:r>
              <a:rPr lang="en-US" i="1"/>
              <a:t> sound is a lazy vowel sound, because it sounds a bit like a mumbled /uh/ and we don’t use our mouth or breath much when we say it. </a:t>
            </a:r>
            <a:endParaRPr lang="en-US" i="1">
              <a:ea typeface="Calibri"/>
              <a:cs typeface="Calibri"/>
            </a:endParaRPr>
          </a:p>
          <a:p>
            <a:pPr marL="171450" indent="-171450">
              <a:buFont typeface="Arial" panose="020B0604020202020204" pitchFamily="34" charset="0"/>
              <a:buChar char="•"/>
            </a:pPr>
            <a:r>
              <a:rPr lang="en-US" i="1"/>
              <a:t>We say and hear this sound in many English words, especially in words with multiple syllables. </a:t>
            </a:r>
            <a:endParaRPr lang="en-US" i="1">
              <a:ea typeface="Calibri"/>
              <a:cs typeface="Calibri"/>
            </a:endParaRPr>
          </a:p>
          <a:p>
            <a:pPr marL="171450" indent="-171450">
              <a:buFont typeface="Arial" panose="020B0604020202020204" pitchFamily="34" charset="0"/>
              <a:buChar char="•"/>
            </a:pPr>
            <a:r>
              <a:rPr lang="en-US" b="1" i="1"/>
              <a:t>Schwa</a:t>
            </a:r>
            <a:r>
              <a:rPr lang="en-US" i="1"/>
              <a:t> sounds are often in weak syllables, that is, syllables we say quite quickly or without much effort. </a:t>
            </a:r>
            <a:endParaRPr lang="en-US" i="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Using the </a:t>
            </a:r>
            <a:r>
              <a:rPr lang="en-US" b="1" i="1"/>
              <a:t>schwa</a:t>
            </a:r>
            <a:r>
              <a:rPr lang="en-US" i="1"/>
              <a:t> sound when we talk and read saves our mouths and breath from having to work too hard!</a:t>
            </a:r>
          </a:p>
          <a:p>
            <a:endParaRPr lang="en-US" sz="1200" b="0">
              <a:latin typeface="+mn-lt"/>
            </a:endParaRPr>
          </a:p>
          <a:p>
            <a:pPr marL="0" indent="0">
              <a:buFont typeface="Arial" panose="020B0604020202020204" pitchFamily="34" charset="0"/>
              <a:buNone/>
            </a:pPr>
            <a:r>
              <a:rPr lang="en-US" sz="1200" b="0">
                <a:latin typeface="+mn-lt"/>
              </a:rPr>
              <a:t>Ask students to say the </a:t>
            </a:r>
            <a:r>
              <a:rPr lang="en-US" sz="1200" b="1">
                <a:latin typeface="+mn-lt"/>
              </a:rPr>
              <a:t>schwa</a:t>
            </a:r>
            <a:r>
              <a:rPr lang="en-US" sz="1200" b="0">
                <a:latin typeface="+mn-lt"/>
              </a:rPr>
              <a:t> sound.</a:t>
            </a:r>
          </a:p>
          <a:p>
            <a:pPr marL="0" indent="0">
              <a:buFont typeface="Arial" panose="020B0604020202020204" pitchFamily="34" charset="0"/>
              <a:buNone/>
            </a:pPr>
            <a:endParaRPr lang="en-US"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*A recording of the </a:t>
            </a:r>
            <a:r>
              <a:rPr lang="en-US" sz="1200" b="1">
                <a:latin typeface="+mn-lt"/>
              </a:rPr>
              <a:t>schwa</a:t>
            </a:r>
            <a:r>
              <a:rPr lang="en-US" sz="1200" b="0">
                <a:latin typeface="+mn-lt"/>
              </a:rPr>
              <a:t> sound is embedded in the speaker symbol on the bottom right of the slide. </a:t>
            </a:r>
            <a:endParaRPr lang="en-US" sz="1200"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This </a:t>
            </a:r>
            <a:r>
              <a:rPr lang="en-US" b="0" i="0"/>
              <a:t>has been included to support you with an example of how to articulate this sound.</a:t>
            </a:r>
            <a:endParaRPr lang="en-US" sz="1200" b="0">
              <a:latin typeface="+mn-lt"/>
              <a:ea typeface="Calibri"/>
              <a:cs typeface="Calibri"/>
            </a:endParaRPr>
          </a:p>
          <a:p>
            <a:pPr marL="0" indent="0">
              <a:buFont typeface="Arial" panose="020B0604020202020204" pitchFamily="34" charset="0"/>
              <a:buNone/>
            </a:pPr>
            <a:endParaRPr lang="en-US" i="0"/>
          </a:p>
          <a:p>
            <a:pPr marL="0" indent="0">
              <a:buFont typeface="Arial" panose="020B0604020202020204" pitchFamily="34" charset="0"/>
              <a:buNone/>
            </a:pPr>
            <a:endParaRPr lang="en-US" i="0"/>
          </a:p>
          <a:p>
            <a:pPr marL="0" indent="0">
              <a:buFont typeface="Arial" panose="020B0604020202020204" pitchFamily="34" charset="0"/>
              <a:buNone/>
            </a:pPr>
            <a:endParaRPr lang="en-US" i="0"/>
          </a:p>
        </p:txBody>
      </p:sp>
      <p:sp>
        <p:nvSpPr>
          <p:cNvPr id="4" name="Slide Number Placeholder 3">
            <a:extLst>
              <a:ext uri="{FF2B5EF4-FFF2-40B4-BE49-F238E27FC236}">
                <a16:creationId xmlns:a16="http://schemas.microsoft.com/office/drawing/2014/main" id="{ACFECBAF-17B1-3C96-7B8A-6ABA52243B4E}"/>
              </a:ext>
            </a:extLst>
          </p:cNvPr>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853951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D5809-6375-CF22-9FB0-B9B20077B1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4F398E-0D9B-01E1-E36F-90E33A179F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904427-33B5-86AE-89B1-C6D2C91850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Tell students that all these words start with a </a:t>
            </a:r>
            <a:r>
              <a:rPr lang="en-US" b="1">
                <a:latin typeface="+mn-lt"/>
              </a:rPr>
              <a:t>schwa</a:t>
            </a:r>
            <a:r>
              <a:rPr lang="en-US" b="0">
                <a:latin typeface="+mn-lt"/>
              </a:rPr>
              <a:t> sound. Refer to the </a:t>
            </a:r>
            <a:r>
              <a:rPr lang="en-US" b="1">
                <a:latin typeface="+mn-lt"/>
              </a:rPr>
              <a:t>schwa</a:t>
            </a:r>
            <a:r>
              <a:rPr lang="en-US" b="0">
                <a:latin typeface="+mn-lt"/>
              </a:rPr>
              <a:t> symbol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Have students read and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reading the word from the slide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identifying the spelling for </a:t>
            </a:r>
            <a:r>
              <a:rPr lang="en-US" b="1">
                <a:latin typeface="+mn-lt"/>
              </a:rPr>
              <a:t>schwa</a:t>
            </a:r>
            <a:r>
              <a:rPr lang="en-US">
                <a:latin typeface="+mn-lt"/>
              </a:rPr>
              <a:t>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saying the word with their ‘spelling voice’, for example, </a:t>
            </a:r>
            <a:r>
              <a:rPr lang="en-US" b="0">
                <a:latin typeface="+mn-lt"/>
                <a:ea typeface="Calibri"/>
                <a:cs typeface="Calibri"/>
              </a:rPr>
              <a:t>/ā/-</a:t>
            </a:r>
            <a:r>
              <a:rPr lang="en-US" b="1" err="1">
                <a:latin typeface="+mn-lt"/>
                <a:ea typeface="Calibri"/>
                <a:cs typeface="Calibri"/>
              </a:rPr>
              <a:t>gree</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ea typeface="Calibri"/>
                <a:cs typeface="Calibri"/>
              </a:rPr>
              <a:t>spelling the word on their mini-whiteboard or piece of paper as they say the corresponding sounds.*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0">
              <a:latin typeface="+mn-lt"/>
              <a:ea typeface="Calibri"/>
              <a:cs typeface="Calibri"/>
            </a:endParaRPr>
          </a:p>
          <a:p>
            <a:pPr marL="0" indent="0">
              <a:buFont typeface="Arial" panose="020B0604020202020204" pitchFamily="34" charset="0"/>
              <a:buNone/>
            </a:pPr>
            <a:r>
              <a:rPr lang="en-US" sz="1200">
                <a:effectLst/>
                <a:latin typeface="+mn-lt"/>
                <a:cs typeface="Times New Roman" panose="02020603050405020304" pitchFamily="18" charset="0"/>
              </a:rPr>
              <a:t>Students show the word they have written by placing their mini-whiteboard underneath their chin for you to check.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Y</a:t>
            </a:r>
            <a:r>
              <a:rPr lang="en-US">
                <a:latin typeface="+mn-lt"/>
              </a:rPr>
              <a:t>ou may choose to ask a particular student/group/row of students to read each word.</a:t>
            </a:r>
          </a:p>
          <a:p>
            <a:pPr marL="171450" indent="-171450">
              <a:buFont typeface="Arial" panose="020B0604020202020204" pitchFamily="34" charset="0"/>
              <a:buChar char="•"/>
            </a:pPr>
            <a:endParaRPr lang="en-US"/>
          </a:p>
          <a:p>
            <a:pPr rtl="0" fontAlgn="base"/>
            <a:r>
              <a:rPr lang="en-US" sz="1200" b="0" i="0" kern="1200">
                <a:solidFill>
                  <a:schemeClr val="tx1"/>
                </a:solidFill>
                <a:effectLst/>
                <a:latin typeface="+mn-lt"/>
                <a:ea typeface="+mn-ea"/>
                <a:cs typeface="+mn-cs"/>
              </a:rPr>
              <a:t>*Note:</a:t>
            </a:r>
          </a:p>
          <a:p>
            <a:pPr marL="171450" indent="-171450" rtl="0">
              <a:buFont typeface="Arial" panose="020B0604020202020204" pitchFamily="34" charset="0"/>
              <a:buChar char="•"/>
            </a:pPr>
            <a:r>
              <a:rPr lang="en-US" sz="1200" b="0" i="0" kern="1200">
                <a:solidFill>
                  <a:schemeClr val="tx1"/>
                </a:solidFill>
                <a:effectLst/>
                <a:latin typeface="+mn-lt"/>
                <a:ea typeface="+mn-ea"/>
                <a:cs typeface="+mn-cs"/>
              </a:rPr>
              <a:t>Students are not expected to know the correct spelling for a wide range of words with </a:t>
            </a:r>
            <a:r>
              <a:rPr lang="en-US" sz="1200" b="1" i="0" kern="1200">
                <a:solidFill>
                  <a:schemeClr val="tx1"/>
                </a:solidFill>
                <a:effectLst/>
                <a:latin typeface="+mn-lt"/>
                <a:ea typeface="+mn-ea"/>
                <a:cs typeface="+mn-cs"/>
              </a:rPr>
              <a:t>schwa</a:t>
            </a:r>
            <a:r>
              <a:rPr lang="en-US" sz="1200" b="0" i="0" kern="1200">
                <a:solidFill>
                  <a:schemeClr val="tx1"/>
                </a:solidFill>
                <a:effectLst/>
                <a:latin typeface="+mn-lt"/>
                <a:ea typeface="+mn-ea"/>
                <a:cs typeface="+mn-cs"/>
              </a:rPr>
              <a:t> yet.</a:t>
            </a:r>
          </a:p>
          <a:p>
            <a:pPr marL="171450" indent="-171450" rtl="0" fontAlgn="base">
              <a:buFont typeface="Arial" panose="020B0604020202020204" pitchFamily="34" charset="0"/>
              <a:buChar char="•"/>
            </a:pPr>
            <a:r>
              <a:rPr lang="en-US" sz="1200" b="0" i="0" kern="1200">
                <a:solidFill>
                  <a:schemeClr val="tx1"/>
                </a:solidFill>
                <a:effectLst/>
                <a:latin typeface="+mn-lt"/>
                <a:ea typeface="+mn-ea"/>
                <a:cs typeface="+mn-cs"/>
              </a:rPr>
              <a:t>Having students spell the words from the slide avoids them </a:t>
            </a:r>
            <a:r>
              <a:rPr lang="en-US" sz="1200" b="0" i="0" kern="1200" err="1">
                <a:solidFill>
                  <a:schemeClr val="tx1"/>
                </a:solidFill>
                <a:effectLst/>
                <a:latin typeface="+mn-lt"/>
                <a:ea typeface="+mn-ea"/>
                <a:cs typeface="+mn-cs"/>
              </a:rPr>
              <a:t>practising</a:t>
            </a:r>
            <a:r>
              <a:rPr lang="en-US" sz="1200" b="0" i="0" kern="1200">
                <a:solidFill>
                  <a:schemeClr val="tx1"/>
                </a:solidFill>
                <a:effectLst/>
                <a:latin typeface="+mn-lt"/>
                <a:ea typeface="+mn-ea"/>
                <a:cs typeface="+mn-cs"/>
              </a:rPr>
              <a:t> incorrect spelling and provides structured practice of the ‘spelling voice’ strategy.</a:t>
            </a:r>
          </a:p>
          <a:p>
            <a:pPr marL="171450" indent="-171450" rtl="0" fontAlgn="base">
              <a:buFont typeface="Arial" panose="020B0604020202020204" pitchFamily="34" charset="0"/>
              <a:buChar char="•"/>
            </a:pPr>
            <a:r>
              <a:rPr lang="en-US" sz="1200" b="0" i="0" kern="1200">
                <a:solidFill>
                  <a:schemeClr val="tx1"/>
                </a:solidFill>
                <a:effectLst/>
                <a:latin typeface="+mn-lt"/>
                <a:ea typeface="+mn-ea"/>
                <a:cs typeface="+mn-cs"/>
              </a:rPr>
              <a:t>If your students need less scaffolding, you can click back to the previous slide when you ask students to spell the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a:extLst>
              <a:ext uri="{FF2B5EF4-FFF2-40B4-BE49-F238E27FC236}">
                <a16:creationId xmlns:a16="http://schemas.microsoft.com/office/drawing/2014/main" id="{C273D724-4510-81D0-4A89-6644F61008C5}"/>
              </a:ext>
            </a:extLst>
          </p:cNvPr>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9604797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1-lozenge-maroon.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1.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8.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1-lozenge-maroon.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9.svg"/><Relationship Id="rId3" Type="http://schemas.openxmlformats.org/officeDocument/2006/relationships/image" Target="../media/image1.png"/><Relationship Id="rId7" Type="http://schemas.openxmlformats.org/officeDocument/2006/relationships/image" Target="../media/image21.svg"/><Relationship Id="rId12" Type="http://schemas.openxmlformats.org/officeDocument/2006/relationships/image" Target="../media/image8.pn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F4D70A7E-D09A-D1C0-6533-8E66CDB9357D}"/>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72A4A921-C65B-AF2F-C8F3-FAE67EF11E4E}"/>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80B03543-075C-BCE4-1B3E-E50142E5D128}"/>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30BB1A9A-CDA2-3ADE-E3F2-26F366F8C26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E5DB1981-DD63-6DD0-EF50-00654EDD648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150B3B92-2912-3400-AB68-42C224BEE02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Rectangle 2">
            <a:extLst>
              <a:ext uri="{FF2B5EF4-FFF2-40B4-BE49-F238E27FC236}">
                <a16:creationId xmlns:a16="http://schemas.microsoft.com/office/drawing/2014/main" id="{30441128-0000-8370-0A55-D93E8120290D}"/>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124177DA-2C60-71BC-AC1D-D4507FC7BAD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3" name="Rectangle 2">
            <a:extLst>
              <a:ext uri="{FF2B5EF4-FFF2-40B4-BE49-F238E27FC236}">
                <a16:creationId xmlns:a16="http://schemas.microsoft.com/office/drawing/2014/main" id="{8B96B123-DF7A-4196-73EF-9BA761EA0380}"/>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4">
            <a:extLst>
              <a:ext uri="{FF2B5EF4-FFF2-40B4-BE49-F238E27FC236}">
                <a16:creationId xmlns:a16="http://schemas.microsoft.com/office/drawing/2014/main" id="{7E46D352-5F81-DCC5-C00E-71D6659B0ED5}"/>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1">
            <a:extLst>
              <a:ext uri="{FF2B5EF4-FFF2-40B4-BE49-F238E27FC236}">
                <a16:creationId xmlns:a16="http://schemas.microsoft.com/office/drawing/2014/main" id="{D9D08A61-0D86-B8E8-DB62-84EEDDD35CA1}"/>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4">
            <a:extLst>
              <a:ext uri="{FF2B5EF4-FFF2-40B4-BE49-F238E27FC236}">
                <a16:creationId xmlns:a16="http://schemas.microsoft.com/office/drawing/2014/main" id="{D7CF4FB0-5DE2-9D5F-846D-AC761EF2BF5C}"/>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Rectangle 1">
            <a:extLst>
              <a:ext uri="{FF2B5EF4-FFF2-40B4-BE49-F238E27FC236}">
                <a16:creationId xmlns:a16="http://schemas.microsoft.com/office/drawing/2014/main" id="{D6D6B5AE-19E0-0D9E-BEC9-474B25C69AF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4">
            <a:extLst>
              <a:ext uri="{FF2B5EF4-FFF2-40B4-BE49-F238E27FC236}">
                <a16:creationId xmlns:a16="http://schemas.microsoft.com/office/drawing/2014/main" id="{C8CECCBA-8255-6F71-16F3-0908866FC076}"/>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1">
            <a:extLst>
              <a:ext uri="{FF2B5EF4-FFF2-40B4-BE49-F238E27FC236}">
                <a16:creationId xmlns:a16="http://schemas.microsoft.com/office/drawing/2014/main" id="{F92D05B6-9A96-3A6B-4D0E-762B6DF5F339}"/>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6BC5D9CC-9FAA-432B-C457-8CC38A1ED3D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Rectangle 8">
            <a:extLst>
              <a:ext uri="{FF2B5EF4-FFF2-40B4-BE49-F238E27FC236}">
                <a16:creationId xmlns:a16="http://schemas.microsoft.com/office/drawing/2014/main" id="{EA50B3F2-BA25-B355-B9CC-D798B69126D9}"/>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4">
            <a:extLst>
              <a:ext uri="{FF2B5EF4-FFF2-40B4-BE49-F238E27FC236}">
                <a16:creationId xmlns:a16="http://schemas.microsoft.com/office/drawing/2014/main" id="{8EE01AB7-51A9-EA5D-6F00-8D0699CB41E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Rectangle 1">
            <a:extLst>
              <a:ext uri="{FF2B5EF4-FFF2-40B4-BE49-F238E27FC236}">
                <a16:creationId xmlns:a16="http://schemas.microsoft.com/office/drawing/2014/main" id="{0474F2EC-F2A9-F3DD-8C0F-07652B7A7112}"/>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solidFill>
                    <a:srgbClr val="4857A6"/>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pic>
        <p:nvPicPr>
          <p:cNvPr id="2" name="Picture 1">
            <a:extLst>
              <a:ext uri="{FF2B5EF4-FFF2-40B4-BE49-F238E27FC236}">
                <a16:creationId xmlns:a16="http://schemas.microsoft.com/office/drawing/2014/main" id="{F957280B-0BEA-D968-3E5D-106DDFA6897F}"/>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4" name="Title 1">
            <a:extLst>
              <a:ext uri="{FF2B5EF4-FFF2-40B4-BE49-F238E27FC236}">
                <a16:creationId xmlns:a16="http://schemas.microsoft.com/office/drawing/2014/main" id="{C3FDEB66-79E0-CD74-546C-55DFD8373C30}"/>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B51963"/>
                </a:solidFill>
                <a:latin typeface="Calibri" panose="020F0502020204030204" pitchFamily="34" charset="0"/>
                <a:cs typeface="Calibri" panose="020F0502020204030204" pitchFamily="34" charset="0"/>
              </a:rPr>
              <a:t>Lesson 2</a:t>
            </a:r>
          </a:p>
        </p:txBody>
      </p:sp>
      <p:sp>
        <p:nvSpPr>
          <p:cNvPr id="19" name="Title 1">
            <a:extLst>
              <a:ext uri="{FF2B5EF4-FFF2-40B4-BE49-F238E27FC236}">
                <a16:creationId xmlns:a16="http://schemas.microsoft.com/office/drawing/2014/main" id="{EB24FD3C-A75B-E2DA-6764-4A1E621B7F93}"/>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16</a:t>
            </a:r>
          </a:p>
        </p:txBody>
      </p:sp>
      <p:sp>
        <p:nvSpPr>
          <p:cNvPr id="20" name="Rectangle 19">
            <a:extLst>
              <a:ext uri="{FF2B5EF4-FFF2-40B4-BE49-F238E27FC236}">
                <a16:creationId xmlns:a16="http://schemas.microsoft.com/office/drawing/2014/main" id="{F0A72D86-0E4E-E06D-C66E-77FBE5ACD63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2" name="Rectangle 1">
            <a:extLst>
              <a:ext uri="{FF2B5EF4-FFF2-40B4-BE49-F238E27FC236}">
                <a16:creationId xmlns:a16="http://schemas.microsoft.com/office/drawing/2014/main" id="{DFA36478-A1A3-A880-9CA3-E42102DC7CBF}"/>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4">
            <a:extLst>
              <a:ext uri="{FF2B5EF4-FFF2-40B4-BE49-F238E27FC236}">
                <a16:creationId xmlns:a16="http://schemas.microsoft.com/office/drawing/2014/main" id="{936D4067-32CA-C45E-3360-A3978004AC33}"/>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8" name="Rounded Rectangle 10">
            <a:extLst>
              <a:ext uri="{FF2B5EF4-FFF2-40B4-BE49-F238E27FC236}">
                <a16:creationId xmlns:a16="http://schemas.microsoft.com/office/drawing/2014/main" id="{CA46731F-E366-94A4-67CC-C25AE044C5D9}"/>
              </a:ext>
            </a:extLst>
          </p:cNvPr>
          <p:cNvSpPr/>
          <p:nvPr userDrawn="1"/>
        </p:nvSpPr>
        <p:spPr>
          <a:xfrm>
            <a:off x="283765" y="299356"/>
            <a:ext cx="2875814"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BE190321-D7BF-C062-2590-59C6905B1F18}"/>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Prefix review</a:t>
            </a:r>
          </a:p>
        </p:txBody>
      </p:sp>
      <p:sp>
        <p:nvSpPr>
          <p:cNvPr id="2" name="Rectangle 1">
            <a:extLst>
              <a:ext uri="{FF2B5EF4-FFF2-40B4-BE49-F238E27FC236}">
                <a16:creationId xmlns:a16="http://schemas.microsoft.com/office/drawing/2014/main" id="{8C9A0380-35A7-8217-0EA1-90D2C83FAD99}"/>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4">
            <a:extLst>
              <a:ext uri="{FF2B5EF4-FFF2-40B4-BE49-F238E27FC236}">
                <a16:creationId xmlns:a16="http://schemas.microsoft.com/office/drawing/2014/main" id="{E18AF319-7741-C345-7BB7-0C3B3E4F7CB3}"/>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29783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783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2">
            <a:extLst>
              <a:ext uri="{FF2B5EF4-FFF2-40B4-BE49-F238E27FC236}">
                <a16:creationId xmlns:a16="http://schemas.microsoft.com/office/drawing/2014/main" id="{5DDD6887-5C9A-8A5B-E3A8-1C6E264A2CF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4">
            <a:extLst>
              <a:ext uri="{FF2B5EF4-FFF2-40B4-BE49-F238E27FC236}">
                <a16:creationId xmlns:a16="http://schemas.microsoft.com/office/drawing/2014/main" id="{4D2E045E-93B3-6660-291B-A9A6E32CABBB}"/>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46483"/>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3" name="Rectangle 2">
            <a:extLst>
              <a:ext uri="{FF2B5EF4-FFF2-40B4-BE49-F238E27FC236}">
                <a16:creationId xmlns:a16="http://schemas.microsoft.com/office/drawing/2014/main" id="{92381AEE-B843-5D03-67FE-04005C073923}"/>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4">
            <a:extLst>
              <a:ext uri="{FF2B5EF4-FFF2-40B4-BE49-F238E27FC236}">
                <a16:creationId xmlns:a16="http://schemas.microsoft.com/office/drawing/2014/main" id="{9983E5F4-0D7F-74CA-E708-C4558E540AC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1">
            <a:extLst>
              <a:ext uri="{FF2B5EF4-FFF2-40B4-BE49-F238E27FC236}">
                <a16:creationId xmlns:a16="http://schemas.microsoft.com/office/drawing/2014/main" id="{FB859E81-E5E7-157F-4034-C776273E42E0}"/>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4">
            <a:extLst>
              <a:ext uri="{FF2B5EF4-FFF2-40B4-BE49-F238E27FC236}">
                <a16:creationId xmlns:a16="http://schemas.microsoft.com/office/drawing/2014/main" id="{B8EB151E-6719-AF1A-8F89-9438E4139E82}"/>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F3369BE5-DE39-C45F-6273-643FFEF3F66A}"/>
              </a:ext>
            </a:extLst>
          </p:cNvPr>
          <p:cNvSpPr/>
          <p:nvPr userDrawn="1"/>
        </p:nvSpPr>
        <p:spPr>
          <a:xfrm>
            <a:off x="283765" y="29286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6C160354-21F7-8DD8-202E-11B795F09F3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C99C7F9C-6B47-5D9C-F175-F7F56E80EC4F}"/>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4">
            <a:extLst>
              <a:ext uri="{FF2B5EF4-FFF2-40B4-BE49-F238E27FC236}">
                <a16:creationId xmlns:a16="http://schemas.microsoft.com/office/drawing/2014/main" id="{9CD19BAE-3D24-7DBB-073B-2ABC66E30B5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708265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92D6923A-4292-B01D-E898-AD5B3DBF8E78}"/>
              </a:ext>
            </a:extLst>
          </p:cNvPr>
          <p:cNvSpPr/>
          <p:nvPr userDrawn="1"/>
        </p:nvSpPr>
        <p:spPr>
          <a:xfrm>
            <a:off x="283765" y="29286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14672ADB-4A08-107F-FD79-DAD7E384376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019F9277-405E-681D-8070-874772E12BD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DD0ACF68-2740-9764-F538-3135EA88D56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5515386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296437"/>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296438"/>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056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74941"/>
            <a:ext cx="688952" cy="688952"/>
          </a:xfrm>
          <a:prstGeom prst="rect">
            <a:avLst/>
          </a:prstGeom>
        </p:spPr>
      </p:pic>
      <p:sp>
        <p:nvSpPr>
          <p:cNvPr id="3" name="Rectangle 2">
            <a:extLst>
              <a:ext uri="{FF2B5EF4-FFF2-40B4-BE49-F238E27FC236}">
                <a16:creationId xmlns:a16="http://schemas.microsoft.com/office/drawing/2014/main" id="{9C43BA28-7448-154D-7811-95B441498A52}"/>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B7FCB3BA-B3CF-2625-A6E2-47811D1615C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1011632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7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3">
            <a:extLst>
              <a:ext uri="{FF2B5EF4-FFF2-40B4-BE49-F238E27FC236}">
                <a16:creationId xmlns:a16="http://schemas.microsoft.com/office/drawing/2014/main" id="{06A45791-5109-3157-2612-EBE4C431DD5A}"/>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985A1AF1-8C4C-3687-9C84-0BFEBF9C9D2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392098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Open Slide 1:1 V2">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813065"/>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solidFill>
                    <a:srgbClr val="4857A6"/>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pic>
        <p:nvPicPr>
          <p:cNvPr id="2" name="Picture 1">
            <a:extLst>
              <a:ext uri="{FF2B5EF4-FFF2-40B4-BE49-F238E27FC236}">
                <a16:creationId xmlns:a16="http://schemas.microsoft.com/office/drawing/2014/main" id="{F957280B-0BEA-D968-3E5D-106DDFA6897F}"/>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4" name="Title 1">
            <a:extLst>
              <a:ext uri="{FF2B5EF4-FFF2-40B4-BE49-F238E27FC236}">
                <a16:creationId xmlns:a16="http://schemas.microsoft.com/office/drawing/2014/main" id="{C3FDEB66-79E0-CD74-546C-55DFD8373C30}"/>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B51963"/>
                </a:solidFill>
                <a:latin typeface="Calibri" panose="020F0502020204030204" pitchFamily="34" charset="0"/>
                <a:cs typeface="Calibri" panose="020F0502020204030204" pitchFamily="34" charset="0"/>
              </a:rPr>
              <a:t>Lesson 1</a:t>
            </a:r>
          </a:p>
        </p:txBody>
      </p:sp>
      <p:sp>
        <p:nvSpPr>
          <p:cNvPr id="19" name="Title 1">
            <a:extLst>
              <a:ext uri="{FF2B5EF4-FFF2-40B4-BE49-F238E27FC236}">
                <a16:creationId xmlns:a16="http://schemas.microsoft.com/office/drawing/2014/main" id="{EB24FD3C-A75B-E2DA-6764-4A1E621B7F93}"/>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16</a:t>
            </a:r>
          </a:p>
        </p:txBody>
      </p:sp>
      <p:sp>
        <p:nvSpPr>
          <p:cNvPr id="20" name="Rectangle 19">
            <a:extLst>
              <a:ext uri="{FF2B5EF4-FFF2-40B4-BE49-F238E27FC236}">
                <a16:creationId xmlns:a16="http://schemas.microsoft.com/office/drawing/2014/main" id="{F0A72D86-0E4E-E06D-C66E-77FBE5ACD63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63F0FE7C-BBBA-50E2-0B8E-0E511A4DA3EE}"/>
              </a:ext>
            </a:extLst>
          </p:cNvPr>
          <p:cNvSpPr>
            <a:spLocks/>
          </p:cNvSpPr>
          <p:nvPr userDrawn="1"/>
        </p:nvSpPr>
        <p:spPr>
          <a:xfrm>
            <a:off x="6293493" y="3963191"/>
            <a:ext cx="2633531" cy="587036"/>
          </a:xfrm>
          <a:prstGeom prst="roundRect">
            <a:avLst>
              <a:gd name="adj" fmla="val 32399"/>
            </a:avLst>
          </a:prstGeom>
          <a:noFill/>
          <a:ln w="19050">
            <a:solidFill>
              <a:srgbClr val="B51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72F5444F-0BDC-82D1-267F-A3C34B5CB71C}"/>
              </a:ext>
            </a:extLst>
          </p:cNvPr>
          <p:cNvSpPr>
            <a:spLocks/>
          </p:cNvSpPr>
          <p:nvPr userDrawn="1"/>
        </p:nvSpPr>
        <p:spPr>
          <a:xfrm>
            <a:off x="9104299" y="3963191"/>
            <a:ext cx="2633531" cy="587036"/>
          </a:xfrm>
          <a:prstGeom prst="roundRect">
            <a:avLst>
              <a:gd name="adj" fmla="val 32399"/>
            </a:avLst>
          </a:prstGeom>
          <a:noFill/>
          <a:ln w="19050">
            <a:solidFill>
              <a:srgbClr val="B51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F972B984-5A32-6133-75EF-DC51666F746C}"/>
              </a:ext>
            </a:extLst>
          </p:cNvPr>
          <p:cNvSpPr txBox="1"/>
          <p:nvPr userDrawn="1"/>
        </p:nvSpPr>
        <p:spPr>
          <a:xfrm>
            <a:off x="9121917" y="3977098"/>
            <a:ext cx="2615913" cy="579646"/>
          </a:xfrm>
          <a:prstGeom prst="rect">
            <a:avLst/>
          </a:prstGeom>
          <a:noFill/>
        </p:spPr>
        <p:txBody>
          <a:bodyPr wrap="square">
            <a:spAutoFit/>
          </a:bodyPr>
          <a:lstStyle/>
          <a:p>
            <a:pPr algn="ctr">
              <a:lnSpc>
                <a:spcPts val="1900"/>
              </a:lnSpc>
            </a:pPr>
            <a:r>
              <a:rPr lang="en-AU" b="0">
                <a:solidFill>
                  <a:schemeClr val="tx1"/>
                </a:solidFill>
              </a:rPr>
              <a:t>As part of the first syllable</a:t>
            </a:r>
          </a:p>
          <a:p>
            <a:pPr algn="ctr">
              <a:lnSpc>
                <a:spcPts val="1900"/>
              </a:lnSpc>
            </a:pPr>
            <a:r>
              <a:rPr lang="en-AU" b="1">
                <a:solidFill>
                  <a:schemeClr val="tx1"/>
                </a:solidFill>
              </a:rPr>
              <a:t>eyes</a:t>
            </a:r>
          </a:p>
        </p:txBody>
      </p:sp>
      <p:sp>
        <p:nvSpPr>
          <p:cNvPr id="7" name="TextBox 6">
            <a:extLst>
              <a:ext uri="{FF2B5EF4-FFF2-40B4-BE49-F238E27FC236}">
                <a16:creationId xmlns:a16="http://schemas.microsoft.com/office/drawing/2014/main" id="{03707E64-F6F7-497C-4310-F2EA670EDC58}"/>
              </a:ext>
            </a:extLst>
          </p:cNvPr>
          <p:cNvSpPr txBox="1"/>
          <p:nvPr userDrawn="1"/>
        </p:nvSpPr>
        <p:spPr>
          <a:xfrm>
            <a:off x="6293493" y="3970581"/>
            <a:ext cx="2615913" cy="579646"/>
          </a:xfrm>
          <a:prstGeom prst="rect">
            <a:avLst/>
          </a:prstGeom>
          <a:noFill/>
        </p:spPr>
        <p:txBody>
          <a:bodyPr wrap="square">
            <a:spAutoFit/>
          </a:bodyPr>
          <a:lstStyle/>
          <a:p>
            <a:pPr algn="ctr">
              <a:lnSpc>
                <a:spcPts val="1900"/>
              </a:lnSpc>
            </a:pPr>
            <a:r>
              <a:rPr lang="en-AU" b="0">
                <a:solidFill>
                  <a:schemeClr val="tx1"/>
                </a:solidFill>
              </a:rPr>
              <a:t>As the first syllable</a:t>
            </a:r>
          </a:p>
          <a:p>
            <a:pPr algn="ctr">
              <a:lnSpc>
                <a:spcPts val="1900"/>
              </a:lnSpc>
            </a:pPr>
            <a:r>
              <a:rPr lang="en-AU" b="1">
                <a:solidFill>
                  <a:schemeClr val="tx1"/>
                </a:solidFill>
              </a:rPr>
              <a:t>always</a:t>
            </a:r>
          </a:p>
        </p:txBody>
      </p:sp>
    </p:spTree>
    <p:custDataLst>
      <p:tags r:id="rId1"/>
    </p:custDataLst>
    <p:extLst>
      <p:ext uri="{BB962C8B-B14F-4D97-AF65-F5344CB8AC3E}">
        <p14:creationId xmlns:p14="http://schemas.microsoft.com/office/powerpoint/2010/main" val="42743625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Review">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283765"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3" name="Rectangle: Rounded Corners 1">
            <a:extLst>
              <a:ext uri="{FF2B5EF4-FFF2-40B4-BE49-F238E27FC236}">
                <a16:creationId xmlns:a16="http://schemas.microsoft.com/office/drawing/2014/main" id="{F56AB9E6-F13D-489C-235F-ACD1577E5B1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45977568-D961-C001-A245-57C1E25F58C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0862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00534E71-7DF0-3E96-C931-DA6D0AD76E61}"/>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4">
            <a:extLst>
              <a:ext uri="{FF2B5EF4-FFF2-40B4-BE49-F238E27FC236}">
                <a16:creationId xmlns:a16="http://schemas.microsoft.com/office/drawing/2014/main" id="{579E5A83-A507-39DB-72D5-E81B70380D96}"/>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Review_you do_read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51552" y="325190"/>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8174960" y="325190"/>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92688" y="325190"/>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8272504" y="325190"/>
            <a:ext cx="688952" cy="688952"/>
          </a:xfrm>
          <a:prstGeom prst="rect">
            <a:avLst/>
          </a:prstGeom>
        </p:spPr>
      </p:pic>
      <p:sp>
        <p:nvSpPr>
          <p:cNvPr id="3" name="Rectangle: Rounded Corners 1">
            <a:extLst>
              <a:ext uri="{FF2B5EF4-FFF2-40B4-BE49-F238E27FC236}">
                <a16:creationId xmlns:a16="http://schemas.microsoft.com/office/drawing/2014/main" id="{14CEC63F-09F5-B4CE-FD6A-BFB265711454}"/>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A105D9CF-1A3F-EDEB-2E96-275DB438BD8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22">
            <a:extLst>
              <a:ext uri="{FF2B5EF4-FFF2-40B4-BE49-F238E27FC236}">
                <a16:creationId xmlns:a16="http://schemas.microsoft.com/office/drawing/2014/main" id="{6CE269BE-B5DB-5FE3-DEA2-67466AA35D06}"/>
              </a:ext>
            </a:extLst>
          </p:cNvPr>
          <p:cNvSpPr/>
          <p:nvPr userDrawn="1"/>
        </p:nvSpPr>
        <p:spPr>
          <a:xfrm>
            <a:off x="9133824" y="331356"/>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C2BC3C5-A7CA-30C2-65F3-A912C363817F}"/>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255993" y="350371"/>
            <a:ext cx="638589" cy="638589"/>
          </a:xfrm>
          <a:prstGeom prst="rect">
            <a:avLst/>
          </a:prstGeom>
        </p:spPr>
      </p:pic>
    </p:spTree>
    <p:custDataLst>
      <p:tags r:id="rId1"/>
    </p:custDataLst>
    <p:extLst>
      <p:ext uri="{BB962C8B-B14F-4D97-AF65-F5344CB8AC3E}">
        <p14:creationId xmlns:p14="http://schemas.microsoft.com/office/powerpoint/2010/main" val="2761140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Rectangle 3">
            <a:extLst>
              <a:ext uri="{FF2B5EF4-FFF2-40B4-BE49-F238E27FC236}">
                <a16:creationId xmlns:a16="http://schemas.microsoft.com/office/drawing/2014/main" id="{FF73A823-F977-15CD-F439-A942937044F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256D3AC9-5E9B-A647-6398-54EE91D086A5}"/>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we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77299"/>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Rectangle 3">
            <a:extLst>
              <a:ext uri="{FF2B5EF4-FFF2-40B4-BE49-F238E27FC236}">
                <a16:creationId xmlns:a16="http://schemas.microsoft.com/office/drawing/2014/main" id="{FF73A823-F977-15CD-F439-A942937044F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256D3AC9-5E9B-A647-6398-54EE91D086A5}"/>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ounded Rectangle 8">
            <a:extLst>
              <a:ext uri="{FF2B5EF4-FFF2-40B4-BE49-F238E27FC236}">
                <a16:creationId xmlns:a16="http://schemas.microsoft.com/office/drawing/2014/main" id="{835F7CED-39EC-21CC-97FC-9FA38D41A26D}"/>
              </a:ext>
            </a:extLst>
          </p:cNvPr>
          <p:cNvSpPr/>
          <p:nvPr userDrawn="1"/>
        </p:nvSpPr>
        <p:spPr>
          <a:xfrm>
            <a:off x="2228790"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38168856-849A-A8E7-6F38-33550A583D25}"/>
              </a:ext>
            </a:extLst>
          </p:cNvPr>
          <p:cNvSpPr txBox="1">
            <a:spLocks/>
          </p:cNvSpPr>
          <p:nvPr userDrawn="1"/>
        </p:nvSpPr>
        <p:spPr>
          <a:xfrm>
            <a:off x="2420268"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grpSp>
        <p:nvGrpSpPr>
          <p:cNvPr id="18" name="Group 17">
            <a:extLst>
              <a:ext uri="{FF2B5EF4-FFF2-40B4-BE49-F238E27FC236}">
                <a16:creationId xmlns:a16="http://schemas.microsoft.com/office/drawing/2014/main" id="{7FE0BFFC-D4D4-5BD8-477C-2F2A7AD9CAE8}"/>
              </a:ext>
            </a:extLst>
          </p:cNvPr>
          <p:cNvGrpSpPr/>
          <p:nvPr userDrawn="1"/>
        </p:nvGrpSpPr>
        <p:grpSpPr>
          <a:xfrm>
            <a:off x="11029911" y="316999"/>
            <a:ext cx="876718" cy="645960"/>
            <a:chOff x="10048357" y="291262"/>
            <a:chExt cx="876718" cy="645960"/>
          </a:xfrm>
        </p:grpSpPr>
        <p:sp>
          <p:nvSpPr>
            <p:cNvPr id="20" name="Rounded Rectangle 16">
              <a:extLst>
                <a:ext uri="{FF2B5EF4-FFF2-40B4-BE49-F238E27FC236}">
                  <a16:creationId xmlns:a16="http://schemas.microsoft.com/office/drawing/2014/main" id="{3A37C356-6DF7-E276-27A4-2F40F8EFDE25}"/>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98548BE5-AC3C-C06F-F4AA-B07E661D3747}"/>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80290" y="307816"/>
              <a:ext cx="612851" cy="612851"/>
            </a:xfrm>
            <a:prstGeom prst="rect">
              <a:avLst/>
            </a:prstGeom>
          </p:spPr>
        </p:pic>
      </p:grpSp>
    </p:spTree>
    <p:extLst>
      <p:ext uri="{BB962C8B-B14F-4D97-AF65-F5344CB8AC3E}">
        <p14:creationId xmlns:p14="http://schemas.microsoft.com/office/powerpoint/2010/main" val="34475077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DF48194F-6A35-EA44-5140-8641D843AC01}"/>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4">
            <a:extLst>
              <a:ext uri="{FF2B5EF4-FFF2-40B4-BE49-F238E27FC236}">
                <a16:creationId xmlns:a16="http://schemas.microsoft.com/office/drawing/2014/main" id="{4823A2D8-D805-3485-1CF9-2B8676405D24}"/>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8B16EC3D-101D-F412-ADC8-5B71843D8843}"/>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57B15C13-7658-3478-CC6D-7A132A9E0AE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3" name="Rectangle 2">
            <a:extLst>
              <a:ext uri="{FF2B5EF4-FFF2-40B4-BE49-F238E27FC236}">
                <a16:creationId xmlns:a16="http://schemas.microsoft.com/office/drawing/2014/main" id="{B0C9E6D5-DD6E-7D10-09D0-0F9872FE3B5D}"/>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4">
            <a:extLst>
              <a:ext uri="{FF2B5EF4-FFF2-40B4-BE49-F238E27FC236}">
                <a16:creationId xmlns:a16="http://schemas.microsoft.com/office/drawing/2014/main" id="{8197F37A-4EF6-FAAA-7AB6-94FF61B205AA}"/>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7862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206D7DEA-1C22-159B-F5B0-2F2EB261A3C5}"/>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5F0D8F88-DEE0-AF6E-213A-46C17B6B24DE}"/>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5/11/2025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32"/>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24" r:id="rId5"/>
    <p:sldLayoutId id="2147483701" r:id="rId6"/>
    <p:sldLayoutId id="2147483704" r:id="rId7"/>
    <p:sldLayoutId id="2147483697" r:id="rId8"/>
    <p:sldLayoutId id="2147483699" r:id="rId9"/>
    <p:sldLayoutId id="2147483702" r:id="rId10"/>
    <p:sldLayoutId id="2147483703" r:id="rId11"/>
    <p:sldLayoutId id="2147483706" r:id="rId12"/>
    <p:sldLayoutId id="2147483698" r:id="rId13"/>
    <p:sldLayoutId id="2147483705" r:id="rId14"/>
    <p:sldLayoutId id="2147483695" r:id="rId15"/>
    <p:sldLayoutId id="2147483692" r:id="rId16"/>
    <p:sldLayoutId id="2147483693" r:id="rId17"/>
    <p:sldLayoutId id="2147483694" r:id="rId18"/>
    <p:sldLayoutId id="2147483716" r:id="rId19"/>
    <p:sldLayoutId id="2147483715" r:id="rId20"/>
    <p:sldLayoutId id="2147483710" r:id="rId21"/>
    <p:sldLayoutId id="2147483711" r:id="rId22"/>
    <p:sldLayoutId id="2147483712" r:id="rId23"/>
    <p:sldLayoutId id="2147483719" r:id="rId24"/>
    <p:sldLayoutId id="2147483720" r:id="rId25"/>
    <p:sldLayoutId id="2147483722" r:id="rId26"/>
    <p:sldLayoutId id="2147483723" r:id="rId27"/>
    <p:sldLayoutId id="2147483727" r:id="rId28"/>
    <p:sldLayoutId id="2147483728" r:id="rId29"/>
    <p:sldLayoutId id="2147483729" r:id="rId3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21.xml"/><Relationship Id="rId5" Type="http://schemas.openxmlformats.org/officeDocument/2006/relationships/image" Target="../media/image41.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1.xml"/><Relationship Id="rId4" Type="http://schemas.openxmlformats.org/officeDocument/2006/relationships/image" Target="../media/image33.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4.xml"/><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media1.m4a"/><Relationship Id="rId7" Type="http://schemas.microsoft.com/office/2017/04/relationships/track" Target="../media/track1.vtt"/><Relationship Id="rId2" Type="http://schemas.microsoft.com/office/2007/relationships/media" Target="../media/media1.m4a"/><Relationship Id="rId1" Type="http://schemas.openxmlformats.org/officeDocument/2006/relationships/tags" Target="../tags/tag15.xml"/><Relationship Id="rId6" Type="http://schemas.openxmlformats.org/officeDocument/2006/relationships/image" Target="../media/image37.png"/><Relationship Id="rId5" Type="http://schemas.openxmlformats.org/officeDocument/2006/relationships/notesSlide" Target="../notesSlides/notesSlide19.xml"/><Relationship Id="rId4"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6.xml"/><Relationship Id="rId1" Type="http://schemas.openxmlformats.org/officeDocument/2006/relationships/tags" Target="../tags/tag11.xml"/><Relationship Id="rId5" Type="http://schemas.openxmlformats.org/officeDocument/2006/relationships/image" Target="../media/image29.svg"/><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16.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ags" Target="../tags/tag17.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20.xml"/><Relationship Id="rId5" Type="http://schemas.openxmlformats.org/officeDocument/2006/relationships/image" Target="../media/image33.sv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21.xml"/><Relationship Id="rId5" Type="http://schemas.openxmlformats.org/officeDocument/2006/relationships/image" Target="../media/image33.sv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24.xml"/><Relationship Id="rId5" Type="http://schemas.openxmlformats.org/officeDocument/2006/relationships/image" Target="../media/image33.sv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25.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2.xml"/><Relationship Id="rId4" Type="http://schemas.openxmlformats.org/officeDocument/2006/relationships/image" Target="../media/image31.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4.xml"/><Relationship Id="rId1" Type="http://schemas.openxmlformats.org/officeDocument/2006/relationships/tags" Target="../tags/tag2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5.xml"/><Relationship Id="rId1" Type="http://schemas.openxmlformats.org/officeDocument/2006/relationships/tags" Target="../tags/tag28.xml"/></Relationships>
</file>

<file path=ppt/slides/_rels/slide3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notesSlide" Target="../notesSlides/notesSlide33.xml"/><Relationship Id="rId7" Type="http://schemas.openxmlformats.org/officeDocument/2006/relationships/image" Target="../media/image8.png"/><Relationship Id="rId12" Type="http://schemas.openxmlformats.org/officeDocument/2006/relationships/image" Target="../media/image33.svg"/><Relationship Id="rId2" Type="http://schemas.openxmlformats.org/officeDocument/2006/relationships/slideLayout" Target="../slideLayouts/slideLayout15.xml"/><Relationship Id="rId1" Type="http://schemas.openxmlformats.org/officeDocument/2006/relationships/tags" Target="../tags/tag29.xml"/><Relationship Id="rId6" Type="http://schemas.openxmlformats.org/officeDocument/2006/relationships/image" Target="../media/image5.svg"/><Relationship Id="rId11" Type="http://schemas.openxmlformats.org/officeDocument/2006/relationships/image" Target="../media/image32.png"/><Relationship Id="rId5" Type="http://schemas.openxmlformats.org/officeDocument/2006/relationships/image" Target="../media/image4.png"/><Relationship Id="rId10" Type="http://schemas.openxmlformats.org/officeDocument/2006/relationships/image" Target="../media/image43.svg"/><Relationship Id="rId4" Type="http://schemas.openxmlformats.org/officeDocument/2006/relationships/image" Target="../media/image37.png"/><Relationship Id="rId9"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4.xml"/><Relationship Id="rId1" Type="http://schemas.openxmlformats.org/officeDocument/2006/relationships/tags" Target="../tags/tag30.xml"/><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6.sv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33.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21.xml"/><Relationship Id="rId5" Type="http://schemas.openxmlformats.org/officeDocument/2006/relationships/image" Target="../media/image36.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media1.m4a"/><Relationship Id="rId7" Type="http://schemas.microsoft.com/office/2017/04/relationships/track" Target="../media/track1.vtt"/><Relationship Id="rId2" Type="http://schemas.microsoft.com/office/2007/relationships/media" Target="../media/media1.m4a"/><Relationship Id="rId1" Type="http://schemas.openxmlformats.org/officeDocument/2006/relationships/tags" Target="../tags/tag12.xml"/><Relationship Id="rId6" Type="http://schemas.openxmlformats.org/officeDocument/2006/relationships/image" Target="../media/image37.png"/><Relationship Id="rId5" Type="http://schemas.openxmlformats.org/officeDocument/2006/relationships/notesSlide" Target="../notesSlides/notesSlide8.xml"/><Relationship Id="rId4"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4538"/>
            <a:ext cx="7997825" cy="546100"/>
          </a:xfrm>
        </p:spPr>
        <p:txBody>
          <a:bodyPr/>
          <a:lstStyle/>
          <a:p>
            <a:pPr algn="l"/>
            <a:r>
              <a:rPr lang="en-US" sz="800" b="1" dirty="0">
                <a:solidFill>
                  <a:schemeClr val="bg2"/>
                </a:solidFill>
              </a:rPr>
              <a:t>Slide 1 Explicit teaching Phase</a:t>
            </a:r>
            <a:r>
              <a:rPr lang="en-US" sz="800" b="1" baseline="0" dirty="0">
                <a:solidFill>
                  <a:schemeClr val="bg2"/>
                </a:solidFill>
              </a:rPr>
              <a:t> 16, lesson 2 Schwa: as part of the first syllable</a:t>
            </a:r>
            <a:endParaRPr lang="en-US" sz="800" dirty="0">
              <a:solidFill>
                <a:schemeClr val="bg2"/>
              </a:solidFill>
            </a:endParaRPr>
          </a:p>
        </p:txBody>
      </p:sp>
      <p:sp>
        <p:nvSpPr>
          <p:cNvPr id="4" name="TextBox 3">
            <a:extLst>
              <a:ext uri="{FF2B5EF4-FFF2-40B4-BE49-F238E27FC236}">
                <a16:creationId xmlns:a16="http://schemas.microsoft.com/office/drawing/2014/main" id="{32254558-B69B-BAD7-37AF-BEA92E29CA75}"/>
              </a:ext>
            </a:extLst>
          </p:cNvPr>
          <p:cNvSpPr txBox="1"/>
          <p:nvPr/>
        </p:nvSpPr>
        <p:spPr>
          <a:xfrm>
            <a:off x="275572" y="2722189"/>
            <a:ext cx="5820428" cy="1938992"/>
          </a:xfrm>
          <a:prstGeom prst="rect">
            <a:avLst/>
          </a:prstGeom>
          <a:noFill/>
        </p:spPr>
        <p:txBody>
          <a:bodyPr wrap="square">
            <a:spAutoFit/>
          </a:bodyPr>
          <a:lstStyle/>
          <a:p>
            <a:pPr algn="ctr"/>
            <a:r>
              <a:rPr lang="en-GB" sz="2400"/>
              <a:t>Silent final e</a:t>
            </a:r>
          </a:p>
          <a:p>
            <a:pPr algn="ctr"/>
            <a:r>
              <a:rPr lang="en-GB" sz="2400"/>
              <a:t>or   </a:t>
            </a:r>
            <a:r>
              <a:rPr lang="en-GB" sz="2400" err="1"/>
              <a:t>ar</a:t>
            </a:r>
            <a:r>
              <a:rPr lang="en-GB" sz="2400"/>
              <a:t>   er  </a:t>
            </a:r>
            <a:r>
              <a:rPr lang="en-GB" sz="2400" err="1"/>
              <a:t>ir</a:t>
            </a:r>
            <a:r>
              <a:rPr lang="en-GB" sz="2400"/>
              <a:t>  </a:t>
            </a:r>
            <a:r>
              <a:rPr lang="en-GB" sz="2400" err="1"/>
              <a:t>ur</a:t>
            </a:r>
            <a:r>
              <a:rPr lang="en-GB" sz="2400"/>
              <a:t> </a:t>
            </a:r>
          </a:p>
          <a:p>
            <a:pPr algn="ctr"/>
            <a:r>
              <a:rPr lang="en-GB" sz="2400"/>
              <a:t>Schwa: as the first syllable</a:t>
            </a:r>
          </a:p>
          <a:p>
            <a:pPr algn="ctr"/>
            <a:r>
              <a:rPr lang="en-US" sz="2400"/>
              <a:t>un- prefix</a:t>
            </a:r>
          </a:p>
          <a:p>
            <a:pPr algn="ctr"/>
            <a:r>
              <a:rPr lang="en-GB" sz="2400"/>
              <a:t>says   last   after   always</a:t>
            </a:r>
          </a:p>
        </p:txBody>
      </p:sp>
      <p:sp>
        <p:nvSpPr>
          <p:cNvPr id="2" name="TextBox 1">
            <a:extLst>
              <a:ext uri="{FF2B5EF4-FFF2-40B4-BE49-F238E27FC236}">
                <a16:creationId xmlns:a16="http://schemas.microsoft.com/office/drawing/2014/main" id="{9D45489C-94FD-86E2-24FF-5FA072AF4233}"/>
              </a:ext>
            </a:extLst>
          </p:cNvPr>
          <p:cNvSpPr txBox="1"/>
          <p:nvPr/>
        </p:nvSpPr>
        <p:spPr>
          <a:xfrm>
            <a:off x="6149340" y="3429000"/>
            <a:ext cx="5767088" cy="1046440"/>
          </a:xfrm>
          <a:prstGeom prst="rect">
            <a:avLst/>
          </a:prstGeom>
          <a:noFill/>
        </p:spPr>
        <p:txBody>
          <a:bodyPr wrap="square">
            <a:spAutoFit/>
          </a:bodyPr>
          <a:lstStyle/>
          <a:p>
            <a:pPr marL="0" indent="0" algn="ctr">
              <a:buNone/>
            </a:pPr>
            <a:r>
              <a:rPr lang="en-AU" sz="3100" b="1"/>
              <a:t>Schwa: as part of the </a:t>
            </a:r>
            <a:r>
              <a:rPr lang="en-AU" sz="3100" b="1">
                <a:latin typeface="Calibri" panose="020F0502020204030204" pitchFamily="34" charset="0"/>
                <a:ea typeface="Calibri" panose="020F0502020204030204" pitchFamily="34" charset="0"/>
                <a:cs typeface="Calibri" panose="020F0502020204030204" pitchFamily="34" charset="0"/>
              </a:rPr>
              <a:t>first syllable</a:t>
            </a:r>
          </a:p>
          <a:p>
            <a:pPr marL="0" indent="0" algn="ctr">
              <a:buNone/>
            </a:pPr>
            <a:r>
              <a:rPr lang="en-AU" sz="3100" b="1">
                <a:latin typeface="Calibri" panose="020F0502020204030204" pitchFamily="34" charset="0"/>
                <a:ea typeface="Calibri" panose="020F0502020204030204" pitchFamily="34" charset="0"/>
                <a:cs typeface="Calibri" panose="020F0502020204030204" pitchFamily="34" charset="0"/>
              </a:rPr>
              <a:t>eyes </a:t>
            </a:r>
            <a:endParaRPr lang="en-AU" sz="3100" b="1"/>
          </a:p>
        </p:txBody>
      </p:sp>
    </p:spTree>
    <p:extLst>
      <p:ext uri="{BB962C8B-B14F-4D97-AF65-F5344CB8AC3E}">
        <p14:creationId xmlns:p14="http://schemas.microsoft.com/office/powerpoint/2010/main" val="1846681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690236"/>
            <a:ext cx="10515600" cy="1325563"/>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1210493"/>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un-</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11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F54C8B62-9A67-082B-20E5-4317C06CA75C}"/>
              </a:ext>
            </a:extLst>
          </p:cNvPr>
          <p:cNvSpPr txBox="1">
            <a:spLocks/>
          </p:cNvSpPr>
          <p:nvPr/>
        </p:nvSpPr>
        <p:spPr>
          <a:xfrm>
            <a:off x="567548" y="2884235"/>
            <a:ext cx="11056904" cy="10895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200">
                <a:solidFill>
                  <a:srgbClr val="4557AD"/>
                </a:solidFill>
                <a:latin typeface="Tenorite" pitchFamily="2" charset="0"/>
                <a:ea typeface="Verdana" panose="020B0604030504040204" pitchFamily="34" charset="0"/>
                <a:cs typeface="Verdana" panose="020B0604030504040204" pitchFamily="34" charset="0"/>
              </a:rPr>
              <a:t>unkind   unzipped   untrue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3624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5687" y="-1651526"/>
            <a:ext cx="10515600" cy="1325563"/>
          </a:xfrm>
        </p:spPr>
        <p:txBody>
          <a:bodyPr/>
          <a:lstStyle/>
          <a:p>
            <a:r>
              <a:rPr lang="en-AU" sz="800">
                <a:solidFill>
                  <a:schemeClr val="bg2"/>
                </a:solidFill>
                <a:latin typeface="+mn-lt"/>
              </a:rPr>
              <a:t>Slide 12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3" name="Picture 12" descr="untidy">
            <a:extLst>
              <a:ext uri="{FF2B5EF4-FFF2-40B4-BE49-F238E27FC236}">
                <a16:creationId xmlns:a16="http://schemas.microsoft.com/office/drawing/2014/main" id="{D497F232-7166-C3C6-6240-2DBDA980BED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28700" y="2454980"/>
            <a:ext cx="2149827" cy="2149827"/>
          </a:xfrm>
          <a:prstGeom prst="rect">
            <a:avLst/>
          </a:prstGeom>
        </p:spPr>
      </p:pic>
      <p:pic>
        <p:nvPicPr>
          <p:cNvPr id="7" name="Picture 6" descr="unfold">
            <a:extLst>
              <a:ext uri="{FF2B5EF4-FFF2-40B4-BE49-F238E27FC236}">
                <a16:creationId xmlns:a16="http://schemas.microsoft.com/office/drawing/2014/main" id="{9CDE810C-AB73-32DE-EF36-3911DAF06E2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53957" y="2354086"/>
            <a:ext cx="2149827" cy="2149827"/>
          </a:xfrm>
          <a:prstGeom prst="rect">
            <a:avLst/>
          </a:prstGeom>
        </p:spPr>
      </p:pic>
      <p:pic>
        <p:nvPicPr>
          <p:cNvPr id="15" name="Picture 14" descr="unroll">
            <a:extLst>
              <a:ext uri="{FF2B5EF4-FFF2-40B4-BE49-F238E27FC236}">
                <a16:creationId xmlns:a16="http://schemas.microsoft.com/office/drawing/2014/main" id="{AE2B0378-607C-B14A-4D00-3AD368D0378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24850" y="2110668"/>
            <a:ext cx="2838450" cy="2838450"/>
          </a:xfrm>
          <a:prstGeom prst="rect">
            <a:avLst/>
          </a:prstGeom>
        </p:spPr>
      </p:pic>
    </p:spTree>
    <p:extLst>
      <p:ext uri="{BB962C8B-B14F-4D97-AF65-F5344CB8AC3E}">
        <p14:creationId xmlns:p14="http://schemas.microsoft.com/office/powerpoint/2010/main" val="3781479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13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last   always   after   says</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14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78606" y="1240833"/>
            <a:ext cx="11634788" cy="463203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000">
                <a:solidFill>
                  <a:srgbClr val="4557AD"/>
                </a:solidFill>
                <a:latin typeface="Tenorite" pitchFamily="2" charset="0"/>
                <a:ea typeface="Verdana" panose="020B0604030504040204" pitchFamily="34" charset="0"/>
                <a:cs typeface="Verdana" panose="020B0604030504040204" pitchFamily="34" charset="0"/>
              </a:rPr>
              <a:t>It is unlucky that the end of term event is at my house because </a:t>
            </a:r>
          </a:p>
          <a:p>
            <a:pPr algn="l"/>
            <a:r>
              <a:rPr lang="en-US" sz="6000">
                <a:solidFill>
                  <a:srgbClr val="4557AD"/>
                </a:solidFill>
                <a:latin typeface="Tenorite" pitchFamily="2" charset="0"/>
                <a:ea typeface="Verdana" panose="020B0604030504040204" pitchFamily="34" charset="0"/>
                <a:cs typeface="Verdana" panose="020B0604030504040204" pitchFamily="34" charset="0"/>
              </a:rPr>
              <a:t>my house is always untidy. </a:t>
            </a:r>
          </a:p>
          <a:p>
            <a:pPr algn="l"/>
            <a:r>
              <a:rPr lang="en-US" sz="6000">
                <a:solidFill>
                  <a:srgbClr val="4557AD"/>
                </a:solidFill>
                <a:latin typeface="Tenorite" pitchFamily="2" charset="0"/>
                <a:ea typeface="Verdana" panose="020B0604030504040204" pitchFamily="34" charset="0"/>
                <a:cs typeface="Verdana" panose="020B0604030504040204" pitchFamily="34" charset="0"/>
              </a:rPr>
              <a:t>Marg says she will help me </a:t>
            </a:r>
          </a:p>
          <a:p>
            <a:pPr algn="l"/>
            <a:r>
              <a:rPr lang="en-US" sz="6000">
                <a:solidFill>
                  <a:srgbClr val="4557AD"/>
                </a:solidFill>
                <a:latin typeface="Tenorite" pitchFamily="2" charset="0"/>
                <a:ea typeface="Verdana" panose="020B0604030504040204" pitchFamily="34" charset="0"/>
                <a:cs typeface="Verdana" panose="020B0604030504040204" pitchFamily="34" charset="0"/>
              </a:rPr>
              <a:t>tidy it up this afternoon. </a:t>
            </a:r>
          </a:p>
        </p:txBody>
      </p:sp>
    </p:spTree>
    <p:extLst>
      <p:ext uri="{BB962C8B-B14F-4D97-AF65-F5344CB8AC3E}">
        <p14:creationId xmlns:p14="http://schemas.microsoft.com/office/powerpoint/2010/main" val="1259779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5687" y="-1651526"/>
            <a:ext cx="10515600" cy="1325563"/>
          </a:xfrm>
        </p:spPr>
        <p:txBody>
          <a:bodyPr>
            <a:normAutofit/>
          </a:bodyPr>
          <a:lstStyle/>
          <a:p>
            <a:r>
              <a:rPr lang="en-AU" sz="800">
                <a:solidFill>
                  <a:schemeClr val="bg2"/>
                </a:solidFill>
                <a:latin typeface="+mn-lt"/>
              </a:rPr>
              <a:t>Slide 15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a:solidFill>
                  <a:schemeClr val="bg2"/>
                </a:solidFill>
                <a:latin typeface="+mn-lt"/>
              </a:rPr>
              <a:t>Slide 16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a:solidFill>
                  <a:schemeClr val="bg2"/>
                </a:solidFill>
              </a:rPr>
              <a:t>Slide 17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10872700" cy="1938992"/>
          </a:xfrm>
          <a:prstGeom prst="rect">
            <a:avLst/>
          </a:prstGeom>
          <a:noFill/>
        </p:spPr>
        <p:txBody>
          <a:bodyPr wrap="square" lIns="91440" tIns="45720" rIns="91440" bIns="45720" anchor="t">
            <a:spAutoFit/>
          </a:bodyPr>
          <a:lstStyle/>
          <a:p>
            <a:r>
              <a:rPr lang="en-US" sz="3000"/>
              <a:t>I will know I have been successful if I can:</a:t>
            </a:r>
          </a:p>
          <a:p>
            <a:pPr marL="457200" indent="-457200">
              <a:buFont typeface="Arial" panose="020B0604020202020204" pitchFamily="34" charset="0"/>
              <a:buChar char="•"/>
            </a:pPr>
            <a:r>
              <a:rPr lang="en-US" sz="3000"/>
              <a:t>identify words with a schwa sound as part of the first syllable</a:t>
            </a:r>
          </a:p>
          <a:p>
            <a:pPr marL="457200" indent="-457200">
              <a:buFont typeface="Arial" panose="020B0604020202020204" pitchFamily="34" charset="0"/>
              <a:buChar char="•"/>
            </a:pPr>
            <a:r>
              <a:rPr lang="en-US" sz="3000"/>
              <a:t>read words with a schwa sound as part of the first syllable</a:t>
            </a:r>
            <a:endParaRPr lang="en-US" sz="3000">
              <a:ea typeface="Calibri"/>
              <a:cs typeface="Calibri"/>
            </a:endParaRPr>
          </a:p>
          <a:p>
            <a:pPr marL="457200" indent="-457200">
              <a:buFont typeface="Arial" panose="020B0604020202020204" pitchFamily="34" charset="0"/>
              <a:buChar char="•"/>
            </a:pPr>
            <a:r>
              <a:rPr lang="en-US" sz="3000"/>
              <a:t>write words with a schwa sound as part of the first syllable.</a:t>
            </a:r>
            <a:endParaRPr lang="en-US" sz="3000">
              <a:ea typeface="Calibri" panose="020F0502020204030204"/>
              <a:cs typeface="Calibri" panose="020F0502020204030204"/>
            </a:endParaRP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28A82-5300-D711-66B4-7FDD75DC4C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C5B563-D011-A713-A513-3EF2D5863D97}"/>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18 I do</a:t>
            </a:r>
          </a:p>
        </p:txBody>
      </p:sp>
      <p:grpSp>
        <p:nvGrpSpPr>
          <p:cNvPr id="5" name="Group 4" descr="Icon to represent hearing the schwa sound - an ear with the notation for schwa in the middle, followed by a forward slash. Both sitting on a line.">
            <a:extLst>
              <a:ext uri="{FF2B5EF4-FFF2-40B4-BE49-F238E27FC236}">
                <a16:creationId xmlns:a16="http://schemas.microsoft.com/office/drawing/2014/main" id="{40C5A5DE-9416-9B4C-05F3-9965EF168D42}"/>
              </a:ext>
            </a:extLst>
          </p:cNvPr>
          <p:cNvGrpSpPr/>
          <p:nvPr/>
        </p:nvGrpSpPr>
        <p:grpSpPr>
          <a:xfrm>
            <a:off x="3014663" y="2559076"/>
            <a:ext cx="5698015" cy="1862048"/>
            <a:chOff x="3014663" y="2559076"/>
            <a:chExt cx="5698015" cy="1862048"/>
          </a:xfrm>
        </p:grpSpPr>
        <p:grpSp>
          <p:nvGrpSpPr>
            <p:cNvPr id="11" name="Group 10">
              <a:extLst>
                <a:ext uri="{FF2B5EF4-FFF2-40B4-BE49-F238E27FC236}">
                  <a16:creationId xmlns:a16="http://schemas.microsoft.com/office/drawing/2014/main" id="{704FB4C9-6C2F-8690-898F-57B57D1B019E}"/>
                </a:ext>
              </a:extLst>
            </p:cNvPr>
            <p:cNvGrpSpPr/>
            <p:nvPr/>
          </p:nvGrpSpPr>
          <p:grpSpPr>
            <a:xfrm>
              <a:off x="3014663" y="2559076"/>
              <a:ext cx="5698015" cy="1862048"/>
              <a:chOff x="3279764" y="2804960"/>
              <a:chExt cx="4916768" cy="1449548"/>
            </a:xfrm>
          </p:grpSpPr>
          <p:sp>
            <p:nvSpPr>
              <p:cNvPr id="9" name="TextBox 8">
                <a:extLst>
                  <a:ext uri="{FF2B5EF4-FFF2-40B4-BE49-F238E27FC236}">
                    <a16:creationId xmlns:a16="http://schemas.microsoft.com/office/drawing/2014/main" id="{32C34B1C-B451-AE7B-6A22-1E3E923C7A16}"/>
                  </a:ext>
                </a:extLst>
              </p:cNvPr>
              <p:cNvSpPr txBox="1"/>
              <p:nvPr/>
            </p:nvSpPr>
            <p:spPr>
              <a:xfrm>
                <a:off x="5053244" y="2804960"/>
                <a:ext cx="805252" cy="14495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cxnSp>
            <p:nvCxnSpPr>
              <p:cNvPr id="10" name="Straight Connector 9">
                <a:extLst>
                  <a:ext uri="{FF2B5EF4-FFF2-40B4-BE49-F238E27FC236}">
                    <a16:creationId xmlns:a16="http://schemas.microsoft.com/office/drawing/2014/main" id="{E2C06708-785F-1B54-902D-D13F17E9FE03}"/>
                  </a:ext>
                </a:extLst>
              </p:cNvPr>
              <p:cNvCxnSpPr>
                <a:cxnSpLocks/>
              </p:cNvCxnSpPr>
              <p:nvPr/>
            </p:nvCxnSpPr>
            <p:spPr>
              <a:xfrm>
                <a:off x="3279764" y="4125238"/>
                <a:ext cx="4916768" cy="0"/>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AD282CD1-E19F-4F24-C699-5B0AC8942842}"/>
                </a:ext>
              </a:extLst>
            </p:cNvPr>
            <p:cNvPicPr>
              <a:picLocks noChangeAspect="1"/>
            </p:cNvPicPr>
            <p:nvPr/>
          </p:nvPicPr>
          <p:blipFill>
            <a:blip r:embed="rId4"/>
            <a:stretch>
              <a:fillRect/>
            </a:stretch>
          </p:blipFill>
          <p:spPr>
            <a:xfrm>
              <a:off x="3949302" y="2827318"/>
              <a:ext cx="1035969" cy="1325563"/>
            </a:xfrm>
            <a:prstGeom prst="rect">
              <a:avLst/>
            </a:prstGeom>
          </p:spPr>
        </p:pic>
      </p:grpSp>
    </p:spTree>
    <p:custDataLst>
      <p:tags r:id="rId1"/>
    </p:custDataLst>
    <p:extLst>
      <p:ext uri="{BB962C8B-B14F-4D97-AF65-F5344CB8AC3E}">
        <p14:creationId xmlns:p14="http://schemas.microsoft.com/office/powerpoint/2010/main" val="24287623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E8F42-86BB-76AD-0658-5ED094830D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B286E6-67AF-F771-54A1-F17675086B73}"/>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19 We do</a:t>
            </a:r>
          </a:p>
        </p:txBody>
      </p:sp>
      <p:grpSp>
        <p:nvGrpSpPr>
          <p:cNvPr id="8" name="Group 7" descr="Icon to represent hearing the schwa sound - an ear with the notation for schwa in the middle, followed by a forward slash. Both sitting on a line.">
            <a:extLst>
              <a:ext uri="{FF2B5EF4-FFF2-40B4-BE49-F238E27FC236}">
                <a16:creationId xmlns:a16="http://schemas.microsoft.com/office/drawing/2014/main" id="{E664CAAC-59A2-7343-4110-BAFE5B28636F}"/>
              </a:ext>
            </a:extLst>
          </p:cNvPr>
          <p:cNvGrpSpPr/>
          <p:nvPr/>
        </p:nvGrpSpPr>
        <p:grpSpPr>
          <a:xfrm>
            <a:off x="3014663" y="2559076"/>
            <a:ext cx="5698015" cy="1862048"/>
            <a:chOff x="3014663" y="2559076"/>
            <a:chExt cx="5698015" cy="1862048"/>
          </a:xfrm>
        </p:grpSpPr>
        <p:grpSp>
          <p:nvGrpSpPr>
            <p:cNvPr id="9" name="Group 8">
              <a:extLst>
                <a:ext uri="{FF2B5EF4-FFF2-40B4-BE49-F238E27FC236}">
                  <a16:creationId xmlns:a16="http://schemas.microsoft.com/office/drawing/2014/main" id="{638A0C30-3D20-5787-6D4B-7E3204D279F3}"/>
                </a:ext>
              </a:extLst>
            </p:cNvPr>
            <p:cNvGrpSpPr/>
            <p:nvPr/>
          </p:nvGrpSpPr>
          <p:grpSpPr>
            <a:xfrm>
              <a:off x="3014663" y="2559076"/>
              <a:ext cx="5698015" cy="1862048"/>
              <a:chOff x="3279764" y="2804960"/>
              <a:chExt cx="4916768" cy="1449548"/>
            </a:xfrm>
          </p:grpSpPr>
          <p:sp>
            <p:nvSpPr>
              <p:cNvPr id="11" name="TextBox 10">
                <a:extLst>
                  <a:ext uri="{FF2B5EF4-FFF2-40B4-BE49-F238E27FC236}">
                    <a16:creationId xmlns:a16="http://schemas.microsoft.com/office/drawing/2014/main" id="{ABD24443-5A4D-83D2-1868-17FDAC74F3BC}"/>
                  </a:ext>
                </a:extLst>
              </p:cNvPr>
              <p:cNvSpPr txBox="1"/>
              <p:nvPr/>
            </p:nvSpPr>
            <p:spPr>
              <a:xfrm>
                <a:off x="5053244" y="2804960"/>
                <a:ext cx="805252" cy="14495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cxnSp>
            <p:nvCxnSpPr>
              <p:cNvPr id="12" name="Straight Connector 11">
                <a:extLst>
                  <a:ext uri="{FF2B5EF4-FFF2-40B4-BE49-F238E27FC236}">
                    <a16:creationId xmlns:a16="http://schemas.microsoft.com/office/drawing/2014/main" id="{AC716C91-DC0E-EC70-F5D8-1F2F7DD4D0D7}"/>
                  </a:ext>
                </a:extLst>
              </p:cNvPr>
              <p:cNvCxnSpPr>
                <a:cxnSpLocks/>
              </p:cNvCxnSpPr>
              <p:nvPr/>
            </p:nvCxnSpPr>
            <p:spPr>
              <a:xfrm>
                <a:off x="3279764" y="4125238"/>
                <a:ext cx="4916768" cy="0"/>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grpSp>
        <p:pic>
          <p:nvPicPr>
            <p:cNvPr id="10" name="Picture 9">
              <a:extLst>
                <a:ext uri="{FF2B5EF4-FFF2-40B4-BE49-F238E27FC236}">
                  <a16:creationId xmlns:a16="http://schemas.microsoft.com/office/drawing/2014/main" id="{93BE13C4-DA8C-6553-7DF0-CAF1AA2E065A}"/>
                </a:ext>
              </a:extLst>
            </p:cNvPr>
            <p:cNvPicPr>
              <a:picLocks noChangeAspect="1"/>
            </p:cNvPicPr>
            <p:nvPr/>
          </p:nvPicPr>
          <p:blipFill>
            <a:blip r:embed="rId6"/>
            <a:stretch>
              <a:fillRect/>
            </a:stretch>
          </p:blipFill>
          <p:spPr>
            <a:xfrm>
              <a:off x="3949302" y="2827318"/>
              <a:ext cx="1035969" cy="1325563"/>
            </a:xfrm>
            <a:prstGeom prst="rect">
              <a:avLst/>
            </a:prstGeom>
          </p:spPr>
        </p:pic>
      </p:grpSp>
      <p:pic>
        <p:nvPicPr>
          <p:cNvPr id="18" name="Recorded Sound" descr="Schwa sound /uh/">
            <a:hlinkClick r:id="" action="ppaction://media"/>
            <a:extLst>
              <a:ext uri="{FF2B5EF4-FFF2-40B4-BE49-F238E27FC236}">
                <a16:creationId xmlns:a16="http://schemas.microsoft.com/office/drawing/2014/main" id="{A9ED76DE-3EC4-B46F-17BD-70C543C64D89}"/>
              </a:ext>
            </a:extLst>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6688B654-9F75-48CA-8721-5D9334906282}" label="schwa sound caption.vtt" lang="" r:embed="rId7"/>
                        </p173:trackLst>
                      </p173:tracksInfo>
                    </p:ext>
                  </p14:extLst>
                </p14:media>
              </p:ext>
            </p:extLst>
          </p:nvPr>
        </p:nvPicPr>
        <p:blipFill>
          <a:blip r:embed="rId8"/>
          <a:stretch>
            <a:fillRect/>
          </a:stretch>
        </p:blipFill>
        <p:spPr>
          <a:xfrm>
            <a:off x="10782300" y="5181600"/>
            <a:ext cx="1028700" cy="1028700"/>
          </a:xfrm>
          <a:prstGeom prst="rect">
            <a:avLst/>
          </a:prstGeom>
        </p:spPr>
      </p:pic>
    </p:spTree>
    <p:custDataLst>
      <p:tags r:id="rId1"/>
    </p:custDataLst>
    <p:extLst>
      <p:ext uri="{BB962C8B-B14F-4D97-AF65-F5344CB8AC3E}">
        <p14:creationId xmlns:p14="http://schemas.microsoft.com/office/powerpoint/2010/main" val="4235378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37"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2 Review</a:t>
            </a:r>
            <a:r>
              <a:rPr lang="en-US" sz="800" kern="1200" baseline="0">
                <a:solidFill>
                  <a:srgbClr val="E7E6E6"/>
                </a:solidFill>
                <a:effectLst/>
                <a:latin typeface="Calibri" panose="020F0502020204030204" pitchFamily="34" charset="0"/>
                <a:ea typeface="+mj-ea"/>
                <a:cs typeface="+mj-cs"/>
              </a:rPr>
              <a:t> You do</a:t>
            </a:r>
            <a:endParaRPr lang="en-AU"/>
          </a:p>
        </p:txBody>
      </p:sp>
      <p:grpSp>
        <p:nvGrpSpPr>
          <p:cNvPr id="3" name="Group 2" descr="Two diagrams. &#10;The first has a line followed by a square tile with the letter v in it and then a circular tile with the letter e in it. Underneath the e is a mute symbol.&#10;The second has a line followed by a square tile and then a circular tile with the letter e in it. Underneath the e is a mute symbol.">
            <a:extLst>
              <a:ext uri="{FF2B5EF4-FFF2-40B4-BE49-F238E27FC236}">
                <a16:creationId xmlns:a16="http://schemas.microsoft.com/office/drawing/2014/main" id="{CF287657-B6A2-BE96-E101-40CDE1230722}"/>
              </a:ext>
            </a:extLst>
          </p:cNvPr>
          <p:cNvGrpSpPr/>
          <p:nvPr/>
        </p:nvGrpSpPr>
        <p:grpSpPr>
          <a:xfrm>
            <a:off x="1247757" y="2781769"/>
            <a:ext cx="9177692" cy="1710098"/>
            <a:chOff x="1247757" y="2781769"/>
            <a:chExt cx="9177692" cy="1710098"/>
          </a:xfrm>
        </p:grpSpPr>
        <p:grpSp>
          <p:nvGrpSpPr>
            <p:cNvPr id="4" name="Group 3">
              <a:extLst>
                <a:ext uri="{FF2B5EF4-FFF2-40B4-BE49-F238E27FC236}">
                  <a16:creationId xmlns:a16="http://schemas.microsoft.com/office/drawing/2014/main" id="{41322477-9C17-77AE-0FC9-64709DDC362A}"/>
                </a:ext>
              </a:extLst>
            </p:cNvPr>
            <p:cNvGrpSpPr/>
            <p:nvPr/>
          </p:nvGrpSpPr>
          <p:grpSpPr>
            <a:xfrm>
              <a:off x="7011736" y="3088597"/>
              <a:ext cx="3413713" cy="938383"/>
              <a:chOff x="2610196" y="2658034"/>
              <a:chExt cx="6328016" cy="1541932"/>
            </a:xfrm>
          </p:grpSpPr>
          <p:grpSp>
            <p:nvGrpSpPr>
              <p:cNvPr id="21" name="Group 20">
                <a:extLst>
                  <a:ext uri="{FF2B5EF4-FFF2-40B4-BE49-F238E27FC236}">
                    <a16:creationId xmlns:a16="http://schemas.microsoft.com/office/drawing/2014/main" id="{27A00048-E44C-9CC2-61D4-165420AB03EC}"/>
                  </a:ext>
                </a:extLst>
              </p:cNvPr>
              <p:cNvGrpSpPr/>
              <p:nvPr/>
            </p:nvGrpSpPr>
            <p:grpSpPr>
              <a:xfrm>
                <a:off x="5651660" y="2658034"/>
                <a:ext cx="3286552" cy="1541932"/>
                <a:chOff x="5834579" y="3190859"/>
                <a:chExt cx="3187064" cy="1541932"/>
              </a:xfrm>
            </p:grpSpPr>
            <p:sp>
              <p:nvSpPr>
                <p:cNvPr id="24" name="Rounded Rectangle 13">
                  <a:extLst>
                    <a:ext uri="{FF2B5EF4-FFF2-40B4-BE49-F238E27FC236}">
                      <a16:creationId xmlns:a16="http://schemas.microsoft.com/office/drawing/2014/main" id="{77A4B50E-2022-0992-2FEB-E352E1673ED0}"/>
                    </a:ext>
                  </a:extLst>
                </p:cNvPr>
                <p:cNvSpPr/>
                <p:nvPr/>
              </p:nvSpPr>
              <p:spPr>
                <a:xfrm>
                  <a:off x="5834579" y="3190860"/>
                  <a:ext cx="1541931" cy="1541931"/>
                </a:xfrm>
                <a:prstGeom prst="roundRect">
                  <a:avLst>
                    <a:gd name="adj" fmla="val 8315"/>
                  </a:avLst>
                </a:prstGeom>
                <a:solidFill>
                  <a:srgbClr val="776AAA"/>
                </a:solid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E5D27FA1-5886-435B-9571-E0E6F71AF5A5}"/>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endParaRPr lang="en-US" sz="11500">
                    <a:latin typeface="Tenorite" panose="00000500000000000000" pitchFamily="2" charset="0"/>
                  </a:endParaRPr>
                </a:p>
                <a:p>
                  <a:pPr algn="ctr"/>
                  <a:endParaRPr lang="en-US"/>
                </a:p>
              </p:txBody>
            </p:sp>
          </p:grpSp>
          <p:cxnSp>
            <p:nvCxnSpPr>
              <p:cNvPr id="23" name="Straight Connector 22">
                <a:extLst>
                  <a:ext uri="{FF2B5EF4-FFF2-40B4-BE49-F238E27FC236}">
                    <a16:creationId xmlns:a16="http://schemas.microsoft.com/office/drawing/2014/main" id="{54F345F2-01B9-B11F-732E-2FDD7F712EA8}"/>
                  </a:ext>
                </a:extLst>
              </p:cNvPr>
              <p:cNvCxnSpPr/>
              <p:nvPr/>
            </p:nvCxnSpPr>
            <p:spPr>
              <a:xfrm flipH="1">
                <a:off x="2610196" y="4199965"/>
                <a:ext cx="2892829" cy="0"/>
              </a:xfrm>
              <a:prstGeom prst="line">
                <a:avLst/>
              </a:prstGeom>
              <a:ln w="57150">
                <a:solidFill>
                  <a:srgbClr val="776AAA"/>
                </a:solidFill>
              </a:ln>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7BD75A3A-E817-0FEE-A421-E9BAF6DEA10F}"/>
                </a:ext>
              </a:extLst>
            </p:cNvPr>
            <p:cNvGrpSpPr/>
            <p:nvPr/>
          </p:nvGrpSpPr>
          <p:grpSpPr>
            <a:xfrm>
              <a:off x="1247757" y="2781769"/>
              <a:ext cx="3413713" cy="1710098"/>
              <a:chOff x="1452209" y="2894020"/>
              <a:chExt cx="3413713" cy="1710098"/>
            </a:xfrm>
          </p:grpSpPr>
          <p:grpSp>
            <p:nvGrpSpPr>
              <p:cNvPr id="7" name="Group 6">
                <a:extLst>
                  <a:ext uri="{FF2B5EF4-FFF2-40B4-BE49-F238E27FC236}">
                    <a16:creationId xmlns:a16="http://schemas.microsoft.com/office/drawing/2014/main" id="{9EA8D6F0-DABC-BBBD-F7F2-A9F5FD0C5CB1}"/>
                  </a:ext>
                </a:extLst>
              </p:cNvPr>
              <p:cNvGrpSpPr/>
              <p:nvPr/>
            </p:nvGrpSpPr>
            <p:grpSpPr>
              <a:xfrm>
                <a:off x="1452209" y="3200850"/>
                <a:ext cx="3413713" cy="1403268"/>
                <a:chOff x="2610196" y="2658034"/>
                <a:chExt cx="6328016" cy="2305820"/>
              </a:xfrm>
            </p:grpSpPr>
            <p:grpSp>
              <p:nvGrpSpPr>
                <p:cNvPr id="9" name="Group 8">
                  <a:extLst>
                    <a:ext uri="{FF2B5EF4-FFF2-40B4-BE49-F238E27FC236}">
                      <a16:creationId xmlns:a16="http://schemas.microsoft.com/office/drawing/2014/main" id="{7059DEE3-EC95-9348-FF53-77606B63D686}"/>
                    </a:ext>
                  </a:extLst>
                </p:cNvPr>
                <p:cNvGrpSpPr/>
                <p:nvPr/>
              </p:nvGrpSpPr>
              <p:grpSpPr>
                <a:xfrm>
                  <a:off x="5651660" y="2658034"/>
                  <a:ext cx="3286552" cy="1541932"/>
                  <a:chOff x="5834579" y="3190859"/>
                  <a:chExt cx="3187064" cy="1541932"/>
                </a:xfrm>
              </p:grpSpPr>
              <p:sp>
                <p:nvSpPr>
                  <p:cNvPr id="12" name="Rounded Rectangle 13">
                    <a:extLst>
                      <a:ext uri="{FF2B5EF4-FFF2-40B4-BE49-F238E27FC236}">
                        <a16:creationId xmlns:a16="http://schemas.microsoft.com/office/drawing/2014/main" id="{0F0902A6-C7ED-3417-E964-891A81A67D32}"/>
                      </a:ext>
                    </a:extLst>
                  </p:cNvPr>
                  <p:cNvSpPr/>
                  <p:nvPr/>
                </p:nvSpPr>
                <p:spPr>
                  <a:xfrm>
                    <a:off x="5834579" y="3190860"/>
                    <a:ext cx="1541931" cy="1541931"/>
                  </a:xfrm>
                  <a:prstGeom prst="roundRect">
                    <a:avLst>
                      <a:gd name="adj" fmla="val 8315"/>
                    </a:avLst>
                  </a:prstGeom>
                  <a:solidFill>
                    <a:srgbClr val="776AAA"/>
                  </a:solid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E3464118-35C9-2E73-4944-9109B8306021}"/>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endParaRPr lang="en-US" sz="11500">
                      <a:latin typeface="Tenorite" panose="00000500000000000000" pitchFamily="2" charset="0"/>
                    </a:endParaRPr>
                  </a:p>
                  <a:p>
                    <a:pPr algn="ctr"/>
                    <a:endParaRPr lang="en-US"/>
                  </a:p>
                </p:txBody>
              </p:sp>
            </p:grpSp>
            <p:cxnSp>
              <p:nvCxnSpPr>
                <p:cNvPr id="10" name="Straight Connector 9">
                  <a:extLst>
                    <a:ext uri="{FF2B5EF4-FFF2-40B4-BE49-F238E27FC236}">
                      <a16:creationId xmlns:a16="http://schemas.microsoft.com/office/drawing/2014/main" id="{C824A7A5-FA59-AB71-BEFC-4646A70FE1D5}"/>
                    </a:ext>
                  </a:extLst>
                </p:cNvPr>
                <p:cNvCxnSpPr/>
                <p:nvPr/>
              </p:nvCxnSpPr>
              <p:spPr>
                <a:xfrm flipH="1">
                  <a:off x="2610196" y="4199965"/>
                  <a:ext cx="2892829" cy="0"/>
                </a:xfrm>
                <a:prstGeom prst="line">
                  <a:avLst/>
                </a:prstGeom>
                <a:ln w="57150">
                  <a:solidFill>
                    <a:srgbClr val="776AAA"/>
                  </a:solidFill>
                </a:ln>
              </p:spPr>
              <p:style>
                <a:lnRef idx="1">
                  <a:schemeClr val="accent1"/>
                </a:lnRef>
                <a:fillRef idx="0">
                  <a:schemeClr val="accent1"/>
                </a:fillRef>
                <a:effectRef idx="0">
                  <a:schemeClr val="accent1"/>
                </a:effectRef>
                <a:fontRef idx="minor">
                  <a:schemeClr val="tx1"/>
                </a:fontRef>
              </p:style>
            </p:cxnSp>
            <p:pic>
              <p:nvPicPr>
                <p:cNvPr id="11" name="Graphic 10" descr="Mute speaker with solid fill">
                  <a:extLst>
                    <a:ext uri="{FF2B5EF4-FFF2-40B4-BE49-F238E27FC236}">
                      <a16:creationId xmlns:a16="http://schemas.microsoft.com/office/drawing/2014/main" id="{175BD49E-C1AB-BB58-ADED-97C558AEA6C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27233" y="4199965"/>
                  <a:ext cx="763890" cy="763889"/>
                </a:xfrm>
                <a:prstGeom prst="rect">
                  <a:avLst/>
                </a:prstGeom>
              </p:spPr>
            </p:pic>
          </p:grpSp>
          <p:sp>
            <p:nvSpPr>
              <p:cNvPr id="8" name="TextBox 7">
                <a:extLst>
                  <a:ext uri="{FF2B5EF4-FFF2-40B4-BE49-F238E27FC236}">
                    <a16:creationId xmlns:a16="http://schemas.microsoft.com/office/drawing/2014/main" id="{86A2DFAD-C4E8-262B-5B48-1AAABD2FF85A}"/>
                  </a:ext>
                </a:extLst>
              </p:cNvPr>
              <p:cNvSpPr txBox="1"/>
              <p:nvPr/>
            </p:nvSpPr>
            <p:spPr>
              <a:xfrm>
                <a:off x="2849578" y="2894020"/>
                <a:ext cx="1321551" cy="1323439"/>
              </a:xfrm>
              <a:prstGeom prst="rect">
                <a:avLst/>
              </a:prstGeom>
              <a:noFill/>
            </p:spPr>
            <p:txBody>
              <a:bodyPr wrap="square">
                <a:spAutoFit/>
              </a:bodyPr>
              <a:lstStyle/>
              <a:p>
                <a:pPr algn="ctr"/>
                <a:r>
                  <a:rPr lang="en-US" sz="8000">
                    <a:solidFill>
                      <a:schemeClr val="bg1"/>
                    </a:solidFill>
                    <a:latin typeface="Tenorite" panose="00000500000000000000" pitchFamily="2" charset="0"/>
                  </a:rPr>
                  <a:t>v</a:t>
                </a:r>
                <a:endParaRPr lang="en-US" sz="600">
                  <a:solidFill>
                    <a:schemeClr val="bg1"/>
                  </a:solidFill>
                  <a:latin typeface="Tenorite" panose="00000500000000000000" pitchFamily="2" charset="0"/>
                </a:endParaRPr>
              </a:p>
            </p:txBody>
          </p:sp>
        </p:grpSp>
        <p:pic>
          <p:nvPicPr>
            <p:cNvPr id="6" name="Graphic 5" descr="Mute speaker with solid fill">
              <a:extLst>
                <a:ext uri="{FF2B5EF4-FFF2-40B4-BE49-F238E27FC236}">
                  <a16:creationId xmlns:a16="http://schemas.microsoft.com/office/drawing/2014/main" id="{B51933FA-7467-C046-8DAC-CA036E98596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50376" y="4014100"/>
              <a:ext cx="412088" cy="464885"/>
            </a:xfrm>
            <a:prstGeom prst="rect">
              <a:avLst/>
            </a:prstGeom>
          </p:spPr>
        </p:pic>
      </p:grpSp>
    </p:spTree>
    <p:custDataLst>
      <p:tags r:id="rId1"/>
    </p:custDataLst>
    <p:extLst>
      <p:ext uri="{BB962C8B-B14F-4D97-AF65-F5344CB8AC3E}">
        <p14:creationId xmlns:p14="http://schemas.microsoft.com/office/powerpoint/2010/main" val="22126727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078BD7-0B5C-E6F0-5F36-291E81ABBC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42A375-E0A4-9394-DAD2-67A0CE3ECBD1}"/>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20 I do</a:t>
            </a:r>
          </a:p>
        </p:txBody>
      </p:sp>
      <p:sp>
        <p:nvSpPr>
          <p:cNvPr id="3" name="TextBox 2">
            <a:extLst>
              <a:ext uri="{FF2B5EF4-FFF2-40B4-BE49-F238E27FC236}">
                <a16:creationId xmlns:a16="http://schemas.microsoft.com/office/drawing/2014/main" id="{A3DA399A-5084-83EB-27E2-C387C6547FCF}"/>
              </a:ext>
            </a:extLst>
          </p:cNvPr>
          <p:cNvSpPr txBox="1"/>
          <p:nvPr/>
        </p:nvSpPr>
        <p:spPr>
          <a:xfrm>
            <a:off x="1777093" y="3549661"/>
            <a:ext cx="8637814" cy="1670650"/>
          </a:xfrm>
          <a:prstGeom prst="rect">
            <a:avLst/>
          </a:prstGeom>
          <a:noFill/>
        </p:spPr>
        <p:txBody>
          <a:bodyPr wrap="square">
            <a:spAutoFit/>
          </a:bodyPr>
          <a:lstStyle/>
          <a:p>
            <a:pPr algn="ctr">
              <a:lnSpc>
                <a:spcPct val="115000"/>
              </a:lnSpc>
              <a:spcAft>
                <a:spcPts val="800"/>
              </a:spcAft>
            </a:pPr>
            <a:r>
              <a:rPr lang="en-US" sz="9600">
                <a:solidFill>
                  <a:srgbClr val="4557AD"/>
                </a:solidFill>
                <a:latin typeface="Tenorite" pitchFamily="2" charset="0"/>
                <a:ea typeface="Verdana" panose="020B0604030504040204" pitchFamily="34" charset="0"/>
                <a:cs typeface="Verdana" panose="020B0604030504040204" pitchFamily="34" charset="0"/>
              </a:rPr>
              <a:t>e  o  u  i</a:t>
            </a:r>
          </a:p>
        </p:txBody>
      </p:sp>
      <p:sp>
        <p:nvSpPr>
          <p:cNvPr id="4" name="Oval 3" descr="the letter e with a circle around it">
            <a:extLst>
              <a:ext uri="{FF2B5EF4-FFF2-40B4-BE49-F238E27FC236}">
                <a16:creationId xmlns:a16="http://schemas.microsoft.com/office/drawing/2014/main" id="{6F9FC0D6-6C3D-E0FF-9D83-E7D9677CE3DA}"/>
              </a:ext>
            </a:extLst>
          </p:cNvPr>
          <p:cNvSpPr/>
          <p:nvPr/>
        </p:nvSpPr>
        <p:spPr>
          <a:xfrm>
            <a:off x="3882047" y="4088933"/>
            <a:ext cx="914400" cy="933450"/>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Oval 5" descr="The letter o with a circle around it">
            <a:extLst>
              <a:ext uri="{FF2B5EF4-FFF2-40B4-BE49-F238E27FC236}">
                <a16:creationId xmlns:a16="http://schemas.microsoft.com/office/drawing/2014/main" id="{459AE353-1459-1F20-B39F-BF3652288922}"/>
              </a:ext>
            </a:extLst>
          </p:cNvPr>
          <p:cNvSpPr/>
          <p:nvPr/>
        </p:nvSpPr>
        <p:spPr>
          <a:xfrm>
            <a:off x="5157435" y="4088933"/>
            <a:ext cx="914400" cy="933450"/>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5" name="Group 4" descr="A straight blue line, then the icon to represent hearing the schwa sound - an ear with the notation for schwa in the middle, followed by two dotted lines then a forward slash. ">
            <a:extLst>
              <a:ext uri="{FF2B5EF4-FFF2-40B4-BE49-F238E27FC236}">
                <a16:creationId xmlns:a16="http://schemas.microsoft.com/office/drawing/2014/main" id="{67BE266D-7075-F968-D2E7-989C0F118A33}"/>
              </a:ext>
            </a:extLst>
          </p:cNvPr>
          <p:cNvGrpSpPr/>
          <p:nvPr/>
        </p:nvGrpSpPr>
        <p:grpSpPr>
          <a:xfrm>
            <a:off x="4299182" y="1158390"/>
            <a:ext cx="3545305" cy="2121635"/>
            <a:chOff x="3746946" y="949724"/>
            <a:chExt cx="3545305" cy="2121635"/>
          </a:xfrm>
        </p:grpSpPr>
        <p:sp>
          <p:nvSpPr>
            <p:cNvPr id="7" name="Rectangle: Rounded Corners 6">
              <a:extLst>
                <a:ext uri="{FF2B5EF4-FFF2-40B4-BE49-F238E27FC236}">
                  <a16:creationId xmlns:a16="http://schemas.microsoft.com/office/drawing/2014/main" id="{CAFBD0C5-2F72-8EEE-790D-A30D537DE048}"/>
                </a:ext>
              </a:extLst>
            </p:cNvPr>
            <p:cNvSpPr/>
            <p:nvPr/>
          </p:nvSpPr>
          <p:spPr>
            <a:xfrm>
              <a:off x="3746946" y="949724"/>
              <a:ext cx="3545305" cy="2045441"/>
            </a:xfrm>
            <a:prstGeom prst="roundRect">
              <a:avLst/>
            </a:prstGeom>
            <a:no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TextBox 7">
              <a:extLst>
                <a:ext uri="{FF2B5EF4-FFF2-40B4-BE49-F238E27FC236}">
                  <a16:creationId xmlns:a16="http://schemas.microsoft.com/office/drawing/2014/main" id="{DA360CD1-DB12-558A-656E-907C9369B19A}"/>
                </a:ext>
              </a:extLst>
            </p:cNvPr>
            <p:cNvSpPr txBox="1"/>
            <p:nvPr/>
          </p:nvSpPr>
          <p:spPr>
            <a:xfrm>
              <a:off x="6070289" y="1209311"/>
              <a:ext cx="933202" cy="18620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pic>
          <p:nvPicPr>
            <p:cNvPr id="9" name="Picture 8">
              <a:extLst>
                <a:ext uri="{FF2B5EF4-FFF2-40B4-BE49-F238E27FC236}">
                  <a16:creationId xmlns:a16="http://schemas.microsoft.com/office/drawing/2014/main" id="{0C6EEA09-D705-0792-53FA-EA22DE167101}"/>
                </a:ext>
              </a:extLst>
            </p:cNvPr>
            <p:cNvPicPr>
              <a:picLocks noChangeAspect="1"/>
            </p:cNvPicPr>
            <p:nvPr/>
          </p:nvPicPr>
          <p:blipFill>
            <a:blip r:embed="rId4"/>
            <a:stretch>
              <a:fillRect/>
            </a:stretch>
          </p:blipFill>
          <p:spPr>
            <a:xfrm>
              <a:off x="4689346" y="1421014"/>
              <a:ext cx="1035969" cy="1325563"/>
            </a:xfrm>
            <a:prstGeom prst="rect">
              <a:avLst/>
            </a:prstGeom>
          </p:spPr>
        </p:pic>
      </p:grpSp>
      <p:cxnSp>
        <p:nvCxnSpPr>
          <p:cNvPr id="10" name="Straight Connector 9">
            <a:extLst>
              <a:ext uri="{FF2B5EF4-FFF2-40B4-BE49-F238E27FC236}">
                <a16:creationId xmlns:a16="http://schemas.microsoft.com/office/drawing/2014/main" id="{DE042E35-60E5-3CD9-5CC4-E88A3E0EC416}"/>
              </a:ext>
              <a:ext uri="{C183D7F6-B498-43B3-948B-1728B52AA6E4}">
                <adec:decorative xmlns:adec="http://schemas.microsoft.com/office/drawing/2017/decorative" val="1"/>
              </a:ext>
            </a:extLst>
          </p:cNvPr>
          <p:cNvCxnSpPr/>
          <p:nvPr/>
        </p:nvCxnSpPr>
        <p:spPr>
          <a:xfrm>
            <a:off x="4944869" y="2955243"/>
            <a:ext cx="580768" cy="0"/>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C48BA14-D35F-E0EE-E19F-6BB536C56D42}"/>
              </a:ext>
              <a:ext uri="{C183D7F6-B498-43B3-948B-1728B52AA6E4}">
                <adec:decorative xmlns:adec="http://schemas.microsoft.com/office/drawing/2017/decorative" val="1"/>
              </a:ext>
            </a:extLst>
          </p:cNvPr>
          <p:cNvCxnSpPr/>
          <p:nvPr/>
        </p:nvCxnSpPr>
        <p:spPr>
          <a:xfrm>
            <a:off x="6071835" y="2955243"/>
            <a:ext cx="580768" cy="0"/>
          </a:xfrm>
          <a:prstGeom prst="line">
            <a:avLst/>
          </a:prstGeom>
          <a:ln w="57150">
            <a:solidFill>
              <a:srgbClr val="4857A6"/>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846767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9A981-A110-F7C2-E7FA-151DBF3761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A6C355-FE31-7D6D-7517-DB19E10B8213}"/>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21 We do</a:t>
            </a:r>
          </a:p>
        </p:txBody>
      </p:sp>
      <p:sp>
        <p:nvSpPr>
          <p:cNvPr id="4" name="TextBox 3">
            <a:extLst>
              <a:ext uri="{FF2B5EF4-FFF2-40B4-BE49-F238E27FC236}">
                <a16:creationId xmlns:a16="http://schemas.microsoft.com/office/drawing/2014/main" id="{AE3CFA1A-5372-47F7-A306-F1F992036726}"/>
              </a:ext>
            </a:extLst>
          </p:cNvPr>
          <p:cNvSpPr txBox="1"/>
          <p:nvPr/>
        </p:nvSpPr>
        <p:spPr>
          <a:xfrm>
            <a:off x="1777093" y="3549661"/>
            <a:ext cx="8637814" cy="1670650"/>
          </a:xfrm>
          <a:prstGeom prst="rect">
            <a:avLst/>
          </a:prstGeom>
          <a:noFill/>
        </p:spPr>
        <p:txBody>
          <a:bodyPr wrap="square">
            <a:spAutoFit/>
          </a:bodyPr>
          <a:lstStyle/>
          <a:p>
            <a:pPr algn="ctr">
              <a:lnSpc>
                <a:spcPct val="115000"/>
              </a:lnSpc>
              <a:spcAft>
                <a:spcPts val="800"/>
              </a:spcAft>
            </a:pPr>
            <a:r>
              <a:rPr lang="en-US" sz="9600">
                <a:solidFill>
                  <a:srgbClr val="4557AD"/>
                </a:solidFill>
                <a:latin typeface="Tenorite" pitchFamily="2" charset="0"/>
                <a:ea typeface="Verdana" panose="020B0604030504040204" pitchFamily="34" charset="0"/>
                <a:cs typeface="Verdana" panose="020B0604030504040204" pitchFamily="34" charset="0"/>
              </a:rPr>
              <a:t>e  o  u  i</a:t>
            </a:r>
          </a:p>
        </p:txBody>
      </p:sp>
      <p:sp>
        <p:nvSpPr>
          <p:cNvPr id="6" name="Oval 5" descr="The letter e with a circle around it">
            <a:extLst>
              <a:ext uri="{FF2B5EF4-FFF2-40B4-BE49-F238E27FC236}">
                <a16:creationId xmlns:a16="http://schemas.microsoft.com/office/drawing/2014/main" id="{4993B976-74FA-F6E4-D8D1-001D3F5DAC11}"/>
              </a:ext>
            </a:extLst>
          </p:cNvPr>
          <p:cNvSpPr/>
          <p:nvPr/>
        </p:nvSpPr>
        <p:spPr>
          <a:xfrm>
            <a:off x="3882047" y="4088933"/>
            <a:ext cx="914400" cy="933450"/>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Oval 6" descr="The letter o with a cirrcle around it.">
            <a:extLst>
              <a:ext uri="{FF2B5EF4-FFF2-40B4-BE49-F238E27FC236}">
                <a16:creationId xmlns:a16="http://schemas.microsoft.com/office/drawing/2014/main" id="{90C27581-7188-C76D-4394-80F8737B14D2}"/>
              </a:ext>
            </a:extLst>
          </p:cNvPr>
          <p:cNvSpPr/>
          <p:nvPr/>
        </p:nvSpPr>
        <p:spPr>
          <a:xfrm>
            <a:off x="5157435" y="4088933"/>
            <a:ext cx="914400" cy="933450"/>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3" name="Group 2" descr="A straight blue line, then the icon to represent hearing the schwa sound - an ear with the notation for schwa in the middle, followed by two dotted lines then a forward slash. ">
            <a:extLst>
              <a:ext uri="{FF2B5EF4-FFF2-40B4-BE49-F238E27FC236}">
                <a16:creationId xmlns:a16="http://schemas.microsoft.com/office/drawing/2014/main" id="{262DE283-825E-2EF7-66F8-26911B5F1D9B}"/>
              </a:ext>
            </a:extLst>
          </p:cNvPr>
          <p:cNvGrpSpPr/>
          <p:nvPr/>
        </p:nvGrpSpPr>
        <p:grpSpPr>
          <a:xfrm>
            <a:off x="4299182" y="1158390"/>
            <a:ext cx="3545305" cy="2121635"/>
            <a:chOff x="3746946" y="949724"/>
            <a:chExt cx="3545305" cy="2121635"/>
          </a:xfrm>
        </p:grpSpPr>
        <p:sp>
          <p:nvSpPr>
            <p:cNvPr id="5" name="Rectangle: Rounded Corners 4">
              <a:extLst>
                <a:ext uri="{FF2B5EF4-FFF2-40B4-BE49-F238E27FC236}">
                  <a16:creationId xmlns:a16="http://schemas.microsoft.com/office/drawing/2014/main" id="{60B4938A-92F2-0F4B-1345-891880EC3CA0}"/>
                </a:ext>
              </a:extLst>
            </p:cNvPr>
            <p:cNvSpPr/>
            <p:nvPr/>
          </p:nvSpPr>
          <p:spPr>
            <a:xfrm>
              <a:off x="3746946" y="949724"/>
              <a:ext cx="3545305" cy="2045441"/>
            </a:xfrm>
            <a:prstGeom prst="roundRect">
              <a:avLst/>
            </a:prstGeom>
            <a:no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TextBox 7">
              <a:extLst>
                <a:ext uri="{FF2B5EF4-FFF2-40B4-BE49-F238E27FC236}">
                  <a16:creationId xmlns:a16="http://schemas.microsoft.com/office/drawing/2014/main" id="{1F3935DC-DCA6-FF63-C6D7-0C17322CE3BE}"/>
                </a:ext>
              </a:extLst>
            </p:cNvPr>
            <p:cNvSpPr txBox="1"/>
            <p:nvPr/>
          </p:nvSpPr>
          <p:spPr>
            <a:xfrm>
              <a:off x="6070289" y="1209311"/>
              <a:ext cx="933202" cy="18620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pic>
          <p:nvPicPr>
            <p:cNvPr id="9" name="Picture 8">
              <a:extLst>
                <a:ext uri="{FF2B5EF4-FFF2-40B4-BE49-F238E27FC236}">
                  <a16:creationId xmlns:a16="http://schemas.microsoft.com/office/drawing/2014/main" id="{F56E008F-A6B8-EF49-6AE1-87E259FEAA86}"/>
                </a:ext>
              </a:extLst>
            </p:cNvPr>
            <p:cNvPicPr>
              <a:picLocks noChangeAspect="1"/>
            </p:cNvPicPr>
            <p:nvPr/>
          </p:nvPicPr>
          <p:blipFill>
            <a:blip r:embed="rId4"/>
            <a:stretch>
              <a:fillRect/>
            </a:stretch>
          </p:blipFill>
          <p:spPr>
            <a:xfrm>
              <a:off x="4689346" y="1421014"/>
              <a:ext cx="1035969" cy="1325563"/>
            </a:xfrm>
            <a:prstGeom prst="rect">
              <a:avLst/>
            </a:prstGeom>
          </p:spPr>
        </p:pic>
      </p:grpSp>
      <p:cxnSp>
        <p:nvCxnSpPr>
          <p:cNvPr id="10" name="Straight Connector 9">
            <a:extLst>
              <a:ext uri="{FF2B5EF4-FFF2-40B4-BE49-F238E27FC236}">
                <a16:creationId xmlns:a16="http://schemas.microsoft.com/office/drawing/2014/main" id="{FF15A2AB-4454-0606-DF54-9792EF635113}"/>
              </a:ext>
              <a:ext uri="{C183D7F6-B498-43B3-948B-1728B52AA6E4}">
                <adec:decorative xmlns:adec="http://schemas.microsoft.com/office/drawing/2017/decorative" val="1"/>
              </a:ext>
            </a:extLst>
          </p:cNvPr>
          <p:cNvCxnSpPr/>
          <p:nvPr/>
        </p:nvCxnSpPr>
        <p:spPr>
          <a:xfrm>
            <a:off x="4944869" y="2955243"/>
            <a:ext cx="580768" cy="0"/>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DE1280A-CC42-E867-DBAA-7BF75A94EC43}"/>
              </a:ext>
              <a:ext uri="{C183D7F6-B498-43B3-948B-1728B52AA6E4}">
                <adec:decorative xmlns:adec="http://schemas.microsoft.com/office/drawing/2017/decorative" val="1"/>
              </a:ext>
            </a:extLst>
          </p:cNvPr>
          <p:cNvCxnSpPr/>
          <p:nvPr/>
        </p:nvCxnSpPr>
        <p:spPr>
          <a:xfrm>
            <a:off x="6071835" y="2955243"/>
            <a:ext cx="580768" cy="0"/>
          </a:xfrm>
          <a:prstGeom prst="line">
            <a:avLst/>
          </a:prstGeom>
          <a:ln w="57150">
            <a:solidFill>
              <a:srgbClr val="4857A6"/>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210330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49AA4-9DC7-7AB8-8D2C-2394B8C496F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09F3A33-CF36-40AD-8B6E-14E0D18D1C33}"/>
              </a:ext>
            </a:extLst>
          </p:cNvPr>
          <p:cNvSpPr>
            <a:spLocks noGrp="1"/>
          </p:cNvSpPr>
          <p:nvPr>
            <p:ph type="title" idx="4294967295"/>
          </p:nvPr>
        </p:nvSpPr>
        <p:spPr>
          <a:xfrm>
            <a:off x="0" y="-14779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22 I</a:t>
            </a:r>
            <a:r>
              <a:rPr lang="en-US" sz="800" kern="1200" baseline="0">
                <a:solidFill>
                  <a:schemeClr val="bg2"/>
                </a:solidFill>
                <a:effectLst/>
                <a:latin typeface="+mn-lt"/>
              </a:rPr>
              <a:t> do</a:t>
            </a:r>
            <a:endParaRPr lang="en-AU" sz="800">
              <a:solidFill>
                <a:schemeClr val="bg2"/>
              </a:solidFill>
              <a:latin typeface="+mn-lt"/>
            </a:endParaRPr>
          </a:p>
        </p:txBody>
      </p:sp>
      <p:sp>
        <p:nvSpPr>
          <p:cNvPr id="6" name="Content Placeholder 2">
            <a:extLst>
              <a:ext uri="{FF2B5EF4-FFF2-40B4-BE49-F238E27FC236}">
                <a16:creationId xmlns:a16="http://schemas.microsoft.com/office/drawing/2014/main" id="{D921B65F-BFB1-D22C-DC07-0D283AB55DF4}"/>
              </a:ext>
            </a:extLst>
          </p:cNvPr>
          <p:cNvSpPr txBox="1">
            <a:spLocks/>
          </p:cNvSpPr>
          <p:nvPr/>
        </p:nvSpPr>
        <p:spPr>
          <a:xfrm>
            <a:off x="464654" y="146948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de</a:t>
            </a:r>
            <a:r>
              <a:rPr lang="en-US" sz="9600">
                <a:solidFill>
                  <a:srgbClr val="00B050"/>
                </a:solidFill>
                <a:latin typeface="Tenorite"/>
                <a:ea typeface="Verdana"/>
                <a:cs typeface="Verdana" panose="020B0604030504040204" pitchFamily="34" charset="0"/>
              </a:rPr>
              <a:t>/</a:t>
            </a:r>
            <a:r>
              <a:rPr lang="en-US" sz="9600">
                <a:solidFill>
                  <a:srgbClr val="4857A6"/>
                </a:solidFill>
                <a:latin typeface="Tenorite"/>
                <a:ea typeface="Verdana"/>
                <a:cs typeface="Verdana" panose="020B0604030504040204" pitchFamily="34" charset="0"/>
              </a:rPr>
              <a:t>scribe</a:t>
            </a:r>
            <a:r>
              <a:rPr lang="en-US" sz="9600">
                <a:solidFill>
                  <a:srgbClr val="4557AD"/>
                </a:solidFill>
                <a:latin typeface="Tenorite"/>
                <a:ea typeface="Verdana"/>
                <a:cs typeface="Verdana" panose="020B0604030504040204" pitchFamily="34" charset="0"/>
              </a:rPr>
              <a:t>      pre</a:t>
            </a:r>
            <a:r>
              <a:rPr lang="en-US" sz="9600">
                <a:solidFill>
                  <a:srgbClr val="00B050"/>
                </a:solidFill>
                <a:latin typeface="Tenorite"/>
                <a:ea typeface="Verdana"/>
                <a:cs typeface="Verdana" panose="020B0604030504040204" pitchFamily="34" charset="0"/>
              </a:rPr>
              <a:t>/</a:t>
            </a:r>
            <a:r>
              <a:rPr lang="en-US" sz="9600">
                <a:solidFill>
                  <a:srgbClr val="4557AD"/>
                </a:solidFill>
                <a:latin typeface="Tenorite"/>
                <a:ea typeface="Verdana"/>
                <a:cs typeface="Verdana" panose="020B0604030504040204" pitchFamily="34" charset="0"/>
              </a:rPr>
              <a:t>vent</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
        <p:nvSpPr>
          <p:cNvPr id="7" name="TextBox 6">
            <a:extLst>
              <a:ext uri="{FF2B5EF4-FFF2-40B4-BE49-F238E27FC236}">
                <a16:creationId xmlns:a16="http://schemas.microsoft.com/office/drawing/2014/main" id="{AFFE5775-A454-1E3E-DA1B-982792F72C31}"/>
              </a:ext>
            </a:extLst>
          </p:cNvPr>
          <p:cNvSpPr txBox="1"/>
          <p:nvPr/>
        </p:nvSpPr>
        <p:spPr>
          <a:xfrm>
            <a:off x="1305465" y="2557832"/>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2" name="TextBox 11">
            <a:extLst>
              <a:ext uri="{FF2B5EF4-FFF2-40B4-BE49-F238E27FC236}">
                <a16:creationId xmlns:a16="http://schemas.microsoft.com/office/drawing/2014/main" id="{003592BD-DE65-B219-985A-4E85EC0564E5}"/>
              </a:ext>
            </a:extLst>
          </p:cNvPr>
          <p:cNvSpPr txBox="1"/>
          <p:nvPr/>
        </p:nvSpPr>
        <p:spPr>
          <a:xfrm>
            <a:off x="8453839" y="2504172"/>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2" name="Content Placeholder 2">
            <a:extLst>
              <a:ext uri="{FF2B5EF4-FFF2-40B4-BE49-F238E27FC236}">
                <a16:creationId xmlns:a16="http://schemas.microsoft.com/office/drawing/2014/main" id="{01A8EADE-8FCE-D099-1C03-5D662ABCE20C}"/>
              </a:ext>
            </a:extLst>
          </p:cNvPr>
          <p:cNvSpPr txBox="1">
            <a:spLocks/>
          </p:cNvSpPr>
          <p:nvPr/>
        </p:nvSpPr>
        <p:spPr>
          <a:xfrm>
            <a:off x="464654" y="3911191"/>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re</a:t>
            </a:r>
            <a:r>
              <a:rPr lang="en-US" sz="9600">
                <a:solidFill>
                  <a:srgbClr val="00B050"/>
                </a:solidFill>
                <a:latin typeface="Tenorite"/>
                <a:ea typeface="Verdana"/>
                <a:cs typeface="Verdana" panose="020B0604030504040204" pitchFamily="34" charset="0"/>
              </a:rPr>
              <a:t>/</a:t>
            </a:r>
            <a:r>
              <a:rPr lang="en-US" sz="9600">
                <a:solidFill>
                  <a:srgbClr val="4857A6"/>
                </a:solidFill>
                <a:latin typeface="Tenorite"/>
                <a:ea typeface="Verdana"/>
                <a:cs typeface="Verdana" panose="020B0604030504040204" pitchFamily="34" charset="0"/>
              </a:rPr>
              <a:t>mote</a:t>
            </a:r>
            <a:r>
              <a:rPr lang="en-US" sz="9600">
                <a:solidFill>
                  <a:srgbClr val="4557AD"/>
                </a:solidFill>
                <a:latin typeface="Tenorite"/>
                <a:ea typeface="Verdana"/>
                <a:cs typeface="Verdana" panose="020B0604030504040204" pitchFamily="34" charset="0"/>
              </a:rPr>
              <a:t>   se</a:t>
            </a:r>
            <a:r>
              <a:rPr lang="en-US" sz="9600">
                <a:solidFill>
                  <a:srgbClr val="00B050"/>
                </a:solidFill>
                <a:latin typeface="Tenorite"/>
                <a:ea typeface="Verdana"/>
                <a:cs typeface="Verdana" panose="020B0604030504040204" pitchFamily="34" charset="0"/>
              </a:rPr>
              <a:t>/</a:t>
            </a:r>
            <a:r>
              <a:rPr lang="en-US" sz="9600" err="1">
                <a:solidFill>
                  <a:srgbClr val="4857A6"/>
                </a:solidFill>
                <a:latin typeface="Tenorite"/>
                <a:ea typeface="Verdana"/>
                <a:cs typeface="Verdana" panose="020B0604030504040204" pitchFamily="34" charset="0"/>
              </a:rPr>
              <a:t>lect</a:t>
            </a:r>
            <a:endParaRPr lang="en-AU" sz="960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TextBox 7">
            <a:extLst>
              <a:ext uri="{FF2B5EF4-FFF2-40B4-BE49-F238E27FC236}">
                <a16:creationId xmlns:a16="http://schemas.microsoft.com/office/drawing/2014/main" id="{0AFAB551-998B-2902-BBE4-3AE4C499BB0E}"/>
              </a:ext>
            </a:extLst>
          </p:cNvPr>
          <p:cNvSpPr txBox="1"/>
          <p:nvPr/>
        </p:nvSpPr>
        <p:spPr>
          <a:xfrm>
            <a:off x="1041640" y="4985790"/>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9" name="TextBox 8">
            <a:extLst>
              <a:ext uri="{FF2B5EF4-FFF2-40B4-BE49-F238E27FC236}">
                <a16:creationId xmlns:a16="http://schemas.microsoft.com/office/drawing/2014/main" id="{008966D9-3656-21F6-4CCC-8B66C966B911}"/>
              </a:ext>
            </a:extLst>
          </p:cNvPr>
          <p:cNvSpPr txBox="1"/>
          <p:nvPr/>
        </p:nvSpPr>
        <p:spPr>
          <a:xfrm>
            <a:off x="6270053" y="4985790"/>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Tree>
    <p:custDataLst>
      <p:tags r:id="rId1"/>
    </p:custDataLst>
    <p:extLst>
      <p:ext uri="{BB962C8B-B14F-4D97-AF65-F5344CB8AC3E}">
        <p14:creationId xmlns:p14="http://schemas.microsoft.com/office/powerpoint/2010/main" val="35150588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1FA15-4F17-C2B4-303E-6CC127B22A4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1073D8A-68ED-CDAA-28BC-548ED4B62CB1}"/>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23 We do </a:t>
            </a:r>
            <a:endParaRPr lang="en-AU"/>
          </a:p>
        </p:txBody>
      </p:sp>
      <p:sp>
        <p:nvSpPr>
          <p:cNvPr id="4" name="Content Placeholder 2">
            <a:extLst>
              <a:ext uri="{FF2B5EF4-FFF2-40B4-BE49-F238E27FC236}">
                <a16:creationId xmlns:a16="http://schemas.microsoft.com/office/drawing/2014/main" id="{75566DF4-1B5F-3FCB-D06D-D0C93DFF24AF}"/>
              </a:ext>
            </a:extLst>
          </p:cNvPr>
          <p:cNvSpPr txBox="1">
            <a:spLocks/>
          </p:cNvSpPr>
          <p:nvPr/>
        </p:nvSpPr>
        <p:spPr>
          <a:xfrm>
            <a:off x="464654" y="146948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re</a:t>
            </a:r>
            <a:r>
              <a:rPr lang="en-US" sz="9600">
                <a:solidFill>
                  <a:srgbClr val="00B050"/>
                </a:solidFill>
                <a:latin typeface="Tenorite"/>
                <a:ea typeface="Verdana"/>
                <a:cs typeface="Verdana" panose="020B0604030504040204" pitchFamily="34" charset="0"/>
              </a:rPr>
              <a:t>/</a:t>
            </a:r>
            <a:r>
              <a:rPr lang="en-US" sz="9600">
                <a:solidFill>
                  <a:srgbClr val="4557AD"/>
                </a:solidFill>
                <a:latin typeface="Tenorite"/>
                <a:ea typeface="Verdana"/>
                <a:cs typeface="Verdana" panose="020B0604030504040204" pitchFamily="34" charset="0"/>
              </a:rPr>
              <a:t>port      de</a:t>
            </a:r>
            <a:r>
              <a:rPr lang="en-US" sz="9600">
                <a:solidFill>
                  <a:srgbClr val="00B050"/>
                </a:solidFill>
                <a:latin typeface="Tenorite"/>
                <a:ea typeface="Verdana"/>
                <a:cs typeface="Verdana" panose="020B0604030504040204" pitchFamily="34" charset="0"/>
              </a:rPr>
              <a:t>/</a:t>
            </a:r>
            <a:r>
              <a:rPr lang="en-US" sz="9600">
                <a:solidFill>
                  <a:srgbClr val="4557AD"/>
                </a:solidFill>
                <a:latin typeface="Tenorite"/>
                <a:ea typeface="Verdana"/>
                <a:cs typeface="Verdana" panose="020B0604030504040204" pitchFamily="34" charset="0"/>
              </a:rPr>
              <a:t>fend</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6B03D5A3-08BD-9B5B-1320-A5FB628290D7}"/>
              </a:ext>
            </a:extLst>
          </p:cNvPr>
          <p:cNvSpPr txBox="1"/>
          <p:nvPr/>
        </p:nvSpPr>
        <p:spPr>
          <a:xfrm>
            <a:off x="1029417" y="2557832"/>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8" name="TextBox 7">
            <a:extLst>
              <a:ext uri="{FF2B5EF4-FFF2-40B4-BE49-F238E27FC236}">
                <a16:creationId xmlns:a16="http://schemas.microsoft.com/office/drawing/2014/main" id="{65356750-FD6E-9323-0FA7-B51B166ACC0C}"/>
              </a:ext>
            </a:extLst>
          </p:cNvPr>
          <p:cNvSpPr txBox="1"/>
          <p:nvPr/>
        </p:nvSpPr>
        <p:spPr>
          <a:xfrm>
            <a:off x="6884437" y="2557832"/>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1" name="Content Placeholder 2">
            <a:extLst>
              <a:ext uri="{FF2B5EF4-FFF2-40B4-BE49-F238E27FC236}">
                <a16:creationId xmlns:a16="http://schemas.microsoft.com/office/drawing/2014/main" id="{CA0BA884-3E4C-52B0-226A-3B47E54CEDF7}"/>
              </a:ext>
            </a:extLst>
          </p:cNvPr>
          <p:cNvSpPr txBox="1">
            <a:spLocks/>
          </p:cNvSpPr>
          <p:nvPr/>
        </p:nvSpPr>
        <p:spPr>
          <a:xfrm>
            <a:off x="464654" y="3911191"/>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pre</a:t>
            </a:r>
            <a:r>
              <a:rPr lang="en-US" sz="9600">
                <a:solidFill>
                  <a:srgbClr val="00B050"/>
                </a:solidFill>
                <a:latin typeface="Tenorite"/>
                <a:ea typeface="Verdana"/>
                <a:cs typeface="Verdana" panose="020B0604030504040204" pitchFamily="34" charset="0"/>
              </a:rPr>
              <a:t>/</a:t>
            </a:r>
            <a:r>
              <a:rPr lang="en-US" sz="9600">
                <a:solidFill>
                  <a:srgbClr val="4857A6"/>
                </a:solidFill>
                <a:latin typeface="Tenorite"/>
                <a:ea typeface="Verdana"/>
                <a:cs typeface="Verdana" panose="020B0604030504040204" pitchFamily="34" charset="0"/>
              </a:rPr>
              <a:t>tend</a:t>
            </a:r>
            <a:r>
              <a:rPr lang="en-US" sz="9600">
                <a:solidFill>
                  <a:srgbClr val="4557AD"/>
                </a:solidFill>
                <a:latin typeface="Tenorite"/>
                <a:ea typeface="Verdana"/>
                <a:cs typeface="Verdana" panose="020B0604030504040204" pitchFamily="34" charset="0"/>
              </a:rPr>
              <a:t>    be</a:t>
            </a:r>
            <a:r>
              <a:rPr lang="en-US" sz="9600">
                <a:solidFill>
                  <a:srgbClr val="00B050"/>
                </a:solidFill>
                <a:latin typeface="Tenorite"/>
                <a:ea typeface="Verdana"/>
                <a:cs typeface="Verdana" panose="020B0604030504040204" pitchFamily="34" charset="0"/>
              </a:rPr>
              <a:t>/</a:t>
            </a:r>
            <a:r>
              <a:rPr lang="en-US" sz="9600" err="1">
                <a:solidFill>
                  <a:srgbClr val="4857A6"/>
                </a:solidFill>
                <a:latin typeface="Tenorite"/>
                <a:ea typeface="Verdana"/>
                <a:cs typeface="Verdana" panose="020B0604030504040204" pitchFamily="34" charset="0"/>
              </a:rPr>
              <a:t>gan</a:t>
            </a:r>
            <a:endParaRPr lang="en-AU" sz="9600">
              <a:solidFill>
                <a:srgbClr val="4857A6"/>
              </a:solidFill>
              <a:latin typeface="Tenorite" pitchFamily="2" charset="0"/>
              <a:ea typeface="Verdana" panose="020B0604030504040204" pitchFamily="34" charset="0"/>
              <a:cs typeface="Verdana" panose="020B0604030504040204" pitchFamily="34" charset="0"/>
            </a:endParaRPr>
          </a:p>
        </p:txBody>
      </p:sp>
      <p:sp>
        <p:nvSpPr>
          <p:cNvPr id="12" name="TextBox 11">
            <a:extLst>
              <a:ext uri="{FF2B5EF4-FFF2-40B4-BE49-F238E27FC236}">
                <a16:creationId xmlns:a16="http://schemas.microsoft.com/office/drawing/2014/main" id="{C7C05E95-C59F-6E6F-FDD0-839D0F6FCD49}"/>
              </a:ext>
            </a:extLst>
          </p:cNvPr>
          <p:cNvSpPr txBox="1"/>
          <p:nvPr/>
        </p:nvSpPr>
        <p:spPr>
          <a:xfrm>
            <a:off x="1714500" y="4985790"/>
            <a:ext cx="9906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5" name="TextBox 14">
            <a:extLst>
              <a:ext uri="{FF2B5EF4-FFF2-40B4-BE49-F238E27FC236}">
                <a16:creationId xmlns:a16="http://schemas.microsoft.com/office/drawing/2014/main" id="{6739C45A-C1F6-D258-C2B5-1D12A50BE78E}"/>
              </a:ext>
            </a:extLst>
          </p:cNvPr>
          <p:cNvSpPr txBox="1"/>
          <p:nvPr/>
        </p:nvSpPr>
        <p:spPr>
          <a:xfrm>
            <a:off x="7077713" y="4985790"/>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Tree>
    <p:custDataLst>
      <p:tags r:id="rId1"/>
    </p:custDataLst>
    <p:extLst>
      <p:ext uri="{BB962C8B-B14F-4D97-AF65-F5344CB8AC3E}">
        <p14:creationId xmlns:p14="http://schemas.microsoft.com/office/powerpoint/2010/main" val="2480745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B00128-5E66-D606-9BA8-BB377642B8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999D3B-CA77-F542-7497-7EB9B354AF34}"/>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24 I do</a:t>
            </a:r>
            <a:endParaRPr lang="en-AU"/>
          </a:p>
        </p:txBody>
      </p:sp>
      <p:grpSp>
        <p:nvGrpSpPr>
          <p:cNvPr id="4" name="Group 3" descr="The letter e with a schwa symbol underneath it and a pencil to the right">
            <a:extLst>
              <a:ext uri="{FF2B5EF4-FFF2-40B4-BE49-F238E27FC236}">
                <a16:creationId xmlns:a16="http://schemas.microsoft.com/office/drawing/2014/main" id="{C25D603A-FA88-F1FA-C00D-D047328A38BB}"/>
              </a:ext>
            </a:extLst>
          </p:cNvPr>
          <p:cNvGrpSpPr/>
          <p:nvPr/>
        </p:nvGrpSpPr>
        <p:grpSpPr>
          <a:xfrm>
            <a:off x="4089743" y="583912"/>
            <a:ext cx="3671538" cy="4851688"/>
            <a:chOff x="4089743" y="583912"/>
            <a:chExt cx="3671538" cy="4851688"/>
          </a:xfrm>
        </p:grpSpPr>
        <p:pic>
          <p:nvPicPr>
            <p:cNvPr id="8" name="Graphic 7" descr="Pencil outline">
              <a:extLst>
                <a:ext uri="{FF2B5EF4-FFF2-40B4-BE49-F238E27FC236}">
                  <a16:creationId xmlns:a16="http://schemas.microsoft.com/office/drawing/2014/main" id="{D70980B1-EE56-7107-41AA-045C1C0716B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grpSp>
          <p:nvGrpSpPr>
            <p:cNvPr id="9" name="Group 8">
              <a:extLst>
                <a:ext uri="{FF2B5EF4-FFF2-40B4-BE49-F238E27FC236}">
                  <a16:creationId xmlns:a16="http://schemas.microsoft.com/office/drawing/2014/main" id="{B54EC2C1-4570-DEE8-D75C-CE40A13D0F74}"/>
                </a:ext>
              </a:extLst>
            </p:cNvPr>
            <p:cNvGrpSpPr/>
            <p:nvPr/>
          </p:nvGrpSpPr>
          <p:grpSpPr>
            <a:xfrm>
              <a:off x="4687192" y="583912"/>
              <a:ext cx="2057400" cy="3003219"/>
              <a:chOff x="2591692" y="2105560"/>
              <a:chExt cx="2057400" cy="3003219"/>
            </a:xfrm>
          </p:grpSpPr>
          <p:sp>
            <p:nvSpPr>
              <p:cNvPr id="10" name="TextBox 9">
                <a:extLst>
                  <a:ext uri="{FF2B5EF4-FFF2-40B4-BE49-F238E27FC236}">
                    <a16:creationId xmlns:a16="http://schemas.microsoft.com/office/drawing/2014/main" id="{5438107F-F51B-2F07-47A3-D943CE10DB51}"/>
                  </a:ext>
                </a:extLst>
              </p:cNvPr>
              <p:cNvSpPr txBox="1"/>
              <p:nvPr/>
            </p:nvSpPr>
            <p:spPr>
              <a:xfrm>
                <a:off x="2591692" y="2105560"/>
                <a:ext cx="2057400" cy="2646878"/>
              </a:xfrm>
              <a:prstGeom prst="rect">
                <a:avLst/>
              </a:prstGeom>
              <a:noFill/>
            </p:spPr>
            <p:txBody>
              <a:bodyPr wrap="square" rtlCol="0">
                <a:spAutoFit/>
              </a:bodyPr>
              <a:lstStyle/>
              <a:p>
                <a:r>
                  <a:rPr lang="en-US" sz="16600">
                    <a:solidFill>
                      <a:srgbClr val="4857A6"/>
                    </a:solidFill>
                    <a:latin typeface="Tenorite" panose="00000500000000000000" pitchFamily="2" charset="0"/>
                  </a:rPr>
                  <a:t>e</a:t>
                </a:r>
                <a:endParaRPr lang="en-AU">
                  <a:solidFill>
                    <a:srgbClr val="4857A6"/>
                  </a:solidFill>
                  <a:latin typeface="Tenorite" panose="00000500000000000000" pitchFamily="2" charset="0"/>
                </a:endParaRPr>
              </a:p>
            </p:txBody>
          </p:sp>
          <p:sp>
            <p:nvSpPr>
              <p:cNvPr id="11" name="TextBox 10">
                <a:extLst>
                  <a:ext uri="{FF2B5EF4-FFF2-40B4-BE49-F238E27FC236}">
                    <a16:creationId xmlns:a16="http://schemas.microsoft.com/office/drawing/2014/main" id="{0901C6CF-D790-CEE6-E7B1-71015D189B3A}"/>
                  </a:ext>
                </a:extLst>
              </p:cNvPr>
              <p:cNvSpPr txBox="1"/>
              <p:nvPr/>
            </p:nvSpPr>
            <p:spPr>
              <a:xfrm>
                <a:off x="2921345" y="4093116"/>
                <a:ext cx="635547" cy="1015663"/>
              </a:xfrm>
              <a:prstGeom prst="rect">
                <a:avLst/>
              </a:prstGeom>
              <a:noFill/>
            </p:spPr>
            <p:txBody>
              <a:bodyPr wrap="square" rtlCol="0">
                <a:spAutoFit/>
              </a:bodyPr>
              <a:lstStyle/>
              <a:p>
                <a:r>
                  <a:rPr lang="en-US" sz="6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800">
                  <a:solidFill>
                    <a:srgbClr val="33C88D"/>
                  </a:solidFill>
                  <a:latin typeface="Tenorite" panose="00000500000000000000" pitchFamily="2" charset="0"/>
                </a:endParaRPr>
              </a:p>
            </p:txBody>
          </p:sp>
        </p:grpSp>
      </p:grpSp>
    </p:spTree>
    <p:custDataLst>
      <p:tags r:id="rId1"/>
    </p:custDataLst>
    <p:extLst>
      <p:ext uri="{BB962C8B-B14F-4D97-AF65-F5344CB8AC3E}">
        <p14:creationId xmlns:p14="http://schemas.microsoft.com/office/powerpoint/2010/main" val="22803184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561E7-EA31-674B-75EC-89CC44D51E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E7F483-3C59-73FB-36DD-73E70B21F38A}"/>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25 We do</a:t>
            </a:r>
            <a:endParaRPr lang="en-AU"/>
          </a:p>
        </p:txBody>
      </p:sp>
      <p:grpSp>
        <p:nvGrpSpPr>
          <p:cNvPr id="4" name="Group 3" descr="The letter e with a schwa symbol undernath it and a pencil to the right">
            <a:extLst>
              <a:ext uri="{FF2B5EF4-FFF2-40B4-BE49-F238E27FC236}">
                <a16:creationId xmlns:a16="http://schemas.microsoft.com/office/drawing/2014/main" id="{9C5F2592-2389-428D-71E1-CAF2B8587C92}"/>
              </a:ext>
            </a:extLst>
          </p:cNvPr>
          <p:cNvGrpSpPr/>
          <p:nvPr/>
        </p:nvGrpSpPr>
        <p:grpSpPr>
          <a:xfrm>
            <a:off x="4089743" y="583912"/>
            <a:ext cx="3671538" cy="4851688"/>
            <a:chOff x="4089743" y="583912"/>
            <a:chExt cx="3671538" cy="4851688"/>
          </a:xfrm>
        </p:grpSpPr>
        <p:pic>
          <p:nvPicPr>
            <p:cNvPr id="8" name="Graphic 7" descr="Pencil outline">
              <a:extLst>
                <a:ext uri="{FF2B5EF4-FFF2-40B4-BE49-F238E27FC236}">
                  <a16:creationId xmlns:a16="http://schemas.microsoft.com/office/drawing/2014/main" id="{0842E864-DFE8-67E9-1D03-502FFEFE495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grpSp>
          <p:nvGrpSpPr>
            <p:cNvPr id="9" name="Group 8">
              <a:extLst>
                <a:ext uri="{FF2B5EF4-FFF2-40B4-BE49-F238E27FC236}">
                  <a16:creationId xmlns:a16="http://schemas.microsoft.com/office/drawing/2014/main" id="{1C76419D-5D4B-25C7-6FCC-43B2A3756157}"/>
                </a:ext>
              </a:extLst>
            </p:cNvPr>
            <p:cNvGrpSpPr/>
            <p:nvPr/>
          </p:nvGrpSpPr>
          <p:grpSpPr>
            <a:xfrm>
              <a:off x="4687192" y="583912"/>
              <a:ext cx="2057400" cy="3003219"/>
              <a:chOff x="2591692" y="2105560"/>
              <a:chExt cx="2057400" cy="3003219"/>
            </a:xfrm>
          </p:grpSpPr>
          <p:sp>
            <p:nvSpPr>
              <p:cNvPr id="10" name="TextBox 9">
                <a:extLst>
                  <a:ext uri="{FF2B5EF4-FFF2-40B4-BE49-F238E27FC236}">
                    <a16:creationId xmlns:a16="http://schemas.microsoft.com/office/drawing/2014/main" id="{BC4954A4-4491-D1B7-B709-D25C84FCBFCD}"/>
                  </a:ext>
                </a:extLst>
              </p:cNvPr>
              <p:cNvSpPr txBox="1"/>
              <p:nvPr/>
            </p:nvSpPr>
            <p:spPr>
              <a:xfrm>
                <a:off x="2591692" y="2105560"/>
                <a:ext cx="2057400" cy="2646878"/>
              </a:xfrm>
              <a:prstGeom prst="rect">
                <a:avLst/>
              </a:prstGeom>
              <a:noFill/>
            </p:spPr>
            <p:txBody>
              <a:bodyPr wrap="square" rtlCol="0">
                <a:spAutoFit/>
              </a:bodyPr>
              <a:lstStyle/>
              <a:p>
                <a:r>
                  <a:rPr lang="en-US" sz="16600">
                    <a:solidFill>
                      <a:srgbClr val="4857A6"/>
                    </a:solidFill>
                    <a:latin typeface="Tenorite" panose="00000500000000000000" pitchFamily="2" charset="0"/>
                  </a:rPr>
                  <a:t>e</a:t>
                </a:r>
                <a:endParaRPr lang="en-AU">
                  <a:solidFill>
                    <a:srgbClr val="4857A6"/>
                  </a:solidFill>
                  <a:latin typeface="Tenorite" panose="00000500000000000000" pitchFamily="2" charset="0"/>
                </a:endParaRPr>
              </a:p>
            </p:txBody>
          </p:sp>
          <p:sp>
            <p:nvSpPr>
              <p:cNvPr id="11" name="TextBox 10">
                <a:extLst>
                  <a:ext uri="{FF2B5EF4-FFF2-40B4-BE49-F238E27FC236}">
                    <a16:creationId xmlns:a16="http://schemas.microsoft.com/office/drawing/2014/main" id="{F6A63D3B-2EC1-B7D2-67E5-0D425A7CF60C}"/>
                  </a:ext>
                </a:extLst>
              </p:cNvPr>
              <p:cNvSpPr txBox="1"/>
              <p:nvPr/>
            </p:nvSpPr>
            <p:spPr>
              <a:xfrm>
                <a:off x="2921345" y="4093116"/>
                <a:ext cx="635547" cy="1015663"/>
              </a:xfrm>
              <a:prstGeom prst="rect">
                <a:avLst/>
              </a:prstGeom>
              <a:noFill/>
            </p:spPr>
            <p:txBody>
              <a:bodyPr wrap="square" rtlCol="0">
                <a:spAutoFit/>
              </a:bodyPr>
              <a:lstStyle/>
              <a:p>
                <a:r>
                  <a:rPr lang="en-US" sz="6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800">
                  <a:solidFill>
                    <a:srgbClr val="33C88D"/>
                  </a:solidFill>
                  <a:latin typeface="Tenorite" panose="00000500000000000000" pitchFamily="2" charset="0"/>
                </a:endParaRPr>
              </a:p>
            </p:txBody>
          </p:sp>
        </p:grpSp>
      </p:grpSp>
    </p:spTree>
    <p:custDataLst>
      <p:tags r:id="rId1"/>
    </p:custDataLst>
    <p:extLst>
      <p:ext uri="{BB962C8B-B14F-4D97-AF65-F5344CB8AC3E}">
        <p14:creationId xmlns:p14="http://schemas.microsoft.com/office/powerpoint/2010/main" val="15658484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33FD3-46BC-8400-6334-EA873F69CA6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AEB08B2-1E89-32B8-53C8-BB4A9B3F26E0}"/>
              </a:ext>
            </a:extLst>
          </p:cNvPr>
          <p:cNvSpPr>
            <a:spLocks noGrp="1"/>
          </p:cNvSpPr>
          <p:nvPr>
            <p:ph type="title" idx="4294967295"/>
          </p:nvPr>
        </p:nvSpPr>
        <p:spPr>
          <a:xfrm>
            <a:off x="0" y="-14779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26 I</a:t>
            </a:r>
            <a:r>
              <a:rPr lang="en-US" sz="800" kern="1200" baseline="0">
                <a:solidFill>
                  <a:schemeClr val="bg2"/>
                </a:solidFill>
                <a:effectLst/>
                <a:latin typeface="+mn-lt"/>
              </a:rPr>
              <a:t> do</a:t>
            </a:r>
            <a:endParaRPr lang="en-AU" sz="800">
              <a:solidFill>
                <a:schemeClr val="bg2"/>
              </a:solidFill>
              <a:latin typeface="+mn-lt"/>
            </a:endParaRPr>
          </a:p>
        </p:txBody>
      </p:sp>
      <p:sp>
        <p:nvSpPr>
          <p:cNvPr id="6" name="Content Placeholder 2">
            <a:extLst>
              <a:ext uri="{FF2B5EF4-FFF2-40B4-BE49-F238E27FC236}">
                <a16:creationId xmlns:a16="http://schemas.microsoft.com/office/drawing/2014/main" id="{4D87D50C-B961-21BF-53EE-6BB7F2281708}"/>
              </a:ext>
            </a:extLst>
          </p:cNvPr>
          <p:cNvSpPr txBox="1">
            <a:spLocks/>
          </p:cNvSpPr>
          <p:nvPr/>
        </p:nvSpPr>
        <p:spPr>
          <a:xfrm>
            <a:off x="464654" y="146948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co</a:t>
            </a:r>
            <a:r>
              <a:rPr lang="en-US" sz="9600">
                <a:solidFill>
                  <a:srgbClr val="00B050"/>
                </a:solidFill>
                <a:latin typeface="Tenorite"/>
                <a:ea typeface="Verdana"/>
                <a:cs typeface="Verdana" panose="020B0604030504040204" pitchFamily="34" charset="0"/>
              </a:rPr>
              <a:t>/</a:t>
            </a:r>
            <a:r>
              <a:rPr lang="en-US" sz="9600" err="1">
                <a:solidFill>
                  <a:srgbClr val="4557AD"/>
                </a:solidFill>
                <a:latin typeface="Tenorite"/>
                <a:ea typeface="Verdana"/>
                <a:cs typeface="Verdana" panose="020B0604030504040204" pitchFamily="34" charset="0"/>
              </a:rPr>
              <a:t>llect</a:t>
            </a:r>
            <a:r>
              <a:rPr lang="en-US" sz="9600">
                <a:solidFill>
                  <a:srgbClr val="4557AD"/>
                </a:solidFill>
                <a:latin typeface="Tenorite"/>
                <a:ea typeface="Verdana"/>
                <a:cs typeface="Verdana" panose="020B0604030504040204" pitchFamily="34" charset="0"/>
              </a:rPr>
              <a:t>      pro</a:t>
            </a:r>
            <a:r>
              <a:rPr lang="en-US" sz="9600">
                <a:solidFill>
                  <a:srgbClr val="00B050"/>
                </a:solidFill>
                <a:latin typeface="Tenorite"/>
                <a:ea typeface="Verdana"/>
                <a:cs typeface="Verdana" panose="020B0604030504040204" pitchFamily="34" charset="0"/>
              </a:rPr>
              <a:t>/</a:t>
            </a:r>
            <a:r>
              <a:rPr lang="en-US" sz="9600">
                <a:solidFill>
                  <a:srgbClr val="4557AD"/>
                </a:solidFill>
                <a:latin typeface="Tenorite"/>
                <a:ea typeface="Verdana"/>
                <a:cs typeface="Verdana" panose="020B0604030504040204" pitchFamily="34" charset="0"/>
              </a:rPr>
              <a:t>vide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
        <p:nvSpPr>
          <p:cNvPr id="7" name="TextBox 6">
            <a:extLst>
              <a:ext uri="{FF2B5EF4-FFF2-40B4-BE49-F238E27FC236}">
                <a16:creationId xmlns:a16="http://schemas.microsoft.com/office/drawing/2014/main" id="{4F7E277D-4E8C-4D96-6A03-CC44D8EFA5E8}"/>
              </a:ext>
            </a:extLst>
          </p:cNvPr>
          <p:cNvSpPr txBox="1"/>
          <p:nvPr/>
        </p:nvSpPr>
        <p:spPr>
          <a:xfrm>
            <a:off x="1219200" y="2557832"/>
            <a:ext cx="9906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2" name="TextBox 11">
            <a:extLst>
              <a:ext uri="{FF2B5EF4-FFF2-40B4-BE49-F238E27FC236}">
                <a16:creationId xmlns:a16="http://schemas.microsoft.com/office/drawing/2014/main" id="{8BF3F6A9-6FC0-635E-29A4-9D581AC26E9D}"/>
              </a:ext>
            </a:extLst>
          </p:cNvPr>
          <p:cNvSpPr txBox="1"/>
          <p:nvPr/>
        </p:nvSpPr>
        <p:spPr>
          <a:xfrm>
            <a:off x="7538002" y="2557832"/>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2" name="Content Placeholder 2">
            <a:extLst>
              <a:ext uri="{FF2B5EF4-FFF2-40B4-BE49-F238E27FC236}">
                <a16:creationId xmlns:a16="http://schemas.microsoft.com/office/drawing/2014/main" id="{410CC38B-37AE-9F71-DB8D-38275A02C4EA}"/>
              </a:ext>
            </a:extLst>
          </p:cNvPr>
          <p:cNvSpPr txBox="1">
            <a:spLocks/>
          </p:cNvSpPr>
          <p:nvPr/>
        </p:nvSpPr>
        <p:spPr>
          <a:xfrm>
            <a:off x="464654" y="3911191"/>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pro</a:t>
            </a:r>
            <a:r>
              <a:rPr lang="en-US" sz="9600">
                <a:solidFill>
                  <a:srgbClr val="00B050"/>
                </a:solidFill>
                <a:latin typeface="Tenorite"/>
                <a:ea typeface="Verdana"/>
                <a:cs typeface="Verdana" panose="020B0604030504040204" pitchFamily="34" charset="0"/>
              </a:rPr>
              <a:t>/</a:t>
            </a:r>
            <a:r>
              <a:rPr lang="en-US" sz="9600">
                <a:solidFill>
                  <a:srgbClr val="4857A6"/>
                </a:solidFill>
                <a:latin typeface="Tenorite"/>
                <a:ea typeface="Verdana"/>
                <a:cs typeface="Verdana" panose="020B0604030504040204" pitchFamily="34" charset="0"/>
              </a:rPr>
              <a:t>mote</a:t>
            </a:r>
            <a:r>
              <a:rPr lang="en-US" sz="9600">
                <a:solidFill>
                  <a:srgbClr val="4557AD"/>
                </a:solidFill>
                <a:latin typeface="Tenorite"/>
                <a:ea typeface="Verdana"/>
                <a:cs typeface="Verdana" panose="020B0604030504040204" pitchFamily="34" charset="0"/>
              </a:rPr>
              <a:t>   com</a:t>
            </a:r>
            <a:r>
              <a:rPr lang="en-US" sz="9600">
                <a:solidFill>
                  <a:srgbClr val="00B050"/>
                </a:solidFill>
                <a:latin typeface="Tenorite"/>
                <a:ea typeface="Verdana"/>
                <a:cs typeface="Verdana" panose="020B0604030504040204" pitchFamily="34" charset="0"/>
              </a:rPr>
              <a:t>/</a:t>
            </a:r>
            <a:r>
              <a:rPr lang="en-US" sz="9600">
                <a:solidFill>
                  <a:srgbClr val="4857A6"/>
                </a:solidFill>
                <a:latin typeface="Tenorite"/>
                <a:ea typeface="Verdana"/>
                <a:cs typeface="Verdana" panose="020B0604030504040204" pitchFamily="34" charset="0"/>
              </a:rPr>
              <a:t>pose</a:t>
            </a:r>
            <a:endParaRPr lang="en-AU" sz="960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TextBox 7">
            <a:extLst>
              <a:ext uri="{FF2B5EF4-FFF2-40B4-BE49-F238E27FC236}">
                <a16:creationId xmlns:a16="http://schemas.microsoft.com/office/drawing/2014/main" id="{D1B04C01-81DC-1C36-E20D-544AC25E8114}"/>
              </a:ext>
            </a:extLst>
          </p:cNvPr>
          <p:cNvSpPr txBox="1"/>
          <p:nvPr/>
        </p:nvSpPr>
        <p:spPr>
          <a:xfrm>
            <a:off x="1714500" y="4985790"/>
            <a:ext cx="9906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9" name="TextBox 8">
            <a:extLst>
              <a:ext uri="{FF2B5EF4-FFF2-40B4-BE49-F238E27FC236}">
                <a16:creationId xmlns:a16="http://schemas.microsoft.com/office/drawing/2014/main" id="{C4724DF1-48FC-22F9-DAD3-7A315381386C}"/>
              </a:ext>
            </a:extLst>
          </p:cNvPr>
          <p:cNvSpPr txBox="1"/>
          <p:nvPr/>
        </p:nvSpPr>
        <p:spPr>
          <a:xfrm>
            <a:off x="6966502" y="4985790"/>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Tree>
    <p:custDataLst>
      <p:tags r:id="rId1"/>
    </p:custDataLst>
    <p:extLst>
      <p:ext uri="{BB962C8B-B14F-4D97-AF65-F5344CB8AC3E}">
        <p14:creationId xmlns:p14="http://schemas.microsoft.com/office/powerpoint/2010/main" val="37462579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69BE2-10AD-CBE8-E397-EE7CC588238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D180B8A-C084-C1F4-B9B5-8353A53BB783}"/>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27 We do </a:t>
            </a:r>
            <a:endParaRPr lang="en-AU"/>
          </a:p>
        </p:txBody>
      </p:sp>
      <p:sp>
        <p:nvSpPr>
          <p:cNvPr id="4" name="Content Placeholder 2">
            <a:extLst>
              <a:ext uri="{FF2B5EF4-FFF2-40B4-BE49-F238E27FC236}">
                <a16:creationId xmlns:a16="http://schemas.microsoft.com/office/drawing/2014/main" id="{F6D0E112-56B9-C8E7-601D-336F51DEE1E5}"/>
              </a:ext>
            </a:extLst>
          </p:cNvPr>
          <p:cNvSpPr txBox="1">
            <a:spLocks/>
          </p:cNvSpPr>
          <p:nvPr/>
        </p:nvSpPr>
        <p:spPr>
          <a:xfrm>
            <a:off x="464654" y="146948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pro</a:t>
            </a:r>
            <a:r>
              <a:rPr lang="en-US" sz="9600">
                <a:solidFill>
                  <a:srgbClr val="00B050"/>
                </a:solidFill>
                <a:latin typeface="Tenorite"/>
                <a:ea typeface="Verdana"/>
                <a:cs typeface="Verdana" panose="020B0604030504040204" pitchFamily="34" charset="0"/>
              </a:rPr>
              <a:t>/</a:t>
            </a:r>
            <a:r>
              <a:rPr lang="en-US" sz="9600">
                <a:solidFill>
                  <a:srgbClr val="4557AD"/>
                </a:solidFill>
                <a:latin typeface="Tenorite"/>
                <a:ea typeface="Verdana"/>
                <a:cs typeface="Verdana" panose="020B0604030504040204" pitchFamily="34" charset="0"/>
              </a:rPr>
              <a:t>mote    con</a:t>
            </a:r>
            <a:r>
              <a:rPr lang="en-US" sz="9600">
                <a:solidFill>
                  <a:srgbClr val="00B050"/>
                </a:solidFill>
                <a:latin typeface="Tenorite"/>
                <a:ea typeface="Verdana"/>
                <a:cs typeface="Verdana" panose="020B0604030504040204" pitchFamily="34" charset="0"/>
              </a:rPr>
              <a:t>/</a:t>
            </a:r>
            <a:r>
              <a:rPr lang="en-US" sz="9600">
                <a:solidFill>
                  <a:srgbClr val="4557AD"/>
                </a:solidFill>
                <a:latin typeface="Tenorite"/>
                <a:ea typeface="Verdana"/>
                <a:cs typeface="Verdana" panose="020B0604030504040204" pitchFamily="34" charset="0"/>
              </a:rPr>
              <a:t>fess</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83902855-F8E1-3A05-37AF-809E54F5283F}"/>
              </a:ext>
            </a:extLst>
          </p:cNvPr>
          <p:cNvSpPr txBox="1"/>
          <p:nvPr/>
        </p:nvSpPr>
        <p:spPr>
          <a:xfrm>
            <a:off x="1618200" y="2557832"/>
            <a:ext cx="9906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8" name="TextBox 7">
            <a:extLst>
              <a:ext uri="{FF2B5EF4-FFF2-40B4-BE49-F238E27FC236}">
                <a16:creationId xmlns:a16="http://schemas.microsoft.com/office/drawing/2014/main" id="{17816311-2701-EC3A-E99E-539AB2C6CF62}"/>
              </a:ext>
            </a:extLst>
          </p:cNvPr>
          <p:cNvSpPr txBox="1"/>
          <p:nvPr/>
        </p:nvSpPr>
        <p:spPr>
          <a:xfrm>
            <a:off x="7363463" y="2526626"/>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1" name="Content Placeholder 2">
            <a:extLst>
              <a:ext uri="{FF2B5EF4-FFF2-40B4-BE49-F238E27FC236}">
                <a16:creationId xmlns:a16="http://schemas.microsoft.com/office/drawing/2014/main" id="{D5D6F15D-F68F-E6DD-2C28-F91A3E9A3905}"/>
              </a:ext>
            </a:extLst>
          </p:cNvPr>
          <p:cNvSpPr txBox="1">
            <a:spLocks/>
          </p:cNvSpPr>
          <p:nvPr/>
        </p:nvSpPr>
        <p:spPr>
          <a:xfrm>
            <a:off x="464654" y="3911191"/>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pro</a:t>
            </a:r>
            <a:r>
              <a:rPr lang="en-US" sz="9600">
                <a:solidFill>
                  <a:srgbClr val="00B050"/>
                </a:solidFill>
                <a:latin typeface="Tenorite"/>
                <a:ea typeface="Verdana"/>
                <a:cs typeface="Verdana" panose="020B0604030504040204" pitchFamily="34" charset="0"/>
              </a:rPr>
              <a:t>/</a:t>
            </a:r>
            <a:r>
              <a:rPr lang="en-US" sz="9600" err="1">
                <a:solidFill>
                  <a:srgbClr val="4857A6"/>
                </a:solidFill>
                <a:latin typeface="Tenorite"/>
                <a:ea typeface="Verdana"/>
                <a:cs typeface="Verdana" panose="020B0604030504040204" pitchFamily="34" charset="0"/>
              </a:rPr>
              <a:t>tect</a:t>
            </a:r>
            <a:r>
              <a:rPr lang="en-US" sz="9600">
                <a:solidFill>
                  <a:srgbClr val="4557AD"/>
                </a:solidFill>
                <a:latin typeface="Tenorite"/>
                <a:ea typeface="Verdana"/>
                <a:cs typeface="Verdana" panose="020B0604030504040204" pitchFamily="34" charset="0"/>
              </a:rPr>
              <a:t>      co</a:t>
            </a:r>
            <a:r>
              <a:rPr lang="en-US" sz="9600">
                <a:solidFill>
                  <a:srgbClr val="00B050"/>
                </a:solidFill>
                <a:latin typeface="Tenorite"/>
                <a:ea typeface="Verdana"/>
                <a:cs typeface="Verdana" panose="020B0604030504040204" pitchFamily="34" charset="0"/>
              </a:rPr>
              <a:t>/</a:t>
            </a:r>
            <a:r>
              <a:rPr lang="en-US" sz="9600" err="1">
                <a:solidFill>
                  <a:srgbClr val="4857A6"/>
                </a:solidFill>
                <a:latin typeface="Tenorite"/>
                <a:ea typeface="Verdana"/>
                <a:cs typeface="Verdana" panose="020B0604030504040204" pitchFamily="34" charset="0"/>
              </a:rPr>
              <a:t>nnect</a:t>
            </a:r>
            <a:endParaRPr lang="en-AU" sz="9600">
              <a:solidFill>
                <a:srgbClr val="4857A6"/>
              </a:solidFill>
              <a:latin typeface="Tenorite" pitchFamily="2" charset="0"/>
              <a:ea typeface="Verdana" panose="020B0604030504040204" pitchFamily="34" charset="0"/>
              <a:cs typeface="Verdana" panose="020B0604030504040204" pitchFamily="34" charset="0"/>
            </a:endParaRPr>
          </a:p>
        </p:txBody>
      </p:sp>
      <p:sp>
        <p:nvSpPr>
          <p:cNvPr id="12" name="TextBox 11">
            <a:extLst>
              <a:ext uri="{FF2B5EF4-FFF2-40B4-BE49-F238E27FC236}">
                <a16:creationId xmlns:a16="http://schemas.microsoft.com/office/drawing/2014/main" id="{14428CE1-3D13-F19B-DD96-084CBF8CCC49}"/>
              </a:ext>
            </a:extLst>
          </p:cNvPr>
          <p:cNvSpPr txBox="1"/>
          <p:nvPr/>
        </p:nvSpPr>
        <p:spPr>
          <a:xfrm>
            <a:off x="1714500" y="4985790"/>
            <a:ext cx="9906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5" name="TextBox 14">
            <a:extLst>
              <a:ext uri="{FF2B5EF4-FFF2-40B4-BE49-F238E27FC236}">
                <a16:creationId xmlns:a16="http://schemas.microsoft.com/office/drawing/2014/main" id="{E26E626F-AE8F-BDE9-6118-3F30EBA4D337}"/>
              </a:ext>
            </a:extLst>
          </p:cNvPr>
          <p:cNvSpPr txBox="1"/>
          <p:nvPr/>
        </p:nvSpPr>
        <p:spPr>
          <a:xfrm>
            <a:off x="7363463" y="4985790"/>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Tree>
    <p:custDataLst>
      <p:tags r:id="rId1"/>
    </p:custDataLst>
    <p:extLst>
      <p:ext uri="{BB962C8B-B14F-4D97-AF65-F5344CB8AC3E}">
        <p14:creationId xmlns:p14="http://schemas.microsoft.com/office/powerpoint/2010/main" val="25510419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F51E2-A5BA-477D-59F2-0355B07C49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5F510E6-8739-FA07-CA5F-2AE97A8CE56F}"/>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28 We do</a:t>
            </a:r>
            <a:endParaRPr lang="en-AU"/>
          </a:p>
        </p:txBody>
      </p:sp>
      <p:grpSp>
        <p:nvGrpSpPr>
          <p:cNvPr id="4" name="Group 3" descr="The letter o with a schwa symbol underneath it and a pencil to the right">
            <a:extLst>
              <a:ext uri="{FF2B5EF4-FFF2-40B4-BE49-F238E27FC236}">
                <a16:creationId xmlns:a16="http://schemas.microsoft.com/office/drawing/2014/main" id="{EBD88501-D585-03DB-C7C6-C6DB79FE2677}"/>
              </a:ext>
            </a:extLst>
          </p:cNvPr>
          <p:cNvGrpSpPr/>
          <p:nvPr/>
        </p:nvGrpSpPr>
        <p:grpSpPr>
          <a:xfrm>
            <a:off x="4089743" y="583912"/>
            <a:ext cx="3671538" cy="4851688"/>
            <a:chOff x="4089743" y="583912"/>
            <a:chExt cx="3671538" cy="4851688"/>
          </a:xfrm>
        </p:grpSpPr>
        <p:pic>
          <p:nvPicPr>
            <p:cNvPr id="8" name="Graphic 7" descr="Pencil outline">
              <a:extLst>
                <a:ext uri="{FF2B5EF4-FFF2-40B4-BE49-F238E27FC236}">
                  <a16:creationId xmlns:a16="http://schemas.microsoft.com/office/drawing/2014/main" id="{74267BC7-6D92-C869-8439-B1387F6A88C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grpSp>
          <p:nvGrpSpPr>
            <p:cNvPr id="9" name="Group 8">
              <a:extLst>
                <a:ext uri="{FF2B5EF4-FFF2-40B4-BE49-F238E27FC236}">
                  <a16:creationId xmlns:a16="http://schemas.microsoft.com/office/drawing/2014/main" id="{BCB1063C-CEB3-0B45-D7DC-25338877DA0A}"/>
                </a:ext>
              </a:extLst>
            </p:cNvPr>
            <p:cNvGrpSpPr/>
            <p:nvPr/>
          </p:nvGrpSpPr>
          <p:grpSpPr>
            <a:xfrm>
              <a:off x="4687192" y="583912"/>
              <a:ext cx="2057400" cy="3003219"/>
              <a:chOff x="2591692" y="2105560"/>
              <a:chExt cx="2057400" cy="3003219"/>
            </a:xfrm>
          </p:grpSpPr>
          <p:sp>
            <p:nvSpPr>
              <p:cNvPr id="10" name="TextBox 9">
                <a:extLst>
                  <a:ext uri="{FF2B5EF4-FFF2-40B4-BE49-F238E27FC236}">
                    <a16:creationId xmlns:a16="http://schemas.microsoft.com/office/drawing/2014/main" id="{4F21E392-4316-C46B-8FE5-0A3C09EEA3EF}"/>
                  </a:ext>
                </a:extLst>
              </p:cNvPr>
              <p:cNvSpPr txBox="1"/>
              <p:nvPr/>
            </p:nvSpPr>
            <p:spPr>
              <a:xfrm>
                <a:off x="2591692" y="2105560"/>
                <a:ext cx="2057400" cy="2646878"/>
              </a:xfrm>
              <a:prstGeom prst="rect">
                <a:avLst/>
              </a:prstGeom>
              <a:noFill/>
            </p:spPr>
            <p:txBody>
              <a:bodyPr wrap="square" rtlCol="0">
                <a:spAutoFit/>
              </a:bodyPr>
              <a:lstStyle/>
              <a:p>
                <a:r>
                  <a:rPr lang="en-US" sz="16600">
                    <a:solidFill>
                      <a:srgbClr val="4857A6"/>
                    </a:solidFill>
                    <a:latin typeface="Tenorite" panose="00000500000000000000" pitchFamily="2" charset="0"/>
                  </a:rPr>
                  <a:t>o</a:t>
                </a:r>
                <a:endParaRPr lang="en-AU">
                  <a:solidFill>
                    <a:srgbClr val="4857A6"/>
                  </a:solidFill>
                  <a:latin typeface="Tenorite" panose="00000500000000000000" pitchFamily="2" charset="0"/>
                </a:endParaRPr>
              </a:p>
            </p:txBody>
          </p:sp>
          <p:sp>
            <p:nvSpPr>
              <p:cNvPr id="11" name="TextBox 10">
                <a:extLst>
                  <a:ext uri="{FF2B5EF4-FFF2-40B4-BE49-F238E27FC236}">
                    <a16:creationId xmlns:a16="http://schemas.microsoft.com/office/drawing/2014/main" id="{41313AB2-1BD1-B075-BD86-66DF1D953296}"/>
                  </a:ext>
                </a:extLst>
              </p:cNvPr>
              <p:cNvSpPr txBox="1"/>
              <p:nvPr/>
            </p:nvSpPr>
            <p:spPr>
              <a:xfrm>
                <a:off x="2921345" y="4093116"/>
                <a:ext cx="635547" cy="1015663"/>
              </a:xfrm>
              <a:prstGeom prst="rect">
                <a:avLst/>
              </a:prstGeom>
              <a:noFill/>
            </p:spPr>
            <p:txBody>
              <a:bodyPr wrap="square" rtlCol="0">
                <a:spAutoFit/>
              </a:bodyPr>
              <a:lstStyle/>
              <a:p>
                <a:r>
                  <a:rPr lang="en-US" sz="6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800">
                  <a:solidFill>
                    <a:srgbClr val="33C88D"/>
                  </a:solidFill>
                  <a:latin typeface="Tenorite" panose="00000500000000000000" pitchFamily="2" charset="0"/>
                </a:endParaRPr>
              </a:p>
            </p:txBody>
          </p:sp>
        </p:grpSp>
      </p:grpSp>
    </p:spTree>
    <p:custDataLst>
      <p:tags r:id="rId1"/>
    </p:custDataLst>
    <p:extLst>
      <p:ext uri="{BB962C8B-B14F-4D97-AF65-F5344CB8AC3E}">
        <p14:creationId xmlns:p14="http://schemas.microsoft.com/office/powerpoint/2010/main" val="17637134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80BD12-FC37-22FE-80F8-AE77E7A93AB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7559BF9-38FB-5738-B7D5-90099FEE01AD}"/>
              </a:ext>
            </a:extLst>
          </p:cNvPr>
          <p:cNvSpPr>
            <a:spLocks noGrp="1"/>
          </p:cNvSpPr>
          <p:nvPr>
            <p:ph type="title" idx="4294967295"/>
          </p:nvPr>
        </p:nvSpPr>
        <p:spPr>
          <a:xfrm>
            <a:off x="0" y="-14779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29 I</a:t>
            </a:r>
            <a:r>
              <a:rPr lang="en-US" sz="800" kern="1200" baseline="0">
                <a:solidFill>
                  <a:schemeClr val="bg2"/>
                </a:solidFill>
                <a:effectLst/>
                <a:latin typeface="+mn-lt"/>
              </a:rPr>
              <a:t> do</a:t>
            </a:r>
            <a:endParaRPr lang="en-AU" sz="800">
              <a:solidFill>
                <a:schemeClr val="bg2"/>
              </a:solidFill>
              <a:latin typeface="+mn-lt"/>
            </a:endParaRPr>
          </a:p>
        </p:txBody>
      </p:sp>
      <p:sp>
        <p:nvSpPr>
          <p:cNvPr id="6" name="Content Placeholder 2">
            <a:extLst>
              <a:ext uri="{FF2B5EF4-FFF2-40B4-BE49-F238E27FC236}">
                <a16:creationId xmlns:a16="http://schemas.microsoft.com/office/drawing/2014/main" id="{EE566FCC-BFEE-573B-BC28-E560A6AAB721}"/>
              </a:ext>
            </a:extLst>
          </p:cNvPr>
          <p:cNvSpPr txBox="1">
            <a:spLocks/>
          </p:cNvSpPr>
          <p:nvPr/>
        </p:nvSpPr>
        <p:spPr>
          <a:xfrm>
            <a:off x="523875" y="2589937"/>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err="1">
                <a:solidFill>
                  <a:srgbClr val="4557AD"/>
                </a:solidFill>
                <a:latin typeface="Tenorite"/>
                <a:ea typeface="Verdana"/>
                <a:cs typeface="Verdana" panose="020B0604030504040204" pitchFamily="34" charset="0"/>
              </a:rPr>
              <a:t>su</a:t>
            </a:r>
            <a:r>
              <a:rPr lang="en-US" sz="9600">
                <a:solidFill>
                  <a:srgbClr val="33C88D"/>
                </a:solidFill>
                <a:latin typeface="Tenorite"/>
                <a:ea typeface="Verdana"/>
                <a:cs typeface="Verdana" panose="020B0604030504040204" pitchFamily="34" charset="0"/>
              </a:rPr>
              <a:t>/</a:t>
            </a:r>
            <a:r>
              <a:rPr lang="en-US" sz="9600" err="1">
                <a:solidFill>
                  <a:srgbClr val="4557AD"/>
                </a:solidFill>
                <a:latin typeface="Tenorite"/>
                <a:ea typeface="Verdana"/>
                <a:cs typeface="Verdana" panose="020B0604030504040204" pitchFamily="34" charset="0"/>
              </a:rPr>
              <a:t>pport</a:t>
            </a:r>
            <a:r>
              <a:rPr lang="en-US" sz="9600">
                <a:solidFill>
                  <a:srgbClr val="4557AD"/>
                </a:solidFill>
                <a:latin typeface="Tenorite"/>
                <a:ea typeface="Verdana"/>
                <a:cs typeface="Verdana" panose="020B0604030504040204" pitchFamily="34" charset="0"/>
              </a:rPr>
              <a:t>    </a:t>
            </a:r>
            <a:r>
              <a:rPr lang="en-US" sz="9600" err="1">
                <a:solidFill>
                  <a:srgbClr val="4557AD"/>
                </a:solidFill>
                <a:latin typeface="Tenorite"/>
                <a:ea typeface="Verdana"/>
                <a:cs typeface="Verdana" panose="020B0604030504040204" pitchFamily="34" charset="0"/>
              </a:rPr>
              <a:t>su</a:t>
            </a:r>
            <a:r>
              <a:rPr lang="en-US" sz="9600">
                <a:solidFill>
                  <a:srgbClr val="33C88D"/>
                </a:solidFill>
                <a:latin typeface="Tenorite"/>
                <a:ea typeface="Verdana"/>
                <a:cs typeface="Verdana" panose="020B0604030504040204" pitchFamily="34" charset="0"/>
              </a:rPr>
              <a:t>/</a:t>
            </a:r>
            <a:r>
              <a:rPr lang="en-US" sz="9600" err="1">
                <a:solidFill>
                  <a:srgbClr val="4557AD"/>
                </a:solidFill>
                <a:latin typeface="Tenorite"/>
                <a:ea typeface="Verdana"/>
                <a:cs typeface="Verdana" panose="020B0604030504040204" pitchFamily="34" charset="0"/>
              </a:rPr>
              <a:t>spect</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
        <p:nvSpPr>
          <p:cNvPr id="13" name="TextBox 12">
            <a:extLst>
              <a:ext uri="{FF2B5EF4-FFF2-40B4-BE49-F238E27FC236}">
                <a16:creationId xmlns:a16="http://schemas.microsoft.com/office/drawing/2014/main" id="{F476F11C-B80E-3788-8CDA-07AE70DB78C6}"/>
              </a:ext>
            </a:extLst>
          </p:cNvPr>
          <p:cNvSpPr txBox="1"/>
          <p:nvPr/>
        </p:nvSpPr>
        <p:spPr>
          <a:xfrm>
            <a:off x="1206976" y="3657922"/>
            <a:ext cx="571500" cy="707886"/>
          </a:xfrm>
          <a:prstGeom prst="rect">
            <a:avLst/>
          </a:prstGeom>
          <a:noFill/>
        </p:spPr>
        <p:txBody>
          <a:bodyPr wrap="square" rtlCol="0">
            <a:spAutoFit/>
          </a:bodyPr>
          <a:lstStyle/>
          <a:p>
            <a:r>
              <a:rPr lang="en-AU" sz="4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33C88D"/>
              </a:solidFill>
            </a:endParaRPr>
          </a:p>
        </p:txBody>
      </p:sp>
      <p:sp>
        <p:nvSpPr>
          <p:cNvPr id="14" name="TextBox 13">
            <a:extLst>
              <a:ext uri="{FF2B5EF4-FFF2-40B4-BE49-F238E27FC236}">
                <a16:creationId xmlns:a16="http://schemas.microsoft.com/office/drawing/2014/main" id="{927BA20A-74CC-79D7-2FA8-E9591B21B390}"/>
              </a:ext>
            </a:extLst>
          </p:cNvPr>
          <p:cNvSpPr txBox="1"/>
          <p:nvPr/>
        </p:nvSpPr>
        <p:spPr>
          <a:xfrm>
            <a:off x="6949681" y="3609666"/>
            <a:ext cx="571500" cy="707886"/>
          </a:xfrm>
          <a:prstGeom prst="rect">
            <a:avLst/>
          </a:prstGeom>
          <a:noFill/>
        </p:spPr>
        <p:txBody>
          <a:bodyPr wrap="square" rtlCol="0">
            <a:spAutoFit/>
          </a:bodyPr>
          <a:lstStyle/>
          <a:p>
            <a:r>
              <a:rPr lang="en-AU" sz="4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33C88D"/>
              </a:solidFill>
            </a:endParaRPr>
          </a:p>
        </p:txBody>
      </p:sp>
    </p:spTree>
    <p:custDataLst>
      <p:tags r:id="rId1"/>
    </p:custDataLst>
    <p:extLst>
      <p:ext uri="{BB962C8B-B14F-4D97-AF65-F5344CB8AC3E}">
        <p14:creationId xmlns:p14="http://schemas.microsoft.com/office/powerpoint/2010/main" val="568809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3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Letters er ir and ur above a picture. The picture is of a girl holding a hurt bird in her arms. She is looking down at the bird with a sad look and the bird has two band-aids on it. The words underneath say: Her bird is hurt.">
            <a:extLst>
              <a:ext uri="{FF2B5EF4-FFF2-40B4-BE49-F238E27FC236}">
                <a16:creationId xmlns:a16="http://schemas.microsoft.com/office/drawing/2014/main" id="{A75EBA58-6BA8-E683-C1B3-24D01807E1DD}"/>
              </a:ext>
            </a:extLst>
          </p:cNvPr>
          <p:cNvGrpSpPr/>
          <p:nvPr/>
        </p:nvGrpSpPr>
        <p:grpSpPr>
          <a:xfrm>
            <a:off x="0" y="533264"/>
            <a:ext cx="12192000" cy="5822366"/>
            <a:chOff x="0" y="533264"/>
            <a:chExt cx="12192000" cy="5822366"/>
          </a:xfrm>
        </p:grpSpPr>
        <p:sp>
          <p:nvSpPr>
            <p:cNvPr id="5" name="TextBox 4">
              <a:extLst>
                <a:ext uri="{FF2B5EF4-FFF2-40B4-BE49-F238E27FC236}">
                  <a16:creationId xmlns:a16="http://schemas.microsoft.com/office/drawing/2014/main" id="{0BBDF0C1-50C1-4EF5-A2BF-0BF07BC54308}"/>
                </a:ext>
              </a:extLst>
            </p:cNvPr>
            <p:cNvSpPr txBox="1"/>
            <p:nvPr/>
          </p:nvSpPr>
          <p:spPr>
            <a:xfrm>
              <a:off x="1" y="5124524"/>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H</a:t>
              </a:r>
              <a:r>
                <a:rPr lang="en-US" sz="7400" u="sng">
                  <a:solidFill>
                    <a:srgbClr val="4557AD"/>
                  </a:solidFill>
                  <a:latin typeface="Tenorite" pitchFamily="2" charset="0"/>
                  <a:ea typeface="Verdana" panose="020B0604030504040204" pitchFamily="34" charset="0"/>
                  <a:cs typeface="Verdana" panose="020B0604030504040204" pitchFamily="34" charset="0"/>
                </a:rPr>
                <a:t>er</a:t>
              </a:r>
              <a:r>
                <a:rPr lang="en-US" sz="7400">
                  <a:solidFill>
                    <a:srgbClr val="4557AD"/>
                  </a:solidFill>
                  <a:latin typeface="Tenorite" pitchFamily="2" charset="0"/>
                  <a:ea typeface="Verdana" panose="020B0604030504040204" pitchFamily="34" charset="0"/>
                  <a:cs typeface="Verdana" panose="020B0604030504040204" pitchFamily="34" charset="0"/>
                </a:rPr>
                <a:t> b</a:t>
              </a:r>
              <a:r>
                <a:rPr lang="en-US" sz="7400" u="sng">
                  <a:solidFill>
                    <a:srgbClr val="4557AD"/>
                  </a:solidFill>
                  <a:latin typeface="Tenorite" pitchFamily="2" charset="0"/>
                  <a:ea typeface="Verdana" panose="020B0604030504040204" pitchFamily="34" charset="0"/>
                  <a:cs typeface="Verdana" panose="020B0604030504040204" pitchFamily="34" charset="0"/>
                </a:rPr>
                <a:t>ir</a:t>
              </a:r>
              <a:r>
                <a:rPr lang="en-US" sz="7400">
                  <a:solidFill>
                    <a:srgbClr val="4557AD"/>
                  </a:solidFill>
                  <a:latin typeface="Tenorite" pitchFamily="2" charset="0"/>
                  <a:ea typeface="Verdana" panose="020B0604030504040204" pitchFamily="34" charset="0"/>
                  <a:cs typeface="Verdana" panose="020B0604030504040204" pitchFamily="34" charset="0"/>
                </a:rPr>
                <a:t>d is h</a:t>
              </a:r>
              <a:r>
                <a:rPr lang="en-US" sz="7400" u="sng">
                  <a:solidFill>
                    <a:srgbClr val="4557AD"/>
                  </a:solidFill>
                  <a:latin typeface="Tenorite" pitchFamily="2" charset="0"/>
                  <a:ea typeface="Verdana" panose="020B0604030504040204" pitchFamily="34" charset="0"/>
                  <a:cs typeface="Verdana" panose="020B0604030504040204" pitchFamily="34" charset="0"/>
                </a:rPr>
                <a:t>ur</a:t>
              </a:r>
              <a:r>
                <a:rPr lang="en-US" sz="7400">
                  <a:solidFill>
                    <a:srgbClr val="4557AD"/>
                  </a:solidFill>
                  <a:latin typeface="Tenorite" pitchFamily="2" charset="0"/>
                  <a:ea typeface="Verdana" panose="020B0604030504040204" pitchFamily="34" charset="0"/>
                  <a:cs typeface="Verdana" panose="020B0604030504040204" pitchFamily="34" charset="0"/>
                </a:rPr>
                <a:t>t.</a:t>
              </a:r>
              <a:endParaRPr lang="en-AU" sz="7400" u="sng">
                <a:solidFill>
                  <a:srgbClr val="4557AD"/>
                </a:solidFill>
              </a:endParaRPr>
            </a:p>
          </p:txBody>
        </p:sp>
        <p:sp>
          <p:nvSpPr>
            <p:cNvPr id="6" name="Rounded Rectangle 2">
              <a:extLst>
                <a:ext uri="{FF2B5EF4-FFF2-40B4-BE49-F238E27FC236}">
                  <a16:creationId xmlns:a16="http://schemas.microsoft.com/office/drawing/2014/main" id="{4827CC63-51A5-F3B9-9F77-5D739A122AC9}"/>
                </a:ext>
              </a:extLst>
            </p:cNvPr>
            <p:cNvSpPr/>
            <p:nvPr/>
          </p:nvSpPr>
          <p:spPr>
            <a:xfrm>
              <a:off x="1724297" y="2024482"/>
              <a:ext cx="8268789" cy="4331148"/>
            </a:xfrm>
            <a:prstGeom prst="roundRect">
              <a:avLst>
                <a:gd name="adj" fmla="val 2269"/>
              </a:avLst>
            </a:prstGeom>
            <a:noFill/>
            <a:ln w="38100">
              <a:solidFill>
                <a:srgbClr val="F4DC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8901ECB4-F98B-FA60-304F-3CA955AA72D2}"/>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955396" y="2191410"/>
              <a:ext cx="2281207" cy="3269731"/>
            </a:xfrm>
            <a:prstGeom prst="rect">
              <a:avLst/>
            </a:prstGeom>
          </p:spPr>
        </p:pic>
        <p:sp>
          <p:nvSpPr>
            <p:cNvPr id="8" name="Content Placeholder 2">
              <a:extLst>
                <a:ext uri="{FF2B5EF4-FFF2-40B4-BE49-F238E27FC236}">
                  <a16:creationId xmlns:a16="http://schemas.microsoft.com/office/drawing/2014/main" id="{1B1F0E26-B12A-A11D-F4F0-DC0B723FD651}"/>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er ir ur</a:t>
              </a:r>
              <a:endParaRPr lang="en-AU" sz="11000">
                <a:solidFill>
                  <a:srgbClr val="4557AD"/>
                </a:solidFill>
                <a:latin typeface="Tenorite" pitchFamily="2" charset="0"/>
                <a:cs typeface="Arial"/>
              </a:endParaRPr>
            </a:p>
          </p:txBody>
        </p:sp>
      </p:grpSp>
    </p:spTree>
    <p:extLst>
      <p:ext uri="{BB962C8B-B14F-4D97-AF65-F5344CB8AC3E}">
        <p14:creationId xmlns:p14="http://schemas.microsoft.com/office/powerpoint/2010/main" val="1954634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D7D03-9357-09A3-52F8-7122CA9EB98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BA41EBD-4369-06AC-98DB-321B4072EB37}"/>
              </a:ext>
            </a:extLst>
          </p:cNvPr>
          <p:cNvSpPr>
            <a:spLocks noGrp="1"/>
          </p:cNvSpPr>
          <p:nvPr>
            <p:ph type="title" idx="4294967295"/>
          </p:nvPr>
        </p:nvSpPr>
        <p:spPr>
          <a:xfrm>
            <a:off x="0" y="-14779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30 I</a:t>
            </a:r>
            <a:r>
              <a:rPr lang="en-US" sz="800" kern="1200" baseline="0">
                <a:solidFill>
                  <a:schemeClr val="bg2"/>
                </a:solidFill>
                <a:effectLst/>
                <a:latin typeface="+mn-lt"/>
              </a:rPr>
              <a:t> do</a:t>
            </a:r>
            <a:endParaRPr lang="en-AU" sz="800">
              <a:solidFill>
                <a:schemeClr val="bg2"/>
              </a:solidFill>
              <a:latin typeface="+mn-lt"/>
            </a:endParaRPr>
          </a:p>
        </p:txBody>
      </p:sp>
      <p:sp>
        <p:nvSpPr>
          <p:cNvPr id="13" name="TextBox 12">
            <a:extLst>
              <a:ext uri="{FF2B5EF4-FFF2-40B4-BE49-F238E27FC236}">
                <a16:creationId xmlns:a16="http://schemas.microsoft.com/office/drawing/2014/main" id="{8CD681D4-FBF7-D0FC-B174-753869A5C1C6}"/>
              </a:ext>
            </a:extLst>
          </p:cNvPr>
          <p:cNvSpPr txBox="1"/>
          <p:nvPr/>
        </p:nvSpPr>
        <p:spPr>
          <a:xfrm>
            <a:off x="1206979" y="3648868"/>
            <a:ext cx="571500" cy="707886"/>
          </a:xfrm>
          <a:prstGeom prst="rect">
            <a:avLst/>
          </a:prstGeom>
          <a:noFill/>
        </p:spPr>
        <p:txBody>
          <a:bodyPr wrap="square" rtlCol="0">
            <a:spAutoFit/>
          </a:bodyPr>
          <a:lstStyle/>
          <a:p>
            <a:r>
              <a:rPr lang="en-AU" sz="4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33C88D"/>
              </a:solidFill>
            </a:endParaRPr>
          </a:p>
        </p:txBody>
      </p:sp>
      <p:sp>
        <p:nvSpPr>
          <p:cNvPr id="2" name="Content Placeholder 2">
            <a:extLst>
              <a:ext uri="{FF2B5EF4-FFF2-40B4-BE49-F238E27FC236}">
                <a16:creationId xmlns:a16="http://schemas.microsoft.com/office/drawing/2014/main" id="{AAC5A4D5-E18C-9B2C-46A9-D39AA81A7936}"/>
              </a:ext>
            </a:extLst>
          </p:cNvPr>
          <p:cNvSpPr txBox="1">
            <a:spLocks/>
          </p:cNvSpPr>
          <p:nvPr/>
        </p:nvSpPr>
        <p:spPr>
          <a:xfrm>
            <a:off x="523875" y="2589937"/>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di</a:t>
            </a:r>
            <a:r>
              <a:rPr lang="en-US" sz="9600">
                <a:solidFill>
                  <a:srgbClr val="33C88D"/>
                </a:solidFill>
                <a:latin typeface="Tenorite"/>
                <a:ea typeface="Verdana"/>
                <a:cs typeface="Verdana" panose="020B0604030504040204" pitchFamily="34" charset="0"/>
              </a:rPr>
              <a:t>/</a:t>
            </a:r>
            <a:r>
              <a:rPr lang="en-US" sz="9600">
                <a:solidFill>
                  <a:srgbClr val="4557AD"/>
                </a:solidFill>
                <a:latin typeface="Tenorite"/>
                <a:ea typeface="Verdana"/>
                <a:cs typeface="Verdana" panose="020B0604030504040204" pitchFamily="34" charset="0"/>
              </a:rPr>
              <a:t>vide    </a:t>
            </a:r>
            <a:r>
              <a:rPr lang="en-US" sz="9600" err="1">
                <a:solidFill>
                  <a:srgbClr val="4557AD"/>
                </a:solidFill>
                <a:latin typeface="Tenorite"/>
                <a:ea typeface="Verdana"/>
                <a:cs typeface="Verdana" panose="020B0604030504040204" pitchFamily="34" charset="0"/>
              </a:rPr>
              <a:t>bri</a:t>
            </a:r>
            <a:r>
              <a:rPr lang="en-US" sz="9600">
                <a:solidFill>
                  <a:srgbClr val="33C88D"/>
                </a:solidFill>
                <a:latin typeface="Tenorite"/>
                <a:ea typeface="Verdana"/>
                <a:cs typeface="Verdana" panose="020B0604030504040204" pitchFamily="34" charset="0"/>
              </a:rPr>
              <a:t>/</a:t>
            </a:r>
            <a:r>
              <a:rPr lang="en-US" sz="9600" err="1">
                <a:solidFill>
                  <a:srgbClr val="4557AD"/>
                </a:solidFill>
                <a:latin typeface="Tenorite"/>
                <a:ea typeface="Verdana"/>
                <a:cs typeface="Verdana" panose="020B0604030504040204" pitchFamily="34" charset="0"/>
              </a:rPr>
              <a:t>gade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095CB91A-7B1E-AF64-E129-BA02B5EAB6E5}"/>
              </a:ext>
            </a:extLst>
          </p:cNvPr>
          <p:cNvSpPr txBox="1"/>
          <p:nvPr/>
        </p:nvSpPr>
        <p:spPr>
          <a:xfrm>
            <a:off x="6477000" y="3657922"/>
            <a:ext cx="571500" cy="707886"/>
          </a:xfrm>
          <a:prstGeom prst="rect">
            <a:avLst/>
          </a:prstGeom>
          <a:noFill/>
        </p:spPr>
        <p:txBody>
          <a:bodyPr wrap="square" rtlCol="0">
            <a:spAutoFit/>
          </a:bodyPr>
          <a:lstStyle/>
          <a:p>
            <a:r>
              <a:rPr lang="en-AU" sz="4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33C88D"/>
              </a:solidFill>
            </a:endParaRPr>
          </a:p>
        </p:txBody>
      </p:sp>
    </p:spTree>
    <p:custDataLst>
      <p:tags r:id="rId1"/>
    </p:custDataLst>
    <p:extLst>
      <p:ext uri="{BB962C8B-B14F-4D97-AF65-F5344CB8AC3E}">
        <p14:creationId xmlns:p14="http://schemas.microsoft.com/office/powerpoint/2010/main" val="4556911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CBF83-AB60-563D-4D90-30EBDDF836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810051-EBB0-9710-37E1-3EB867E31E00}"/>
              </a:ext>
            </a:extLst>
          </p:cNvPr>
          <p:cNvSpPr>
            <a:spLocks noGrp="1"/>
          </p:cNvSpPr>
          <p:nvPr>
            <p:ph type="title" idx="4294967295"/>
          </p:nvPr>
        </p:nvSpPr>
        <p:spPr>
          <a:xfrm>
            <a:off x="0" y="-1509876"/>
            <a:ext cx="10515600" cy="1325563"/>
          </a:xfrm>
        </p:spPr>
        <p:txBody>
          <a:bodyPr/>
          <a:lstStyle/>
          <a:p>
            <a:r>
              <a:rPr lang="en-AU" sz="800">
                <a:solidFill>
                  <a:schemeClr val="bg2"/>
                </a:solidFill>
                <a:latin typeface="+mn-lt"/>
              </a:rPr>
              <a:t>Slide 31 I do</a:t>
            </a:r>
          </a:p>
        </p:txBody>
      </p:sp>
      <p:sp>
        <p:nvSpPr>
          <p:cNvPr id="3" name="Content Placeholder 2">
            <a:extLst>
              <a:ext uri="{FF2B5EF4-FFF2-40B4-BE49-F238E27FC236}">
                <a16:creationId xmlns:a16="http://schemas.microsoft.com/office/drawing/2014/main" id="{C2C6FA8A-10AE-84A2-C635-F659E2D10BB5}"/>
              </a:ext>
            </a:extLst>
          </p:cNvPr>
          <p:cNvSpPr txBox="1">
            <a:spLocks/>
          </p:cNvSpPr>
          <p:nvPr/>
        </p:nvSpPr>
        <p:spPr>
          <a:xfrm>
            <a:off x="2171700" y="2884601"/>
            <a:ext cx="9848114"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a:ea typeface="Verdana"/>
                <a:cs typeface="Verdana" panose="020B0604030504040204" pitchFamily="34" charset="0"/>
              </a:rPr>
              <a:t>eyes   </a:t>
            </a:r>
            <a:r>
              <a:rPr lang="en-US" sz="7200" err="1">
                <a:solidFill>
                  <a:srgbClr val="4557AD"/>
                </a:solidFill>
                <a:latin typeface="Tenorite"/>
                <a:ea typeface="Verdana"/>
                <a:cs typeface="Verdana" panose="020B0604030504040204" pitchFamily="34" charset="0"/>
              </a:rPr>
              <a:t>eyes</a:t>
            </a:r>
            <a:r>
              <a:rPr lang="en-US" sz="7200">
                <a:solidFill>
                  <a:srgbClr val="4557AD"/>
                </a:solidFill>
                <a:latin typeface="Tenorite"/>
                <a:ea typeface="Verdana"/>
                <a:cs typeface="Verdana" panose="020B0604030504040204" pitchFamily="34" charset="0"/>
              </a:rPr>
              <a:t>   </a:t>
            </a:r>
            <a:r>
              <a:rPr lang="en-US" sz="7200" err="1">
                <a:solidFill>
                  <a:srgbClr val="4557AD"/>
                </a:solidFill>
                <a:latin typeface="Tenorite"/>
                <a:ea typeface="Verdana"/>
                <a:cs typeface="Verdana" panose="020B0604030504040204" pitchFamily="34" charset="0"/>
              </a:rPr>
              <a:t>eyes</a:t>
            </a:r>
            <a:endParaRPr lang="en-AU" sz="72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24066295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ECEA7-EF0E-4D35-57A8-9341A7F81EB1}"/>
              </a:ext>
            </a:extLst>
          </p:cNvPr>
          <p:cNvSpPr>
            <a:spLocks noGrp="1"/>
          </p:cNvSpPr>
          <p:nvPr>
            <p:ph type="title" idx="4294967295"/>
          </p:nvPr>
        </p:nvSpPr>
        <p:spPr>
          <a:xfrm>
            <a:off x="0" y="-1314754"/>
            <a:ext cx="10515600" cy="1325563"/>
          </a:xfrm>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32 We do read</a:t>
            </a:r>
            <a:endParaRPr lang="en-AU" sz="800">
              <a:solidFill>
                <a:schemeClr val="bg2"/>
              </a:solidFill>
              <a:latin typeface="+mn-lt"/>
            </a:endParaRPr>
          </a:p>
        </p:txBody>
      </p:sp>
      <p:sp>
        <p:nvSpPr>
          <p:cNvPr id="3" name="Content Placeholder 2">
            <a:extLst>
              <a:ext uri="{FF2B5EF4-FFF2-40B4-BE49-F238E27FC236}">
                <a16:creationId xmlns:a16="http://schemas.microsoft.com/office/drawing/2014/main" id="{9606DBD5-3218-BBB9-8A9A-8E98D722CB3A}"/>
              </a:ext>
            </a:extLst>
          </p:cNvPr>
          <p:cNvSpPr txBox="1">
            <a:spLocks/>
          </p:cNvSpPr>
          <p:nvPr/>
        </p:nvSpPr>
        <p:spPr>
          <a:xfrm>
            <a:off x="2247900" y="2884601"/>
            <a:ext cx="9771914"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a:ea typeface="Verdana"/>
                <a:cs typeface="Verdana" panose="020B0604030504040204" pitchFamily="34" charset="0"/>
              </a:rPr>
              <a:t>eyes   </a:t>
            </a:r>
            <a:r>
              <a:rPr lang="en-US" sz="7200" err="1">
                <a:solidFill>
                  <a:srgbClr val="4557AD"/>
                </a:solidFill>
                <a:latin typeface="Tenorite"/>
                <a:ea typeface="Verdana"/>
                <a:cs typeface="Verdana" panose="020B0604030504040204" pitchFamily="34" charset="0"/>
              </a:rPr>
              <a:t>eyes</a:t>
            </a:r>
            <a:r>
              <a:rPr lang="en-US" sz="7200">
                <a:solidFill>
                  <a:srgbClr val="4557AD"/>
                </a:solidFill>
                <a:latin typeface="Tenorite"/>
                <a:ea typeface="Verdana"/>
                <a:cs typeface="Verdana" panose="020B0604030504040204" pitchFamily="34" charset="0"/>
              </a:rPr>
              <a:t>   </a:t>
            </a:r>
            <a:r>
              <a:rPr lang="en-US" sz="7200" err="1">
                <a:solidFill>
                  <a:srgbClr val="4557AD"/>
                </a:solidFill>
                <a:latin typeface="Tenorite"/>
                <a:ea typeface="Verdana"/>
                <a:cs typeface="Verdana" panose="020B0604030504040204" pitchFamily="34" charset="0"/>
              </a:rPr>
              <a:t>eyes</a:t>
            </a:r>
            <a:endParaRPr lang="en-AU" sz="72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30594060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32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1790480"/>
            <a:ext cx="2259493" cy="1643527"/>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cs typeface="Calibri"/>
              </a:rPr>
              <a:t>Identify the  sound </a:t>
            </a:r>
            <a:br>
              <a:rPr lang="en-US" sz="2800" b="0">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pic>
        <p:nvPicPr>
          <p:cNvPr id="3" name="Picture 2" descr="Icon to represent hearing the schwa sound - an ear with the notation for schwa in the middle. ">
            <a:extLst>
              <a:ext uri="{FF2B5EF4-FFF2-40B4-BE49-F238E27FC236}">
                <a16:creationId xmlns:a16="http://schemas.microsoft.com/office/drawing/2014/main" id="{1E52AD97-BE99-4680-8B01-E697012A2D8C}"/>
              </a:ext>
            </a:extLst>
          </p:cNvPr>
          <p:cNvPicPr>
            <a:picLocks noChangeAspect="1"/>
          </p:cNvPicPr>
          <p:nvPr/>
        </p:nvPicPr>
        <p:blipFill>
          <a:blip r:embed="rId4"/>
          <a:stretch>
            <a:fillRect/>
          </a:stretch>
        </p:blipFill>
        <p:spPr>
          <a:xfrm>
            <a:off x="4247023" y="3535244"/>
            <a:ext cx="1503011" cy="1923161"/>
          </a:xfrm>
          <a:prstGeom prst="rect">
            <a:avLst/>
          </a:prstGeom>
        </p:spPr>
      </p:pic>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618350" y="3568808"/>
            <a:ext cx="2462803" cy="2914644"/>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respect</a:t>
            </a:r>
          </a:p>
          <a:p>
            <a:pPr marL="0" indent="0" algn="ctr">
              <a:buFont typeface="Arial" panose="020B0604020202020204" pitchFamily="34" charset="0"/>
              <a:buNone/>
            </a:pPr>
            <a:r>
              <a:rPr lang="en-US" sz="4400">
                <a:solidFill>
                  <a:srgbClr val="4557AD"/>
                </a:solidFill>
                <a:latin typeface="Tenorite"/>
                <a:cs typeface="Arial"/>
              </a:rPr>
              <a:t>provide</a:t>
            </a:r>
            <a:endParaRPr lang="en-US" sz="4400">
              <a:solidFill>
                <a:srgbClr val="4557AD"/>
              </a:solidFill>
              <a:latin typeface="Tenorite" pitchFamily="2" charset="0"/>
              <a:cs typeface="Arial"/>
            </a:endParaRPr>
          </a:p>
          <a:p>
            <a:pPr marL="0" indent="0" algn="ctr">
              <a:buFont typeface="Arial" panose="020B0604020202020204" pitchFamily="34" charset="0"/>
              <a:buNone/>
            </a:pPr>
            <a:r>
              <a:rPr lang="en-US" sz="4400">
                <a:solidFill>
                  <a:srgbClr val="4557AD"/>
                </a:solidFill>
                <a:latin typeface="Tenorite"/>
                <a:cs typeface="Arial"/>
              </a:rPr>
              <a:t>support</a:t>
            </a:r>
            <a:endParaRPr lang="en-US" sz="4400">
              <a:solidFill>
                <a:srgbClr val="4557AD"/>
              </a:solidFill>
              <a:latin typeface="Tenorite" pitchFamily="2" charset="0"/>
              <a:cs typeface="Arial"/>
            </a:endParaRPr>
          </a:p>
          <a:p>
            <a:pPr marL="0" indent="0" algn="ctr">
              <a:buFont typeface="Arial" panose="020B0604020202020204" pitchFamily="34" charset="0"/>
              <a:buNone/>
            </a:pPr>
            <a:endParaRPr lang="en-US" sz="4400">
              <a:solidFill>
                <a:srgbClr val="4557AD"/>
              </a:solidFill>
              <a:latin typeface="Tenorite" pitchFamily="2" charset="0"/>
              <a:cs typeface="Arial"/>
            </a:endParaRP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flipH="1">
            <a:off x="-418788" y="1134428"/>
            <a:ext cx="4588192" cy="4588192"/>
          </a:xfrm>
          <a:prstGeom prst="rect">
            <a:avLst/>
          </a:prstGeom>
        </p:spPr>
      </p:pic>
      <p:pic>
        <p:nvPicPr>
          <p:cNvPr id="2" name="Graphic 1" descr="Pencil outline">
            <a:extLst>
              <a:ext uri="{FF2B5EF4-FFF2-40B4-BE49-F238E27FC236}">
                <a16:creationId xmlns:a16="http://schemas.microsoft.com/office/drawing/2014/main" id="{12F76100-1323-C1AB-3AFA-2B8B1DD91D4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096546" y="4086226"/>
            <a:ext cx="751412" cy="746960"/>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34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5" name="Picture 4" descr="Image of Phase 16, lesson 2 student sheet">
            <a:extLst>
              <a:ext uri="{FF2B5EF4-FFF2-40B4-BE49-F238E27FC236}">
                <a16:creationId xmlns:a16="http://schemas.microsoft.com/office/drawing/2014/main" id="{24765888-89DA-4EAF-D3D8-F0CA7847BCE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79782" y="490078"/>
            <a:ext cx="3935532" cy="5601021"/>
          </a:xfrm>
          <a:prstGeom prst="rect">
            <a:avLst/>
          </a:prstGeom>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35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36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1FC5F-8445-C11F-776C-6D7A7FC7715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E0C0C5E-4CFF-906D-2F99-CA6F5C320649}"/>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4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486F88F-17D9-EDB3-81BA-A5313C04DA20}"/>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2" name="Group 1" descr="ir, ar, or, er, ur">
            <a:extLst>
              <a:ext uri="{FF2B5EF4-FFF2-40B4-BE49-F238E27FC236}">
                <a16:creationId xmlns:a16="http://schemas.microsoft.com/office/drawing/2014/main" id="{4FD8348C-528D-1963-2AB7-DD078FDE16D4}"/>
              </a:ext>
            </a:extLst>
          </p:cNvPr>
          <p:cNvGrpSpPr/>
          <p:nvPr/>
        </p:nvGrpSpPr>
        <p:grpSpPr>
          <a:xfrm>
            <a:off x="590550" y="1299828"/>
            <a:ext cx="10758054" cy="5170645"/>
            <a:chOff x="590550" y="1299828"/>
            <a:chExt cx="10758054" cy="5170645"/>
          </a:xfrm>
        </p:grpSpPr>
        <p:sp>
          <p:nvSpPr>
            <p:cNvPr id="9" name="Content Placeholder 3">
              <a:extLst>
                <a:ext uri="{FF2B5EF4-FFF2-40B4-BE49-F238E27FC236}">
                  <a16:creationId xmlns:a16="http://schemas.microsoft.com/office/drawing/2014/main" id="{DC1157B4-777B-08D0-7CF1-B5949155A362}"/>
                </a:ext>
              </a:extLst>
            </p:cNvPr>
            <p:cNvSpPr txBox="1">
              <a:spLocks/>
            </p:cNvSpPr>
            <p:nvPr/>
          </p:nvSpPr>
          <p:spPr>
            <a:xfrm>
              <a:off x="590550" y="1300876"/>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0" name="Content Placeholder 3">
              <a:extLst>
                <a:ext uri="{FF2B5EF4-FFF2-40B4-BE49-F238E27FC236}">
                  <a16:creationId xmlns:a16="http://schemas.microsoft.com/office/drawing/2014/main" id="{BF4F0B0B-9E55-22A4-E36B-44DDD1D24181}"/>
                </a:ext>
              </a:extLst>
            </p:cNvPr>
            <p:cNvSpPr txBox="1">
              <a:spLocks/>
            </p:cNvSpPr>
            <p:nvPr/>
          </p:nvSpPr>
          <p:spPr>
            <a:xfrm>
              <a:off x="4312227" y="129982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ur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1" name="Content Placeholder 3">
              <a:extLst>
                <a:ext uri="{FF2B5EF4-FFF2-40B4-BE49-F238E27FC236}">
                  <a16:creationId xmlns:a16="http://schemas.microsoft.com/office/drawing/2014/main" id="{AE1AA4D6-36C3-37DE-F5EB-835914E61045}"/>
                </a:ext>
              </a:extLst>
            </p:cNvPr>
            <p:cNvSpPr txBox="1">
              <a:spLocks/>
            </p:cNvSpPr>
            <p:nvPr/>
          </p:nvSpPr>
          <p:spPr>
            <a:xfrm>
              <a:off x="8033904" y="129982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er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2" name="Content Placeholder 3">
              <a:extLst>
                <a:ext uri="{FF2B5EF4-FFF2-40B4-BE49-F238E27FC236}">
                  <a16:creationId xmlns:a16="http://schemas.microsoft.com/office/drawing/2014/main" id="{AE52DE62-9104-25D1-5824-7ADBFBB6ACBF}"/>
                </a:ext>
              </a:extLst>
            </p:cNvPr>
            <p:cNvSpPr txBox="1">
              <a:spLocks/>
            </p:cNvSpPr>
            <p:nvPr/>
          </p:nvSpPr>
          <p:spPr>
            <a:xfrm>
              <a:off x="2451389" y="3885150"/>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ir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3" name="Content Placeholder 3">
              <a:extLst>
                <a:ext uri="{FF2B5EF4-FFF2-40B4-BE49-F238E27FC236}">
                  <a16:creationId xmlns:a16="http://schemas.microsoft.com/office/drawing/2014/main" id="{9264F31B-C92C-994B-DA8A-03F3F5B5B9D6}"/>
                </a:ext>
              </a:extLst>
            </p:cNvPr>
            <p:cNvSpPr txBox="1">
              <a:spLocks/>
            </p:cNvSpPr>
            <p:nvPr/>
          </p:nvSpPr>
          <p:spPr>
            <a:xfrm>
              <a:off x="6425913" y="3885149"/>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2950440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solve, starched, scorn, herd">
            <a:extLst>
              <a:ext uri="{FF2B5EF4-FFF2-40B4-BE49-F238E27FC236}">
                <a16:creationId xmlns:a16="http://schemas.microsoft.com/office/drawing/2014/main" id="{C440C94F-E915-280F-3849-AE6A4C4F2A78}"/>
              </a:ext>
            </a:extLst>
          </p:cNvPr>
          <p:cNvGrpSpPr/>
          <p:nvPr/>
        </p:nvGrpSpPr>
        <p:grpSpPr>
          <a:xfrm>
            <a:off x="285750" y="1835033"/>
            <a:ext cx="11906250" cy="3609249"/>
            <a:chOff x="285750" y="1783759"/>
            <a:chExt cx="11906250" cy="3609249"/>
          </a:xfrm>
        </p:grpSpPr>
        <p:sp>
          <p:nvSpPr>
            <p:cNvPr id="5" name="Content Placeholder 2">
              <a:extLst>
                <a:ext uri="{FF2B5EF4-FFF2-40B4-BE49-F238E27FC236}">
                  <a16:creationId xmlns:a16="http://schemas.microsoft.com/office/drawing/2014/main" id="{2CF90083-3E31-1D77-8A12-92751BEAF8E1}"/>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thorny              urn</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728C9017-E6F2-DDCB-DD0A-3914765046CC}"/>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starting           braise</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5687" y="-1651526"/>
            <a:ext cx="10515600" cy="1325563"/>
          </a:xfrm>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pic>
        <p:nvPicPr>
          <p:cNvPr id="3" name="Picture 2" descr="girl">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2508" y="2054937"/>
            <a:ext cx="2443326" cy="2443326"/>
          </a:xfrm>
          <a:prstGeom prst="rect">
            <a:avLst/>
          </a:prstGeom>
        </p:spPr>
      </p:pic>
      <p:pic>
        <p:nvPicPr>
          <p:cNvPr id="5" name="Picture 4" descr="serve">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85579" y="2221320"/>
            <a:ext cx="2443326" cy="2443326"/>
          </a:xfrm>
          <a:prstGeom prst="rect">
            <a:avLst/>
          </a:prstGeom>
        </p:spPr>
      </p:pic>
      <p:pic>
        <p:nvPicPr>
          <p:cNvPr id="7" name="Picture 6" descr="breeze">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17623" y="2197358"/>
            <a:ext cx="2443326" cy="2443326"/>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CD696-B8D1-3084-81F1-CB0CB91650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CE62DD-0E4A-7A8E-AEC2-9762E48B970D}"/>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8 Review You do</a:t>
            </a:r>
          </a:p>
        </p:txBody>
      </p:sp>
      <p:pic>
        <p:nvPicPr>
          <p:cNvPr id="3" name="Picture 2" descr="An ear with the schwa symbol inside it">
            <a:extLst>
              <a:ext uri="{FF2B5EF4-FFF2-40B4-BE49-F238E27FC236}">
                <a16:creationId xmlns:a16="http://schemas.microsoft.com/office/drawing/2014/main" id="{7ED3D122-42C9-5C38-6435-E087435CECFF}"/>
              </a:ext>
            </a:extLst>
          </p:cNvPr>
          <p:cNvPicPr>
            <a:picLocks noChangeAspect="1"/>
          </p:cNvPicPr>
          <p:nvPr/>
        </p:nvPicPr>
        <p:blipFill>
          <a:blip r:embed="rId6"/>
          <a:stretch>
            <a:fillRect/>
          </a:stretch>
        </p:blipFill>
        <p:spPr>
          <a:xfrm>
            <a:off x="4443182" y="1314155"/>
            <a:ext cx="3305636" cy="4229690"/>
          </a:xfrm>
          <a:prstGeom prst="rect">
            <a:avLst/>
          </a:prstGeom>
        </p:spPr>
      </p:pic>
      <p:pic>
        <p:nvPicPr>
          <p:cNvPr id="18" name="Recorded Sound" descr="speaker icon">
            <a:hlinkClick r:id="" action="ppaction://media"/>
            <a:extLst>
              <a:ext uri="{FF2B5EF4-FFF2-40B4-BE49-F238E27FC236}">
                <a16:creationId xmlns:a16="http://schemas.microsoft.com/office/drawing/2014/main" id="{0DDADB93-3912-813A-1358-4E3A793C44AB}"/>
              </a:ext>
            </a:extLst>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20941287-03C1-4780-88F7-22EE4C12B8C6}" label="schwa sound caption.vtt" lang="" r:embed="rId7"/>
                        </p173:trackLst>
                      </p173:tracksInfo>
                    </p:ext>
                  </p14:extLst>
                </p14:media>
              </p:ext>
            </p:extLst>
          </p:nvPr>
        </p:nvPicPr>
        <p:blipFill>
          <a:blip r:embed="rId8"/>
          <a:stretch>
            <a:fillRect/>
          </a:stretch>
        </p:blipFill>
        <p:spPr>
          <a:xfrm>
            <a:off x="10782300" y="5181600"/>
            <a:ext cx="1028700" cy="1028700"/>
          </a:xfrm>
          <a:prstGeom prst="rect">
            <a:avLst/>
          </a:prstGeom>
        </p:spPr>
      </p:pic>
    </p:spTree>
    <p:custDataLst>
      <p:tags r:id="rId1"/>
    </p:custDataLst>
    <p:extLst>
      <p:ext uri="{BB962C8B-B14F-4D97-AF65-F5344CB8AC3E}">
        <p14:creationId xmlns:p14="http://schemas.microsoft.com/office/powerpoint/2010/main" val="251482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37"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ED57EE-FDBD-A8EF-E25D-584DA3ADB60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31FE6C0-1273-B385-DB15-64889D8140E2}"/>
              </a:ext>
            </a:extLst>
          </p:cNvPr>
          <p:cNvSpPr>
            <a:spLocks noGrp="1"/>
          </p:cNvSpPr>
          <p:nvPr>
            <p:ph type="title" idx="4294967295"/>
          </p:nvPr>
        </p:nvSpPr>
        <p:spPr>
          <a:xfrm>
            <a:off x="0" y="-1522413"/>
            <a:ext cx="10515600" cy="1325563"/>
          </a:xfrm>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CD3348AB-99D1-B7C3-4DCC-4C5C70AE6242}"/>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BEF57A2D-5ADD-8B08-8C4F-A961E86349FC}"/>
              </a:ext>
            </a:extLst>
          </p:cNvPr>
          <p:cNvSpPr txBox="1">
            <a:spLocks/>
          </p:cNvSpPr>
          <p:nvPr/>
        </p:nvSpPr>
        <p:spPr>
          <a:xfrm>
            <a:off x="452333" y="2731835"/>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agree    event    ago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7" name="TextBox 6">
            <a:extLst>
              <a:ext uri="{FF2B5EF4-FFF2-40B4-BE49-F238E27FC236}">
                <a16:creationId xmlns:a16="http://schemas.microsoft.com/office/drawing/2014/main" id="{B61DF6F6-7BF9-B198-8088-C12038EDF798}"/>
              </a:ext>
            </a:extLst>
          </p:cNvPr>
          <p:cNvSpPr txBox="1"/>
          <p:nvPr/>
        </p:nvSpPr>
        <p:spPr>
          <a:xfrm>
            <a:off x="5354515" y="348440"/>
            <a:ext cx="2406162" cy="1569660"/>
          </a:xfrm>
          <a:prstGeom prst="rect">
            <a:avLst/>
          </a:prstGeom>
          <a:noFill/>
        </p:spPr>
        <p:txBody>
          <a:bodyPr wrap="square" rtlCol="0">
            <a:spAutoFit/>
          </a:bodyPr>
          <a:lstStyle/>
          <a:p>
            <a:r>
              <a:rPr lang="en-AU" sz="96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9600">
              <a:solidFill>
                <a:srgbClr val="00B050"/>
              </a:solidFill>
            </a:endParaRPr>
          </a:p>
        </p:txBody>
      </p:sp>
    </p:spTree>
    <p:extLst>
      <p:ext uri="{BB962C8B-B14F-4D97-AF65-F5344CB8AC3E}">
        <p14:creationId xmlns:p14="http://schemas.microsoft.com/office/powerpoint/2010/main" val="24186177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f172f02453c059eee422dc279384eeee">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ae5714adbb802db63a25ec890b3d54"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schemas.microsoft.com/office/2006/documentManagement/types"/>
    <ds:schemaRef ds:uri="ff236c08-9611-4854-a4bb-16d44b7327b6"/>
    <ds:schemaRef ds:uri="http://schemas.microsoft.com/office/infopath/2007/PartnerControls"/>
    <ds:schemaRef ds:uri="http://purl.org/dc/dcmitype/"/>
    <ds:schemaRef ds:uri="http://purl.org/dc/elements/1.1/"/>
    <ds:schemaRef ds:uri="http://www.w3.org/XML/1998/namespace"/>
    <ds:schemaRef ds:uri="64eff3df-e3d6-48ed-978f-45ff25640900"/>
    <ds:schemaRef ds:uri="http://schemas.openxmlformats.org/package/2006/metadata/core-propertie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C1ADB54D-CEC6-4DA9-B90B-6A181069A8A3}">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6</TotalTime>
  <Words>5770</Words>
  <Application>Microsoft Office PowerPoint</Application>
  <PresentationFormat>Widescreen</PresentationFormat>
  <Paragraphs>699</Paragraphs>
  <Slides>36</Slides>
  <Notes>36</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Aptos</vt:lpstr>
      <vt:lpstr>Arial</vt:lpstr>
      <vt:lpstr>Calibri</vt:lpstr>
      <vt:lpstr>Calibri Light</vt:lpstr>
      <vt:lpstr>Courier New</vt:lpstr>
      <vt:lpstr>Tenorite</vt:lpstr>
      <vt:lpstr>Office Theme</vt:lpstr>
      <vt:lpstr>Slide 1 Explicit teaching Phase 16, lesson 2 Schwa: as part of the first syllable</vt:lpstr>
      <vt:lpstr>Slide 2 Review You do</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Review You do</vt:lpstr>
      <vt:lpstr>Slide 12 Review You do</vt:lpstr>
      <vt:lpstr>Slide 13 Review You do</vt:lpstr>
      <vt:lpstr>Slide 14 Review You do</vt:lpstr>
      <vt:lpstr>Slide 15 Review You do</vt:lpstr>
      <vt:lpstr>Slide 16 End of review</vt:lpstr>
      <vt:lpstr>Slide 17 Learning intention and success criteria</vt:lpstr>
      <vt:lpstr>Slide 18 I do</vt:lpstr>
      <vt:lpstr>Slide 19 We do</vt:lpstr>
      <vt:lpstr>Slide 20 I do</vt:lpstr>
      <vt:lpstr>Slide 21 We do</vt:lpstr>
      <vt:lpstr>Slide 22 I do</vt:lpstr>
      <vt:lpstr>Slide 23 We do </vt:lpstr>
      <vt:lpstr>Slide 24 I do</vt:lpstr>
      <vt:lpstr>Slide 25 We do</vt:lpstr>
      <vt:lpstr>Slide 26 I do</vt:lpstr>
      <vt:lpstr>Slide 27 We do </vt:lpstr>
      <vt:lpstr>Slide 28 We do</vt:lpstr>
      <vt:lpstr>Slide 29 I do</vt:lpstr>
      <vt:lpstr>Slide 30 I do</vt:lpstr>
      <vt:lpstr>Slide 31 I do</vt:lpstr>
      <vt:lpstr>Slide 32 We do read</vt:lpstr>
      <vt:lpstr>Slide 32 Check for understanding</vt:lpstr>
      <vt:lpstr>Slide 34 Check for understanding </vt:lpstr>
      <vt:lpstr>Slide 35 You do</vt:lpstr>
      <vt:lpstr>Slide 36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2025-11-05T01:14:15Z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