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2.xml" ContentType="application/vnd.openxmlformats-officedocument.theme+xml"/>
  <Override PartName="/ppt/tags/tag5.xml" ContentType="application/vnd.openxmlformats-officedocument.presentationml.tags+xml"/>
  <Override PartName="/ppt/notesSlides/notesSlide1.xml" ContentType="application/vnd.openxmlformats-officedocument.presentationml.notesSlide+xml"/>
  <Override PartName="/ppt/tags/tag6.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7.xml" ContentType="application/vnd.openxmlformats-officedocument.presentationml.tags+xml"/>
  <Override PartName="/ppt/notesSlides/notesSlide4.xml" ContentType="application/vnd.openxmlformats-officedocument.presentationml.notesSlide+xml"/>
  <Override PartName="/ppt/tags/tag8.xml" ContentType="application/vnd.openxmlformats-officedocument.presentationml.tags+xml"/>
  <Override PartName="/ppt/notesSlides/notesSlide5.xml" ContentType="application/vnd.openxmlformats-officedocument.presentationml.notesSlide+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notesSlides/notesSlide7.xml" ContentType="application/vnd.openxmlformats-officedocument.presentationml.notesSlide+xml"/>
  <Override PartName="/ppt/tags/tag11.xml" ContentType="application/vnd.openxmlformats-officedocument.presentationml.tags+xml"/>
  <Override PartName="/ppt/notesSlides/notesSlide8.xml" ContentType="application/vnd.openxmlformats-officedocument.presentationml.notesSlide+xml"/>
  <Override PartName="/ppt/tags/tag12.xml" ContentType="application/vnd.openxmlformats-officedocument.presentationml.tags+xml"/>
  <Override PartName="/ppt/notesSlides/notesSlide9.xml" ContentType="application/vnd.openxmlformats-officedocument.presentationml.notesSlide+xml"/>
  <Override PartName="/ppt/tags/tag13.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4.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22.xml" ContentType="application/vnd.openxmlformats-officedocument.presentationml.tags+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tags/tag23.xml" ContentType="application/vnd.openxmlformats-officedocument.presentationml.tags+xml"/>
  <Override PartName="/ppt/notesSlides/notesSlide24.xml" ContentType="application/vnd.openxmlformats-officedocument.presentationml.notesSlide+xml"/>
  <Override PartName="/ppt/tags/tag24.xml" ContentType="application/vnd.openxmlformats-officedocument.presentationml.tags+xml"/>
  <Override PartName="/ppt/notesSlides/notesSlide25.xml" ContentType="application/vnd.openxmlformats-officedocument.presentationml.notesSlide+xml"/>
  <Override PartName="/ppt/tags/tag25.xml" ContentType="application/vnd.openxmlformats-officedocument.presentationml.tags+xml"/>
  <Override PartName="/ppt/notesSlides/notesSlide26.xml" ContentType="application/vnd.openxmlformats-officedocument.presentationml.notesSlide+xml"/>
  <Override PartName="/ppt/tags/tag26.xml" ContentType="application/vnd.openxmlformats-officedocument.presentationml.tags+xml"/>
  <Override PartName="/ppt/notesSlides/notesSlide27.xml" ContentType="application/vnd.openxmlformats-officedocument.presentationml.notesSlide+xml"/>
  <Override PartName="/ppt/tags/tag27.xml" ContentType="application/vnd.openxmlformats-officedocument.presentationml.tags+xml"/>
  <Override PartName="/ppt/notesSlides/notesSlide28.xml" ContentType="application/vnd.openxmlformats-officedocument.presentationml.notesSlide+xml"/>
  <Override PartName="/ppt/tags/tag28.xml" ContentType="application/vnd.openxmlformats-officedocument.presentationml.tags+xml"/>
  <Override PartName="/ppt/notesSlides/notesSlide29.xml" ContentType="application/vnd.openxmlformats-officedocument.presentationml.notesSlide+xml"/>
  <Override PartName="/ppt/tags/tag29.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3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31.xml" ContentType="application/vnd.openxmlformats-officedocument.presentationml.tags+xml"/>
  <Override PartName="/ppt/notesSlides/notesSlide34.xml" ContentType="application/vnd.openxmlformats-officedocument.presentationml.notesSlide+xml"/>
  <Override PartName="/ppt/tags/tag32.xml" ContentType="application/vnd.openxmlformats-officedocument.presentationml.tags+xml"/>
  <Override PartName="/ppt/notesSlides/notesSlide35.xml" ContentType="application/vnd.openxmlformats-officedocument.presentationml.notesSlide+xml"/>
  <Override PartName="/ppt/tags/tag33.xml" ContentType="application/vnd.openxmlformats-officedocument.presentationml.tags+xml"/>
  <Override PartName="/ppt/notesSlides/notesSlide36.xml" ContentType="application/vnd.openxmlformats-officedocument.presentationml.notesSlide+xml"/>
  <Override PartName="/ppt/tags/tag34.xml" ContentType="application/vnd.openxmlformats-officedocument.presentationml.tags+xml"/>
  <Override PartName="/ppt/notesSlides/notesSlide37.xml" ContentType="application/vnd.openxmlformats-officedocument.presentationml.notesSlide+xml"/>
  <Override PartName="/ppt/tags/tag35.xml" ContentType="application/vnd.openxmlformats-officedocument.presentationml.tags+xml"/>
  <Override PartName="/ppt/notesSlides/notesSlide38.xml" ContentType="application/vnd.openxmlformats-officedocument.presentationml.notesSlide+xml"/>
  <Override PartName="/ppt/tags/tag36.xml" ContentType="application/vnd.openxmlformats-officedocument.presentationml.tags+xml"/>
  <Override PartName="/ppt/notesSlides/notesSlide39.xml" ContentType="application/vnd.openxmlformats-officedocument.presentationml.notesSlide+xml"/>
  <Override PartName="/ppt/tags/tag37.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8.xml" ContentType="application/vnd.openxmlformats-officedocument.presentationml.tags+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39.xml" ContentType="application/vnd.openxmlformats-officedocument.presentationml.tags+xml"/>
  <Override PartName="/ppt/notesSlides/notesSlide44.xml" ContentType="application/vnd.openxmlformats-officedocument.presentationml.notesSlide+xml"/>
  <Override PartName="/ppt/tags/tag40.xml" ContentType="application/vnd.openxmlformats-officedocument.presentationml.tags+xml"/>
  <Override PartName="/ppt/notesSlides/notesSlide45.xml" ContentType="application/vnd.openxmlformats-officedocument.presentationml.notesSlide+xml"/>
  <Override PartName="/ppt/tags/tag41.xml" ContentType="application/vnd.openxmlformats-officedocument.presentationml.tags+xml"/>
  <Override PartName="/ppt/notesSlides/notesSlide46.xml" ContentType="application/vnd.openxmlformats-officedocument.presentationml.notesSlide+xml"/>
  <Override PartName="/ppt/tags/tag42.xml" ContentType="application/vnd.openxmlformats-officedocument.presentationml.tags+xml"/>
  <Override PartName="/ppt/notesSlides/notesSlide47.xml" ContentType="application/vnd.openxmlformats-officedocument.presentationml.notesSlide+xml"/>
  <Override PartName="/ppt/tags/tag43.xml" ContentType="application/vnd.openxmlformats-officedocument.presentationml.tags+xml"/>
  <Override PartName="/ppt/notesSlides/notesSlide48.xml" ContentType="application/vnd.openxmlformats-officedocument.presentationml.notesSlide+xml"/>
  <Override PartName="/ppt/tags/tag44.xml" ContentType="application/vnd.openxmlformats-officedocument.presentationml.tags+xml"/>
  <Override PartName="/ppt/notesSlides/notesSlide49.xml" ContentType="application/vnd.openxmlformats-officedocument.presentationml.notesSlide+xml"/>
  <Override PartName="/ppt/tags/tag45.xml" ContentType="application/vnd.openxmlformats-officedocument.presentationml.tags+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46.xml" ContentType="application/vnd.openxmlformats-officedocument.presentationml.tags+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tags/tag47.xml" ContentType="application/vnd.openxmlformats-officedocument.presentationml.tags+xml"/>
  <Override PartName="/ppt/notesSlides/notesSlide54.xml" ContentType="application/vnd.openxmlformats-officedocument.presentationml.notesSlide+xml"/>
  <Override PartName="/ppt/tags/tag48.xml" ContentType="application/vnd.openxmlformats-officedocument.presentationml.tags+xml"/>
  <Override PartName="/ppt/notesSlides/notesSlide55.xml" ContentType="application/vnd.openxmlformats-officedocument.presentationml.notesSlide+xml"/>
  <Override PartName="/ppt/tags/tag49.xml" ContentType="application/vnd.openxmlformats-officedocument.presentationml.tags+xml"/>
  <Override PartName="/ppt/notesSlides/notesSlide56.xml" ContentType="application/vnd.openxmlformats-officedocument.presentationml.notesSlide+xml"/>
  <Override PartName="/ppt/tags/tag50.xml" ContentType="application/vnd.openxmlformats-officedocument.presentationml.tags+xml"/>
  <Override PartName="/ppt/notesSlides/notesSlide57.xml" ContentType="application/vnd.openxmlformats-officedocument.presentationml.notesSlide+xml"/>
  <Override PartName="/ppt/tags/tag51.xml" ContentType="application/vnd.openxmlformats-officedocument.presentationml.tags+xml"/>
  <Override PartName="/ppt/notesSlides/notesSlide58.xml" ContentType="application/vnd.openxmlformats-officedocument.presentationml.notesSlide+xml"/>
  <Override PartName="/ppt/tags/tag52.xml" ContentType="application/vnd.openxmlformats-officedocument.presentationml.tags+xml"/>
  <Override PartName="/ppt/notesSlides/notesSlide59.xml" ContentType="application/vnd.openxmlformats-officedocument.presentationml.notesSlide+xml"/>
  <Override PartName="/ppt/tags/tag53.xml" ContentType="application/vnd.openxmlformats-officedocument.presentationml.tags+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6"/>
  </p:notesMasterIdLst>
  <p:sldIdLst>
    <p:sldId id="507" r:id="rId5"/>
    <p:sldId id="539" r:id="rId6"/>
    <p:sldId id="522" r:id="rId7"/>
    <p:sldId id="441" r:id="rId8"/>
    <p:sldId id="555" r:id="rId9"/>
    <p:sldId id="560" r:id="rId10"/>
    <p:sldId id="508" r:id="rId11"/>
    <p:sldId id="572" r:id="rId12"/>
    <p:sldId id="578" r:id="rId13"/>
    <p:sldId id="437" r:id="rId14"/>
    <p:sldId id="521" r:id="rId15"/>
    <p:sldId id="540" r:id="rId16"/>
    <p:sldId id="545" r:id="rId17"/>
    <p:sldId id="550" r:id="rId18"/>
    <p:sldId id="556" r:id="rId19"/>
    <p:sldId id="561" r:id="rId20"/>
    <p:sldId id="567" r:id="rId21"/>
    <p:sldId id="573" r:id="rId22"/>
    <p:sldId id="579" r:id="rId23"/>
    <p:sldId id="584" r:id="rId24"/>
    <p:sldId id="589" r:id="rId25"/>
    <p:sldId id="541" r:id="rId26"/>
    <p:sldId id="546" r:id="rId27"/>
    <p:sldId id="551" r:id="rId28"/>
    <p:sldId id="557" r:id="rId29"/>
    <p:sldId id="562" r:id="rId30"/>
    <p:sldId id="568" r:id="rId31"/>
    <p:sldId id="574" r:id="rId32"/>
    <p:sldId id="580" r:id="rId33"/>
    <p:sldId id="585" r:id="rId34"/>
    <p:sldId id="590" r:id="rId35"/>
    <p:sldId id="542" r:id="rId36"/>
    <p:sldId id="547" r:id="rId37"/>
    <p:sldId id="552" r:id="rId38"/>
    <p:sldId id="558" r:id="rId39"/>
    <p:sldId id="563" r:id="rId40"/>
    <p:sldId id="569" r:id="rId41"/>
    <p:sldId id="575" r:id="rId42"/>
    <p:sldId id="581" r:id="rId43"/>
    <p:sldId id="586" r:id="rId44"/>
    <p:sldId id="591" r:id="rId45"/>
    <p:sldId id="543" r:id="rId46"/>
    <p:sldId id="548" r:id="rId47"/>
    <p:sldId id="553" r:id="rId48"/>
    <p:sldId id="565" r:id="rId49"/>
    <p:sldId id="564" r:id="rId50"/>
    <p:sldId id="570" r:id="rId51"/>
    <p:sldId id="576" r:id="rId52"/>
    <p:sldId id="582" r:id="rId53"/>
    <p:sldId id="587" r:id="rId54"/>
    <p:sldId id="592" r:id="rId55"/>
    <p:sldId id="544" r:id="rId56"/>
    <p:sldId id="549" r:id="rId57"/>
    <p:sldId id="554" r:id="rId58"/>
    <p:sldId id="559" r:id="rId59"/>
    <p:sldId id="566" r:id="rId60"/>
    <p:sldId id="571" r:id="rId61"/>
    <p:sldId id="577" r:id="rId62"/>
    <p:sldId id="583" r:id="rId63"/>
    <p:sldId id="588" r:id="rId64"/>
    <p:sldId id="593" r:id="rId6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D3DF46B-767A-D2D4-E3CA-B591AC581DB4}" name="Rebecca McEwan" initials="RM" userId="S::rebecca.mcewan@esa.edu.au::ff810c5d-fc8a-4cb6-9b96-8b31b958f764" providerId="AD"/>
  <p188:author id="{49F87EAE-6CC1-99D4-8E31-202EF7FA06F2}" name="Trish Wilson" initials="TW" userId="1a8d7cc3620296f7"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0485" autoAdjust="0"/>
  </p:normalViewPr>
  <p:slideViewPr>
    <p:cSldViewPr snapToGrid="0">
      <p:cViewPr varScale="1">
        <p:scale>
          <a:sx n="67" d="100"/>
          <a:sy n="67" d="100"/>
        </p:scale>
        <p:origin x="1194"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71"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notesMaster" Target="notesMasters/notes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72"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A8BFD15A-096E-4E58-AB99-6E4CB2C74CCE}"/>
    <pc:docChg chg="modSld">
      <pc:chgData name="Kerrie Shanahan" userId="ae473d9f-76e9-476f-892f-2674ea963afc" providerId="ADAL" clId="{A8BFD15A-096E-4E58-AB99-6E4CB2C74CCE}" dt="2025-01-27T01:02:51.534" v="404" actId="962"/>
      <pc:docMkLst>
        <pc:docMk/>
      </pc:docMkLst>
      <pc:sldChg chg="modSp mod">
        <pc:chgData name="Kerrie Shanahan" userId="ae473d9f-76e9-476f-892f-2674ea963afc" providerId="ADAL" clId="{A8BFD15A-096E-4E58-AB99-6E4CB2C74CCE}" dt="2025-01-27T01:00:43.369" v="180" actId="962"/>
        <pc:sldMkLst>
          <pc:docMk/>
          <pc:sldMk cId="4229452571" sldId="508"/>
        </pc:sldMkLst>
        <pc:spChg chg="ord">
          <ac:chgData name="Kerrie Shanahan" userId="ae473d9f-76e9-476f-892f-2674ea963afc" providerId="ADAL" clId="{A8BFD15A-096E-4E58-AB99-6E4CB2C74CCE}" dt="2025-01-27T00:56:24.438" v="2" actId="13244"/>
          <ac:spMkLst>
            <pc:docMk/>
            <pc:sldMk cId="4229452571" sldId="508"/>
            <ac:spMk id="2" creationId="{16D46D41-7ADD-5FE4-9B45-8F0706D6E5CA}"/>
          </ac:spMkLst>
        </pc:spChg>
        <pc:grpChg chg="mod">
          <ac:chgData name="Kerrie Shanahan" userId="ae473d9f-76e9-476f-892f-2674ea963afc" providerId="ADAL" clId="{A8BFD15A-096E-4E58-AB99-6E4CB2C74CCE}" dt="2025-01-27T01:00:43.369" v="180" actId="962"/>
          <ac:grpSpMkLst>
            <pc:docMk/>
            <pc:sldMk cId="4229452571" sldId="508"/>
            <ac:grpSpMk id="4" creationId="{31E2D102-27DA-282C-F055-C42ADD90DDE3}"/>
          </ac:grpSpMkLst>
        </pc:grpChg>
      </pc:sldChg>
      <pc:sldChg chg="modSp mod">
        <pc:chgData name="Kerrie Shanahan" userId="ae473d9f-76e9-476f-892f-2674ea963afc" providerId="ADAL" clId="{A8BFD15A-096E-4E58-AB99-6E4CB2C74CCE}" dt="2025-01-27T00:59:51.434" v="90" actId="962"/>
        <pc:sldMkLst>
          <pc:docMk/>
          <pc:sldMk cId="3556024566" sldId="522"/>
        </pc:sldMkLst>
        <pc:grpChg chg="mod">
          <ac:chgData name="Kerrie Shanahan" userId="ae473d9f-76e9-476f-892f-2674ea963afc" providerId="ADAL" clId="{A8BFD15A-096E-4E58-AB99-6E4CB2C74CCE}" dt="2025-01-27T00:59:51.434" v="90" actId="962"/>
          <ac:grpSpMkLst>
            <pc:docMk/>
            <pc:sldMk cId="3556024566" sldId="522"/>
            <ac:grpSpMk id="3" creationId="{E6F24364-82C3-AF67-FD67-3FFE68044230}"/>
          </ac:grpSpMkLst>
        </pc:grpChg>
      </pc:sldChg>
      <pc:sldChg chg="modSp mod">
        <pc:chgData name="Kerrie Shanahan" userId="ae473d9f-76e9-476f-892f-2674ea963afc" providerId="ADAL" clId="{A8BFD15A-096E-4E58-AB99-6E4CB2C74CCE}" dt="2025-01-27T01:00:53.332" v="196" actId="962"/>
        <pc:sldMkLst>
          <pc:docMk/>
          <pc:sldMk cId="3587444121" sldId="545"/>
        </pc:sldMkLst>
        <pc:grpChg chg="mod">
          <ac:chgData name="Kerrie Shanahan" userId="ae473d9f-76e9-476f-892f-2674ea963afc" providerId="ADAL" clId="{A8BFD15A-096E-4E58-AB99-6E4CB2C74CCE}" dt="2025-01-27T01:00:53.332" v="196" actId="962"/>
          <ac:grpSpMkLst>
            <pc:docMk/>
            <pc:sldMk cId="3587444121" sldId="545"/>
            <ac:grpSpMk id="8" creationId="{7447AA6F-7B41-6751-E708-0B7EF9F7BBD5}"/>
          </ac:grpSpMkLst>
        </pc:grpChg>
      </pc:sldChg>
      <pc:sldChg chg="modSp mod">
        <pc:chgData name="Kerrie Shanahan" userId="ae473d9f-76e9-476f-892f-2674ea963afc" providerId="ADAL" clId="{A8BFD15A-096E-4E58-AB99-6E4CB2C74CCE}" dt="2025-01-27T01:01:29.368" v="258" actId="962"/>
        <pc:sldMkLst>
          <pc:docMk/>
          <pc:sldMk cId="2157135992" sldId="546"/>
        </pc:sldMkLst>
        <pc:grpChg chg="mod">
          <ac:chgData name="Kerrie Shanahan" userId="ae473d9f-76e9-476f-892f-2674ea963afc" providerId="ADAL" clId="{A8BFD15A-096E-4E58-AB99-6E4CB2C74CCE}" dt="2025-01-27T01:01:29.368" v="258" actId="962"/>
          <ac:grpSpMkLst>
            <pc:docMk/>
            <pc:sldMk cId="2157135992" sldId="546"/>
            <ac:grpSpMk id="3" creationId="{B94856A7-92AF-4324-8648-F6337999DFCA}"/>
          </ac:grpSpMkLst>
        </pc:grpChg>
      </pc:sldChg>
      <pc:sldChg chg="modSp mod">
        <pc:chgData name="Kerrie Shanahan" userId="ae473d9f-76e9-476f-892f-2674ea963afc" providerId="ADAL" clId="{A8BFD15A-096E-4E58-AB99-6E4CB2C74CCE}" dt="2025-01-27T01:01:53.023" v="300" actId="962"/>
        <pc:sldMkLst>
          <pc:docMk/>
          <pc:sldMk cId="2560660399" sldId="547"/>
        </pc:sldMkLst>
        <pc:grpChg chg="mod">
          <ac:chgData name="Kerrie Shanahan" userId="ae473d9f-76e9-476f-892f-2674ea963afc" providerId="ADAL" clId="{A8BFD15A-096E-4E58-AB99-6E4CB2C74CCE}" dt="2025-01-27T01:01:53.023" v="300" actId="962"/>
          <ac:grpSpMkLst>
            <pc:docMk/>
            <pc:sldMk cId="2560660399" sldId="547"/>
            <ac:grpSpMk id="3" creationId="{C17C1A7A-D74D-125A-E051-B38E78A0729B}"/>
          </ac:grpSpMkLst>
        </pc:grpChg>
      </pc:sldChg>
      <pc:sldChg chg="modSp mod">
        <pc:chgData name="Kerrie Shanahan" userId="ae473d9f-76e9-476f-892f-2674ea963afc" providerId="ADAL" clId="{A8BFD15A-096E-4E58-AB99-6E4CB2C74CCE}" dt="2025-01-27T01:02:17.520" v="340" actId="962"/>
        <pc:sldMkLst>
          <pc:docMk/>
          <pc:sldMk cId="4034500574" sldId="548"/>
        </pc:sldMkLst>
        <pc:grpChg chg="mod">
          <ac:chgData name="Kerrie Shanahan" userId="ae473d9f-76e9-476f-892f-2674ea963afc" providerId="ADAL" clId="{A8BFD15A-096E-4E58-AB99-6E4CB2C74CCE}" dt="2025-01-27T01:02:17.520" v="340" actId="962"/>
          <ac:grpSpMkLst>
            <pc:docMk/>
            <pc:sldMk cId="4034500574" sldId="548"/>
            <ac:grpSpMk id="3" creationId="{E9E5070B-429A-73A5-BBEB-696CA122E9A4}"/>
          </ac:grpSpMkLst>
        </pc:grpChg>
      </pc:sldChg>
      <pc:sldChg chg="modSp mod">
        <pc:chgData name="Kerrie Shanahan" userId="ae473d9f-76e9-476f-892f-2674ea963afc" providerId="ADAL" clId="{A8BFD15A-096E-4E58-AB99-6E4CB2C74CCE}" dt="2025-01-27T01:02:38.807" v="380" actId="962"/>
        <pc:sldMkLst>
          <pc:docMk/>
          <pc:sldMk cId="3910261549" sldId="549"/>
        </pc:sldMkLst>
        <pc:grpChg chg="mod">
          <ac:chgData name="Kerrie Shanahan" userId="ae473d9f-76e9-476f-892f-2674ea963afc" providerId="ADAL" clId="{A8BFD15A-096E-4E58-AB99-6E4CB2C74CCE}" dt="2025-01-27T01:02:38.807" v="380" actId="962"/>
          <ac:grpSpMkLst>
            <pc:docMk/>
            <pc:sldMk cId="3910261549" sldId="549"/>
            <ac:grpSpMk id="3" creationId="{220F8CA1-B949-E344-FB0D-8EC6C55227A8}"/>
          </ac:grpSpMkLst>
        </pc:grpChg>
      </pc:sldChg>
      <pc:sldChg chg="modSp mod">
        <pc:chgData name="Kerrie Shanahan" userId="ae473d9f-76e9-476f-892f-2674ea963afc" providerId="ADAL" clId="{A8BFD15A-096E-4E58-AB99-6E4CB2C74CCE}" dt="2025-01-27T01:00:06.212" v="114" actId="962"/>
        <pc:sldMkLst>
          <pc:docMk/>
          <pc:sldMk cId="3938192380" sldId="555"/>
        </pc:sldMkLst>
        <pc:spChg chg="ord">
          <ac:chgData name="Kerrie Shanahan" userId="ae473d9f-76e9-476f-892f-2674ea963afc" providerId="ADAL" clId="{A8BFD15A-096E-4E58-AB99-6E4CB2C74CCE}" dt="2025-01-27T00:55:55.128" v="0" actId="13244"/>
          <ac:spMkLst>
            <pc:docMk/>
            <pc:sldMk cId="3938192380" sldId="555"/>
            <ac:spMk id="2" creationId="{ABC8C653-4901-FA10-7B6C-5130463D7CD6}"/>
          </ac:spMkLst>
        </pc:spChg>
        <pc:spChg chg="mod">
          <ac:chgData name="Kerrie Shanahan" userId="ae473d9f-76e9-476f-892f-2674ea963afc" providerId="ADAL" clId="{A8BFD15A-096E-4E58-AB99-6E4CB2C74CCE}" dt="2025-01-27T01:00:06.212" v="114" actId="962"/>
          <ac:spMkLst>
            <pc:docMk/>
            <pc:sldMk cId="3938192380" sldId="555"/>
            <ac:spMk id="9" creationId="{0FF14CE0-A5F2-18E7-7C55-11B2B2FF12E9}"/>
          </ac:spMkLst>
        </pc:spChg>
      </pc:sldChg>
      <pc:sldChg chg="modSp mod">
        <pc:chgData name="Kerrie Shanahan" userId="ae473d9f-76e9-476f-892f-2674ea963afc" providerId="ADAL" clId="{A8BFD15A-096E-4E58-AB99-6E4CB2C74CCE}" dt="2025-01-27T00:56:39.358" v="5" actId="13244"/>
        <pc:sldMkLst>
          <pc:docMk/>
          <pc:sldMk cId="3589481424" sldId="556"/>
        </pc:sldMkLst>
        <pc:spChg chg="ord">
          <ac:chgData name="Kerrie Shanahan" userId="ae473d9f-76e9-476f-892f-2674ea963afc" providerId="ADAL" clId="{A8BFD15A-096E-4E58-AB99-6E4CB2C74CCE}" dt="2025-01-27T00:56:39.358" v="5" actId="13244"/>
          <ac:spMkLst>
            <pc:docMk/>
            <pc:sldMk cId="3589481424" sldId="556"/>
            <ac:spMk id="2" creationId="{E719FAB4-7F34-5D5E-7BEB-CC4EAA9A7293}"/>
          </ac:spMkLst>
        </pc:spChg>
      </pc:sldChg>
      <pc:sldChg chg="modSp mod">
        <pc:chgData name="Kerrie Shanahan" userId="ae473d9f-76e9-476f-892f-2674ea963afc" providerId="ADAL" clId="{A8BFD15A-096E-4E58-AB99-6E4CB2C74CCE}" dt="2025-01-27T00:57:04.381" v="10"/>
        <pc:sldMkLst>
          <pc:docMk/>
          <pc:sldMk cId="2379766348" sldId="557"/>
        </pc:sldMkLst>
        <pc:spChg chg="ord">
          <ac:chgData name="Kerrie Shanahan" userId="ae473d9f-76e9-476f-892f-2674ea963afc" providerId="ADAL" clId="{A8BFD15A-096E-4E58-AB99-6E4CB2C74CCE}" dt="2025-01-27T00:57:04.381" v="10"/>
          <ac:spMkLst>
            <pc:docMk/>
            <pc:sldMk cId="2379766348" sldId="557"/>
            <ac:spMk id="2" creationId="{19A47075-1939-E40B-EAF5-4557B691DE1E}"/>
          </ac:spMkLst>
        </pc:spChg>
      </pc:sldChg>
      <pc:sldChg chg="modSp mod">
        <pc:chgData name="Kerrie Shanahan" userId="ae473d9f-76e9-476f-892f-2674ea963afc" providerId="ADAL" clId="{A8BFD15A-096E-4E58-AB99-6E4CB2C74CCE}" dt="2025-01-27T00:57:28.223" v="15"/>
        <pc:sldMkLst>
          <pc:docMk/>
          <pc:sldMk cId="2999284254" sldId="558"/>
        </pc:sldMkLst>
        <pc:spChg chg="ord">
          <ac:chgData name="Kerrie Shanahan" userId="ae473d9f-76e9-476f-892f-2674ea963afc" providerId="ADAL" clId="{A8BFD15A-096E-4E58-AB99-6E4CB2C74CCE}" dt="2025-01-27T00:57:28.223" v="15"/>
          <ac:spMkLst>
            <pc:docMk/>
            <pc:sldMk cId="2999284254" sldId="558"/>
            <ac:spMk id="2" creationId="{ADF0D873-8F59-AB11-2FAE-709FC548A101}"/>
          </ac:spMkLst>
        </pc:spChg>
      </pc:sldChg>
      <pc:sldChg chg="modSp mod">
        <pc:chgData name="Kerrie Shanahan" userId="ae473d9f-76e9-476f-892f-2674ea963afc" providerId="ADAL" clId="{A8BFD15A-096E-4E58-AB99-6E4CB2C74CCE}" dt="2025-01-27T00:58:40.634" v="28"/>
        <pc:sldMkLst>
          <pc:docMk/>
          <pc:sldMk cId="3284974819" sldId="559"/>
        </pc:sldMkLst>
        <pc:spChg chg="ord">
          <ac:chgData name="Kerrie Shanahan" userId="ae473d9f-76e9-476f-892f-2674ea963afc" providerId="ADAL" clId="{A8BFD15A-096E-4E58-AB99-6E4CB2C74CCE}" dt="2025-01-27T00:58:40.634" v="28"/>
          <ac:spMkLst>
            <pc:docMk/>
            <pc:sldMk cId="3284974819" sldId="559"/>
            <ac:spMk id="2" creationId="{85EE8B5E-BCA9-AED5-8D9C-EDCB8B120DA0}"/>
          </ac:spMkLst>
        </pc:spChg>
      </pc:sldChg>
      <pc:sldChg chg="modSp mod">
        <pc:chgData name="Kerrie Shanahan" userId="ae473d9f-76e9-476f-892f-2674ea963afc" providerId="ADAL" clId="{A8BFD15A-096E-4E58-AB99-6E4CB2C74CCE}" dt="2025-01-27T01:00:30.965" v="178" actId="962"/>
        <pc:sldMkLst>
          <pc:docMk/>
          <pc:sldMk cId="2944201664" sldId="560"/>
        </pc:sldMkLst>
        <pc:spChg chg="mod">
          <ac:chgData name="Kerrie Shanahan" userId="ae473d9f-76e9-476f-892f-2674ea963afc" providerId="ADAL" clId="{A8BFD15A-096E-4E58-AB99-6E4CB2C74CCE}" dt="2025-01-27T01:00:30.965" v="178" actId="962"/>
          <ac:spMkLst>
            <pc:docMk/>
            <pc:sldMk cId="2944201664" sldId="560"/>
            <ac:spMk id="2" creationId="{CF7A8676-A8C8-4D75-F2E9-0F859BE09D37}"/>
          </ac:spMkLst>
        </pc:spChg>
        <pc:spChg chg="ord">
          <ac:chgData name="Kerrie Shanahan" userId="ae473d9f-76e9-476f-892f-2674ea963afc" providerId="ADAL" clId="{A8BFD15A-096E-4E58-AB99-6E4CB2C74CCE}" dt="2025-01-27T00:56:01.863" v="1" actId="13244"/>
          <ac:spMkLst>
            <pc:docMk/>
            <pc:sldMk cId="2944201664" sldId="560"/>
            <ac:spMk id="3" creationId="{799F4E40-16A8-BFB6-A35E-E6A4AD0E9D11}"/>
          </ac:spMkLst>
        </pc:spChg>
      </pc:sldChg>
      <pc:sldChg chg="modSp mod">
        <pc:chgData name="Kerrie Shanahan" userId="ae473d9f-76e9-476f-892f-2674ea963afc" providerId="ADAL" clId="{A8BFD15A-096E-4E58-AB99-6E4CB2C74CCE}" dt="2025-01-27T00:56:44.170" v="6" actId="13244"/>
        <pc:sldMkLst>
          <pc:docMk/>
          <pc:sldMk cId="2874417576" sldId="561"/>
        </pc:sldMkLst>
        <pc:spChg chg="ord">
          <ac:chgData name="Kerrie Shanahan" userId="ae473d9f-76e9-476f-892f-2674ea963afc" providerId="ADAL" clId="{A8BFD15A-096E-4E58-AB99-6E4CB2C74CCE}" dt="2025-01-27T00:56:44.170" v="6" actId="13244"/>
          <ac:spMkLst>
            <pc:docMk/>
            <pc:sldMk cId="2874417576" sldId="561"/>
            <ac:spMk id="3" creationId="{04546E3F-A88B-5007-6411-EEA689078290}"/>
          </ac:spMkLst>
        </pc:spChg>
      </pc:sldChg>
      <pc:sldChg chg="modSp mod">
        <pc:chgData name="Kerrie Shanahan" userId="ae473d9f-76e9-476f-892f-2674ea963afc" providerId="ADAL" clId="{A8BFD15A-096E-4E58-AB99-6E4CB2C74CCE}" dt="2025-01-27T00:57:09.561" v="11"/>
        <pc:sldMkLst>
          <pc:docMk/>
          <pc:sldMk cId="2463512261" sldId="562"/>
        </pc:sldMkLst>
        <pc:spChg chg="ord">
          <ac:chgData name="Kerrie Shanahan" userId="ae473d9f-76e9-476f-892f-2674ea963afc" providerId="ADAL" clId="{A8BFD15A-096E-4E58-AB99-6E4CB2C74CCE}" dt="2025-01-27T00:57:09.561" v="11"/>
          <ac:spMkLst>
            <pc:docMk/>
            <pc:sldMk cId="2463512261" sldId="562"/>
            <ac:spMk id="3" creationId="{F1CF9426-55D0-1CC5-4342-156FE0EB6E5B}"/>
          </ac:spMkLst>
        </pc:spChg>
      </pc:sldChg>
      <pc:sldChg chg="modSp mod">
        <pc:chgData name="Kerrie Shanahan" userId="ae473d9f-76e9-476f-892f-2674ea963afc" providerId="ADAL" clId="{A8BFD15A-096E-4E58-AB99-6E4CB2C74CCE}" dt="2025-01-27T00:57:32.628" v="16"/>
        <pc:sldMkLst>
          <pc:docMk/>
          <pc:sldMk cId="4181408241" sldId="563"/>
        </pc:sldMkLst>
        <pc:spChg chg="ord">
          <ac:chgData name="Kerrie Shanahan" userId="ae473d9f-76e9-476f-892f-2674ea963afc" providerId="ADAL" clId="{A8BFD15A-096E-4E58-AB99-6E4CB2C74CCE}" dt="2025-01-27T00:57:32.628" v="16"/>
          <ac:spMkLst>
            <pc:docMk/>
            <pc:sldMk cId="4181408241" sldId="563"/>
            <ac:spMk id="3" creationId="{4CE381A6-6AEA-BBF5-D3F5-B44167E63F7D}"/>
          </ac:spMkLst>
        </pc:spChg>
      </pc:sldChg>
      <pc:sldChg chg="modSp mod">
        <pc:chgData name="Kerrie Shanahan" userId="ae473d9f-76e9-476f-892f-2674ea963afc" providerId="ADAL" clId="{A8BFD15A-096E-4E58-AB99-6E4CB2C74CCE}" dt="2025-01-27T00:57:55.486" v="21"/>
        <pc:sldMkLst>
          <pc:docMk/>
          <pc:sldMk cId="3144839935" sldId="564"/>
        </pc:sldMkLst>
        <pc:spChg chg="ord">
          <ac:chgData name="Kerrie Shanahan" userId="ae473d9f-76e9-476f-892f-2674ea963afc" providerId="ADAL" clId="{A8BFD15A-096E-4E58-AB99-6E4CB2C74CCE}" dt="2025-01-27T00:57:55.486" v="21"/>
          <ac:spMkLst>
            <pc:docMk/>
            <pc:sldMk cId="3144839935" sldId="564"/>
            <ac:spMk id="3" creationId="{AFC188D3-0311-751C-6505-A7A2A0D0BD7F}"/>
          </ac:spMkLst>
        </pc:spChg>
      </pc:sldChg>
      <pc:sldChg chg="modSp mod">
        <pc:chgData name="Kerrie Shanahan" userId="ae473d9f-76e9-476f-892f-2674ea963afc" providerId="ADAL" clId="{A8BFD15A-096E-4E58-AB99-6E4CB2C74CCE}" dt="2025-01-27T00:57:49.761" v="20"/>
        <pc:sldMkLst>
          <pc:docMk/>
          <pc:sldMk cId="4087121592" sldId="565"/>
        </pc:sldMkLst>
        <pc:spChg chg="ord">
          <ac:chgData name="Kerrie Shanahan" userId="ae473d9f-76e9-476f-892f-2674ea963afc" providerId="ADAL" clId="{A8BFD15A-096E-4E58-AB99-6E4CB2C74CCE}" dt="2025-01-27T00:57:49.761" v="20"/>
          <ac:spMkLst>
            <pc:docMk/>
            <pc:sldMk cId="4087121592" sldId="565"/>
            <ac:spMk id="2" creationId="{3ACF4C78-6E2B-226E-096B-721D529FBC25}"/>
          </ac:spMkLst>
        </pc:spChg>
      </pc:sldChg>
      <pc:sldChg chg="modSp mod">
        <pc:chgData name="Kerrie Shanahan" userId="ae473d9f-76e9-476f-892f-2674ea963afc" providerId="ADAL" clId="{A8BFD15A-096E-4E58-AB99-6E4CB2C74CCE}" dt="2025-01-27T00:58:44.433" v="29"/>
        <pc:sldMkLst>
          <pc:docMk/>
          <pc:sldMk cId="3820442287" sldId="566"/>
        </pc:sldMkLst>
        <pc:spChg chg="ord">
          <ac:chgData name="Kerrie Shanahan" userId="ae473d9f-76e9-476f-892f-2674ea963afc" providerId="ADAL" clId="{A8BFD15A-096E-4E58-AB99-6E4CB2C74CCE}" dt="2025-01-27T00:58:44.433" v="29"/>
          <ac:spMkLst>
            <pc:docMk/>
            <pc:sldMk cId="3820442287" sldId="566"/>
            <ac:spMk id="3" creationId="{B51A900D-EA92-9696-8D4A-EA0592F12ED0}"/>
          </ac:spMkLst>
        </pc:spChg>
      </pc:sldChg>
      <pc:sldChg chg="modSp mod">
        <pc:chgData name="Kerrie Shanahan" userId="ae473d9f-76e9-476f-892f-2674ea963afc" providerId="ADAL" clId="{A8BFD15A-096E-4E58-AB99-6E4CB2C74CCE}" dt="2025-01-27T01:01:06.434" v="222" actId="962"/>
        <pc:sldMkLst>
          <pc:docMk/>
          <pc:sldMk cId="3189525055" sldId="567"/>
        </pc:sldMkLst>
        <pc:spChg chg="ord">
          <ac:chgData name="Kerrie Shanahan" userId="ae473d9f-76e9-476f-892f-2674ea963afc" providerId="ADAL" clId="{A8BFD15A-096E-4E58-AB99-6E4CB2C74CCE}" dt="2025-01-27T00:56:48.664" v="7" actId="13244"/>
          <ac:spMkLst>
            <pc:docMk/>
            <pc:sldMk cId="3189525055" sldId="567"/>
            <ac:spMk id="3" creationId="{62E33B81-9241-7BDE-B5CB-94E15744083B}"/>
          </ac:spMkLst>
        </pc:spChg>
        <pc:grpChg chg="mod">
          <ac:chgData name="Kerrie Shanahan" userId="ae473d9f-76e9-476f-892f-2674ea963afc" providerId="ADAL" clId="{A8BFD15A-096E-4E58-AB99-6E4CB2C74CCE}" dt="2025-01-27T01:01:06.434" v="222" actId="962"/>
          <ac:grpSpMkLst>
            <pc:docMk/>
            <pc:sldMk cId="3189525055" sldId="567"/>
            <ac:grpSpMk id="2" creationId="{FE0C2009-5529-5F09-E980-183D589323F2}"/>
          </ac:grpSpMkLst>
        </pc:grpChg>
      </pc:sldChg>
      <pc:sldChg chg="modSp mod">
        <pc:chgData name="Kerrie Shanahan" userId="ae473d9f-76e9-476f-892f-2674ea963afc" providerId="ADAL" clId="{A8BFD15A-096E-4E58-AB99-6E4CB2C74CCE}" dt="2025-01-27T01:01:37.620" v="272" actId="962"/>
        <pc:sldMkLst>
          <pc:docMk/>
          <pc:sldMk cId="1957157228" sldId="568"/>
        </pc:sldMkLst>
        <pc:spChg chg="ord">
          <ac:chgData name="Kerrie Shanahan" userId="ae473d9f-76e9-476f-892f-2674ea963afc" providerId="ADAL" clId="{A8BFD15A-096E-4E58-AB99-6E4CB2C74CCE}" dt="2025-01-27T00:57:14.585" v="12"/>
          <ac:spMkLst>
            <pc:docMk/>
            <pc:sldMk cId="1957157228" sldId="568"/>
            <ac:spMk id="2" creationId="{683E6BD3-210C-6588-199E-CAC10C79F876}"/>
          </ac:spMkLst>
        </pc:spChg>
        <pc:grpChg chg="mod">
          <ac:chgData name="Kerrie Shanahan" userId="ae473d9f-76e9-476f-892f-2674ea963afc" providerId="ADAL" clId="{A8BFD15A-096E-4E58-AB99-6E4CB2C74CCE}" dt="2025-01-27T01:01:37.620" v="272" actId="962"/>
          <ac:grpSpMkLst>
            <pc:docMk/>
            <pc:sldMk cId="1957157228" sldId="568"/>
            <ac:grpSpMk id="3" creationId="{79AFA0D8-499F-3920-7603-E287995A5AE6}"/>
          </ac:grpSpMkLst>
        </pc:grpChg>
      </pc:sldChg>
      <pc:sldChg chg="modSp mod">
        <pc:chgData name="Kerrie Shanahan" userId="ae473d9f-76e9-476f-892f-2674ea963afc" providerId="ADAL" clId="{A8BFD15A-096E-4E58-AB99-6E4CB2C74CCE}" dt="2025-01-27T01:02:00.064" v="312" actId="962"/>
        <pc:sldMkLst>
          <pc:docMk/>
          <pc:sldMk cId="1783843905" sldId="569"/>
        </pc:sldMkLst>
        <pc:spChg chg="ord">
          <ac:chgData name="Kerrie Shanahan" userId="ae473d9f-76e9-476f-892f-2674ea963afc" providerId="ADAL" clId="{A8BFD15A-096E-4E58-AB99-6E4CB2C74CCE}" dt="2025-01-27T00:57:37.416" v="17"/>
          <ac:spMkLst>
            <pc:docMk/>
            <pc:sldMk cId="1783843905" sldId="569"/>
            <ac:spMk id="2" creationId="{A10DF7C5-09F5-19DC-70C2-4BC8A7331AD1}"/>
          </ac:spMkLst>
        </pc:spChg>
        <pc:grpChg chg="mod">
          <ac:chgData name="Kerrie Shanahan" userId="ae473d9f-76e9-476f-892f-2674ea963afc" providerId="ADAL" clId="{A8BFD15A-096E-4E58-AB99-6E4CB2C74CCE}" dt="2025-01-27T01:02:00.064" v="312" actId="962"/>
          <ac:grpSpMkLst>
            <pc:docMk/>
            <pc:sldMk cId="1783843905" sldId="569"/>
            <ac:grpSpMk id="13" creationId="{4CDB3F12-D95B-5F0B-E2BF-1E4EF886B004}"/>
          </ac:grpSpMkLst>
        </pc:grpChg>
      </pc:sldChg>
      <pc:sldChg chg="addSp modSp mod">
        <pc:chgData name="Kerrie Shanahan" userId="ae473d9f-76e9-476f-892f-2674ea963afc" providerId="ADAL" clId="{A8BFD15A-096E-4E58-AB99-6E4CB2C74CCE}" dt="2025-01-27T01:02:24.752" v="352" actId="962"/>
        <pc:sldMkLst>
          <pc:docMk/>
          <pc:sldMk cId="180421842" sldId="570"/>
        </pc:sldMkLst>
        <pc:spChg chg="ord">
          <ac:chgData name="Kerrie Shanahan" userId="ae473d9f-76e9-476f-892f-2674ea963afc" providerId="ADAL" clId="{A8BFD15A-096E-4E58-AB99-6E4CB2C74CCE}" dt="2025-01-27T00:58:17.598" v="24"/>
          <ac:spMkLst>
            <pc:docMk/>
            <pc:sldMk cId="180421842" sldId="570"/>
            <ac:spMk id="2" creationId="{141C9885-AD16-9A2F-ADED-7C17AE9BA194}"/>
          </ac:spMkLst>
        </pc:spChg>
        <pc:spChg chg="mod">
          <ac:chgData name="Kerrie Shanahan" userId="ae473d9f-76e9-476f-892f-2674ea963afc" providerId="ADAL" clId="{A8BFD15A-096E-4E58-AB99-6E4CB2C74CCE}" dt="2025-01-27T00:58:09.095" v="22" actId="164"/>
          <ac:spMkLst>
            <pc:docMk/>
            <pc:sldMk cId="180421842" sldId="570"/>
            <ac:spMk id="5" creationId="{C2D6AC3C-6B9F-A3FE-0D4A-0EF2FA7DF583}"/>
          </ac:spMkLst>
        </pc:spChg>
        <pc:spChg chg="mod">
          <ac:chgData name="Kerrie Shanahan" userId="ae473d9f-76e9-476f-892f-2674ea963afc" providerId="ADAL" clId="{A8BFD15A-096E-4E58-AB99-6E4CB2C74CCE}" dt="2025-01-27T00:58:09.095" v="22" actId="164"/>
          <ac:spMkLst>
            <pc:docMk/>
            <pc:sldMk cId="180421842" sldId="570"/>
            <ac:spMk id="6" creationId="{ED525235-C30F-FAF6-7E41-BD59F6F08072}"/>
          </ac:spMkLst>
        </pc:spChg>
        <pc:spChg chg="mod">
          <ac:chgData name="Kerrie Shanahan" userId="ae473d9f-76e9-476f-892f-2674ea963afc" providerId="ADAL" clId="{A8BFD15A-096E-4E58-AB99-6E4CB2C74CCE}" dt="2025-01-27T00:58:09.095" v="22" actId="164"/>
          <ac:spMkLst>
            <pc:docMk/>
            <pc:sldMk cId="180421842" sldId="570"/>
            <ac:spMk id="7" creationId="{5AFAF157-6DC3-A86B-358E-EDD7ED190D53}"/>
          </ac:spMkLst>
        </pc:spChg>
        <pc:grpChg chg="add mod">
          <ac:chgData name="Kerrie Shanahan" userId="ae473d9f-76e9-476f-892f-2674ea963afc" providerId="ADAL" clId="{A8BFD15A-096E-4E58-AB99-6E4CB2C74CCE}" dt="2025-01-27T00:58:15.418" v="23" actId="164"/>
          <ac:grpSpMkLst>
            <pc:docMk/>
            <pc:sldMk cId="180421842" sldId="570"/>
            <ac:grpSpMk id="3" creationId="{EC9EB315-F148-265C-EC7F-3AEDF2245A63}"/>
          </ac:grpSpMkLst>
        </pc:grpChg>
        <pc:grpChg chg="add mod">
          <ac:chgData name="Kerrie Shanahan" userId="ae473d9f-76e9-476f-892f-2674ea963afc" providerId="ADAL" clId="{A8BFD15A-096E-4E58-AB99-6E4CB2C74CCE}" dt="2025-01-27T01:02:24.752" v="352" actId="962"/>
          <ac:grpSpMkLst>
            <pc:docMk/>
            <pc:sldMk cId="180421842" sldId="570"/>
            <ac:grpSpMk id="4" creationId="{9CCBB00C-C329-11D2-AAE0-4DF1B3B761A7}"/>
          </ac:grpSpMkLst>
        </pc:grpChg>
        <pc:picChg chg="mod">
          <ac:chgData name="Kerrie Shanahan" userId="ae473d9f-76e9-476f-892f-2674ea963afc" providerId="ADAL" clId="{A8BFD15A-096E-4E58-AB99-6E4CB2C74CCE}" dt="2025-01-27T00:58:15.418" v="23" actId="164"/>
          <ac:picMkLst>
            <pc:docMk/>
            <pc:sldMk cId="180421842" sldId="570"/>
            <ac:picMk id="8" creationId="{4C6A7D4B-F8DA-29BB-A3E3-37A9DB03DDB9}"/>
          </ac:picMkLst>
        </pc:picChg>
        <pc:picChg chg="mod">
          <ac:chgData name="Kerrie Shanahan" userId="ae473d9f-76e9-476f-892f-2674ea963afc" providerId="ADAL" clId="{A8BFD15A-096E-4E58-AB99-6E4CB2C74CCE}" dt="2025-01-27T00:58:15.418" v="23" actId="164"/>
          <ac:picMkLst>
            <pc:docMk/>
            <pc:sldMk cId="180421842" sldId="570"/>
            <ac:picMk id="9" creationId="{1AA22954-0408-FD9A-87CD-B89B21CD2E94}"/>
          </ac:picMkLst>
        </pc:picChg>
      </pc:sldChg>
      <pc:sldChg chg="modSp mod">
        <pc:chgData name="Kerrie Shanahan" userId="ae473d9f-76e9-476f-892f-2674ea963afc" providerId="ADAL" clId="{A8BFD15A-096E-4E58-AB99-6E4CB2C74CCE}" dt="2025-01-27T01:02:44.747" v="392" actId="962"/>
        <pc:sldMkLst>
          <pc:docMk/>
          <pc:sldMk cId="2136890695" sldId="571"/>
        </pc:sldMkLst>
        <pc:spChg chg="ord">
          <ac:chgData name="Kerrie Shanahan" userId="ae473d9f-76e9-476f-892f-2674ea963afc" providerId="ADAL" clId="{A8BFD15A-096E-4E58-AB99-6E4CB2C74CCE}" dt="2025-01-27T00:58:48.531" v="30"/>
          <ac:spMkLst>
            <pc:docMk/>
            <pc:sldMk cId="2136890695" sldId="571"/>
            <ac:spMk id="3" creationId="{68D1FD73-2C7B-80DD-DEC2-2B8CE0775200}"/>
          </ac:spMkLst>
        </pc:spChg>
        <pc:grpChg chg="mod">
          <ac:chgData name="Kerrie Shanahan" userId="ae473d9f-76e9-476f-892f-2674ea963afc" providerId="ADAL" clId="{A8BFD15A-096E-4E58-AB99-6E4CB2C74CCE}" dt="2025-01-27T01:02:44.747" v="392" actId="962"/>
          <ac:grpSpMkLst>
            <pc:docMk/>
            <pc:sldMk cId="2136890695" sldId="571"/>
            <ac:grpSpMk id="2" creationId="{1C8BDF47-A954-A680-D032-1A36D99C5321}"/>
          </ac:grpSpMkLst>
        </pc:grpChg>
      </pc:sldChg>
      <pc:sldChg chg="modSp mod">
        <pc:chgData name="Kerrie Shanahan" userId="ae473d9f-76e9-476f-892f-2674ea963afc" providerId="ADAL" clId="{A8BFD15A-096E-4E58-AB99-6E4CB2C74CCE}" dt="2025-01-27T00:59:33.806" v="88" actId="962"/>
        <pc:sldMkLst>
          <pc:docMk/>
          <pc:sldMk cId="4020813646" sldId="572"/>
        </pc:sldMkLst>
        <pc:spChg chg="ord">
          <ac:chgData name="Kerrie Shanahan" userId="ae473d9f-76e9-476f-892f-2674ea963afc" providerId="ADAL" clId="{A8BFD15A-096E-4E58-AB99-6E4CB2C74CCE}" dt="2025-01-27T00:56:29.726" v="3" actId="13244"/>
          <ac:spMkLst>
            <pc:docMk/>
            <pc:sldMk cId="4020813646" sldId="572"/>
            <ac:spMk id="2" creationId="{10449C5E-0544-11CB-53EF-CD8DB17F91EB}"/>
          </ac:spMkLst>
        </pc:spChg>
        <pc:grpChg chg="mod">
          <ac:chgData name="Kerrie Shanahan" userId="ae473d9f-76e9-476f-892f-2674ea963afc" providerId="ADAL" clId="{A8BFD15A-096E-4E58-AB99-6E4CB2C74CCE}" dt="2025-01-27T00:59:33.806" v="88" actId="962"/>
          <ac:grpSpMkLst>
            <pc:docMk/>
            <pc:sldMk cId="4020813646" sldId="572"/>
            <ac:grpSpMk id="16" creationId="{6F6F65B3-8ADA-FD72-C483-C477B991ED8E}"/>
          </ac:grpSpMkLst>
        </pc:grpChg>
      </pc:sldChg>
      <pc:sldChg chg="modSp mod">
        <pc:chgData name="Kerrie Shanahan" userId="ae473d9f-76e9-476f-892f-2674ea963afc" providerId="ADAL" clId="{A8BFD15A-096E-4E58-AB99-6E4CB2C74CCE}" dt="2025-01-27T01:01:19.413" v="242" actId="962"/>
        <pc:sldMkLst>
          <pc:docMk/>
          <pc:sldMk cId="2268673596" sldId="573"/>
        </pc:sldMkLst>
        <pc:spChg chg="ord">
          <ac:chgData name="Kerrie Shanahan" userId="ae473d9f-76e9-476f-892f-2674ea963afc" providerId="ADAL" clId="{A8BFD15A-096E-4E58-AB99-6E4CB2C74CCE}" dt="2025-01-27T00:56:53.100" v="8" actId="13244"/>
          <ac:spMkLst>
            <pc:docMk/>
            <pc:sldMk cId="2268673596" sldId="573"/>
            <ac:spMk id="8" creationId="{37444C8F-BEDA-924A-65BC-F3D821B88251}"/>
          </ac:spMkLst>
        </pc:spChg>
        <pc:grpChg chg="mod">
          <ac:chgData name="Kerrie Shanahan" userId="ae473d9f-76e9-476f-892f-2674ea963afc" providerId="ADAL" clId="{A8BFD15A-096E-4E58-AB99-6E4CB2C74CCE}" dt="2025-01-27T01:01:19.413" v="242" actId="962"/>
          <ac:grpSpMkLst>
            <pc:docMk/>
            <pc:sldMk cId="2268673596" sldId="573"/>
            <ac:grpSpMk id="2" creationId="{14E5C3B0-FD84-EB7E-2BEE-9150D342B61C}"/>
          </ac:grpSpMkLst>
        </pc:grpChg>
      </pc:sldChg>
      <pc:sldChg chg="modSp mod">
        <pc:chgData name="Kerrie Shanahan" userId="ae473d9f-76e9-476f-892f-2674ea963afc" providerId="ADAL" clId="{A8BFD15A-096E-4E58-AB99-6E4CB2C74CCE}" dt="2025-01-27T01:01:44.988" v="284" actId="962"/>
        <pc:sldMkLst>
          <pc:docMk/>
          <pc:sldMk cId="2502959431" sldId="574"/>
        </pc:sldMkLst>
        <pc:spChg chg="ord">
          <ac:chgData name="Kerrie Shanahan" userId="ae473d9f-76e9-476f-892f-2674ea963afc" providerId="ADAL" clId="{A8BFD15A-096E-4E58-AB99-6E4CB2C74CCE}" dt="2025-01-27T00:57:19.305" v="13"/>
          <ac:spMkLst>
            <pc:docMk/>
            <pc:sldMk cId="2502959431" sldId="574"/>
            <ac:spMk id="2" creationId="{7618FE4A-6BBB-A596-A05B-31354869BD87}"/>
          </ac:spMkLst>
        </pc:spChg>
        <pc:grpChg chg="mod">
          <ac:chgData name="Kerrie Shanahan" userId="ae473d9f-76e9-476f-892f-2674ea963afc" providerId="ADAL" clId="{A8BFD15A-096E-4E58-AB99-6E4CB2C74CCE}" dt="2025-01-27T01:01:44.988" v="284" actId="962"/>
          <ac:grpSpMkLst>
            <pc:docMk/>
            <pc:sldMk cId="2502959431" sldId="574"/>
            <ac:grpSpMk id="8" creationId="{31446D43-EE9B-D0EE-CDA5-427D1D3EE620}"/>
          </ac:grpSpMkLst>
        </pc:grpChg>
      </pc:sldChg>
      <pc:sldChg chg="modSp mod">
        <pc:chgData name="Kerrie Shanahan" userId="ae473d9f-76e9-476f-892f-2674ea963afc" providerId="ADAL" clId="{A8BFD15A-096E-4E58-AB99-6E4CB2C74CCE}" dt="2025-01-27T01:02:09.194" v="324" actId="962"/>
        <pc:sldMkLst>
          <pc:docMk/>
          <pc:sldMk cId="1770663085" sldId="575"/>
        </pc:sldMkLst>
        <pc:spChg chg="ord">
          <ac:chgData name="Kerrie Shanahan" userId="ae473d9f-76e9-476f-892f-2674ea963afc" providerId="ADAL" clId="{A8BFD15A-096E-4E58-AB99-6E4CB2C74CCE}" dt="2025-01-27T00:57:41.552" v="18"/>
          <ac:spMkLst>
            <pc:docMk/>
            <pc:sldMk cId="1770663085" sldId="575"/>
            <ac:spMk id="8" creationId="{0C2DC9D3-C225-8F78-9889-F551454DDAFD}"/>
          </ac:spMkLst>
        </pc:spChg>
        <pc:grpChg chg="mod">
          <ac:chgData name="Kerrie Shanahan" userId="ae473d9f-76e9-476f-892f-2674ea963afc" providerId="ADAL" clId="{A8BFD15A-096E-4E58-AB99-6E4CB2C74CCE}" dt="2025-01-27T01:02:09.194" v="324" actId="962"/>
          <ac:grpSpMkLst>
            <pc:docMk/>
            <pc:sldMk cId="1770663085" sldId="575"/>
            <ac:grpSpMk id="2" creationId="{9C38E8E0-2FB7-74D9-BB3D-324211CF895B}"/>
          </ac:grpSpMkLst>
        </pc:grpChg>
      </pc:sldChg>
      <pc:sldChg chg="addSp modSp mod">
        <pc:chgData name="Kerrie Shanahan" userId="ae473d9f-76e9-476f-892f-2674ea963afc" providerId="ADAL" clId="{A8BFD15A-096E-4E58-AB99-6E4CB2C74CCE}" dt="2025-01-27T01:02:31.638" v="364" actId="962"/>
        <pc:sldMkLst>
          <pc:docMk/>
          <pc:sldMk cId="1229107058" sldId="576"/>
        </pc:sldMkLst>
        <pc:spChg chg="mod">
          <ac:chgData name="Kerrie Shanahan" userId="ae473d9f-76e9-476f-892f-2674ea963afc" providerId="ADAL" clId="{A8BFD15A-096E-4E58-AB99-6E4CB2C74CCE}" dt="2025-01-27T00:58:27.901" v="25" actId="164"/>
          <ac:spMkLst>
            <pc:docMk/>
            <pc:sldMk cId="1229107058" sldId="576"/>
            <ac:spMk id="2" creationId="{BDEACC92-1E6D-4D40-04EE-193E107C065D}"/>
          </ac:spMkLst>
        </pc:spChg>
        <pc:spChg chg="mod">
          <ac:chgData name="Kerrie Shanahan" userId="ae473d9f-76e9-476f-892f-2674ea963afc" providerId="ADAL" clId="{A8BFD15A-096E-4E58-AB99-6E4CB2C74CCE}" dt="2025-01-27T00:58:27.901" v="25" actId="164"/>
          <ac:spMkLst>
            <pc:docMk/>
            <pc:sldMk cId="1229107058" sldId="576"/>
            <ac:spMk id="3" creationId="{4629763E-0721-1931-DDA6-D650F90AF6DB}"/>
          </ac:spMkLst>
        </pc:spChg>
        <pc:spChg chg="mod">
          <ac:chgData name="Kerrie Shanahan" userId="ae473d9f-76e9-476f-892f-2674ea963afc" providerId="ADAL" clId="{A8BFD15A-096E-4E58-AB99-6E4CB2C74CCE}" dt="2025-01-27T00:58:27.901" v="25" actId="164"/>
          <ac:spMkLst>
            <pc:docMk/>
            <pc:sldMk cId="1229107058" sldId="576"/>
            <ac:spMk id="4" creationId="{0F63F69E-48FF-6C45-EB57-A72C9D7D8CA8}"/>
          </ac:spMkLst>
        </pc:spChg>
        <pc:spChg chg="ord">
          <ac:chgData name="Kerrie Shanahan" userId="ae473d9f-76e9-476f-892f-2674ea963afc" providerId="ADAL" clId="{A8BFD15A-096E-4E58-AB99-6E4CB2C74CCE}" dt="2025-01-27T00:58:31.015" v="26"/>
          <ac:spMkLst>
            <pc:docMk/>
            <pc:sldMk cId="1229107058" sldId="576"/>
            <ac:spMk id="7" creationId="{E3D205FA-7DE8-FA56-45DE-49A0B154F5A7}"/>
          </ac:spMkLst>
        </pc:spChg>
        <pc:grpChg chg="add mod">
          <ac:chgData name="Kerrie Shanahan" userId="ae473d9f-76e9-476f-892f-2674ea963afc" providerId="ADAL" clId="{A8BFD15A-096E-4E58-AB99-6E4CB2C74CCE}" dt="2025-01-27T01:02:31.638" v="364" actId="962"/>
          <ac:grpSpMkLst>
            <pc:docMk/>
            <pc:sldMk cId="1229107058" sldId="576"/>
            <ac:grpSpMk id="8" creationId="{065BAA82-9DA3-1303-9712-A3293FAE139F}"/>
          </ac:grpSpMkLst>
        </pc:grpChg>
        <pc:picChg chg="mod">
          <ac:chgData name="Kerrie Shanahan" userId="ae473d9f-76e9-476f-892f-2674ea963afc" providerId="ADAL" clId="{A8BFD15A-096E-4E58-AB99-6E4CB2C74CCE}" dt="2025-01-27T00:58:27.901" v="25" actId="164"/>
          <ac:picMkLst>
            <pc:docMk/>
            <pc:sldMk cId="1229107058" sldId="576"/>
            <ac:picMk id="5" creationId="{DAE849CD-2F00-04FC-B2D8-5C390B06503B}"/>
          </ac:picMkLst>
        </pc:picChg>
        <pc:picChg chg="mod">
          <ac:chgData name="Kerrie Shanahan" userId="ae473d9f-76e9-476f-892f-2674ea963afc" providerId="ADAL" clId="{A8BFD15A-096E-4E58-AB99-6E4CB2C74CCE}" dt="2025-01-27T00:58:27.901" v="25" actId="164"/>
          <ac:picMkLst>
            <pc:docMk/>
            <pc:sldMk cId="1229107058" sldId="576"/>
            <ac:picMk id="6" creationId="{5299E250-E833-A50D-1CF6-2B89D3DEAD78}"/>
          </ac:picMkLst>
        </pc:picChg>
      </pc:sldChg>
      <pc:sldChg chg="modSp mod">
        <pc:chgData name="Kerrie Shanahan" userId="ae473d9f-76e9-476f-892f-2674ea963afc" providerId="ADAL" clId="{A8BFD15A-096E-4E58-AB99-6E4CB2C74CCE}" dt="2025-01-27T01:02:51.534" v="404" actId="962"/>
        <pc:sldMkLst>
          <pc:docMk/>
          <pc:sldMk cId="2232687911" sldId="577"/>
        </pc:sldMkLst>
        <pc:spChg chg="ord">
          <ac:chgData name="Kerrie Shanahan" userId="ae473d9f-76e9-476f-892f-2674ea963afc" providerId="ADAL" clId="{A8BFD15A-096E-4E58-AB99-6E4CB2C74CCE}" dt="2025-01-27T00:58:53.026" v="31"/>
          <ac:spMkLst>
            <pc:docMk/>
            <pc:sldMk cId="2232687911" sldId="577"/>
            <ac:spMk id="8" creationId="{CE8AFFCE-CE8F-D179-7B64-F054FAB15F0E}"/>
          </ac:spMkLst>
        </pc:spChg>
        <pc:grpChg chg="mod">
          <ac:chgData name="Kerrie Shanahan" userId="ae473d9f-76e9-476f-892f-2674ea963afc" providerId="ADAL" clId="{A8BFD15A-096E-4E58-AB99-6E4CB2C74CCE}" dt="2025-01-27T01:02:51.534" v="404" actId="962"/>
          <ac:grpSpMkLst>
            <pc:docMk/>
            <pc:sldMk cId="2232687911" sldId="577"/>
            <ac:grpSpMk id="2" creationId="{180E0FCC-FAA3-2463-680D-20F905751C61}"/>
          </ac:grpSpMkLst>
        </pc:grpChg>
      </pc:sldChg>
      <pc:sldChg chg="modSp mod">
        <pc:chgData name="Kerrie Shanahan" userId="ae473d9f-76e9-476f-892f-2674ea963afc" providerId="ADAL" clId="{A8BFD15A-096E-4E58-AB99-6E4CB2C74CCE}" dt="2025-01-27T00:56:34.472" v="4" actId="13244"/>
        <pc:sldMkLst>
          <pc:docMk/>
          <pc:sldMk cId="3553692112" sldId="578"/>
        </pc:sldMkLst>
        <pc:spChg chg="ord">
          <ac:chgData name="Kerrie Shanahan" userId="ae473d9f-76e9-476f-892f-2674ea963afc" providerId="ADAL" clId="{A8BFD15A-096E-4E58-AB99-6E4CB2C74CCE}" dt="2025-01-27T00:56:34.472" v="4" actId="13244"/>
          <ac:spMkLst>
            <pc:docMk/>
            <pc:sldMk cId="3553692112" sldId="578"/>
            <ac:spMk id="3" creationId="{1D9012DC-53B8-D49C-97A2-8D3AD12DA195}"/>
          </ac:spMkLst>
        </pc:spChg>
      </pc:sldChg>
      <pc:sldChg chg="modSp mod">
        <pc:chgData name="Kerrie Shanahan" userId="ae473d9f-76e9-476f-892f-2674ea963afc" providerId="ADAL" clId="{A8BFD15A-096E-4E58-AB99-6E4CB2C74CCE}" dt="2025-01-27T00:57:00.080" v="9"/>
        <pc:sldMkLst>
          <pc:docMk/>
          <pc:sldMk cId="523979920" sldId="579"/>
        </pc:sldMkLst>
        <pc:spChg chg="ord">
          <ac:chgData name="Kerrie Shanahan" userId="ae473d9f-76e9-476f-892f-2674ea963afc" providerId="ADAL" clId="{A8BFD15A-096E-4E58-AB99-6E4CB2C74CCE}" dt="2025-01-27T00:57:00.080" v="9"/>
          <ac:spMkLst>
            <pc:docMk/>
            <pc:sldMk cId="523979920" sldId="579"/>
            <ac:spMk id="3" creationId="{994203D0-46B6-86EE-F7B4-9FA1C8D1E9CE}"/>
          </ac:spMkLst>
        </pc:spChg>
      </pc:sldChg>
      <pc:sldChg chg="modSp mod">
        <pc:chgData name="Kerrie Shanahan" userId="ae473d9f-76e9-476f-892f-2674ea963afc" providerId="ADAL" clId="{A8BFD15A-096E-4E58-AB99-6E4CB2C74CCE}" dt="2025-01-27T00:57:23.672" v="14"/>
        <pc:sldMkLst>
          <pc:docMk/>
          <pc:sldMk cId="3119310269" sldId="580"/>
        </pc:sldMkLst>
        <pc:spChg chg="ord">
          <ac:chgData name="Kerrie Shanahan" userId="ae473d9f-76e9-476f-892f-2674ea963afc" providerId="ADAL" clId="{A8BFD15A-096E-4E58-AB99-6E4CB2C74CCE}" dt="2025-01-27T00:57:23.672" v="14"/>
          <ac:spMkLst>
            <pc:docMk/>
            <pc:sldMk cId="3119310269" sldId="580"/>
            <ac:spMk id="3" creationId="{66F002B7-ACA8-8AA1-DBD6-EB6046CD4932}"/>
          </ac:spMkLst>
        </pc:spChg>
      </pc:sldChg>
      <pc:sldChg chg="modSp mod">
        <pc:chgData name="Kerrie Shanahan" userId="ae473d9f-76e9-476f-892f-2674ea963afc" providerId="ADAL" clId="{A8BFD15A-096E-4E58-AB99-6E4CB2C74CCE}" dt="2025-01-27T00:57:45.754" v="19"/>
        <pc:sldMkLst>
          <pc:docMk/>
          <pc:sldMk cId="3633211050" sldId="581"/>
        </pc:sldMkLst>
        <pc:spChg chg="ord">
          <ac:chgData name="Kerrie Shanahan" userId="ae473d9f-76e9-476f-892f-2674ea963afc" providerId="ADAL" clId="{A8BFD15A-096E-4E58-AB99-6E4CB2C74CCE}" dt="2025-01-27T00:57:45.754" v="19"/>
          <ac:spMkLst>
            <pc:docMk/>
            <pc:sldMk cId="3633211050" sldId="581"/>
            <ac:spMk id="3" creationId="{392836A0-A797-E906-FCB1-A7CB758FF62C}"/>
          </ac:spMkLst>
        </pc:spChg>
      </pc:sldChg>
      <pc:sldChg chg="modSp mod">
        <pc:chgData name="Kerrie Shanahan" userId="ae473d9f-76e9-476f-892f-2674ea963afc" providerId="ADAL" clId="{A8BFD15A-096E-4E58-AB99-6E4CB2C74CCE}" dt="2025-01-27T00:58:35.435" v="27"/>
        <pc:sldMkLst>
          <pc:docMk/>
          <pc:sldMk cId="2705850391" sldId="582"/>
        </pc:sldMkLst>
        <pc:spChg chg="ord">
          <ac:chgData name="Kerrie Shanahan" userId="ae473d9f-76e9-476f-892f-2674ea963afc" providerId="ADAL" clId="{A8BFD15A-096E-4E58-AB99-6E4CB2C74CCE}" dt="2025-01-27T00:58:35.435" v="27"/>
          <ac:spMkLst>
            <pc:docMk/>
            <pc:sldMk cId="2705850391" sldId="582"/>
            <ac:spMk id="3" creationId="{62844B1F-604C-DCE1-9766-0C4438BAF1CA}"/>
          </ac:spMkLst>
        </pc:spChg>
      </pc:sldChg>
      <pc:sldChg chg="modSp mod">
        <pc:chgData name="Kerrie Shanahan" userId="ae473d9f-76e9-476f-892f-2674ea963afc" providerId="ADAL" clId="{A8BFD15A-096E-4E58-AB99-6E4CB2C74CCE}" dt="2025-01-27T00:58:56.906" v="32"/>
        <pc:sldMkLst>
          <pc:docMk/>
          <pc:sldMk cId="3384575107" sldId="583"/>
        </pc:sldMkLst>
        <pc:spChg chg="ord">
          <ac:chgData name="Kerrie Shanahan" userId="ae473d9f-76e9-476f-892f-2674ea963afc" providerId="ADAL" clId="{A8BFD15A-096E-4E58-AB99-6E4CB2C74CCE}" dt="2025-01-27T00:58:56.906" v="32"/>
          <ac:spMkLst>
            <pc:docMk/>
            <pc:sldMk cId="3384575107" sldId="583"/>
            <ac:spMk id="3" creationId="{2F4A75A5-5F58-C0DE-04AE-57FBF3309787}"/>
          </ac:spMkLst>
        </pc:spChg>
      </pc:sldChg>
    </pc:docChg>
  </pc:docChgLst>
  <pc:docChgLst>
    <pc:chgData name="Liz Heynes" userId="e5ff50d5-f39a-42f6-9e9f-e790bcc8c38d" providerId="ADAL" clId="{C1731DBB-54BA-479D-9160-2D9B30B5F715}"/>
    <pc:docChg chg="modSld">
      <pc:chgData name="Liz Heynes" userId="e5ff50d5-f39a-42f6-9e9f-e790bcc8c38d" providerId="ADAL" clId="{C1731DBB-54BA-479D-9160-2D9B30B5F715}" dt="2025-02-05T22:12:17.237" v="25" actId="20577"/>
      <pc:docMkLst>
        <pc:docMk/>
      </pc:docMkLst>
      <pc:sldChg chg="modNotesTx">
        <pc:chgData name="Liz Heynes" userId="e5ff50d5-f39a-42f6-9e9f-e790bcc8c38d" providerId="ADAL" clId="{C1731DBB-54BA-479D-9160-2D9B30B5F715}" dt="2025-02-05T22:11:15.183" v="7" actId="20577"/>
        <pc:sldMkLst>
          <pc:docMk/>
          <pc:sldMk cId="4150549256" sldId="437"/>
        </pc:sldMkLst>
      </pc:sldChg>
      <pc:sldChg chg="modNotesTx">
        <pc:chgData name="Liz Heynes" userId="e5ff50d5-f39a-42f6-9e9f-e790bcc8c38d" providerId="ADAL" clId="{C1731DBB-54BA-479D-9160-2D9B30B5F715}" dt="2025-02-05T22:10:59.557" v="1" actId="20577"/>
        <pc:sldMkLst>
          <pc:docMk/>
          <pc:sldMk cId="3556024566" sldId="522"/>
        </pc:sldMkLst>
      </pc:sldChg>
      <pc:sldChg chg="modNotesTx">
        <pc:chgData name="Liz Heynes" userId="e5ff50d5-f39a-42f6-9e9f-e790bcc8c38d" providerId="ADAL" clId="{C1731DBB-54BA-479D-9160-2D9B30B5F715}" dt="2025-02-05T22:11:36.803" v="10" actId="20577"/>
        <pc:sldMkLst>
          <pc:docMk/>
          <pc:sldMk cId="3587444121" sldId="545"/>
        </pc:sldMkLst>
      </pc:sldChg>
      <pc:sldChg chg="modNotesTx">
        <pc:chgData name="Liz Heynes" userId="e5ff50d5-f39a-42f6-9e9f-e790bcc8c38d" providerId="ADAL" clId="{C1731DBB-54BA-479D-9160-2D9B30B5F715}" dt="2025-02-05T22:12:07.660" v="19" actId="20577"/>
        <pc:sldMkLst>
          <pc:docMk/>
          <pc:sldMk cId="2157135992" sldId="546"/>
        </pc:sldMkLst>
      </pc:sldChg>
      <pc:sldChg chg="modNotesTx">
        <pc:chgData name="Liz Heynes" userId="e5ff50d5-f39a-42f6-9e9f-e790bcc8c38d" providerId="ADAL" clId="{C1731DBB-54BA-479D-9160-2D9B30B5F715}" dt="2025-02-05T22:11:47.485" v="16" actId="20577"/>
        <pc:sldMkLst>
          <pc:docMk/>
          <pc:sldMk cId="3404723166" sldId="584"/>
        </pc:sldMkLst>
      </pc:sldChg>
      <pc:sldChg chg="modNotesTx">
        <pc:chgData name="Liz Heynes" userId="e5ff50d5-f39a-42f6-9e9f-e790bcc8c38d" providerId="ADAL" clId="{C1731DBB-54BA-479D-9160-2D9B30B5F715}" dt="2025-02-05T22:12:17.237" v="25" actId="20577"/>
        <pc:sldMkLst>
          <pc:docMk/>
          <pc:sldMk cId="1666640510" sldId="585"/>
        </pc:sldMkLst>
      </pc:sldChg>
    </pc:docChg>
  </pc:docChgLst>
  <pc:docChgLst>
    <pc:chgData name="Kerrie Shanahan" userId="ae473d9f-76e9-476f-892f-2674ea963afc" providerId="ADAL" clId="{49E084DA-6C51-4DD8-814A-26058669C623}"/>
    <pc:docChg chg="modSld modMainMaster">
      <pc:chgData name="Kerrie Shanahan" userId="ae473d9f-76e9-476f-892f-2674ea963afc" providerId="ADAL" clId="{49E084DA-6C51-4DD8-814A-26058669C623}" dt="2025-01-20T04:07:36.078" v="6" actId="20577"/>
      <pc:docMkLst>
        <pc:docMk/>
      </pc:docMkLst>
      <pc:sldChg chg="modNotesTx">
        <pc:chgData name="Kerrie Shanahan" userId="ae473d9f-76e9-476f-892f-2674ea963afc" providerId="ADAL" clId="{49E084DA-6C51-4DD8-814A-26058669C623}" dt="2025-01-20T04:07:18.979" v="1" actId="20577"/>
        <pc:sldMkLst>
          <pc:docMk/>
          <pc:sldMk cId="1697089228" sldId="507"/>
        </pc:sldMkLst>
      </pc:sldChg>
      <pc:sldMasterChg chg="modSldLayout">
        <pc:chgData name="Kerrie Shanahan" userId="ae473d9f-76e9-476f-892f-2674ea963afc" providerId="ADAL" clId="{49E084DA-6C51-4DD8-814A-26058669C623}" dt="2025-01-20T04:07:36.078" v="6" actId="20577"/>
        <pc:sldMasterMkLst>
          <pc:docMk/>
          <pc:sldMasterMk cId="1032464507" sldId="2147483648"/>
        </pc:sldMasterMkLst>
        <pc:sldLayoutChg chg="modSp mod">
          <pc:chgData name="Kerrie Shanahan" userId="ae473d9f-76e9-476f-892f-2674ea963afc" providerId="ADAL" clId="{49E084DA-6C51-4DD8-814A-26058669C623}" dt="2025-01-20T04:07:36.078" v="6" actId="20577"/>
          <pc:sldLayoutMkLst>
            <pc:docMk/>
            <pc:sldMasterMk cId="1032464507" sldId="2147483648"/>
            <pc:sldLayoutMk cId="2141778342" sldId="2147483660"/>
          </pc:sldLayoutMkLst>
          <pc:spChg chg="mod">
            <ac:chgData name="Kerrie Shanahan" userId="ae473d9f-76e9-476f-892f-2674ea963afc" providerId="ADAL" clId="{49E084DA-6C51-4DD8-814A-26058669C623}" dt="2025-01-20T04:07:36.078" v="6" actId="20577"/>
            <ac:spMkLst>
              <pc:docMk/>
              <pc:sldMasterMk cId="1032464507" sldId="2147483648"/>
              <pc:sldLayoutMk cId="2141778342" sldId="2147483660"/>
              <ac:spMk id="8" creationId="{B632E2BD-F4F0-912E-1680-8182C14B9BEC}"/>
            </ac:spMkLst>
          </pc:spChg>
        </pc:sldLayoutChg>
      </pc:sldMasterChg>
    </pc:docChg>
  </pc:docChgLst>
  <pc:docChgLst>
    <pc:chgData name="Trish Wilson" userId="1a8d7cc3620296f7" providerId="LiveId" clId="{54582B3D-761A-43A6-A3B4-3388EF05025D}"/>
    <pc:docChg chg="undo custSel modSld">
      <pc:chgData name="Trish Wilson" userId="1a8d7cc3620296f7" providerId="LiveId" clId="{54582B3D-761A-43A6-A3B4-3388EF05025D}" dt="2025-01-12T01:38:33.239" v="323"/>
      <pc:docMkLst>
        <pc:docMk/>
      </pc:docMkLst>
      <pc:sldChg chg="modNotesTx">
        <pc:chgData name="Trish Wilson" userId="1a8d7cc3620296f7" providerId="LiveId" clId="{54582B3D-761A-43A6-A3B4-3388EF05025D}" dt="2025-01-09T22:47:00.096" v="61" actId="20577"/>
        <pc:sldMkLst>
          <pc:docMk/>
          <pc:sldMk cId="4150549256" sldId="437"/>
        </pc:sldMkLst>
      </pc:sldChg>
      <pc:sldChg chg="modNotesTx">
        <pc:chgData name="Trish Wilson" userId="1a8d7cc3620296f7" providerId="LiveId" clId="{54582B3D-761A-43A6-A3B4-3388EF05025D}" dt="2025-01-09T22:44:18.294" v="28"/>
        <pc:sldMkLst>
          <pc:docMk/>
          <pc:sldMk cId="3662316055" sldId="441"/>
        </pc:sldMkLst>
      </pc:sldChg>
      <pc:sldChg chg="addCm modNotesTx">
        <pc:chgData name="Trish Wilson" userId="1a8d7cc3620296f7" providerId="LiveId" clId="{54582B3D-761A-43A6-A3B4-3388EF05025D}" dt="2025-01-12T01:36:51.017" v="316"/>
        <pc:sldMkLst>
          <pc:docMk/>
          <pc:sldMk cId="1697089228" sldId="507"/>
        </pc:sldMkLst>
      </pc:sldChg>
      <pc:sldChg chg="modNotesTx">
        <pc:chgData name="Trish Wilson" userId="1a8d7cc3620296f7" providerId="LiveId" clId="{54582B3D-761A-43A6-A3B4-3388EF05025D}" dt="2025-01-09T22:45:46.249" v="49" actId="114"/>
        <pc:sldMkLst>
          <pc:docMk/>
          <pc:sldMk cId="4229452571" sldId="508"/>
        </pc:sldMkLst>
      </pc:sldChg>
      <pc:sldChg chg="modNotesTx">
        <pc:chgData name="Trish Wilson" userId="1a8d7cc3620296f7" providerId="LiveId" clId="{54582B3D-761A-43A6-A3B4-3388EF05025D}" dt="2025-01-09T22:47:08.102" v="62" actId="2711"/>
        <pc:sldMkLst>
          <pc:docMk/>
          <pc:sldMk cId="3426834323" sldId="521"/>
        </pc:sldMkLst>
      </pc:sldChg>
      <pc:sldChg chg="modNotesTx">
        <pc:chgData name="Trish Wilson" userId="1a8d7cc3620296f7" providerId="LiveId" clId="{54582B3D-761A-43A6-A3B4-3388EF05025D}" dt="2025-01-11T03:05:36.995" v="157" actId="255"/>
        <pc:sldMkLst>
          <pc:docMk/>
          <pc:sldMk cId="3556024566" sldId="522"/>
        </pc:sldMkLst>
      </pc:sldChg>
      <pc:sldChg chg="addCm modNotesTx">
        <pc:chgData name="Trish Wilson" userId="1a8d7cc3620296f7" providerId="LiveId" clId="{54582B3D-761A-43A6-A3B4-3388EF05025D}" dt="2025-01-12T01:37:03.064" v="318" actId="20577"/>
        <pc:sldMkLst>
          <pc:docMk/>
          <pc:sldMk cId="1320868255" sldId="539"/>
        </pc:sldMkLst>
      </pc:sldChg>
      <pc:sldChg chg="modNotesTx">
        <pc:chgData name="Trish Wilson" userId="1a8d7cc3620296f7" providerId="LiveId" clId="{54582B3D-761A-43A6-A3B4-3388EF05025D}" dt="2025-01-12T01:37:37.030" v="319"/>
        <pc:sldMkLst>
          <pc:docMk/>
          <pc:sldMk cId="3511637914" sldId="540"/>
        </pc:sldMkLst>
      </pc:sldChg>
      <pc:sldChg chg="modNotesTx">
        <pc:chgData name="Trish Wilson" userId="1a8d7cc3620296f7" providerId="LiveId" clId="{54582B3D-761A-43A6-A3B4-3388EF05025D}" dt="2025-01-12T01:37:52.046" v="320"/>
        <pc:sldMkLst>
          <pc:docMk/>
          <pc:sldMk cId="3997337266" sldId="541"/>
        </pc:sldMkLst>
      </pc:sldChg>
      <pc:sldChg chg="modNotesTx">
        <pc:chgData name="Trish Wilson" userId="1a8d7cc3620296f7" providerId="LiveId" clId="{54582B3D-761A-43A6-A3B4-3388EF05025D}" dt="2025-01-12T01:38:07.582" v="321"/>
        <pc:sldMkLst>
          <pc:docMk/>
          <pc:sldMk cId="2117184142" sldId="542"/>
        </pc:sldMkLst>
      </pc:sldChg>
      <pc:sldChg chg="modNotesTx">
        <pc:chgData name="Trish Wilson" userId="1a8d7cc3620296f7" providerId="LiveId" clId="{54582B3D-761A-43A6-A3B4-3388EF05025D}" dt="2025-01-12T01:38:17.939" v="322"/>
        <pc:sldMkLst>
          <pc:docMk/>
          <pc:sldMk cId="4188721432" sldId="543"/>
        </pc:sldMkLst>
      </pc:sldChg>
      <pc:sldChg chg="modNotesTx">
        <pc:chgData name="Trish Wilson" userId="1a8d7cc3620296f7" providerId="LiveId" clId="{54582B3D-761A-43A6-A3B4-3388EF05025D}" dt="2025-01-12T01:38:33.239" v="323"/>
        <pc:sldMkLst>
          <pc:docMk/>
          <pc:sldMk cId="2775524053" sldId="544"/>
        </pc:sldMkLst>
      </pc:sldChg>
      <pc:sldChg chg="modNotesTx">
        <pc:chgData name="Trish Wilson" userId="1a8d7cc3620296f7" providerId="LiveId" clId="{54582B3D-761A-43A6-A3B4-3388EF05025D}" dt="2025-01-09T22:48:20.704" v="67" actId="113"/>
        <pc:sldMkLst>
          <pc:docMk/>
          <pc:sldMk cId="3587444121" sldId="545"/>
        </pc:sldMkLst>
      </pc:sldChg>
      <pc:sldChg chg="modNotesTx">
        <pc:chgData name="Trish Wilson" userId="1a8d7cc3620296f7" providerId="LiveId" clId="{54582B3D-761A-43A6-A3B4-3388EF05025D}" dt="2025-01-09T22:52:24.527" v="112" actId="2711"/>
        <pc:sldMkLst>
          <pc:docMk/>
          <pc:sldMk cId="2157135992" sldId="546"/>
        </pc:sldMkLst>
      </pc:sldChg>
      <pc:sldChg chg="modNotesTx">
        <pc:chgData name="Trish Wilson" userId="1a8d7cc3620296f7" providerId="LiveId" clId="{54582B3D-761A-43A6-A3B4-3388EF05025D}" dt="2025-01-11T03:05:04.106" v="156" actId="255"/>
        <pc:sldMkLst>
          <pc:docMk/>
          <pc:sldMk cId="2560660399" sldId="547"/>
        </pc:sldMkLst>
      </pc:sldChg>
      <pc:sldChg chg="modNotesTx">
        <pc:chgData name="Trish Wilson" userId="1a8d7cc3620296f7" providerId="LiveId" clId="{54582B3D-761A-43A6-A3B4-3388EF05025D}" dt="2025-01-11T03:10:40.887" v="205" actId="255"/>
        <pc:sldMkLst>
          <pc:docMk/>
          <pc:sldMk cId="4034500574" sldId="548"/>
        </pc:sldMkLst>
      </pc:sldChg>
      <pc:sldChg chg="modNotesTx">
        <pc:chgData name="Trish Wilson" userId="1a8d7cc3620296f7" providerId="LiveId" clId="{54582B3D-761A-43A6-A3B4-3388EF05025D}" dt="2025-01-11T03:19:23.527" v="261" actId="2711"/>
        <pc:sldMkLst>
          <pc:docMk/>
          <pc:sldMk cId="3910261549" sldId="549"/>
        </pc:sldMkLst>
      </pc:sldChg>
      <pc:sldChg chg="modNotesTx">
        <pc:chgData name="Trish Wilson" userId="1a8d7cc3620296f7" providerId="LiveId" clId="{54582B3D-761A-43A6-A3B4-3388EF05025D}" dt="2025-01-09T22:53:04.512" v="114"/>
        <pc:sldMkLst>
          <pc:docMk/>
          <pc:sldMk cId="237667767" sldId="551"/>
        </pc:sldMkLst>
      </pc:sldChg>
      <pc:sldChg chg="modNotesTx">
        <pc:chgData name="Trish Wilson" userId="1a8d7cc3620296f7" providerId="LiveId" clId="{54582B3D-761A-43A6-A3B4-3388EF05025D}" dt="2025-01-11T03:07:05.663" v="159"/>
        <pc:sldMkLst>
          <pc:docMk/>
          <pc:sldMk cId="3780078548" sldId="552"/>
        </pc:sldMkLst>
      </pc:sldChg>
      <pc:sldChg chg="modSp mod modNotesTx">
        <pc:chgData name="Trish Wilson" userId="1a8d7cc3620296f7" providerId="LiveId" clId="{54582B3D-761A-43A6-A3B4-3388EF05025D}" dt="2025-01-11T03:15:09.386" v="238" actId="20577"/>
        <pc:sldMkLst>
          <pc:docMk/>
          <pc:sldMk cId="1906827090" sldId="553"/>
        </pc:sldMkLst>
        <pc:spChg chg="mod">
          <ac:chgData name="Trish Wilson" userId="1a8d7cc3620296f7" providerId="LiveId" clId="{54582B3D-761A-43A6-A3B4-3388EF05025D}" dt="2025-01-11T03:11:12.720" v="208" actId="20577"/>
          <ac:spMkLst>
            <pc:docMk/>
            <pc:sldMk cId="1906827090" sldId="553"/>
            <ac:spMk id="5" creationId="{E7482235-672D-70F5-7F99-D69B4D5BED05}"/>
          </ac:spMkLst>
        </pc:spChg>
      </pc:sldChg>
      <pc:sldChg chg="modNotesTx">
        <pc:chgData name="Trish Wilson" userId="1a8d7cc3620296f7" providerId="LiveId" clId="{54582B3D-761A-43A6-A3B4-3388EF05025D}" dt="2025-01-11T03:19:58.671" v="263"/>
        <pc:sldMkLst>
          <pc:docMk/>
          <pc:sldMk cId="2506862790" sldId="554"/>
        </pc:sldMkLst>
      </pc:sldChg>
      <pc:sldChg chg="modNotesTx">
        <pc:chgData name="Trish Wilson" userId="1a8d7cc3620296f7" providerId="LiveId" clId="{54582B3D-761A-43A6-A3B4-3388EF05025D}" dt="2025-01-11T03:13:09.571" v="228" actId="20577"/>
        <pc:sldMkLst>
          <pc:docMk/>
          <pc:sldMk cId="3938192380" sldId="555"/>
        </pc:sldMkLst>
      </pc:sldChg>
      <pc:sldChg chg="modNotesTx">
        <pc:chgData name="Trish Wilson" userId="1a8d7cc3620296f7" providerId="LiveId" clId="{54582B3D-761A-43A6-A3B4-3388EF05025D}" dt="2025-01-09T22:49:34.026" v="83" actId="114"/>
        <pc:sldMkLst>
          <pc:docMk/>
          <pc:sldMk cId="3589481424" sldId="556"/>
        </pc:sldMkLst>
      </pc:sldChg>
      <pc:sldChg chg="modNotesTx">
        <pc:chgData name="Trish Wilson" userId="1a8d7cc3620296f7" providerId="LiveId" clId="{54582B3D-761A-43A6-A3B4-3388EF05025D}" dt="2025-01-11T03:12:59.279" v="225" actId="20577"/>
        <pc:sldMkLst>
          <pc:docMk/>
          <pc:sldMk cId="2379766348" sldId="557"/>
        </pc:sldMkLst>
      </pc:sldChg>
      <pc:sldChg chg="modNotesTx">
        <pc:chgData name="Trish Wilson" userId="1a8d7cc3620296f7" providerId="LiveId" clId="{54582B3D-761A-43A6-A3B4-3388EF05025D}" dt="2025-01-11T03:12:02.641" v="222" actId="20577"/>
        <pc:sldMkLst>
          <pc:docMk/>
          <pc:sldMk cId="2999284254" sldId="558"/>
        </pc:sldMkLst>
      </pc:sldChg>
      <pc:sldChg chg="modNotesTx">
        <pc:chgData name="Trish Wilson" userId="1a8d7cc3620296f7" providerId="LiveId" clId="{54582B3D-761A-43A6-A3B4-3388EF05025D}" dt="2025-01-11T03:20:32.322" v="278" actId="114"/>
        <pc:sldMkLst>
          <pc:docMk/>
          <pc:sldMk cId="3284974819" sldId="559"/>
        </pc:sldMkLst>
      </pc:sldChg>
      <pc:sldChg chg="modNotesTx">
        <pc:chgData name="Trish Wilson" userId="1a8d7cc3620296f7" providerId="LiveId" clId="{54582B3D-761A-43A6-A3B4-3388EF05025D}" dt="2025-01-09T22:45:23.304" v="46" actId="20577"/>
        <pc:sldMkLst>
          <pc:docMk/>
          <pc:sldMk cId="2944201664" sldId="560"/>
        </pc:sldMkLst>
      </pc:sldChg>
      <pc:sldChg chg="modNotesTx">
        <pc:chgData name="Trish Wilson" userId="1a8d7cc3620296f7" providerId="LiveId" clId="{54582B3D-761A-43A6-A3B4-3388EF05025D}" dt="2025-01-09T22:49:57.662" v="89" actId="20577"/>
        <pc:sldMkLst>
          <pc:docMk/>
          <pc:sldMk cId="2874417576" sldId="561"/>
        </pc:sldMkLst>
      </pc:sldChg>
      <pc:sldChg chg="modNotesTx">
        <pc:chgData name="Trish Wilson" userId="1a8d7cc3620296f7" providerId="LiveId" clId="{54582B3D-761A-43A6-A3B4-3388EF05025D}" dt="2025-01-09T22:54:14.494" v="131" actId="20577"/>
        <pc:sldMkLst>
          <pc:docMk/>
          <pc:sldMk cId="2463512261" sldId="562"/>
        </pc:sldMkLst>
      </pc:sldChg>
      <pc:sldChg chg="modNotesTx">
        <pc:chgData name="Trish Wilson" userId="1a8d7cc3620296f7" providerId="LiveId" clId="{54582B3D-761A-43A6-A3B4-3388EF05025D}" dt="2025-01-11T03:08:14.929" v="177" actId="20577"/>
        <pc:sldMkLst>
          <pc:docMk/>
          <pc:sldMk cId="4181408241" sldId="563"/>
        </pc:sldMkLst>
      </pc:sldChg>
      <pc:sldChg chg="modNotesTx">
        <pc:chgData name="Trish Wilson" userId="1a8d7cc3620296f7" providerId="LiveId" clId="{54582B3D-761A-43A6-A3B4-3388EF05025D}" dt="2025-01-11T03:14:52.866" v="237" actId="20577"/>
        <pc:sldMkLst>
          <pc:docMk/>
          <pc:sldMk cId="3144839935" sldId="564"/>
        </pc:sldMkLst>
      </pc:sldChg>
      <pc:sldChg chg="modNotesTx">
        <pc:chgData name="Trish Wilson" userId="1a8d7cc3620296f7" providerId="LiveId" clId="{54582B3D-761A-43A6-A3B4-3388EF05025D}" dt="2025-01-11T03:13:38.076" v="231" actId="114"/>
        <pc:sldMkLst>
          <pc:docMk/>
          <pc:sldMk cId="4087121592" sldId="565"/>
        </pc:sldMkLst>
      </pc:sldChg>
      <pc:sldChg chg="modNotesTx">
        <pc:chgData name="Trish Wilson" userId="1a8d7cc3620296f7" providerId="LiveId" clId="{54582B3D-761A-43A6-A3B4-3388EF05025D}" dt="2025-01-11T03:21:23.298" v="288" actId="2711"/>
        <pc:sldMkLst>
          <pc:docMk/>
          <pc:sldMk cId="3820442287" sldId="566"/>
        </pc:sldMkLst>
      </pc:sldChg>
      <pc:sldChg chg="modNotesTx">
        <pc:chgData name="Trish Wilson" userId="1a8d7cc3620296f7" providerId="LiveId" clId="{54582B3D-761A-43A6-A3B4-3388EF05025D}" dt="2025-01-09T22:50:18.949" v="92" actId="114"/>
        <pc:sldMkLst>
          <pc:docMk/>
          <pc:sldMk cId="3189525055" sldId="567"/>
        </pc:sldMkLst>
      </pc:sldChg>
      <pc:sldChg chg="modNotesTx">
        <pc:chgData name="Trish Wilson" userId="1a8d7cc3620296f7" providerId="LiveId" clId="{54582B3D-761A-43A6-A3B4-3388EF05025D}" dt="2025-01-09T22:54:43.836" v="135" actId="5793"/>
        <pc:sldMkLst>
          <pc:docMk/>
          <pc:sldMk cId="1957157228" sldId="568"/>
        </pc:sldMkLst>
      </pc:sldChg>
      <pc:sldChg chg="modNotesTx">
        <pc:chgData name="Trish Wilson" userId="1a8d7cc3620296f7" providerId="LiveId" clId="{54582B3D-761A-43A6-A3B4-3388EF05025D}" dt="2025-01-11T03:08:37.008" v="180" actId="114"/>
        <pc:sldMkLst>
          <pc:docMk/>
          <pc:sldMk cId="1783843905" sldId="569"/>
        </pc:sldMkLst>
      </pc:sldChg>
      <pc:sldChg chg="modNotesTx">
        <pc:chgData name="Trish Wilson" userId="1a8d7cc3620296f7" providerId="LiveId" clId="{54582B3D-761A-43A6-A3B4-3388EF05025D}" dt="2025-01-11T03:17:00.811" v="241" actId="114"/>
        <pc:sldMkLst>
          <pc:docMk/>
          <pc:sldMk cId="180421842" sldId="570"/>
        </pc:sldMkLst>
      </pc:sldChg>
      <pc:sldChg chg="modNotesTx">
        <pc:chgData name="Trish Wilson" userId="1a8d7cc3620296f7" providerId="LiveId" clId="{54582B3D-761A-43A6-A3B4-3388EF05025D}" dt="2025-01-11T03:21:38.730" v="289" actId="114"/>
        <pc:sldMkLst>
          <pc:docMk/>
          <pc:sldMk cId="2136890695" sldId="571"/>
        </pc:sldMkLst>
      </pc:sldChg>
      <pc:sldChg chg="modNotesTx">
        <pc:chgData name="Trish Wilson" userId="1a8d7cc3620296f7" providerId="LiveId" clId="{54582B3D-761A-43A6-A3B4-3388EF05025D}" dt="2025-01-09T22:46:19.787" v="57" actId="2711"/>
        <pc:sldMkLst>
          <pc:docMk/>
          <pc:sldMk cId="4020813646" sldId="572"/>
        </pc:sldMkLst>
      </pc:sldChg>
      <pc:sldChg chg="modNotesTx">
        <pc:chgData name="Trish Wilson" userId="1a8d7cc3620296f7" providerId="LiveId" clId="{54582B3D-761A-43A6-A3B4-3388EF05025D}" dt="2025-01-09T22:50:48.766" v="100" actId="20577"/>
        <pc:sldMkLst>
          <pc:docMk/>
          <pc:sldMk cId="2268673596" sldId="573"/>
        </pc:sldMkLst>
      </pc:sldChg>
      <pc:sldChg chg="modNotesTx">
        <pc:chgData name="Trish Wilson" userId="1a8d7cc3620296f7" providerId="LiveId" clId="{54582B3D-761A-43A6-A3B4-3388EF05025D}" dt="2025-01-09T22:56:13.892" v="147" actId="2711"/>
        <pc:sldMkLst>
          <pc:docMk/>
          <pc:sldMk cId="2502959431" sldId="574"/>
        </pc:sldMkLst>
      </pc:sldChg>
      <pc:sldChg chg="modNotesTx">
        <pc:chgData name="Trish Wilson" userId="1a8d7cc3620296f7" providerId="LiveId" clId="{54582B3D-761A-43A6-A3B4-3388EF05025D}" dt="2025-01-11T03:09:10.823" v="188" actId="20577"/>
        <pc:sldMkLst>
          <pc:docMk/>
          <pc:sldMk cId="1770663085" sldId="575"/>
        </pc:sldMkLst>
      </pc:sldChg>
      <pc:sldChg chg="modNotesTx">
        <pc:chgData name="Trish Wilson" userId="1a8d7cc3620296f7" providerId="LiveId" clId="{54582B3D-761A-43A6-A3B4-3388EF05025D}" dt="2025-01-11T03:17:54.977" v="249" actId="20577"/>
        <pc:sldMkLst>
          <pc:docMk/>
          <pc:sldMk cId="1229107058" sldId="576"/>
        </pc:sldMkLst>
      </pc:sldChg>
      <pc:sldChg chg="modNotesTx">
        <pc:chgData name="Trish Wilson" userId="1a8d7cc3620296f7" providerId="LiveId" clId="{54582B3D-761A-43A6-A3B4-3388EF05025D}" dt="2025-01-11T03:22:05.746" v="297" actId="20577"/>
        <pc:sldMkLst>
          <pc:docMk/>
          <pc:sldMk cId="2232687911" sldId="577"/>
        </pc:sldMkLst>
      </pc:sldChg>
      <pc:sldChg chg="modNotesTx">
        <pc:chgData name="Trish Wilson" userId="1a8d7cc3620296f7" providerId="LiveId" clId="{54582B3D-761A-43A6-A3B4-3388EF05025D}" dt="2025-01-09T22:46:43.338" v="59" actId="2711"/>
        <pc:sldMkLst>
          <pc:docMk/>
          <pc:sldMk cId="3553692112" sldId="578"/>
        </pc:sldMkLst>
      </pc:sldChg>
      <pc:sldChg chg="modNotesTx">
        <pc:chgData name="Trish Wilson" userId="1a8d7cc3620296f7" providerId="LiveId" clId="{54582B3D-761A-43A6-A3B4-3388EF05025D}" dt="2025-01-09T22:51:11.240" v="103" actId="20577"/>
        <pc:sldMkLst>
          <pc:docMk/>
          <pc:sldMk cId="523979920" sldId="579"/>
        </pc:sldMkLst>
      </pc:sldChg>
      <pc:sldChg chg="modNotesTx">
        <pc:chgData name="Trish Wilson" userId="1a8d7cc3620296f7" providerId="LiveId" clId="{54582B3D-761A-43A6-A3B4-3388EF05025D}" dt="2025-01-09T22:56:08.208" v="146" actId="2711"/>
        <pc:sldMkLst>
          <pc:docMk/>
          <pc:sldMk cId="3119310269" sldId="580"/>
        </pc:sldMkLst>
      </pc:sldChg>
      <pc:sldChg chg="modNotesTx">
        <pc:chgData name="Trish Wilson" userId="1a8d7cc3620296f7" providerId="LiveId" clId="{54582B3D-761A-43A6-A3B4-3388EF05025D}" dt="2025-01-11T03:09:26.881" v="192" actId="20577"/>
        <pc:sldMkLst>
          <pc:docMk/>
          <pc:sldMk cId="3633211050" sldId="581"/>
        </pc:sldMkLst>
      </pc:sldChg>
      <pc:sldChg chg="modNotesTx">
        <pc:chgData name="Trish Wilson" userId="1a8d7cc3620296f7" providerId="LiveId" clId="{54582B3D-761A-43A6-A3B4-3388EF05025D}" dt="2025-01-11T03:18:12.656" v="253" actId="20577"/>
        <pc:sldMkLst>
          <pc:docMk/>
          <pc:sldMk cId="2705850391" sldId="582"/>
        </pc:sldMkLst>
      </pc:sldChg>
      <pc:sldChg chg="modNotesTx">
        <pc:chgData name="Trish Wilson" userId="1a8d7cc3620296f7" providerId="LiveId" clId="{54582B3D-761A-43A6-A3B4-3388EF05025D}" dt="2025-01-11T03:22:16.609" v="301" actId="20577"/>
        <pc:sldMkLst>
          <pc:docMk/>
          <pc:sldMk cId="3384575107" sldId="583"/>
        </pc:sldMkLst>
      </pc:sldChg>
      <pc:sldChg chg="modNotesTx">
        <pc:chgData name="Trish Wilson" userId="1a8d7cc3620296f7" providerId="LiveId" clId="{54582B3D-761A-43A6-A3B4-3388EF05025D}" dt="2025-01-09T22:51:31.477" v="105" actId="20577"/>
        <pc:sldMkLst>
          <pc:docMk/>
          <pc:sldMk cId="3404723166" sldId="584"/>
        </pc:sldMkLst>
      </pc:sldChg>
      <pc:sldChg chg="modNotesTx">
        <pc:chgData name="Trish Wilson" userId="1a8d7cc3620296f7" providerId="LiveId" clId="{54582B3D-761A-43A6-A3B4-3388EF05025D}" dt="2025-01-09T22:56:32.901" v="149" actId="20577"/>
        <pc:sldMkLst>
          <pc:docMk/>
          <pc:sldMk cId="1666640510" sldId="585"/>
        </pc:sldMkLst>
      </pc:sldChg>
      <pc:sldChg chg="modNotesTx">
        <pc:chgData name="Trish Wilson" userId="1a8d7cc3620296f7" providerId="LiveId" clId="{54582B3D-761A-43A6-A3B4-3388EF05025D}" dt="2025-01-11T03:09:54.225" v="194" actId="20577"/>
        <pc:sldMkLst>
          <pc:docMk/>
          <pc:sldMk cId="786435140" sldId="586"/>
        </pc:sldMkLst>
      </pc:sldChg>
      <pc:sldChg chg="modNotesTx">
        <pc:chgData name="Trish Wilson" userId="1a8d7cc3620296f7" providerId="LiveId" clId="{54582B3D-761A-43A6-A3B4-3388EF05025D}" dt="2025-01-11T03:18:30.858" v="255" actId="20577"/>
        <pc:sldMkLst>
          <pc:docMk/>
          <pc:sldMk cId="1266483633" sldId="587"/>
        </pc:sldMkLst>
      </pc:sldChg>
      <pc:sldChg chg="modNotesTx">
        <pc:chgData name="Trish Wilson" userId="1a8d7cc3620296f7" providerId="LiveId" clId="{54582B3D-761A-43A6-A3B4-3388EF05025D}" dt="2025-01-11T03:23:26.161" v="302" actId="20577"/>
        <pc:sldMkLst>
          <pc:docMk/>
          <pc:sldMk cId="1876984777" sldId="588"/>
        </pc:sldMkLst>
      </pc:sldChg>
      <pc:sldChg chg="modNotesTx">
        <pc:chgData name="Trish Wilson" userId="1a8d7cc3620296f7" providerId="LiveId" clId="{54582B3D-761A-43A6-A3B4-3388EF05025D}" dt="2025-01-09T22:51:41.624" v="106" actId="2711"/>
        <pc:sldMkLst>
          <pc:docMk/>
          <pc:sldMk cId="4026585431" sldId="589"/>
        </pc:sldMkLst>
      </pc:sldChg>
      <pc:sldChg chg="modNotesTx">
        <pc:chgData name="Trish Wilson" userId="1a8d7cc3620296f7" providerId="LiveId" clId="{54582B3D-761A-43A6-A3B4-3388EF05025D}" dt="2025-01-09T22:56:39.307" v="150" actId="2711"/>
        <pc:sldMkLst>
          <pc:docMk/>
          <pc:sldMk cId="3831110131" sldId="590"/>
        </pc:sldMkLst>
      </pc:sldChg>
      <pc:sldChg chg="modNotesTx">
        <pc:chgData name="Trish Wilson" userId="1a8d7cc3620296f7" providerId="LiveId" clId="{54582B3D-761A-43A6-A3B4-3388EF05025D}" dt="2025-01-11T03:10:03.955" v="195" actId="2711"/>
        <pc:sldMkLst>
          <pc:docMk/>
          <pc:sldMk cId="2483797186" sldId="591"/>
        </pc:sldMkLst>
      </pc:sldChg>
      <pc:sldChg chg="modNotesTx">
        <pc:chgData name="Trish Wilson" userId="1a8d7cc3620296f7" providerId="LiveId" clId="{54582B3D-761A-43A6-A3B4-3388EF05025D}" dt="2025-01-11T03:18:43.465" v="256" actId="2711"/>
        <pc:sldMkLst>
          <pc:docMk/>
          <pc:sldMk cId="1338863802" sldId="592"/>
        </pc:sldMkLst>
      </pc:sldChg>
      <pc:sldChg chg="modNotesTx">
        <pc:chgData name="Trish Wilson" userId="1a8d7cc3620296f7" providerId="LiveId" clId="{54582B3D-761A-43A6-A3B4-3388EF05025D}" dt="2025-01-11T03:23:42.545" v="304" actId="20577"/>
        <pc:sldMkLst>
          <pc:docMk/>
          <pc:sldMk cId="929397702" sldId="593"/>
        </pc:sldMkLst>
      </pc:sldChg>
    </pc:docChg>
  </pc:docChgLst>
  <pc:docChgLst>
    <pc:chgData name="Emma Durbridge" userId="fa194594-074f-43bd-8de7-d322108f10cf" providerId="ADAL" clId="{8110D092-F601-46A6-8EB4-F4FE0A841EC3}"/>
    <pc:docChg chg="modSld">
      <pc:chgData name="Emma Durbridge" userId="fa194594-074f-43bd-8de7-d322108f10cf" providerId="ADAL" clId="{8110D092-F601-46A6-8EB4-F4FE0A841EC3}" dt="2025-01-21T23:03:37.778" v="34" actId="1037"/>
      <pc:docMkLst>
        <pc:docMk/>
      </pc:docMkLst>
      <pc:sldChg chg="modSp mod">
        <pc:chgData name="Emma Durbridge" userId="fa194594-074f-43bd-8de7-d322108f10cf" providerId="ADAL" clId="{8110D092-F601-46A6-8EB4-F4FE0A841EC3}" dt="2025-01-21T23:02:50.872" v="19" actId="1038"/>
        <pc:sldMkLst>
          <pc:docMk/>
          <pc:sldMk cId="2157135992" sldId="546"/>
        </pc:sldMkLst>
        <pc:spChg chg="mod">
          <ac:chgData name="Emma Durbridge" userId="fa194594-074f-43bd-8de7-d322108f10cf" providerId="ADAL" clId="{8110D092-F601-46A6-8EB4-F4FE0A841EC3}" dt="2025-01-21T23:02:50.872" v="19" actId="1038"/>
          <ac:spMkLst>
            <pc:docMk/>
            <pc:sldMk cId="2157135992" sldId="546"/>
            <ac:spMk id="4" creationId="{49D17340-3AEC-E48B-5999-F4A4BB7AEB72}"/>
          </ac:spMkLst>
        </pc:spChg>
      </pc:sldChg>
      <pc:sldChg chg="modSp mod">
        <pc:chgData name="Emma Durbridge" userId="fa194594-074f-43bd-8de7-d322108f10cf" providerId="ADAL" clId="{8110D092-F601-46A6-8EB4-F4FE0A841EC3}" dt="2025-01-21T23:03:37.778" v="34" actId="1037"/>
        <pc:sldMkLst>
          <pc:docMk/>
          <pc:sldMk cId="3910261549" sldId="549"/>
        </pc:sldMkLst>
        <pc:spChg chg="mod">
          <ac:chgData name="Emma Durbridge" userId="fa194594-074f-43bd-8de7-d322108f10cf" providerId="ADAL" clId="{8110D092-F601-46A6-8EB4-F4FE0A841EC3}" dt="2025-01-21T23:03:34.851" v="29" actId="1037"/>
          <ac:spMkLst>
            <pc:docMk/>
            <pc:sldMk cId="3910261549" sldId="549"/>
            <ac:spMk id="4" creationId="{F32D94CD-3964-8635-5400-556C36D8DDF8}"/>
          </ac:spMkLst>
        </pc:spChg>
        <pc:spChg chg="mod">
          <ac:chgData name="Emma Durbridge" userId="fa194594-074f-43bd-8de7-d322108f10cf" providerId="ADAL" clId="{8110D092-F601-46A6-8EB4-F4FE0A841EC3}" dt="2025-01-21T23:03:29.659" v="24" actId="1038"/>
          <ac:spMkLst>
            <pc:docMk/>
            <pc:sldMk cId="3910261549" sldId="549"/>
            <ac:spMk id="5" creationId="{C9096B35-7C33-DEFF-083C-53ADD2D75751}"/>
          </ac:spMkLst>
        </pc:spChg>
        <pc:spChg chg="mod">
          <ac:chgData name="Emma Durbridge" userId="fa194594-074f-43bd-8de7-d322108f10cf" providerId="ADAL" clId="{8110D092-F601-46A6-8EB4-F4FE0A841EC3}" dt="2025-01-21T23:03:37.778" v="34" actId="1037"/>
          <ac:spMkLst>
            <pc:docMk/>
            <pc:sldMk cId="3910261549" sldId="549"/>
            <ac:spMk id="6" creationId="{EE63FC09-209F-ED85-1132-FC8C8AA6FF93}"/>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2FB8424-4979-4264-8B46-69DA49C5367E}"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F60A50-21BB-42E0-80BE-C9E9AFFEA134}" type="slidenum">
              <a:rPr lang="en-AU" smtClean="0"/>
              <a:t>‹#›</a:t>
            </a:fld>
            <a:endParaRPr lang="en-AU"/>
          </a:p>
        </p:txBody>
      </p:sp>
    </p:spTree>
    <p:extLst>
      <p:ext uri="{BB962C8B-B14F-4D97-AF65-F5344CB8AC3E}">
        <p14:creationId xmlns:p14="http://schemas.microsoft.com/office/powerpoint/2010/main" val="10415168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Contents</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2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M </a:t>
            </a:r>
            <a:r>
              <a:rPr lang="en-AU" b="0" dirty="0">
                <a:latin typeface="Calibri" panose="020F0502020204030204" pitchFamily="34" charset="0"/>
                <a:ea typeface="Calibri" panose="020F0502020204030204" pitchFamily="34" charset="0"/>
                <a:cs typeface="Calibri" panose="020F0502020204030204" pitchFamily="34" charset="0"/>
              </a:rPr>
              <a:t>(slides 2 to 11)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E </a:t>
            </a:r>
            <a:r>
              <a:rPr lang="en-AU" b="0" dirty="0">
                <a:latin typeface="Calibri" panose="020F0502020204030204" pitchFamily="34" charset="0"/>
                <a:ea typeface="Calibri" panose="020F0502020204030204" pitchFamily="34" charset="0"/>
                <a:cs typeface="Calibri" panose="020F0502020204030204" pitchFamily="34" charset="0"/>
              </a:rPr>
              <a:t>(slides 12 to 21)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H </a:t>
            </a:r>
            <a:r>
              <a:rPr lang="en-AU" b="0" dirty="0">
                <a:latin typeface="Calibri" panose="020F0502020204030204" pitchFamily="34" charset="0"/>
                <a:ea typeface="Calibri" panose="020F0502020204030204" pitchFamily="34" charset="0"/>
                <a:cs typeface="Calibri" panose="020F0502020204030204" pitchFamily="34" charset="0"/>
              </a:rPr>
              <a:t>(slides 22 to 31)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R </a:t>
            </a:r>
            <a:r>
              <a:rPr lang="en-AU" b="0" dirty="0">
                <a:latin typeface="Calibri" panose="020F0502020204030204" pitchFamily="34" charset="0"/>
                <a:ea typeface="Calibri" panose="020F0502020204030204" pitchFamily="34" charset="0"/>
                <a:cs typeface="Calibri" panose="020F0502020204030204" pitchFamily="34" charset="0"/>
              </a:rPr>
              <a:t>(slides 32 to 41)</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D </a:t>
            </a:r>
            <a:r>
              <a:rPr lang="en-AU" b="0" dirty="0">
                <a:latin typeface="Calibri" panose="020F0502020204030204" pitchFamily="34" charset="0"/>
                <a:ea typeface="Calibri" panose="020F0502020204030204" pitchFamily="34" charset="0"/>
                <a:cs typeface="Calibri" panose="020F0502020204030204" pitchFamily="34" charset="0"/>
              </a:rPr>
              <a:t>(slides 42 to 51)</a:t>
            </a:r>
            <a:r>
              <a:rPr lang="en-AU" b="1" dirty="0">
                <a:latin typeface="Calibri" panose="020F0502020204030204" pitchFamily="34" charset="0"/>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O </a:t>
            </a:r>
            <a:r>
              <a:rPr lang="en-AU" b="0" dirty="0">
                <a:latin typeface="Calibri" panose="020F0502020204030204" pitchFamily="34" charset="0"/>
                <a:ea typeface="Calibri" panose="020F0502020204030204" pitchFamily="34" charset="0"/>
                <a:cs typeface="Calibri" panose="020F0502020204030204" pitchFamily="34" charset="0"/>
              </a:rPr>
              <a:t>(slides 52 to 61)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learned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748969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M</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m</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M</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1D2DEB-F77F-E31E-82BA-2A0295781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58C1411-CCFA-4195-8004-57D5228D4F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01AE5E7-9599-2F32-B53C-C3F26117C93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13)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21).</a:t>
            </a:r>
          </a:p>
          <a:p>
            <a:endParaRPr lang="en-AU" dirty="0"/>
          </a:p>
        </p:txBody>
      </p:sp>
      <p:sp>
        <p:nvSpPr>
          <p:cNvPr id="4" name="Slide Number Placeholder 3">
            <a:extLst>
              <a:ext uri="{FF2B5EF4-FFF2-40B4-BE49-F238E27FC236}">
                <a16:creationId xmlns:a16="http://schemas.microsoft.com/office/drawing/2014/main" id="{E929F9C7-4C73-1C89-9D5F-CF3A24729B34}"/>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37317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02D40-DADE-8713-31A7-89A633AABE4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7CAB69B-0C1B-E0F2-4C27-7A4B416D8B7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AACE0B-4E55-6686-2B5F-6F8A67BCBC3F}"/>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D8701B-9AAE-3353-C34F-11A35AAC2762}"/>
              </a:ext>
            </a:extLst>
          </p:cNvPr>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0886938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80ACC6-8DBC-4E63-55E9-94E4C3417FA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6476C03-E5EA-6164-0995-3AA8C41A2A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6681CF-BF7B-126E-9D47-5C3291A7DD2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upper-case letter introduced in this lesson is </a:t>
            </a:r>
            <a:r>
              <a:rPr lang="en-AU" sz="1200" b="1" kern="1200" dirty="0">
                <a:effectLst/>
                <a:latin typeface="Calibri"/>
                <a:ea typeface="Times New Roman" panose="02020603050405020304" pitchFamily="18" charset="0"/>
                <a:cs typeface="Calibri"/>
              </a:rPr>
              <a:t>E</a:t>
            </a:r>
            <a:r>
              <a:rPr lang="en-AU" sz="1200"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endParaRPr lang="en-AU" dirty="0"/>
          </a:p>
        </p:txBody>
      </p:sp>
      <p:sp>
        <p:nvSpPr>
          <p:cNvPr id="4" name="Slide Number Placeholder 3">
            <a:extLst>
              <a:ext uri="{FF2B5EF4-FFF2-40B4-BE49-F238E27FC236}">
                <a16:creationId xmlns:a16="http://schemas.microsoft.com/office/drawing/2014/main" id="{2E0E6272-BD16-89A5-CE60-1B16B3E45B7D}"/>
              </a:ext>
            </a:extLst>
          </p:cNvPr>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9633931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A1CEAF7-49BD-4774-0AD3-4EC3779B550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99777A1-192E-B397-E70A-9636B35C8FF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729CDD5-8650-6318-C413-8981F6F130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e</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e</a:t>
            </a:r>
            <a:r>
              <a:rPr lang="en-AU" i="1" dirty="0">
                <a:latin typeface="Calibri" panose="020F0502020204030204" pitchFamily="34" charset="0"/>
                <a:ea typeface="Calibri" panose="020F0502020204030204" pitchFamily="34" charset="0"/>
                <a:cs typeface="Calibri" panose="020F0502020204030204" pitchFamily="34" charset="0"/>
              </a:rPr>
              <a:t> says /e/.</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e</a:t>
            </a:r>
            <a:r>
              <a:rPr lang="en-AU" i="1" dirty="0">
                <a:latin typeface="Calibri" panose="020F0502020204030204" pitchFamily="34" charset="0"/>
                <a:ea typeface="Calibri" panose="020F0502020204030204" pitchFamily="34" charset="0"/>
                <a:cs typeface="Calibri" panose="020F0502020204030204" pitchFamily="34" charset="0"/>
              </a:rPr>
              <a:t> says /e/.</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50B8E0C-727E-4DB7-80B4-960C5994C6D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13680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C5A72F-2A2C-F438-FF96-EDFBF7D76ED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3F5F0A3-D531-8B77-2854-A4D1C383F3A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B9C6152-9CEC-8AEA-249D-01BE2508C5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E</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e</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615D0B16-5387-55FC-A17F-C64C706DC57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83061519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FE3E09D-1ED9-89DE-16A2-358B6581AF9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544BCDD-0CB2-D062-2DF0-23804ECA907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69CC2E-E0E4-2192-531E-935274FE6B5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E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87B4A497-A8D8-2165-F241-DAA038BF00B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850622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BE7DE8-3AC5-F90F-D563-53F7B8C78D5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2ADF6D-7D0D-8694-2C18-A7199EB46C9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48218F-F6EE-6BA5-F510-E11946B3EF7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E</a:t>
            </a:r>
            <a:r>
              <a:rPr lang="en-US" i="1" dirty="0">
                <a:latin typeface="Calibri" panose="020F0502020204030204" pitchFamily="34" charset="0"/>
                <a:ea typeface="Calibri" panose="020F0502020204030204" pitchFamily="34" charset="0"/>
                <a:cs typeface="Calibri" panose="020F0502020204030204" pitchFamily="34" charset="0"/>
              </a:rPr>
              <a:t> says /e/</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FB12DCC0-01F5-9FD0-F357-D387B4BBEC1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5363897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B58E8-0487-C62E-4FE8-5783A7B0268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455BDDA-4614-B5E2-0FA7-266AE0972C5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E84802E-2137-5C0A-3A8A-B06816E2C0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E</a:t>
            </a:r>
            <a:r>
              <a:rPr lang="en-US" i="1" dirty="0">
                <a:latin typeface="Calibri" panose="020F0502020204030204" pitchFamily="34" charset="0"/>
                <a:ea typeface="Calibri" panose="020F0502020204030204" pitchFamily="34" charset="0"/>
                <a:cs typeface="Calibri" panose="020F0502020204030204" pitchFamily="34" charset="0"/>
              </a:rPr>
              <a:t>. /e/, /d/, </a:t>
            </a:r>
            <a:r>
              <a:rPr lang="en-US" b="1" i="1" dirty="0">
                <a:latin typeface="Calibri" panose="020F0502020204030204" pitchFamily="34" charset="0"/>
                <a:ea typeface="Calibri" panose="020F0502020204030204" pitchFamily="34" charset="0"/>
                <a:cs typeface="Calibri" panose="020F0502020204030204" pitchFamily="34" charset="0"/>
              </a:rPr>
              <a:t>Ed</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82BB9A5D-0DC3-E686-7B5C-84814BBA20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91963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D32FA-1EBC-81B4-489B-53300434AC7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9CDE12E-AD8B-520D-4356-F6C32B6DCA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C1BBD93-C0B8-7EF5-1C14-6E7AE632BCD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a:t>
            </a:r>
            <a:r>
              <a:rPr lang="en-AU" b="0" dirty="0">
                <a:latin typeface="Calibri" panose="020F0502020204030204" pitchFamily="34" charset="0"/>
                <a:ea typeface="Calibri" panose="020F0502020204030204" pitchFamily="34" charset="0"/>
                <a:cs typeface="Calibri" panose="020F0502020204030204" pitchFamily="34" charset="0"/>
              </a:rPr>
              <a:t> to</a:t>
            </a:r>
            <a:r>
              <a:rPr lang="en-US" dirty="0">
                <a:latin typeface="Calibri" panose="020F0502020204030204" pitchFamily="34" charset="0"/>
                <a:ea typeface="Calibri" panose="020F0502020204030204" pitchFamily="34" charset="0"/>
                <a:cs typeface="Calibri" panose="020F0502020204030204" pitchFamily="34" charset="0"/>
              </a:rPr>
              <a:t>11).</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0617F08-539C-6CDB-1401-11683DAE86F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6818202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D0DB146-EDFB-16E2-A3F3-B90434EEF4F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F6E13FE-41AD-1E75-CDDE-35F1E71715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D4FD98C-2C00-44FB-ACC9-D9DDF0E8FA3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E</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e</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e</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3A52FE53-67B0-CBE9-0A03-C2D007C067B6}"/>
              </a:ext>
            </a:extLst>
          </p:cNvPr>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9117809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D620A8-EC31-B616-E18E-A8900387E56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46514B2-9758-6988-4658-4B75A386025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1A74B01-4BB3-EC99-62DC-DB2B70C53EF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E</a:t>
            </a:r>
          </a:p>
          <a:p>
            <a:endParaRPr lang="en-US" dirty="0"/>
          </a:p>
        </p:txBody>
      </p:sp>
      <p:sp>
        <p:nvSpPr>
          <p:cNvPr id="4" name="Slide Number Placeholder 3">
            <a:extLst>
              <a:ext uri="{FF2B5EF4-FFF2-40B4-BE49-F238E27FC236}">
                <a16:creationId xmlns:a16="http://schemas.microsoft.com/office/drawing/2014/main" id="{D70A59E8-5407-BB4F-A9CE-FD3DE2DFC54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73181563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58CC3B-A5CC-C94E-255B-7C39F13E74F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4AB3894-D119-18CF-B565-862F970133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A3D8CE1-838A-AC49-2073-F2A223824B1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31).</a:t>
            </a:r>
          </a:p>
          <a:p>
            <a:endParaRPr lang="en-AU" dirty="0"/>
          </a:p>
        </p:txBody>
      </p:sp>
      <p:sp>
        <p:nvSpPr>
          <p:cNvPr id="4" name="Slide Number Placeholder 3">
            <a:extLst>
              <a:ext uri="{FF2B5EF4-FFF2-40B4-BE49-F238E27FC236}">
                <a16:creationId xmlns:a16="http://schemas.microsoft.com/office/drawing/2014/main" id="{DF690575-6B65-3546-A3C1-3A56C65ECC5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8096955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35F5EA3-7ED4-99DF-DEF0-D3C1EC1681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50F9D28-ECEE-EFBF-AF9A-3F584D547E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311685A-689B-33AB-898F-69EB2E52E1F3}"/>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D57D4D3F-59A2-562E-C4C7-9F595279D96A}"/>
              </a:ext>
            </a:extLst>
          </p:cNvPr>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28586780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F7A903-EDBC-A4F8-D54C-0770FF059C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AC8968-DB49-9148-9A59-D0C8885EFD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AFEEC8E-B257-598F-AF11-BBAE3A74D06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H</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1DDF029D-6B14-9161-F765-16EC02ECAB53}"/>
              </a:ext>
            </a:extLst>
          </p:cNvPr>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146246150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D13D79-19E6-650E-A184-5D4D66CC82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964E7B6-126B-2E40-5C4E-A74931D28CA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061A63D-4979-6B14-4577-B421824220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/h/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h</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h</a:t>
            </a:r>
            <a:r>
              <a:rPr lang="en-AU" i="1" dirty="0">
                <a:latin typeface="Calibri" panose="020F0502020204030204" pitchFamily="34" charset="0"/>
                <a:ea typeface="Calibri" panose="020F0502020204030204" pitchFamily="34" charset="0"/>
                <a:cs typeface="Calibri" panose="020F0502020204030204" pitchFamily="34" charset="0"/>
              </a:rPr>
              <a:t> says /h/.</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0" dirty="0">
                <a:latin typeface="Calibri" panose="020F0502020204030204" pitchFamily="34" charset="0"/>
                <a:ea typeface="Calibri" panose="020F0502020204030204" pitchFamily="34" charset="0"/>
                <a:cs typeface="Calibri" panose="020F0502020204030204" pitchFamily="34" charset="0"/>
              </a:rPr>
              <a:t>h</a:t>
            </a:r>
            <a:r>
              <a:rPr lang="en-AU" i="1" dirty="0">
                <a:latin typeface="Calibri" panose="020F0502020204030204" pitchFamily="34" charset="0"/>
                <a:ea typeface="Calibri" panose="020F0502020204030204" pitchFamily="34" charset="0"/>
                <a:cs typeface="Calibri" panose="020F0502020204030204" pitchFamily="34" charset="0"/>
              </a:rPr>
              <a:t> says /h/.</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2F0B7675-A055-F0CF-FA2F-6C691B7DE57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4633231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20FA30-7237-629D-07B4-8F665D2A2A4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5AAADE9-5C8F-F025-E84C-D4AB43E35A9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962D11A-2E69-2D71-4732-472EA6121B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H</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h</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E5D9B18F-A032-65E3-E806-BDC458BB5E9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6321993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AAE0866-5933-902C-C01D-143D778F90E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E1A35C-31AF-ADA2-D97F-866EDA6AA2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7907F95-38BF-BC5C-A5B6-551D147C8B2C}"/>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/h/ is unvoiced. Teachers should model the sound using breath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H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/h/</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13E28643-8712-353C-5F74-086E4512E4C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143763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9F5680-94A1-75A4-BD0B-B40F7BC036C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0050FFD-C6E0-E165-115A-88BF07B2A20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9B643CD-CF5C-2E36-489A-BCDDC184645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H</a:t>
            </a:r>
            <a:r>
              <a:rPr lang="en-US" i="1" dirty="0">
                <a:latin typeface="Calibri" panose="020F0502020204030204" pitchFamily="34" charset="0"/>
                <a:ea typeface="Calibri" panose="020F0502020204030204" pitchFamily="34" charset="0"/>
                <a:cs typeface="Calibri" panose="020F0502020204030204" pitchFamily="34" charset="0"/>
              </a:rPr>
              <a:t> says /h/</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785FCB1B-21A9-42AA-7A53-7C410579084D}"/>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1798370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C1CACE-2681-AA90-2C21-BCD86A61A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3182F95-849C-230A-5A87-F3AFDAE5BB8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3A3E081-4873-0457-4334-7ED3ACEE314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H</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H</a:t>
            </a:r>
            <a:r>
              <a:rPr lang="en-US" i="1" dirty="0">
                <a:latin typeface="Calibri" panose="020F0502020204030204" pitchFamily="34" charset="0"/>
                <a:ea typeface="Calibri" panose="020F0502020204030204" pitchFamily="34" charset="0"/>
                <a:cs typeface="Calibri" panose="020F0502020204030204" pitchFamily="34" charset="0"/>
              </a:rPr>
              <a:t> says /h/.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10C9ED06-8674-BA55-CC16-6CDEB385F74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37761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a:t>
            </a:r>
            <a:r>
              <a:rPr lang="en-US" sz="1200" b="0" dirty="0">
                <a:latin typeface="Calibri" panose="020F0502020204030204" pitchFamily="34" charset="0"/>
                <a:ea typeface="Calibri" panose="020F0502020204030204" pitchFamily="34" charset="0"/>
                <a:cs typeface="Calibri" panose="020F0502020204030204" pitchFamily="34" charset="0"/>
              </a:rPr>
              <a:t>the</a:t>
            </a:r>
            <a:r>
              <a:rPr lang="en-US" sz="1800" b="0" dirty="0">
                <a:latin typeface="Calibri" panose="020F0502020204030204" pitchFamily="34" charset="0"/>
                <a:ea typeface="Calibri" panose="020F0502020204030204" pitchFamily="34" charset="0"/>
                <a:cs typeface="Calibri" panose="020F0502020204030204" pitchFamily="34" charset="0"/>
              </a:rPr>
              <a:t> upper-case letter and matching lower-case letter on their mini-whiteboards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0" i="0"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7D9A7-6B35-192D-4C0C-727D1AF97C5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C20CBC-A270-909F-EC54-119FE015620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7CCA0BE-7AF0-1F78-5B12-E868D0544BA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H</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h</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h</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a:extLst>
              <a:ext uri="{FF2B5EF4-FFF2-40B4-BE49-F238E27FC236}">
                <a16:creationId xmlns:a16="http://schemas.microsoft.com/office/drawing/2014/main" id="{1F14A73C-5032-490E-3740-BB49B41B8DA4}"/>
              </a:ext>
            </a:extLst>
          </p:cNvPr>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9141131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22654B-E63D-91D2-0D10-9F74167D9D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59B5D17-9671-7EEF-B7E7-01BD2AC96D3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4B174D-00E4-F21C-DD53-5E6B894E3481}"/>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H</a:t>
            </a:r>
          </a:p>
          <a:p>
            <a:endParaRPr lang="en-US" dirty="0"/>
          </a:p>
        </p:txBody>
      </p:sp>
      <p:sp>
        <p:nvSpPr>
          <p:cNvPr id="4" name="Slide Number Placeholder 3">
            <a:extLst>
              <a:ext uri="{FF2B5EF4-FFF2-40B4-BE49-F238E27FC236}">
                <a16:creationId xmlns:a16="http://schemas.microsoft.com/office/drawing/2014/main" id="{FF5EE9AE-07FA-D565-755F-F179229E610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1255308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F12610-2F05-64CE-37C2-1FA4CB367B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B58C5A-8D17-3BA7-13E4-1C60FE3C52C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3B406-20ED-0CB2-0D85-7BABB800989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41).</a:t>
            </a:r>
          </a:p>
          <a:p>
            <a:endParaRPr lang="en-AU" dirty="0"/>
          </a:p>
        </p:txBody>
      </p:sp>
      <p:sp>
        <p:nvSpPr>
          <p:cNvPr id="4" name="Slide Number Placeholder 3">
            <a:extLst>
              <a:ext uri="{FF2B5EF4-FFF2-40B4-BE49-F238E27FC236}">
                <a16:creationId xmlns:a16="http://schemas.microsoft.com/office/drawing/2014/main" id="{8B67ABAE-7E08-65EA-E504-6ED787B9716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816312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651A5B-12C0-FB36-331F-13600390D02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D825192-A5FE-BE01-C4C3-6E1835AA1D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7F862E9-59E2-15F1-2BFB-E28656B7E78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 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0" i="0"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B83F681-6C5E-2B0D-BE72-57889CC6C43B}"/>
              </a:ext>
            </a:extLst>
          </p:cNvPr>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37556965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A54799-46E3-7CC8-AA60-6684559AB9E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A1A9220-A5CE-F9DA-48C5-74224F9C55D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2428C67-510A-30B6-A38E-FD54AD7691C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R</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06384C03-1EA1-7789-5F60-716012FBAF0C}"/>
              </a:ext>
            </a:extLst>
          </p:cNvPr>
          <p:cNvSpPr>
            <a:spLocks noGrp="1"/>
          </p:cNvSpPr>
          <p:nvPr>
            <p:ph type="sldNum" sz="quarter" idx="5"/>
          </p:nvPr>
        </p:nvSpPr>
        <p:spPr/>
        <p:txBody>
          <a:bodyPr/>
          <a:lstStyle/>
          <a:p>
            <a:fld id="{5A44A9DE-4760-4494-A2B3-6554A63B8D88}" type="slidenum">
              <a:rPr lang="en-AU" smtClean="0"/>
              <a:t>34</a:t>
            </a:fld>
            <a:endParaRPr lang="en-AU"/>
          </a:p>
        </p:txBody>
      </p:sp>
    </p:spTree>
    <p:extLst>
      <p:ext uri="{BB962C8B-B14F-4D97-AF65-F5344CB8AC3E}">
        <p14:creationId xmlns:p14="http://schemas.microsoft.com/office/powerpoint/2010/main" val="271014430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FB5BF-AE30-A447-02C3-1915EE471B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10359F7-9CE8-A602-5C74-71DDCC650DE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2614CF4-323A-D605-6672-5A210F6BB45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r</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r</a:t>
            </a:r>
            <a:r>
              <a:rPr lang="en-AU" i="1" dirty="0">
                <a:latin typeface="Calibri" panose="020F0502020204030204" pitchFamily="34" charset="0"/>
                <a:ea typeface="Calibri" panose="020F0502020204030204" pitchFamily="34" charset="0"/>
                <a:cs typeface="Calibri" panose="020F0502020204030204" pitchFamily="34" charset="0"/>
              </a:rPr>
              <a:t> says /r/.</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r</a:t>
            </a:r>
            <a:r>
              <a:rPr lang="en-AU" i="1" dirty="0">
                <a:latin typeface="Calibri" panose="020F0502020204030204" pitchFamily="34" charset="0"/>
                <a:ea typeface="Calibri" panose="020F0502020204030204" pitchFamily="34" charset="0"/>
                <a:cs typeface="Calibri" panose="020F0502020204030204" pitchFamily="34" charset="0"/>
              </a:rPr>
              <a:t> says /r/.</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6F7D1D94-F035-3B86-44D5-C805BC0B86AE}"/>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7755474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BFD40E-CB5A-3A90-D084-5946F07055B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1DC3D57-11FB-8F8C-326E-248B09C6C06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81AA2-5C61-91FF-7D08-B11C9C2ABD3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R</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r</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44DC5F4F-8F51-6E10-21A6-3A38CF7FA859}"/>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8769256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A864BB-7875-FBB5-AD66-A5475D81E5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3186CF-F51F-3275-97B5-1B57FC9E470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14C0E30-3E74-AA40-D1FE-957826CB1854}"/>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pPr marL="0" indent="0">
              <a:buFont typeface="Arial"/>
              <a:buNone/>
            </a:pPr>
            <a:endPar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chemeClr val="tx1"/>
                </a:solidFill>
                <a:effectLst/>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R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ACE08FF-0C86-1626-855D-550514DCD3B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7996935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DDCCF2B-74F2-1951-7D0F-B1798D9015E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D9A17-206F-F86C-7B70-4DAA5DFBCDE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632657F-E967-D2D1-95B2-01D156852BC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R</a:t>
            </a:r>
            <a:r>
              <a:rPr lang="en-US" i="1" dirty="0">
                <a:latin typeface="Calibri" panose="020F0502020204030204" pitchFamily="34" charset="0"/>
                <a:ea typeface="Calibri" panose="020F0502020204030204" pitchFamily="34" charset="0"/>
                <a:cs typeface="Calibri" panose="020F0502020204030204" pitchFamily="34" charset="0"/>
              </a:rPr>
              <a:t> says /r/</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0D8EC28-C49A-4BD2-24C3-D732E47DC4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786285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B92D86-9DAC-A1E6-FD5C-446A7BC3BCA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94BEC4-AA9D-5C9C-6CEE-C87057628DE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C267421-AB16-8899-942C-8CA794A16B7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R</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R</a:t>
            </a:r>
            <a:r>
              <a:rPr lang="en-US" i="1" dirty="0">
                <a:latin typeface="Calibri" panose="020F0502020204030204" pitchFamily="34" charset="0"/>
                <a:ea typeface="Calibri" panose="020F0502020204030204" pitchFamily="34" charset="0"/>
                <a:cs typeface="Calibri" panose="020F0502020204030204" pitchFamily="34" charset="0"/>
              </a:rPr>
              <a:t> says /r/.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A1F57974-77D2-46F3-2895-6B4B3A32F8B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584412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a:ea typeface="Times New Roman" panose="02020603050405020304" pitchFamily="18" charset="0"/>
                <a:cs typeface="Calibri"/>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a:ea typeface="Times New Roman" panose="02020603050405020304" pitchFamily="18" charset="0"/>
                <a:cs typeface="Calibri"/>
              </a:rPr>
              <a:t>The upper-case letter introduced in this lesson is </a:t>
            </a:r>
            <a:r>
              <a:rPr lang="en-AU" sz="1200" b="1" kern="1200" dirty="0">
                <a:effectLst/>
                <a:latin typeface="Calibri"/>
                <a:ea typeface="Times New Roman" panose="02020603050405020304" pitchFamily="18" charset="0"/>
                <a:cs typeface="Calibri"/>
              </a:rPr>
              <a:t>M</a:t>
            </a:r>
            <a:r>
              <a:rPr lang="en-AU" sz="1200" kern="1200" dirty="0">
                <a:effectLst/>
                <a:latin typeface="Calibri"/>
                <a:ea typeface="Times New Roman" panose="02020603050405020304" pitchFamily="18" charset="0"/>
                <a:cs typeface="Calibri"/>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This explicit teaching part of the lesson starts with a slide showing the matching lower-case letter students have already been taught. This enables students to connect their new learning to this known letter</a:t>
            </a:r>
            <a:r>
              <a:rPr lang="en-AU" b="0" dirty="0"/>
              <a:t>–</a:t>
            </a:r>
            <a:r>
              <a:rPr lang="en-US" dirty="0"/>
              <a:t>sound correspondence.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94E541-6CC0-2237-2BE7-D3F432F990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2A7B25-D24D-5290-D3D5-4D61E6057FA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CD063C-2FCE-697A-79F7-B6F7CFC8B08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R</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r</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85A2D991-7C6F-3C08-1AAB-52790981C6A9}"/>
              </a:ext>
            </a:extLst>
          </p:cNvPr>
          <p:cNvSpPr>
            <a:spLocks noGrp="1"/>
          </p:cNvSpPr>
          <p:nvPr>
            <p:ph type="sldNum" sz="quarter" idx="5"/>
          </p:nvPr>
        </p:nvSpPr>
        <p:spPr/>
        <p:txBody>
          <a:bodyPr/>
          <a:lstStyle/>
          <a:p>
            <a:fld id="{5A44A9DE-4760-4494-A2B3-6554A63B8D88}" type="slidenum">
              <a:rPr lang="en-AU" smtClean="0"/>
              <a:t>40</a:t>
            </a:fld>
            <a:endParaRPr lang="en-AU"/>
          </a:p>
        </p:txBody>
      </p:sp>
    </p:spTree>
    <p:extLst>
      <p:ext uri="{BB962C8B-B14F-4D97-AF65-F5344CB8AC3E}">
        <p14:creationId xmlns:p14="http://schemas.microsoft.com/office/powerpoint/2010/main" val="2353098081"/>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831B23D-1004-CFD0-2D49-06366E033F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BCA67D-6003-EBE3-92E4-28707DB07FB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AB9C28B-3A80-A099-0141-0C18856E8163}"/>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R</a:t>
            </a:r>
          </a:p>
          <a:p>
            <a:endParaRPr lang="en-US" dirty="0"/>
          </a:p>
        </p:txBody>
      </p:sp>
      <p:sp>
        <p:nvSpPr>
          <p:cNvPr id="4" name="Slide Number Placeholder 3">
            <a:extLst>
              <a:ext uri="{FF2B5EF4-FFF2-40B4-BE49-F238E27FC236}">
                <a16:creationId xmlns:a16="http://schemas.microsoft.com/office/drawing/2014/main" id="{97C2EA6F-E0C2-E62C-EC3B-DEF15089D52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9465040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31DABE7-052A-37EF-B0E4-3FCB8F41D8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8FC7AAC-11CC-642D-A6D1-68EDEA106B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97CE091-EAAE-00D6-FE4C-070923CD1A6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43)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51).</a:t>
            </a:r>
          </a:p>
          <a:p>
            <a:endParaRPr lang="en-AU" dirty="0"/>
          </a:p>
        </p:txBody>
      </p:sp>
      <p:sp>
        <p:nvSpPr>
          <p:cNvPr id="4" name="Slide Number Placeholder 3">
            <a:extLst>
              <a:ext uri="{FF2B5EF4-FFF2-40B4-BE49-F238E27FC236}">
                <a16:creationId xmlns:a16="http://schemas.microsoft.com/office/drawing/2014/main" id="{512BE0A5-308F-B7EF-1629-8519AF76D34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05621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E2D541A-715B-B645-5FF9-F6964C5BE6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7A0F61-6EEC-5CF9-16EF-6DE7C98FB52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8AB61D5-DAC2-F55D-A889-D5EDD1FF2B21}"/>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Review</a:t>
            </a:r>
          </a:p>
          <a:p>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2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 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2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2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200" b="0" i="0" dirty="0">
              <a:latin typeface="Calibri" panose="020F0502020204030204" pitchFamily="34" charset="0"/>
              <a:ea typeface="Calibri" panose="020F0502020204030204" pitchFamily="34" charset="0"/>
              <a:cs typeface="Calibri" panose="020F0502020204030204" pitchFamily="34" charset="0"/>
            </a:endParaRPr>
          </a:p>
          <a:p>
            <a:endParaRPr lang="en-US" sz="1200" b="1" dirty="0">
              <a:latin typeface="Calibri" panose="020F0502020204030204" pitchFamily="34" charset="0"/>
              <a:ea typeface="Calibri" panose="020F0502020204030204" pitchFamily="34" charset="0"/>
              <a:cs typeface="Calibri" panose="020F0502020204030204" pitchFamily="34" charset="0"/>
            </a:endParaRPr>
          </a:p>
          <a:p>
            <a:r>
              <a:rPr lang="en-US" sz="12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2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ED3BD203-BEA3-045A-8943-13972CD0BE40}"/>
              </a:ext>
            </a:extLst>
          </p:cNvPr>
          <p:cNvSpPr>
            <a:spLocks noGrp="1"/>
          </p:cNvSpPr>
          <p:nvPr>
            <p:ph type="sldNum" sz="quarter" idx="5"/>
          </p:nvPr>
        </p:nvSpPr>
        <p:spPr/>
        <p:txBody>
          <a:bodyPr/>
          <a:lstStyle/>
          <a:p>
            <a:fld id="{5A44A9DE-4760-4494-A2B3-6554A63B8D88}" type="slidenum">
              <a:rPr lang="en-AU" smtClean="0"/>
              <a:t>43</a:t>
            </a:fld>
            <a:endParaRPr lang="en-AU"/>
          </a:p>
        </p:txBody>
      </p:sp>
    </p:spTree>
    <p:extLst>
      <p:ext uri="{BB962C8B-B14F-4D97-AF65-F5344CB8AC3E}">
        <p14:creationId xmlns:p14="http://schemas.microsoft.com/office/powerpoint/2010/main" val="232361836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8043E2-39A9-14D3-EE04-58D933E2DE4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648B4B-D2C3-8BF1-8D42-A38801E0E71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831DF5-817F-6920-DD06-B04C8054E60B}"/>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D</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896207AF-F372-91DF-9473-9A9FF4C7A89E}"/>
              </a:ext>
            </a:extLst>
          </p:cNvPr>
          <p:cNvSpPr>
            <a:spLocks noGrp="1"/>
          </p:cNvSpPr>
          <p:nvPr>
            <p:ph type="sldNum" sz="quarter" idx="5"/>
          </p:nvPr>
        </p:nvSpPr>
        <p:spPr/>
        <p:txBody>
          <a:bodyPr/>
          <a:lstStyle/>
          <a:p>
            <a:fld id="{5A44A9DE-4760-4494-A2B3-6554A63B8D88}" type="slidenum">
              <a:rPr lang="en-AU" smtClean="0"/>
              <a:t>44</a:t>
            </a:fld>
            <a:endParaRPr lang="en-AU"/>
          </a:p>
        </p:txBody>
      </p:sp>
    </p:spTree>
    <p:extLst>
      <p:ext uri="{BB962C8B-B14F-4D97-AF65-F5344CB8AC3E}">
        <p14:creationId xmlns:p14="http://schemas.microsoft.com/office/powerpoint/2010/main" val="184773307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4AA411-9326-69DB-DD0C-D089E71C454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A4220CE-BB2F-FD1D-9CB4-DC9427F8471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FE1ABA7-820C-8974-5080-061779C76B7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d</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d </a:t>
            </a:r>
            <a:r>
              <a:rPr lang="en-AU" i="1" dirty="0">
                <a:latin typeface="Calibri" panose="020F0502020204030204" pitchFamily="34" charset="0"/>
                <a:ea typeface="Calibri" panose="020F0502020204030204" pitchFamily="34" charset="0"/>
                <a:cs typeface="Calibri" panose="020F0502020204030204" pitchFamily="34" charset="0"/>
              </a:rPr>
              <a:t>says /d/.</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d</a:t>
            </a:r>
            <a:r>
              <a:rPr lang="en-AU" i="1" dirty="0">
                <a:latin typeface="Calibri" panose="020F0502020204030204" pitchFamily="34" charset="0"/>
                <a:ea typeface="Calibri" panose="020F0502020204030204" pitchFamily="34" charset="0"/>
                <a:cs typeface="Calibri" panose="020F0502020204030204" pitchFamily="34" charset="0"/>
              </a:rPr>
              <a:t> says /d/.</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1151DF5F-5599-AF38-7603-A58E535E52B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604886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09E498-9065-3D99-DEDB-7C802EFDDE6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0D90020-AAE4-0E68-7A62-5311D0E32C3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11D1FA-5E91-8E00-01D1-8AC8FE5AB77F}"/>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D</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d</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36CD978B-E9BB-FA60-6187-0946939E96C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9480439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0D7730-6BB2-57E4-56B0-B0F14267F10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8D3D11-A3C5-6EF1-2115-761A974FDA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79C230-E136-706D-E98E-A2FB0E4DA00E}"/>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D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FCCDD9B3-E7C5-7BCF-433F-29DEB883352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327841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CBF195-24A8-DB85-A2C6-3F142BF6ADF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E9A5909-EFD4-AF81-7223-3A7CC31E45E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DBABEC7-6EFF-E2A2-1B54-94FCE949D4C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D</a:t>
            </a:r>
            <a:r>
              <a:rPr lang="en-US" i="1" dirty="0">
                <a:latin typeface="Calibri" panose="020F0502020204030204" pitchFamily="34" charset="0"/>
                <a:ea typeface="Calibri" panose="020F0502020204030204" pitchFamily="34" charset="0"/>
                <a:cs typeface="Calibri" panose="020F0502020204030204" pitchFamily="34" charset="0"/>
              </a:rPr>
              <a:t> says /d/</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A6A4514-853E-7D75-1868-F7215E340BF1}"/>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628585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62A28-4A15-79DB-80A2-5032A3C061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661D60C-3581-D42B-043C-2CB0D6F693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B7AC176-7964-9C51-5CA0-8C296EDBFAF9}"/>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D</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D</a:t>
            </a:r>
            <a:r>
              <a:rPr lang="en-US" i="1" dirty="0">
                <a:latin typeface="Calibri" panose="020F0502020204030204" pitchFamily="34" charset="0"/>
                <a:ea typeface="Calibri" panose="020F0502020204030204" pitchFamily="34" charset="0"/>
                <a:cs typeface="Calibri" panose="020F0502020204030204" pitchFamily="34" charset="0"/>
              </a:rPr>
              <a:t> says /d/.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F838B45-B285-6C8B-3DF6-9AD5DA8D638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25681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EAD2C-DE26-DBEE-9F96-32388924F0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9B6E88-A1B6-7B1E-EDFE-BFD65B3BABA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10AA62C-6517-0DD8-3B1D-5DC9599C68F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m</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m</a:t>
            </a:r>
            <a:r>
              <a:rPr lang="en-AU" i="1" dirty="0">
                <a:latin typeface="Calibri" panose="020F0502020204030204" pitchFamily="34" charset="0"/>
                <a:ea typeface="Calibri" panose="020F0502020204030204" pitchFamily="34" charset="0"/>
                <a:cs typeface="Calibri" panose="020F0502020204030204" pitchFamily="34" charset="0"/>
              </a:rPr>
              <a:t> says /m/.</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m</a:t>
            </a:r>
            <a:r>
              <a:rPr lang="en-AU" i="1" dirty="0">
                <a:latin typeface="Calibri" panose="020F0502020204030204" pitchFamily="34" charset="0"/>
                <a:ea typeface="Calibri" panose="020F0502020204030204" pitchFamily="34" charset="0"/>
                <a:cs typeface="Calibri" panose="020F0502020204030204" pitchFamily="34" charset="0"/>
              </a:rPr>
              <a:t> says /m/.</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A26FE72C-E26D-FEC3-1679-7A3C31754C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32994593"/>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5EBAA5-BDCD-F500-B9FD-F9E19E11CEB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C581690-C2FD-A3C4-74D6-10BC7E8CE6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1FF2DD-EBAD-B50E-D26D-43F65E29960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D</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d</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d</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079F6C4B-D698-F2A2-1A74-76D0007FA989}"/>
              </a:ext>
            </a:extLst>
          </p:cNvPr>
          <p:cNvSpPr>
            <a:spLocks noGrp="1"/>
          </p:cNvSpPr>
          <p:nvPr>
            <p:ph type="sldNum" sz="quarter" idx="5"/>
          </p:nvPr>
        </p:nvSpPr>
        <p:spPr/>
        <p:txBody>
          <a:bodyPr/>
          <a:lstStyle/>
          <a:p>
            <a:fld id="{5A44A9DE-4760-4494-A2B3-6554A63B8D88}" type="slidenum">
              <a:rPr lang="en-AU" smtClean="0"/>
              <a:t>50</a:t>
            </a:fld>
            <a:endParaRPr lang="en-AU"/>
          </a:p>
        </p:txBody>
      </p:sp>
    </p:spTree>
    <p:extLst>
      <p:ext uri="{BB962C8B-B14F-4D97-AF65-F5344CB8AC3E}">
        <p14:creationId xmlns:p14="http://schemas.microsoft.com/office/powerpoint/2010/main" val="1125759158"/>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A9C89FD-A976-A535-EADA-7774771262E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57DA18-B142-E686-E40F-36F17042001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05DE23-5412-FB2E-1A20-E5BDBA9409D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D</a:t>
            </a:r>
          </a:p>
          <a:p>
            <a:endParaRPr lang="en-US" dirty="0"/>
          </a:p>
        </p:txBody>
      </p:sp>
      <p:sp>
        <p:nvSpPr>
          <p:cNvPr id="4" name="Slide Number Placeholder 3">
            <a:extLst>
              <a:ext uri="{FF2B5EF4-FFF2-40B4-BE49-F238E27FC236}">
                <a16:creationId xmlns:a16="http://schemas.microsoft.com/office/drawing/2014/main" id="{4A68C515-5B4F-665D-4EFB-7E4E5E22276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13543165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F03B05-A6FB-BEB7-B7FD-8196B235DBA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479AF58-8062-A6C2-9499-3C86465F160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2598DBA-01B3-CBD9-BB48-152C1C3C036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53)</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54</a:t>
            </a:r>
            <a:r>
              <a:rPr lang="en-AU" b="0" dirty="0">
                <a:latin typeface="Calibri" panose="020F0502020204030204" pitchFamily="34" charset="0"/>
                <a:ea typeface="Calibri" panose="020F0502020204030204" pitchFamily="34" charset="0"/>
                <a:cs typeface="Calibri" panose="020F0502020204030204" pitchFamily="34" charset="0"/>
              </a:rPr>
              <a:t> to </a:t>
            </a:r>
            <a:r>
              <a:rPr lang="en-US" dirty="0">
                <a:latin typeface="Calibri" panose="020F0502020204030204" pitchFamily="34" charset="0"/>
                <a:ea typeface="Calibri" panose="020F0502020204030204" pitchFamily="34" charset="0"/>
                <a:cs typeface="Calibri" panose="020F0502020204030204" pitchFamily="34" charset="0"/>
              </a:rPr>
              <a:t>61)</a:t>
            </a:r>
          </a:p>
          <a:p>
            <a:endParaRPr lang="en-AU"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77284C05-A340-1C13-311F-39819730A66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6435881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2442B4-B0DA-67EE-CFB0-530B95F56D5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FC507BD-2F5C-B725-9BF1-969E42E22B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BDE7E6-C3A3-8AD0-C512-A131CF3E9809}"/>
              </a:ext>
            </a:extLst>
          </p:cNvPr>
          <p:cNvSpPr>
            <a:spLocks noGrp="1"/>
          </p:cNvSpPr>
          <p:nvPr>
            <p:ph type="body" idx="1"/>
          </p:nvPr>
        </p:nvSpPr>
        <p:spPr/>
        <p:txBody>
          <a:bodyPr/>
          <a:lstStyle/>
          <a:p>
            <a:r>
              <a:rPr lang="en-US" sz="1800" b="1" dirty="0">
                <a:latin typeface="Calibri" panose="020F0502020204030204" pitchFamily="34" charset="0"/>
                <a:ea typeface="Calibri" panose="020F0502020204030204" pitchFamily="34" charset="0"/>
                <a:cs typeface="Calibri" panose="020F0502020204030204" pitchFamily="34" charset="0"/>
              </a:rPr>
              <a:t>Review</a:t>
            </a:r>
          </a:p>
          <a:p>
            <a:endParaRPr lang="en-US" sz="18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Point to a random letter</a:t>
            </a:r>
            <a:r>
              <a:rPr lang="en-US" sz="1800"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8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 whiteboards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sz="1800"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800" b="0" dirty="0">
                <a:latin typeface="Calibri" panose="020F0502020204030204" pitchFamily="34" charset="0"/>
                <a:ea typeface="Calibri" panose="020F0502020204030204" pitchFamily="34" charset="0"/>
                <a:cs typeface="Calibri" panose="020F0502020204030204" pitchFamily="34" charset="0"/>
              </a:rPr>
              <a:t>respond when you ask: </a:t>
            </a:r>
            <a:r>
              <a:rPr lang="en-US" sz="1800"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sz="1800" b="0" i="0" dirty="0">
              <a:latin typeface="Calibri" panose="020F0502020204030204" pitchFamily="34" charset="0"/>
              <a:ea typeface="Calibri" panose="020F0502020204030204" pitchFamily="34" charset="0"/>
              <a:cs typeface="Calibri" panose="020F0502020204030204" pitchFamily="34" charset="0"/>
            </a:endParaRPr>
          </a:p>
          <a:p>
            <a:endParaRPr lang="en-US" sz="1800" b="1" dirty="0">
              <a:latin typeface="Calibri" panose="020F0502020204030204" pitchFamily="34" charset="0"/>
              <a:ea typeface="Calibri" panose="020F0502020204030204" pitchFamily="34" charset="0"/>
              <a:cs typeface="Calibri" panose="020F0502020204030204" pitchFamily="34" charset="0"/>
            </a:endParaRPr>
          </a:p>
          <a:p>
            <a:r>
              <a:rPr lang="en-US" sz="1800"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sz="1800"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sz="1800"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44344500-A657-23D5-D1CB-C0662813DA84}"/>
              </a:ext>
            </a:extLst>
          </p:cNvPr>
          <p:cNvSpPr>
            <a:spLocks noGrp="1"/>
          </p:cNvSpPr>
          <p:nvPr>
            <p:ph type="sldNum" sz="quarter" idx="5"/>
          </p:nvPr>
        </p:nvSpPr>
        <p:spPr/>
        <p:txBody>
          <a:bodyPr/>
          <a:lstStyle/>
          <a:p>
            <a:fld id="{5A44A9DE-4760-4494-A2B3-6554A63B8D88}" type="slidenum">
              <a:rPr lang="en-AU" smtClean="0"/>
              <a:t>53</a:t>
            </a:fld>
            <a:endParaRPr lang="en-AU"/>
          </a:p>
        </p:txBody>
      </p:sp>
    </p:spTree>
    <p:extLst>
      <p:ext uri="{BB962C8B-B14F-4D97-AF65-F5344CB8AC3E}">
        <p14:creationId xmlns:p14="http://schemas.microsoft.com/office/powerpoint/2010/main" val="3212170735"/>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C3D16E-1E93-DD0B-1B24-E61C3F938BC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A17D79C-F9DF-5B9C-0600-B058F566C8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CC06252-F1C4-C0D0-DDCA-94381AA4896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O</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11B94ACA-4C98-51AD-F172-97C5E7CACE14}"/>
              </a:ext>
            </a:extLst>
          </p:cNvPr>
          <p:cNvSpPr>
            <a:spLocks noGrp="1"/>
          </p:cNvSpPr>
          <p:nvPr>
            <p:ph type="sldNum" sz="quarter" idx="5"/>
          </p:nvPr>
        </p:nvSpPr>
        <p:spPr/>
        <p:txBody>
          <a:bodyPr/>
          <a:lstStyle/>
          <a:p>
            <a:fld id="{5A44A9DE-4760-4494-A2B3-6554A63B8D88}" type="slidenum">
              <a:rPr lang="en-AU" smtClean="0"/>
              <a:t>54</a:t>
            </a:fld>
            <a:endParaRPr lang="en-AU"/>
          </a:p>
        </p:txBody>
      </p:sp>
    </p:spTree>
    <p:extLst>
      <p:ext uri="{BB962C8B-B14F-4D97-AF65-F5344CB8AC3E}">
        <p14:creationId xmlns:p14="http://schemas.microsoft.com/office/powerpoint/2010/main" val="2721660540"/>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B21FB7-6CBC-D21B-5C5E-608F46058AC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4849618-C62D-6A8A-0B25-DD05036278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4832D69-C0FC-A980-B475-24D39D3F523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o</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o</a:t>
            </a:r>
            <a:r>
              <a:rPr lang="en-AU" i="1" dirty="0">
                <a:latin typeface="Calibri" panose="020F0502020204030204" pitchFamily="34" charset="0"/>
                <a:ea typeface="Calibri" panose="020F0502020204030204" pitchFamily="34" charset="0"/>
                <a:cs typeface="Calibri" panose="020F0502020204030204" pitchFamily="34" charset="0"/>
              </a:rPr>
              <a:t> says /o/.</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o</a:t>
            </a:r>
            <a:r>
              <a:rPr lang="en-AU" i="1" dirty="0">
                <a:latin typeface="Calibri" panose="020F0502020204030204" pitchFamily="34" charset="0"/>
                <a:ea typeface="Calibri" panose="020F0502020204030204" pitchFamily="34" charset="0"/>
                <a:cs typeface="Calibri" panose="020F0502020204030204" pitchFamily="34" charset="0"/>
              </a:rPr>
              <a:t> says /o/.</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F43EA58-4E49-B6BF-A1D1-555261AE4EF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017933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F7C44EE-717D-986B-383F-5EC1D75D6C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E84653B-1519-47D2-CF47-AAB9ED1E938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FF7BC79-50B0-B55B-3051-07607B94165E}"/>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O</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o</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06037D4-D68F-1886-9FBB-1F5956A7D49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65802995"/>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D98874B-3DC3-1267-611C-D9E9C45DD80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260BF9-F627-B6E5-9FAA-9A7CF20533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A19C81C-BCF3-89A4-EF27-894EB16CC02A}"/>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O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r>
              <a:rPr lang="en-AU" i="1" dirty="0"/>
              <a:t>.</a:t>
            </a:r>
          </a:p>
        </p:txBody>
      </p:sp>
      <p:sp>
        <p:nvSpPr>
          <p:cNvPr id="4" name="Slide Number Placeholder 3">
            <a:extLst>
              <a:ext uri="{FF2B5EF4-FFF2-40B4-BE49-F238E27FC236}">
                <a16:creationId xmlns:a16="http://schemas.microsoft.com/office/drawing/2014/main" id="{D713194C-B534-4766-CD48-111EB96101DF}"/>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765764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696924E-1019-3C0C-35D9-EB23DAD2CE9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1FECC6C-1C3D-2C9F-44DC-F5A2FD53362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0B4DF14-CD1F-CC04-9DD4-50B3A2CA2FE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O</a:t>
            </a:r>
            <a:r>
              <a:rPr lang="en-US" i="1" dirty="0">
                <a:latin typeface="Calibri" panose="020F0502020204030204" pitchFamily="34" charset="0"/>
                <a:ea typeface="Calibri" panose="020F0502020204030204" pitchFamily="34" charset="0"/>
                <a:cs typeface="Calibri" panose="020F0502020204030204" pitchFamily="34" charset="0"/>
              </a:rPr>
              <a:t> says /o/</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B8FE5D4A-7BD1-14AF-A973-78C8D3635DAC}"/>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5790269"/>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80A713-FF71-519C-36C9-1746BDE8BD4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9544126-B298-71A6-8863-05846BD3824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EA7421-13BC-D264-3601-22F59B653176}"/>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O</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O</a:t>
            </a:r>
            <a:r>
              <a:rPr lang="en-US" i="1" dirty="0">
                <a:latin typeface="Calibri" panose="020F0502020204030204" pitchFamily="34" charset="0"/>
                <a:ea typeface="Calibri" panose="020F0502020204030204" pitchFamily="34" charset="0"/>
                <a:cs typeface="Calibri" panose="020F0502020204030204" pitchFamily="34" charset="0"/>
              </a:rPr>
              <a:t> says /o/.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6EB296F-2B0F-9A54-2299-4B48FE96B712}"/>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367250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B9371C-AD43-A44B-B653-7E65093B632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B1E19D7-251F-FBE5-7985-9FA1373B7D9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1B99986-0731-C9E7-08DF-A3A31A12AC9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M</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m</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endPar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791A09D2-4695-8FEB-FCEB-69203B0DFCF6}"/>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266352759"/>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AB31EA-324C-445B-1715-5B87AE7A621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520A046-DF20-D188-8B62-2089522CEAE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917CF3-E093-50D0-D5D9-BCF35FACA36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ea typeface="+mj-lt"/>
                <a:cs typeface="Calibri"/>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ea typeface="+mj-lt"/>
                <a:cs typeface="Calibri"/>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ea typeface="+mj-lt"/>
                <a:cs typeface="Calibri"/>
              </a:rPr>
              <a:t>write an upper-case </a:t>
            </a:r>
            <a:r>
              <a:rPr lang="en-US" b="1" i="0" dirty="0">
                <a:solidFill>
                  <a:srgbClr val="0E1E42"/>
                </a:solidFill>
                <a:ea typeface="+mj-lt"/>
                <a:cs typeface="Calibri"/>
              </a:rPr>
              <a:t>O</a:t>
            </a:r>
            <a:r>
              <a:rPr lang="en-US" b="0" i="0" dirty="0">
                <a:solidFill>
                  <a:srgbClr val="0E1E42"/>
                </a:solidFill>
                <a:ea typeface="+mj-lt"/>
                <a:cs typeface="Calibri"/>
              </a:rPr>
              <a:t> and lower-case </a:t>
            </a:r>
            <a:r>
              <a:rPr lang="en-US" b="1" i="0" dirty="0">
                <a:solidFill>
                  <a:srgbClr val="0E1E42"/>
                </a:solidFill>
                <a:ea typeface="+mj-lt"/>
                <a:cs typeface="Calibri"/>
              </a:rPr>
              <a:t>o</a:t>
            </a:r>
            <a:r>
              <a:rPr lang="en-US" b="0" i="0" dirty="0">
                <a:solidFill>
                  <a:srgbClr val="0E1E42"/>
                </a:solidFill>
                <a:ea typeface="+mj-lt"/>
                <a:cs typeface="Calibri"/>
              </a:rPr>
              <a:t> on their whiteboards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mj-lt"/>
                <a:cs typeface="Calibri"/>
              </a:rPr>
              <a:t>respond with the sound when you say: </a:t>
            </a:r>
            <a:r>
              <a:rPr lang="en-US" sz="1200" b="1" i="1" u="none" strike="noStrike" dirty="0">
                <a:solidFill>
                  <a:srgbClr val="000000"/>
                </a:solidFill>
                <a:effectLst/>
                <a:latin typeface="Calibri" panose="020F0502020204030204" pitchFamily="34" charset="0"/>
                <a:ea typeface="+mj-lt"/>
                <a:cs typeface="Calibri"/>
              </a:rPr>
              <a:t>o</a:t>
            </a:r>
            <a:r>
              <a:rPr lang="en-US" sz="1200" b="0" i="1" u="none" strike="noStrike" dirty="0">
                <a:solidFill>
                  <a:srgbClr val="000000"/>
                </a:solidFill>
                <a:effectLst/>
                <a:latin typeface="Calibri" panose="020F0502020204030204" pitchFamily="34" charset="0"/>
                <a:ea typeface="+mj-lt"/>
                <a:cs typeface="Calibri"/>
              </a:rPr>
              <a:t> says …</a:t>
            </a:r>
            <a:endParaRPr lang="en-US" b="0" i="1" dirty="0">
              <a:solidFill>
                <a:srgbClr val="0E1E42"/>
              </a:solidFill>
              <a:ea typeface="+mj-lt"/>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09DBADE5-71D6-4A9A-7A2D-2C2CE15F7534}"/>
              </a:ext>
            </a:extLst>
          </p:cNvPr>
          <p:cNvSpPr>
            <a:spLocks noGrp="1"/>
          </p:cNvSpPr>
          <p:nvPr>
            <p:ph type="sldNum" sz="quarter" idx="5"/>
          </p:nvPr>
        </p:nvSpPr>
        <p:spPr/>
        <p:txBody>
          <a:bodyPr/>
          <a:lstStyle/>
          <a:p>
            <a:fld id="{5A44A9DE-4760-4494-A2B3-6554A63B8D88}" type="slidenum">
              <a:rPr lang="en-AU" smtClean="0"/>
              <a:t>60</a:t>
            </a:fld>
            <a:endParaRPr lang="en-AU"/>
          </a:p>
        </p:txBody>
      </p:sp>
    </p:spTree>
    <p:extLst>
      <p:ext uri="{BB962C8B-B14F-4D97-AF65-F5344CB8AC3E}">
        <p14:creationId xmlns:p14="http://schemas.microsoft.com/office/powerpoint/2010/main" val="2028908377"/>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B18C998-473D-CDDB-7A94-2B5016E64AD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1A3FC4D-A406-7BEC-1B06-F9ABB39B517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C73EC7-8EC3-9A8E-61DB-99408E6EBBFE}"/>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Download Phase 3 upper-case letters slide pack to teach Phase 3 letters: </a:t>
            </a:r>
            <a:r>
              <a:rPr lang="en-AU" b="1" dirty="0">
                <a:latin typeface="Calibri" panose="020F0502020204030204" pitchFamily="34" charset="0"/>
                <a:ea typeface="Calibri" panose="020F0502020204030204" pitchFamily="34" charset="0"/>
                <a:cs typeface="Calibri" panose="020F0502020204030204" pitchFamily="34" charset="0"/>
              </a:rPr>
              <a:t>F,C,B,G,L</a:t>
            </a:r>
            <a:r>
              <a:rPr lang="en-AU" b="1">
                <a:latin typeface="Calibri" panose="020F0502020204030204" pitchFamily="34" charset="0"/>
                <a:ea typeface="Calibri" panose="020F0502020204030204" pitchFamily="34" charset="0"/>
                <a:cs typeface="Calibri" panose="020F0502020204030204" pitchFamily="34" charset="0"/>
              </a:rPr>
              <a:t>,U</a:t>
            </a:r>
            <a:r>
              <a:rPr lang="en-AU" b="0">
                <a:latin typeface="Calibri" panose="020F0502020204030204" pitchFamily="34" charset="0"/>
                <a:ea typeface="Calibri" panose="020F0502020204030204" pitchFamily="34" charset="0"/>
                <a:cs typeface="Calibri" panose="020F0502020204030204" pitchFamily="34" charset="0"/>
              </a:rPr>
              <a:t>.</a:t>
            </a:r>
            <a:endParaRPr lang="en-AU" b="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6C9F9B9A-47D1-BCBD-2A58-C0FCEACCE0B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2421440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BE61EF-3CBE-92EA-DCA5-9914D77925D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A188A3B5-65F3-1090-C418-4DC561B6A8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540469-AD1A-F391-FBA4-D1182EC2CB38}"/>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M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/m/</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p:txBody>
      </p:sp>
      <p:sp>
        <p:nvSpPr>
          <p:cNvPr id="4" name="Slide Number Placeholder 3">
            <a:extLst>
              <a:ext uri="{FF2B5EF4-FFF2-40B4-BE49-F238E27FC236}">
                <a16:creationId xmlns:a16="http://schemas.microsoft.com/office/drawing/2014/main" id="{90101F24-BDD1-CD7C-00D9-41E2371D5B80}"/>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728108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1E9EA3-E510-59FE-B9BE-44CEA61BB336}"/>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8DE8B1-DBBC-DD44-2FC9-5EF10A5E4B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7340234-CE8B-19C9-8EE5-F4AB37D558B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M</a:t>
            </a:r>
            <a:r>
              <a:rPr lang="en-US" i="1" dirty="0">
                <a:latin typeface="Calibri" panose="020F0502020204030204" pitchFamily="34" charset="0"/>
                <a:ea typeface="Calibri" panose="020F0502020204030204" pitchFamily="34" charset="0"/>
                <a:cs typeface="Calibri" panose="020F0502020204030204" pitchFamily="34" charset="0"/>
              </a:rPr>
              <a:t> says /m/</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82C5BDBD-C41A-4A6A-7709-562040DEE095}"/>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01425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29BC88-45D4-2E37-5D87-D483F534CBF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8FB35AC-2A5F-FE05-AB01-691B1A1838E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F92FD4B-78FB-3A3D-64CD-C75F93BA705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M</a:t>
            </a:r>
            <a:r>
              <a:rPr lang="en-US" i="1" dirty="0">
                <a:latin typeface="Calibri" panose="020F0502020204030204" pitchFamily="34" charset="0"/>
                <a:ea typeface="Calibri" panose="020F0502020204030204" pitchFamily="34" charset="0"/>
                <a:cs typeface="Calibri" panose="020F0502020204030204" pitchFamily="34" charset="0"/>
              </a:rPr>
              <a:t>. /m/, /</a:t>
            </a:r>
            <a:r>
              <a:rPr lang="en-US"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/n/, </a:t>
            </a:r>
            <a:r>
              <a:rPr lang="en-US" b="1" i="1" dirty="0">
                <a:latin typeface="Calibri" panose="020F0502020204030204" pitchFamily="34" charset="0"/>
                <a:ea typeface="Calibri" panose="020F0502020204030204" pitchFamily="34" charset="0"/>
                <a:cs typeface="Calibri" panose="020F0502020204030204" pitchFamily="34" charset="0"/>
              </a:rPr>
              <a:t>Min</a:t>
            </a:r>
            <a:r>
              <a:rPr lang="en-US" b="0" i="1" dirty="0">
                <a:latin typeface="Calibri" panose="020F0502020204030204" pitchFamily="34" charset="0"/>
                <a:ea typeface="Calibri" panose="020F0502020204030204" pitchFamily="34" charset="0"/>
                <a:cs typeface="Calibri" panose="020F0502020204030204" pitchFamily="34" charset="0"/>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E094E29A-E5B9-14E0-C91D-0EF09D565CDA}"/>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00012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1.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svg"/><Relationship Id="rId9" Type="http://schemas.openxmlformats.org/officeDocument/2006/relationships/image" Target="../media/image5.jpe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jpe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hyperlink" Target="https://www.literacyhub.edu.au/plan-teach-and-assess/lesson-packs/" TargetMode="External"/><Relationship Id="rId5" Type="http://schemas.openxmlformats.org/officeDocument/2006/relationships/image" Target="../media/image3.png"/><Relationship Id="rId4" Type="http://schemas.openxmlformats.org/officeDocument/2006/relationships/image" Target="../media/image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7.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3.png"/><Relationship Id="rId1" Type="http://schemas.openxmlformats.org/officeDocument/2006/relationships/slideMaster" Target="../slideMasters/slideMaster1.xml"/><Relationship Id="rId5" Type="http://schemas.openxmlformats.org/officeDocument/2006/relationships/image" Target="../media/image13.png"/><Relationship Id="rId4" Type="http://schemas.openxmlformats.org/officeDocument/2006/relationships/image" Target="../media/image11.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05634F-EF68-4EB5-A9F7-016089E1D78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8F611FF-8E96-3848-61F1-7DEDAEE75FF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0FFA04A9-18EA-34AF-B73B-B7EEF6B4DA1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59C2DD0C-3F5F-0661-603F-BF215D779773}"/>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D26436DC-FC8F-A487-CD61-5302CAC09737}"/>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7480155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F39126-14DC-F155-8A83-27F721697EEF}"/>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B1DD3D8D-1048-322D-9B2A-85F2E4E23218}"/>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2D2F225D-290F-6AC2-4BFD-5E0254AED950}"/>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83044FEE-5BA5-A125-113D-E79E72A76E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C31D75B1-1C00-A390-93AC-4768DA9135B3}"/>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1676765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6D807E8-CF6B-4EAE-39E1-1C072CA8969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75E7C7F7-D2D3-25B0-AD4F-65D2F2C48286}"/>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F221E74-1F89-3D6D-0BCD-6EFE50A9BD5D}"/>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CFC62697-74B7-A28E-8EF6-2CF942DB7D37}"/>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3A12A7C-34F1-A528-51A4-6446F565BD6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594870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000" dirty="0">
                <a:solidFill>
                  <a:srgbClr val="776AAA"/>
                </a:solidFill>
                <a:latin typeface="Calibri" panose="020F0502020204030204" pitchFamily="34" charset="0"/>
                <a:cs typeface="Calibri" panose="020F0502020204030204" pitchFamily="34" charset="0"/>
              </a:rPr>
              <a:t>Upper-case letters</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sp>
        <p:nvSpPr>
          <p:cNvPr id="5" name="Title 4">
            <a:extLst>
              <a:ext uri="{FF2B5EF4-FFF2-40B4-BE49-F238E27FC236}">
                <a16:creationId xmlns:a16="http://schemas.microsoft.com/office/drawing/2014/main" id="{EC021936-96C5-62BE-61CE-B29A38EEC62A}"/>
              </a:ext>
            </a:extLst>
          </p:cNvPr>
          <p:cNvSpPr>
            <a:spLocks noGrp="1"/>
          </p:cNvSpPr>
          <p:nvPr>
            <p:ph type="title"/>
          </p:nvPr>
        </p:nvSpPr>
        <p:spPr>
          <a:xfrm>
            <a:off x="0" y="-1372134"/>
            <a:ext cx="10515600" cy="1325563"/>
          </a:xfrm>
        </p:spPr>
        <p:txBody>
          <a:bodyPr/>
          <a:lstStyle/>
          <a:p>
            <a:r>
              <a:rPr lang="en-US"/>
              <a:t>Click to edit Master title style</a:t>
            </a:r>
            <a:endParaRPr lang="en-AU"/>
          </a:p>
        </p:txBody>
      </p:sp>
      <p:grpSp>
        <p:nvGrpSpPr>
          <p:cNvPr id="7" name="Group 6">
            <a:extLst>
              <a:ext uri="{FF2B5EF4-FFF2-40B4-BE49-F238E27FC236}">
                <a16:creationId xmlns:a16="http://schemas.microsoft.com/office/drawing/2014/main" id="{E20BD338-48AC-1219-3414-5BE2B635727F}"/>
              </a:ext>
            </a:extLst>
          </p:cNvPr>
          <p:cNvGrpSpPr/>
          <p:nvPr userDrawn="1"/>
        </p:nvGrpSpPr>
        <p:grpSpPr>
          <a:xfrm>
            <a:off x="324326" y="5985152"/>
            <a:ext cx="11574178" cy="365125"/>
            <a:chOff x="324326" y="6162429"/>
            <a:chExt cx="11574178" cy="365125"/>
          </a:xfrm>
        </p:grpSpPr>
        <p:sp>
          <p:nvSpPr>
            <p:cNvPr id="8" name="Footer Placeholder 4">
              <a:extLst>
                <a:ext uri="{FF2B5EF4-FFF2-40B4-BE49-F238E27FC236}">
                  <a16:creationId xmlns:a16="http://schemas.microsoft.com/office/drawing/2014/main" id="{B632E2BD-F4F0-912E-1680-8182C14B9BE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2024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D38B7969-C0A1-1E5A-80AD-890D3520EB17}"/>
                </a:ext>
              </a:extLst>
            </p:cNvPr>
            <p:cNvPicPr/>
            <p:nvPr userDrawn="1"/>
          </p:nvPicPr>
          <p:blipFill>
            <a:blip r:embed="rId9"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214177834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Lesson title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hasCustomPrompt="1"/>
          </p:nvPr>
        </p:nvSpPr>
        <p:spPr>
          <a:xfrm>
            <a:off x="324326" y="249962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Upper-case M</a:t>
            </a:r>
            <a:endParaRPr lang="en-AU" dirty="0"/>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sp>
        <p:nvSpPr>
          <p:cNvPr id="2" name="Rectangle: Rounded Corners 1">
            <a:extLst>
              <a:ext uri="{FF2B5EF4-FFF2-40B4-BE49-F238E27FC236}">
                <a16:creationId xmlns:a16="http://schemas.microsoft.com/office/drawing/2014/main" id="{66E43C07-DC61-0412-7A63-C0F584DBE75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5" name="Group 4">
            <a:extLst>
              <a:ext uri="{FF2B5EF4-FFF2-40B4-BE49-F238E27FC236}">
                <a16:creationId xmlns:a16="http://schemas.microsoft.com/office/drawing/2014/main" id="{B8183E0E-0346-93DF-DD27-572D17666230}"/>
              </a:ext>
            </a:extLst>
          </p:cNvPr>
          <p:cNvGrpSpPr/>
          <p:nvPr userDrawn="1"/>
        </p:nvGrpSpPr>
        <p:grpSpPr>
          <a:xfrm>
            <a:off x="324326" y="5985152"/>
            <a:ext cx="11574178" cy="365125"/>
            <a:chOff x="324326" y="6162429"/>
            <a:chExt cx="11574178" cy="365125"/>
          </a:xfrm>
        </p:grpSpPr>
        <p:sp>
          <p:nvSpPr>
            <p:cNvPr id="6" name="Footer Placeholder 4">
              <a:extLst>
                <a:ext uri="{FF2B5EF4-FFF2-40B4-BE49-F238E27FC236}">
                  <a16:creationId xmlns:a16="http://schemas.microsoft.com/office/drawing/2014/main" id="{318DBB37-DE3A-0851-0E97-1CA90810CB66}"/>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6"/>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3DF43A0-53DF-BAB6-1960-186F590F5735}"/>
                </a:ext>
              </a:extLst>
            </p:cNvPr>
            <p:cNvPicPr/>
            <p:nvPr userDrawn="1"/>
          </p:nvPicPr>
          <p:blipFill>
            <a:blip r:embed="rId7"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custDataLst>
      <p:tags r:id="rId1"/>
    </p:custDataLst>
    <p:extLst>
      <p:ext uri="{BB962C8B-B14F-4D97-AF65-F5344CB8AC3E}">
        <p14:creationId xmlns:p14="http://schemas.microsoft.com/office/powerpoint/2010/main" val="3244031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Title 1">
            <a:extLst>
              <a:ext uri="{FF2B5EF4-FFF2-40B4-BE49-F238E27FC236}">
                <a16:creationId xmlns:a16="http://schemas.microsoft.com/office/drawing/2014/main" id="{8A0E639A-CD8C-8D61-06E5-E1D51F96EC54}"/>
              </a:ext>
            </a:extLst>
          </p:cNvPr>
          <p:cNvSpPr>
            <a:spLocks noGrp="1"/>
          </p:cNvSpPr>
          <p:nvPr>
            <p:ph type="title"/>
          </p:nvPr>
        </p:nvSpPr>
        <p:spPr>
          <a:xfrm>
            <a:off x="32084" y="-1470803"/>
            <a:ext cx="10515600" cy="1325563"/>
          </a:xfrm>
        </p:spPr>
        <p:txBody>
          <a:bodyPr/>
          <a:lstStyle/>
          <a:p>
            <a:r>
              <a:rPr lang="en-US"/>
              <a:t>Click to edit Master title style</a:t>
            </a:r>
            <a:endParaRPr lang="en-AU"/>
          </a:p>
        </p:txBody>
      </p:sp>
      <p:sp>
        <p:nvSpPr>
          <p:cNvPr id="5" name="Rectangle: Rounded Corners 4">
            <a:extLst>
              <a:ext uri="{FF2B5EF4-FFF2-40B4-BE49-F238E27FC236}">
                <a16:creationId xmlns:a16="http://schemas.microsoft.com/office/drawing/2014/main" id="{0D94088D-C287-D06D-DBFB-D5D7C2E8EFA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9832158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Title 1">
            <a:extLst>
              <a:ext uri="{FF2B5EF4-FFF2-40B4-BE49-F238E27FC236}">
                <a16:creationId xmlns:a16="http://schemas.microsoft.com/office/drawing/2014/main" id="{26EE527C-F9A4-9A5A-590B-AF121CB07C4F}"/>
              </a:ext>
            </a:extLst>
          </p:cNvPr>
          <p:cNvSpPr>
            <a:spLocks noGrp="1"/>
          </p:cNvSpPr>
          <p:nvPr>
            <p:ph type="title"/>
          </p:nvPr>
        </p:nvSpPr>
        <p:spPr>
          <a:xfrm>
            <a:off x="0" y="-1690236"/>
            <a:ext cx="10515600" cy="1325563"/>
          </a:xfrm>
        </p:spPr>
        <p:txBody>
          <a:bodyPr/>
          <a:lstStyle/>
          <a:p>
            <a:r>
              <a:rPr lang="en-US"/>
              <a:t>Click to edit Master title style</a:t>
            </a:r>
            <a:endParaRPr lang="en-AU"/>
          </a:p>
        </p:txBody>
      </p:sp>
      <p:sp>
        <p:nvSpPr>
          <p:cNvPr id="3" name="Rectangle: Rounded Corners 2">
            <a:extLst>
              <a:ext uri="{FF2B5EF4-FFF2-40B4-BE49-F238E27FC236}">
                <a16:creationId xmlns:a16="http://schemas.microsoft.com/office/drawing/2014/main" id="{0E6E0748-109C-603B-224E-0A2BCC9E0EF2}"/>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9089214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Review_you do_writ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981639" y="29783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998778" y="29783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92128" y="375803"/>
            <a:ext cx="490017" cy="490017"/>
          </a:xfrm>
          <a:prstGeom prst="rect">
            <a:avLst/>
          </a:prstGeom>
        </p:spPr>
      </p:pic>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6"/>
          <a:stretch>
            <a:fillRect/>
          </a:stretch>
        </p:blipFill>
        <p:spPr>
          <a:xfrm>
            <a:off x="10075544" y="276357"/>
            <a:ext cx="688908" cy="688908"/>
          </a:xfrm>
          <a:prstGeom prst="rect">
            <a:avLst/>
          </a:prstGeom>
        </p:spPr>
      </p:pic>
      <p:sp>
        <p:nvSpPr>
          <p:cNvPr id="6" name="Title 5">
            <a:extLst>
              <a:ext uri="{FF2B5EF4-FFF2-40B4-BE49-F238E27FC236}">
                <a16:creationId xmlns:a16="http://schemas.microsoft.com/office/drawing/2014/main" id="{EDDF43C7-160C-F67A-2A87-5E2BB37B0CF3}"/>
              </a:ext>
            </a:extLst>
          </p:cNvPr>
          <p:cNvSpPr>
            <a:spLocks noGrp="1"/>
          </p:cNvSpPr>
          <p:nvPr>
            <p:ph type="title"/>
          </p:nvPr>
        </p:nvSpPr>
        <p:spPr>
          <a:xfrm>
            <a:off x="32084" y="-1691760"/>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77721956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81519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681871" y="-748746"/>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FD08D41-ADCE-BE7F-B1C1-FF941FD71321}"/>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B7285DD3-55F2-1035-9C73-00607360048A}"/>
              </a:ext>
            </a:extLst>
          </p:cNvPr>
          <p:cNvSpPr txBox="1"/>
          <p:nvPr userDrawn="1"/>
        </p:nvSpPr>
        <p:spPr>
          <a:xfrm>
            <a:off x="890339" y="2806711"/>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23560782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0188416" y="29312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81766" y="37109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286D896F-6DCB-D533-9B86-EC29761AAA64}"/>
              </a:ext>
            </a:extLst>
          </p:cNvPr>
          <p:cNvPicPr>
            <a:picLocks noChangeAspect="1"/>
          </p:cNvPicPr>
          <p:nvPr userDrawn="1"/>
        </p:nvPicPr>
        <p:blipFill>
          <a:blip r:embed="rId5"/>
          <a:stretch>
            <a:fillRect/>
          </a:stretch>
        </p:blipFill>
        <p:spPr>
          <a:xfrm>
            <a:off x="11166356" y="286889"/>
            <a:ext cx="877900" cy="658425"/>
          </a:xfrm>
          <a:prstGeom prst="rect">
            <a:avLst/>
          </a:prstGeom>
        </p:spPr>
      </p:pic>
      <p:sp>
        <p:nvSpPr>
          <p:cNvPr id="9" name="Title 8">
            <a:extLst>
              <a:ext uri="{FF2B5EF4-FFF2-40B4-BE49-F238E27FC236}">
                <a16:creationId xmlns:a16="http://schemas.microsoft.com/office/drawing/2014/main" id="{A2E90DE6-A79D-7684-EBCF-ADE2E761827C}"/>
              </a:ext>
            </a:extLst>
          </p:cNvPr>
          <p:cNvSpPr>
            <a:spLocks noGrp="1"/>
          </p:cNvSpPr>
          <p:nvPr>
            <p:ph type="title"/>
          </p:nvPr>
        </p:nvSpPr>
        <p:spPr>
          <a:xfrm>
            <a:off x="0" y="-1607984"/>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550618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dirty="0">
                <a:solidFill>
                  <a:schemeClr val="bg1"/>
                </a:solidFill>
              </a:rPr>
              <a:t>Start of SSP lesson</a:t>
            </a:r>
            <a:endParaRPr lang="en-AU" dirty="0">
              <a:solidFill>
                <a:schemeClr val="bg1"/>
              </a:solidFill>
            </a:endParaRPr>
          </a:p>
        </p:txBody>
      </p:sp>
      <p:grpSp>
        <p:nvGrpSpPr>
          <p:cNvPr id="11" name="Group 10">
            <a:extLst>
              <a:ext uri="{FF2B5EF4-FFF2-40B4-BE49-F238E27FC236}">
                <a16:creationId xmlns:a16="http://schemas.microsoft.com/office/drawing/2014/main" id="{92DC0AE2-5891-E450-388A-B55898CD2E37}"/>
              </a:ext>
            </a:extLst>
          </p:cNvPr>
          <p:cNvGrpSpPr/>
          <p:nvPr userDrawn="1"/>
        </p:nvGrpSpPr>
        <p:grpSpPr>
          <a:xfrm>
            <a:off x="0" y="2352064"/>
            <a:ext cx="8060635" cy="2029968"/>
            <a:chOff x="0" y="892467"/>
            <a:chExt cx="8060635" cy="2029968"/>
          </a:xfrm>
        </p:grpSpPr>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dirty="0">
                  <a:solidFill>
                    <a:srgbClr val="0E1E42"/>
                  </a:solidFill>
                  <a:latin typeface="Calibri" panose="020F0502020204030204" pitchFamily="34" charset="0"/>
                  <a:ea typeface="Calibri" panose="020F0502020204030204" pitchFamily="34" charset="0"/>
                  <a:cs typeface="Calibri" panose="020F0502020204030204" pitchFamily="34" charset="0"/>
                </a:rPr>
                <a:t>End of lesson</a:t>
              </a:r>
              <a:endParaRPr lang="en-AU" sz="7200" b="1" dirty="0">
                <a:solidFill>
                  <a:srgbClr val="0E1E42"/>
                </a:solidFill>
                <a:latin typeface="Calibri" panose="020F0502020204030204" pitchFamily="34" charset="0"/>
                <a:ea typeface="Calibri" panose="020F0502020204030204" pitchFamily="34" charset="0"/>
                <a:cs typeface="Calibri" panose="020F0502020204030204" pitchFamily="34" charset="0"/>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sp>
        <p:nvSpPr>
          <p:cNvPr id="4" name="Title 3">
            <a:extLst>
              <a:ext uri="{FF2B5EF4-FFF2-40B4-BE49-F238E27FC236}">
                <a16:creationId xmlns:a16="http://schemas.microsoft.com/office/drawing/2014/main" id="{1BC18B02-B7E6-AFEC-D7CD-E09D7694A432}"/>
              </a:ext>
            </a:extLst>
          </p:cNvPr>
          <p:cNvSpPr>
            <a:spLocks noGrp="1"/>
          </p:cNvSpPr>
          <p:nvPr>
            <p:ph type="title"/>
          </p:nvPr>
        </p:nvSpPr>
        <p:spPr>
          <a:xfrm>
            <a:off x="0" y="-168297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1784524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3492F-D412-FBED-748E-7BB414E367A7}"/>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3CF0C4A3-6450-72B2-FE95-6D73252DF35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49182F5-080B-F4A9-7000-8F2E92ADE431}"/>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7FD7B1C1-A85B-41E3-5E73-CE84AE6757B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3BD0C906-294E-19AF-A188-4F404436D8A4}"/>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04957872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E5D30F-9DA3-CBD4-9E2A-740C9A7EBF0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1AB225D3-4567-6742-2C24-02345B182943}"/>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62E84B5-0C3D-16B0-E148-C366836C8193}"/>
              </a:ext>
            </a:extLst>
          </p:cNvPr>
          <p:cNvSpPr>
            <a:spLocks noGrp="1"/>
          </p:cNvSpPr>
          <p:nvPr>
            <p:ph type="dt" sz="half" idx="10"/>
          </p:nvPr>
        </p:nvSpPr>
        <p:spPr/>
        <p:txBody>
          <a:bodyPr/>
          <a:lstStyle/>
          <a:p>
            <a:endParaRPr lang="en-AU"/>
          </a:p>
        </p:txBody>
      </p:sp>
      <p:sp>
        <p:nvSpPr>
          <p:cNvPr id="5" name="Footer Placeholder 4">
            <a:extLst>
              <a:ext uri="{FF2B5EF4-FFF2-40B4-BE49-F238E27FC236}">
                <a16:creationId xmlns:a16="http://schemas.microsoft.com/office/drawing/2014/main" id="{43F5F3B9-BF7D-1512-9962-42E2788C3EE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5FC134AE-4998-41C5-287B-B1551ED6B6E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126100969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406C10-564A-6481-A3CE-3131596AF16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B48B1FEC-DDFC-6C0F-E4DA-80251337C7E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BD2256BC-7573-8200-E061-5C32EB14955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EED567CF-ECCA-6345-3E47-C7CF05C04FD3}"/>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DDAEA85C-B282-A935-C298-3826C978E21F}"/>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25BFE011-4CCA-5CB4-2741-981E55F5F46A}"/>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6455327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817F2-3A15-4D4B-43B7-05DDEC51056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F02110B1-9A7E-AC19-E57B-738EF7CA7F3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E26C665-3425-A180-DE7A-2734861F61B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EBD915CA-B755-ACD1-15B8-6D1D00A78F0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88AB6B8-23E5-B014-18A0-B3D203961677}"/>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6C20B849-47F7-6C20-F85F-34259EDD90CA}"/>
              </a:ext>
            </a:extLst>
          </p:cNvPr>
          <p:cNvSpPr>
            <a:spLocks noGrp="1"/>
          </p:cNvSpPr>
          <p:nvPr>
            <p:ph type="dt" sz="half" idx="10"/>
          </p:nvPr>
        </p:nvSpPr>
        <p:spPr/>
        <p:txBody>
          <a:bodyPr/>
          <a:lstStyle/>
          <a:p>
            <a:endParaRPr lang="en-AU"/>
          </a:p>
        </p:txBody>
      </p:sp>
      <p:sp>
        <p:nvSpPr>
          <p:cNvPr id="8" name="Footer Placeholder 7">
            <a:extLst>
              <a:ext uri="{FF2B5EF4-FFF2-40B4-BE49-F238E27FC236}">
                <a16:creationId xmlns:a16="http://schemas.microsoft.com/office/drawing/2014/main" id="{08FFBED3-7600-A079-C694-E561438064C2}"/>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357206D6-B916-0D1A-E2D5-CADED1725EF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9235522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D98195-46FB-087D-AF2F-29E82CDFDBF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DEC76D74-D298-81E8-14F7-FF92E0FC77EF}"/>
              </a:ext>
            </a:extLst>
          </p:cNvPr>
          <p:cNvSpPr>
            <a:spLocks noGrp="1"/>
          </p:cNvSpPr>
          <p:nvPr>
            <p:ph type="dt" sz="half" idx="10"/>
          </p:nvPr>
        </p:nvSpPr>
        <p:spPr/>
        <p:txBody>
          <a:bodyPr/>
          <a:lstStyle/>
          <a:p>
            <a:endParaRPr lang="en-AU"/>
          </a:p>
        </p:txBody>
      </p:sp>
      <p:sp>
        <p:nvSpPr>
          <p:cNvPr id="4" name="Footer Placeholder 3">
            <a:extLst>
              <a:ext uri="{FF2B5EF4-FFF2-40B4-BE49-F238E27FC236}">
                <a16:creationId xmlns:a16="http://schemas.microsoft.com/office/drawing/2014/main" id="{20FD3D56-DF22-492D-FDD1-80BDC6D458FB}"/>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8828DF12-1BE6-DF4C-E965-A23D34B56765}"/>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2091080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DEBE8331-4ECF-E20B-5345-46A1A45F8435}"/>
              </a:ext>
            </a:extLst>
          </p:cNvPr>
          <p:cNvSpPr>
            <a:spLocks noGrp="1"/>
          </p:cNvSpPr>
          <p:nvPr>
            <p:ph type="dt" sz="half" idx="10"/>
          </p:nvPr>
        </p:nvSpPr>
        <p:spPr/>
        <p:txBody>
          <a:bodyPr/>
          <a:lstStyle/>
          <a:p>
            <a:endParaRPr lang="en-AU"/>
          </a:p>
        </p:txBody>
      </p:sp>
      <p:sp>
        <p:nvSpPr>
          <p:cNvPr id="3" name="Footer Placeholder 2">
            <a:extLst>
              <a:ext uri="{FF2B5EF4-FFF2-40B4-BE49-F238E27FC236}">
                <a16:creationId xmlns:a16="http://schemas.microsoft.com/office/drawing/2014/main" id="{B244DEE3-5046-7351-6444-9D68EFD8CD02}"/>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0D7C187-251E-D436-894A-534AC1A9946D}"/>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05824300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C1F73E-C7BA-0195-8763-C6B357AFDF3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E233A4B5-86F1-7D6C-9BEF-0CAB33DABC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ED42FEAA-D2ED-B747-C772-8B2987EEBC7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B4FFD74-C3A2-B6FF-87B8-375FAC205B5E}"/>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9BE25051-A18D-6980-56E9-7A540C94A95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5982F13-870E-99BE-BAFE-EC15B9E9D6F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3870768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F4F789-3444-87B6-C2C9-DBD03E5AE9A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1802E06-D923-CB27-88B6-9C928720ACE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0448CC66-E9F5-959E-6468-1F840D82104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2005D41-E8FF-68BE-B4E5-5DDF0CE6A079}"/>
              </a:ext>
            </a:extLst>
          </p:cNvPr>
          <p:cNvSpPr>
            <a:spLocks noGrp="1"/>
          </p:cNvSpPr>
          <p:nvPr>
            <p:ph type="dt" sz="half" idx="10"/>
          </p:nvPr>
        </p:nvSpPr>
        <p:spPr/>
        <p:txBody>
          <a:bodyPr/>
          <a:lstStyle/>
          <a:p>
            <a:endParaRPr lang="en-AU"/>
          </a:p>
        </p:txBody>
      </p:sp>
      <p:sp>
        <p:nvSpPr>
          <p:cNvPr id="6" name="Footer Placeholder 5">
            <a:extLst>
              <a:ext uri="{FF2B5EF4-FFF2-40B4-BE49-F238E27FC236}">
                <a16:creationId xmlns:a16="http://schemas.microsoft.com/office/drawing/2014/main" id="{34988536-2291-597B-FFFD-DFFDB673043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9AC99EC-769F-DE95-C5A9-C83F6D29DDB1}"/>
              </a:ext>
            </a:extLst>
          </p:cNvPr>
          <p:cNvSpPr>
            <a:spLocks noGrp="1"/>
          </p:cNvSpPr>
          <p:nvPr>
            <p:ph type="sldNum" sz="quarter" idx="12"/>
          </p:nvPr>
        </p:nvSpPr>
        <p:spPr/>
        <p:txBody>
          <a:bodyPr/>
          <a:lstStyle/>
          <a:p>
            <a:fld id="{B6BF598B-A051-4635-914C-95E4CF90DEE0}" type="slidenum">
              <a:rPr lang="en-AU" smtClean="0"/>
              <a:t>‹#›</a:t>
            </a:fld>
            <a:endParaRPr lang="en-AU"/>
          </a:p>
        </p:txBody>
      </p:sp>
    </p:spTree>
    <p:extLst>
      <p:ext uri="{BB962C8B-B14F-4D97-AF65-F5344CB8AC3E}">
        <p14:creationId xmlns:p14="http://schemas.microsoft.com/office/powerpoint/2010/main" val="21386991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FEC4C71-34C0-58E4-FDE0-65C5E000C56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CE2B572D-4CAF-C809-8715-1369308DFD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1758CCC-C177-1C7D-EF74-4DDBAF79431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a:p>
        </p:txBody>
      </p:sp>
      <p:sp>
        <p:nvSpPr>
          <p:cNvPr id="5" name="Footer Placeholder 4">
            <a:extLst>
              <a:ext uri="{FF2B5EF4-FFF2-40B4-BE49-F238E27FC236}">
                <a16:creationId xmlns:a16="http://schemas.microsoft.com/office/drawing/2014/main" id="{CF16AF90-4969-3A96-22B7-DF5BE7BA8E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26EA13DD-9B75-F2D1-51D3-2B31300C7F3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6BF598B-A051-4635-914C-95E4CF90DEE0}" type="slidenum">
              <a:rPr lang="en-AU" smtClean="0"/>
              <a:t>‹#›</a:t>
            </a:fld>
            <a:endParaRPr lang="en-AU"/>
          </a:p>
        </p:txBody>
      </p:sp>
    </p:spTree>
    <p:extLst>
      <p:ext uri="{BB962C8B-B14F-4D97-AF65-F5344CB8AC3E}">
        <p14:creationId xmlns:p14="http://schemas.microsoft.com/office/powerpoint/2010/main" val="10324645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3" r:id="rId13"/>
    <p:sldLayoutId id="2147483661" r:id="rId14"/>
    <p:sldLayoutId id="2147483662" r:id="rId15"/>
    <p:sldLayoutId id="2147483664" r:id="rId16"/>
    <p:sldLayoutId id="2147483665" r:id="rId17"/>
    <p:sldLayoutId id="2147483666" r:id="rId18"/>
    <p:sldLayoutId id="2147483667" r:id="rId19"/>
  </p:sldLayoutIdLst>
  <p:hf hd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2.xml"/><Relationship Id="rId1" Type="http://schemas.openxmlformats.org/officeDocument/2006/relationships/tags" Target="../tags/tag5.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8.xml"/><Relationship Id="rId1" Type="http://schemas.openxmlformats.org/officeDocument/2006/relationships/tags" Target="../tags/tag13.xml"/><Relationship Id="rId5" Type="http://schemas.openxmlformats.org/officeDocument/2006/relationships/image" Target="../media/image19.svg"/><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3.xml"/><Relationship Id="rId1" Type="http://schemas.openxmlformats.org/officeDocument/2006/relationships/tags" Target="../tags/tag1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7.xml"/><Relationship Id="rId1" Type="http://schemas.openxmlformats.org/officeDocument/2006/relationships/tags" Target="../tags/tag15.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5.xml"/><Relationship Id="rId1" Type="http://schemas.openxmlformats.org/officeDocument/2006/relationships/tags" Target="../tags/tag16.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17.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18.xml"/><Relationship Id="rId5" Type="http://schemas.openxmlformats.org/officeDocument/2006/relationships/image" Target="../media/image17.png"/><Relationship Id="rId4" Type="http://schemas.openxmlformats.org/officeDocument/2006/relationships/image" Target="../media/image16.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19.xml"/><Relationship Id="rId5" Type="http://schemas.openxmlformats.org/officeDocument/2006/relationships/image" Target="../media/image17.png"/><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4.xml"/><Relationship Id="rId1" Type="http://schemas.openxmlformats.org/officeDocument/2006/relationships/tags" Target="../tags/tag20.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3.xml"/><Relationship Id="rId1" Type="http://schemas.openxmlformats.org/officeDocument/2006/relationships/tags" Target="../tags/tag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8.xml"/><Relationship Id="rId1" Type="http://schemas.openxmlformats.org/officeDocument/2006/relationships/tags" Target="../tags/tag21.xml"/><Relationship Id="rId5" Type="http://schemas.openxmlformats.org/officeDocument/2006/relationships/image" Target="../media/image19.svg"/><Relationship Id="rId4" Type="http://schemas.openxmlformats.org/officeDocument/2006/relationships/image" Target="../media/image18.png"/></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3.xml"/><Relationship Id="rId1" Type="http://schemas.openxmlformats.org/officeDocument/2006/relationships/tags" Target="../tags/tag2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6.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7.xml"/><Relationship Id="rId1" Type="http://schemas.openxmlformats.org/officeDocument/2006/relationships/tags" Target="../tags/tag2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5.xml"/><Relationship Id="rId1" Type="http://schemas.openxmlformats.org/officeDocument/2006/relationships/tags" Target="../tags/tag24.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4.xml"/><Relationship Id="rId1" Type="http://schemas.openxmlformats.org/officeDocument/2006/relationships/tags" Target="../tags/tag25.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4.xml"/><Relationship Id="rId1" Type="http://schemas.openxmlformats.org/officeDocument/2006/relationships/tags" Target="../tags/tag26.xml"/><Relationship Id="rId5" Type="http://schemas.openxmlformats.org/officeDocument/2006/relationships/image" Target="../media/image17.png"/><Relationship Id="rId4" Type="http://schemas.openxmlformats.org/officeDocument/2006/relationships/image" Target="../media/image16.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5.xml"/><Relationship Id="rId1" Type="http://schemas.openxmlformats.org/officeDocument/2006/relationships/tags" Target="../tags/tag27.xml"/><Relationship Id="rId5" Type="http://schemas.openxmlformats.org/officeDocument/2006/relationships/image" Target="../media/image17.png"/><Relationship Id="rId4" Type="http://schemas.openxmlformats.org/officeDocument/2006/relationships/image" Target="../media/image1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4.xml"/><Relationship Id="rId1" Type="http://schemas.openxmlformats.org/officeDocument/2006/relationships/tags" Target="../tags/tag2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6.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8.xml"/><Relationship Id="rId1" Type="http://schemas.openxmlformats.org/officeDocument/2006/relationships/tags" Target="../tags/tag29.xml"/><Relationship Id="rId5" Type="http://schemas.openxmlformats.org/officeDocument/2006/relationships/image" Target="../media/image19.svg"/><Relationship Id="rId4" Type="http://schemas.openxmlformats.org/officeDocument/2006/relationships/image" Target="../media/image18.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9.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3.xml"/><Relationship Id="rId1" Type="http://schemas.openxmlformats.org/officeDocument/2006/relationships/tags" Target="../tags/tag30.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6.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7.xml"/><Relationship Id="rId1" Type="http://schemas.openxmlformats.org/officeDocument/2006/relationships/tags" Target="../tags/tag31.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5.xml"/><Relationship Id="rId1" Type="http://schemas.openxmlformats.org/officeDocument/2006/relationships/tags" Target="../tags/tag32.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4.xml"/><Relationship Id="rId1" Type="http://schemas.openxmlformats.org/officeDocument/2006/relationships/tags" Target="../tags/tag34.xml"/><Relationship Id="rId5" Type="http://schemas.openxmlformats.org/officeDocument/2006/relationships/image" Target="../media/image17.png"/><Relationship Id="rId4" Type="http://schemas.openxmlformats.org/officeDocument/2006/relationships/image" Target="../media/image16.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5.xml"/><Relationship Id="rId1" Type="http://schemas.openxmlformats.org/officeDocument/2006/relationships/tags" Target="../tags/tag35.xml"/><Relationship Id="rId5" Type="http://schemas.openxmlformats.org/officeDocument/2006/relationships/image" Target="../media/image17.png"/><Relationship Id="rId4" Type="http://schemas.openxmlformats.org/officeDocument/2006/relationships/image" Target="../media/image1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4.xml"/><Relationship Id="rId1" Type="http://schemas.openxmlformats.org/officeDocument/2006/relationships/tags" Target="../tags/tag36.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7.xml"/><Relationship Id="rId1" Type="http://schemas.openxmlformats.org/officeDocument/2006/relationships/tags" Target="../tags/tag7.xml"/></Relationships>
</file>

<file path=ppt/slides/_rels/slide40.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8.xml"/><Relationship Id="rId1" Type="http://schemas.openxmlformats.org/officeDocument/2006/relationships/tags" Target="../tags/tag37.xml"/><Relationship Id="rId5" Type="http://schemas.openxmlformats.org/officeDocument/2006/relationships/image" Target="../media/image19.svg"/><Relationship Id="rId4" Type="http://schemas.openxmlformats.org/officeDocument/2006/relationships/image" Target="../media/image18.png"/></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9.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3.xml"/><Relationship Id="rId1" Type="http://schemas.openxmlformats.org/officeDocument/2006/relationships/tags" Target="../tags/tag38.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7.xml"/><Relationship Id="rId1" Type="http://schemas.openxmlformats.org/officeDocument/2006/relationships/tags" Target="../tags/tag39.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5.xml"/><Relationship Id="rId1" Type="http://schemas.openxmlformats.org/officeDocument/2006/relationships/tags" Target="../tags/tag40.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4.xml"/><Relationship Id="rId1" Type="http://schemas.openxmlformats.org/officeDocument/2006/relationships/tags" Target="../tags/tag4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4.xml"/><Relationship Id="rId1" Type="http://schemas.openxmlformats.org/officeDocument/2006/relationships/tags" Target="../tags/tag42.xml"/><Relationship Id="rId5" Type="http://schemas.openxmlformats.org/officeDocument/2006/relationships/image" Target="../media/image17.png"/><Relationship Id="rId4" Type="http://schemas.openxmlformats.org/officeDocument/2006/relationships/image" Target="../media/image16.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5.xml"/><Relationship Id="rId1" Type="http://schemas.openxmlformats.org/officeDocument/2006/relationships/tags" Target="../tags/tag43.xml"/><Relationship Id="rId5" Type="http://schemas.openxmlformats.org/officeDocument/2006/relationships/image" Target="../media/image17.png"/><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5.xml"/><Relationship Id="rId1" Type="http://schemas.openxmlformats.org/officeDocument/2006/relationships/tags" Target="../tags/tag8.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8.xml"/><Relationship Id="rId1" Type="http://schemas.openxmlformats.org/officeDocument/2006/relationships/tags" Target="../tags/tag45.xml"/><Relationship Id="rId5" Type="http://schemas.openxmlformats.org/officeDocument/2006/relationships/image" Target="../media/image19.svg"/><Relationship Id="rId4" Type="http://schemas.openxmlformats.org/officeDocument/2006/relationships/image" Target="../media/image18.png"/></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9.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3.xml"/><Relationship Id="rId1" Type="http://schemas.openxmlformats.org/officeDocument/2006/relationships/tags" Target="../tags/tag46.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6.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7.xml"/><Relationship Id="rId1" Type="http://schemas.openxmlformats.org/officeDocument/2006/relationships/tags" Target="../tags/tag47.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5.xml"/><Relationship Id="rId1" Type="http://schemas.openxmlformats.org/officeDocument/2006/relationships/tags" Target="../tags/tag48.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4.xml"/><Relationship Id="rId1" Type="http://schemas.openxmlformats.org/officeDocument/2006/relationships/tags" Target="../tags/tag49.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4.xml"/><Relationship Id="rId1" Type="http://schemas.openxmlformats.org/officeDocument/2006/relationships/tags" Target="../tags/tag50.xml"/><Relationship Id="rId5" Type="http://schemas.openxmlformats.org/officeDocument/2006/relationships/image" Target="../media/image17.png"/><Relationship Id="rId4" Type="http://schemas.openxmlformats.org/officeDocument/2006/relationships/image" Target="../media/image16.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5.xml"/><Relationship Id="rId1" Type="http://schemas.openxmlformats.org/officeDocument/2006/relationships/tags" Target="../tags/tag51.xml"/><Relationship Id="rId5" Type="http://schemas.openxmlformats.org/officeDocument/2006/relationships/image" Target="../media/image17.png"/><Relationship Id="rId4" Type="http://schemas.openxmlformats.org/officeDocument/2006/relationships/image" Target="../media/image16.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4.xml"/><Relationship Id="rId1" Type="http://schemas.openxmlformats.org/officeDocument/2006/relationships/tags" Target="../tags/tag52.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4.xml"/><Relationship Id="rId1" Type="http://schemas.openxmlformats.org/officeDocument/2006/relationships/tags" Target="../tags/tag9.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18.xml"/><Relationship Id="rId1" Type="http://schemas.openxmlformats.org/officeDocument/2006/relationships/tags" Target="../tags/tag53.xml"/><Relationship Id="rId5" Type="http://schemas.openxmlformats.org/officeDocument/2006/relationships/image" Target="../media/image19.svg"/><Relationship Id="rId4" Type="http://schemas.openxmlformats.org/officeDocument/2006/relationships/image" Target="../media/image18.pn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4.xml"/><Relationship Id="rId1" Type="http://schemas.openxmlformats.org/officeDocument/2006/relationships/tags" Target="../tags/tag10.xml"/><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5.xml"/><Relationship Id="rId1" Type="http://schemas.openxmlformats.org/officeDocument/2006/relationships/tags" Target="../tags/tag11.xml"/><Relationship Id="rId5" Type="http://schemas.openxmlformats.org/officeDocument/2006/relationships/image" Target="../media/image17.png"/><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4.xml"/><Relationship Id="rId1" Type="http://schemas.openxmlformats.org/officeDocument/2006/relationships/tags" Target="../tags/tag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a:xfrm>
            <a:off x="0" y="-1235242"/>
            <a:ext cx="11666497" cy="1053703"/>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 letters M    E    H    R    D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2AC0F700-B1AB-ABA5-04ED-8B8406CB25E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M    E    H    R    D   O</a:t>
            </a:r>
          </a:p>
        </p:txBody>
      </p:sp>
    </p:spTree>
    <p:custDataLst>
      <p:tags r:id="rId1"/>
    </p:custDataLst>
    <p:extLst>
      <p:ext uri="{BB962C8B-B14F-4D97-AF65-F5344CB8AC3E}">
        <p14:creationId xmlns:p14="http://schemas.microsoft.com/office/powerpoint/2010/main" val="169708922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Check for understanding </a:t>
            </a:r>
          </a:p>
        </p:txBody>
      </p:sp>
      <p:pic>
        <p:nvPicPr>
          <p:cNvPr id="4" name="Graphic 3" descr="Pencil outline">
            <a:extLst>
              <a:ext uri="{FF2B5EF4-FFF2-40B4-BE49-F238E27FC236}">
                <a16:creationId xmlns:a16="http://schemas.microsoft.com/office/drawing/2014/main" id="{81641441-DDE7-6B8E-0B72-935199D6C31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27693D-EA0D-1F07-0B8B-C53EBE3A9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715B0A2-73C3-D8D5-A910-3B24C9811E9A}"/>
              </a:ext>
            </a:extLst>
          </p:cNvPr>
          <p:cNvSpPr>
            <a:spLocks noGrp="1"/>
          </p:cNvSpPr>
          <p:nvPr>
            <p:ph type="title"/>
          </p:nvPr>
        </p:nvSpPr>
        <p:spPr>
          <a:xfrm>
            <a:off x="0" y="-1992167"/>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Upper-case E</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28ED2C0-C031-E854-DB12-19678CFF2BEE}"/>
              </a:ext>
            </a:extLst>
          </p:cNvPr>
          <p:cNvSpPr txBox="1"/>
          <p:nvPr/>
        </p:nvSpPr>
        <p:spPr>
          <a:xfrm>
            <a:off x="2881501" y="2566737"/>
            <a:ext cx="5903494"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E</a:t>
            </a:r>
            <a:endParaRPr lang="en-AU" dirty="0"/>
          </a:p>
        </p:txBody>
      </p:sp>
    </p:spTree>
    <p:custDataLst>
      <p:tags r:id="rId1"/>
    </p:custDataLst>
    <p:extLst>
      <p:ext uri="{BB962C8B-B14F-4D97-AF65-F5344CB8AC3E}">
        <p14:creationId xmlns:p14="http://schemas.microsoft.com/office/powerpoint/2010/main" val="35116379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C354DF-3EA9-6CBD-FE17-C16EA537786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687DE6C-B4D8-D3AC-2C96-5F0530B75139}"/>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Review</a:t>
            </a:r>
          </a:p>
        </p:txBody>
      </p:sp>
      <p:grpSp>
        <p:nvGrpSpPr>
          <p:cNvPr id="8" name="Group 7" descr="Upper-case M P N I">
            <a:extLst>
              <a:ext uri="{FF2B5EF4-FFF2-40B4-BE49-F238E27FC236}">
                <a16:creationId xmlns:a16="http://schemas.microsoft.com/office/drawing/2014/main" id="{7447AA6F-7B41-6751-E708-0B7EF9F7BBD5}"/>
              </a:ext>
            </a:extLst>
          </p:cNvPr>
          <p:cNvGrpSpPr/>
          <p:nvPr/>
        </p:nvGrpSpPr>
        <p:grpSpPr>
          <a:xfrm>
            <a:off x="-226580" y="2097402"/>
            <a:ext cx="11900380" cy="3081617"/>
            <a:chOff x="-226580" y="2097402"/>
            <a:chExt cx="11900380" cy="3081617"/>
          </a:xfrm>
        </p:grpSpPr>
        <p:sp>
          <p:nvSpPr>
            <p:cNvPr id="9" name="Content Placeholder 2">
              <a:extLst>
                <a:ext uri="{FF2B5EF4-FFF2-40B4-BE49-F238E27FC236}">
                  <a16:creationId xmlns:a16="http://schemas.microsoft.com/office/drawing/2014/main" id="{D5EE4CEC-5BBB-29C3-C9E6-4F1EE5AB229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C1900718-E973-EB2A-C85D-9F5986E93DDA}"/>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37A38BB2-8453-68B1-6212-D7476890C616}"/>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P</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2A54A52-9A55-EB5B-816C-1AE1549C44F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58744412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8CA5D5-F060-645F-E832-179A0B04E42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623C321-9B7D-A534-8B93-D2176AEEA5DE}"/>
              </a:ext>
            </a:extLst>
          </p:cNvPr>
          <p:cNvSpPr>
            <a:spLocks noGrp="1"/>
          </p:cNvSpPr>
          <p:nvPr>
            <p:ph type="title"/>
          </p:nvPr>
        </p:nvSpPr>
        <p:spPr>
          <a:xfrm>
            <a:off x="681870" y="-748746"/>
            <a:ext cx="9938003"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14 Learning intention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3B0943F9-8240-CA7D-9E31-581B718000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F7A76090-0319-DA2E-A2D3-C60440FD7783}"/>
              </a:ext>
            </a:extLst>
          </p:cNvPr>
          <p:cNvSpPr txBox="1"/>
          <p:nvPr/>
        </p:nvSpPr>
        <p:spPr>
          <a:xfrm>
            <a:off x="984801" y="3753852"/>
            <a:ext cx="8614611"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E</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E to the lower-case e</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Ee.</a:t>
            </a:r>
          </a:p>
          <a:p>
            <a:endParaRPr lang="en-AU" dirty="0"/>
          </a:p>
        </p:txBody>
      </p:sp>
    </p:spTree>
    <p:custDataLst>
      <p:tags r:id="rId1"/>
    </p:custDataLst>
    <p:extLst>
      <p:ext uri="{BB962C8B-B14F-4D97-AF65-F5344CB8AC3E}">
        <p14:creationId xmlns:p14="http://schemas.microsoft.com/office/powerpoint/2010/main" val="10453475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434EF89-89E7-6631-6DDC-17979911D1E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719FAB4-7F34-5D5E-7BEB-CC4EAA9A7293}"/>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730A773F-9042-B078-C669-7D8B83E46A0F}"/>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8948142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E194F7-76D6-6CF1-DA7F-C3FF49FDF6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4546E3F-A88B-5007-6411-EEA68907829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B8AD0BA-31C8-B41F-7CC2-7F18813BAC55}"/>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Ee</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87441757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60B5D4-17D1-7A2D-359C-A1C10FA6B02F}"/>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E33B81-9241-7BDE-B5CB-94E15744083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E E E">
            <a:extLst>
              <a:ext uri="{FF2B5EF4-FFF2-40B4-BE49-F238E27FC236}">
                <a16:creationId xmlns:a16="http://schemas.microsoft.com/office/drawing/2014/main" id="{FE0C2009-5529-5F09-E980-183D589323F2}"/>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FA011EEC-B40A-8CD7-27DF-228993E6347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8161CF37-FC53-006C-A06C-74DEFA990B1A}"/>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EB0CD026-1614-8AB7-BFEF-20221BD1BF0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140F525F-AE91-C2D1-6964-6D7FD3F32C2D}"/>
                </a:ext>
              </a:extLst>
            </p:cNvPr>
            <p:cNvPicPr>
              <a:picLocks noChangeAspect="1"/>
            </p:cNvPicPr>
            <p:nvPr/>
          </p:nvPicPr>
          <p:blipFill>
            <a:blip r:embed="rId4"/>
            <a:stretch>
              <a:fillRect/>
            </a:stretch>
          </p:blipFill>
          <p:spPr>
            <a:xfrm>
              <a:off x="1807214" y="2558992"/>
              <a:ext cx="243861" cy="237765"/>
            </a:xfrm>
            <a:prstGeom prst="rect">
              <a:avLst/>
            </a:prstGeom>
          </p:spPr>
        </p:pic>
        <p:pic>
          <p:nvPicPr>
            <p:cNvPr id="9" name="Picture 8">
              <a:extLst>
                <a:ext uri="{FF2B5EF4-FFF2-40B4-BE49-F238E27FC236}">
                  <a16:creationId xmlns:a16="http://schemas.microsoft.com/office/drawing/2014/main" id="{5B1A8B2A-B89D-4D5C-D0D3-B27723A4F066}"/>
                </a:ext>
              </a:extLst>
            </p:cNvPr>
            <p:cNvPicPr>
              <a:picLocks noChangeAspect="1"/>
            </p:cNvPicPr>
            <p:nvPr/>
          </p:nvPicPr>
          <p:blipFill>
            <a:blip r:embed="rId5"/>
            <a:stretch>
              <a:fillRect/>
            </a:stretch>
          </p:blipFill>
          <p:spPr>
            <a:xfrm>
              <a:off x="2660257" y="3962664"/>
              <a:ext cx="237765" cy="237765"/>
            </a:xfrm>
            <a:prstGeom prst="rect">
              <a:avLst/>
            </a:prstGeom>
          </p:spPr>
        </p:pic>
      </p:grpSp>
    </p:spTree>
    <p:custDataLst>
      <p:tags r:id="rId1"/>
    </p:custDataLst>
    <p:extLst>
      <p:ext uri="{BB962C8B-B14F-4D97-AF65-F5344CB8AC3E}">
        <p14:creationId xmlns:p14="http://schemas.microsoft.com/office/powerpoint/2010/main" val="31895250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F4920-6025-B52E-48AE-A21894200F03}"/>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37444C8F-BEDA-924A-65BC-F3D821B8825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E E E">
            <a:extLst>
              <a:ext uri="{FF2B5EF4-FFF2-40B4-BE49-F238E27FC236}">
                <a16:creationId xmlns:a16="http://schemas.microsoft.com/office/drawing/2014/main" id="{14E5C3B0-FD84-EB7E-2BEE-9150D342B61C}"/>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FA40CDA7-3BD1-992E-EC89-DCE1DD4E062F}"/>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4C2C0395-C206-60CB-E43F-FA2C543EF9FB}"/>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7080AA7E-60B6-719B-18A0-442D56E49E79}"/>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9222D51D-890C-0FA1-D30D-938EBA03453A}"/>
                </a:ext>
              </a:extLst>
            </p:cNvPr>
            <p:cNvPicPr>
              <a:picLocks noChangeAspect="1"/>
            </p:cNvPicPr>
            <p:nvPr/>
          </p:nvPicPr>
          <p:blipFill>
            <a:blip r:embed="rId4"/>
            <a:stretch>
              <a:fillRect/>
            </a:stretch>
          </p:blipFill>
          <p:spPr>
            <a:xfrm>
              <a:off x="1807214" y="2558992"/>
              <a:ext cx="243861" cy="237765"/>
            </a:xfrm>
            <a:prstGeom prst="rect">
              <a:avLst/>
            </a:prstGeom>
          </p:spPr>
        </p:pic>
        <p:pic>
          <p:nvPicPr>
            <p:cNvPr id="7" name="Picture 6">
              <a:extLst>
                <a:ext uri="{FF2B5EF4-FFF2-40B4-BE49-F238E27FC236}">
                  <a16:creationId xmlns:a16="http://schemas.microsoft.com/office/drawing/2014/main" id="{387C73C3-5B5C-8BC4-61E2-93A9B9F33007}"/>
                </a:ext>
              </a:extLst>
            </p:cNvPr>
            <p:cNvPicPr>
              <a:picLocks noChangeAspect="1"/>
            </p:cNvPicPr>
            <p:nvPr/>
          </p:nvPicPr>
          <p:blipFill>
            <a:blip r:embed="rId5"/>
            <a:stretch>
              <a:fillRect/>
            </a:stretch>
          </p:blipFill>
          <p:spPr>
            <a:xfrm>
              <a:off x="2660257" y="3962664"/>
              <a:ext cx="237765" cy="237765"/>
            </a:xfrm>
            <a:prstGeom prst="rect">
              <a:avLst/>
            </a:prstGeom>
          </p:spPr>
        </p:pic>
      </p:grpSp>
    </p:spTree>
    <p:custDataLst>
      <p:tags r:id="rId1"/>
    </p:custDataLst>
    <p:extLst>
      <p:ext uri="{BB962C8B-B14F-4D97-AF65-F5344CB8AC3E}">
        <p14:creationId xmlns:p14="http://schemas.microsoft.com/office/powerpoint/2010/main" val="226867359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7A3519-36B5-A8B0-F5E9-888846CB027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4203D0-46B6-86EE-F7B4-9FA1C8D1E9C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19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52A193BB-9C41-43A8-7F3C-23FE4A384FF6}"/>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52397992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1A2B66-1AA5-ECA8-7937-0A90DFBF772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26759A8-1C1A-811B-170F-F09C09A9AE6E}"/>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 Upper-case M</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79A9764-10F6-1785-CB4E-1B2BBF8F84D3}"/>
              </a:ext>
            </a:extLst>
          </p:cNvPr>
          <p:cNvSpPr txBox="1"/>
          <p:nvPr/>
        </p:nvSpPr>
        <p:spPr>
          <a:xfrm>
            <a:off x="2975811" y="2767280"/>
            <a:ext cx="6240378"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M</a:t>
            </a:r>
            <a:endParaRPr lang="en-AU" dirty="0"/>
          </a:p>
        </p:txBody>
      </p:sp>
    </p:spTree>
    <p:custDataLst>
      <p:tags r:id="rId1"/>
    </p:custDataLst>
    <p:extLst>
      <p:ext uri="{BB962C8B-B14F-4D97-AF65-F5344CB8AC3E}">
        <p14:creationId xmlns:p14="http://schemas.microsoft.com/office/powerpoint/2010/main" val="132086825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EBE8346-29C5-7B65-1195-38ADCD57F47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85B3E1D-989D-602B-F170-C0690E185CAE}"/>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Check for understanding </a:t>
            </a:r>
          </a:p>
        </p:txBody>
      </p:sp>
      <p:pic>
        <p:nvPicPr>
          <p:cNvPr id="4" name="Graphic 3" descr="Pencil outline">
            <a:extLst>
              <a:ext uri="{FF2B5EF4-FFF2-40B4-BE49-F238E27FC236}">
                <a16:creationId xmlns:a16="http://schemas.microsoft.com/office/drawing/2014/main" id="{9A6164AF-3F49-EC19-4FDB-C0CD0E5EB2B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4047231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0A4032-DA94-CE14-3AB0-F4C29F013F00}"/>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4370EF31-22A8-03A5-376D-0FCAB126A719}"/>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DB37C7AC-11F3-379A-9A23-6A3AFDF9E08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End of review</a:t>
            </a:r>
          </a:p>
        </p:txBody>
      </p:sp>
    </p:spTree>
    <p:extLst>
      <p:ext uri="{BB962C8B-B14F-4D97-AF65-F5344CB8AC3E}">
        <p14:creationId xmlns:p14="http://schemas.microsoft.com/office/powerpoint/2010/main" val="402658543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0EE76D-E119-B1EE-2959-3026CBAC5B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1FE416D-1E4C-CBEF-1A99-9367DDFF6FE6}"/>
              </a:ext>
            </a:extLst>
          </p:cNvPr>
          <p:cNvSpPr>
            <a:spLocks noGrp="1"/>
          </p:cNvSpPr>
          <p:nvPr>
            <p:ph type="title"/>
          </p:nvPr>
        </p:nvSpPr>
        <p:spPr>
          <a:xfrm>
            <a:off x="0" y="-1976125"/>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Upper-case H</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28D81FEC-64DE-BAA1-DCA4-29D800CFEF9D}"/>
              </a:ext>
            </a:extLst>
          </p:cNvPr>
          <p:cNvSpPr txBox="1"/>
          <p:nvPr/>
        </p:nvSpPr>
        <p:spPr>
          <a:xfrm>
            <a:off x="2927684" y="2550695"/>
            <a:ext cx="6336631"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H</a:t>
            </a:r>
            <a:endParaRPr lang="en-AU" dirty="0"/>
          </a:p>
        </p:txBody>
      </p:sp>
    </p:spTree>
    <p:custDataLst>
      <p:tags r:id="rId1"/>
    </p:custDataLst>
    <p:extLst>
      <p:ext uri="{BB962C8B-B14F-4D97-AF65-F5344CB8AC3E}">
        <p14:creationId xmlns:p14="http://schemas.microsoft.com/office/powerpoint/2010/main" val="399733726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CC56EC-953E-A31C-ED1F-F99E47570BA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2873B7A-9070-112B-FA7F-6CA9AD7B53E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Review</a:t>
            </a:r>
          </a:p>
        </p:txBody>
      </p:sp>
      <p:grpSp>
        <p:nvGrpSpPr>
          <p:cNvPr id="3" name="Group 2" descr="Upper-case N E I M">
            <a:extLst>
              <a:ext uri="{FF2B5EF4-FFF2-40B4-BE49-F238E27FC236}">
                <a16:creationId xmlns:a16="http://schemas.microsoft.com/office/drawing/2014/main" id="{B94856A7-92AF-4324-8648-F6337999DFCA}"/>
              </a:ext>
            </a:extLst>
          </p:cNvPr>
          <p:cNvGrpSpPr/>
          <p:nvPr/>
        </p:nvGrpSpPr>
        <p:grpSpPr>
          <a:xfrm>
            <a:off x="-226580" y="2097402"/>
            <a:ext cx="11900380" cy="3081617"/>
            <a:chOff x="-226580" y="2097402"/>
            <a:chExt cx="11900380" cy="3081617"/>
          </a:xfrm>
        </p:grpSpPr>
        <p:sp>
          <p:nvSpPr>
            <p:cNvPr id="4" name="Content Placeholder 2">
              <a:extLst>
                <a:ext uri="{FF2B5EF4-FFF2-40B4-BE49-F238E27FC236}">
                  <a16:creationId xmlns:a16="http://schemas.microsoft.com/office/drawing/2014/main" id="{49D17340-3AEC-E48B-5999-F4A4BB7AEB72}"/>
                </a:ext>
              </a:extLst>
            </p:cNvPr>
            <p:cNvSpPr txBox="1">
              <a:spLocks/>
            </p:cNvSpPr>
            <p:nvPr/>
          </p:nvSpPr>
          <p:spPr>
            <a:xfrm>
              <a:off x="5409283"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C42110D-61D8-42A6-0CBD-C27FA816B565}"/>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C95872F8-DC24-E0CA-2CF0-EEDC2F1E6E98}"/>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B684177-809F-9858-D9D0-1BEBDAADE57B}"/>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21571359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B4E47A-1445-85B7-0A32-EC166DF65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4DC1EF-E9BE-174A-E071-2A3FBA8085D4}"/>
              </a:ext>
            </a:extLst>
          </p:cNvPr>
          <p:cNvSpPr>
            <a:spLocks noGrp="1"/>
          </p:cNvSpPr>
          <p:nvPr>
            <p:ph type="title"/>
          </p:nvPr>
        </p:nvSpPr>
        <p:spPr>
          <a:xfrm>
            <a:off x="681871" y="-748746"/>
            <a:ext cx="104192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B8116B1-5C78-532F-8264-CC97384DCADA}"/>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BEB9BD6-5AB0-7F2E-873D-0FF55E9470DB}"/>
              </a:ext>
            </a:extLst>
          </p:cNvPr>
          <p:cNvSpPr txBox="1"/>
          <p:nvPr/>
        </p:nvSpPr>
        <p:spPr>
          <a:xfrm>
            <a:off x="984801" y="3753852"/>
            <a:ext cx="8037095"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H</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H to the lower-case h</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t>
            </a:r>
            <a:r>
              <a:rPr lang="en-US" sz="3000" dirty="0" err="1">
                <a:latin typeface="Calibri" panose="020F0502020204030204" pitchFamily="34" charset="0"/>
                <a:ea typeface="Calibri" panose="020F0502020204030204" pitchFamily="34" charset="0"/>
                <a:cs typeface="Calibri" panose="020F0502020204030204" pitchFamily="34" charset="0"/>
              </a:rPr>
              <a:t>Hh</a:t>
            </a:r>
            <a:r>
              <a:rPr lang="en-US" sz="3000" dirty="0">
                <a:latin typeface="Calibri" panose="020F0502020204030204" pitchFamily="34" charset="0"/>
                <a:ea typeface="Calibri" panose="020F0502020204030204" pitchFamily="34" charset="0"/>
                <a:cs typeface="Calibri" panose="020F0502020204030204" pitchFamily="34" charset="0"/>
              </a:rPr>
              <a:t>.</a:t>
            </a:r>
          </a:p>
          <a:p>
            <a:endParaRPr lang="en-AU" dirty="0"/>
          </a:p>
        </p:txBody>
      </p:sp>
    </p:spTree>
    <p:custDataLst>
      <p:tags r:id="rId1"/>
    </p:custDataLst>
    <p:extLst>
      <p:ext uri="{BB962C8B-B14F-4D97-AF65-F5344CB8AC3E}">
        <p14:creationId xmlns:p14="http://schemas.microsoft.com/office/powerpoint/2010/main" val="2376677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7C80C6-4C23-DF70-9097-6AA2F218B70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A47075-1939-E40B-EAF5-4557B691DE1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4AFC238D-BB8B-8C05-8EE3-EB47A887973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3797663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9A4895-E99B-F6CD-B9F2-92D06F5769B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F1CF9426-55D0-1CC5-4342-156FE0EB6E5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D629AADE-8B76-EF7B-B33D-6F6705B9A86D}"/>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err="1">
                <a:solidFill>
                  <a:srgbClr val="4557AD"/>
                </a:solidFill>
                <a:latin typeface="Tenorite" pitchFamily="2" charset="0"/>
                <a:cs typeface="Arial"/>
              </a:rPr>
              <a:t>Hh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4635122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822469-4D61-3A18-A3DF-3D8C684882D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3E6BD3-210C-6588-199E-CAC10C79F87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3" name="Group 2" descr="Upper-case  H H H">
            <a:extLst>
              <a:ext uri="{FF2B5EF4-FFF2-40B4-BE49-F238E27FC236}">
                <a16:creationId xmlns:a16="http://schemas.microsoft.com/office/drawing/2014/main" id="{79AFA0D8-499F-3920-7603-E287995A5AE6}"/>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437A8BB2-FB3D-2EEB-230F-010AC119AFD7}"/>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0854D39-BFCF-4B54-4FBC-B5B6EC1A2EA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F110CF7F-D0AA-DDDD-2645-8B6A9F1B0E2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7CD2551D-CF71-9591-8C51-559C3CDB73CF}"/>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9" name="Picture 8">
              <a:extLst>
                <a:ext uri="{FF2B5EF4-FFF2-40B4-BE49-F238E27FC236}">
                  <a16:creationId xmlns:a16="http://schemas.microsoft.com/office/drawing/2014/main" id="{FEE7AAAD-0B47-E9B9-37F5-67619D61B05B}"/>
                </a:ext>
              </a:extLst>
            </p:cNvPr>
            <p:cNvPicPr>
              <a:picLocks noChangeAspect="1"/>
            </p:cNvPicPr>
            <p:nvPr/>
          </p:nvPicPr>
          <p:blipFill>
            <a:blip r:embed="rId5"/>
            <a:stretch>
              <a:fillRect/>
            </a:stretch>
          </p:blipFill>
          <p:spPr>
            <a:xfrm>
              <a:off x="2692914" y="4011650"/>
              <a:ext cx="237765" cy="237765"/>
            </a:xfrm>
            <a:prstGeom prst="rect">
              <a:avLst/>
            </a:prstGeom>
          </p:spPr>
        </p:pic>
      </p:grpSp>
    </p:spTree>
    <p:custDataLst>
      <p:tags r:id="rId1"/>
    </p:custDataLst>
    <p:extLst>
      <p:ext uri="{BB962C8B-B14F-4D97-AF65-F5344CB8AC3E}">
        <p14:creationId xmlns:p14="http://schemas.microsoft.com/office/powerpoint/2010/main" val="195715722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67B0F8-DD6C-9E2E-269D-68CA515CE8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18FE4A-6BBB-A596-A05B-31354869BD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8" name="Group 7" descr="Upper-case H H H">
            <a:extLst>
              <a:ext uri="{FF2B5EF4-FFF2-40B4-BE49-F238E27FC236}">
                <a16:creationId xmlns:a16="http://schemas.microsoft.com/office/drawing/2014/main" id="{31446D43-EE9B-D0EE-CDA5-427D1D3EE620}"/>
              </a:ext>
            </a:extLst>
          </p:cNvPr>
          <p:cNvGrpSpPr/>
          <p:nvPr/>
        </p:nvGrpSpPr>
        <p:grpSpPr>
          <a:xfrm>
            <a:off x="557956" y="1847121"/>
            <a:ext cx="11076088" cy="3163757"/>
            <a:chOff x="557956" y="1847121"/>
            <a:chExt cx="11076088" cy="3163757"/>
          </a:xfrm>
        </p:grpSpPr>
        <p:sp>
          <p:nvSpPr>
            <p:cNvPr id="9" name="Content Placeholder 2">
              <a:extLst>
                <a:ext uri="{FF2B5EF4-FFF2-40B4-BE49-F238E27FC236}">
                  <a16:creationId xmlns:a16="http://schemas.microsoft.com/office/drawing/2014/main" id="{DB9458E3-D0CA-8B91-4C72-A6933A715ABB}"/>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10" name="Content Placeholder 2">
              <a:extLst>
                <a:ext uri="{FF2B5EF4-FFF2-40B4-BE49-F238E27FC236}">
                  <a16:creationId xmlns:a16="http://schemas.microsoft.com/office/drawing/2014/main" id="{FB69BDCD-39F0-2904-A3D8-2C1F0ACB7EF6}"/>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11" name="Content Placeholder 2">
              <a:extLst>
                <a:ext uri="{FF2B5EF4-FFF2-40B4-BE49-F238E27FC236}">
                  <a16:creationId xmlns:a16="http://schemas.microsoft.com/office/drawing/2014/main" id="{377FD65A-6E92-91C4-AAFD-3B6761C73E0E}"/>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pic>
          <p:nvPicPr>
            <p:cNvPr id="12" name="Picture 11">
              <a:extLst>
                <a:ext uri="{FF2B5EF4-FFF2-40B4-BE49-F238E27FC236}">
                  <a16:creationId xmlns:a16="http://schemas.microsoft.com/office/drawing/2014/main" id="{9E9CB9CB-2FC1-DC8B-668E-3438C99B8032}"/>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13" name="Picture 12">
              <a:extLst>
                <a:ext uri="{FF2B5EF4-FFF2-40B4-BE49-F238E27FC236}">
                  <a16:creationId xmlns:a16="http://schemas.microsoft.com/office/drawing/2014/main" id="{46F1F0CB-D42D-8287-1088-6E4D8963C715}"/>
                </a:ext>
              </a:extLst>
            </p:cNvPr>
            <p:cNvPicPr>
              <a:picLocks noChangeAspect="1"/>
            </p:cNvPicPr>
            <p:nvPr/>
          </p:nvPicPr>
          <p:blipFill>
            <a:blip r:embed="rId5"/>
            <a:stretch>
              <a:fillRect/>
            </a:stretch>
          </p:blipFill>
          <p:spPr>
            <a:xfrm>
              <a:off x="2692914" y="4011650"/>
              <a:ext cx="237765" cy="237765"/>
            </a:xfrm>
            <a:prstGeom prst="rect">
              <a:avLst/>
            </a:prstGeom>
          </p:spPr>
        </p:pic>
      </p:grpSp>
    </p:spTree>
    <p:custDataLst>
      <p:tags r:id="rId1"/>
    </p:custDataLst>
    <p:extLst>
      <p:ext uri="{BB962C8B-B14F-4D97-AF65-F5344CB8AC3E}">
        <p14:creationId xmlns:p14="http://schemas.microsoft.com/office/powerpoint/2010/main" val="2502959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53323-2B0F-3394-44ED-43A9A0A7F7F7}"/>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6F002B7-ACA8-8AA1-DBD6-EB6046CD4932}"/>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29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37C937-E19B-BFD2-A555-0F4EA2CB76A2}"/>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Hong</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1931026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Review</a:t>
            </a:r>
          </a:p>
        </p:txBody>
      </p:sp>
      <p:grpSp>
        <p:nvGrpSpPr>
          <p:cNvPr id="3" name="Group 2" descr="Upper-case N T P I">
            <a:extLst>
              <a:ext uri="{FF2B5EF4-FFF2-40B4-BE49-F238E27FC236}">
                <a16:creationId xmlns:a16="http://schemas.microsoft.com/office/drawing/2014/main" id="{E6F24364-82C3-AF67-FD67-3FFE68044230}"/>
              </a:ext>
            </a:extLst>
          </p:cNvPr>
          <p:cNvGrpSpPr/>
          <p:nvPr/>
        </p:nvGrpSpPr>
        <p:grpSpPr>
          <a:xfrm>
            <a:off x="-226580" y="2097402"/>
            <a:ext cx="11900380" cy="3081617"/>
            <a:chOff x="-226580" y="2097402"/>
            <a:chExt cx="11900380" cy="3081617"/>
          </a:xfrm>
        </p:grpSpPr>
        <p:sp>
          <p:nvSpPr>
            <p:cNvPr id="4" name="Content Placeholder 2">
              <a:extLst>
                <a:ext uri="{FF2B5EF4-FFF2-40B4-BE49-F238E27FC236}">
                  <a16:creationId xmlns:a16="http://schemas.microsoft.com/office/drawing/2014/main" id="{C9255718-1ACF-27F1-8D60-2DF7AA2288BA}"/>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P</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2AFB8D7-B4A9-5121-8362-2473EBC49688}"/>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0E9118-260F-E8DE-068F-01E8C832EAB2}"/>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T</a:t>
              </a:r>
            </a:p>
          </p:txBody>
        </p:sp>
        <p:sp>
          <p:nvSpPr>
            <p:cNvPr id="7" name="Content Placeholder 2">
              <a:extLst>
                <a:ext uri="{FF2B5EF4-FFF2-40B4-BE49-F238E27FC236}">
                  <a16:creationId xmlns:a16="http://schemas.microsoft.com/office/drawing/2014/main" id="{F7BBD330-BDF8-A620-8FA1-F413F5E3185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a:t>
              </a:r>
              <a:endParaRPr lang="en-AU" sz="21000" dirty="0">
                <a:solidFill>
                  <a:srgbClr val="4557AD"/>
                </a:solidFill>
                <a:latin typeface="Tenorite" pitchFamily="2" charset="0"/>
                <a:cs typeface="Arial"/>
              </a:endParaRPr>
            </a:p>
          </p:txBody>
        </p:sp>
      </p:grpSp>
    </p:spTree>
    <p:extLst>
      <p:ext uri="{BB962C8B-B14F-4D97-AF65-F5344CB8AC3E}">
        <p14:creationId xmlns:p14="http://schemas.microsoft.com/office/powerpoint/2010/main" val="355602456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19BE894-4477-AA09-0302-69E9A38FE57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71CBD1-5ED8-5E47-9AC1-42956D29960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36 Check for understanding </a:t>
            </a:r>
          </a:p>
        </p:txBody>
      </p:sp>
      <p:pic>
        <p:nvPicPr>
          <p:cNvPr id="4" name="Graphic 3" descr="Pencil outline">
            <a:extLst>
              <a:ext uri="{FF2B5EF4-FFF2-40B4-BE49-F238E27FC236}">
                <a16:creationId xmlns:a16="http://schemas.microsoft.com/office/drawing/2014/main" id="{AF1EB689-9BEC-AD39-F9F2-BEA6E6B23D6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66664051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240F905-0E4B-2028-6362-FDF7F494BE17}"/>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803C7136-9EF1-8D15-1713-1A729F1CB721}"/>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900CB763-6C76-6842-8EA1-851AE630F35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End of review</a:t>
            </a:r>
          </a:p>
        </p:txBody>
      </p:sp>
    </p:spTree>
    <p:extLst>
      <p:ext uri="{BB962C8B-B14F-4D97-AF65-F5344CB8AC3E}">
        <p14:creationId xmlns:p14="http://schemas.microsoft.com/office/powerpoint/2010/main" val="38311101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85BAD9-B0FC-3657-2B8F-8DE34FB7743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31C2A98-2250-A77B-4E4B-F45FC529B4D0}"/>
              </a:ext>
            </a:extLst>
          </p:cNvPr>
          <p:cNvSpPr>
            <a:spLocks noGrp="1"/>
          </p:cNvSpPr>
          <p:nvPr>
            <p:ph type="title"/>
          </p:nvPr>
        </p:nvSpPr>
        <p:spPr>
          <a:xfrm>
            <a:off x="0" y="-2040293"/>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Upper-case R</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3C65BE2E-F8CF-1584-5318-0D392484EA9E}"/>
              </a:ext>
            </a:extLst>
          </p:cNvPr>
          <p:cNvSpPr txBox="1"/>
          <p:nvPr/>
        </p:nvSpPr>
        <p:spPr>
          <a:xfrm>
            <a:off x="3176337" y="2630905"/>
            <a:ext cx="6240379"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R</a:t>
            </a:r>
            <a:endParaRPr lang="en-AU" dirty="0"/>
          </a:p>
        </p:txBody>
      </p:sp>
    </p:spTree>
    <p:custDataLst>
      <p:tags r:id="rId1"/>
    </p:custDataLst>
    <p:extLst>
      <p:ext uri="{BB962C8B-B14F-4D97-AF65-F5344CB8AC3E}">
        <p14:creationId xmlns:p14="http://schemas.microsoft.com/office/powerpoint/2010/main" val="21171841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48E6965-58D2-55FE-7775-CFAC22712E1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97BCB48-0323-DBD7-2513-FB1817B5A5B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33 Review</a:t>
            </a:r>
          </a:p>
        </p:txBody>
      </p:sp>
      <p:grpSp>
        <p:nvGrpSpPr>
          <p:cNvPr id="3" name="Group 2" descr="Upper-case H M N E">
            <a:extLst>
              <a:ext uri="{FF2B5EF4-FFF2-40B4-BE49-F238E27FC236}">
                <a16:creationId xmlns:a16="http://schemas.microsoft.com/office/drawing/2014/main" id="{C17C1A7A-D74D-125A-E051-B38E78A0729B}"/>
              </a:ext>
            </a:extLst>
          </p:cNvPr>
          <p:cNvGrpSpPr/>
          <p:nvPr/>
        </p:nvGrpSpPr>
        <p:grpSpPr>
          <a:xfrm>
            <a:off x="-226580" y="2097402"/>
            <a:ext cx="11900380" cy="3081617"/>
            <a:chOff x="-226580" y="2097402"/>
            <a:chExt cx="11900380" cy="3081617"/>
          </a:xfrm>
        </p:grpSpPr>
        <p:sp>
          <p:nvSpPr>
            <p:cNvPr id="4" name="Content Placeholder 2">
              <a:extLst>
                <a:ext uri="{FF2B5EF4-FFF2-40B4-BE49-F238E27FC236}">
                  <a16:creationId xmlns:a16="http://schemas.microsoft.com/office/drawing/2014/main" id="{FB2371BC-1C8E-DE89-DF57-9C3E447456C9}"/>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N</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9E7E7CC1-D8C9-5D35-7470-A00600272D9A}"/>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44686975-E4AB-721F-B8E5-4E0016CB2EFF}"/>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65397C79-E5CC-D38E-3958-8213CFF2B781}"/>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256066039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A08628-A776-7861-06C6-9950F347789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246CD31-6DDE-F774-2A20-E8BA388ECB89}"/>
              </a:ext>
            </a:extLst>
          </p:cNvPr>
          <p:cNvSpPr>
            <a:spLocks noGrp="1"/>
          </p:cNvSpPr>
          <p:nvPr>
            <p:ph type="title"/>
          </p:nvPr>
        </p:nvSpPr>
        <p:spPr>
          <a:xfrm>
            <a:off x="681871" y="-748746"/>
            <a:ext cx="9809666"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CD9D2D-B3FA-6D50-9A8E-A6DA79F6C874}"/>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C334284-E753-B8E6-E867-F3E3902847CD}"/>
              </a:ext>
            </a:extLst>
          </p:cNvPr>
          <p:cNvSpPr txBox="1"/>
          <p:nvPr/>
        </p:nvSpPr>
        <p:spPr>
          <a:xfrm>
            <a:off x="984801" y="3785936"/>
            <a:ext cx="962526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R</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R to the lower-case r</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Rr.</a:t>
            </a:r>
          </a:p>
          <a:p>
            <a:endParaRPr lang="en-AU" dirty="0"/>
          </a:p>
        </p:txBody>
      </p:sp>
    </p:spTree>
    <p:custDataLst>
      <p:tags r:id="rId1"/>
    </p:custDataLst>
    <p:extLst>
      <p:ext uri="{BB962C8B-B14F-4D97-AF65-F5344CB8AC3E}">
        <p14:creationId xmlns:p14="http://schemas.microsoft.com/office/powerpoint/2010/main" val="37800785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E5C65F-BB68-F060-A99A-29BE6A3EE7A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DF0D873-8F59-AB11-2FAE-709FC548A10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394882A4-9C1F-9843-4C14-E513F8D2922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992842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48D5B2-950D-DADF-3AE5-3B57BDEED88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4CE381A6-6AEA-BBF5-D3F5-B44167E63F7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F79055E-6E8A-A783-B787-D48B3EA8E186}"/>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Rr</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18140824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8439D58-3215-43AF-B4CA-A3CDE77FB2E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10DF7C5-09F5-19DC-70C2-4BC8A7331AD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3" name="Group 12" descr="Upper-case R R R">
            <a:extLst>
              <a:ext uri="{FF2B5EF4-FFF2-40B4-BE49-F238E27FC236}">
                <a16:creationId xmlns:a16="http://schemas.microsoft.com/office/drawing/2014/main" id="{4CDB3F12-D95B-5F0B-E2BF-1E4EF886B004}"/>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BEEBF8A-ADD5-3994-6740-6DFF4BD339B5}"/>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A06E097-DA8A-A3F2-A86F-BFC517BCFB45}"/>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78BE2E-2C8C-B86D-14B9-84E5113FEBB7}"/>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DAE6DC98-73A8-AD52-4FC0-0EB9DFF5FA7A}"/>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9" name="Picture 8">
              <a:extLst>
                <a:ext uri="{FF2B5EF4-FFF2-40B4-BE49-F238E27FC236}">
                  <a16:creationId xmlns:a16="http://schemas.microsoft.com/office/drawing/2014/main" id="{97E30A62-CAB7-757D-3037-9A4ADF4A7B48}"/>
                </a:ext>
              </a:extLst>
            </p:cNvPr>
            <p:cNvPicPr>
              <a:picLocks noChangeAspect="1"/>
            </p:cNvPicPr>
            <p:nvPr/>
          </p:nvPicPr>
          <p:blipFill>
            <a:blip r:embed="rId5"/>
            <a:stretch>
              <a:fillRect/>
            </a:stretch>
          </p:blipFill>
          <p:spPr>
            <a:xfrm>
              <a:off x="2725571" y="4076964"/>
              <a:ext cx="237765" cy="237765"/>
            </a:xfrm>
            <a:prstGeom prst="rect">
              <a:avLst/>
            </a:prstGeom>
          </p:spPr>
        </p:pic>
      </p:grpSp>
    </p:spTree>
    <p:custDataLst>
      <p:tags r:id="rId1"/>
    </p:custDataLst>
    <p:extLst>
      <p:ext uri="{BB962C8B-B14F-4D97-AF65-F5344CB8AC3E}">
        <p14:creationId xmlns:p14="http://schemas.microsoft.com/office/powerpoint/2010/main" val="17838439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D18494-2556-176D-9FE5-5EBD8A18E24B}"/>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0C2DC9D3-C225-8F78-9889-F551454DDAFD}"/>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R R R">
            <a:extLst>
              <a:ext uri="{FF2B5EF4-FFF2-40B4-BE49-F238E27FC236}">
                <a16:creationId xmlns:a16="http://schemas.microsoft.com/office/drawing/2014/main" id="{9C38E8E0-2FB7-74D9-BB3D-324211CF895B}"/>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01C97979-D448-1B6D-8456-A082BCA175D4}"/>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1C085DB-1D50-DC50-1118-C664315241B6}"/>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8F510710-6714-040C-49AF-565E369E8E01}"/>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CF201DAD-89F6-6F66-1FF9-0F0AC625CB29}"/>
                </a:ext>
              </a:extLst>
            </p:cNvPr>
            <p:cNvPicPr>
              <a:picLocks noChangeAspect="1"/>
            </p:cNvPicPr>
            <p:nvPr/>
          </p:nvPicPr>
          <p:blipFill>
            <a:blip r:embed="rId4"/>
            <a:stretch>
              <a:fillRect/>
            </a:stretch>
          </p:blipFill>
          <p:spPr>
            <a:xfrm>
              <a:off x="1578614" y="2477349"/>
              <a:ext cx="243861" cy="237765"/>
            </a:xfrm>
            <a:prstGeom prst="rect">
              <a:avLst/>
            </a:prstGeom>
          </p:spPr>
        </p:pic>
        <p:pic>
          <p:nvPicPr>
            <p:cNvPr id="7" name="Picture 6">
              <a:extLst>
                <a:ext uri="{FF2B5EF4-FFF2-40B4-BE49-F238E27FC236}">
                  <a16:creationId xmlns:a16="http://schemas.microsoft.com/office/drawing/2014/main" id="{0CE12842-0349-3746-0B03-5F78ED45E868}"/>
                </a:ext>
              </a:extLst>
            </p:cNvPr>
            <p:cNvPicPr>
              <a:picLocks noChangeAspect="1"/>
            </p:cNvPicPr>
            <p:nvPr/>
          </p:nvPicPr>
          <p:blipFill>
            <a:blip r:embed="rId5"/>
            <a:stretch>
              <a:fillRect/>
            </a:stretch>
          </p:blipFill>
          <p:spPr>
            <a:xfrm>
              <a:off x="2725571" y="4076964"/>
              <a:ext cx="237765" cy="237765"/>
            </a:xfrm>
            <a:prstGeom prst="rect">
              <a:avLst/>
            </a:prstGeom>
          </p:spPr>
        </p:pic>
      </p:grpSp>
    </p:spTree>
    <p:custDataLst>
      <p:tags r:id="rId1"/>
    </p:custDataLst>
    <p:extLst>
      <p:ext uri="{BB962C8B-B14F-4D97-AF65-F5344CB8AC3E}">
        <p14:creationId xmlns:p14="http://schemas.microsoft.com/office/powerpoint/2010/main" val="177066308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63A205-985B-9927-CD22-464CFC2B280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92836A0-A797-E906-FCB1-A7CB758FF62C}"/>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39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20CAD262-3FC5-6E8A-20C6-60FC0136F034}"/>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Rob</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332110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a:xfrm>
            <a:off x="681871" y="-748746"/>
            <a:ext cx="9793624" cy="625578"/>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3DE8A65-6B3A-C33A-4177-CAD44C2BEEF6}"/>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F399F9F-8366-0C2F-3E28-1F3C32D8BBE8}"/>
              </a:ext>
            </a:extLst>
          </p:cNvPr>
          <p:cNvSpPr txBox="1"/>
          <p:nvPr/>
        </p:nvSpPr>
        <p:spPr>
          <a:xfrm>
            <a:off x="984801" y="3769894"/>
            <a:ext cx="9352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M</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M to the lower-case m</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Mm.</a:t>
            </a:r>
          </a:p>
          <a:p>
            <a:endParaRPr lang="en-AU"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7AA05B-AC5E-1E09-29D0-E4E8231023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ACCB98F-E83E-729A-64D1-039C1D1CC04B}"/>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40 Check for understanding </a:t>
            </a:r>
          </a:p>
        </p:txBody>
      </p:sp>
      <p:pic>
        <p:nvPicPr>
          <p:cNvPr id="4" name="Graphic 3" descr="Pencil outline">
            <a:extLst>
              <a:ext uri="{FF2B5EF4-FFF2-40B4-BE49-F238E27FC236}">
                <a16:creationId xmlns:a16="http://schemas.microsoft.com/office/drawing/2014/main" id="{3FBE11E2-832A-5A9C-2B5D-301A6A83188C}"/>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78643514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63B8FF-5FCD-BD20-A56B-77DF94A0EB4A}"/>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D7823D67-63FA-0932-4DB4-FD1703D7821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141A7C93-C72E-41D5-BA2F-8312F9DD604F}"/>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41 End of review</a:t>
            </a:r>
          </a:p>
        </p:txBody>
      </p:sp>
    </p:spTree>
    <p:extLst>
      <p:ext uri="{BB962C8B-B14F-4D97-AF65-F5344CB8AC3E}">
        <p14:creationId xmlns:p14="http://schemas.microsoft.com/office/powerpoint/2010/main" val="248379718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492A2-5821-8527-75F4-AD997C63546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6C348A-9C19-20EA-DA7A-3089A0E1AA59}"/>
              </a:ext>
            </a:extLst>
          </p:cNvPr>
          <p:cNvSpPr>
            <a:spLocks noGrp="1"/>
          </p:cNvSpPr>
          <p:nvPr>
            <p:ph type="title"/>
          </p:nvPr>
        </p:nvSpPr>
        <p:spPr>
          <a:xfrm>
            <a:off x="0" y="-1992167"/>
            <a:ext cx="11666497" cy="1858755"/>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42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Upper-case D</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8CEEE14-FFDF-B2EB-1DFF-6BDE5D13BE0E}"/>
              </a:ext>
            </a:extLst>
          </p:cNvPr>
          <p:cNvSpPr txBox="1"/>
          <p:nvPr/>
        </p:nvSpPr>
        <p:spPr>
          <a:xfrm>
            <a:off x="2879558" y="2630905"/>
            <a:ext cx="6432884" cy="1323439"/>
          </a:xfrm>
          <a:prstGeom prst="rect">
            <a:avLst/>
          </a:prstGeom>
          <a:noFill/>
        </p:spPr>
        <p:txBody>
          <a:bodyPr wrap="square" rtlCol="0">
            <a:spAutoFit/>
          </a:bodyPr>
          <a:lstStyle/>
          <a:p>
            <a:r>
              <a:rPr lang="en-US" sz="8000" b="1" dirty="0">
                <a:solidFill>
                  <a:srgbClr val="0E1E42"/>
                </a:solidFill>
                <a:latin typeface="Calibri" panose="020F0502020204030204" pitchFamily="34" charset="0"/>
                <a:ea typeface="Verdana" panose="020B0604030504040204" pitchFamily="34" charset="0"/>
                <a:cs typeface="Calibri" panose="020F0502020204030204" pitchFamily="34" charset="0"/>
              </a:rPr>
              <a:t>Upper-case D</a:t>
            </a:r>
            <a:endParaRPr lang="en-AU" dirty="0"/>
          </a:p>
        </p:txBody>
      </p:sp>
    </p:spTree>
    <p:custDataLst>
      <p:tags r:id="rId1"/>
    </p:custDataLst>
    <p:extLst>
      <p:ext uri="{BB962C8B-B14F-4D97-AF65-F5344CB8AC3E}">
        <p14:creationId xmlns:p14="http://schemas.microsoft.com/office/powerpoint/2010/main" val="418872143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43BEAD8-F2FD-5E38-5578-ACC7C047EC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22DE91F-CCAD-53CE-0774-DAF2F9744432}"/>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43 Review</a:t>
            </a:r>
          </a:p>
        </p:txBody>
      </p:sp>
      <p:grpSp>
        <p:nvGrpSpPr>
          <p:cNvPr id="3" name="Group 2" descr="Upper-case E M R H">
            <a:extLst>
              <a:ext uri="{FF2B5EF4-FFF2-40B4-BE49-F238E27FC236}">
                <a16:creationId xmlns:a16="http://schemas.microsoft.com/office/drawing/2014/main" id="{E9E5070B-429A-73A5-BBEB-696CA122E9A4}"/>
              </a:ext>
            </a:extLst>
          </p:cNvPr>
          <p:cNvGrpSpPr/>
          <p:nvPr/>
        </p:nvGrpSpPr>
        <p:grpSpPr>
          <a:xfrm>
            <a:off x="-226580" y="2097402"/>
            <a:ext cx="11900380" cy="3081617"/>
            <a:chOff x="-226580" y="2097402"/>
            <a:chExt cx="11900380" cy="3081617"/>
          </a:xfrm>
        </p:grpSpPr>
        <p:sp>
          <p:nvSpPr>
            <p:cNvPr id="4" name="Content Placeholder 2">
              <a:extLst>
                <a:ext uri="{FF2B5EF4-FFF2-40B4-BE49-F238E27FC236}">
                  <a16:creationId xmlns:a16="http://schemas.microsoft.com/office/drawing/2014/main" id="{0E63D8DF-2685-5694-87C2-F9B0E673B390}"/>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R</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F43D8821-D62F-922F-D52A-43328739A40C}"/>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20A7EC81-0919-C860-3D2D-76EA05DCB3E3}"/>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57B885AF-EDAF-943F-1DC6-B0EBC1D8E849}"/>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403450057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F517DA-3FDB-4F3C-F6BA-78AD81B5F98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B136BEE-1806-CD81-B8F9-2DA06588708E}"/>
              </a:ext>
            </a:extLst>
          </p:cNvPr>
          <p:cNvSpPr>
            <a:spLocks noGrp="1"/>
          </p:cNvSpPr>
          <p:nvPr>
            <p:ph type="title"/>
          </p:nvPr>
        </p:nvSpPr>
        <p:spPr>
          <a:xfrm>
            <a:off x="681870" y="-748746"/>
            <a:ext cx="9697371"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44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Learning intention </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59A656AA-E1F6-ABEB-8CDE-2EB8D917B1BE}"/>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E7482235-672D-70F5-7F99-D69B4D5BED05}"/>
              </a:ext>
            </a:extLst>
          </p:cNvPr>
          <p:cNvSpPr txBox="1"/>
          <p:nvPr/>
        </p:nvSpPr>
        <p:spPr>
          <a:xfrm>
            <a:off x="984801" y="3737810"/>
            <a:ext cx="7828548"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D</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D to the lower-case d</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Dd.</a:t>
            </a:r>
          </a:p>
          <a:p>
            <a:endParaRPr lang="en-AU" dirty="0"/>
          </a:p>
        </p:txBody>
      </p:sp>
    </p:spTree>
    <p:custDataLst>
      <p:tags r:id="rId1"/>
    </p:custDataLst>
    <p:extLst>
      <p:ext uri="{BB962C8B-B14F-4D97-AF65-F5344CB8AC3E}">
        <p14:creationId xmlns:p14="http://schemas.microsoft.com/office/powerpoint/2010/main" val="190682709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2A5F2E9-7CFD-6323-0AA3-E14C412EB6DC}"/>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ACF4C78-6E2B-226E-096B-721D529FBC2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44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E2FCCB0B-9ABE-7CF9-E51D-65021D04B1E1}"/>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08712159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644979-D501-A33F-9543-612F9E7F8CC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FC188D3-0311-751C-6505-A7A2A0D0BD7F}"/>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10EAB7D5-8148-C362-0C1F-3D994248709A}"/>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Dd</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14483993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98BC37-6322-B9DF-0BED-D775AEFEB4A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1C9885-AD16-9A2F-ADED-7C17AE9BA194}"/>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47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Upper-case D D D">
            <a:extLst>
              <a:ext uri="{FF2B5EF4-FFF2-40B4-BE49-F238E27FC236}">
                <a16:creationId xmlns:a16="http://schemas.microsoft.com/office/drawing/2014/main" id="{9CCBB00C-C329-11D2-AAE0-4DF1B3B761A7}"/>
              </a:ext>
            </a:extLst>
          </p:cNvPr>
          <p:cNvGrpSpPr/>
          <p:nvPr/>
        </p:nvGrpSpPr>
        <p:grpSpPr>
          <a:xfrm>
            <a:off x="557956" y="1847121"/>
            <a:ext cx="11076088" cy="3163757"/>
            <a:chOff x="557956" y="1847121"/>
            <a:chExt cx="11076088" cy="3163757"/>
          </a:xfrm>
        </p:grpSpPr>
        <p:grpSp>
          <p:nvGrpSpPr>
            <p:cNvPr id="3" name="Group 2">
              <a:extLst>
                <a:ext uri="{FF2B5EF4-FFF2-40B4-BE49-F238E27FC236}">
                  <a16:creationId xmlns:a16="http://schemas.microsoft.com/office/drawing/2014/main" id="{EC9EB315-F148-265C-EC7F-3AEDF2245A63}"/>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C2D6AC3C-6B9F-A3FE-0D4A-0EF2FA7DF583}"/>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ED525235-C30F-FAF6-7E41-BD59F6F08072}"/>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5AFAF157-6DC3-A86B-358E-EDD7ED190D53}"/>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grpSp>
        <p:pic>
          <p:nvPicPr>
            <p:cNvPr id="8" name="Picture 7">
              <a:extLst>
                <a:ext uri="{FF2B5EF4-FFF2-40B4-BE49-F238E27FC236}">
                  <a16:creationId xmlns:a16="http://schemas.microsoft.com/office/drawing/2014/main" id="{4C6A7D4B-F8DA-29BB-A3E3-37A9DB03DDB9}"/>
                </a:ext>
              </a:extLst>
            </p:cNvPr>
            <p:cNvPicPr>
              <a:picLocks noChangeAspect="1"/>
            </p:cNvPicPr>
            <p:nvPr/>
          </p:nvPicPr>
          <p:blipFill>
            <a:blip r:embed="rId4"/>
            <a:stretch>
              <a:fillRect/>
            </a:stretch>
          </p:blipFill>
          <p:spPr>
            <a:xfrm>
              <a:off x="1594942" y="2591649"/>
              <a:ext cx="243861" cy="237765"/>
            </a:xfrm>
            <a:prstGeom prst="rect">
              <a:avLst/>
            </a:prstGeom>
          </p:spPr>
        </p:pic>
        <p:pic>
          <p:nvPicPr>
            <p:cNvPr id="9" name="Picture 8">
              <a:extLst>
                <a:ext uri="{FF2B5EF4-FFF2-40B4-BE49-F238E27FC236}">
                  <a16:creationId xmlns:a16="http://schemas.microsoft.com/office/drawing/2014/main" id="{1AA22954-0408-FD9A-87CD-B89B21CD2E94}"/>
                </a:ext>
              </a:extLst>
            </p:cNvPr>
            <p:cNvPicPr>
              <a:picLocks noChangeAspect="1"/>
            </p:cNvPicPr>
            <p:nvPr/>
          </p:nvPicPr>
          <p:blipFill>
            <a:blip r:embed="rId5"/>
            <a:stretch>
              <a:fillRect/>
            </a:stretch>
          </p:blipFill>
          <p:spPr>
            <a:xfrm>
              <a:off x="1653305" y="4011662"/>
              <a:ext cx="237765" cy="237765"/>
            </a:xfrm>
            <a:prstGeom prst="rect">
              <a:avLst/>
            </a:prstGeom>
          </p:spPr>
        </p:pic>
      </p:grpSp>
    </p:spTree>
    <p:custDataLst>
      <p:tags r:id="rId1"/>
    </p:custDataLst>
    <p:extLst>
      <p:ext uri="{BB962C8B-B14F-4D97-AF65-F5344CB8AC3E}">
        <p14:creationId xmlns:p14="http://schemas.microsoft.com/office/powerpoint/2010/main" val="1804218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0635EC7-A98F-3265-C663-2060BD4B104F}"/>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E3D205FA-7DE8-FA56-45DE-49A0B154F5A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48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8" name="Group 7" descr="Upper-case D D D">
            <a:extLst>
              <a:ext uri="{FF2B5EF4-FFF2-40B4-BE49-F238E27FC236}">
                <a16:creationId xmlns:a16="http://schemas.microsoft.com/office/drawing/2014/main" id="{065BAA82-9DA3-1303-9712-A3293FAE139F}"/>
              </a:ext>
            </a:extLst>
          </p:cNvPr>
          <p:cNvGrpSpPr/>
          <p:nvPr/>
        </p:nvGrpSpPr>
        <p:grpSpPr>
          <a:xfrm>
            <a:off x="557956" y="1847121"/>
            <a:ext cx="11076088" cy="3163757"/>
            <a:chOff x="557956" y="1847121"/>
            <a:chExt cx="11076088" cy="3163757"/>
          </a:xfrm>
        </p:grpSpPr>
        <p:sp>
          <p:nvSpPr>
            <p:cNvPr id="2" name="Content Placeholder 2">
              <a:extLst>
                <a:ext uri="{FF2B5EF4-FFF2-40B4-BE49-F238E27FC236}">
                  <a16:creationId xmlns:a16="http://schemas.microsoft.com/office/drawing/2014/main" id="{BDEACC92-1E6D-4D40-04EE-193E107C065D}"/>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4629763E-0721-1931-DDA6-D650F90AF6DB}"/>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0F63F69E-48FF-6C45-EB57-A72C9D7D8CA8}"/>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D</a:t>
              </a:r>
              <a:endParaRPr lang="en-AU" sz="21000" dirty="0">
                <a:solidFill>
                  <a:srgbClr val="4557AD"/>
                </a:solidFill>
                <a:latin typeface="Tenorite" pitchFamily="2" charset="0"/>
                <a:cs typeface="Arial"/>
              </a:endParaRPr>
            </a:p>
          </p:txBody>
        </p:sp>
        <p:pic>
          <p:nvPicPr>
            <p:cNvPr id="5" name="Picture 4">
              <a:extLst>
                <a:ext uri="{FF2B5EF4-FFF2-40B4-BE49-F238E27FC236}">
                  <a16:creationId xmlns:a16="http://schemas.microsoft.com/office/drawing/2014/main" id="{DAE849CD-2F00-04FC-B2D8-5C390B06503B}"/>
                </a:ext>
              </a:extLst>
            </p:cNvPr>
            <p:cNvPicPr>
              <a:picLocks noChangeAspect="1"/>
            </p:cNvPicPr>
            <p:nvPr/>
          </p:nvPicPr>
          <p:blipFill>
            <a:blip r:embed="rId4"/>
            <a:stretch>
              <a:fillRect/>
            </a:stretch>
          </p:blipFill>
          <p:spPr>
            <a:xfrm>
              <a:off x="1594942" y="2591649"/>
              <a:ext cx="243861" cy="237765"/>
            </a:xfrm>
            <a:prstGeom prst="rect">
              <a:avLst/>
            </a:prstGeom>
          </p:spPr>
        </p:pic>
        <p:pic>
          <p:nvPicPr>
            <p:cNvPr id="6" name="Picture 5">
              <a:extLst>
                <a:ext uri="{FF2B5EF4-FFF2-40B4-BE49-F238E27FC236}">
                  <a16:creationId xmlns:a16="http://schemas.microsoft.com/office/drawing/2014/main" id="{5299E250-E833-A50D-1CF6-2B89D3DEAD78}"/>
                </a:ext>
              </a:extLst>
            </p:cNvPr>
            <p:cNvPicPr>
              <a:picLocks noChangeAspect="1"/>
            </p:cNvPicPr>
            <p:nvPr/>
          </p:nvPicPr>
          <p:blipFill>
            <a:blip r:embed="rId5"/>
            <a:stretch>
              <a:fillRect/>
            </a:stretch>
          </p:blipFill>
          <p:spPr>
            <a:xfrm>
              <a:off x="1653305" y="4011662"/>
              <a:ext cx="237765" cy="237765"/>
            </a:xfrm>
            <a:prstGeom prst="rect">
              <a:avLst/>
            </a:prstGeom>
          </p:spPr>
        </p:pic>
      </p:grpSp>
    </p:spTree>
    <p:custDataLst>
      <p:tags r:id="rId1"/>
    </p:custDataLst>
    <p:extLst>
      <p:ext uri="{BB962C8B-B14F-4D97-AF65-F5344CB8AC3E}">
        <p14:creationId xmlns:p14="http://schemas.microsoft.com/office/powerpoint/2010/main" val="122910705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B50B5B-DB57-B0B0-F575-7AD1854E83C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2844B1F-604C-DCE1-9766-0C4438BAF1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49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4810065C-7EF9-DAED-333B-F48FF130826B}"/>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Dell</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70585039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2E1C11-A47E-D31D-B278-D4927B4B1E3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BC8C653-4901-FA10-7B6C-5130463D7CD6}"/>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descr="lower-case m">
            <a:extLst>
              <a:ext uri="{FF2B5EF4-FFF2-40B4-BE49-F238E27FC236}">
                <a16:creationId xmlns:a16="http://schemas.microsoft.com/office/drawing/2014/main" id="{0FF14CE0-A5F2-18E7-7C55-11B2B2FF12E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3819238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D691BE-8575-DBD1-8930-AAE93D2A63B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6204F09-DC8B-03C9-EA91-D0235E31AACC}"/>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50 Check for understanding </a:t>
            </a:r>
          </a:p>
        </p:txBody>
      </p:sp>
      <p:pic>
        <p:nvPicPr>
          <p:cNvPr id="4" name="Graphic 3" descr="Pencil outline">
            <a:extLst>
              <a:ext uri="{FF2B5EF4-FFF2-40B4-BE49-F238E27FC236}">
                <a16:creationId xmlns:a16="http://schemas.microsoft.com/office/drawing/2014/main" id="{B3201EC8-FBCC-1D80-BA65-81BEEE948A6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26648363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8400CB-E0E8-C497-7EA6-D370F056D98C}"/>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65D5A78B-69DD-59D8-CBAB-E23B4C41C4A0}"/>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7EA3AFB2-0BCB-F269-5783-9A349BC661ED}"/>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51 End of review</a:t>
            </a:r>
          </a:p>
        </p:txBody>
      </p:sp>
    </p:spTree>
    <p:extLst>
      <p:ext uri="{BB962C8B-B14F-4D97-AF65-F5344CB8AC3E}">
        <p14:creationId xmlns:p14="http://schemas.microsoft.com/office/powerpoint/2010/main" val="133886380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C123CC-A044-458D-FCF4-47BC116FDF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02AFC7-E22B-690C-3F92-AD6D382C3C8A}"/>
              </a:ext>
            </a:extLst>
          </p:cNvPr>
          <p:cNvSpPr>
            <a:spLocks noGrp="1"/>
          </p:cNvSpPr>
          <p:nvPr>
            <p:ph type="title"/>
          </p:nvPr>
        </p:nvSpPr>
        <p:spPr>
          <a:xfrm>
            <a:off x="0" y="-1992167"/>
            <a:ext cx="11666497" cy="1858755"/>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52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Upper-case 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99C2EFEC-1908-7F7A-9BAE-D6246D00AABB}"/>
              </a:ext>
            </a:extLst>
          </p:cNvPr>
          <p:cNvSpPr txBox="1"/>
          <p:nvPr/>
        </p:nvSpPr>
        <p:spPr>
          <a:xfrm>
            <a:off x="2919663" y="2582778"/>
            <a:ext cx="6352674" cy="1323439"/>
          </a:xfrm>
          <a:prstGeom prst="rect">
            <a:avLst/>
          </a:prstGeom>
          <a:noFill/>
        </p:spPr>
        <p:txBody>
          <a:bodyPr wrap="square" rtlCol="0">
            <a:spAutoFit/>
          </a:bodyPr>
          <a:lstStyle/>
          <a:p>
            <a:r>
              <a:rPr lang="en-US" sz="8000" b="1">
                <a:solidFill>
                  <a:srgbClr val="0E1E42"/>
                </a:solidFill>
                <a:latin typeface="Calibri" panose="020F0502020204030204" pitchFamily="34" charset="0"/>
                <a:ea typeface="Verdana" panose="020B0604030504040204" pitchFamily="34" charset="0"/>
                <a:cs typeface="Calibri" panose="020F0502020204030204" pitchFamily="34" charset="0"/>
              </a:rPr>
              <a:t>Upper-case O</a:t>
            </a:r>
            <a:endParaRPr lang="en-AU" dirty="0"/>
          </a:p>
        </p:txBody>
      </p:sp>
    </p:spTree>
    <p:custDataLst>
      <p:tags r:id="rId1"/>
    </p:custDataLst>
    <p:extLst>
      <p:ext uri="{BB962C8B-B14F-4D97-AF65-F5344CB8AC3E}">
        <p14:creationId xmlns:p14="http://schemas.microsoft.com/office/powerpoint/2010/main" val="277552405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6C2505-5FE0-54E0-BBE4-7BB44A92AE6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D92EE19-8628-23DA-AC62-A7EF153D7293}"/>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53 Review</a:t>
            </a:r>
          </a:p>
        </p:txBody>
      </p:sp>
      <p:grpSp>
        <p:nvGrpSpPr>
          <p:cNvPr id="3" name="Group 2" descr="Upper-case D E R H">
            <a:extLst>
              <a:ext uri="{FF2B5EF4-FFF2-40B4-BE49-F238E27FC236}">
                <a16:creationId xmlns:a16="http://schemas.microsoft.com/office/drawing/2014/main" id="{220F8CA1-B949-E344-FB0D-8EC6C55227A8}"/>
              </a:ext>
            </a:extLst>
          </p:cNvPr>
          <p:cNvGrpSpPr/>
          <p:nvPr/>
        </p:nvGrpSpPr>
        <p:grpSpPr>
          <a:xfrm>
            <a:off x="-226580" y="2097402"/>
            <a:ext cx="12000394" cy="3081617"/>
            <a:chOff x="-226580" y="2097402"/>
            <a:chExt cx="12000394" cy="3081617"/>
          </a:xfrm>
        </p:grpSpPr>
        <p:sp>
          <p:nvSpPr>
            <p:cNvPr id="4" name="Content Placeholder 2">
              <a:extLst>
                <a:ext uri="{FF2B5EF4-FFF2-40B4-BE49-F238E27FC236}">
                  <a16:creationId xmlns:a16="http://schemas.microsoft.com/office/drawing/2014/main" id="{F32D94CD-3964-8635-5400-556C36D8DDF8}"/>
                </a:ext>
              </a:extLst>
            </p:cNvPr>
            <p:cNvSpPr txBox="1">
              <a:spLocks/>
            </p:cNvSpPr>
            <p:nvPr/>
          </p:nvSpPr>
          <p:spPr>
            <a:xfrm>
              <a:off x="565217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R</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9096B35-7C33-DEFF-083C-53ADD2D75751}"/>
                </a:ext>
              </a:extLst>
            </p:cNvPr>
            <p:cNvSpPr txBox="1">
              <a:spLocks/>
            </p:cNvSpPr>
            <p:nvPr/>
          </p:nvSpPr>
          <p:spPr>
            <a:xfrm>
              <a:off x="8390053"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H</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EE63FC09-209F-ED85-1132-FC8C8AA6FF93}"/>
                </a:ext>
              </a:extLst>
            </p:cNvPr>
            <p:cNvSpPr txBox="1">
              <a:spLocks/>
            </p:cNvSpPr>
            <p:nvPr/>
          </p:nvSpPr>
          <p:spPr>
            <a:xfrm>
              <a:off x="267707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E</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4E709C9-1F7D-5B92-3AC3-4B588C477EEE}"/>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D</a:t>
              </a:r>
              <a:endParaRPr lang="en-AU" sz="21000">
                <a:solidFill>
                  <a:srgbClr val="4557AD"/>
                </a:solidFill>
                <a:latin typeface="Tenorite" pitchFamily="2" charset="0"/>
                <a:cs typeface="Arial"/>
              </a:endParaRPr>
            </a:p>
          </p:txBody>
        </p:sp>
      </p:grpSp>
    </p:spTree>
    <p:extLst>
      <p:ext uri="{BB962C8B-B14F-4D97-AF65-F5344CB8AC3E}">
        <p14:creationId xmlns:p14="http://schemas.microsoft.com/office/powerpoint/2010/main" val="39102615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3FD100-0C9E-004B-821A-A83C45D825B4}"/>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9A841C-1E78-EA05-B866-E4CFA18D8C20}"/>
              </a:ext>
            </a:extLst>
          </p:cNvPr>
          <p:cNvSpPr>
            <a:spLocks noGrp="1"/>
          </p:cNvSpPr>
          <p:nvPr>
            <p:ph type="title"/>
          </p:nvPr>
        </p:nvSpPr>
        <p:spPr>
          <a:xfrm>
            <a:off x="681871" y="-748746"/>
            <a:ext cx="9625262" cy="625578"/>
          </a:xfrm>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54</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 Learning intention</a:t>
            </a:r>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and success</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4" name="TextBox 3">
            <a:extLst>
              <a:ext uri="{FF2B5EF4-FFF2-40B4-BE49-F238E27FC236}">
                <a16:creationId xmlns:a16="http://schemas.microsoft.com/office/drawing/2014/main" id="{F300B956-A5D2-C243-B96E-0C990B6142A5}"/>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5" name="TextBox 4">
            <a:extLst>
              <a:ext uri="{FF2B5EF4-FFF2-40B4-BE49-F238E27FC236}">
                <a16:creationId xmlns:a16="http://schemas.microsoft.com/office/drawing/2014/main" id="{D88A1E8B-3CF9-2992-34FF-E4242D0B937C}"/>
              </a:ext>
            </a:extLst>
          </p:cNvPr>
          <p:cNvSpPr txBox="1"/>
          <p:nvPr/>
        </p:nvSpPr>
        <p:spPr>
          <a:xfrm>
            <a:off x="984801" y="3593431"/>
            <a:ext cx="9625263"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O</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O to the lower-case o</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Oo.</a:t>
            </a:r>
          </a:p>
          <a:p>
            <a:endParaRPr lang="en-AU" dirty="0"/>
          </a:p>
        </p:txBody>
      </p:sp>
    </p:spTree>
    <p:custDataLst>
      <p:tags r:id="rId1"/>
    </p:custDataLst>
    <p:extLst>
      <p:ext uri="{BB962C8B-B14F-4D97-AF65-F5344CB8AC3E}">
        <p14:creationId xmlns:p14="http://schemas.microsoft.com/office/powerpoint/2010/main" val="2506862790"/>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0543DD-4DA1-8558-6D4C-CCB1B42DAF2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5EE8B5E-BCA9-AED5-8D9C-EDCB8B120DA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55</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9" name="Content Placeholder 2">
            <a:extLst>
              <a:ext uri="{FF2B5EF4-FFF2-40B4-BE49-F238E27FC236}">
                <a16:creationId xmlns:a16="http://schemas.microsoft.com/office/drawing/2014/main" id="{0F22DC5F-C373-A8FA-BEF4-3C173F0F9B4B}"/>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84974819"/>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ACEFAA4-FF81-84BB-8307-3ED485F6D298}"/>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51A900D-EA92-9696-8D4A-EA0592F12ED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56</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6DD31706-5D33-E36D-F0C8-DA81C8036063}"/>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82044228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50A72-EB0D-3237-F0BE-B5C7F168DA3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8D1FD73-2C7B-80DD-DEC2-2B8CE0775200}"/>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O O O">
            <a:extLst>
              <a:ext uri="{FF2B5EF4-FFF2-40B4-BE49-F238E27FC236}">
                <a16:creationId xmlns:a16="http://schemas.microsoft.com/office/drawing/2014/main" id="{1C8BDF47-A954-A680-D032-1A36D99C5321}"/>
              </a:ext>
            </a:extLst>
          </p:cNvPr>
          <p:cNvGrpSpPr/>
          <p:nvPr/>
        </p:nvGrpSpPr>
        <p:grpSpPr>
          <a:xfrm>
            <a:off x="557956" y="1847121"/>
            <a:ext cx="11076088" cy="3163757"/>
            <a:chOff x="557956" y="1847121"/>
            <a:chExt cx="11076088" cy="3163757"/>
          </a:xfrm>
        </p:grpSpPr>
        <p:sp>
          <p:nvSpPr>
            <p:cNvPr id="5" name="Content Placeholder 2">
              <a:extLst>
                <a:ext uri="{FF2B5EF4-FFF2-40B4-BE49-F238E27FC236}">
                  <a16:creationId xmlns:a16="http://schemas.microsoft.com/office/drawing/2014/main" id="{D3F9CE6F-3F9F-EDC0-643D-BB2561537546}"/>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A32D7FE2-A719-FF9C-DA05-015948FF59A2}"/>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A0BBF72-A500-30D5-AC5B-2AA045224A6B}"/>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E626994A-D16C-BBE4-4E72-91E1A2FBAE55}"/>
                </a:ext>
              </a:extLst>
            </p:cNvPr>
            <p:cNvPicPr>
              <a:picLocks noChangeAspect="1"/>
            </p:cNvPicPr>
            <p:nvPr/>
          </p:nvPicPr>
          <p:blipFill>
            <a:blip r:embed="rId4"/>
            <a:stretch>
              <a:fillRect/>
            </a:stretch>
          </p:blipFill>
          <p:spPr>
            <a:xfrm>
              <a:off x="2600592" y="2765349"/>
              <a:ext cx="243861" cy="237765"/>
            </a:xfrm>
            <a:prstGeom prst="rect">
              <a:avLst/>
            </a:prstGeom>
          </p:spPr>
        </p:pic>
        <p:pic>
          <p:nvPicPr>
            <p:cNvPr id="9" name="Picture 8">
              <a:extLst>
                <a:ext uri="{FF2B5EF4-FFF2-40B4-BE49-F238E27FC236}">
                  <a16:creationId xmlns:a16="http://schemas.microsoft.com/office/drawing/2014/main" id="{5C9C050C-6E00-6335-9DAF-F01A49B665C8}"/>
                </a:ext>
              </a:extLst>
            </p:cNvPr>
            <p:cNvPicPr>
              <a:picLocks noChangeAspect="1"/>
            </p:cNvPicPr>
            <p:nvPr/>
          </p:nvPicPr>
          <p:blipFill>
            <a:blip r:embed="rId5"/>
            <a:stretch>
              <a:fillRect/>
            </a:stretch>
          </p:blipFill>
          <p:spPr>
            <a:xfrm>
              <a:off x="2725570" y="2969860"/>
              <a:ext cx="237765" cy="237765"/>
            </a:xfrm>
            <a:prstGeom prst="rect">
              <a:avLst/>
            </a:prstGeom>
          </p:spPr>
        </p:pic>
      </p:grpSp>
    </p:spTree>
    <p:custDataLst>
      <p:tags r:id="rId1"/>
    </p:custDataLst>
    <p:extLst>
      <p:ext uri="{BB962C8B-B14F-4D97-AF65-F5344CB8AC3E}">
        <p14:creationId xmlns:p14="http://schemas.microsoft.com/office/powerpoint/2010/main" val="213689069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67D46AC-00EE-D942-6934-12C229F613A1}"/>
            </a:ext>
          </a:extLst>
        </p:cNvPr>
        <p:cNvGrpSpPr/>
        <p:nvPr/>
      </p:nvGrpSpPr>
      <p:grpSpPr>
        <a:xfrm>
          <a:off x="0" y="0"/>
          <a:ext cx="0" cy="0"/>
          <a:chOff x="0" y="0"/>
          <a:chExt cx="0" cy="0"/>
        </a:xfrm>
      </p:grpSpPr>
      <p:sp>
        <p:nvSpPr>
          <p:cNvPr id="8" name="Title 7">
            <a:extLst>
              <a:ext uri="{FF2B5EF4-FFF2-40B4-BE49-F238E27FC236}">
                <a16:creationId xmlns:a16="http://schemas.microsoft.com/office/drawing/2014/main" id="{CE8AFFCE-CE8F-D179-7B64-F054FAB15F0E}"/>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We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2" name="Group 1" descr="Upper-case O O O">
            <a:extLst>
              <a:ext uri="{FF2B5EF4-FFF2-40B4-BE49-F238E27FC236}">
                <a16:creationId xmlns:a16="http://schemas.microsoft.com/office/drawing/2014/main" id="{180E0FCC-FAA3-2463-680D-20F905751C61}"/>
              </a:ext>
            </a:extLst>
          </p:cNvPr>
          <p:cNvGrpSpPr/>
          <p:nvPr/>
        </p:nvGrpSpPr>
        <p:grpSpPr>
          <a:xfrm>
            <a:off x="557956" y="1847121"/>
            <a:ext cx="11076088" cy="3163757"/>
            <a:chOff x="557956" y="1847121"/>
            <a:chExt cx="11076088" cy="3163757"/>
          </a:xfrm>
        </p:grpSpPr>
        <p:sp>
          <p:nvSpPr>
            <p:cNvPr id="3" name="Content Placeholder 2">
              <a:extLst>
                <a:ext uri="{FF2B5EF4-FFF2-40B4-BE49-F238E27FC236}">
                  <a16:creationId xmlns:a16="http://schemas.microsoft.com/office/drawing/2014/main" id="{A1E6335F-A900-67DC-E633-473152AAA143}"/>
                </a:ext>
              </a:extLst>
            </p:cNvPr>
            <p:cNvSpPr txBox="1">
              <a:spLocks/>
            </p:cNvSpPr>
            <p:nvPr/>
          </p:nvSpPr>
          <p:spPr>
            <a:xfrm>
              <a:off x="4404119" y="184712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6608056E-21C0-9C5F-8AC5-C52D6B830353}"/>
                </a:ext>
              </a:extLst>
            </p:cNvPr>
            <p:cNvSpPr txBox="1">
              <a:spLocks/>
            </p:cNvSpPr>
            <p:nvPr/>
          </p:nvSpPr>
          <p:spPr>
            <a:xfrm>
              <a:off x="8250283"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BBC3A64F-A104-1F3A-33F7-037326E92905}"/>
                </a:ext>
              </a:extLst>
            </p:cNvPr>
            <p:cNvSpPr txBox="1">
              <a:spLocks/>
            </p:cNvSpPr>
            <p:nvPr/>
          </p:nvSpPr>
          <p:spPr>
            <a:xfrm>
              <a:off x="557956" y="192926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pic>
          <p:nvPicPr>
            <p:cNvPr id="6" name="Picture 5">
              <a:extLst>
                <a:ext uri="{FF2B5EF4-FFF2-40B4-BE49-F238E27FC236}">
                  <a16:creationId xmlns:a16="http://schemas.microsoft.com/office/drawing/2014/main" id="{DBF3F12A-4672-E8F2-6A11-D06D28D3C6E3}"/>
                </a:ext>
              </a:extLst>
            </p:cNvPr>
            <p:cNvPicPr>
              <a:picLocks noChangeAspect="1"/>
            </p:cNvPicPr>
            <p:nvPr/>
          </p:nvPicPr>
          <p:blipFill>
            <a:blip r:embed="rId4"/>
            <a:stretch>
              <a:fillRect/>
            </a:stretch>
          </p:blipFill>
          <p:spPr>
            <a:xfrm>
              <a:off x="2600592" y="2765349"/>
              <a:ext cx="243861" cy="237765"/>
            </a:xfrm>
            <a:prstGeom prst="rect">
              <a:avLst/>
            </a:prstGeom>
          </p:spPr>
        </p:pic>
        <p:pic>
          <p:nvPicPr>
            <p:cNvPr id="7" name="Picture 6">
              <a:extLst>
                <a:ext uri="{FF2B5EF4-FFF2-40B4-BE49-F238E27FC236}">
                  <a16:creationId xmlns:a16="http://schemas.microsoft.com/office/drawing/2014/main" id="{F59DA3CF-DB0A-DDBF-C21C-6B1449D5BF7A}"/>
                </a:ext>
              </a:extLst>
            </p:cNvPr>
            <p:cNvPicPr>
              <a:picLocks noChangeAspect="1"/>
            </p:cNvPicPr>
            <p:nvPr/>
          </p:nvPicPr>
          <p:blipFill>
            <a:blip r:embed="rId5"/>
            <a:stretch>
              <a:fillRect/>
            </a:stretch>
          </p:blipFill>
          <p:spPr>
            <a:xfrm>
              <a:off x="2725570" y="2969860"/>
              <a:ext cx="237765" cy="237765"/>
            </a:xfrm>
            <a:prstGeom prst="rect">
              <a:avLst/>
            </a:prstGeom>
          </p:spPr>
        </p:pic>
      </p:grpSp>
    </p:spTree>
    <p:custDataLst>
      <p:tags r:id="rId1"/>
    </p:custDataLst>
    <p:extLst>
      <p:ext uri="{BB962C8B-B14F-4D97-AF65-F5344CB8AC3E}">
        <p14:creationId xmlns:p14="http://schemas.microsoft.com/office/powerpoint/2010/main" val="223268791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079563-2896-9B03-7CF3-56E5113A3FC5}"/>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F4A75A5-5F58-C0DE-04AE-57FBF3309787}"/>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59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B5283597-1032-4926-268E-35CA52EB4CE9}"/>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Olive</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38457510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8D9CB7-C440-E01C-A429-E4690842D53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99F4E40-16A8-BFB6-A35E-E6A4AD0E9D11}"/>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descr="Upper-case M lower-case m">
            <a:extLst>
              <a:ext uri="{FF2B5EF4-FFF2-40B4-BE49-F238E27FC236}">
                <a16:creationId xmlns:a16="http://schemas.microsoft.com/office/drawing/2014/main" id="{CF7A8676-A8C8-4D75-F2E9-0F859BE09D37}"/>
              </a:ext>
            </a:extLst>
          </p:cNvPr>
          <p:cNvSpPr txBox="1">
            <a:spLocks/>
          </p:cNvSpPr>
          <p:nvPr/>
        </p:nvSpPr>
        <p:spPr>
          <a:xfrm>
            <a:off x="3271157" y="1928589"/>
            <a:ext cx="5649686"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Mm</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94420166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D3B5D7-0CC6-92BC-F04A-B7015F254B1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40A9320-FB1C-6E23-7BA4-D0FD822DD59A}"/>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60 Check for understanding </a:t>
            </a:r>
          </a:p>
        </p:txBody>
      </p:sp>
      <p:pic>
        <p:nvPicPr>
          <p:cNvPr id="4" name="Graphic 3" descr="Pencil outline">
            <a:extLst>
              <a:ext uri="{FF2B5EF4-FFF2-40B4-BE49-F238E27FC236}">
                <a16:creationId xmlns:a16="http://schemas.microsoft.com/office/drawing/2014/main" id="{01E0F422-DF48-5C71-E89D-F6BD5FFF50F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87698477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70E05B-1280-1270-5060-E155851161B4}"/>
            </a:ext>
          </a:extLst>
        </p:cNvPr>
        <p:cNvGrpSpPr/>
        <p:nvPr/>
      </p:nvGrpSpPr>
      <p:grpSpPr>
        <a:xfrm>
          <a:off x="0" y="0"/>
          <a:ext cx="0" cy="0"/>
          <a:chOff x="0" y="0"/>
          <a:chExt cx="0" cy="0"/>
        </a:xfrm>
      </p:grpSpPr>
      <p:sp>
        <p:nvSpPr>
          <p:cNvPr id="20" name="AutoShape 2">
            <a:extLst>
              <a:ext uri="{FF2B5EF4-FFF2-40B4-BE49-F238E27FC236}">
                <a16:creationId xmlns:a16="http://schemas.microsoft.com/office/drawing/2014/main" id="{AE1EB63A-61C7-76FB-9FD4-A239BD9BCDDD}"/>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FBC356FD-81FC-148A-F7EB-77D9E52D6455}"/>
              </a:ext>
            </a:extLst>
          </p:cNvPr>
          <p:cNvSpPr>
            <a:spLocks noGrp="1"/>
          </p:cNvSpPr>
          <p:nvPr>
            <p:ph type="title"/>
          </p:nvPr>
        </p:nvSpPr>
        <p:spPr>
          <a:xfrm>
            <a:off x="838200" y="-1325563"/>
            <a:ext cx="10515600" cy="1325563"/>
          </a:xfrm>
        </p:spPr>
        <p:txBody>
          <a:bodyPr vert="horz" lIns="91440" tIns="45720" rIns="91440" bIns="45720" rtlCol="0" anchor="b">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61 End of review</a:t>
            </a:r>
          </a:p>
        </p:txBody>
      </p:sp>
    </p:spTree>
    <p:extLst>
      <p:ext uri="{BB962C8B-B14F-4D97-AF65-F5344CB8AC3E}">
        <p14:creationId xmlns:p14="http://schemas.microsoft.com/office/powerpoint/2010/main" val="92939770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65A4D7-A83C-F971-B421-D07ED7DEC0A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6D46D41-7ADD-5FE4-9B45-8F0706D6E5CA}"/>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7</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4" name="Group 3" descr="Upper-case M M M">
            <a:extLst>
              <a:ext uri="{FF2B5EF4-FFF2-40B4-BE49-F238E27FC236}">
                <a16:creationId xmlns:a16="http://schemas.microsoft.com/office/drawing/2014/main" id="{31E2D102-27DA-282C-F055-C42ADD90DDE3}"/>
              </a:ext>
            </a:extLst>
          </p:cNvPr>
          <p:cNvGrpSpPr/>
          <p:nvPr/>
        </p:nvGrpSpPr>
        <p:grpSpPr>
          <a:xfrm>
            <a:off x="557956" y="1847121"/>
            <a:ext cx="11076088" cy="3163757"/>
            <a:chOff x="557956" y="2804972"/>
            <a:chExt cx="11076088" cy="3163757"/>
          </a:xfrm>
        </p:grpSpPr>
        <p:sp>
          <p:nvSpPr>
            <p:cNvPr id="5" name="Content Placeholder 2">
              <a:extLst>
                <a:ext uri="{FF2B5EF4-FFF2-40B4-BE49-F238E27FC236}">
                  <a16:creationId xmlns:a16="http://schemas.microsoft.com/office/drawing/2014/main" id="{2C495049-9148-933C-D083-4D1CD70D7B3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94F62AE-11D7-C5F6-F194-2252B1BADB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2C74314-D6F9-CB40-A668-117C06B5C5E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M</a:t>
              </a:r>
              <a:endParaRPr lang="en-AU" sz="21000" dirty="0">
                <a:solidFill>
                  <a:srgbClr val="4557AD"/>
                </a:solidFill>
                <a:latin typeface="Tenorite" pitchFamily="2" charset="0"/>
                <a:cs typeface="Arial"/>
              </a:endParaRPr>
            </a:p>
          </p:txBody>
        </p:sp>
        <p:pic>
          <p:nvPicPr>
            <p:cNvPr id="8" name="Picture 7">
              <a:extLst>
                <a:ext uri="{FF2B5EF4-FFF2-40B4-BE49-F238E27FC236}">
                  <a16:creationId xmlns:a16="http://schemas.microsoft.com/office/drawing/2014/main" id="{57CD9D42-36F4-3425-4697-70F25FDCA371}"/>
                </a:ext>
              </a:extLst>
            </p:cNvPr>
            <p:cNvPicPr>
              <a:picLocks noChangeAspect="1"/>
            </p:cNvPicPr>
            <p:nvPr/>
          </p:nvPicPr>
          <p:blipFill>
            <a:blip r:embed="rId4"/>
            <a:stretch>
              <a:fillRect/>
            </a:stretch>
          </p:blipFill>
          <p:spPr>
            <a:xfrm>
              <a:off x="1399000" y="3467857"/>
              <a:ext cx="243861" cy="237765"/>
            </a:xfrm>
            <a:prstGeom prst="rect">
              <a:avLst/>
            </a:prstGeom>
          </p:spPr>
        </p:pic>
        <p:pic>
          <p:nvPicPr>
            <p:cNvPr id="9" name="Picture 8">
              <a:extLst>
                <a:ext uri="{FF2B5EF4-FFF2-40B4-BE49-F238E27FC236}">
                  <a16:creationId xmlns:a16="http://schemas.microsoft.com/office/drawing/2014/main" id="{C1517F9F-3CCB-A0DF-B936-CE960F75906E}"/>
                </a:ext>
              </a:extLst>
            </p:cNvPr>
            <p:cNvPicPr>
              <a:picLocks noChangeAspect="1"/>
            </p:cNvPicPr>
            <p:nvPr/>
          </p:nvPicPr>
          <p:blipFill>
            <a:blip r:embed="rId5"/>
            <a:stretch>
              <a:fillRect/>
            </a:stretch>
          </p:blipFill>
          <p:spPr>
            <a:xfrm>
              <a:off x="2888857" y="4969501"/>
              <a:ext cx="237765" cy="237765"/>
            </a:xfrm>
            <a:prstGeom prst="rect">
              <a:avLst/>
            </a:prstGeom>
          </p:spPr>
        </p:pic>
      </p:grpSp>
    </p:spTree>
    <p:custDataLst>
      <p:tags r:id="rId1"/>
    </p:custDataLst>
    <p:extLst>
      <p:ext uri="{BB962C8B-B14F-4D97-AF65-F5344CB8AC3E}">
        <p14:creationId xmlns:p14="http://schemas.microsoft.com/office/powerpoint/2010/main" val="42294525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2A0DBC-873C-2E6A-B96B-ACA3AD9C33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0449C5E-0544-11CB-53EF-CD8DB17F91EB}"/>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8</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grpSp>
        <p:nvGrpSpPr>
          <p:cNvPr id="16" name="Group 15" descr="Upper-case M M M">
            <a:extLst>
              <a:ext uri="{FF2B5EF4-FFF2-40B4-BE49-F238E27FC236}">
                <a16:creationId xmlns:a16="http://schemas.microsoft.com/office/drawing/2014/main" id="{6F6F65B3-8ADA-FD72-C483-C477B991ED8E}"/>
              </a:ext>
            </a:extLst>
          </p:cNvPr>
          <p:cNvGrpSpPr/>
          <p:nvPr/>
        </p:nvGrpSpPr>
        <p:grpSpPr>
          <a:xfrm>
            <a:off x="557956" y="1847121"/>
            <a:ext cx="11076088" cy="3163757"/>
            <a:chOff x="557956" y="2804972"/>
            <a:chExt cx="11076088" cy="3163757"/>
          </a:xfrm>
        </p:grpSpPr>
        <p:sp>
          <p:nvSpPr>
            <p:cNvPr id="17" name="Content Placeholder 2">
              <a:extLst>
                <a:ext uri="{FF2B5EF4-FFF2-40B4-BE49-F238E27FC236}">
                  <a16:creationId xmlns:a16="http://schemas.microsoft.com/office/drawing/2014/main" id="{F6766BD0-0FCF-7A80-6570-5E24470FC97B}"/>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18" name="Content Placeholder 2">
              <a:extLst>
                <a:ext uri="{FF2B5EF4-FFF2-40B4-BE49-F238E27FC236}">
                  <a16:creationId xmlns:a16="http://schemas.microsoft.com/office/drawing/2014/main" id="{1B42F493-B74E-E5A1-F3E2-D4D5826DD489}"/>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19" name="Content Placeholder 2">
              <a:extLst>
                <a:ext uri="{FF2B5EF4-FFF2-40B4-BE49-F238E27FC236}">
                  <a16:creationId xmlns:a16="http://schemas.microsoft.com/office/drawing/2014/main" id="{4E9AFB8C-A044-D7D8-32AA-EA06961A0965}"/>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pic>
          <p:nvPicPr>
            <p:cNvPr id="20" name="Picture 19">
              <a:extLst>
                <a:ext uri="{FF2B5EF4-FFF2-40B4-BE49-F238E27FC236}">
                  <a16:creationId xmlns:a16="http://schemas.microsoft.com/office/drawing/2014/main" id="{C1984885-7289-093C-849B-5D5743B5994F}"/>
                </a:ext>
              </a:extLst>
            </p:cNvPr>
            <p:cNvPicPr>
              <a:picLocks noChangeAspect="1"/>
            </p:cNvPicPr>
            <p:nvPr/>
          </p:nvPicPr>
          <p:blipFill>
            <a:blip r:embed="rId4"/>
            <a:stretch>
              <a:fillRect/>
            </a:stretch>
          </p:blipFill>
          <p:spPr>
            <a:xfrm>
              <a:off x="1399000" y="3467857"/>
              <a:ext cx="243861" cy="237765"/>
            </a:xfrm>
            <a:prstGeom prst="rect">
              <a:avLst/>
            </a:prstGeom>
          </p:spPr>
        </p:pic>
        <p:pic>
          <p:nvPicPr>
            <p:cNvPr id="21" name="Picture 20">
              <a:extLst>
                <a:ext uri="{FF2B5EF4-FFF2-40B4-BE49-F238E27FC236}">
                  <a16:creationId xmlns:a16="http://schemas.microsoft.com/office/drawing/2014/main" id="{798CD224-AA67-92AA-427F-2C6336A6DF34}"/>
                </a:ext>
              </a:extLst>
            </p:cNvPr>
            <p:cNvPicPr>
              <a:picLocks noChangeAspect="1"/>
            </p:cNvPicPr>
            <p:nvPr/>
          </p:nvPicPr>
          <p:blipFill>
            <a:blip r:embed="rId5"/>
            <a:stretch>
              <a:fillRect/>
            </a:stretch>
          </p:blipFill>
          <p:spPr>
            <a:xfrm>
              <a:off x="2888857" y="4969501"/>
              <a:ext cx="237765" cy="237765"/>
            </a:xfrm>
            <a:prstGeom prst="rect">
              <a:avLst/>
            </a:prstGeom>
          </p:spPr>
        </p:pic>
      </p:grpSp>
    </p:spTree>
    <p:custDataLst>
      <p:tags r:id="rId1"/>
    </p:custDataLst>
    <p:extLst>
      <p:ext uri="{BB962C8B-B14F-4D97-AF65-F5344CB8AC3E}">
        <p14:creationId xmlns:p14="http://schemas.microsoft.com/office/powerpoint/2010/main" val="40208136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110DF7-C55A-B0CE-7CDA-FED5ECADF65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D9012DC-53B8-D49C-97A2-8D3AD12DA195}"/>
              </a:ext>
            </a:extLst>
          </p:cNvPr>
          <p:cNvSpPr>
            <a:spLocks noGrp="1"/>
          </p:cNvSpPr>
          <p:nvPr>
            <p:ph type="title"/>
          </p:nvPr>
        </p:nvSpPr>
        <p:spPr/>
        <p:txBody>
          <a:bodyPr/>
          <a:lstStyle/>
          <a:p>
            <a:r>
              <a:rPr lang="en-US" sz="800" b="1" i="0" kern="120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Slide 9</a:t>
            </a:r>
            <a:r>
              <a:rPr lang="en-US" sz="800" b="1" i="0" kern="1200" baseline="0" dirty="0">
                <a:solidFill>
                  <a:schemeClr val="bg2"/>
                </a:solidFill>
                <a:effectLst/>
                <a:latin typeface="Calibri" panose="020F0502020204030204" pitchFamily="34" charset="0"/>
                <a:ea typeface="Calibri" panose="020F0502020204030204" pitchFamily="34" charset="0"/>
                <a:cs typeface="Calibri" panose="020F0502020204030204" pitchFamily="34" charset="0"/>
              </a:rPr>
              <a:t>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AC072684-8E0A-DC21-4984-A6A230F93A2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Min</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553692112"/>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1678D91A-5C43-4F38-B5BA-278373B5F282}">
  <ds:schemaRefs>
    <ds:schemaRef ds:uri="http://schemas.microsoft.com/sharepoint/v3/contenttype/forms"/>
  </ds:schemaRefs>
</ds:datastoreItem>
</file>

<file path=customXml/itemProps2.xml><?xml version="1.0" encoding="utf-8"?>
<ds:datastoreItem xmlns:ds="http://schemas.openxmlformats.org/officeDocument/2006/customXml" ds:itemID="{F36AEBF7-2C8C-4B42-80E4-6BA2C2D4AE52}">
  <ds:schemaRefs>
    <ds:schemaRef ds:uri="http://schemas.microsoft.com/office/infopath/2007/PartnerControls"/>
    <ds:schemaRef ds:uri="http://schemas.microsoft.com/office/2006/metadata/properties"/>
    <ds:schemaRef ds:uri="http://purl.org/dc/elements/1.1/"/>
    <ds:schemaRef ds:uri="http://purl.org/dc/dcmitype/"/>
    <ds:schemaRef ds:uri="http://schemas.microsoft.com/office/2006/documentManagement/types"/>
    <ds:schemaRef ds:uri="http://schemas.openxmlformats.org/package/2006/metadata/core-properties"/>
    <ds:schemaRef ds:uri="ff236c08-9611-4854-a4bb-16d44b7327b6"/>
    <ds:schemaRef ds:uri="64eff3df-e3d6-48ed-978f-45ff25640900"/>
    <ds:schemaRef ds:uri="http://www.w3.org/XML/1998/namespace"/>
    <ds:schemaRef ds:uri="http://purl.org/dc/terms/"/>
  </ds:schemaRefs>
</ds:datastoreItem>
</file>

<file path=customXml/itemProps3.xml><?xml version="1.0" encoding="utf-8"?>
<ds:datastoreItem xmlns:ds="http://schemas.openxmlformats.org/officeDocument/2006/customXml" ds:itemID="{949E96C6-C506-4099-8834-C77F1BE6C288}">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1384</TotalTime>
  <Words>4621</Words>
  <Application>Microsoft Office PowerPoint</Application>
  <PresentationFormat>Widescreen</PresentationFormat>
  <Paragraphs>726</Paragraphs>
  <Slides>61</Slides>
  <Notes>61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61</vt:i4>
      </vt:variant>
    </vt:vector>
  </HeadingPairs>
  <TitlesOfParts>
    <vt:vector size="68" baseType="lpstr">
      <vt:lpstr>Aptos</vt:lpstr>
      <vt:lpstr>Aptos Display</vt:lpstr>
      <vt:lpstr>Arial</vt:lpstr>
      <vt:lpstr>Calibri</vt:lpstr>
      <vt:lpstr>Tenorite</vt:lpstr>
      <vt:lpstr>Verdana</vt:lpstr>
      <vt:lpstr>Office Theme</vt:lpstr>
      <vt:lpstr>Slide 1 Upper-case letters M    E    H    R    D    O</vt:lpstr>
      <vt:lpstr>Slide 2 Upper-case M</vt:lpstr>
      <vt:lpstr>Slide 3 Review</vt:lpstr>
      <vt:lpstr>Slide 4 Learning intention and success criteria</vt:lpstr>
      <vt:lpstr>Slide 5 We do</vt:lpstr>
      <vt:lpstr>Slide 6 I do</vt:lpstr>
      <vt:lpstr>Slide 7 I do</vt:lpstr>
      <vt:lpstr>Slide 8 I do</vt:lpstr>
      <vt:lpstr>Slide 9 I do</vt:lpstr>
      <vt:lpstr>Slide 10 Check for understanding </vt:lpstr>
      <vt:lpstr>Slide 11 End of review</vt:lpstr>
      <vt:lpstr>Slide 12 Upper-case E</vt:lpstr>
      <vt:lpstr>Slide 13 Review</vt:lpstr>
      <vt:lpstr>Slide 14 Learning intention and success criteria</vt:lpstr>
      <vt:lpstr>Slide 15 We do</vt:lpstr>
      <vt:lpstr>Slide 16 We do</vt:lpstr>
      <vt:lpstr>Slide 17 I do</vt:lpstr>
      <vt:lpstr>Slide 18 We do</vt:lpstr>
      <vt:lpstr>Slide 19 I do</vt:lpstr>
      <vt:lpstr>Slide 20 Check for understanding </vt:lpstr>
      <vt:lpstr>Slide 21 End of review</vt:lpstr>
      <vt:lpstr>Slide 22 Upper-case H</vt:lpstr>
      <vt:lpstr>Slide 23 Review</vt:lpstr>
      <vt:lpstr>Slide 24 Learning intention and success criteria</vt:lpstr>
      <vt:lpstr>Slide 25 We do</vt:lpstr>
      <vt:lpstr>Slide 26 I do</vt:lpstr>
      <vt:lpstr>Slide 27 I do</vt:lpstr>
      <vt:lpstr>Slide 28 We do</vt:lpstr>
      <vt:lpstr>Slide 29 I do</vt:lpstr>
      <vt:lpstr>Slide 36 Check for understanding </vt:lpstr>
      <vt:lpstr>Slide 31 End of review</vt:lpstr>
      <vt:lpstr>Slide 32 Upper-case R</vt:lpstr>
      <vt:lpstr>Slide 33 Review</vt:lpstr>
      <vt:lpstr>Slide 34 Learning intention and success criteria</vt:lpstr>
      <vt:lpstr>Slide 35 We do</vt:lpstr>
      <vt:lpstr>Slide 36 I do</vt:lpstr>
      <vt:lpstr>Slide 37 I do</vt:lpstr>
      <vt:lpstr>Slide 38 We do</vt:lpstr>
      <vt:lpstr>Slide 39 I do</vt:lpstr>
      <vt:lpstr>Slide 40 Check for understanding </vt:lpstr>
      <vt:lpstr>Slide 41 End of review</vt:lpstr>
      <vt:lpstr>Slide 42 Upper-case D</vt:lpstr>
      <vt:lpstr>Slide 43 Review</vt:lpstr>
      <vt:lpstr>Slide 44 Learning intention and success criteria</vt:lpstr>
      <vt:lpstr>Slide 44 We do</vt:lpstr>
      <vt:lpstr>Slide 46 I do</vt:lpstr>
      <vt:lpstr>Slide 47 I do</vt:lpstr>
      <vt:lpstr>Slide 48 We do</vt:lpstr>
      <vt:lpstr>Slide 49 I do</vt:lpstr>
      <vt:lpstr>Slide 50 Check for understanding </vt:lpstr>
      <vt:lpstr>Slide 51 End of review</vt:lpstr>
      <vt:lpstr>Slide 52 Upper-case O</vt:lpstr>
      <vt:lpstr>Slide 53 Review</vt:lpstr>
      <vt:lpstr>Slide 54 Learning intention and success criteria</vt:lpstr>
      <vt:lpstr>Slide 55 We do</vt:lpstr>
      <vt:lpstr>Slide 56 We do</vt:lpstr>
      <vt:lpstr>Slide 57 I do</vt:lpstr>
      <vt:lpstr>Slide 58 We do</vt:lpstr>
      <vt:lpstr>Slide 59 I do</vt:lpstr>
      <vt:lpstr>Slide 60 Check for understanding </vt:lpstr>
      <vt:lpstr>Slide 61 End of review</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M    E    H    R    D    O</dc:title>
  <dc:creator>Kerrie Shanahan</dc:creator>
  <cp:lastModifiedBy>Liz Heynes</cp:lastModifiedBy>
  <cp:revision>2</cp:revision>
  <dcterms:created xsi:type="dcterms:W3CDTF">2024-11-12T05:27:55Z</dcterms:created>
  <dcterms:modified xsi:type="dcterms:W3CDTF">2025-02-05T22:12:23Z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