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notesSlides/notesSlide38.xml" ContentType="application/vnd.openxmlformats-officedocument.presentationml.notesSlide+xml"/>
  <Override PartName="/ppt/tags/tag43.xml" ContentType="application/vnd.openxmlformats-officedocument.presentationml.tags+xml"/>
  <Override PartName="/ppt/notesSlides/notesSlide39.xml" ContentType="application/vnd.openxmlformats-officedocument.presentationml.notesSlide+xml"/>
  <Override PartName="/ppt/tags/tag44.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0" r:id="rId5"/>
  </p:sldMasterIdLst>
  <p:notesMasterIdLst>
    <p:notesMasterId r:id="rId46"/>
  </p:notesMasterIdLst>
  <p:handoutMasterIdLst>
    <p:handoutMasterId r:id="rId47"/>
  </p:handoutMasterIdLst>
  <p:sldIdLst>
    <p:sldId id="520" r:id="rId6"/>
    <p:sldId id="518" r:id="rId7"/>
    <p:sldId id="510" r:id="rId8"/>
    <p:sldId id="509" r:id="rId9"/>
    <p:sldId id="524"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506" r:id="rId36"/>
    <p:sldId id="507" r:id="rId37"/>
    <p:sldId id="480" r:id="rId38"/>
    <p:sldId id="504" r:id="rId39"/>
    <p:sldId id="502" r:id="rId40"/>
    <p:sldId id="505" r:id="rId41"/>
    <p:sldId id="449" r:id="rId42"/>
    <p:sldId id="437" r:id="rId43"/>
    <p:sldId id="446" r:id="rId44"/>
    <p:sldId id="448" r:id="rId45"/>
  </p:sldIdLst>
  <p:sldSz cx="12192000" cy="6858000"/>
  <p:notesSz cx="6858000" cy="9144000"/>
  <p:custDataLst>
    <p:tags r:id="rId48"/>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437C59D-198C-4ECA-9532-7959C9AC3049}" v="1" dt="2025-06-26T02:44:44.07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86441" autoAdjust="0"/>
  </p:normalViewPr>
  <p:slideViewPr>
    <p:cSldViewPr snapToGrid="0">
      <p:cViewPr varScale="1">
        <p:scale>
          <a:sx n="103" d="100"/>
          <a:sy n="103" d="100"/>
        </p:scale>
        <p:origin x="114" y="252"/>
      </p:cViewPr>
      <p:guideLst>
        <p:guide orient="horz" pos="2160"/>
        <p:guide pos="3840"/>
      </p:guideLst>
    </p:cSldViewPr>
  </p:slideViewPr>
  <p:outlineViewPr>
    <p:cViewPr>
      <p:scale>
        <a:sx n="33" d="100"/>
        <a:sy n="33" d="100"/>
      </p:scale>
      <p:origin x="0" y="0"/>
    </p:cViewPr>
  </p:outlineViewPr>
  <p:notesTextViewPr>
    <p:cViewPr>
      <p:scale>
        <a:sx n="1" d="1"/>
        <a:sy n="1" d="1"/>
      </p:scale>
      <p:origin x="0" y="-288"/>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handoutMaster" Target="handoutMasters/handoutMaster1.xml"/><Relationship Id="rId50" Type="http://schemas.openxmlformats.org/officeDocument/2006/relationships/viewProps" Target="viewProps.xml"/><Relationship Id="rId55" Type="http://schemas.microsoft.com/office/2018/10/relationships/authors" Target="author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microsoft.com/office/2016/11/relationships/changesInfo" Target="changesInfos/changesInfo1.xml"/><Relationship Id="rId5" Type="http://schemas.openxmlformats.org/officeDocument/2006/relationships/slideMaster" Target="slideMasters/slideMaster2.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tags" Target="tags/tag1.xml"/><Relationship Id="rId8" Type="http://schemas.openxmlformats.org/officeDocument/2006/relationships/slide" Target="slides/slide3.xml"/><Relationship Id="rId51" Type="http://schemas.openxmlformats.org/officeDocument/2006/relationships/theme" Target="theme/theme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059CEA3E-7539-47C3-A44F-6EFD217BCFF3}"/>
    <pc:docChg chg="undo custSel delSld modSld modMainMaster">
      <pc:chgData name="Kerrie Shanahan" userId="ae473d9f-76e9-476f-892f-2674ea963afc" providerId="ADAL" clId="{059CEA3E-7539-47C3-A44F-6EFD217BCFF3}" dt="2024-10-02T00:07:32.708" v="303" actId="1076"/>
      <pc:docMkLst>
        <pc:docMk/>
      </pc:docMkLst>
      <pc:sldChg chg="del">
        <pc:chgData name="Kerrie Shanahan" userId="ae473d9f-76e9-476f-892f-2674ea963afc" providerId="ADAL" clId="{059CEA3E-7539-47C3-A44F-6EFD217BCFF3}" dt="2024-10-01T01:48:29.539" v="12" actId="2696"/>
        <pc:sldMkLst>
          <pc:docMk/>
          <pc:sldMk cId="4263359036" sldId="418"/>
        </pc:sldMkLst>
      </pc:sldChg>
      <pc:sldChg chg="modSp mod">
        <pc:chgData name="Kerrie Shanahan" userId="ae473d9f-76e9-476f-892f-2674ea963afc" providerId="ADAL" clId="{059CEA3E-7539-47C3-A44F-6EFD217BCFF3}" dt="2024-10-02T00:07:32.708" v="303" actId="1076"/>
        <pc:sldMkLst>
          <pc:docMk/>
          <pc:sldMk cId="1550106778" sldId="444"/>
        </pc:sldMkLst>
      </pc:sldChg>
      <pc:sldChg chg="modSp mod">
        <pc:chgData name="Kerrie Shanahan" userId="ae473d9f-76e9-476f-892f-2674ea963afc" providerId="ADAL" clId="{059CEA3E-7539-47C3-A44F-6EFD217BCFF3}" dt="2024-10-02T00:07:00.842" v="300" actId="1076"/>
        <pc:sldMkLst>
          <pc:docMk/>
          <pc:sldMk cId="2708634835" sldId="445"/>
        </pc:sldMkLst>
      </pc:sldChg>
      <pc:sldChg chg="modSp mod modNotesTx">
        <pc:chgData name="Kerrie Shanahan" userId="ae473d9f-76e9-476f-892f-2674ea963afc" providerId="ADAL" clId="{059CEA3E-7539-47C3-A44F-6EFD217BCFF3}" dt="2024-10-02T00:02:56.670" v="279"/>
        <pc:sldMkLst>
          <pc:docMk/>
          <pc:sldMk cId="1652726119" sldId="509"/>
        </pc:sldMkLst>
      </pc:sldChg>
      <pc:sldChg chg="delSp modSp mod modNotesTx">
        <pc:chgData name="Kerrie Shanahan" userId="ae473d9f-76e9-476f-892f-2674ea963afc" providerId="ADAL" clId="{059CEA3E-7539-47C3-A44F-6EFD217BCFF3}" dt="2024-10-02T00:02:38.441" v="278"/>
        <pc:sldMkLst>
          <pc:docMk/>
          <pc:sldMk cId="3580694833" sldId="510"/>
        </pc:sldMkLst>
      </pc:sldChg>
      <pc:sldChg chg="modSp mod modNotesTx">
        <pc:chgData name="Kerrie Shanahan" userId="ae473d9f-76e9-476f-892f-2674ea963afc" providerId="ADAL" clId="{059CEA3E-7539-47C3-A44F-6EFD217BCFF3}" dt="2024-10-02T00:03:23.738" v="281"/>
        <pc:sldMkLst>
          <pc:docMk/>
          <pc:sldMk cId="702303488" sldId="511"/>
        </pc:sldMkLst>
      </pc:sldChg>
      <pc:sldChg chg="modSp mod modNotesTx">
        <pc:chgData name="Kerrie Shanahan" userId="ae473d9f-76e9-476f-892f-2674ea963afc" providerId="ADAL" clId="{059CEA3E-7539-47C3-A44F-6EFD217BCFF3}" dt="2024-10-02T00:03:47.112" v="283"/>
        <pc:sldMkLst>
          <pc:docMk/>
          <pc:sldMk cId="2491177883" sldId="512"/>
        </pc:sldMkLst>
      </pc:sldChg>
      <pc:sldChg chg="modSp mod modNotesTx">
        <pc:chgData name="Kerrie Shanahan" userId="ae473d9f-76e9-476f-892f-2674ea963afc" providerId="ADAL" clId="{059CEA3E-7539-47C3-A44F-6EFD217BCFF3}" dt="2024-10-02T00:04:05.716" v="284"/>
        <pc:sldMkLst>
          <pc:docMk/>
          <pc:sldMk cId="868684786" sldId="513"/>
        </pc:sldMkLst>
      </pc:sldChg>
      <pc:sldChg chg="modSp mod modNotesTx">
        <pc:chgData name="Kerrie Shanahan" userId="ae473d9f-76e9-476f-892f-2674ea963afc" providerId="ADAL" clId="{059CEA3E-7539-47C3-A44F-6EFD217BCFF3}" dt="2024-10-02T00:04:19.189" v="285"/>
        <pc:sldMkLst>
          <pc:docMk/>
          <pc:sldMk cId="1259779433" sldId="514"/>
        </pc:sldMkLst>
      </pc:sldChg>
      <pc:sldChg chg="modNotesTx">
        <pc:chgData name="Kerrie Shanahan" userId="ae473d9f-76e9-476f-892f-2674ea963afc" providerId="ADAL" clId="{059CEA3E-7539-47C3-A44F-6EFD217BCFF3}" dt="2024-10-02T00:04:39.087" v="287"/>
        <pc:sldMkLst>
          <pc:docMk/>
          <pc:sldMk cId="1971552586" sldId="515"/>
        </pc:sldMkLst>
      </pc:sldChg>
      <pc:sldChg chg="modNotesTx">
        <pc:chgData name="Kerrie Shanahan" userId="ae473d9f-76e9-476f-892f-2674ea963afc" providerId="ADAL" clId="{059CEA3E-7539-47C3-A44F-6EFD217BCFF3}" dt="2024-10-02T00:04:47.800" v="288"/>
        <pc:sldMkLst>
          <pc:docMk/>
          <pc:sldMk cId="3791891907" sldId="516"/>
        </pc:sldMkLst>
      </pc:sldChg>
      <pc:sldChg chg="modSp mod modNotesTx">
        <pc:chgData name="Kerrie Shanahan" userId="ae473d9f-76e9-476f-892f-2674ea963afc" providerId="ADAL" clId="{059CEA3E-7539-47C3-A44F-6EFD217BCFF3}" dt="2024-10-02T00:01:23.469" v="271" actId="20577"/>
        <pc:sldMkLst>
          <pc:docMk/>
          <pc:sldMk cId="409148390" sldId="520"/>
        </pc:sldMkLst>
      </pc:sldChg>
      <pc:sldMasterChg chg="delSldLayout modSldLayout">
        <pc:chgData name="Kerrie Shanahan" userId="ae473d9f-76e9-476f-892f-2674ea963afc" providerId="ADAL" clId="{059CEA3E-7539-47C3-A44F-6EFD217BCFF3}" dt="2024-10-01T02:27:50.309" v="19" actId="1076"/>
        <pc:sldMasterMkLst>
          <pc:docMk/>
          <pc:sldMasterMk cId="2172787928" sldId="2147483708"/>
        </pc:sldMasterMkLst>
        <pc:sldLayoutChg chg="del">
          <pc:chgData name="Kerrie Shanahan" userId="ae473d9f-76e9-476f-892f-2674ea963afc" providerId="ADAL" clId="{059CEA3E-7539-47C3-A44F-6EFD217BCFF3}" dt="2024-10-01T01:48:29.539" v="12" actId="2696"/>
          <pc:sldLayoutMkLst>
            <pc:docMk/>
            <pc:sldMasterMk cId="2172787928" sldId="2147483708"/>
            <pc:sldLayoutMk cId="1787566143" sldId="2147483765"/>
          </pc:sldLayoutMkLst>
        </pc:sldLayoutChg>
        <pc:sldLayoutChg chg="modSp mod">
          <pc:chgData name="Kerrie Shanahan" userId="ae473d9f-76e9-476f-892f-2674ea963afc" providerId="ADAL" clId="{059CEA3E-7539-47C3-A44F-6EFD217BCFF3}" dt="2024-10-01T01:47:44.557" v="11" actId="20577"/>
          <pc:sldLayoutMkLst>
            <pc:docMk/>
            <pc:sldMasterMk cId="2172787928" sldId="2147483708"/>
            <pc:sldLayoutMk cId="1999497906" sldId="2147483782"/>
          </pc:sldLayoutMkLst>
        </pc:sldLayoutChg>
        <pc:sldLayoutChg chg="addSp delSp modSp mod">
          <pc:chgData name="Kerrie Shanahan" userId="ae473d9f-76e9-476f-892f-2674ea963afc" providerId="ADAL" clId="{059CEA3E-7539-47C3-A44F-6EFD217BCFF3}" dt="2024-10-01T02:27:28.402" v="16" actId="1076"/>
          <pc:sldLayoutMkLst>
            <pc:docMk/>
            <pc:sldMasterMk cId="2172787928" sldId="2147483708"/>
            <pc:sldLayoutMk cId="2308725390" sldId="2147483785"/>
          </pc:sldLayoutMkLst>
        </pc:sldLayoutChg>
        <pc:sldLayoutChg chg="addSp delSp modSp mod">
          <pc:chgData name="Kerrie Shanahan" userId="ae473d9f-76e9-476f-892f-2674ea963afc" providerId="ADAL" clId="{059CEA3E-7539-47C3-A44F-6EFD217BCFF3}" dt="2024-10-01T02:27:50.309" v="19" actId="1076"/>
          <pc:sldLayoutMkLst>
            <pc:docMk/>
            <pc:sldMasterMk cId="2172787928" sldId="2147483708"/>
            <pc:sldLayoutMk cId="3975265082" sldId="2147483815"/>
          </pc:sldLayoutMkLst>
        </pc:sldLayoutChg>
      </pc:sldMasterChg>
    </pc:docChg>
  </pc:docChgLst>
  <pc:docChgLst>
    <pc:chgData name="Rebecca McEwan" userId="ff810c5d-fc8a-4cb6-9b96-8b31b958f764" providerId="ADAL" clId="{C5DF94D0-31F6-44A7-ABB9-A250D1FE613E}"/>
    <pc:docChg chg="modSld">
      <pc:chgData name="Rebecca McEwan" userId="ff810c5d-fc8a-4cb6-9b96-8b31b958f764" providerId="ADAL" clId="{C5DF94D0-31F6-44A7-ABB9-A250D1FE613E}" dt="2024-11-26T02:41:12.457" v="1" actId="20577"/>
      <pc:docMkLst>
        <pc:docMk/>
      </pc:docMkLst>
      <pc:sldChg chg="modNotesTx">
        <pc:chgData name="Rebecca McEwan" userId="ff810c5d-fc8a-4cb6-9b96-8b31b958f764" providerId="ADAL" clId="{C5DF94D0-31F6-44A7-ABB9-A250D1FE613E}" dt="2024-11-26T02:41:12.457" v="1" actId="20577"/>
        <pc:sldMkLst>
          <pc:docMk/>
          <pc:sldMk cId="1797789494" sldId="518"/>
        </pc:sldMkLst>
      </pc:sldChg>
    </pc:docChg>
  </pc:docChgLst>
  <pc:docChgLst>
    <pc:chgData name="Emma Durbridge" userId="S::emma.durbridge@esa.edu.au::fa194594-074f-43bd-8de7-d322108f10cf" providerId="AD" clId="Web-{CD83CC24-59C2-E9F0-68FC-CBBA93C704E9}"/>
    <pc:docChg chg="mod">
      <pc:chgData name="Emma Durbridge" userId="S::emma.durbridge@esa.edu.au::fa194594-074f-43bd-8de7-d322108f10cf" providerId="AD" clId="Web-{CD83CC24-59C2-E9F0-68FC-CBBA93C704E9}" dt="2024-10-08T05:08:30.999" v="0"/>
      <pc:docMkLst>
        <pc:docMk/>
      </pc:docMkLst>
    </pc:docChg>
  </pc:docChgLst>
  <pc:docChgLst>
    <pc:chgData name="Rebecca McEwan" userId="S::rebecca.mcewan@esa.edu.au::ff810c5d-fc8a-4cb6-9b96-8b31b958f764" providerId="AD" clId="Web-{C071C022-B6BF-BCBD-2D6A-FDBE2EE0BBA8}"/>
    <pc:docChg chg="modSld">
      <pc:chgData name="Rebecca McEwan" userId="S::rebecca.mcewan@esa.edu.au::ff810c5d-fc8a-4cb6-9b96-8b31b958f764" providerId="AD" clId="Web-{C071C022-B6BF-BCBD-2D6A-FDBE2EE0BBA8}" dt="2024-09-16T02:57:15.409" v="32" actId="20577"/>
      <pc:docMkLst>
        <pc:docMk/>
      </pc:docMkLst>
      <pc:sldChg chg="modSp modCm modNotes">
        <pc:chgData name="Rebecca McEwan" userId="S::rebecca.mcewan@esa.edu.au::ff810c5d-fc8a-4cb6-9b96-8b31b958f764" providerId="AD" clId="Web-{C071C022-B6BF-BCBD-2D6A-FDBE2EE0BBA8}" dt="2024-09-16T02:57:15.409" v="32"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C071C022-B6BF-BCBD-2D6A-FDBE2EE0BBA8}" dt="2024-09-16T02:57:09.581" v="31" actId="20577"/>
              <pc2:cmMkLst xmlns:pc2="http://schemas.microsoft.com/office/powerpoint/2019/9/main/command">
                <pc:docMk/>
                <pc:sldMk cId="3662316055" sldId="441"/>
                <pc2:cmMk id="{814D7953-E18A-45E9-812C-49065E1B555B}"/>
              </pc2:cmMkLst>
            </pc226:cmChg>
          </p:ext>
        </pc:extLst>
      </pc:sldChg>
      <pc:sldChg chg="modNotes">
        <pc:chgData name="Rebecca McEwan" userId="S::rebecca.mcewan@esa.edu.au::ff810c5d-fc8a-4cb6-9b96-8b31b958f764" providerId="AD" clId="Web-{C071C022-B6BF-BCBD-2D6A-FDBE2EE0BBA8}" dt="2024-09-16T02:56:14.219" v="8"/>
        <pc:sldMkLst>
          <pc:docMk/>
          <pc:sldMk cId="4027708307" sldId="507"/>
        </pc:sldMkLst>
      </pc:sldChg>
    </pc:docChg>
  </pc:docChgLst>
  <pc:docChgLst>
    <pc:chgData name="Elaine Stanley" userId="S::elaine.stanley@esa.edu.au::9dfc5ab9-b876-4d2e-b928-2720deac3464" providerId="AD" clId="Web-{19CDBE8E-CCCA-AB6B-917D-CCA2C1CAAD5F}"/>
    <pc:docChg chg="mod modSld">
      <pc:chgData name="Elaine Stanley" userId="S::elaine.stanley@esa.edu.au::9dfc5ab9-b876-4d2e-b928-2720deac3464" providerId="AD" clId="Web-{19CDBE8E-CCCA-AB6B-917D-CCA2C1CAAD5F}" dt="2024-08-29T02:30:16.855" v="16"/>
      <pc:docMkLst>
        <pc:docMk/>
      </pc:docMkLst>
      <pc:sldChg chg="modSp">
        <pc:chgData name="Elaine Stanley" userId="S::elaine.stanley@esa.edu.au::9dfc5ab9-b876-4d2e-b928-2720deac3464" providerId="AD" clId="Web-{19CDBE8E-CCCA-AB6B-917D-CCA2C1CAAD5F}" dt="2024-08-29T02:27:50.976" v="3" actId="20577"/>
        <pc:sldMkLst>
          <pc:docMk/>
          <pc:sldMk cId="4263359036" sldId="418"/>
        </pc:sldMkLst>
      </pc:sldChg>
      <pc:sldChg chg="modSp">
        <pc:chgData name="Elaine Stanley" userId="S::elaine.stanley@esa.edu.au::9dfc5ab9-b876-4d2e-b928-2720deac3464" providerId="AD" clId="Web-{19CDBE8E-CCCA-AB6B-917D-CCA2C1CAAD5F}" dt="2024-08-29T02:28:09.414" v="9" actId="20577"/>
        <pc:sldMkLst>
          <pc:docMk/>
          <pc:sldMk cId="3662316055" sldId="441"/>
        </pc:sldMkLst>
      </pc:sldChg>
      <pc:sldChg chg="modSp">
        <pc:chgData name="Elaine Stanley" userId="S::elaine.stanley@esa.edu.au::9dfc5ab9-b876-4d2e-b928-2720deac3464" providerId="AD" clId="Web-{19CDBE8E-CCCA-AB6B-917D-CCA2C1CAAD5F}" dt="2024-08-29T02:28:27.227" v="15" actId="20577"/>
        <pc:sldMkLst>
          <pc:docMk/>
          <pc:sldMk cId="1548968196" sldId="443"/>
        </pc:sldMkLst>
      </pc:sldChg>
    </pc:docChg>
  </pc:docChgLst>
  <pc:docChgLst>
    <pc:chgData name="Emma Durbridge" userId="fa194594-074f-43bd-8de7-d322108f10cf" providerId="ADAL" clId="{430A9E9F-7D50-474F-A465-E8EBC4268A7E}"/>
    <pc:docChg chg="modSld">
      <pc:chgData name="Emma Durbridge" userId="fa194594-074f-43bd-8de7-d322108f10cf" providerId="ADAL" clId="{430A9E9F-7D50-474F-A465-E8EBC4268A7E}" dt="2024-10-07T01:45:29.677" v="3" actId="108"/>
      <pc:docMkLst>
        <pc:docMk/>
      </pc:docMkLst>
      <pc:sldChg chg="modSp mod">
        <pc:chgData name="Emma Durbridge" userId="fa194594-074f-43bd-8de7-d322108f10cf" providerId="ADAL" clId="{430A9E9F-7D50-474F-A465-E8EBC4268A7E}" dt="2024-10-07T01:45:29.677" v="3" actId="108"/>
        <pc:sldMkLst>
          <pc:docMk/>
          <pc:sldMk cId="3791891907" sldId="516"/>
        </pc:sldMkLst>
      </pc:sldChg>
    </pc:docChg>
  </pc:docChgLst>
  <pc:docChgLst>
    <pc:chgData name="Kerrie Shanahan" userId="ae473d9f-76e9-476f-892f-2674ea963afc" providerId="ADAL" clId="{F9391660-49FA-4C5B-80CA-7C071ECBEC30}"/>
    <pc:docChg chg="undo custSel delSld modSld modMainMaster">
      <pc:chgData name="Kerrie Shanahan" userId="ae473d9f-76e9-476f-892f-2674ea963afc" providerId="ADAL" clId="{F9391660-49FA-4C5B-80CA-7C071ECBEC30}" dt="2024-10-08T04:58:46.417" v="397" actId="20577"/>
      <pc:docMkLst>
        <pc:docMk/>
      </pc:docMkLst>
      <pc:sldChg chg="modNotesTx">
        <pc:chgData name="Kerrie Shanahan" userId="ae473d9f-76e9-476f-892f-2674ea963afc" providerId="ADAL" clId="{F9391660-49FA-4C5B-80CA-7C071ECBEC30}" dt="2024-10-07T01:02:54.098" v="184" actId="115"/>
        <pc:sldMkLst>
          <pc:docMk/>
          <pc:sldMk cId="349643366" sldId="446"/>
        </pc:sldMkLst>
      </pc:sldChg>
      <pc:sldChg chg="addSp delSp modSp mod">
        <pc:chgData name="Kerrie Shanahan" userId="ae473d9f-76e9-476f-892f-2674ea963afc" providerId="ADAL" clId="{F9391660-49FA-4C5B-80CA-7C071ECBEC30}" dt="2024-10-07T01:00:26.417" v="22"/>
        <pc:sldMkLst>
          <pc:docMk/>
          <pc:sldMk cId="2806691242" sldId="472"/>
        </pc:sldMkLst>
      </pc:sldChg>
      <pc:sldChg chg="addSp delSp modSp mod">
        <pc:chgData name="Kerrie Shanahan" userId="ae473d9f-76e9-476f-892f-2674ea963afc" providerId="ADAL" clId="{F9391660-49FA-4C5B-80CA-7C071ECBEC30}" dt="2024-10-07T01:00:33.004" v="24"/>
        <pc:sldMkLst>
          <pc:docMk/>
          <pc:sldMk cId="2667868244" sldId="473"/>
        </pc:sldMkLst>
      </pc:sldChg>
      <pc:sldChg chg="addSp delSp modSp mod">
        <pc:chgData name="Kerrie Shanahan" userId="ae473d9f-76e9-476f-892f-2674ea963afc" providerId="ADAL" clId="{F9391660-49FA-4C5B-80CA-7C071ECBEC30}" dt="2024-10-07T01:01:02.973" v="34"/>
        <pc:sldMkLst>
          <pc:docMk/>
          <pc:sldMk cId="908412850" sldId="475"/>
        </pc:sldMkLst>
      </pc:sldChg>
      <pc:sldChg chg="addSp delSp modSp mod">
        <pc:chgData name="Kerrie Shanahan" userId="ae473d9f-76e9-476f-892f-2674ea963afc" providerId="ADAL" clId="{F9391660-49FA-4C5B-80CA-7C071ECBEC30}" dt="2024-10-07T01:01:09.098" v="36"/>
        <pc:sldMkLst>
          <pc:docMk/>
          <pc:sldMk cId="1716554648" sldId="476"/>
        </pc:sldMkLst>
      </pc:sldChg>
      <pc:sldChg chg="modSp mod">
        <pc:chgData name="Kerrie Shanahan" userId="ae473d9f-76e9-476f-892f-2674ea963afc" providerId="ADAL" clId="{F9391660-49FA-4C5B-80CA-7C071ECBEC30}" dt="2024-10-07T01:00:17.399" v="18" actId="1076"/>
        <pc:sldMkLst>
          <pc:docMk/>
          <pc:sldMk cId="3577013097" sldId="498"/>
        </pc:sldMkLst>
      </pc:sldChg>
      <pc:sldChg chg="modSp mod">
        <pc:chgData name="Kerrie Shanahan" userId="ae473d9f-76e9-476f-892f-2674ea963afc" providerId="ADAL" clId="{F9391660-49FA-4C5B-80CA-7C071ECBEC30}" dt="2024-10-07T01:00:55.465" v="30" actId="1076"/>
        <pc:sldMkLst>
          <pc:docMk/>
          <pc:sldMk cId="2230884598" sldId="499"/>
        </pc:sldMkLst>
      </pc:sldChg>
      <pc:sldChg chg="modSp mod modNotesTx">
        <pc:chgData name="Kerrie Shanahan" userId="ae473d9f-76e9-476f-892f-2674ea963afc" providerId="ADAL" clId="{F9391660-49FA-4C5B-80CA-7C071ECBEC30}" dt="2024-10-07T00:59:27.840" v="11" actId="14100"/>
        <pc:sldMkLst>
          <pc:docMk/>
          <pc:sldMk cId="3580694833" sldId="510"/>
        </pc:sldMkLst>
      </pc:sldChg>
      <pc:sldChg chg="addSp delSp modSp mod modNotesTx">
        <pc:chgData name="Kerrie Shanahan" userId="ae473d9f-76e9-476f-892f-2674ea963afc" providerId="ADAL" clId="{F9391660-49FA-4C5B-80CA-7C071ECBEC30}" dt="2024-10-08T03:16:41.423" v="264"/>
        <pc:sldMkLst>
          <pc:docMk/>
          <pc:sldMk cId="2491177883" sldId="512"/>
        </pc:sldMkLst>
      </pc:sldChg>
      <pc:sldChg chg="addSp modSp del mod">
        <pc:chgData name="Kerrie Shanahan" userId="ae473d9f-76e9-476f-892f-2674ea963afc" providerId="ADAL" clId="{F9391660-49FA-4C5B-80CA-7C071ECBEC30}" dt="2024-10-07T22:31:12.787" v="263" actId="2696"/>
        <pc:sldMkLst>
          <pc:docMk/>
          <pc:sldMk cId="3791891907" sldId="516"/>
        </pc:sldMkLst>
      </pc:sldChg>
      <pc:sldChg chg="modNotesTx">
        <pc:chgData name="Kerrie Shanahan" userId="ae473d9f-76e9-476f-892f-2674ea963afc" providerId="ADAL" clId="{F9391660-49FA-4C5B-80CA-7C071ECBEC30}" dt="2024-10-08T04:57:06.344" v="359" actId="20577"/>
        <pc:sldMkLst>
          <pc:docMk/>
          <pc:sldMk cId="1921910358" sldId="517"/>
        </pc:sldMkLst>
      </pc:sldChg>
      <pc:sldChg chg="modNotesTx">
        <pc:chgData name="Kerrie Shanahan" userId="ae473d9f-76e9-476f-892f-2674ea963afc" providerId="ADAL" clId="{F9391660-49FA-4C5B-80CA-7C071ECBEC30}" dt="2024-10-08T04:55:28.013" v="313" actId="20577"/>
        <pc:sldMkLst>
          <pc:docMk/>
          <pc:sldMk cId="1797789494" sldId="518"/>
        </pc:sldMkLst>
      </pc:sldChg>
      <pc:sldChg chg="modNotesTx">
        <pc:chgData name="Kerrie Shanahan" userId="ae473d9f-76e9-476f-892f-2674ea963afc" providerId="ADAL" clId="{F9391660-49FA-4C5B-80CA-7C071ECBEC30}" dt="2024-10-08T04:58:46.417" v="397" actId="20577"/>
        <pc:sldMkLst>
          <pc:docMk/>
          <pc:sldMk cId="3324446923" sldId="519"/>
        </pc:sldMkLst>
      </pc:sldChg>
      <pc:sldMasterChg chg="delSldLayout modSldLayout">
        <pc:chgData name="Kerrie Shanahan" userId="ae473d9f-76e9-476f-892f-2674ea963afc" providerId="ADAL" clId="{F9391660-49FA-4C5B-80CA-7C071ECBEC30}" dt="2024-10-07T22:31:12.787" v="263" actId="2696"/>
        <pc:sldMasterMkLst>
          <pc:docMk/>
          <pc:sldMasterMk cId="2172787928" sldId="2147483708"/>
        </pc:sldMasterMkLst>
        <pc:sldLayoutChg chg="addSp delSp modSp del mod">
          <pc:chgData name="Kerrie Shanahan" userId="ae473d9f-76e9-476f-892f-2674ea963afc" providerId="ADAL" clId="{F9391660-49FA-4C5B-80CA-7C071ECBEC30}" dt="2024-10-07T22:31:12.787" v="263" actId="2696"/>
          <pc:sldLayoutMkLst>
            <pc:docMk/>
            <pc:sldMasterMk cId="2172787928" sldId="2147483708"/>
            <pc:sldLayoutMk cId="2727347005" sldId="2147483787"/>
          </pc:sldLayoutMkLst>
        </pc:sldLayoutChg>
      </pc:sldMasterChg>
    </pc:docChg>
  </pc:docChgLst>
  <pc:docChgLst>
    <pc:chgData name="Kerrie Shanahan" userId="ae473d9f-76e9-476f-892f-2674ea963afc" providerId="ADAL" clId="{41F315FA-E797-4722-B868-578B83D7B446}"/>
    <pc:docChg chg="custSel modSld modMainMaster">
      <pc:chgData name="Kerrie Shanahan" userId="ae473d9f-76e9-476f-892f-2674ea963afc" providerId="ADAL" clId="{41F315FA-E797-4722-B868-578B83D7B446}" dt="2024-09-25T02:21:32.925" v="45" actId="255"/>
      <pc:docMkLst>
        <pc:docMk/>
      </pc:docMkLst>
      <pc:sldChg chg="modNotesTx">
        <pc:chgData name="Kerrie Shanahan" userId="ae473d9f-76e9-476f-892f-2674ea963afc" providerId="ADAL" clId="{41F315FA-E797-4722-B868-578B83D7B446}" dt="2024-09-16T05:25:35.490" v="0"/>
        <pc:sldMkLst>
          <pc:docMk/>
          <pc:sldMk cId="4263359036" sldId="418"/>
        </pc:sldMkLst>
      </pc:sldChg>
      <pc:sldChg chg="modNotesTx">
        <pc:chgData name="Kerrie Shanahan" userId="ae473d9f-76e9-476f-892f-2674ea963afc" providerId="ADAL" clId="{41F315FA-E797-4722-B868-578B83D7B446}" dt="2024-09-16T05:25:56.607" v="1" actId="20577"/>
        <pc:sldMkLst>
          <pc:docMk/>
          <pc:sldMk cId="3790191868" sldId="442"/>
        </pc:sldMkLst>
      </pc:sldChg>
      <pc:sldChg chg="modSp mod modNotesTx">
        <pc:chgData name="Kerrie Shanahan" userId="ae473d9f-76e9-476f-892f-2674ea963afc" providerId="ADAL" clId="{41F315FA-E797-4722-B868-578B83D7B446}" dt="2024-09-25T02:21:32.925" v="45" actId="255"/>
        <pc:sldMkLst>
          <pc:docMk/>
          <pc:sldMk cId="240114052" sldId="449"/>
        </pc:sldMkLst>
      </pc:sldChg>
      <pc:sldChg chg="modNotesTx">
        <pc:chgData name="Kerrie Shanahan" userId="ae473d9f-76e9-476f-892f-2674ea963afc" providerId="ADAL" clId="{41F315FA-E797-4722-B868-578B83D7B446}" dt="2024-09-16T05:26:42.247" v="3" actId="20577"/>
        <pc:sldMkLst>
          <pc:docMk/>
          <pc:sldMk cId="3461911102" sldId="469"/>
        </pc:sldMkLst>
      </pc:sldChg>
      <pc:sldChg chg="modNotesTx">
        <pc:chgData name="Kerrie Shanahan" userId="ae473d9f-76e9-476f-892f-2674ea963afc" providerId="ADAL" clId="{41F315FA-E797-4722-B868-578B83D7B446}" dt="2024-09-16T05:26:52.419" v="4"/>
        <pc:sldMkLst>
          <pc:docMk/>
          <pc:sldMk cId="3868218024" sldId="470"/>
        </pc:sldMkLst>
      </pc:sldChg>
      <pc:sldChg chg="modNotesTx">
        <pc:chgData name="Kerrie Shanahan" userId="ae473d9f-76e9-476f-892f-2674ea963afc" providerId="ADAL" clId="{41F315FA-E797-4722-B868-578B83D7B446}" dt="2024-09-16T05:27:03.353" v="6" actId="20577"/>
        <pc:sldMkLst>
          <pc:docMk/>
          <pc:sldMk cId="2325795097" sldId="471"/>
        </pc:sldMkLst>
      </pc:sldChg>
      <pc:sldChg chg="mod modClrScheme chgLayout modNotesTx">
        <pc:chgData name="Kerrie Shanahan" userId="ae473d9f-76e9-476f-892f-2674ea963afc" providerId="ADAL" clId="{41F315FA-E797-4722-B868-578B83D7B446}" dt="2024-09-16T05:32:44.713" v="33" actId="700"/>
        <pc:sldMkLst>
          <pc:docMk/>
          <pc:sldMk cId="908412850" sldId="475"/>
        </pc:sldMkLst>
      </pc:sldChg>
      <pc:sldChg chg="mod modClrScheme chgLayout modNotesTx">
        <pc:chgData name="Kerrie Shanahan" userId="ae473d9f-76e9-476f-892f-2674ea963afc" providerId="ADAL" clId="{41F315FA-E797-4722-B868-578B83D7B446}" dt="2024-09-16T05:32:49.799" v="34" actId="700"/>
        <pc:sldMkLst>
          <pc:docMk/>
          <pc:sldMk cId="1716554648" sldId="476"/>
        </pc:sldMkLst>
      </pc:sldChg>
      <pc:sldChg chg="mod modClrScheme chgLayout modNotesTx">
        <pc:chgData name="Kerrie Shanahan" userId="ae473d9f-76e9-476f-892f-2674ea963afc" providerId="ADAL" clId="{41F315FA-E797-4722-B868-578B83D7B446}" dt="2024-09-16T05:32:55.249" v="35" actId="700"/>
        <pc:sldMkLst>
          <pc:docMk/>
          <pc:sldMk cId="2230884598" sldId="499"/>
        </pc:sldMkLst>
      </pc:sldChg>
      <pc:sldChg chg="modNotesTx">
        <pc:chgData name="Kerrie Shanahan" userId="ae473d9f-76e9-476f-892f-2674ea963afc" providerId="ADAL" clId="{41F315FA-E797-4722-B868-578B83D7B446}" dt="2024-09-16T05:29:00.449" v="21"/>
        <pc:sldMkLst>
          <pc:docMk/>
          <pc:sldMk cId="945680467" sldId="504"/>
        </pc:sldMkLst>
      </pc:sldChg>
      <pc:sldChg chg="mod modClrScheme chgLayout modNotesTx">
        <pc:chgData name="Kerrie Shanahan" userId="ae473d9f-76e9-476f-892f-2674ea963afc" providerId="ADAL" clId="{41F315FA-E797-4722-B868-578B83D7B446}" dt="2024-09-16T05:33:21.438" v="37" actId="700"/>
        <pc:sldMkLst>
          <pc:docMk/>
          <pc:sldMk cId="48479127" sldId="505"/>
        </pc:sldMkLst>
      </pc:sldChg>
      <pc:sldChg chg="modNotesTx">
        <pc:chgData name="Kerrie Shanahan" userId="ae473d9f-76e9-476f-892f-2674ea963afc" providerId="ADAL" clId="{41F315FA-E797-4722-B868-578B83D7B446}" dt="2024-09-16T06:10:42.507" v="40" actId="20577"/>
        <pc:sldMkLst>
          <pc:docMk/>
          <pc:sldMk cId="2507169125" sldId="506"/>
        </pc:sldMkLst>
      </pc:sldChg>
      <pc:sldChg chg="mod modClrScheme chgLayout modNotesTx">
        <pc:chgData name="Kerrie Shanahan" userId="ae473d9f-76e9-476f-892f-2674ea963afc" providerId="ADAL" clId="{41F315FA-E797-4722-B868-578B83D7B446}" dt="2024-09-16T05:33:05.376" v="36" actId="700"/>
        <pc:sldMkLst>
          <pc:docMk/>
          <pc:sldMk cId="4027708307" sldId="507"/>
        </pc:sldMkLst>
      </pc:sldChg>
      <pc:sldMasterChg chg="addSldLayout modSldLayout">
        <pc:chgData name="Kerrie Shanahan" userId="ae473d9f-76e9-476f-892f-2674ea963afc" providerId="ADAL" clId="{41F315FA-E797-4722-B868-578B83D7B446}" dt="2024-09-16T05:32:15.830" v="32"/>
        <pc:sldMasterMkLst>
          <pc:docMk/>
          <pc:sldMasterMk cId="2172787928" sldId="2147483708"/>
        </pc:sldMasterMkLst>
        <pc:sldLayoutChg chg="addSp delSp modSp add mod modTransition">
          <pc:chgData name="Kerrie Shanahan" userId="ae473d9f-76e9-476f-892f-2674ea963afc" providerId="ADAL" clId="{41F315FA-E797-4722-B868-578B83D7B446}" dt="2024-09-16T05:32:15.830" v="32"/>
          <pc:sldLayoutMkLst>
            <pc:docMk/>
            <pc:sldMasterMk cId="2172787928" sldId="2147483708"/>
            <pc:sldLayoutMk cId="1774011866" sldId="2147483814"/>
          </pc:sldLayoutMkLst>
        </pc:sldLayoutChg>
      </pc:sldMasterChg>
    </pc:docChg>
  </pc:docChgLst>
  <pc:docChgLst>
    <pc:chgData name="Liz Heynes" userId="e5ff50d5-f39a-42f6-9e9f-e790bcc8c38d" providerId="ADAL" clId="{E77BAD65-94D6-4259-8F71-42BEB5C78477}"/>
    <pc:docChg chg="custSel modSld modMainMaster">
      <pc:chgData name="Liz Heynes" userId="e5ff50d5-f39a-42f6-9e9f-e790bcc8c38d" providerId="ADAL" clId="{E77BAD65-94D6-4259-8F71-42BEB5C78477}" dt="2024-11-28T05:16:32.454" v="848"/>
      <pc:docMkLst>
        <pc:docMk/>
      </pc:docMkLst>
      <pc:sldChg chg="addSp modSp mod">
        <pc:chgData name="Liz Heynes" userId="e5ff50d5-f39a-42f6-9e9f-e790bcc8c38d" providerId="ADAL" clId="{E77BAD65-94D6-4259-8F71-42BEB5C78477}" dt="2024-11-28T04:41:09.036" v="757" actId="13244"/>
        <pc:sldMkLst>
          <pc:docMk/>
          <pc:sldMk cId="4150549256" sldId="437"/>
        </pc:sldMkLst>
      </pc:sldChg>
      <pc:sldChg chg="addSp modSp mod">
        <pc:chgData name="Liz Heynes" userId="e5ff50d5-f39a-42f6-9e9f-e790bcc8c38d" providerId="ADAL" clId="{E77BAD65-94D6-4259-8F71-42BEB5C78477}" dt="2024-11-28T04:38:00.285" v="727" actId="13244"/>
        <pc:sldMkLst>
          <pc:docMk/>
          <pc:sldMk cId="3790191868" sldId="442"/>
        </pc:sldMkLst>
      </pc:sldChg>
      <pc:sldChg chg="addSp modSp mod">
        <pc:chgData name="Liz Heynes" userId="e5ff50d5-f39a-42f6-9e9f-e790bcc8c38d" providerId="ADAL" clId="{E77BAD65-94D6-4259-8F71-42BEB5C78477}" dt="2024-11-28T04:38:12.661" v="728" actId="13244"/>
        <pc:sldMkLst>
          <pc:docMk/>
          <pc:sldMk cId="1548968196" sldId="443"/>
        </pc:sldMkLst>
      </pc:sldChg>
      <pc:sldChg chg="addSp modSp mod">
        <pc:chgData name="Liz Heynes" userId="e5ff50d5-f39a-42f6-9e9f-e790bcc8c38d" providerId="ADAL" clId="{E77BAD65-94D6-4259-8F71-42BEB5C78477}" dt="2024-11-28T04:38:18.205" v="729" actId="13244"/>
        <pc:sldMkLst>
          <pc:docMk/>
          <pc:sldMk cId="1550106778" sldId="444"/>
        </pc:sldMkLst>
      </pc:sldChg>
      <pc:sldChg chg="addSp modSp mod">
        <pc:chgData name="Liz Heynes" userId="e5ff50d5-f39a-42f6-9e9f-e790bcc8c38d" providerId="ADAL" clId="{E77BAD65-94D6-4259-8F71-42BEB5C78477}" dt="2024-11-28T04:38:23.809" v="730" actId="13244"/>
        <pc:sldMkLst>
          <pc:docMk/>
          <pc:sldMk cId="2708634835" sldId="445"/>
        </pc:sldMkLst>
      </pc:sldChg>
      <pc:sldChg chg="addSp modSp mod">
        <pc:chgData name="Liz Heynes" userId="e5ff50d5-f39a-42f6-9e9f-e790bcc8c38d" providerId="ADAL" clId="{E77BAD65-94D6-4259-8F71-42BEB5C78477}" dt="2024-11-28T04:41:19.142" v="759" actId="13244"/>
        <pc:sldMkLst>
          <pc:docMk/>
          <pc:sldMk cId="349643366" sldId="446"/>
        </pc:sldMkLst>
      </pc:sldChg>
      <pc:sldChg chg="addSp modSp mod">
        <pc:chgData name="Liz Heynes" userId="e5ff50d5-f39a-42f6-9e9f-e790bcc8c38d" providerId="ADAL" clId="{E77BAD65-94D6-4259-8F71-42BEB5C78477}" dt="2024-11-28T04:36:06.439" v="704" actId="207"/>
        <pc:sldMkLst>
          <pc:docMk/>
          <pc:sldMk cId="3837448520" sldId="448"/>
        </pc:sldMkLst>
      </pc:sldChg>
      <pc:sldChg chg="addSp modSp mod">
        <pc:chgData name="Liz Heynes" userId="e5ff50d5-f39a-42f6-9e9f-e790bcc8c38d" providerId="ADAL" clId="{E77BAD65-94D6-4259-8F71-42BEB5C78477}" dt="2024-11-28T04:41:02.314" v="756" actId="962"/>
        <pc:sldMkLst>
          <pc:docMk/>
          <pc:sldMk cId="240114052" sldId="449"/>
        </pc:sldMkLst>
      </pc:sldChg>
      <pc:sldChg chg="addSp modSp mod">
        <pc:chgData name="Liz Heynes" userId="e5ff50d5-f39a-42f6-9e9f-e790bcc8c38d" providerId="ADAL" clId="{E77BAD65-94D6-4259-8F71-42BEB5C78477}" dt="2024-11-28T04:38:27.597" v="731" actId="13244"/>
        <pc:sldMkLst>
          <pc:docMk/>
          <pc:sldMk cId="536094152" sldId="466"/>
        </pc:sldMkLst>
      </pc:sldChg>
      <pc:sldChg chg="addSp modSp mod">
        <pc:chgData name="Liz Heynes" userId="e5ff50d5-f39a-42f6-9e9f-e790bcc8c38d" providerId="ADAL" clId="{E77BAD65-94D6-4259-8F71-42BEB5C78477}" dt="2024-11-28T04:38:37.465" v="734" actId="13244"/>
        <pc:sldMkLst>
          <pc:docMk/>
          <pc:sldMk cId="3096463887" sldId="468"/>
        </pc:sldMkLst>
      </pc:sldChg>
      <pc:sldChg chg="addSp modSp mod">
        <pc:chgData name="Liz Heynes" userId="e5ff50d5-f39a-42f6-9e9f-e790bcc8c38d" providerId="ADAL" clId="{E77BAD65-94D6-4259-8F71-42BEB5C78477}" dt="2024-11-28T04:38:41.807" v="735" actId="13244"/>
        <pc:sldMkLst>
          <pc:docMk/>
          <pc:sldMk cId="3461911102" sldId="469"/>
        </pc:sldMkLst>
      </pc:sldChg>
      <pc:sldChg chg="addSp modSp mod">
        <pc:chgData name="Liz Heynes" userId="e5ff50d5-f39a-42f6-9e9f-e790bcc8c38d" providerId="ADAL" clId="{E77BAD65-94D6-4259-8F71-42BEB5C78477}" dt="2024-11-28T04:38:46.097" v="736" actId="13244"/>
        <pc:sldMkLst>
          <pc:docMk/>
          <pc:sldMk cId="3868218024" sldId="470"/>
        </pc:sldMkLst>
      </pc:sldChg>
      <pc:sldChg chg="addSp modSp mod">
        <pc:chgData name="Liz Heynes" userId="e5ff50d5-f39a-42f6-9e9f-e790bcc8c38d" providerId="ADAL" clId="{E77BAD65-94D6-4259-8F71-42BEB5C78477}" dt="2024-11-28T04:38:50.194" v="737" actId="13244"/>
        <pc:sldMkLst>
          <pc:docMk/>
          <pc:sldMk cId="2325795097" sldId="471"/>
        </pc:sldMkLst>
      </pc:sldChg>
      <pc:sldChg chg="addSp modSp mod">
        <pc:chgData name="Liz Heynes" userId="e5ff50d5-f39a-42f6-9e9f-e790bcc8c38d" providerId="ADAL" clId="{E77BAD65-94D6-4259-8F71-42BEB5C78477}" dt="2024-11-28T04:38:55.062" v="738" actId="13244"/>
        <pc:sldMkLst>
          <pc:docMk/>
          <pc:sldMk cId="2806691242" sldId="472"/>
        </pc:sldMkLst>
      </pc:sldChg>
      <pc:sldChg chg="addSp modSp mod">
        <pc:chgData name="Liz Heynes" userId="e5ff50d5-f39a-42f6-9e9f-e790bcc8c38d" providerId="ADAL" clId="{E77BAD65-94D6-4259-8F71-42BEB5C78477}" dt="2024-11-28T04:38:59.464" v="739" actId="13244"/>
        <pc:sldMkLst>
          <pc:docMk/>
          <pc:sldMk cId="2667868244" sldId="473"/>
        </pc:sldMkLst>
      </pc:sldChg>
      <pc:sldChg chg="addSp modSp mod">
        <pc:chgData name="Liz Heynes" userId="e5ff50d5-f39a-42f6-9e9f-e790bcc8c38d" providerId="ADAL" clId="{E77BAD65-94D6-4259-8F71-42BEB5C78477}" dt="2024-11-28T04:39:10.072" v="741" actId="13244"/>
        <pc:sldMkLst>
          <pc:docMk/>
          <pc:sldMk cId="908412850" sldId="475"/>
        </pc:sldMkLst>
      </pc:sldChg>
      <pc:sldChg chg="addSp delSp modSp mod">
        <pc:chgData name="Liz Heynes" userId="e5ff50d5-f39a-42f6-9e9f-e790bcc8c38d" providerId="ADAL" clId="{E77BAD65-94D6-4259-8F71-42BEB5C78477}" dt="2024-11-28T04:39:14.475" v="742" actId="13244"/>
        <pc:sldMkLst>
          <pc:docMk/>
          <pc:sldMk cId="1716554648" sldId="476"/>
        </pc:sldMkLst>
      </pc:sldChg>
      <pc:sldChg chg="addSp modSp mod">
        <pc:chgData name="Liz Heynes" userId="e5ff50d5-f39a-42f6-9e9f-e790bcc8c38d" providerId="ADAL" clId="{E77BAD65-94D6-4259-8F71-42BEB5C78477}" dt="2024-11-28T04:39:47.104" v="746" actId="13244"/>
        <pc:sldMkLst>
          <pc:docMk/>
          <pc:sldMk cId="3005270447" sldId="480"/>
        </pc:sldMkLst>
      </pc:sldChg>
      <pc:sldChg chg="addSp modSp mod">
        <pc:chgData name="Liz Heynes" userId="e5ff50d5-f39a-42f6-9e9f-e790bcc8c38d" providerId="ADAL" clId="{E77BAD65-94D6-4259-8F71-42BEB5C78477}" dt="2024-11-28T04:38:33.413" v="733" actId="13244"/>
        <pc:sldMkLst>
          <pc:docMk/>
          <pc:sldMk cId="4152176365" sldId="496"/>
        </pc:sldMkLst>
      </pc:sldChg>
      <pc:sldChg chg="addSp modSp mod">
        <pc:chgData name="Liz Heynes" userId="e5ff50d5-f39a-42f6-9e9f-e790bcc8c38d" providerId="ADAL" clId="{E77BAD65-94D6-4259-8F71-42BEB5C78477}" dt="2024-11-28T04:39:03.958" v="740" actId="13244"/>
        <pc:sldMkLst>
          <pc:docMk/>
          <pc:sldMk cId="3577013097" sldId="498"/>
        </pc:sldMkLst>
      </pc:sldChg>
      <pc:sldChg chg="addSp delSp modSp mod">
        <pc:chgData name="Liz Heynes" userId="e5ff50d5-f39a-42f6-9e9f-e790bcc8c38d" providerId="ADAL" clId="{E77BAD65-94D6-4259-8F71-42BEB5C78477}" dt="2024-11-28T04:42:53.078" v="768" actId="13244"/>
        <pc:sldMkLst>
          <pc:docMk/>
          <pc:sldMk cId="2230884598" sldId="499"/>
        </pc:sldMkLst>
      </pc:sldChg>
      <pc:sldChg chg="addSp modSp mod">
        <pc:chgData name="Liz Heynes" userId="e5ff50d5-f39a-42f6-9e9f-e790bcc8c38d" providerId="ADAL" clId="{E77BAD65-94D6-4259-8F71-42BEB5C78477}" dt="2024-11-28T04:39:57.159" v="748" actId="13244"/>
        <pc:sldMkLst>
          <pc:docMk/>
          <pc:sldMk cId="3426776120" sldId="502"/>
        </pc:sldMkLst>
      </pc:sldChg>
      <pc:sldChg chg="addSp modSp mod">
        <pc:chgData name="Liz Heynes" userId="e5ff50d5-f39a-42f6-9e9f-e790bcc8c38d" providerId="ADAL" clId="{E77BAD65-94D6-4259-8F71-42BEB5C78477}" dt="2024-11-28T04:39:51.769" v="747" actId="13244"/>
        <pc:sldMkLst>
          <pc:docMk/>
          <pc:sldMk cId="945680467" sldId="504"/>
        </pc:sldMkLst>
      </pc:sldChg>
      <pc:sldChg chg="addSp modSp mod">
        <pc:chgData name="Liz Heynes" userId="e5ff50d5-f39a-42f6-9e9f-e790bcc8c38d" providerId="ADAL" clId="{E77BAD65-94D6-4259-8F71-42BEB5C78477}" dt="2024-11-28T04:40:01.749" v="749" actId="13244"/>
        <pc:sldMkLst>
          <pc:docMk/>
          <pc:sldMk cId="48479127" sldId="505"/>
        </pc:sldMkLst>
      </pc:sldChg>
      <pc:sldChg chg="addSp modSp mod">
        <pc:chgData name="Liz Heynes" userId="e5ff50d5-f39a-42f6-9e9f-e790bcc8c38d" providerId="ADAL" clId="{E77BAD65-94D6-4259-8F71-42BEB5C78477}" dt="2024-11-28T04:39:37.824" v="744" actId="13244"/>
        <pc:sldMkLst>
          <pc:docMk/>
          <pc:sldMk cId="2507169125" sldId="506"/>
        </pc:sldMkLst>
      </pc:sldChg>
      <pc:sldChg chg="addSp modSp mod">
        <pc:chgData name="Liz Heynes" userId="e5ff50d5-f39a-42f6-9e9f-e790bcc8c38d" providerId="ADAL" clId="{E77BAD65-94D6-4259-8F71-42BEB5C78477}" dt="2024-11-28T04:39:41.943" v="745" actId="13244"/>
        <pc:sldMkLst>
          <pc:docMk/>
          <pc:sldMk cId="4027708307" sldId="507"/>
        </pc:sldMkLst>
      </pc:sldChg>
      <pc:sldChg chg="addSp modSp mod">
        <pc:chgData name="Liz Heynes" userId="e5ff50d5-f39a-42f6-9e9f-e790bcc8c38d" providerId="ADAL" clId="{E77BAD65-94D6-4259-8F71-42BEB5C78477}" dt="2024-11-28T04:37:00.123" v="714" actId="13244"/>
        <pc:sldMkLst>
          <pc:docMk/>
          <pc:sldMk cId="1652726119" sldId="509"/>
        </pc:sldMkLst>
      </pc:sldChg>
      <pc:sldChg chg="addSp delSp modSp mod">
        <pc:chgData name="Liz Heynes" userId="e5ff50d5-f39a-42f6-9e9f-e790bcc8c38d" providerId="ADAL" clId="{E77BAD65-94D6-4259-8F71-42BEB5C78477}" dt="2024-11-28T04:36:43.731" v="710" actId="13244"/>
        <pc:sldMkLst>
          <pc:docMk/>
          <pc:sldMk cId="3580694833" sldId="510"/>
        </pc:sldMkLst>
      </pc:sldChg>
      <pc:sldChg chg="addSp delSp modSp mod">
        <pc:chgData name="Liz Heynes" userId="e5ff50d5-f39a-42f6-9e9f-e790bcc8c38d" providerId="ADAL" clId="{E77BAD65-94D6-4259-8F71-42BEB5C78477}" dt="2024-11-28T04:37:11.717" v="716" actId="13244"/>
        <pc:sldMkLst>
          <pc:docMk/>
          <pc:sldMk cId="702303488" sldId="511"/>
        </pc:sldMkLst>
      </pc:sldChg>
      <pc:sldChg chg="addSp delSp modSp mod">
        <pc:chgData name="Liz Heynes" userId="e5ff50d5-f39a-42f6-9e9f-e790bcc8c38d" providerId="ADAL" clId="{E77BAD65-94D6-4259-8F71-42BEB5C78477}" dt="2024-11-28T04:37:19.306" v="718" actId="13244"/>
        <pc:sldMkLst>
          <pc:docMk/>
          <pc:sldMk cId="2491177883" sldId="512"/>
        </pc:sldMkLst>
      </pc:sldChg>
      <pc:sldChg chg="addSp delSp modSp mod">
        <pc:chgData name="Liz Heynes" userId="e5ff50d5-f39a-42f6-9e9f-e790bcc8c38d" providerId="ADAL" clId="{E77BAD65-94D6-4259-8F71-42BEB5C78477}" dt="2024-11-28T04:37:24.331" v="719" actId="13244"/>
        <pc:sldMkLst>
          <pc:docMk/>
          <pc:sldMk cId="868684786" sldId="513"/>
        </pc:sldMkLst>
      </pc:sldChg>
      <pc:sldChg chg="addSp delSp modSp mod">
        <pc:chgData name="Liz Heynes" userId="e5ff50d5-f39a-42f6-9e9f-e790bcc8c38d" providerId="ADAL" clId="{E77BAD65-94D6-4259-8F71-42BEB5C78477}" dt="2024-11-28T04:37:28.488" v="720" actId="13244"/>
        <pc:sldMkLst>
          <pc:docMk/>
          <pc:sldMk cId="1259779433" sldId="514"/>
        </pc:sldMkLst>
      </pc:sldChg>
      <pc:sldChg chg="addSp delSp modSp mod">
        <pc:chgData name="Liz Heynes" userId="e5ff50d5-f39a-42f6-9e9f-e790bcc8c38d" providerId="ADAL" clId="{E77BAD65-94D6-4259-8F71-42BEB5C78477}" dt="2024-11-28T04:37:32.386" v="721" actId="13244"/>
        <pc:sldMkLst>
          <pc:docMk/>
          <pc:sldMk cId="1971552586" sldId="515"/>
        </pc:sldMkLst>
      </pc:sldChg>
      <pc:sldChg chg="addSp delSp modSp mod">
        <pc:chgData name="Liz Heynes" userId="e5ff50d5-f39a-42f6-9e9f-e790bcc8c38d" providerId="ADAL" clId="{E77BAD65-94D6-4259-8F71-42BEB5C78477}" dt="2024-11-28T04:37:36.348" v="722" actId="13244"/>
        <pc:sldMkLst>
          <pc:docMk/>
          <pc:sldMk cId="1921910358" sldId="517"/>
        </pc:sldMkLst>
      </pc:sldChg>
      <pc:sldChg chg="addSp delSp modSp mod">
        <pc:chgData name="Liz Heynes" userId="e5ff50d5-f39a-42f6-9e9f-e790bcc8c38d" providerId="ADAL" clId="{E77BAD65-94D6-4259-8F71-42BEB5C78477}" dt="2024-11-28T04:36:29.873" v="706" actId="13244"/>
        <pc:sldMkLst>
          <pc:docMk/>
          <pc:sldMk cId="1797789494" sldId="518"/>
        </pc:sldMkLst>
      </pc:sldChg>
      <pc:sldChg chg="addSp delSp modSp mod">
        <pc:chgData name="Liz Heynes" userId="e5ff50d5-f39a-42f6-9e9f-e790bcc8c38d" providerId="ADAL" clId="{E77BAD65-94D6-4259-8F71-42BEB5C78477}" dt="2024-11-28T04:37:54.355" v="725" actId="962"/>
        <pc:sldMkLst>
          <pc:docMk/>
          <pc:sldMk cId="3324446923" sldId="519"/>
        </pc:sldMkLst>
      </pc:sldChg>
      <pc:sldChg chg="modSp">
        <pc:chgData name="Liz Heynes" userId="e5ff50d5-f39a-42f6-9e9f-e790bcc8c38d" providerId="ADAL" clId="{E77BAD65-94D6-4259-8F71-42BEB5C78477}" dt="2024-11-28T04:48:34.342" v="846" actId="13244"/>
        <pc:sldMkLst>
          <pc:docMk/>
          <pc:sldMk cId="409148390" sldId="520"/>
        </pc:sldMkLst>
      </pc:sldChg>
      <pc:sldChg chg="addSp delSp modSp mod">
        <pc:chgData name="Liz Heynes" userId="e5ff50d5-f39a-42f6-9e9f-e790bcc8c38d" providerId="ADAL" clId="{E77BAD65-94D6-4259-8F71-42BEB5C78477}" dt="2024-11-28T04:35:46.634" v="702" actId="207"/>
        <pc:sldMkLst>
          <pc:docMk/>
          <pc:sldMk cId="876271720" sldId="521"/>
        </pc:sldMkLst>
      </pc:sldChg>
      <pc:sldChg chg="addSp modSp mod">
        <pc:chgData name="Liz Heynes" userId="e5ff50d5-f39a-42f6-9e9f-e790bcc8c38d" providerId="ADAL" clId="{E77BAD65-94D6-4259-8F71-42BEB5C78477}" dt="2024-11-28T04:37:07.040" v="715" actId="13244"/>
        <pc:sldMkLst>
          <pc:docMk/>
          <pc:sldMk cId="3556024566" sldId="524"/>
        </pc:sldMkLst>
      </pc:sldChg>
      <pc:sldMasterChg chg="modSldLayout">
        <pc:chgData name="Liz Heynes" userId="e5ff50d5-f39a-42f6-9e9f-e790bcc8c38d" providerId="ADAL" clId="{E77BAD65-94D6-4259-8F71-42BEB5C78477}" dt="2024-11-28T05:16:32.454" v="848"/>
        <pc:sldMasterMkLst>
          <pc:docMk/>
          <pc:sldMasterMk cId="2172787928" sldId="2147483708"/>
        </pc:sldMasterMkLst>
        <pc:sldLayoutChg chg="addSp delSp modSp mod">
          <pc:chgData name="Liz Heynes" userId="e5ff50d5-f39a-42f6-9e9f-e790bcc8c38d" providerId="ADAL" clId="{E77BAD65-94D6-4259-8F71-42BEB5C78477}" dt="2024-11-28T05:16:32.454" v="848"/>
          <pc:sldLayoutMkLst>
            <pc:docMk/>
            <pc:sldMasterMk cId="2172787928" sldId="2147483708"/>
            <pc:sldLayoutMk cId="1999497906" sldId="2147483782"/>
          </pc:sldLayoutMkLst>
        </pc:sldLayoutChg>
      </pc:sldMasterChg>
    </pc:docChg>
  </pc:docChgLst>
  <pc:docChgLst>
    <pc:chgData name="Kerrie Shanahan" userId="ae473d9f-76e9-476f-892f-2674ea963afc" providerId="ADAL" clId="{8490323B-68E6-44E0-B2B7-FF700C573492}"/>
    <pc:docChg chg="custSel modSld modMainMaster">
      <pc:chgData name="Kerrie Shanahan" userId="ae473d9f-76e9-476f-892f-2674ea963afc" providerId="ADAL" clId="{8490323B-68E6-44E0-B2B7-FF700C573492}" dt="2024-08-28T04:10:04.301" v="108"/>
      <pc:docMkLst>
        <pc:docMk/>
      </pc:docMkLst>
      <pc:sldChg chg="modSp">
        <pc:chgData name="Kerrie Shanahan" userId="ae473d9f-76e9-476f-892f-2674ea963afc" providerId="ADAL" clId="{8490323B-68E6-44E0-B2B7-FF700C573492}" dt="2024-08-28T03:37:08.911" v="1" actId="14826"/>
        <pc:sldMkLst>
          <pc:docMk/>
          <pc:sldMk cId="4150549256" sldId="437"/>
        </pc:sldMkLst>
      </pc:sldChg>
      <pc:sldChg chg="modNotesTx">
        <pc:chgData name="Kerrie Shanahan" userId="ae473d9f-76e9-476f-892f-2674ea963afc" providerId="ADAL" clId="{8490323B-68E6-44E0-B2B7-FF700C573492}" dt="2024-08-28T04:10:04.301" v="108"/>
        <pc:sldMkLst>
          <pc:docMk/>
          <pc:sldMk cId="349643366" sldId="446"/>
        </pc:sldMkLst>
      </pc:sldChg>
      <pc:sldChg chg="addSp delSp modSp mod">
        <pc:chgData name="Kerrie Shanahan" userId="ae473d9f-76e9-476f-892f-2674ea963afc" providerId="ADAL" clId="{8490323B-68E6-44E0-B2B7-FF700C573492}" dt="2024-08-28T04:09:25.403" v="106"/>
        <pc:sldMkLst>
          <pc:docMk/>
          <pc:sldMk cId="2667868244" sldId="473"/>
        </pc:sldMkLst>
      </pc:sldChg>
      <pc:sldChg chg="addSp delSp modSp mod">
        <pc:chgData name="Kerrie Shanahan" userId="ae473d9f-76e9-476f-892f-2674ea963afc" providerId="ADAL" clId="{8490323B-68E6-44E0-B2B7-FF700C573492}" dt="2024-08-28T04:09:16.373" v="104" actId="1076"/>
        <pc:sldMkLst>
          <pc:docMk/>
          <pc:sldMk cId="3577013097" sldId="498"/>
        </pc:sldMkLst>
      </pc:sldChg>
      <pc:sldMasterChg chg="modSldLayout sldLayoutOrd">
        <pc:chgData name="Kerrie Shanahan" userId="ae473d9f-76e9-476f-892f-2674ea963afc" providerId="ADAL" clId="{8490323B-68E6-44E0-B2B7-FF700C573492}" dt="2024-08-28T03:54:08.093" v="91"/>
        <pc:sldMasterMkLst>
          <pc:docMk/>
          <pc:sldMasterMk cId="2172787928" sldId="2147483708"/>
        </pc:sldMasterMkLst>
        <pc:sldLayoutChg chg="addSp modSp">
          <pc:chgData name="Kerrie Shanahan" userId="ae473d9f-76e9-476f-892f-2674ea963afc" providerId="ADAL" clId="{8490323B-68E6-44E0-B2B7-FF700C573492}" dt="2024-08-28T03:39:26.734" v="23"/>
          <pc:sldLayoutMkLst>
            <pc:docMk/>
            <pc:sldMasterMk cId="2172787928" sldId="2147483708"/>
            <pc:sldLayoutMk cId="2272416617" sldId="2147483690"/>
          </pc:sldLayoutMkLst>
        </pc:sldLayoutChg>
        <pc:sldLayoutChg chg="addSp delSp modSp mod">
          <pc:chgData name="Kerrie Shanahan" userId="ae473d9f-76e9-476f-892f-2674ea963afc" providerId="ADAL" clId="{8490323B-68E6-44E0-B2B7-FF700C573492}" dt="2024-08-28T03:54:08.093" v="91"/>
          <pc:sldLayoutMkLst>
            <pc:docMk/>
            <pc:sldMasterMk cId="2172787928" sldId="2147483708"/>
            <pc:sldLayoutMk cId="830297260" sldId="2147483692"/>
          </pc:sldLayoutMkLst>
        </pc:sldLayoutChg>
        <pc:sldLayoutChg chg="addSp delSp modSp mod">
          <pc:chgData name="Kerrie Shanahan" userId="ae473d9f-76e9-476f-892f-2674ea963afc" providerId="ADAL" clId="{8490323B-68E6-44E0-B2B7-FF700C573492}" dt="2024-08-28T03:38:15.487" v="7"/>
          <pc:sldLayoutMkLst>
            <pc:docMk/>
            <pc:sldMasterMk cId="2172787928" sldId="2147483708"/>
            <pc:sldLayoutMk cId="1787566143" sldId="2147483765"/>
          </pc:sldLayoutMkLst>
        </pc:sldLayoutChg>
        <pc:sldLayoutChg chg="addSp modSp">
          <pc:chgData name="Kerrie Shanahan" userId="ae473d9f-76e9-476f-892f-2674ea963afc" providerId="ADAL" clId="{8490323B-68E6-44E0-B2B7-FF700C573492}" dt="2024-08-28T03:38:51.066" v="8"/>
          <pc:sldLayoutMkLst>
            <pc:docMk/>
            <pc:sldMasterMk cId="2172787928" sldId="2147483708"/>
            <pc:sldLayoutMk cId="1142151318" sldId="2147483768"/>
          </pc:sldLayoutMkLst>
        </pc:sldLayoutChg>
        <pc:sldLayoutChg chg="addSp delSp modSp mod">
          <pc:chgData name="Kerrie Shanahan" userId="ae473d9f-76e9-476f-892f-2674ea963afc" providerId="ADAL" clId="{8490323B-68E6-44E0-B2B7-FF700C573492}" dt="2024-08-28T03:41:29.862" v="34"/>
          <pc:sldLayoutMkLst>
            <pc:docMk/>
            <pc:sldMasterMk cId="2172787928" sldId="2147483708"/>
            <pc:sldLayoutMk cId="500624972" sldId="2147483770"/>
          </pc:sldLayoutMkLst>
        </pc:sldLayoutChg>
        <pc:sldLayoutChg chg="addSp delSp modSp mod">
          <pc:chgData name="Kerrie Shanahan" userId="ae473d9f-76e9-476f-892f-2674ea963afc" providerId="ADAL" clId="{8490323B-68E6-44E0-B2B7-FF700C573492}" dt="2024-08-28T03:42:25.481" v="43"/>
          <pc:sldLayoutMkLst>
            <pc:docMk/>
            <pc:sldMasterMk cId="2172787928" sldId="2147483708"/>
            <pc:sldLayoutMk cId="3076293172" sldId="2147483772"/>
          </pc:sldLayoutMkLst>
        </pc:sldLayoutChg>
        <pc:sldLayoutChg chg="addSp delSp modSp mod">
          <pc:chgData name="Kerrie Shanahan" userId="ae473d9f-76e9-476f-892f-2674ea963afc" providerId="ADAL" clId="{8490323B-68E6-44E0-B2B7-FF700C573492}" dt="2024-08-28T03:51:35.075" v="63"/>
          <pc:sldLayoutMkLst>
            <pc:docMk/>
            <pc:sldMasterMk cId="2172787928" sldId="2147483708"/>
            <pc:sldLayoutMk cId="3263449712" sldId="2147483776"/>
          </pc:sldLayoutMkLst>
        </pc:sldLayoutChg>
        <pc:sldLayoutChg chg="addSp delSp modSp mod">
          <pc:chgData name="Kerrie Shanahan" userId="ae473d9f-76e9-476f-892f-2674ea963afc" providerId="ADAL" clId="{8490323B-68E6-44E0-B2B7-FF700C573492}" dt="2024-08-28T03:52:38.968" v="77" actId="20577"/>
          <pc:sldLayoutMkLst>
            <pc:docMk/>
            <pc:sldMasterMk cId="2172787928" sldId="2147483708"/>
            <pc:sldLayoutMk cId="4197174195" sldId="2147483779"/>
          </pc:sldLayoutMkLst>
        </pc:sldLayoutChg>
        <pc:sldLayoutChg chg="addSp delSp modSp mod">
          <pc:chgData name="Kerrie Shanahan" userId="ae473d9f-76e9-476f-892f-2674ea963afc" providerId="ADAL" clId="{8490323B-68E6-44E0-B2B7-FF700C573492}" dt="2024-08-28T03:40:09.826" v="30"/>
          <pc:sldLayoutMkLst>
            <pc:docMk/>
            <pc:sldMasterMk cId="2172787928" sldId="2147483708"/>
            <pc:sldLayoutMk cId="99948327" sldId="2147483803"/>
          </pc:sldLayoutMkLst>
        </pc:sldLayoutChg>
        <pc:sldLayoutChg chg="addSp delSp modSp mod">
          <pc:chgData name="Kerrie Shanahan" userId="ae473d9f-76e9-476f-892f-2674ea963afc" providerId="ADAL" clId="{8490323B-68E6-44E0-B2B7-FF700C573492}" dt="2024-08-28T03:41:47.128" v="38"/>
          <pc:sldLayoutMkLst>
            <pc:docMk/>
            <pc:sldMasterMk cId="2172787928" sldId="2147483708"/>
            <pc:sldLayoutMk cId="3197712711" sldId="2147483804"/>
          </pc:sldLayoutMkLst>
        </pc:sldLayoutChg>
        <pc:sldLayoutChg chg="addSp delSp modSp mod ord">
          <pc:chgData name="Kerrie Shanahan" userId="ae473d9f-76e9-476f-892f-2674ea963afc" providerId="ADAL" clId="{8490323B-68E6-44E0-B2B7-FF700C573492}" dt="2024-08-28T03:42:53.611" v="47"/>
          <pc:sldLayoutMkLst>
            <pc:docMk/>
            <pc:sldMasterMk cId="2172787928" sldId="2147483708"/>
            <pc:sldLayoutMk cId="1256401333" sldId="2147483805"/>
          </pc:sldLayoutMkLst>
        </pc:sldLayoutChg>
        <pc:sldLayoutChg chg="addSp delSp modSp mod">
          <pc:chgData name="Kerrie Shanahan" userId="ae473d9f-76e9-476f-892f-2674ea963afc" providerId="ADAL" clId="{8490323B-68E6-44E0-B2B7-FF700C573492}" dt="2024-08-28T03:50:33.954" v="51"/>
          <pc:sldLayoutMkLst>
            <pc:docMk/>
            <pc:sldMasterMk cId="2172787928" sldId="2147483708"/>
            <pc:sldLayoutMk cId="3410214754" sldId="2147483806"/>
          </pc:sldLayoutMkLst>
        </pc:sldLayoutChg>
        <pc:sldLayoutChg chg="addSp delSp modSp mod">
          <pc:chgData name="Kerrie Shanahan" userId="ae473d9f-76e9-476f-892f-2674ea963afc" providerId="ADAL" clId="{8490323B-68E6-44E0-B2B7-FF700C573492}" dt="2024-08-28T03:50:52.587" v="55"/>
          <pc:sldLayoutMkLst>
            <pc:docMk/>
            <pc:sldMasterMk cId="2172787928" sldId="2147483708"/>
            <pc:sldLayoutMk cId="1930116222" sldId="2147483807"/>
          </pc:sldLayoutMkLst>
        </pc:sldLayoutChg>
        <pc:sldLayoutChg chg="addSp delSp modSp mod">
          <pc:chgData name="Kerrie Shanahan" userId="ae473d9f-76e9-476f-892f-2674ea963afc" providerId="ADAL" clId="{8490323B-68E6-44E0-B2B7-FF700C573492}" dt="2024-08-28T03:51:10.633" v="59"/>
          <pc:sldLayoutMkLst>
            <pc:docMk/>
            <pc:sldMasterMk cId="2172787928" sldId="2147483708"/>
            <pc:sldLayoutMk cId="3276783575" sldId="2147483808"/>
          </pc:sldLayoutMkLst>
        </pc:sldLayoutChg>
        <pc:sldLayoutChg chg="addSp modSp mod">
          <pc:chgData name="Kerrie Shanahan" userId="ae473d9f-76e9-476f-892f-2674ea963afc" providerId="ADAL" clId="{8490323B-68E6-44E0-B2B7-FF700C573492}" dt="2024-08-28T03:52:12.448" v="66" actId="1076"/>
          <pc:sldLayoutMkLst>
            <pc:docMk/>
            <pc:sldMasterMk cId="2172787928" sldId="2147483708"/>
            <pc:sldLayoutMk cId="2432345610" sldId="2147483809"/>
          </pc:sldLayoutMkLst>
        </pc:sldLayoutChg>
        <pc:sldLayoutChg chg="addSp delSp modSp mod">
          <pc:chgData name="Kerrie Shanahan" userId="ae473d9f-76e9-476f-892f-2674ea963afc" providerId="ADAL" clId="{8490323B-68E6-44E0-B2B7-FF700C573492}" dt="2024-08-28T03:52:21.762" v="68"/>
          <pc:sldLayoutMkLst>
            <pc:docMk/>
            <pc:sldMasterMk cId="2172787928" sldId="2147483708"/>
            <pc:sldLayoutMk cId="3072612684" sldId="2147483810"/>
          </pc:sldLayoutMkLst>
        </pc:sldLayoutChg>
        <pc:sldLayoutChg chg="addSp delSp modSp mod">
          <pc:chgData name="Kerrie Shanahan" userId="ae473d9f-76e9-476f-892f-2674ea963afc" providerId="ADAL" clId="{8490323B-68E6-44E0-B2B7-FF700C573492}" dt="2024-08-28T03:53:21.336" v="83"/>
          <pc:sldLayoutMkLst>
            <pc:docMk/>
            <pc:sldMasterMk cId="2172787928" sldId="2147483708"/>
            <pc:sldLayoutMk cId="3864395886" sldId="2147483811"/>
          </pc:sldLayoutMkLst>
        </pc:sldLayoutChg>
        <pc:sldLayoutChg chg="addSp modSp">
          <pc:chgData name="Kerrie Shanahan" userId="ae473d9f-76e9-476f-892f-2674ea963afc" providerId="ADAL" clId="{8490323B-68E6-44E0-B2B7-FF700C573492}" dt="2024-08-28T03:39:29.844" v="24"/>
          <pc:sldLayoutMkLst>
            <pc:docMk/>
            <pc:sldMasterMk cId="2172787928" sldId="2147483708"/>
            <pc:sldLayoutMk cId="2156658703" sldId="2147483812"/>
          </pc:sldLayoutMkLst>
        </pc:sldLayoutChg>
        <pc:sldLayoutChg chg="addSp delSp modSp mod">
          <pc:chgData name="Kerrie Shanahan" userId="ae473d9f-76e9-476f-892f-2674ea963afc" providerId="ADAL" clId="{8490323B-68E6-44E0-B2B7-FF700C573492}" dt="2024-08-28T03:53:47.459" v="87"/>
          <pc:sldLayoutMkLst>
            <pc:docMk/>
            <pc:sldMasterMk cId="2172787928" sldId="2147483708"/>
            <pc:sldLayoutMk cId="936281495" sldId="2147483813"/>
          </pc:sldLayoutMkLst>
        </pc:sldLayoutChg>
      </pc:sldMasterChg>
    </pc:docChg>
  </pc:docChgLst>
  <pc:docChgLst>
    <pc:chgData name="Liz Heynes" userId="e5ff50d5-f39a-42f6-9e9f-e790bcc8c38d" providerId="ADAL" clId="{EA860D9E-1E63-476B-8F33-B4FCF833D869}"/>
    <pc:docChg chg="modSld modMainMaster">
      <pc:chgData name="Liz Heynes" userId="e5ff50d5-f39a-42f6-9e9f-e790bcc8c38d" providerId="ADAL" clId="{EA860D9E-1E63-476B-8F33-B4FCF833D869}" dt="2024-12-16T01:01:53.091" v="91" actId="115"/>
      <pc:docMkLst>
        <pc:docMk/>
      </pc:docMkLst>
      <pc:sldChg chg="modNotesTx">
        <pc:chgData name="Liz Heynes" userId="e5ff50d5-f39a-42f6-9e9f-e790bcc8c38d" providerId="ADAL" clId="{EA860D9E-1E63-476B-8F33-B4FCF833D869}" dt="2024-12-16T01:01:53.091" v="91" actId="115"/>
        <pc:sldMkLst>
          <pc:docMk/>
          <pc:sldMk cId="409148390" sldId="520"/>
        </pc:sldMkLst>
      </pc:sldChg>
      <pc:sldMasterChg chg="modSldLayout">
        <pc:chgData name="Liz Heynes" userId="e5ff50d5-f39a-42f6-9e9f-e790bcc8c38d" providerId="ADAL" clId="{EA860D9E-1E63-476B-8F33-B4FCF833D869}" dt="2024-12-16T00:56:21.716" v="21" actId="1036"/>
        <pc:sldMasterMkLst>
          <pc:docMk/>
          <pc:sldMasterMk cId="2172787928" sldId="2147483708"/>
        </pc:sldMasterMkLst>
        <pc:sldLayoutChg chg="modSp mod">
          <pc:chgData name="Liz Heynes" userId="e5ff50d5-f39a-42f6-9e9f-e790bcc8c38d" providerId="ADAL" clId="{EA860D9E-1E63-476B-8F33-B4FCF833D869}" dt="2024-12-16T00:56:21.716" v="21" actId="1036"/>
          <pc:sldLayoutMkLst>
            <pc:docMk/>
            <pc:sldMasterMk cId="2172787928" sldId="2147483708"/>
            <pc:sldLayoutMk cId="1999497906" sldId="2147483782"/>
          </pc:sldLayoutMkLst>
        </pc:sldLayoutChg>
      </pc:sldMasterChg>
    </pc:docChg>
  </pc:docChgLst>
  <pc:docChgLst>
    <pc:chgData name="Martine Power" userId="f3410e55-3c0b-475c-b0b5-72038337e5c9" providerId="ADAL" clId="{D4E4FDDB-3B10-4D2A-AF46-9EBE5CE49529}"/>
    <pc:docChg chg="undo custSel modSld">
      <pc:chgData name="Martine Power" userId="f3410e55-3c0b-475c-b0b5-72038337e5c9" providerId="ADAL" clId="{D4E4FDDB-3B10-4D2A-AF46-9EBE5CE49529}" dt="2024-10-08T01:59:20.560" v="217" actId="20577"/>
      <pc:docMkLst>
        <pc:docMk/>
      </pc:docMkLst>
      <pc:sldChg chg="modNotesTx">
        <pc:chgData name="Martine Power" userId="f3410e55-3c0b-475c-b0b5-72038337e5c9" providerId="ADAL" clId="{D4E4FDDB-3B10-4D2A-AF46-9EBE5CE49529}" dt="2024-10-08T01:59:20.560" v="217" actId="20577"/>
        <pc:sldMkLst>
          <pc:docMk/>
          <pc:sldMk cId="4150549256" sldId="437"/>
        </pc:sldMkLst>
      </pc:sldChg>
      <pc:sldChg chg="modNotesTx">
        <pc:chgData name="Martine Power" userId="f3410e55-3c0b-475c-b0b5-72038337e5c9" providerId="ADAL" clId="{D4E4FDDB-3B10-4D2A-AF46-9EBE5CE49529}" dt="2024-10-08T01:34:23.711" v="94" actId="20577"/>
        <pc:sldMkLst>
          <pc:docMk/>
          <pc:sldMk cId="3662316055" sldId="441"/>
        </pc:sldMkLst>
      </pc:sldChg>
      <pc:sldChg chg="modNotesTx">
        <pc:chgData name="Martine Power" userId="f3410e55-3c0b-475c-b0b5-72038337e5c9" providerId="ADAL" clId="{D4E4FDDB-3B10-4D2A-AF46-9EBE5CE49529}" dt="2024-10-08T01:34:59.630" v="95" actId="20577"/>
        <pc:sldMkLst>
          <pc:docMk/>
          <pc:sldMk cId="3790191868" sldId="442"/>
        </pc:sldMkLst>
      </pc:sldChg>
      <pc:sldChg chg="modNotesTx">
        <pc:chgData name="Martine Power" userId="f3410e55-3c0b-475c-b0b5-72038337e5c9" providerId="ADAL" clId="{D4E4FDDB-3B10-4D2A-AF46-9EBE5CE49529}" dt="2024-10-08T01:38:16.412" v="98" actId="20577"/>
        <pc:sldMkLst>
          <pc:docMk/>
          <pc:sldMk cId="1548968196" sldId="443"/>
        </pc:sldMkLst>
      </pc:sldChg>
      <pc:sldChg chg="modNotesTx">
        <pc:chgData name="Martine Power" userId="f3410e55-3c0b-475c-b0b5-72038337e5c9" providerId="ADAL" clId="{D4E4FDDB-3B10-4D2A-AF46-9EBE5CE49529}" dt="2024-10-08T01:43:00.554" v="102" actId="113"/>
        <pc:sldMkLst>
          <pc:docMk/>
          <pc:sldMk cId="1550106778" sldId="444"/>
        </pc:sldMkLst>
      </pc:sldChg>
      <pc:sldChg chg="modNotesTx">
        <pc:chgData name="Martine Power" userId="f3410e55-3c0b-475c-b0b5-72038337e5c9" providerId="ADAL" clId="{D4E4FDDB-3B10-4D2A-AF46-9EBE5CE49529}" dt="2024-10-08T01:43:27.511" v="106" actId="113"/>
        <pc:sldMkLst>
          <pc:docMk/>
          <pc:sldMk cId="2708634835" sldId="445"/>
        </pc:sldMkLst>
      </pc:sldChg>
      <pc:sldChg chg="modNotesTx">
        <pc:chgData name="Martine Power" userId="f3410e55-3c0b-475c-b0b5-72038337e5c9" providerId="ADAL" clId="{D4E4FDDB-3B10-4D2A-AF46-9EBE5CE49529}" dt="2024-10-08T01:58:16.633" v="214" actId="20577"/>
        <pc:sldMkLst>
          <pc:docMk/>
          <pc:sldMk cId="240114052" sldId="449"/>
        </pc:sldMkLst>
      </pc:sldChg>
      <pc:sldChg chg="modNotesTx">
        <pc:chgData name="Martine Power" userId="f3410e55-3c0b-475c-b0b5-72038337e5c9" providerId="ADAL" clId="{D4E4FDDB-3B10-4D2A-AF46-9EBE5CE49529}" dt="2024-10-08T01:43:47.448" v="107" actId="20577"/>
        <pc:sldMkLst>
          <pc:docMk/>
          <pc:sldMk cId="536094152" sldId="466"/>
        </pc:sldMkLst>
      </pc:sldChg>
      <pc:sldChg chg="modNotesTx">
        <pc:chgData name="Martine Power" userId="f3410e55-3c0b-475c-b0b5-72038337e5c9" providerId="ADAL" clId="{D4E4FDDB-3B10-4D2A-AF46-9EBE5CE49529}" dt="2024-10-08T01:44:15.577" v="109" actId="20577"/>
        <pc:sldMkLst>
          <pc:docMk/>
          <pc:sldMk cId="3096463887" sldId="468"/>
        </pc:sldMkLst>
      </pc:sldChg>
      <pc:sldChg chg="modNotesTx">
        <pc:chgData name="Martine Power" userId="f3410e55-3c0b-475c-b0b5-72038337e5c9" providerId="ADAL" clId="{D4E4FDDB-3B10-4D2A-AF46-9EBE5CE49529}" dt="2024-10-08T01:44:32.029" v="110" actId="20577"/>
        <pc:sldMkLst>
          <pc:docMk/>
          <pc:sldMk cId="3461911102" sldId="469"/>
        </pc:sldMkLst>
      </pc:sldChg>
      <pc:sldChg chg="modNotesTx">
        <pc:chgData name="Martine Power" userId="f3410e55-3c0b-475c-b0b5-72038337e5c9" providerId="ADAL" clId="{D4E4FDDB-3B10-4D2A-AF46-9EBE5CE49529}" dt="2024-10-08T01:44:49.664" v="111" actId="20577"/>
        <pc:sldMkLst>
          <pc:docMk/>
          <pc:sldMk cId="3868218024" sldId="470"/>
        </pc:sldMkLst>
      </pc:sldChg>
      <pc:sldChg chg="modNotesTx">
        <pc:chgData name="Martine Power" userId="f3410e55-3c0b-475c-b0b5-72038337e5c9" providerId="ADAL" clId="{D4E4FDDB-3B10-4D2A-AF46-9EBE5CE49529}" dt="2024-10-08T01:44:58.405" v="112" actId="20577"/>
        <pc:sldMkLst>
          <pc:docMk/>
          <pc:sldMk cId="2325795097" sldId="471"/>
        </pc:sldMkLst>
      </pc:sldChg>
      <pc:sldChg chg="modNotesTx">
        <pc:chgData name="Martine Power" userId="f3410e55-3c0b-475c-b0b5-72038337e5c9" providerId="ADAL" clId="{D4E4FDDB-3B10-4D2A-AF46-9EBE5CE49529}" dt="2024-10-08T01:45:17.481" v="117" actId="20577"/>
        <pc:sldMkLst>
          <pc:docMk/>
          <pc:sldMk cId="2806691242" sldId="472"/>
        </pc:sldMkLst>
      </pc:sldChg>
      <pc:sldChg chg="modNotesTx">
        <pc:chgData name="Martine Power" userId="f3410e55-3c0b-475c-b0b5-72038337e5c9" providerId="ADAL" clId="{D4E4FDDB-3B10-4D2A-AF46-9EBE5CE49529}" dt="2024-10-08T01:45:36.473" v="119" actId="113"/>
        <pc:sldMkLst>
          <pc:docMk/>
          <pc:sldMk cId="2667868244" sldId="473"/>
        </pc:sldMkLst>
      </pc:sldChg>
      <pc:sldChg chg="modNotesTx">
        <pc:chgData name="Martine Power" userId="f3410e55-3c0b-475c-b0b5-72038337e5c9" providerId="ADAL" clId="{D4E4FDDB-3B10-4D2A-AF46-9EBE5CE49529}" dt="2024-10-08T01:47:09.084" v="126" actId="20577"/>
        <pc:sldMkLst>
          <pc:docMk/>
          <pc:sldMk cId="908412850" sldId="475"/>
        </pc:sldMkLst>
      </pc:sldChg>
      <pc:sldChg chg="modNotesTx">
        <pc:chgData name="Martine Power" userId="f3410e55-3c0b-475c-b0b5-72038337e5c9" providerId="ADAL" clId="{D4E4FDDB-3B10-4D2A-AF46-9EBE5CE49529}" dt="2024-10-08T01:47:42.964" v="129" actId="113"/>
        <pc:sldMkLst>
          <pc:docMk/>
          <pc:sldMk cId="1716554648" sldId="476"/>
        </pc:sldMkLst>
      </pc:sldChg>
      <pc:sldChg chg="modNotesTx">
        <pc:chgData name="Martine Power" userId="f3410e55-3c0b-475c-b0b5-72038337e5c9" providerId="ADAL" clId="{D4E4FDDB-3B10-4D2A-AF46-9EBE5CE49529}" dt="2024-10-08T01:55:43.379" v="201" actId="20577"/>
        <pc:sldMkLst>
          <pc:docMk/>
          <pc:sldMk cId="3005270447" sldId="480"/>
        </pc:sldMkLst>
      </pc:sldChg>
      <pc:sldChg chg="modNotesTx">
        <pc:chgData name="Martine Power" userId="f3410e55-3c0b-475c-b0b5-72038337e5c9" providerId="ADAL" clId="{D4E4FDDB-3B10-4D2A-AF46-9EBE5CE49529}" dt="2024-10-08T01:44:05.534" v="108" actId="20577"/>
        <pc:sldMkLst>
          <pc:docMk/>
          <pc:sldMk cId="4152176365" sldId="496"/>
        </pc:sldMkLst>
      </pc:sldChg>
      <pc:sldChg chg="modNotesTx">
        <pc:chgData name="Martine Power" userId="f3410e55-3c0b-475c-b0b5-72038337e5c9" providerId="ADAL" clId="{D4E4FDDB-3B10-4D2A-AF46-9EBE5CE49529}" dt="2024-10-08T01:46:26.526" v="123" actId="113"/>
        <pc:sldMkLst>
          <pc:docMk/>
          <pc:sldMk cId="3577013097" sldId="498"/>
        </pc:sldMkLst>
      </pc:sldChg>
      <pc:sldChg chg="modNotesTx">
        <pc:chgData name="Martine Power" userId="f3410e55-3c0b-475c-b0b5-72038337e5c9" providerId="ADAL" clId="{D4E4FDDB-3B10-4D2A-AF46-9EBE5CE49529}" dt="2024-10-08T01:48:09.280" v="133" actId="113"/>
        <pc:sldMkLst>
          <pc:docMk/>
          <pc:sldMk cId="2230884598" sldId="499"/>
        </pc:sldMkLst>
      </pc:sldChg>
      <pc:sldChg chg="modNotesTx">
        <pc:chgData name="Martine Power" userId="f3410e55-3c0b-475c-b0b5-72038337e5c9" providerId="ADAL" clId="{D4E4FDDB-3B10-4D2A-AF46-9EBE5CE49529}" dt="2024-10-08T01:56:43.155" v="204" actId="20577"/>
        <pc:sldMkLst>
          <pc:docMk/>
          <pc:sldMk cId="3426776120" sldId="502"/>
        </pc:sldMkLst>
      </pc:sldChg>
      <pc:sldChg chg="modNotesTx">
        <pc:chgData name="Martine Power" userId="f3410e55-3c0b-475c-b0b5-72038337e5c9" providerId="ADAL" clId="{D4E4FDDB-3B10-4D2A-AF46-9EBE5CE49529}" dt="2024-10-08T01:56:07.699" v="203" actId="6549"/>
        <pc:sldMkLst>
          <pc:docMk/>
          <pc:sldMk cId="945680467" sldId="504"/>
        </pc:sldMkLst>
      </pc:sldChg>
      <pc:sldChg chg="modNotesTx">
        <pc:chgData name="Martine Power" userId="f3410e55-3c0b-475c-b0b5-72038337e5c9" providerId="ADAL" clId="{D4E4FDDB-3B10-4D2A-AF46-9EBE5CE49529}" dt="2024-10-08T01:57:00.530" v="206" actId="20577"/>
        <pc:sldMkLst>
          <pc:docMk/>
          <pc:sldMk cId="48479127" sldId="505"/>
        </pc:sldMkLst>
      </pc:sldChg>
      <pc:sldChg chg="modNotesTx">
        <pc:chgData name="Martine Power" userId="f3410e55-3c0b-475c-b0b5-72038337e5c9" providerId="ADAL" clId="{D4E4FDDB-3B10-4D2A-AF46-9EBE5CE49529}" dt="2024-10-08T01:52:35.282" v="180" actId="20577"/>
        <pc:sldMkLst>
          <pc:docMk/>
          <pc:sldMk cId="2507169125" sldId="506"/>
        </pc:sldMkLst>
      </pc:sldChg>
      <pc:sldChg chg="modNotesTx">
        <pc:chgData name="Martine Power" userId="f3410e55-3c0b-475c-b0b5-72038337e5c9" providerId="ADAL" clId="{D4E4FDDB-3B10-4D2A-AF46-9EBE5CE49529}" dt="2024-10-08T01:55:09.888" v="199" actId="114"/>
        <pc:sldMkLst>
          <pc:docMk/>
          <pc:sldMk cId="4027708307" sldId="507"/>
        </pc:sldMkLst>
      </pc:sldChg>
      <pc:sldChg chg="modNotesTx">
        <pc:chgData name="Martine Power" userId="f3410e55-3c0b-475c-b0b5-72038337e5c9" providerId="ADAL" clId="{D4E4FDDB-3B10-4D2A-AF46-9EBE5CE49529}" dt="2024-10-08T01:20:39.767" v="53" actId="20577"/>
        <pc:sldMkLst>
          <pc:docMk/>
          <pc:sldMk cId="3580694833" sldId="510"/>
        </pc:sldMkLst>
      </pc:sldChg>
      <pc:sldChg chg="modNotesTx">
        <pc:chgData name="Martine Power" userId="f3410e55-3c0b-475c-b0b5-72038337e5c9" providerId="ADAL" clId="{D4E4FDDB-3B10-4D2A-AF46-9EBE5CE49529}" dt="2024-10-08T01:21:27.158" v="58" actId="20577"/>
        <pc:sldMkLst>
          <pc:docMk/>
          <pc:sldMk cId="702303488" sldId="511"/>
        </pc:sldMkLst>
      </pc:sldChg>
      <pc:sldChg chg="modNotesTx">
        <pc:chgData name="Martine Power" userId="f3410e55-3c0b-475c-b0b5-72038337e5c9" providerId="ADAL" clId="{D4E4FDDB-3B10-4D2A-AF46-9EBE5CE49529}" dt="2024-10-08T01:21:39.977" v="60" actId="113"/>
        <pc:sldMkLst>
          <pc:docMk/>
          <pc:sldMk cId="2491177883" sldId="512"/>
        </pc:sldMkLst>
      </pc:sldChg>
      <pc:sldChg chg="modNotesTx">
        <pc:chgData name="Martine Power" userId="f3410e55-3c0b-475c-b0b5-72038337e5c9" providerId="ADAL" clId="{D4E4FDDB-3B10-4D2A-AF46-9EBE5CE49529}" dt="2024-10-08T01:22:22.551" v="65" actId="113"/>
        <pc:sldMkLst>
          <pc:docMk/>
          <pc:sldMk cId="868684786" sldId="513"/>
        </pc:sldMkLst>
      </pc:sldChg>
      <pc:sldChg chg="modNotesTx">
        <pc:chgData name="Martine Power" userId="f3410e55-3c0b-475c-b0b5-72038337e5c9" providerId="ADAL" clId="{D4E4FDDB-3B10-4D2A-AF46-9EBE5CE49529}" dt="2024-10-08T01:22:43.819" v="67" actId="5793"/>
        <pc:sldMkLst>
          <pc:docMk/>
          <pc:sldMk cId="1259779433" sldId="514"/>
        </pc:sldMkLst>
      </pc:sldChg>
      <pc:sldChg chg="modNotesTx">
        <pc:chgData name="Martine Power" userId="f3410e55-3c0b-475c-b0b5-72038337e5c9" providerId="ADAL" clId="{D4E4FDDB-3B10-4D2A-AF46-9EBE5CE49529}" dt="2024-10-08T01:26:17.799" v="76" actId="20577"/>
        <pc:sldMkLst>
          <pc:docMk/>
          <pc:sldMk cId="1971552586" sldId="515"/>
        </pc:sldMkLst>
      </pc:sldChg>
      <pc:sldChg chg="modNotesTx">
        <pc:chgData name="Martine Power" userId="f3410e55-3c0b-475c-b0b5-72038337e5c9" providerId="ADAL" clId="{D4E4FDDB-3B10-4D2A-AF46-9EBE5CE49529}" dt="2024-10-08T01:31:05.038" v="85" actId="20577"/>
        <pc:sldMkLst>
          <pc:docMk/>
          <pc:sldMk cId="1921910358" sldId="517"/>
        </pc:sldMkLst>
      </pc:sldChg>
      <pc:sldChg chg="modNotesTx">
        <pc:chgData name="Martine Power" userId="f3410e55-3c0b-475c-b0b5-72038337e5c9" providerId="ADAL" clId="{D4E4FDDB-3B10-4D2A-AF46-9EBE5CE49529}" dt="2024-10-08T01:18:17.820" v="43" actId="20577"/>
        <pc:sldMkLst>
          <pc:docMk/>
          <pc:sldMk cId="1797789494" sldId="518"/>
        </pc:sldMkLst>
      </pc:sldChg>
      <pc:sldChg chg="modNotesTx">
        <pc:chgData name="Martine Power" userId="f3410e55-3c0b-475c-b0b5-72038337e5c9" providerId="ADAL" clId="{D4E4FDDB-3B10-4D2A-AF46-9EBE5CE49529}" dt="2024-10-08T01:32:38.993" v="89" actId="12"/>
        <pc:sldMkLst>
          <pc:docMk/>
          <pc:sldMk cId="3324446923" sldId="519"/>
        </pc:sldMkLst>
      </pc:sldChg>
      <pc:sldChg chg="modNotesTx">
        <pc:chgData name="Martine Power" userId="f3410e55-3c0b-475c-b0b5-72038337e5c9" providerId="ADAL" clId="{D4E4FDDB-3B10-4D2A-AF46-9EBE5CE49529}" dt="2024-10-08T01:15:48.561" v="18" actId="313"/>
        <pc:sldMkLst>
          <pc:docMk/>
          <pc:sldMk cId="409148390" sldId="520"/>
        </pc:sldMkLst>
      </pc:sldChg>
    </pc:docChg>
  </pc:docChgLst>
  <pc:docChgLst>
    <pc:chgData name="Martine Power" userId="S::martine.power@esa.edu.au::f3410e55-3c0b-475c-b0b5-72038337e5c9" providerId="AD" clId="Web-{46A9816C-2315-C0A0-963B-564BFC2DC679}"/>
    <pc:docChg chg="modSld">
      <pc:chgData name="Martine Power" userId="S::martine.power@esa.edu.au::f3410e55-3c0b-475c-b0b5-72038337e5c9" providerId="AD" clId="Web-{46A9816C-2315-C0A0-963B-564BFC2DC679}" dt="2024-10-10T23:28:49.478" v="1"/>
      <pc:docMkLst>
        <pc:docMk/>
      </pc:docMkLst>
      <pc:sldChg chg="modNotes">
        <pc:chgData name="Martine Power" userId="S::martine.power@esa.edu.au::f3410e55-3c0b-475c-b0b5-72038337e5c9" providerId="AD" clId="Web-{46A9816C-2315-C0A0-963B-564BFC2DC679}" dt="2024-10-10T23:28:49.478" v="1"/>
        <pc:sldMkLst>
          <pc:docMk/>
          <pc:sldMk cId="409148390" sldId="520"/>
        </pc:sldMkLst>
      </pc:sldChg>
    </pc:docChg>
  </pc:docChgLst>
  <pc:docChgLst>
    <pc:chgData name="Kerrie Shanahan" userId="ae473d9f-76e9-476f-892f-2674ea963afc" providerId="ADAL" clId="{D1304B37-EAD7-4032-A7F7-476BCC01BA23}"/>
    <pc:docChg chg="custSel delSld modSld modMainMaster">
      <pc:chgData name="Kerrie Shanahan" userId="ae473d9f-76e9-476f-892f-2674ea963afc" providerId="ADAL" clId="{D1304B37-EAD7-4032-A7F7-476BCC01BA23}" dt="2024-08-20T23:34:11.197" v="760" actId="20577"/>
      <pc:docMkLst>
        <pc:docMk/>
      </pc:docMkLst>
      <pc:sldChg chg="modSp mod">
        <pc:chgData name="Kerrie Shanahan" userId="ae473d9f-76e9-476f-892f-2674ea963afc" providerId="ADAL" clId="{D1304B37-EAD7-4032-A7F7-476BCC01BA23}" dt="2024-08-13T00:32:22.718" v="3" actId="20577"/>
        <pc:sldMkLst>
          <pc:docMk/>
          <pc:sldMk cId="4263359036" sldId="418"/>
        </pc:sldMkLst>
      </pc:sldChg>
      <pc:sldChg chg="del">
        <pc:chgData name="Kerrie Shanahan" userId="ae473d9f-76e9-476f-892f-2674ea963afc" providerId="ADAL" clId="{D1304B37-EAD7-4032-A7F7-476BCC01BA23}" dt="2024-08-20T05:41:19.140" v="22" actId="2696"/>
        <pc:sldMkLst>
          <pc:docMk/>
          <pc:sldMk cId="3170670630" sldId="422"/>
        </pc:sldMkLst>
      </pc:sldChg>
      <pc:sldChg chg="del">
        <pc:chgData name="Kerrie Shanahan" userId="ae473d9f-76e9-476f-892f-2674ea963afc" providerId="ADAL" clId="{D1304B37-EAD7-4032-A7F7-476BCC01BA23}" dt="2024-08-20T05:41:22.453" v="23" actId="2696"/>
        <pc:sldMkLst>
          <pc:docMk/>
          <pc:sldMk cId="3738253787" sldId="424"/>
        </pc:sldMkLst>
      </pc:sldChg>
      <pc:sldChg chg="modSp modNotesTx">
        <pc:chgData name="Kerrie Shanahan" userId="ae473d9f-76e9-476f-892f-2674ea963afc" providerId="ADAL" clId="{D1304B37-EAD7-4032-A7F7-476BCC01BA23}" dt="2024-08-20T23:33:16.040" v="744" actId="14826"/>
        <pc:sldMkLst>
          <pc:docMk/>
          <pc:sldMk cId="4150549256" sldId="437"/>
        </pc:sldMkLst>
      </pc:sldChg>
      <pc:sldChg chg="modSp mod modNotesTx">
        <pc:chgData name="Kerrie Shanahan" userId="ae473d9f-76e9-476f-892f-2674ea963afc" providerId="ADAL" clId="{D1304B37-EAD7-4032-A7F7-476BCC01BA23}" dt="2024-08-20T23:34:11.197" v="760" actId="20577"/>
        <pc:sldMkLst>
          <pc:docMk/>
          <pc:sldMk cId="3662316055" sldId="441"/>
        </pc:sldMkLst>
      </pc:sldChg>
      <pc:sldChg chg="modSp mod modNotesTx">
        <pc:chgData name="Kerrie Shanahan" userId="ae473d9f-76e9-476f-892f-2674ea963afc" providerId="ADAL" clId="{D1304B37-EAD7-4032-A7F7-476BCC01BA23}" dt="2024-08-20T05:44:57.865" v="113" actId="20577"/>
        <pc:sldMkLst>
          <pc:docMk/>
          <pc:sldMk cId="3790191868" sldId="442"/>
        </pc:sldMkLst>
      </pc:sldChg>
      <pc:sldChg chg="addSp delSp modSp mod modNotesTx">
        <pc:chgData name="Kerrie Shanahan" userId="ae473d9f-76e9-476f-892f-2674ea963afc" providerId="ADAL" clId="{D1304B37-EAD7-4032-A7F7-476BCC01BA23}" dt="2024-08-20T05:44:35.296" v="104" actId="20577"/>
        <pc:sldMkLst>
          <pc:docMk/>
          <pc:sldMk cId="1548968196" sldId="443"/>
        </pc:sldMkLst>
      </pc:sldChg>
      <pc:sldChg chg="addSp delSp modSp mod modNotesTx">
        <pc:chgData name="Kerrie Shanahan" userId="ae473d9f-76e9-476f-892f-2674ea963afc" providerId="ADAL" clId="{D1304B37-EAD7-4032-A7F7-476BCC01BA23}" dt="2024-08-20T06:22:20.046" v="199" actId="1076"/>
        <pc:sldMkLst>
          <pc:docMk/>
          <pc:sldMk cId="1550106778" sldId="444"/>
        </pc:sldMkLst>
      </pc:sldChg>
      <pc:sldChg chg="addSp delSp modSp mod modNotesTx">
        <pc:chgData name="Kerrie Shanahan" userId="ae473d9f-76e9-476f-892f-2674ea963afc" providerId="ADAL" clId="{D1304B37-EAD7-4032-A7F7-476BCC01BA23}" dt="2024-08-20T06:23:42.846" v="225" actId="14100"/>
        <pc:sldMkLst>
          <pc:docMk/>
          <pc:sldMk cId="2708634835" sldId="445"/>
        </pc:sldMkLst>
      </pc:sldChg>
      <pc:sldChg chg="modNotesTx">
        <pc:chgData name="Kerrie Shanahan" userId="ae473d9f-76e9-476f-892f-2674ea963afc" providerId="ADAL" clId="{D1304B37-EAD7-4032-A7F7-476BCC01BA23}" dt="2024-08-20T06:49:27.445" v="698" actId="113"/>
        <pc:sldMkLst>
          <pc:docMk/>
          <pc:sldMk cId="349643366" sldId="446"/>
        </pc:sldMkLst>
      </pc:sldChg>
      <pc:sldChg chg="addSp delSp modSp mod modNotesTx">
        <pc:chgData name="Kerrie Shanahan" userId="ae473d9f-76e9-476f-892f-2674ea963afc" providerId="ADAL" clId="{D1304B37-EAD7-4032-A7F7-476BCC01BA23}" dt="2024-08-20T06:49:11.503" v="689" actId="20577"/>
        <pc:sldMkLst>
          <pc:docMk/>
          <pc:sldMk cId="240114052" sldId="449"/>
        </pc:sldMkLst>
      </pc:sldChg>
      <pc:sldChg chg="addSp delSp modSp mod modNotesTx">
        <pc:chgData name="Kerrie Shanahan" userId="ae473d9f-76e9-476f-892f-2674ea963afc" providerId="ADAL" clId="{D1304B37-EAD7-4032-A7F7-476BCC01BA23}" dt="2024-08-20T06:25:06.200" v="261" actId="20577"/>
        <pc:sldMkLst>
          <pc:docMk/>
          <pc:sldMk cId="536094152" sldId="466"/>
        </pc:sldMkLst>
      </pc:sldChg>
      <pc:sldChg chg="modSp mod modNotesTx">
        <pc:chgData name="Kerrie Shanahan" userId="ae473d9f-76e9-476f-892f-2674ea963afc" providerId="ADAL" clId="{D1304B37-EAD7-4032-A7F7-476BCC01BA23}" dt="2024-08-20T06:24:40.640" v="254" actId="20577"/>
        <pc:sldMkLst>
          <pc:docMk/>
          <pc:sldMk cId="3096463887" sldId="468"/>
        </pc:sldMkLst>
      </pc:sldChg>
      <pc:sldChg chg="addSp delSp modSp mod modNotesTx">
        <pc:chgData name="Kerrie Shanahan" userId="ae473d9f-76e9-476f-892f-2674ea963afc" providerId="ADAL" clId="{D1304B37-EAD7-4032-A7F7-476BCC01BA23}" dt="2024-08-20T06:27:06.902" v="284" actId="113"/>
        <pc:sldMkLst>
          <pc:docMk/>
          <pc:sldMk cId="3461911102" sldId="469"/>
        </pc:sldMkLst>
      </pc:sldChg>
      <pc:sldChg chg="addSp delSp modSp mod modNotesTx">
        <pc:chgData name="Kerrie Shanahan" userId="ae473d9f-76e9-476f-892f-2674ea963afc" providerId="ADAL" clId="{D1304B37-EAD7-4032-A7F7-476BCC01BA23}" dt="2024-08-20T06:27:12.949" v="286" actId="20577"/>
        <pc:sldMkLst>
          <pc:docMk/>
          <pc:sldMk cId="3868218024" sldId="470"/>
        </pc:sldMkLst>
      </pc:sldChg>
      <pc:sldChg chg="modSp mod modNotesTx">
        <pc:chgData name="Kerrie Shanahan" userId="ae473d9f-76e9-476f-892f-2674ea963afc" providerId="ADAL" clId="{D1304B37-EAD7-4032-A7F7-476BCC01BA23}" dt="2024-08-20T06:27:16.407" v="288" actId="20577"/>
        <pc:sldMkLst>
          <pc:docMk/>
          <pc:sldMk cId="2325795097" sldId="471"/>
        </pc:sldMkLst>
      </pc:sldChg>
      <pc:sldChg chg="addSp delSp modSp mod modNotesTx">
        <pc:chgData name="Kerrie Shanahan" userId="ae473d9f-76e9-476f-892f-2674ea963afc" providerId="ADAL" clId="{D1304B37-EAD7-4032-A7F7-476BCC01BA23}" dt="2024-08-20T06:31:18.125" v="388" actId="113"/>
        <pc:sldMkLst>
          <pc:docMk/>
          <pc:sldMk cId="2806691242" sldId="472"/>
        </pc:sldMkLst>
      </pc:sldChg>
      <pc:sldChg chg="addSp delSp modSp mod modNotesTx">
        <pc:chgData name="Kerrie Shanahan" userId="ae473d9f-76e9-476f-892f-2674ea963afc" providerId="ADAL" clId="{D1304B37-EAD7-4032-A7F7-476BCC01BA23}" dt="2024-08-20T06:30:58.956" v="376" actId="113"/>
        <pc:sldMkLst>
          <pc:docMk/>
          <pc:sldMk cId="2667868244" sldId="473"/>
        </pc:sldMkLst>
      </pc:sldChg>
      <pc:sldChg chg="addSp delSp modSp mod modNotesTx">
        <pc:chgData name="Kerrie Shanahan" userId="ae473d9f-76e9-476f-892f-2674ea963afc" providerId="ADAL" clId="{D1304B37-EAD7-4032-A7F7-476BCC01BA23}" dt="2024-08-20T06:33:25.283" v="452" actId="20577"/>
        <pc:sldMkLst>
          <pc:docMk/>
          <pc:sldMk cId="908412850" sldId="475"/>
        </pc:sldMkLst>
      </pc:sldChg>
      <pc:sldChg chg="addSp delSp modSp mod modNotesTx">
        <pc:chgData name="Kerrie Shanahan" userId="ae473d9f-76e9-476f-892f-2674ea963afc" providerId="ADAL" clId="{D1304B37-EAD7-4032-A7F7-476BCC01BA23}" dt="2024-08-20T06:33:15.590" v="449" actId="20577"/>
        <pc:sldMkLst>
          <pc:docMk/>
          <pc:sldMk cId="1716554648" sldId="476"/>
        </pc:sldMkLst>
      </pc:sldChg>
      <pc:sldChg chg="del modNotesTx">
        <pc:chgData name="Kerrie Shanahan" userId="ae473d9f-76e9-476f-892f-2674ea963afc" providerId="ADAL" clId="{D1304B37-EAD7-4032-A7F7-476BCC01BA23}" dt="2024-08-20T23:14:32.100" v="736" actId="47"/>
        <pc:sldMkLst>
          <pc:docMk/>
          <pc:sldMk cId="2664320030" sldId="478"/>
        </pc:sldMkLst>
      </pc:sldChg>
      <pc:sldChg chg="modSp mod modNotesTx">
        <pc:chgData name="Kerrie Shanahan" userId="ae473d9f-76e9-476f-892f-2674ea963afc" providerId="ADAL" clId="{D1304B37-EAD7-4032-A7F7-476BCC01BA23}" dt="2024-08-20T23:14:45.774" v="743" actId="20577"/>
        <pc:sldMkLst>
          <pc:docMk/>
          <pc:sldMk cId="3005270447" sldId="480"/>
        </pc:sldMkLst>
      </pc:sldChg>
      <pc:sldChg chg="del">
        <pc:chgData name="Kerrie Shanahan" userId="ae473d9f-76e9-476f-892f-2674ea963afc" providerId="ADAL" clId="{D1304B37-EAD7-4032-A7F7-476BCC01BA23}" dt="2024-08-20T23:14:33.639" v="737" actId="47"/>
        <pc:sldMkLst>
          <pc:docMk/>
          <pc:sldMk cId="1559763415" sldId="481"/>
        </pc:sldMkLst>
      </pc:sldChg>
      <pc:sldChg chg="addSp delSp modSp mod modNotesTx">
        <pc:chgData name="Kerrie Shanahan" userId="ae473d9f-76e9-476f-892f-2674ea963afc" providerId="ADAL" clId="{D1304B37-EAD7-4032-A7F7-476BCC01BA23}" dt="2024-08-20T06:24:56.078" v="257" actId="20577"/>
        <pc:sldMkLst>
          <pc:docMk/>
          <pc:sldMk cId="4152176365" sldId="496"/>
        </pc:sldMkLst>
      </pc:sldChg>
      <pc:sldChg chg="addSp delSp modSp mod modNotesTx">
        <pc:chgData name="Kerrie Shanahan" userId="ae473d9f-76e9-476f-892f-2674ea963afc" providerId="ADAL" clId="{D1304B37-EAD7-4032-A7F7-476BCC01BA23}" dt="2024-08-20T06:30:19.112" v="357" actId="1076"/>
        <pc:sldMkLst>
          <pc:docMk/>
          <pc:sldMk cId="3577013097" sldId="498"/>
        </pc:sldMkLst>
      </pc:sldChg>
      <pc:sldChg chg="addSp delSp modSp mod modNotesTx">
        <pc:chgData name="Kerrie Shanahan" userId="ae473d9f-76e9-476f-892f-2674ea963afc" providerId="ADAL" clId="{D1304B37-EAD7-4032-A7F7-476BCC01BA23}" dt="2024-08-20T06:33:21.070" v="450"/>
        <pc:sldMkLst>
          <pc:docMk/>
          <pc:sldMk cId="2230884598" sldId="499"/>
        </pc:sldMkLst>
      </pc:sldChg>
      <pc:sldChg chg="modNotesTx">
        <pc:chgData name="Kerrie Shanahan" userId="ae473d9f-76e9-476f-892f-2674ea963afc" providerId="ADAL" clId="{D1304B37-EAD7-4032-A7F7-476BCC01BA23}" dt="2024-08-20T23:33:38.688" v="755" actId="20577"/>
        <pc:sldMkLst>
          <pc:docMk/>
          <pc:sldMk cId="3426776120" sldId="502"/>
        </pc:sldMkLst>
      </pc:sldChg>
      <pc:sldChg chg="modSp mod modNotesTx">
        <pc:chgData name="Kerrie Shanahan" userId="ae473d9f-76e9-476f-892f-2674ea963afc" providerId="ADAL" clId="{D1304B37-EAD7-4032-A7F7-476BCC01BA23}" dt="2024-08-20T06:48:55.809" v="687" actId="113"/>
        <pc:sldMkLst>
          <pc:docMk/>
          <pc:sldMk cId="945680467" sldId="504"/>
        </pc:sldMkLst>
      </pc:sldChg>
      <pc:sldChg chg="modNotesTx">
        <pc:chgData name="Kerrie Shanahan" userId="ae473d9f-76e9-476f-892f-2674ea963afc" providerId="ADAL" clId="{D1304B37-EAD7-4032-A7F7-476BCC01BA23}" dt="2024-08-20T06:48:40.965" v="675" actId="20577"/>
        <pc:sldMkLst>
          <pc:docMk/>
          <pc:sldMk cId="48479127" sldId="505"/>
        </pc:sldMkLst>
      </pc:sldChg>
      <pc:sldMasterChg chg="delSldLayout modSldLayout">
        <pc:chgData name="Kerrie Shanahan" userId="ae473d9f-76e9-476f-892f-2674ea963afc" providerId="ADAL" clId="{D1304B37-EAD7-4032-A7F7-476BCC01BA23}" dt="2024-08-20T05:41:22.453" v="23" actId="2696"/>
        <pc:sldMasterMkLst>
          <pc:docMk/>
          <pc:sldMasterMk cId="2172787928" sldId="2147483708"/>
        </pc:sldMasterMkLst>
        <pc:sldLayoutChg chg="modSp mod">
          <pc:chgData name="Kerrie Shanahan" userId="ae473d9f-76e9-476f-892f-2674ea963afc" providerId="ADAL" clId="{D1304B37-EAD7-4032-A7F7-476BCC01BA23}" dt="2024-08-13T00:32:49.621" v="17" actId="20577"/>
          <pc:sldLayoutMkLst>
            <pc:docMk/>
            <pc:sldMasterMk cId="2172787928" sldId="2147483708"/>
            <pc:sldLayoutMk cId="1787566143" sldId="2147483765"/>
          </pc:sldLayoutMkLst>
        </pc:sldLayoutChg>
        <pc:sldLayoutChg chg="modSp del mod">
          <pc:chgData name="Kerrie Shanahan" userId="ae473d9f-76e9-476f-892f-2674ea963afc" providerId="ADAL" clId="{D1304B37-EAD7-4032-A7F7-476BCC01BA23}" dt="2024-08-20T05:41:19.140" v="22" actId="2696"/>
          <pc:sldLayoutMkLst>
            <pc:docMk/>
            <pc:sldMasterMk cId="2172787928" sldId="2147483708"/>
            <pc:sldLayoutMk cId="1185396580" sldId="2147483766"/>
          </pc:sldLayoutMkLst>
        </pc:sldLayoutChg>
        <pc:sldLayoutChg chg="modSp del mod">
          <pc:chgData name="Kerrie Shanahan" userId="ae473d9f-76e9-476f-892f-2674ea963afc" providerId="ADAL" clId="{D1304B37-EAD7-4032-A7F7-476BCC01BA23}" dt="2024-08-20T05:41:22.453" v="23" actId="2696"/>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C685ED23-9F85-42BD-9FD3-F68855BF53E7}"/>
    <pc:docChg chg="custSel modSld modMainMaster">
      <pc:chgData name="Kerrie Shanahan" userId="ae473d9f-76e9-476f-892f-2674ea963afc" providerId="ADAL" clId="{C685ED23-9F85-42BD-9FD3-F68855BF53E7}" dt="2024-09-10T02:10:59.446" v="192" actId="20577"/>
      <pc:docMkLst>
        <pc:docMk/>
      </pc:docMkLst>
      <pc:sldChg chg="modNotesTx">
        <pc:chgData name="Kerrie Shanahan" userId="ae473d9f-76e9-476f-892f-2674ea963afc" providerId="ADAL" clId="{C685ED23-9F85-42BD-9FD3-F68855BF53E7}" dt="2024-09-04T02:07:45.376" v="177" actId="113"/>
        <pc:sldMkLst>
          <pc:docMk/>
          <pc:sldMk cId="4150549256" sldId="437"/>
        </pc:sldMkLst>
      </pc:sldChg>
      <pc:sldChg chg="modNotesTx">
        <pc:chgData name="Kerrie Shanahan" userId="ae473d9f-76e9-476f-892f-2674ea963afc" providerId="ADAL" clId="{C685ED23-9F85-42BD-9FD3-F68855BF53E7}" dt="2024-09-03T04:50:23.569" v="2" actId="12"/>
        <pc:sldMkLst>
          <pc:docMk/>
          <pc:sldMk cId="1548968196" sldId="443"/>
        </pc:sldMkLst>
      </pc:sldChg>
      <pc:sldChg chg="modSp mod modNotesTx">
        <pc:chgData name="Kerrie Shanahan" userId="ae473d9f-76e9-476f-892f-2674ea963afc" providerId="ADAL" clId="{C685ED23-9F85-42BD-9FD3-F68855BF53E7}" dt="2024-09-04T02:08:08.479" v="178" actId="20577"/>
        <pc:sldMkLst>
          <pc:docMk/>
          <pc:sldMk cId="349643366" sldId="446"/>
        </pc:sldMkLst>
      </pc:sldChg>
      <pc:sldChg chg="modNotesTx">
        <pc:chgData name="Kerrie Shanahan" userId="ae473d9f-76e9-476f-892f-2674ea963afc" providerId="ADAL" clId="{C685ED23-9F85-42BD-9FD3-F68855BF53E7}" dt="2024-09-03T06:10:55.776" v="118" actId="20577"/>
        <pc:sldMkLst>
          <pc:docMk/>
          <pc:sldMk cId="240114052" sldId="449"/>
        </pc:sldMkLst>
      </pc:sldChg>
      <pc:sldChg chg="modNotesTx">
        <pc:chgData name="Kerrie Shanahan" userId="ae473d9f-76e9-476f-892f-2674ea963afc" providerId="ADAL" clId="{C685ED23-9F85-42BD-9FD3-F68855BF53E7}" dt="2024-09-03T04:51:04" v="3"/>
        <pc:sldMkLst>
          <pc:docMk/>
          <pc:sldMk cId="536094152" sldId="466"/>
        </pc:sldMkLst>
      </pc:sldChg>
      <pc:sldChg chg="modNotesTx">
        <pc:chgData name="Kerrie Shanahan" userId="ae473d9f-76e9-476f-892f-2674ea963afc" providerId="ADAL" clId="{C685ED23-9F85-42BD-9FD3-F68855BF53E7}" dt="2024-09-03T04:51:27.018" v="5"/>
        <pc:sldMkLst>
          <pc:docMk/>
          <pc:sldMk cId="3096463887" sldId="468"/>
        </pc:sldMkLst>
      </pc:sldChg>
      <pc:sldChg chg="modNotesTx">
        <pc:chgData name="Kerrie Shanahan" userId="ae473d9f-76e9-476f-892f-2674ea963afc" providerId="ADAL" clId="{C685ED23-9F85-42BD-9FD3-F68855BF53E7}" dt="2024-09-03T04:52:02.808" v="6"/>
        <pc:sldMkLst>
          <pc:docMk/>
          <pc:sldMk cId="3461911102" sldId="469"/>
        </pc:sldMkLst>
      </pc:sldChg>
      <pc:sldChg chg="modNotesTx">
        <pc:chgData name="Kerrie Shanahan" userId="ae473d9f-76e9-476f-892f-2674ea963afc" providerId="ADAL" clId="{C685ED23-9F85-42BD-9FD3-F68855BF53E7}" dt="2024-09-03T04:52:14.921" v="7"/>
        <pc:sldMkLst>
          <pc:docMk/>
          <pc:sldMk cId="3868218024" sldId="470"/>
        </pc:sldMkLst>
      </pc:sldChg>
      <pc:sldChg chg="modNotesTx">
        <pc:chgData name="Kerrie Shanahan" userId="ae473d9f-76e9-476f-892f-2674ea963afc" providerId="ADAL" clId="{C685ED23-9F85-42BD-9FD3-F68855BF53E7}" dt="2024-09-03T04:53:01.118" v="9"/>
        <pc:sldMkLst>
          <pc:docMk/>
          <pc:sldMk cId="2325795097" sldId="471"/>
        </pc:sldMkLst>
      </pc:sldChg>
      <pc:sldChg chg="modNotesTx">
        <pc:chgData name="Kerrie Shanahan" userId="ae473d9f-76e9-476f-892f-2674ea963afc" providerId="ADAL" clId="{C685ED23-9F85-42BD-9FD3-F68855BF53E7}" dt="2024-09-03T06:07:33.585" v="72"/>
        <pc:sldMkLst>
          <pc:docMk/>
          <pc:sldMk cId="2806691242" sldId="472"/>
        </pc:sldMkLst>
      </pc:sldChg>
      <pc:sldChg chg="modNotesTx">
        <pc:chgData name="Kerrie Shanahan" userId="ae473d9f-76e9-476f-892f-2674ea963afc" providerId="ADAL" clId="{C685ED23-9F85-42BD-9FD3-F68855BF53E7}" dt="2024-09-03T06:07:49.421" v="73"/>
        <pc:sldMkLst>
          <pc:docMk/>
          <pc:sldMk cId="2667868244" sldId="473"/>
        </pc:sldMkLst>
      </pc:sldChg>
      <pc:sldChg chg="modNotesTx">
        <pc:chgData name="Kerrie Shanahan" userId="ae473d9f-76e9-476f-892f-2674ea963afc" providerId="ADAL" clId="{C685ED23-9F85-42BD-9FD3-F68855BF53E7}" dt="2024-09-03T06:08:12.653" v="75"/>
        <pc:sldMkLst>
          <pc:docMk/>
          <pc:sldMk cId="908412850" sldId="475"/>
        </pc:sldMkLst>
      </pc:sldChg>
      <pc:sldChg chg="modNotesTx">
        <pc:chgData name="Kerrie Shanahan" userId="ae473d9f-76e9-476f-892f-2674ea963afc" providerId="ADAL" clId="{C685ED23-9F85-42BD-9FD3-F68855BF53E7}" dt="2024-09-03T06:08:26.623" v="76"/>
        <pc:sldMkLst>
          <pc:docMk/>
          <pc:sldMk cId="1716554648" sldId="476"/>
        </pc:sldMkLst>
      </pc:sldChg>
      <pc:sldChg chg="modNotesTx">
        <pc:chgData name="Kerrie Shanahan" userId="ae473d9f-76e9-476f-892f-2674ea963afc" providerId="ADAL" clId="{C685ED23-9F85-42BD-9FD3-F68855BF53E7}" dt="2024-09-03T06:09:28.155" v="91" actId="20577"/>
        <pc:sldMkLst>
          <pc:docMk/>
          <pc:sldMk cId="3005270447" sldId="480"/>
        </pc:sldMkLst>
      </pc:sldChg>
      <pc:sldChg chg="modNotesTx">
        <pc:chgData name="Kerrie Shanahan" userId="ae473d9f-76e9-476f-892f-2674ea963afc" providerId="ADAL" clId="{C685ED23-9F85-42BD-9FD3-F68855BF53E7}" dt="2024-09-03T04:51:15.506" v="4"/>
        <pc:sldMkLst>
          <pc:docMk/>
          <pc:sldMk cId="4152176365" sldId="496"/>
        </pc:sldMkLst>
      </pc:sldChg>
      <pc:sldChg chg="modNotesTx">
        <pc:chgData name="Kerrie Shanahan" userId="ae473d9f-76e9-476f-892f-2674ea963afc" providerId="ADAL" clId="{C685ED23-9F85-42BD-9FD3-F68855BF53E7}" dt="2024-09-03T06:07:59.660" v="74"/>
        <pc:sldMkLst>
          <pc:docMk/>
          <pc:sldMk cId="3577013097" sldId="498"/>
        </pc:sldMkLst>
      </pc:sldChg>
      <pc:sldChg chg="modNotesTx">
        <pc:chgData name="Kerrie Shanahan" userId="ae473d9f-76e9-476f-892f-2674ea963afc" providerId="ADAL" clId="{C685ED23-9F85-42BD-9FD3-F68855BF53E7}" dt="2024-09-03T06:08:35.383" v="77"/>
        <pc:sldMkLst>
          <pc:docMk/>
          <pc:sldMk cId="2230884598" sldId="499"/>
        </pc:sldMkLst>
      </pc:sldChg>
      <pc:sldChg chg="modNotesTx">
        <pc:chgData name="Kerrie Shanahan" userId="ae473d9f-76e9-476f-892f-2674ea963afc" providerId="ADAL" clId="{C685ED23-9F85-42BD-9FD3-F68855BF53E7}" dt="2024-09-03T06:10:07.056" v="103"/>
        <pc:sldMkLst>
          <pc:docMk/>
          <pc:sldMk cId="3426776120" sldId="502"/>
        </pc:sldMkLst>
      </pc:sldChg>
      <pc:sldChg chg="modNotesTx">
        <pc:chgData name="Kerrie Shanahan" userId="ae473d9f-76e9-476f-892f-2674ea963afc" providerId="ADAL" clId="{C685ED23-9F85-42BD-9FD3-F68855BF53E7}" dt="2024-09-03T06:09:51.893" v="101" actId="20577"/>
        <pc:sldMkLst>
          <pc:docMk/>
          <pc:sldMk cId="945680467" sldId="504"/>
        </pc:sldMkLst>
      </pc:sldChg>
      <pc:sldChg chg="modNotesTx">
        <pc:chgData name="Kerrie Shanahan" userId="ae473d9f-76e9-476f-892f-2674ea963afc" providerId="ADAL" clId="{C685ED23-9F85-42BD-9FD3-F68855BF53E7}" dt="2024-09-03T06:10:19.714" v="104"/>
        <pc:sldMkLst>
          <pc:docMk/>
          <pc:sldMk cId="48479127" sldId="505"/>
        </pc:sldMkLst>
      </pc:sldChg>
      <pc:sldChg chg="modNotesTx">
        <pc:chgData name="Kerrie Shanahan" userId="ae473d9f-76e9-476f-892f-2674ea963afc" providerId="ADAL" clId="{C685ED23-9F85-42BD-9FD3-F68855BF53E7}" dt="2024-09-03T05:52:13.737" v="65"/>
        <pc:sldMkLst>
          <pc:docMk/>
          <pc:sldMk cId="2507169125" sldId="506"/>
        </pc:sldMkLst>
      </pc:sldChg>
      <pc:sldChg chg="modNotesTx">
        <pc:chgData name="Kerrie Shanahan" userId="ae473d9f-76e9-476f-892f-2674ea963afc" providerId="ADAL" clId="{C685ED23-9F85-42BD-9FD3-F68855BF53E7}" dt="2024-09-03T04:56:56.093" v="64" actId="20577"/>
        <pc:sldMkLst>
          <pc:docMk/>
          <pc:sldMk cId="4027708307" sldId="507"/>
        </pc:sldMkLst>
      </pc:sldChg>
      <pc:sldMasterChg chg="modSldLayout">
        <pc:chgData name="Kerrie Shanahan" userId="ae473d9f-76e9-476f-892f-2674ea963afc" providerId="ADAL" clId="{C685ED23-9F85-42BD-9FD3-F68855BF53E7}" dt="2024-09-10T02:10:59.446" v="192" actId="20577"/>
        <pc:sldMasterMkLst>
          <pc:docMk/>
          <pc:sldMasterMk cId="2172787928" sldId="2147483708"/>
        </pc:sldMasterMkLst>
        <pc:sldLayoutChg chg="modSp mod">
          <pc:chgData name="Kerrie Shanahan" userId="ae473d9f-76e9-476f-892f-2674ea963afc" providerId="ADAL" clId="{C685ED23-9F85-42BD-9FD3-F68855BF53E7}" dt="2024-09-10T02:10:59.446" v="192" actId="20577"/>
          <pc:sldLayoutMkLst>
            <pc:docMk/>
            <pc:sldMasterMk cId="2172787928" sldId="2147483708"/>
            <pc:sldLayoutMk cId="1787566143" sldId="2147483765"/>
          </pc:sldLayoutMkLst>
        </pc:sldLayoutChg>
      </pc:sldMasterChg>
    </pc:docChg>
  </pc:docChgLst>
  <pc:docChgLst>
    <pc:chgData name="Kerrie Shanahan" userId="ae473d9f-76e9-476f-892f-2674ea963afc" providerId="ADAL" clId="{85A86B1E-0C9C-4EF6-AE5A-B497C714DC05}"/>
    <pc:docChg chg="undo custSel modSld">
      <pc:chgData name="Kerrie Shanahan" userId="ae473d9f-76e9-476f-892f-2674ea963afc" providerId="ADAL" clId="{85A86B1E-0C9C-4EF6-AE5A-B497C714DC05}" dt="2024-11-26T22:48:55.146" v="140" actId="165"/>
      <pc:docMkLst>
        <pc:docMk/>
      </pc:docMkLst>
      <pc:sldChg chg="addSp delSp modSp mod modNotesTx">
        <pc:chgData name="Kerrie Shanahan" userId="ae473d9f-76e9-476f-892f-2674ea963afc" providerId="ADAL" clId="{85A86B1E-0C9C-4EF6-AE5A-B497C714DC05}" dt="2024-11-26T22:48:18.695" v="132" actId="165"/>
        <pc:sldMkLst>
          <pc:docMk/>
          <pc:sldMk cId="3790191868" sldId="442"/>
        </pc:sldMkLst>
      </pc:sldChg>
      <pc:sldChg chg="addSp delSp modSp mod">
        <pc:chgData name="Kerrie Shanahan" userId="ae473d9f-76e9-476f-892f-2674ea963afc" providerId="ADAL" clId="{85A86B1E-0C9C-4EF6-AE5A-B497C714DC05}" dt="2024-11-26T22:48:23.904" v="133" actId="165"/>
        <pc:sldMkLst>
          <pc:docMk/>
          <pc:sldMk cId="1548968196" sldId="443"/>
        </pc:sldMkLst>
      </pc:sldChg>
      <pc:sldChg chg="addSp delSp modSp mod">
        <pc:chgData name="Kerrie Shanahan" userId="ae473d9f-76e9-476f-892f-2674ea963afc" providerId="ADAL" clId="{85A86B1E-0C9C-4EF6-AE5A-B497C714DC05}" dt="2024-11-26T22:48:40.475" v="137" actId="165"/>
        <pc:sldMkLst>
          <pc:docMk/>
          <pc:sldMk cId="1550106778" sldId="444"/>
        </pc:sldMkLst>
      </pc:sldChg>
      <pc:sldChg chg="addSp delSp modSp mod">
        <pc:chgData name="Kerrie Shanahan" userId="ae473d9f-76e9-476f-892f-2674ea963afc" providerId="ADAL" clId="{85A86B1E-0C9C-4EF6-AE5A-B497C714DC05}" dt="2024-11-26T22:48:55.146" v="140" actId="165"/>
        <pc:sldMkLst>
          <pc:docMk/>
          <pc:sldMk cId="2708634835" sldId="445"/>
        </pc:sldMkLst>
      </pc:sldChg>
      <pc:sldChg chg="modNotesTx">
        <pc:chgData name="Kerrie Shanahan" userId="ae473d9f-76e9-476f-892f-2674ea963afc" providerId="ADAL" clId="{85A86B1E-0C9C-4EF6-AE5A-B497C714DC05}" dt="2024-11-25T05:28:44.779" v="10"/>
        <pc:sldMkLst>
          <pc:docMk/>
          <pc:sldMk cId="536094152" sldId="466"/>
        </pc:sldMkLst>
      </pc:sldChg>
      <pc:sldChg chg="modNotesTx">
        <pc:chgData name="Kerrie Shanahan" userId="ae473d9f-76e9-476f-892f-2674ea963afc" providerId="ADAL" clId="{85A86B1E-0C9C-4EF6-AE5A-B497C714DC05}" dt="2024-11-25T05:29:16.592" v="13" actId="20577"/>
        <pc:sldMkLst>
          <pc:docMk/>
          <pc:sldMk cId="3096463887" sldId="468"/>
        </pc:sldMkLst>
      </pc:sldChg>
      <pc:sldChg chg="modNotesTx">
        <pc:chgData name="Kerrie Shanahan" userId="ae473d9f-76e9-476f-892f-2674ea963afc" providerId="ADAL" clId="{85A86B1E-0C9C-4EF6-AE5A-B497C714DC05}" dt="2024-11-25T05:29:29.259" v="14"/>
        <pc:sldMkLst>
          <pc:docMk/>
          <pc:sldMk cId="3461911102" sldId="469"/>
        </pc:sldMkLst>
      </pc:sldChg>
      <pc:sldChg chg="modNotesTx">
        <pc:chgData name="Kerrie Shanahan" userId="ae473d9f-76e9-476f-892f-2674ea963afc" providerId="ADAL" clId="{85A86B1E-0C9C-4EF6-AE5A-B497C714DC05}" dt="2024-11-25T05:29:40.446" v="15"/>
        <pc:sldMkLst>
          <pc:docMk/>
          <pc:sldMk cId="3868218024" sldId="470"/>
        </pc:sldMkLst>
      </pc:sldChg>
      <pc:sldChg chg="modNotesTx">
        <pc:chgData name="Kerrie Shanahan" userId="ae473d9f-76e9-476f-892f-2674ea963afc" providerId="ADAL" clId="{85A86B1E-0C9C-4EF6-AE5A-B497C714DC05}" dt="2024-11-25T05:29:53.966" v="16"/>
        <pc:sldMkLst>
          <pc:docMk/>
          <pc:sldMk cId="2325795097" sldId="471"/>
        </pc:sldMkLst>
      </pc:sldChg>
      <pc:sldChg chg="modNotesTx">
        <pc:chgData name="Kerrie Shanahan" userId="ae473d9f-76e9-476f-892f-2674ea963afc" providerId="ADAL" clId="{85A86B1E-0C9C-4EF6-AE5A-B497C714DC05}" dt="2024-11-25T05:30:04.774" v="17"/>
        <pc:sldMkLst>
          <pc:docMk/>
          <pc:sldMk cId="2806691242" sldId="472"/>
        </pc:sldMkLst>
      </pc:sldChg>
      <pc:sldChg chg="modNotesTx">
        <pc:chgData name="Kerrie Shanahan" userId="ae473d9f-76e9-476f-892f-2674ea963afc" providerId="ADAL" clId="{85A86B1E-0C9C-4EF6-AE5A-B497C714DC05}" dt="2024-11-25T05:30:14.726" v="18"/>
        <pc:sldMkLst>
          <pc:docMk/>
          <pc:sldMk cId="2667868244" sldId="473"/>
        </pc:sldMkLst>
      </pc:sldChg>
      <pc:sldChg chg="addSp delSp modSp mod modNotesTx">
        <pc:chgData name="Kerrie Shanahan" userId="ae473d9f-76e9-476f-892f-2674ea963afc" providerId="ADAL" clId="{85A86B1E-0C9C-4EF6-AE5A-B497C714DC05}" dt="2024-11-26T00:30:29.446" v="80" actId="478"/>
        <pc:sldMkLst>
          <pc:docMk/>
          <pc:sldMk cId="908412850" sldId="475"/>
        </pc:sldMkLst>
      </pc:sldChg>
      <pc:sldChg chg="addSp delSp modSp mod modNotesTx">
        <pc:chgData name="Kerrie Shanahan" userId="ae473d9f-76e9-476f-892f-2674ea963afc" providerId="ADAL" clId="{85A86B1E-0C9C-4EF6-AE5A-B497C714DC05}" dt="2024-11-26T00:30:16.206" v="76" actId="478"/>
        <pc:sldMkLst>
          <pc:docMk/>
          <pc:sldMk cId="1716554648" sldId="476"/>
        </pc:sldMkLst>
      </pc:sldChg>
      <pc:sldChg chg="modNotesTx">
        <pc:chgData name="Kerrie Shanahan" userId="ae473d9f-76e9-476f-892f-2674ea963afc" providerId="ADAL" clId="{85A86B1E-0C9C-4EF6-AE5A-B497C714DC05}" dt="2024-11-25T05:29:00.362" v="11"/>
        <pc:sldMkLst>
          <pc:docMk/>
          <pc:sldMk cId="4152176365" sldId="496"/>
        </pc:sldMkLst>
      </pc:sldChg>
      <pc:sldChg chg="addSp delSp modSp mod modNotesTx">
        <pc:chgData name="Kerrie Shanahan" userId="ae473d9f-76e9-476f-892f-2674ea963afc" providerId="ADAL" clId="{85A86B1E-0C9C-4EF6-AE5A-B497C714DC05}" dt="2024-11-26T00:28:08.525" v="42" actId="20577"/>
        <pc:sldMkLst>
          <pc:docMk/>
          <pc:sldMk cId="3577013097" sldId="498"/>
        </pc:sldMkLst>
      </pc:sldChg>
      <pc:sldChg chg="addSp delSp modSp mod modNotesTx">
        <pc:chgData name="Kerrie Shanahan" userId="ae473d9f-76e9-476f-892f-2674ea963afc" providerId="ADAL" clId="{85A86B1E-0C9C-4EF6-AE5A-B497C714DC05}" dt="2024-11-26T00:29:55.801" v="70" actId="164"/>
        <pc:sldMkLst>
          <pc:docMk/>
          <pc:sldMk cId="2230884598" sldId="499"/>
        </pc:sldMkLst>
      </pc:sldChg>
      <pc:sldChg chg="modNotesTx">
        <pc:chgData name="Kerrie Shanahan" userId="ae473d9f-76e9-476f-892f-2674ea963afc" providerId="ADAL" clId="{85A86B1E-0C9C-4EF6-AE5A-B497C714DC05}" dt="2024-11-25T05:32:14.074" v="27" actId="5793"/>
        <pc:sldMkLst>
          <pc:docMk/>
          <pc:sldMk cId="3426776120" sldId="502"/>
        </pc:sldMkLst>
      </pc:sldChg>
      <pc:sldChg chg="modNotesTx">
        <pc:chgData name="Kerrie Shanahan" userId="ae473d9f-76e9-476f-892f-2674ea963afc" providerId="ADAL" clId="{85A86B1E-0C9C-4EF6-AE5A-B497C714DC05}" dt="2024-11-26T00:31:28.995" v="88" actId="20577"/>
        <pc:sldMkLst>
          <pc:docMk/>
          <pc:sldMk cId="945680467" sldId="504"/>
        </pc:sldMkLst>
      </pc:sldChg>
      <pc:sldChg chg="modNotesTx">
        <pc:chgData name="Kerrie Shanahan" userId="ae473d9f-76e9-476f-892f-2674ea963afc" providerId="ADAL" clId="{85A86B1E-0C9C-4EF6-AE5A-B497C714DC05}" dt="2024-11-26T04:23:08.424" v="103" actId="20577"/>
        <pc:sldMkLst>
          <pc:docMk/>
          <pc:sldMk cId="48479127" sldId="505"/>
        </pc:sldMkLst>
      </pc:sldChg>
      <pc:sldChg chg="modNotesTx">
        <pc:chgData name="Kerrie Shanahan" userId="ae473d9f-76e9-476f-892f-2674ea963afc" providerId="ADAL" clId="{85A86B1E-0C9C-4EF6-AE5A-B497C714DC05}" dt="2024-11-26T03:09:28.386" v="92" actId="20577"/>
        <pc:sldMkLst>
          <pc:docMk/>
          <pc:sldMk cId="702303488" sldId="511"/>
        </pc:sldMkLst>
      </pc:sldChg>
      <pc:sldChg chg="modNotesTx">
        <pc:chgData name="Kerrie Shanahan" userId="ae473d9f-76e9-476f-892f-2674ea963afc" providerId="ADAL" clId="{85A86B1E-0C9C-4EF6-AE5A-B497C714DC05}" dt="2024-11-25T05:27:50.217" v="7" actId="20577"/>
        <pc:sldMkLst>
          <pc:docMk/>
          <pc:sldMk cId="1259779433" sldId="514"/>
        </pc:sldMkLst>
      </pc:sldChg>
      <pc:sldChg chg="modNotesTx">
        <pc:chgData name="Kerrie Shanahan" userId="ae473d9f-76e9-476f-892f-2674ea963afc" providerId="ADAL" clId="{85A86B1E-0C9C-4EF6-AE5A-B497C714DC05}" dt="2024-11-25T05:28:08.418" v="9" actId="20577"/>
        <pc:sldMkLst>
          <pc:docMk/>
          <pc:sldMk cId="1971552586" sldId="515"/>
        </pc:sldMkLst>
      </pc:sldChg>
      <pc:sldChg chg="modSp">
        <pc:chgData name="Kerrie Shanahan" userId="ae473d9f-76e9-476f-892f-2674ea963afc" providerId="ADAL" clId="{85A86B1E-0C9C-4EF6-AE5A-B497C714DC05}" dt="2024-11-26T22:28:17.855" v="131" actId="1076"/>
        <pc:sldMkLst>
          <pc:docMk/>
          <pc:sldMk cId="1797789494" sldId="518"/>
        </pc:sldMkLst>
      </pc:sldChg>
      <pc:sldChg chg="modNotesTx">
        <pc:chgData name="Kerrie Shanahan" userId="ae473d9f-76e9-476f-892f-2674ea963afc" providerId="ADAL" clId="{85A86B1E-0C9C-4EF6-AE5A-B497C714DC05}" dt="2024-11-26T00:23:40.689" v="38" actId="20577"/>
        <pc:sldMkLst>
          <pc:docMk/>
          <pc:sldMk cId="3324446923" sldId="519"/>
        </pc:sldMkLst>
      </pc:sldChg>
    </pc:docChg>
  </pc:docChgLst>
  <pc:docChgLst>
    <pc:chgData name="Kerrie Shanahan" userId="ae473d9f-76e9-476f-892f-2674ea963afc" providerId="ADAL" clId="{B0FF5610-9C1A-4DA2-BDCB-398D8E9946C1}"/>
    <pc:docChg chg="undo redo custSel modSld">
      <pc:chgData name="Kerrie Shanahan" userId="ae473d9f-76e9-476f-892f-2674ea963afc" providerId="ADAL" clId="{B0FF5610-9C1A-4DA2-BDCB-398D8E9946C1}" dt="2024-11-04T00:39:41.126" v="139" actId="20577"/>
      <pc:docMkLst>
        <pc:docMk/>
      </pc:docMkLst>
      <pc:sldChg chg="modSp modNotesTx">
        <pc:chgData name="Kerrie Shanahan" userId="ae473d9f-76e9-476f-892f-2674ea963afc" providerId="ADAL" clId="{B0FF5610-9C1A-4DA2-BDCB-398D8E9946C1}" dt="2024-10-15T23:58:41.107" v="112" actId="14826"/>
        <pc:sldMkLst>
          <pc:docMk/>
          <pc:sldMk cId="4150549256" sldId="437"/>
        </pc:sldMkLst>
      </pc:sldChg>
      <pc:sldChg chg="modSp mod modNotesTx">
        <pc:chgData name="Kerrie Shanahan" userId="ae473d9f-76e9-476f-892f-2674ea963afc" providerId="ADAL" clId="{B0FF5610-9C1A-4DA2-BDCB-398D8E9946C1}" dt="2024-10-15T23:05:47.500" v="69" actId="20577"/>
        <pc:sldMkLst>
          <pc:docMk/>
          <pc:sldMk cId="3662316055" sldId="441"/>
        </pc:sldMkLst>
      </pc:sldChg>
      <pc:sldChg chg="modNotesTx">
        <pc:chgData name="Kerrie Shanahan" userId="ae473d9f-76e9-476f-892f-2674ea963afc" providerId="ADAL" clId="{B0FF5610-9C1A-4DA2-BDCB-398D8E9946C1}" dt="2024-10-15T22:56:08.307" v="65" actId="20577"/>
        <pc:sldMkLst>
          <pc:docMk/>
          <pc:sldMk cId="1548968196" sldId="443"/>
        </pc:sldMkLst>
      </pc:sldChg>
      <pc:sldChg chg="addSp modSp mod modNotesTx">
        <pc:chgData name="Kerrie Shanahan" userId="ae473d9f-76e9-476f-892f-2674ea963afc" providerId="ADAL" clId="{B0FF5610-9C1A-4DA2-BDCB-398D8E9946C1}" dt="2024-11-04T00:39:41.126" v="139" actId="20577"/>
        <pc:sldMkLst>
          <pc:docMk/>
          <pc:sldMk cId="240114052" sldId="449"/>
        </pc:sldMkLst>
      </pc:sldChg>
      <pc:sldChg chg="modNotesTx">
        <pc:chgData name="Kerrie Shanahan" userId="ae473d9f-76e9-476f-892f-2674ea963afc" providerId="ADAL" clId="{B0FF5610-9C1A-4DA2-BDCB-398D8E9946C1}" dt="2024-10-15T23:10:37.927" v="70"/>
        <pc:sldMkLst>
          <pc:docMk/>
          <pc:sldMk cId="2507169125" sldId="506"/>
        </pc:sldMkLst>
      </pc:sldChg>
      <pc:sldChg chg="modNotesTx">
        <pc:chgData name="Kerrie Shanahan" userId="ae473d9f-76e9-476f-892f-2674ea963afc" providerId="ADAL" clId="{B0FF5610-9C1A-4DA2-BDCB-398D8E9946C1}" dt="2024-10-15T23:13:30.239" v="79" actId="20577"/>
        <pc:sldMkLst>
          <pc:docMk/>
          <pc:sldMk cId="4027708307" sldId="507"/>
        </pc:sldMkLst>
      </pc:sldChg>
      <pc:sldChg chg="modNotesTx">
        <pc:chgData name="Kerrie Shanahan" userId="ae473d9f-76e9-476f-892f-2674ea963afc" providerId="ADAL" clId="{B0FF5610-9C1A-4DA2-BDCB-398D8E9946C1}" dt="2024-10-15T23:14:49.590" v="82" actId="20577"/>
        <pc:sldMkLst>
          <pc:docMk/>
          <pc:sldMk cId="1652726119" sldId="509"/>
        </pc:sldMkLst>
      </pc:sldChg>
      <pc:sldChg chg="modNotesTx">
        <pc:chgData name="Kerrie Shanahan" userId="ae473d9f-76e9-476f-892f-2674ea963afc" providerId="ADAL" clId="{B0FF5610-9C1A-4DA2-BDCB-398D8E9946C1}" dt="2024-10-15T23:32:43.567" v="111" actId="20577"/>
        <pc:sldMkLst>
          <pc:docMk/>
          <pc:sldMk cId="409148390" sldId="520"/>
        </pc:sldMkLst>
      </pc:sldChg>
      <pc:sldChg chg="modNotesTx">
        <pc:chgData name="Kerrie Shanahan" userId="ae473d9f-76e9-476f-892f-2674ea963afc" providerId="ADAL" clId="{B0FF5610-9C1A-4DA2-BDCB-398D8E9946C1}" dt="2024-10-15T05:20:54.744" v="20" actId="20577"/>
        <pc:sldMkLst>
          <pc:docMk/>
          <pc:sldMk cId="3556024566" sldId="524"/>
        </pc:sldMkLst>
      </pc:sldChg>
    </pc:docChg>
  </pc:docChgLst>
  <pc:docChgLst>
    <pc:chgData name="Kerrie Shanahan" userId="ae473d9f-76e9-476f-892f-2674ea963afc" providerId="ADAL" clId="{AEFB7683-22F5-4B48-AB98-23BA6988291F}"/>
    <pc:docChg chg="modSld modMainMaster">
      <pc:chgData name="Kerrie Shanahan" userId="ae473d9f-76e9-476f-892f-2674ea963afc" providerId="ADAL" clId="{AEFB7683-22F5-4B48-AB98-23BA6988291F}" dt="2025-02-05T00:23:08.948" v="24" actId="20577"/>
      <pc:docMkLst>
        <pc:docMk/>
      </pc:docMkLst>
      <pc:sldChg chg="modSp mod modNotesTx">
        <pc:chgData name="Kerrie Shanahan" userId="ae473d9f-76e9-476f-892f-2674ea963afc" providerId="ADAL" clId="{AEFB7683-22F5-4B48-AB98-23BA6988291F}" dt="2025-02-05T00:22:52.303" v="22" actId="20577"/>
        <pc:sldMkLst>
          <pc:docMk/>
          <pc:sldMk cId="409148390" sldId="520"/>
        </pc:sldMkLst>
      </pc:sldChg>
      <pc:sldMasterChg chg="modSldLayout">
        <pc:chgData name="Kerrie Shanahan" userId="ae473d9f-76e9-476f-892f-2674ea963afc" providerId="ADAL" clId="{AEFB7683-22F5-4B48-AB98-23BA6988291F}" dt="2025-02-05T00:23:08.948" v="24" actId="20577"/>
        <pc:sldMasterMkLst>
          <pc:docMk/>
          <pc:sldMasterMk cId="2172787928" sldId="2147483708"/>
        </pc:sldMasterMkLst>
        <pc:sldLayoutChg chg="modSp mod">
          <pc:chgData name="Kerrie Shanahan" userId="ae473d9f-76e9-476f-892f-2674ea963afc" providerId="ADAL" clId="{AEFB7683-22F5-4B48-AB98-23BA6988291F}" dt="2025-02-05T00:23:08.948" v="24" actId="20577"/>
          <pc:sldLayoutMkLst>
            <pc:docMk/>
            <pc:sldMasterMk cId="2172787928" sldId="2147483708"/>
            <pc:sldLayoutMk cId="1999497906" sldId="2147483782"/>
          </pc:sldLayoutMkLst>
        </pc:sldLayoutChg>
      </pc:sldMasterChg>
    </pc:docChg>
  </pc:docChgLst>
  <pc:docChgLst>
    <pc:chgData name="Rebecca McEwan" userId="ff810c5d-fc8a-4cb6-9b96-8b31b958f764" providerId="ADAL" clId="{FE33437A-F88B-44C7-9B59-9303648DE28F}"/>
    <pc:docChg chg="undo custSel modSld">
      <pc:chgData name="Rebecca McEwan" userId="ff810c5d-fc8a-4cb6-9b96-8b31b958f764" providerId="ADAL" clId="{FE33437A-F88B-44C7-9B59-9303648DE28F}" dt="2024-10-01T04:58:48.691" v="1049" actId="20577"/>
      <pc:docMkLst>
        <pc:docMk/>
      </pc:docMkLst>
      <pc:sldChg chg="addSp delSp modSp mod modNotesTx">
        <pc:chgData name="Rebecca McEwan" userId="ff810c5d-fc8a-4cb6-9b96-8b31b958f764" providerId="ADAL" clId="{FE33437A-F88B-44C7-9B59-9303648DE28F}" dt="2024-10-01T04:58:48.691" v="1049" actId="20577"/>
        <pc:sldMkLst>
          <pc:docMk/>
          <pc:sldMk cId="1921910358" sldId="517"/>
        </pc:sldMkLst>
      </pc:sldChg>
      <pc:sldChg chg="addSp delSp modSp mod modNotesTx">
        <pc:chgData name="Rebecca McEwan" userId="ff810c5d-fc8a-4cb6-9b96-8b31b958f764" providerId="ADAL" clId="{FE33437A-F88B-44C7-9B59-9303648DE28F}" dt="2024-10-01T04:34:48.808" v="99" actId="20577"/>
        <pc:sldMkLst>
          <pc:docMk/>
          <pc:sldMk cId="1797789494" sldId="518"/>
        </pc:sldMkLst>
      </pc:sldChg>
      <pc:sldChg chg="addSp delSp modSp mod modNotesTx">
        <pc:chgData name="Rebecca McEwan" userId="ff810c5d-fc8a-4cb6-9b96-8b31b958f764" providerId="ADAL" clId="{FE33437A-F88B-44C7-9B59-9303648DE28F}" dt="2024-10-01T04:51:13.789" v="1002" actId="6549"/>
        <pc:sldMkLst>
          <pc:docMk/>
          <pc:sldMk cId="3324446923" sldId="519"/>
        </pc:sldMkLst>
      </pc:sldChg>
    </pc:docChg>
  </pc:docChgLst>
  <pc:docChgLst>
    <pc:chgData name="Rebecca McEwan" userId="ff810c5d-fc8a-4cb6-9b96-8b31b958f764" providerId="ADAL" clId="{324FB893-FD1C-4E05-95C3-DD43E6B44A45}"/>
    <pc:docChg chg="undo custSel modSld">
      <pc:chgData name="Rebecca McEwan" userId="ff810c5d-fc8a-4cb6-9b96-8b31b958f764" providerId="ADAL" clId="{324FB893-FD1C-4E05-95C3-DD43E6B44A45}" dt="2024-09-17T05:51:14.622" v="80" actId="20577"/>
      <pc:docMkLst>
        <pc:docMk/>
      </pc:docMkLst>
      <pc:sldChg chg="modSp mod">
        <pc:chgData name="Rebecca McEwan" userId="ff810c5d-fc8a-4cb6-9b96-8b31b958f764" providerId="ADAL" clId="{324FB893-FD1C-4E05-95C3-DD43E6B44A45}" dt="2024-09-17T05:44:04.086" v="3" actId="6549"/>
        <pc:sldMkLst>
          <pc:docMk/>
          <pc:sldMk cId="3096463887" sldId="468"/>
        </pc:sldMkLst>
      </pc:sldChg>
      <pc:sldChg chg="modSp mod">
        <pc:chgData name="Rebecca McEwan" userId="ff810c5d-fc8a-4cb6-9b96-8b31b958f764" providerId="ADAL" clId="{324FB893-FD1C-4E05-95C3-DD43E6B44A45}" dt="2024-09-17T05:45:25.765" v="5" actId="20577"/>
        <pc:sldMkLst>
          <pc:docMk/>
          <pc:sldMk cId="2325795097" sldId="471"/>
        </pc:sldMkLst>
      </pc:sldChg>
      <pc:sldChg chg="modNotesTx">
        <pc:chgData name="Rebecca McEwan" userId="ff810c5d-fc8a-4cb6-9b96-8b31b958f764" providerId="ADAL" clId="{324FB893-FD1C-4E05-95C3-DD43E6B44A45}" dt="2024-09-17T05:48:15.325" v="73" actId="6549"/>
        <pc:sldMkLst>
          <pc:docMk/>
          <pc:sldMk cId="1716554648" sldId="476"/>
        </pc:sldMkLst>
      </pc:sldChg>
      <pc:sldChg chg="modSp mod">
        <pc:chgData name="Rebecca McEwan" userId="ff810c5d-fc8a-4cb6-9b96-8b31b958f764" providerId="ADAL" clId="{324FB893-FD1C-4E05-95C3-DD43E6B44A45}" dt="2024-09-17T05:51:14.622" v="80" actId="20577"/>
        <pc:sldMkLst>
          <pc:docMk/>
          <pc:sldMk cId="3005270447" sldId="480"/>
        </pc:sldMkLst>
      </pc:sldChg>
      <pc:sldChg chg="modNotesTx">
        <pc:chgData name="Rebecca McEwan" userId="ff810c5d-fc8a-4cb6-9b96-8b31b958f764" providerId="ADAL" clId="{324FB893-FD1C-4E05-95C3-DD43E6B44A45}" dt="2024-09-17T05:49:20.222" v="78" actId="6549"/>
        <pc:sldMkLst>
          <pc:docMk/>
          <pc:sldMk cId="945680467" sldId="504"/>
        </pc:sldMkLst>
      </pc:sldChg>
      <pc:sldChg chg="modNotesTx">
        <pc:chgData name="Rebecca McEwan" userId="ff810c5d-fc8a-4cb6-9b96-8b31b958f764" providerId="ADAL" clId="{324FB893-FD1C-4E05-95C3-DD43E6B44A45}" dt="2024-09-17T05:48:28.454" v="77" actId="6549"/>
        <pc:sldMkLst>
          <pc:docMk/>
          <pc:sldMk cId="2507169125" sldId="506"/>
        </pc:sldMkLst>
      </pc:sldChg>
    </pc:docChg>
  </pc:docChgLst>
  <pc:docChgLst>
    <pc:chgData name="Liz Heynes" userId="e5ff50d5-f39a-42f6-9e9f-e790bcc8c38d" providerId="ADAL" clId="{E6E0AD78-E75F-4531-B884-DD476F89C9D0}"/>
    <pc:docChg chg="modSld">
      <pc:chgData name="Liz Heynes" userId="e5ff50d5-f39a-42f6-9e9f-e790bcc8c38d" providerId="ADAL" clId="{E6E0AD78-E75F-4531-B884-DD476F89C9D0}" dt="2025-02-05T22:09:32.195" v="29" actId="20577"/>
      <pc:docMkLst>
        <pc:docMk/>
      </pc:docMkLst>
      <pc:sldChg chg="modSp mod">
        <pc:chgData name="Liz Heynes" userId="e5ff50d5-f39a-42f6-9e9f-e790bcc8c38d" providerId="ADAL" clId="{E6E0AD78-E75F-4531-B884-DD476F89C9D0}" dt="2025-02-05T22:09:05.863" v="21" actId="1076"/>
        <pc:sldMkLst>
          <pc:docMk/>
          <pc:sldMk cId="3662316055" sldId="441"/>
        </pc:sldMkLst>
      </pc:sldChg>
      <pc:sldChg chg="modSp mod">
        <pc:chgData name="Liz Heynes" userId="e5ff50d5-f39a-42f6-9e9f-e790bcc8c38d" providerId="ADAL" clId="{E6E0AD78-E75F-4531-B884-DD476F89C9D0}" dt="2025-02-05T22:09:32.195" v="29" actId="20577"/>
        <pc:sldMkLst>
          <pc:docMk/>
          <pc:sldMk cId="240114052" sldId="449"/>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26/06/2025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26/06/2025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12 and 13)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o</a:t>
            </a:r>
            <a:r>
              <a:rPr lang="en-AU" dirty="0"/>
              <a:t> says /o/ (slides 14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irregular word </a:t>
            </a:r>
            <a:r>
              <a:rPr lang="en-AU" b="1" dirty="0"/>
              <a:t>has</a:t>
            </a:r>
            <a:r>
              <a:rPr lang="en-AU" dirty="0"/>
              <a:t> (slides 31 and 32).</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endParaRPr lang="en-AU" dirty="0">
              <a:cs typeface="Calibri"/>
            </a:endParaRPr>
          </a:p>
          <a:p>
            <a:pPr>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u="none" dirty="0"/>
              <a:t>Prepare application tasks for independent practice (slide 39) using the </a:t>
            </a:r>
            <a:r>
              <a:rPr lang="en-US" u="none" dirty="0"/>
              <a:t>Phase 2 decodable resources, also included in the download folder for this phase.</a:t>
            </a:r>
            <a:endParaRPr lang="en-AU" u="none" dirty="0"/>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hen is a red hen.</a:t>
            </a:r>
            <a:r>
              <a:rPr lang="en-US"/>
              <a:t> Then have students repeat the sentence to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Pound the sound: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will use your hand to ‘pound the sounds’ in a word.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drum</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drum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drrrrummmm</a:t>
            </a:r>
            <a:r>
              <a:rPr lang="en-US" b="0" i="0"/>
              <a:t> (stretching out the sounds).</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a:t>Then, make a fist and pound the ground or the whiteboard left to right as you say the single sounds /d/, /r/, /u/,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joint </a:t>
            </a:r>
            <a:r>
              <a:rPr lang="en-US" b="0"/>
              <a:t>(/j/, /oi/, /n/, /t/)</a:t>
            </a:r>
          </a:p>
          <a:p>
            <a:pPr marL="171450" indent="-171450">
              <a:buFont typeface="Arial" panose="020B0604020202020204" pitchFamily="34" charset="0"/>
              <a:buChar char="•"/>
            </a:pPr>
            <a:r>
              <a:rPr lang="en-US" b="1"/>
              <a:t>wealth </a:t>
            </a:r>
            <a:r>
              <a:rPr lang="en-US" b="0"/>
              <a:t>(/w/, /e/, /l/, /</a:t>
            </a:r>
            <a:r>
              <a:rPr lang="en-US" b="0" err="1"/>
              <a:t>th</a:t>
            </a:r>
            <a:r>
              <a:rPr lang="en-US" b="0"/>
              <a:t>/)</a:t>
            </a:r>
          </a:p>
          <a:p>
            <a:pPr marL="171450" indent="-171450">
              <a:buFont typeface="Arial" panose="020B0604020202020204" pitchFamily="34" charset="0"/>
              <a:buChar char="•"/>
            </a:pPr>
            <a:r>
              <a:rPr lang="en-US" b="1"/>
              <a:t>stack </a:t>
            </a:r>
            <a:r>
              <a:rPr lang="en-US" b="0"/>
              <a:t>(/s/, /t/, /a/, /k/).</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model the process then support students to try again.</a:t>
            </a:r>
            <a:endParaRPr lang="en-US" b="1"/>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Pound the sound: </a:t>
            </a:r>
            <a:r>
              <a:rPr lang="en-US" b="0"/>
              <a:t>targeting phoneme segmenting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the students a word from the list below.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each word, support students to:</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say the word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stretch the sounds</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a:t>pound the single sounds from left to right.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crab </a:t>
            </a:r>
            <a:r>
              <a:rPr lang="en-US" b="0"/>
              <a:t>(/k/, /r/, a/, /b/)</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spray</a:t>
            </a:r>
            <a:r>
              <a:rPr lang="en-US" b="0"/>
              <a:t> (/s/, /p/, /r/, /ā/)</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plum </a:t>
            </a:r>
            <a:r>
              <a:rPr lang="en-US" b="0"/>
              <a:t>(/p/, /l/, /u/, /m/)</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segment the sounds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o</a:t>
            </a:r>
            <a:r>
              <a:rPr lang="en-AU" sz="1200" kern="1200">
                <a:effectLst/>
                <a:latin typeface="Calibri" panose="020F0502020204030204" pitchFamily="34" charset="0"/>
                <a:ea typeface="Times New Roman" panose="02020603050405020304" pitchFamily="18" charset="0"/>
              </a:rPr>
              <a:t> making an /o/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 in this lesson is </a:t>
            </a:r>
            <a:r>
              <a:rPr lang="en-AU" sz="1200" b="1" kern="1200">
                <a:effectLst/>
                <a:latin typeface="Calibri"/>
                <a:ea typeface="Times New Roman" panose="02020603050405020304" pitchFamily="18" charset="0"/>
                <a:cs typeface="Calibri"/>
              </a:rPr>
              <a:t>‘has’</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pPr>
              <a:defRPr/>
            </a:pPr>
            <a:r>
              <a:rPr lang="en-AU" sz="1200" b="1" kern="1200">
                <a:effectLst/>
                <a:latin typeface="Calibri"/>
                <a:ea typeface="Times New Roman" panose="02020603050405020304" pitchFamily="18" charset="0"/>
                <a:cs typeface="Calibri"/>
              </a:rPr>
              <a:t>*</a:t>
            </a: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t>
            </a:r>
            <a:r>
              <a:rPr lang="en-AU">
                <a:latin typeface="Calibri"/>
                <a:ea typeface="Times New Roman" panose="02020603050405020304" pitchFamily="18" charset="0"/>
                <a:cs typeface="Calibri"/>
              </a:rPr>
              <a:t>and spelling</a:t>
            </a:r>
            <a:r>
              <a:rPr lang="en-AU" sz="1200" kern="1200">
                <a:effectLst/>
                <a:latin typeface="Calibri"/>
                <a:ea typeface="Times New Roman" panose="02020603050405020304" pitchFamily="18" charset="0"/>
                <a:cs typeface="Calibri"/>
              </a:rPr>
              <a:t> 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o</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o </a:t>
            </a:r>
            <a:r>
              <a:rPr lang="en-US" dirty="0">
                <a:solidFill>
                  <a:srgbClr val="0E1E42"/>
                </a:solidFill>
                <a:ea typeface="+mj-lt"/>
                <a:cs typeface="Calibri"/>
              </a:rPr>
              <a:t>makes is /o/.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o </a:t>
            </a:r>
            <a:r>
              <a:rPr lang="en-US" dirty="0"/>
              <a:t>says /o/</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 </a:t>
            </a:r>
            <a:r>
              <a:rPr lang="en-US" b="1"/>
              <a:t>o </a:t>
            </a:r>
            <a:r>
              <a:rPr lang="en-US"/>
              <a:t>says /o/</a:t>
            </a:r>
          </a:p>
          <a:p>
            <a:endParaRPr lang="en-US"/>
          </a:p>
          <a:p>
            <a:r>
              <a:rPr lang="en-US"/>
              <a:t>Check that students are using the correct entry and exit points and give feedback.</a:t>
            </a:r>
          </a:p>
          <a:p>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/o/: </a:t>
            </a:r>
            <a:r>
              <a:rPr lang="en-US" b="1"/>
              <a:t>ball</a:t>
            </a:r>
            <a:r>
              <a:rPr lang="en-US" b="0"/>
              <a:t>,</a:t>
            </a:r>
            <a:r>
              <a:rPr lang="en-US" b="1"/>
              <a:t> octopus</a:t>
            </a:r>
            <a:r>
              <a:rPr lang="en-US" b="0"/>
              <a:t>,</a:t>
            </a:r>
            <a:r>
              <a:rPr lang="en-US" b="1"/>
              <a:t> office</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/o/: </a:t>
            </a:r>
            <a:r>
              <a:rPr lang="en-US" b="1"/>
              <a:t>ox</a:t>
            </a:r>
            <a:r>
              <a:rPr lang="en-US" b="0"/>
              <a:t>,</a:t>
            </a:r>
            <a:r>
              <a:rPr lang="en-US" b="1"/>
              <a:t> tree</a:t>
            </a:r>
            <a:r>
              <a:rPr lang="en-US" b="0"/>
              <a:t>,</a:t>
            </a:r>
            <a:r>
              <a:rPr lang="en-US" b="1"/>
              <a:t> orange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(4 sounds)</a:t>
            </a:r>
          </a:p>
          <a:p>
            <a:endParaRPr lang="en-US" b="0"/>
          </a:p>
          <a:p>
            <a:r>
              <a:rPr lang="en-US" b="0"/>
              <a:t>For this oral phonemic awareness activity, remember to focus on sounds, not spelling. </a:t>
            </a:r>
          </a:p>
          <a:p>
            <a:endParaRPr lang="en-US" b="0"/>
          </a:p>
          <a:p>
            <a:r>
              <a:rPr lang="en-US" b="0"/>
              <a:t>Tell students that you have made a list of words. Each word has four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four fingers to show that the word has four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pink </a:t>
            </a:r>
            <a:r>
              <a:rPr lang="en-US" b="0" i="0"/>
              <a:t>(/p/, /</a:t>
            </a:r>
            <a:r>
              <a:rPr lang="en-US" b="0" i="0" err="1"/>
              <a:t>i</a:t>
            </a:r>
            <a:r>
              <a:rPr lang="en-US" b="0" i="0"/>
              <a:t>/, /ng/, /k/)</a:t>
            </a:r>
          </a:p>
          <a:p>
            <a:pPr marL="171450" indent="-171450">
              <a:buFont typeface="Arial" panose="020B0604020202020204" pitchFamily="34" charset="0"/>
              <a:buChar char="•"/>
            </a:pPr>
            <a:r>
              <a:rPr lang="en-US" b="1" i="0"/>
              <a:t>speed</a:t>
            </a:r>
            <a:r>
              <a:rPr lang="en-US" b="0" i="0"/>
              <a:t> (/s/, /p/, /ē/, /d/)</a:t>
            </a:r>
          </a:p>
          <a:p>
            <a:pPr marL="171450" indent="-171450">
              <a:buFont typeface="Arial" panose="020B0604020202020204" pitchFamily="34" charset="0"/>
              <a:buChar char="•"/>
            </a:pPr>
            <a:r>
              <a:rPr lang="en-US" b="1" i="0"/>
              <a:t>waist</a:t>
            </a:r>
            <a:r>
              <a:rPr lang="en-US" b="0" i="0"/>
              <a:t> (/w/, /ā/, /s/, /t/).</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remodel the process. For example, bend</a:t>
            </a:r>
            <a:r>
              <a:rPr lang="en-US" i="1"/>
              <a:t>, beeennnd, /b/, /e/, /n/, /d/</a:t>
            </a:r>
            <a:r>
              <a:rPr lang="en-US"/>
              <a:t>. Then ask students to try again.</a:t>
            </a:r>
          </a:p>
          <a:p>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pop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pop</a:t>
            </a:r>
            <a:r>
              <a:rPr lang="en-US" b="0"/>
              <a:t>,</a:t>
            </a:r>
            <a:r>
              <a:rPr lang="en-US" b="1"/>
              <a:t> rod</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pop</a:t>
            </a:r>
            <a:r>
              <a:rPr lang="en-US" b="0"/>
              <a:t>,</a:t>
            </a:r>
            <a:r>
              <a:rPr lang="en-US" b="1"/>
              <a:t> rod</a:t>
            </a:r>
            <a:r>
              <a:rPr lang="en-US" b="0"/>
              <a:t>,</a:t>
            </a:r>
            <a:r>
              <a:rPr lang="en-US" b="1"/>
              <a:t> dot</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pot</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pot</a:t>
            </a:r>
            <a:r>
              <a:rPr lang="en-US" b="0"/>
              <a:t>,</a:t>
            </a:r>
            <a:r>
              <a:rPr lang="en-US" b="1"/>
              <a:t> top</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moon</a:t>
            </a:r>
            <a:r>
              <a:rPr lang="en-US" b="0"/>
              <a:t>,</a:t>
            </a:r>
            <a:r>
              <a:rPr lang="en-US" b="1"/>
              <a:t> noodles</a:t>
            </a:r>
            <a:r>
              <a:rPr lang="en-US" b="0"/>
              <a:t>,</a:t>
            </a:r>
            <a:r>
              <a:rPr lang="en-US" b="1"/>
              <a:t> egg</a:t>
            </a:r>
            <a:r>
              <a:rPr lang="en-US" b="0"/>
              <a:t>,</a:t>
            </a:r>
            <a:r>
              <a:rPr lang="en-US" b="1"/>
              <a:t> horse</a:t>
            </a:r>
            <a:r>
              <a:rPr lang="en-US" b="0"/>
              <a:t>,</a:t>
            </a:r>
            <a:r>
              <a:rPr lang="en-US" b="1"/>
              <a:t> ram</a:t>
            </a:r>
            <a:r>
              <a:rPr lang="en-US" b="0"/>
              <a:t>,</a:t>
            </a:r>
            <a:r>
              <a:rPr lang="en-US" b="1"/>
              <a:t> doll</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/n/ sound. Repeat with /m/, /e/, /h/, /r/, /d/.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/n/? </a:t>
            </a:r>
            <a:r>
              <a:rPr lang="en-US" i="0"/>
              <a:t>Students should say the matching word aloud. </a:t>
            </a:r>
            <a:r>
              <a:rPr lang="en-US"/>
              <a:t>Repeat with /m/, /e/, /h/, /r/, /d/.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pot</a:t>
            </a:r>
            <a:r>
              <a:rPr lang="en-US" b="0"/>
              <a:t>,</a:t>
            </a:r>
            <a:r>
              <a:rPr lang="en-US" b="1"/>
              <a:t> top, hot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Calibri" panose="020F0502020204030204" pitchFamily="34" charset="0"/>
                <a:ea typeface="Times New Roman" panose="02020603050405020304" pitchFamily="18" charset="0"/>
              </a:rPr>
              <a:t>In this lesson, the procedure for learning irregular words has been adapted to suit the early stages of instruction. You will lead and demonstrate the process used to introduce irregular words in order for students to become familiar with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correspondences for any letters that have not yet been taught.</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this sound for the letter ‘</a:t>
            </a:r>
            <a:r>
              <a:rPr lang="en-AU" sz="1200" b="1">
                <a:effectLst/>
                <a:latin typeface="Calibri" panose="020F0502020204030204" pitchFamily="34" charset="0"/>
                <a:ea typeface="Calibri" panose="020F0502020204030204" pitchFamily="34" charset="0"/>
                <a:cs typeface="Calibri" panose="020F0502020204030204" pitchFamily="34" charset="0"/>
              </a:rPr>
              <a:t>s</a:t>
            </a:r>
            <a:r>
              <a:rPr lang="en-AU" sz="1200">
                <a:effectLst/>
                <a:latin typeface="Calibri" panose="020F0502020204030204" pitchFamily="34" charset="0"/>
                <a:ea typeface="Calibri" panose="020F0502020204030204" pitchFamily="34" charset="0"/>
                <a:cs typeface="Calibri" panose="020F0502020204030204" pitchFamily="34" charset="0"/>
              </a:rPr>
              <a:t>’ in this word.</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Use the word in a sentence for context, for example, ‘</a:t>
            </a:r>
            <a:r>
              <a:rPr lang="en-US" sz="1200" b="1" kern="1200">
                <a:effectLst/>
                <a:latin typeface="Calibri" panose="020F0502020204030204" pitchFamily="34" charset="0"/>
                <a:ea typeface="Times New Roman" panose="02020603050405020304" pitchFamily="18" charset="0"/>
              </a:rPr>
              <a:t>My dog has a loud bark.’</a:t>
            </a:r>
            <a:endParaRPr lang="en-AU" sz="1200" b="1">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a:effectLst/>
                <a:latin typeface="Calibri" panose="020F0502020204030204" pitchFamily="34" charset="0"/>
                <a:ea typeface="Times New Roman" panose="02020603050405020304" pitchFamily="18" charset="0"/>
                <a:cs typeface="Calibri" panose="020F0502020204030204" pitchFamily="34" charset="0"/>
              </a:rPr>
              <a:t>h/a/s.</a:t>
            </a:r>
            <a:endParaRPr lang="en-AU" sz="1200" b="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On the class whiteboard, draw three short horizontal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a:effectLst/>
                <a:latin typeface="Calibri" panose="020F0502020204030204" pitchFamily="34" charset="0"/>
                <a:ea typeface="Times New Roman" panose="02020603050405020304" pitchFamily="18" charset="0"/>
                <a:cs typeface="Calibri" panose="020F0502020204030204" pitchFamily="34" charset="0"/>
              </a:rPr>
              <a:t>‘h’, ‘a’ </a:t>
            </a:r>
            <a:r>
              <a:rPr lang="en-AU" sz="1200" b="0">
                <a:effectLst/>
                <a:latin typeface="Calibri" panose="020F0502020204030204" pitchFamily="34" charset="0"/>
                <a:ea typeface="Times New Roman" panose="02020603050405020304" pitchFamily="18" charset="0"/>
                <a:cs typeface="Calibri" panose="020F0502020204030204" pitchFamily="34" charset="0"/>
              </a:rPr>
              <a:t>and </a:t>
            </a:r>
            <a:r>
              <a:rPr lang="en-AU" sz="1200" b="1">
                <a:effectLst/>
                <a:latin typeface="Calibri" panose="020F0502020204030204" pitchFamily="34" charset="0"/>
                <a:ea typeface="Times New Roman" panose="02020603050405020304" pitchFamily="18" charset="0"/>
                <a:cs typeface="Calibri" panose="020F0502020204030204" pitchFamily="34" charset="0"/>
              </a:rPr>
              <a:t>‘s’ </a:t>
            </a:r>
            <a:r>
              <a:rPr lang="en-AU" sz="120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this sound for ‘s’ yet.</a:t>
            </a:r>
          </a:p>
          <a:p>
            <a:pPr marL="342900" lvl="0" indent="-342900">
              <a:lnSpc>
                <a:spcPct val="106000"/>
              </a:lnSpc>
              <a:spcAft>
                <a:spcPts val="800"/>
              </a:spcAft>
              <a:buFont typeface="+mj-lt"/>
              <a:buAutoNum type="arabicPeriod"/>
            </a:pPr>
            <a:r>
              <a:rPr lang="en-AU" sz="1200" kern="0">
                <a:effectLst/>
                <a:latin typeface="Calibri" panose="020F0502020204030204" pitchFamily="34" charset="0"/>
                <a:ea typeface="Times New Roman" panose="02020603050405020304" pitchFamily="18" charset="0"/>
              </a:rPr>
              <a:t>Spell the word orally, for example, ‘</a:t>
            </a:r>
            <a:r>
              <a:rPr lang="en-AU" sz="1200" b="1" kern="0">
                <a:effectLst/>
                <a:latin typeface="Calibri" panose="020F0502020204030204" pitchFamily="34" charset="0"/>
                <a:ea typeface="Times New Roman" panose="02020603050405020304" pitchFamily="18" charset="0"/>
              </a:rPr>
              <a:t>h-a-s</a:t>
            </a:r>
            <a:r>
              <a:rPr lang="en-AU" sz="1200" kern="0">
                <a:effectLst/>
                <a:latin typeface="Calibri" panose="020F0502020204030204" pitchFamily="34" charset="0"/>
                <a:ea typeface="Times New Roman" panose="02020603050405020304" pitchFamily="18" charset="0"/>
              </a:rPr>
              <a:t> says ‘</a:t>
            </a:r>
            <a:r>
              <a:rPr lang="en-AU" sz="1200" b="1" kern="0">
                <a:effectLst/>
                <a:latin typeface="Calibri" panose="020F0502020204030204" pitchFamily="34" charset="0"/>
                <a:ea typeface="Times New Roman" panose="02020603050405020304" pitchFamily="18" charset="0"/>
              </a:rPr>
              <a:t>has</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342900" lvl="0" indent="-342900">
              <a:lnSpc>
                <a:spcPct val="106000"/>
              </a:lnSpc>
              <a:spcAft>
                <a:spcPts val="800"/>
              </a:spcAft>
              <a:buFont typeface="+mj-lt"/>
              <a:buAutoNum type="arabicPeriod"/>
            </a:pP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panose="020F0502020204030204" pitchFamily="34" charset="0"/>
                <a:ea typeface="Times New Roman" panose="02020603050405020304" pitchFamily="18" charset="0"/>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Calibri" panose="020F0502020204030204" pitchFamily="34" charset="0"/>
                <a:cs typeface="Calibri" panose="020F0502020204030204" pitchFamily="34" charset="0"/>
              </a:rPr>
              <a:t>‘</a:t>
            </a:r>
            <a:r>
              <a:rPr lang="en-AU" sz="1200" b="1" i="1">
                <a:effectLst/>
                <a:latin typeface="Calibri" panose="020F0502020204030204" pitchFamily="34" charset="0"/>
                <a:ea typeface="Calibri" panose="020F0502020204030204" pitchFamily="34" charset="0"/>
                <a:cs typeface="Calibri" panose="020F0502020204030204" pitchFamily="34" charset="0"/>
              </a:rPr>
              <a:t>has</a:t>
            </a:r>
            <a:r>
              <a:rPr lang="en-AU" sz="1200" i="1">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Teacher: </a:t>
            </a:r>
            <a:r>
              <a:rPr lang="en-AU" sz="1200" i="1">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a:t>
            </a:r>
            <a:r>
              <a:rPr lang="en-AU" sz="1200" b="1" i="1">
                <a:effectLst/>
                <a:latin typeface="Calibri" panose="020F0502020204030204" pitchFamily="34" charset="0"/>
                <a:ea typeface="Calibri" panose="020F0502020204030204" pitchFamily="34" charset="0"/>
                <a:cs typeface="Calibri" panose="020F0502020204030204" pitchFamily="34" charset="0"/>
              </a:rPr>
              <a:t>s</a:t>
            </a:r>
            <a:r>
              <a:rPr lang="en-AU" sz="1200" i="1">
                <a:effectLst/>
                <a:latin typeface="Calibri" panose="020F0502020204030204" pitchFamily="34" charset="0"/>
                <a:ea typeface="Calibri" panose="020F0502020204030204" pitchFamily="34" charset="0"/>
                <a:cs typeface="Calibri" panose="020F0502020204030204" pitchFamily="34" charset="0"/>
              </a:rPr>
              <a:t>’ makes in this word yet.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Teacher: Use the word in a sentence for context, for example, </a:t>
            </a:r>
            <a:r>
              <a:rPr lang="en-US" sz="1200" b="1" kern="1200">
                <a:effectLst/>
                <a:latin typeface="Calibri" panose="020F0502020204030204" pitchFamily="34" charset="0"/>
                <a:ea typeface="Times New Roman" panose="02020603050405020304" pitchFamily="18" charset="0"/>
              </a:rPr>
              <a:t>‘My shirt has spots on it.’ </a:t>
            </a:r>
            <a:r>
              <a:rPr lang="en-US" sz="1200" kern="120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Students: Share sentences with the class using the word </a:t>
            </a:r>
            <a:r>
              <a:rPr lang="en-US" sz="1200" b="1" kern="1200">
                <a:effectLst/>
                <a:latin typeface="Calibri" panose="020F0502020204030204" pitchFamily="34" charset="0"/>
                <a:ea typeface="Times New Roman" panose="02020603050405020304" pitchFamily="18" charset="0"/>
              </a:rPr>
              <a:t>‘has’</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h/a/s</a:t>
            </a:r>
            <a:r>
              <a:rPr lang="en-AU" sz="1200" i="1">
                <a:effectLst/>
                <a:latin typeface="Calibri" panose="020F0502020204030204" pitchFamily="34" charset="0"/>
                <a:ea typeface="Times New Roman" panose="02020603050405020304" pitchFamily="18"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three sounds so I will draw three lines.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Times New Roman" panose="02020603050405020304" pitchFamily="18" charset="0"/>
                <a:cs typeface="Calibri" panose="020F0502020204030204" pitchFamily="34" charset="0"/>
              </a:rPr>
              <a:t>Teacher: Draw three sound lines.</a:t>
            </a:r>
            <a:endParaRPr lang="en-AU" sz="1200" i="1">
              <a:effectLst/>
              <a:latin typeface="Calibri" panose="020F0502020204030204" pitchFamily="34" charset="0"/>
              <a:ea typeface="Times New Roman" panose="02020603050405020304" pitchFamily="18" charset="0"/>
              <a:cs typeface="Calibri" panose="020F0502020204030204" pitchFamily="34"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a:effectLst/>
                <a:latin typeface="Calibri" panose="020F0502020204030204" pitchFamily="34" charset="0"/>
                <a:ea typeface="Times New Roman" panose="02020603050405020304" pitchFamily="18" charset="0"/>
                <a:cs typeface="Calibri" panose="020F0502020204030204" pitchFamily="34" charset="0"/>
              </a:rPr>
              <a:t>has</a:t>
            </a:r>
            <a:r>
              <a:rPr lang="en-AU" sz="120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Calibri" panose="020F0502020204030204" pitchFamily="34" charset="0"/>
                <a:cs typeface="Calibri" panose="020F0502020204030204" pitchFamily="34" charset="0"/>
              </a:rPr>
              <a:t>Students: Draw three sound lines and write the letters on the lines on their mini-whiteboards or paper.</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Now I will circle the irregular part of the word. In this word there is only one irregular part which is ‘s’ making a sound we don’t know. </a:t>
            </a:r>
          </a:p>
          <a:p>
            <a:pPr marL="342900" lvl="0" indent="-342900">
              <a:lnSpc>
                <a:spcPct val="106000"/>
              </a:lnSpc>
              <a:spcAft>
                <a:spcPts val="800"/>
              </a:spcAft>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Teacher: </a:t>
            </a:r>
            <a:r>
              <a:rPr lang="en-AU" sz="1200">
                <a:effectLst/>
                <a:latin typeface="Calibri" panose="020F0502020204030204" pitchFamily="34" charset="0"/>
                <a:ea typeface="Times New Roman" panose="02020603050405020304" pitchFamily="18" charset="0"/>
                <a:cs typeface="Calibri" panose="020F0502020204030204" pitchFamily="34" charset="0"/>
              </a:rPr>
              <a:t>Circle the ‘</a:t>
            </a:r>
            <a:r>
              <a:rPr lang="en-AU" sz="1200" b="1">
                <a:effectLst/>
                <a:latin typeface="Calibri" panose="020F0502020204030204" pitchFamily="34" charset="0"/>
                <a:ea typeface="Times New Roman" panose="02020603050405020304" pitchFamily="18" charset="0"/>
                <a:cs typeface="Calibri" panose="020F0502020204030204" pitchFamily="34" charset="0"/>
              </a:rPr>
              <a:t>s</a:t>
            </a:r>
            <a:r>
              <a:rPr lang="en-AU" sz="120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Calibri" panose="020F0502020204030204" pitchFamily="34" charset="0"/>
                <a:ea typeface="Times New Roman" panose="02020603050405020304" pitchFamily="18" charset="0"/>
              </a:rPr>
              <a:t>Teacher: Spell the word orally:</a:t>
            </a:r>
            <a:r>
              <a:rPr lang="en-AU" sz="1200" i="1" kern="0">
                <a:effectLst/>
                <a:latin typeface="Calibri" panose="020F0502020204030204" pitchFamily="34" charset="0"/>
                <a:ea typeface="Times New Roman" panose="02020603050405020304" pitchFamily="18" charset="0"/>
              </a:rPr>
              <a:t> ‘</a:t>
            </a:r>
            <a:r>
              <a:rPr lang="en-AU" sz="1200" b="1" i="1" kern="0">
                <a:effectLst/>
                <a:latin typeface="Calibri" panose="020F0502020204030204" pitchFamily="34" charset="0"/>
                <a:ea typeface="Times New Roman" panose="02020603050405020304" pitchFamily="18" charset="0"/>
              </a:rPr>
              <a:t>h-a-s</a:t>
            </a:r>
            <a:r>
              <a:rPr lang="en-AU" sz="1200" i="1" kern="0">
                <a:effectLst/>
                <a:latin typeface="Calibri" panose="020F0502020204030204" pitchFamily="34" charset="0"/>
                <a:ea typeface="Times New Roman" panose="02020603050405020304" pitchFamily="18" charset="0"/>
              </a:rPr>
              <a:t> spells </a:t>
            </a:r>
            <a:r>
              <a:rPr lang="en-AU" sz="1200" b="1" i="1" kern="0">
                <a:effectLst/>
                <a:latin typeface="Calibri" panose="020F0502020204030204" pitchFamily="34" charset="0"/>
                <a:ea typeface="Times New Roman" panose="02020603050405020304" pitchFamily="18" charset="0"/>
              </a:rPr>
              <a:t>has</a:t>
            </a:r>
            <a:r>
              <a:rPr lang="en-AU" sz="1200" b="1" kern="0">
                <a:effectLst/>
                <a:latin typeface="Calibri" panose="020F0502020204030204" pitchFamily="34" charset="0"/>
                <a:ea typeface="Times New Roman" panose="02020603050405020304" pitchFamily="18" charset="0"/>
              </a:rPr>
              <a:t>’</a:t>
            </a:r>
            <a:r>
              <a:rPr lang="en-AU" sz="1200" b="0"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Calibri"/>
                <a:ea typeface="Times New Roman" panose="02020603050405020304" pitchFamily="18" charset="0"/>
                <a:cs typeface="Calibri"/>
              </a:rPr>
              <a:t>Students</a:t>
            </a:r>
            <a:r>
              <a:rPr lang="en-AU" sz="1200" i="0" kern="0">
                <a:effectLst/>
                <a:latin typeface="Calibri"/>
                <a:ea typeface="Times New Roman" panose="02020603050405020304" pitchFamily="18" charset="0"/>
                <a:cs typeface="Calibri"/>
              </a:rPr>
              <a:t>: </a:t>
            </a:r>
            <a:r>
              <a:rPr lang="en-AU" sz="120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h-a-s</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has</a:t>
            </a:r>
            <a:r>
              <a:rPr lang="en-AU" sz="1200" b="1" kern="0">
                <a:effectLst/>
                <a:latin typeface="Calibri"/>
                <a:ea typeface="Times New Roman" panose="02020603050405020304" pitchFamily="18" charset="0"/>
                <a:cs typeface="Calibri"/>
              </a:rPr>
              <a:t>’</a:t>
            </a:r>
            <a:r>
              <a:rPr lang="en-AU" sz="1200" b="0" kern="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a:t>Students: </a:t>
            </a:r>
            <a:r>
              <a:rPr lang="en-AU" sz="1200" kern="0">
                <a:effectLst/>
                <a:latin typeface="+mn-lt"/>
              </a:rPr>
              <a:t>Write the word two more times while spelling it aloud.</a:t>
            </a:r>
            <a:endParaRPr lang="en-AU">
              <a:latin typeface="+mn-lt"/>
              <a:ea typeface="Calibri" panose="020F0502020204030204"/>
              <a:cs typeface="Calibri" panose="020F0502020204030204"/>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6000"/>
              </a:lnSpc>
              <a:spcBef>
                <a:spcPts val="0"/>
              </a:spcBef>
              <a:spcAft>
                <a:spcPts val="800"/>
              </a:spcAft>
              <a:buClrTx/>
              <a:buSzTx/>
              <a:buFont typeface="+mj-lt"/>
              <a:buNone/>
              <a:tabLst/>
              <a:defRPr/>
            </a:pPr>
            <a:endParaRPr lang="en-US"/>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‘h-a-s’</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‘has’</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o.</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lvl="0" indent="0">
              <a:lnSpc>
                <a:spcPct val="106000"/>
              </a:lnSpc>
              <a:spcAft>
                <a:spcPts val="800"/>
              </a:spcAft>
              <a:buFont typeface="+mj-lt"/>
              <a:buNone/>
            </a:pPr>
            <a:endParaRPr lang="en-AU"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Prompt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o</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AU"/>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The pot has a dot.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a:t>
            </a:r>
          </a:p>
          <a:p>
            <a:pPr marL="0" indent="0">
              <a:buFont typeface="Arial" panose="020B0604020202020204" pitchFamily="34" charset="0"/>
              <a:buNone/>
            </a:pPr>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The pot is hot.</a:t>
            </a:r>
          </a:p>
          <a:p>
            <a:endParaRPr lang="en-US"/>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pop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rod</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pot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lnSpc>
                <a:spcPct val="106000"/>
              </a:lnSpc>
              <a:spcAft>
                <a:spcPts val="800"/>
              </a:spcAft>
              <a:buFont typeface="Arial"/>
              <a:buNone/>
            </a:pPr>
            <a:r>
              <a:rPr lang="en-US" sz="1200" b="1">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top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dot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pot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1"/>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a:t>As you have now finished teaching phase 2, students can use the </a:t>
            </a:r>
            <a:r>
              <a:rPr lang="en-US" u="sng"/>
              <a:t>phase 2 decodable resources</a:t>
            </a:r>
            <a:r>
              <a:rPr lang="en-US"/>
              <a:t> for application tasks.</a:t>
            </a:r>
            <a:endParaRPr lang="en-AU" b="0">
              <a:cs typeface="Calibri" panose="020F0502020204030204"/>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AU" sz="1200">
              <a:effectLst/>
              <a:latin typeface="Aptos" panose="020B0004020202020204" pitchFamily="34" charset="0"/>
              <a:ea typeface="Times New Roman" panose="02020603050405020304" pitchFamily="18" charset="0"/>
              <a:cs typeface="Aptos" panose="020B0004020202020204" pitchFamily="34" charset="0"/>
            </a:endParaRPr>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/n/, /m/, /e/, /h/, /r/, /d/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/r/, /e/, /d/, </a:t>
            </a:r>
            <a:r>
              <a:rPr lang="en-US" b="1"/>
              <a:t>red</a:t>
            </a:r>
            <a:r>
              <a:rPr lang="en-US"/>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men</a:t>
            </a:r>
            <a:r>
              <a:rPr lang="en-US" b="0"/>
              <a:t>,</a:t>
            </a:r>
            <a:r>
              <a:rPr lang="en-US" b="1"/>
              <a:t> hem</a:t>
            </a:r>
            <a:r>
              <a:rPr lang="en-US" b="0"/>
              <a:t>,</a:t>
            </a:r>
            <a:r>
              <a:rPr lang="en-US" b="1"/>
              <a:t> hen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 the,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media/image5.svg"/><Relationship Id="rId10" Type="http://schemas.openxmlformats.org/officeDocument/2006/relationships/image" Target="../media/image12.png"/><Relationship Id="rId4" Type="http://schemas.openxmlformats.org/officeDocument/2006/relationships/image" Target="../media/image4.png"/><Relationship Id="rId9" Type="http://schemas.openxmlformats.org/officeDocument/2006/relationships/image" Target="../media/image11.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svg"/><Relationship Id="rId5" Type="http://schemas.openxmlformats.org/officeDocument/2006/relationships/image" Target="../media/image2.png"/><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C089272F-1D2D-69CA-7B33-8150EBC4D1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ectangle: Rounded Corners 4">
            <a:extLst>
              <a:ext uri="{FF2B5EF4-FFF2-40B4-BE49-F238E27FC236}">
                <a16:creationId xmlns:a16="http://schemas.microsoft.com/office/drawing/2014/main" id="{51DF1855-D95A-D2E6-DEA3-F5DA7C9391C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9" name="Rounded Rectangle 10">
            <a:extLst>
              <a:ext uri="{FF2B5EF4-FFF2-40B4-BE49-F238E27FC236}">
                <a16:creationId xmlns:a16="http://schemas.microsoft.com/office/drawing/2014/main" id="{3880222A-7134-C1B5-B413-D1FF270910E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0" name="Title 1">
            <a:extLst>
              <a:ext uri="{FF2B5EF4-FFF2-40B4-BE49-F238E27FC236}">
                <a16:creationId xmlns:a16="http://schemas.microsoft.com/office/drawing/2014/main" id="{2D4B8ABD-1E4E-C5F5-F309-A745341F4FA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B97FE1F9-D9B3-4367-A57F-E6579865452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79BDE149-BD8D-DCF5-AECD-55508587F63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6">
            <a:extLst>
              <a:ext uri="{FF2B5EF4-FFF2-40B4-BE49-F238E27FC236}">
                <a16:creationId xmlns:a16="http://schemas.microsoft.com/office/drawing/2014/main" id="{FC34A11E-B299-B4E6-3A30-600AA55A81ED}"/>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2AA80C7E-C2B2-0529-FD08-F2BBFA995B3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30726126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ectangle: Rounded Corners 1">
            <a:extLst>
              <a:ext uri="{FF2B5EF4-FFF2-40B4-BE49-F238E27FC236}">
                <a16:creationId xmlns:a16="http://schemas.microsoft.com/office/drawing/2014/main" id="{66A80B42-61EF-1C77-FE3A-2499156860C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01A6596F-DD07-FD5A-F5C6-6C81D685F0A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9865912-6A58-64A3-EB1A-79953C8E7DD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Tree>
    <p:extLst>
      <p:ext uri="{BB962C8B-B14F-4D97-AF65-F5344CB8AC3E}">
        <p14:creationId xmlns:p14="http://schemas.microsoft.com/office/powerpoint/2010/main" val="419717419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0C15E843-26B0-5717-2339-50FB8B94DC1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8C51BFF9-7FC2-5EBB-C989-03E1C51DCB8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9D00DA1E-4A75-2968-191D-8B4FE82E53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38643958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2F00C17-B25B-43B2-6BDF-C5ADAE9F2E4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946CD883-3846-0931-1E80-94A5D3520C5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4E2829B5-B245-D925-7001-51BE7834627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6">
            <a:extLst>
              <a:ext uri="{FF2B5EF4-FFF2-40B4-BE49-F238E27FC236}">
                <a16:creationId xmlns:a16="http://schemas.microsoft.com/office/drawing/2014/main" id="{D5DE8A14-420E-A49D-683D-29891297CE99}"/>
              </a:ext>
            </a:extLst>
          </p:cNvPr>
          <p:cNvSpPr/>
          <p:nvPr userDrawn="1"/>
        </p:nvSpPr>
        <p:spPr>
          <a:xfrm>
            <a:off x="285371" y="291263"/>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AB8C3AD-A353-34A8-1BE7-612119BE2DC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83029726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ectangle: Rounded Corners 3">
            <a:extLst>
              <a:ext uri="{FF2B5EF4-FFF2-40B4-BE49-F238E27FC236}">
                <a16:creationId xmlns:a16="http://schemas.microsoft.com/office/drawing/2014/main" id="{F8D8CE3E-850E-8A3A-EC40-D1F35C995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50AB5DEC-5D67-17B7-F5B0-A23D98187D4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16B1418-1C1C-F319-E9A2-C0CF6BBE83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ectangle: Rounded Corners 1">
            <a:extLst>
              <a:ext uri="{FF2B5EF4-FFF2-40B4-BE49-F238E27FC236}">
                <a16:creationId xmlns:a16="http://schemas.microsoft.com/office/drawing/2014/main" id="{94A9176B-4873-9B2A-1240-F0389F9A0C7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CE56E42-2FE8-A0A9-5A2C-91F876F97A4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9C0E25B-41BC-8434-D9A4-3F8A209849E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3_We do + pen + chi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7470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41707" y="352678"/>
            <a:ext cx="490017" cy="490017"/>
          </a:xfrm>
          <a:prstGeom prst="rect">
            <a:avLst/>
          </a:prstGeom>
        </p:spPr>
      </p:pic>
      <p:sp>
        <p:nvSpPr>
          <p:cNvPr id="4" name="Rectangle: Rounded Corners 3">
            <a:extLst>
              <a:ext uri="{FF2B5EF4-FFF2-40B4-BE49-F238E27FC236}">
                <a16:creationId xmlns:a16="http://schemas.microsoft.com/office/drawing/2014/main" id="{F8D8CE3E-850E-8A3A-EC40-D1F35C995C8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10">
            <a:extLst>
              <a:ext uri="{FF2B5EF4-FFF2-40B4-BE49-F238E27FC236}">
                <a16:creationId xmlns:a16="http://schemas.microsoft.com/office/drawing/2014/main" id="{50AB5DEC-5D67-17B7-F5B0-A23D98187D4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6" name="Title 1">
            <a:extLst>
              <a:ext uri="{FF2B5EF4-FFF2-40B4-BE49-F238E27FC236}">
                <a16:creationId xmlns:a16="http://schemas.microsoft.com/office/drawing/2014/main" id="{816B1418-1C1C-F319-E9A2-C0CF6BBE83D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grpSp>
        <p:nvGrpSpPr>
          <p:cNvPr id="8" name="Group 7">
            <a:extLst>
              <a:ext uri="{FF2B5EF4-FFF2-40B4-BE49-F238E27FC236}">
                <a16:creationId xmlns:a16="http://schemas.microsoft.com/office/drawing/2014/main" id="{D0D85356-526E-CB33-F106-4676EB013B22}"/>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30306FE8-F538-3D1D-4B0F-6892BE2F89B0}"/>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147ED856-AB94-C12F-DF77-09B88BD8C314}"/>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77401186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BFC85D32-1CF2-EA55-C558-6781F92E2C74}"/>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9" name="Footer Placeholder 4">
            <a:extLst>
              <a:ext uri="{FF2B5EF4-FFF2-40B4-BE49-F238E27FC236}">
                <a16:creationId xmlns:a16="http://schemas.microsoft.com/office/drawing/2014/main" id="{9E0EE4C8-5C6D-E56D-6A64-AFB1B3EB9272}"/>
              </a:ext>
            </a:extLst>
          </p:cNvPr>
          <p:cNvSpPr txBox="1">
            <a:spLocks/>
          </p:cNvSpPr>
          <p:nvPr userDrawn="1"/>
        </p:nvSpPr>
        <p:spPr>
          <a:xfrm>
            <a:off x="4469364" y="6265941"/>
            <a:ext cx="7480898"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199949790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466307174"/>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46353649"/>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5BB2FDCE-E958-B0A7-5A3A-1D195EC5AB5B}"/>
              </a:ext>
            </a:extLst>
          </p:cNvPr>
          <p:cNvPicPr>
            <a:picLocks noChangeAspect="1"/>
          </p:cNvPicPr>
          <p:nvPr userDrawn="1"/>
        </p:nvPicPr>
        <p:blipFill>
          <a:blip r:embed="rId6"/>
          <a:stretch>
            <a:fillRect/>
          </a:stretch>
        </p:blipFill>
        <p:spPr>
          <a:xfrm>
            <a:off x="10138579" y="277882"/>
            <a:ext cx="688908" cy="688908"/>
          </a:xfrm>
          <a:prstGeom prst="rect">
            <a:avLst/>
          </a:prstGeom>
        </p:spPr>
      </p:pic>
    </p:spTree>
    <p:custDataLst>
      <p:tags r:id="rId1"/>
    </p:custDataLst>
    <p:extLst>
      <p:ext uri="{BB962C8B-B14F-4D97-AF65-F5344CB8AC3E}">
        <p14:creationId xmlns:p14="http://schemas.microsoft.com/office/powerpoint/2010/main" val="230872539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35B55FC2-FD1F-FF96-D691-546D211A94B3}"/>
              </a:ext>
            </a:extLst>
          </p:cNvPr>
          <p:cNvPicPr>
            <a:picLocks noChangeAspect="1"/>
          </p:cNvPicPr>
          <p:nvPr userDrawn="1"/>
        </p:nvPicPr>
        <p:blipFill>
          <a:blip r:embed="rId10"/>
          <a:stretch>
            <a:fillRect/>
          </a:stretch>
        </p:blipFill>
        <p:spPr>
          <a:xfrm>
            <a:off x="9186611" y="284693"/>
            <a:ext cx="688908" cy="688908"/>
          </a:xfrm>
          <a:prstGeom prst="rect">
            <a:avLst/>
          </a:prstGeom>
        </p:spPr>
      </p:pic>
    </p:spTree>
    <p:custDataLst>
      <p:tags r:id="rId1"/>
    </p:custDataLst>
    <p:extLst>
      <p:ext uri="{BB962C8B-B14F-4D97-AF65-F5344CB8AC3E}">
        <p14:creationId xmlns:p14="http://schemas.microsoft.com/office/powerpoint/2010/main" val="397526508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122391958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222640610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3623911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58719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ectangle: Rounded Corners 1">
            <a:extLst>
              <a:ext uri="{FF2B5EF4-FFF2-40B4-BE49-F238E27FC236}">
                <a16:creationId xmlns:a16="http://schemas.microsoft.com/office/drawing/2014/main" id="{4219209B-4084-8078-10CD-47A6D3DF00F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61BDE6A6-1767-CAEA-B18A-92519034815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5A7ECFC-7CAA-9D81-B2AE-4E1281CD8B2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1234825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20991410"/>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00323357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04251281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133999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69276995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4487953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582027074"/>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26/06/2025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57058444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1210432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407B5B23-970F-16CE-0F6B-85BA55E683B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1C1FE270-5778-B8F7-EC20-59AC4C0A22A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FFA5910-09B2-467F-3C06-A2D84A9A327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ectangle: Rounded Corners 1">
            <a:extLst>
              <a:ext uri="{FF2B5EF4-FFF2-40B4-BE49-F238E27FC236}">
                <a16:creationId xmlns:a16="http://schemas.microsoft.com/office/drawing/2014/main" id="{121DB0BF-3DAD-9FAB-B54F-DF3AB6D4A95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54F5B585-4832-5A11-C3CA-50B5329D01C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A0395428-92C2-AF62-D6D9-DDD3B311602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2B6C98BD-5526-9F7A-0799-256180D2FA0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9C0AC8CB-19C6-1DCC-99D5-3BFD7EC1869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B285B1A-7BD0-3B23-CC5E-ACC15064AB5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2" name="Rounded Rectangle 31">
            <a:extLst>
              <a:ext uri="{FF2B5EF4-FFF2-40B4-BE49-F238E27FC236}">
                <a16:creationId xmlns:a16="http://schemas.microsoft.com/office/drawing/2014/main" id="{1ADE0065-6921-4F47-A748-053EB5204B6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Pencil outline">
            <a:extLst>
              <a:ext uri="{FF2B5EF4-FFF2-40B4-BE49-F238E27FC236}">
                <a16:creationId xmlns:a16="http://schemas.microsoft.com/office/drawing/2014/main" id="{370E713A-9177-A845-A4D1-AABC0B3DE720}"/>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2" name="Rectangle: Rounded Corners 1">
            <a:extLst>
              <a:ext uri="{FF2B5EF4-FFF2-40B4-BE49-F238E27FC236}">
                <a16:creationId xmlns:a16="http://schemas.microsoft.com/office/drawing/2014/main" id="{28BC7CF4-D4EF-CE61-6851-0789FF6CA19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13AFCF4C-0207-469C-A97C-7049B0D3636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63FD4873-898D-E88E-91AA-84B6F5A2022A}"/>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C6384A6D-EFD9-1467-02DC-D9744F6810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0">
            <a:extLst>
              <a:ext uri="{FF2B5EF4-FFF2-40B4-BE49-F238E27FC236}">
                <a16:creationId xmlns:a16="http://schemas.microsoft.com/office/drawing/2014/main" id="{90484EF7-CF63-6B1E-E06B-B2DFD9BFF21A}"/>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0BE790F-4C0D-FC9F-E08A-0D750F4FC1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ounded Rectangle 13">
            <a:extLst>
              <a:ext uri="{FF2B5EF4-FFF2-40B4-BE49-F238E27FC236}">
                <a16:creationId xmlns:a16="http://schemas.microsoft.com/office/drawing/2014/main" id="{EA292C72-7B42-D043-847B-0B68F60C6A92}"/>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Pencil outline">
            <a:extLst>
              <a:ext uri="{FF2B5EF4-FFF2-40B4-BE49-F238E27FC236}">
                <a16:creationId xmlns:a16="http://schemas.microsoft.com/office/drawing/2014/main" id="{0ADD2B5E-4346-2C41-B0DB-AFDA3BB6A85A}"/>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19" name="Rounded Rectangle 18">
            <a:extLst>
              <a:ext uri="{FF2B5EF4-FFF2-40B4-BE49-F238E27FC236}">
                <a16:creationId xmlns:a16="http://schemas.microsoft.com/office/drawing/2014/main" id="{9BB9364C-8353-9345-9681-E45337845551}"/>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10121674" y="248271"/>
            <a:ext cx="688952" cy="688952"/>
          </a:xfrm>
          <a:prstGeom prst="rect">
            <a:avLst/>
          </a:prstGeom>
        </p:spPr>
      </p:pic>
      <p:sp>
        <p:nvSpPr>
          <p:cNvPr id="2" name="Rectangle: Rounded Corners 1">
            <a:extLst>
              <a:ext uri="{FF2B5EF4-FFF2-40B4-BE49-F238E27FC236}">
                <a16:creationId xmlns:a16="http://schemas.microsoft.com/office/drawing/2014/main" id="{49671179-F154-FF40-6DBF-F0AEDC6B157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3" name="Rounded Rectangle 10">
            <a:extLst>
              <a:ext uri="{FF2B5EF4-FFF2-40B4-BE49-F238E27FC236}">
                <a16:creationId xmlns:a16="http://schemas.microsoft.com/office/drawing/2014/main" id="{3382092A-70AD-8819-C6B7-373A9EA103B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0787794-51C2-7761-31EC-F75527E8773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15" r:id="rId9"/>
    <p:sldLayoutId id="2147483776" r:id="rId10"/>
    <p:sldLayoutId id="2147483777" r:id="rId11"/>
    <p:sldLayoutId id="2147483778" r:id="rId12"/>
    <p:sldLayoutId id="2147483779" r:id="rId13"/>
    <p:sldLayoutId id="2147483780" r:id="rId14"/>
    <p:sldLayoutId id="2147483696" r:id="rId15"/>
    <p:sldLayoutId id="2147483690" r:id="rId16"/>
    <p:sldLayoutId id="2147483699" r:id="rId17"/>
    <p:sldLayoutId id="2147483692" r:id="rId18"/>
    <p:sldLayoutId id="2147483743" r:id="rId19"/>
    <p:sldLayoutId id="2147483781" r:id="rId20"/>
    <p:sldLayoutId id="2147483782" r:id="rId21"/>
    <p:sldLayoutId id="2147483783" r:id="rId22"/>
    <p:sldLayoutId id="2147483784" r:id="rId23"/>
    <p:sldLayoutId id="2147483785" r:id="rId24"/>
    <p:sldLayoutId id="2147483786" r:id="rId25"/>
    <p:sldLayoutId id="2147483788" r:id="rId26"/>
    <p:sldLayoutId id="2147483789"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26/06/2025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057382372"/>
      </p:ext>
    </p:extLst>
  </p:cSld>
  <p:clrMap bg1="lt1" tx1="dk1" bg2="lt2" tx2="dk2" accent1="accent1" accent2="accent2" accent3="accent3" accent4="accent4" accent5="accent5" accent6="accent6" hlink="hlink" folHlink="folHlink"/>
  <p:sldLayoutIdLst>
    <p:sldLayoutId id="2147483791" r:id="rId1"/>
    <p:sldLayoutId id="2147483792" r:id="rId2"/>
    <p:sldLayoutId id="2147483793" r:id="rId3"/>
    <p:sldLayoutId id="2147483794" r:id="rId4"/>
    <p:sldLayoutId id="2147483795" r:id="rId5"/>
    <p:sldLayoutId id="2147483796" r:id="rId6"/>
    <p:sldLayoutId id="2147483797" r:id="rId7"/>
    <p:sldLayoutId id="2147483798" r:id="rId8"/>
    <p:sldLayoutId id="2147483799" r:id="rId9"/>
    <p:sldLayoutId id="2147483800" r:id="rId10"/>
    <p:sldLayoutId id="2147483801" r:id="rId11"/>
    <p:sldLayoutId id="214748380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2.xml"/><Relationship Id="rId1" Type="http://schemas.openxmlformats.org/officeDocument/2006/relationships/slideLayout" Target="../slideLayouts/slideLayout26.xml"/><Relationship Id="rId4" Type="http://schemas.openxmlformats.org/officeDocument/2006/relationships/image" Target="../media/image41.pn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13.xml"/><Relationship Id="rId1" Type="http://schemas.openxmlformats.org/officeDocument/2006/relationships/slideLayout" Target="../slideLayouts/slideLayout27.xml"/><Relationship Id="rId4" Type="http://schemas.openxmlformats.org/officeDocument/2006/relationships/image" Target="../media/image41.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7.png"/><Relationship Id="rId5" Type="http://schemas.openxmlformats.org/officeDocument/2006/relationships/image" Target="../media/image46.pn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48.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49.png"/><Relationship Id="rId4" Type="http://schemas.openxmlformats.org/officeDocument/2006/relationships/image" Target="../media/image48.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0.png"/><Relationship Id="rId5" Type="http://schemas.openxmlformats.org/officeDocument/2006/relationships/image" Target="../media/image49.png"/><Relationship Id="rId4" Type="http://schemas.openxmlformats.org/officeDocument/2006/relationships/image" Target="../media/image48.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0.xml"/><Relationship Id="rId1" Type="http://schemas.openxmlformats.org/officeDocument/2006/relationships/tags" Target="../tags/tag32.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0.xml"/><Relationship Id="rId1" Type="http://schemas.openxmlformats.org/officeDocument/2006/relationships/tags" Target="../tags/tag33.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0.xml"/><Relationship Id="rId1" Type="http://schemas.openxmlformats.org/officeDocument/2006/relationships/tags" Target="../tags/tag34.xml"/><Relationship Id="rId6" Type="http://schemas.openxmlformats.org/officeDocument/2006/relationships/image" Target="../media/image53.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7.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38.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9.xml"/><Relationship Id="rId1" Type="http://schemas.openxmlformats.org/officeDocument/2006/relationships/tags" Target="../tags/tag39.xml"/><Relationship Id="rId5" Type="http://schemas.openxmlformats.org/officeDocument/2006/relationships/image" Target="../media/image36.sv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40.xml"/><Relationship Id="rId5" Type="http://schemas.openxmlformats.org/officeDocument/2006/relationships/image" Target="../media/image36.sv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51.png"/><Relationship Id="rId2" Type="http://schemas.openxmlformats.org/officeDocument/2006/relationships/slideLayout" Target="../slideLayouts/slideLayout11.xml"/><Relationship Id="rId1" Type="http://schemas.openxmlformats.org/officeDocument/2006/relationships/tags" Target="../tags/tag41.xml"/><Relationship Id="rId6" Type="http://schemas.openxmlformats.org/officeDocument/2006/relationships/image" Target="../media/image6.png"/><Relationship Id="rId11" Type="http://schemas.openxmlformats.org/officeDocument/2006/relationships/image" Target="../media/image49.png"/><Relationship Id="rId5" Type="http://schemas.openxmlformats.org/officeDocument/2006/relationships/image" Target="../media/image55.svg"/><Relationship Id="rId10" Type="http://schemas.openxmlformats.org/officeDocument/2006/relationships/image" Target="../media/image48.png"/><Relationship Id="rId4" Type="http://schemas.openxmlformats.org/officeDocument/2006/relationships/image" Target="../media/image54.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42.xml"/><Relationship Id="rId4" Type="http://schemas.openxmlformats.org/officeDocument/2006/relationships/image" Target="../media/image56.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0.svg"/><Relationship Id="rId2" Type="http://schemas.openxmlformats.org/officeDocument/2006/relationships/slideLayout" Target="../slideLayouts/slideLayout13.xml"/><Relationship Id="rId1" Type="http://schemas.openxmlformats.org/officeDocument/2006/relationships/tags" Target="../tags/tag43.xml"/><Relationship Id="rId6" Type="http://schemas.openxmlformats.org/officeDocument/2006/relationships/image" Target="../media/image59.png"/><Relationship Id="rId5" Type="http://schemas.openxmlformats.org/officeDocument/2006/relationships/image" Target="../media/image58.svg"/><Relationship Id="rId4" Type="http://schemas.openxmlformats.org/officeDocument/2006/relationships/image" Target="../media/image57.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tags" Target="../tags/tag44.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 uri="{C183D7F6-B498-43B3-948B-1728B52AA6E4}">
                <adec:decorative xmlns:adec="http://schemas.microsoft.com/office/drawing/2017/decorative" val="0"/>
              </a:ext>
            </a:extLst>
          </p:cNvPr>
          <p:cNvSpPr>
            <a:spLocks noGrp="1"/>
          </p:cNvSpPr>
          <p:nvPr>
            <p:ph type="title"/>
          </p:nvPr>
        </p:nvSpPr>
        <p:spPr>
          <a:xfrm>
            <a:off x="683321" y="2212303"/>
            <a:ext cx="5300385" cy="545929"/>
          </a:xfrm>
        </p:spPr>
        <p:txBody>
          <a:bodyPr/>
          <a:lstStyle/>
          <a:p>
            <a:r>
              <a:rPr lang="en-US" sz="3600" b="1"/>
              <a:t>Review</a:t>
            </a:r>
            <a:endParaRPr lang="en-US"/>
          </a:p>
        </p:txBody>
      </p:sp>
      <p:sp>
        <p:nvSpPr>
          <p:cNvPr id="5" name="Subtitle 4">
            <a:extLst>
              <a:ext uri="{FF2B5EF4-FFF2-40B4-BE49-F238E27FC236}">
                <a16:creationId xmlns:a16="http://schemas.microsoft.com/office/drawing/2014/main" id="{4D63DF55-0F69-AF36-CD74-DB192D4FA7FC}"/>
              </a:ext>
              <a:ext uri="{C183D7F6-B498-43B3-948B-1728B52AA6E4}">
                <adec:decorative xmlns:adec="http://schemas.microsoft.com/office/drawing/2017/decorative" val="0"/>
              </a:ext>
            </a:extLst>
          </p:cNvPr>
          <p:cNvSpPr>
            <a:spLocks noGrp="1"/>
          </p:cNvSpPr>
          <p:nvPr>
            <p:ph type="subTitle" idx="11"/>
          </p:nvPr>
        </p:nvSpPr>
        <p:spPr>
          <a:xfrm>
            <a:off x="6374978" y="2116051"/>
            <a:ext cx="5230844" cy="672262"/>
          </a:xfrm>
        </p:spPr>
        <p:txBody>
          <a:bodyPr/>
          <a:lstStyle/>
          <a:p>
            <a:r>
              <a:rPr lang="en-US"/>
              <a:t>Explicit teaching</a:t>
            </a:r>
          </a:p>
        </p:txBody>
      </p:sp>
      <p:sp>
        <p:nvSpPr>
          <p:cNvPr id="3" name="Text Placeholder 2">
            <a:extLst>
              <a:ext uri="{FF2B5EF4-FFF2-40B4-BE49-F238E27FC236}">
                <a16:creationId xmlns:a16="http://schemas.microsoft.com/office/drawing/2014/main" id="{79CFB367-4EE0-DB50-0437-A4E59AE596D4}"/>
              </a:ext>
              <a:ext uri="{C183D7F6-B498-43B3-948B-1728B52AA6E4}">
                <adec:decorative xmlns:adec="http://schemas.microsoft.com/office/drawing/2017/decorative" val="0"/>
              </a:ext>
            </a:extLst>
          </p:cNvPr>
          <p:cNvSpPr>
            <a:spLocks noGrp="1"/>
          </p:cNvSpPr>
          <p:nvPr>
            <p:ph type="body" idx="13"/>
          </p:nvPr>
        </p:nvSpPr>
        <p:spPr/>
        <p:txBody>
          <a:bodyPr>
            <a:normAutofit/>
          </a:bodyPr>
          <a:lstStyle/>
          <a:p>
            <a:pPr algn="ctr"/>
            <a:r>
              <a:rPr lang="en-US" sz="4000"/>
              <a:t>n</a:t>
            </a:r>
            <a:r>
              <a:rPr lang="en-US" sz="4000">
                <a:solidFill>
                  <a:srgbClr val="0E1E42"/>
                </a:solidFill>
              </a:rPr>
              <a:t>   </a:t>
            </a:r>
            <a:r>
              <a:rPr lang="en-US" sz="4000"/>
              <a:t>m</a:t>
            </a:r>
            <a:r>
              <a:rPr lang="en-US" sz="4000">
                <a:solidFill>
                  <a:srgbClr val="0E1E42"/>
                </a:solidFill>
              </a:rPr>
              <a:t>   </a:t>
            </a:r>
            <a:r>
              <a:rPr lang="en-US" sz="4000"/>
              <a:t>e</a:t>
            </a:r>
            <a:r>
              <a:rPr lang="en-US" sz="4000">
                <a:solidFill>
                  <a:srgbClr val="0E1E42"/>
                </a:solidFill>
              </a:rPr>
              <a:t>   </a:t>
            </a:r>
            <a:r>
              <a:rPr lang="en-US" sz="4000"/>
              <a:t>h</a:t>
            </a:r>
            <a:r>
              <a:rPr lang="en-US" sz="4000">
                <a:solidFill>
                  <a:srgbClr val="0E1E42"/>
                </a:solidFill>
              </a:rPr>
              <a:t>   </a:t>
            </a:r>
            <a:r>
              <a:rPr lang="en-US" sz="4000"/>
              <a:t>r</a:t>
            </a:r>
            <a:r>
              <a:rPr lang="en-US" sz="4000">
                <a:solidFill>
                  <a:srgbClr val="0E1E42"/>
                </a:solidFill>
              </a:rPr>
              <a:t>   </a:t>
            </a:r>
            <a:r>
              <a:rPr lang="en-US" sz="4000"/>
              <a:t>d</a:t>
            </a:r>
            <a:endParaRPr lang="en-US" sz="4000">
              <a:solidFill>
                <a:srgbClr val="0E1E42"/>
              </a:solidFill>
            </a:endParaRPr>
          </a:p>
          <a:p>
            <a:pPr algn="ctr"/>
            <a:r>
              <a:rPr lang="en-US" sz="4000"/>
              <a:t>the</a:t>
            </a:r>
            <a:r>
              <a:rPr lang="en-US" sz="4000">
                <a:solidFill>
                  <a:srgbClr val="0E1E42"/>
                </a:solidFill>
              </a:rPr>
              <a:t>   </a:t>
            </a:r>
            <a:r>
              <a:rPr lang="en-US" sz="4000"/>
              <a:t>my</a:t>
            </a:r>
            <a:r>
              <a:rPr lang="en-US" sz="4000">
                <a:solidFill>
                  <a:srgbClr val="0E1E42"/>
                </a:solidFill>
              </a:rPr>
              <a:t>   </a:t>
            </a:r>
            <a:r>
              <a:rPr lang="en-US" sz="4000"/>
              <a:t>t</a:t>
            </a:r>
            <a:r>
              <a:rPr lang="en-US" sz="4000">
                <a:solidFill>
                  <a:srgbClr val="0E1E42"/>
                </a:solidFill>
              </a:rPr>
              <a:t>o   do</a:t>
            </a:r>
          </a:p>
        </p:txBody>
      </p:sp>
      <p:sp>
        <p:nvSpPr>
          <p:cNvPr id="2" name="Text Placeholder 1">
            <a:extLst>
              <a:ext uri="{FF2B5EF4-FFF2-40B4-BE49-F238E27FC236}">
                <a16:creationId xmlns:a16="http://schemas.microsoft.com/office/drawing/2014/main" id="{1231462D-637C-A61E-8AE1-061F1B9FFFA4}"/>
              </a:ext>
              <a:ext uri="{C183D7F6-B498-43B3-948B-1728B52AA6E4}">
                <adec:decorative xmlns:adec="http://schemas.microsoft.com/office/drawing/2017/decorative" val="0"/>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 uri="{C183D7F6-B498-43B3-948B-1728B52AA6E4}">
                <adec:decorative xmlns:adec="http://schemas.microsoft.com/office/drawing/2017/decorative" val="0"/>
              </a:ext>
            </a:extLst>
          </p:cNvPr>
          <p:cNvSpPr>
            <a:spLocks noGrp="1"/>
          </p:cNvSpPr>
          <p:nvPr>
            <p:ph type="body" idx="14"/>
          </p:nvPr>
        </p:nvSpPr>
        <p:spPr/>
        <p:txBody>
          <a:bodyPr>
            <a:noAutofit/>
          </a:bodyPr>
          <a:lstStyle/>
          <a:p>
            <a:r>
              <a:rPr lang="en-US" sz="4800" b="1" dirty="0">
                <a:solidFill>
                  <a:srgbClr val="0E1E42"/>
                </a:solidFill>
              </a:rPr>
              <a:t>o says /o/    has</a:t>
            </a:r>
            <a:endParaRPr lang="en-AU" sz="48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BE51101-CFDA-D1FD-905B-51E91AC2507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34EBE4-D1BB-E1CF-7105-381E03FEA5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 start of SSP lesson</a:t>
            </a:r>
          </a:p>
        </p:txBody>
      </p:sp>
    </p:spTree>
    <p:extLst>
      <p:ext uri="{BB962C8B-B14F-4D97-AF65-F5344CB8AC3E}">
        <p14:creationId xmlns:p14="http://schemas.microsoft.com/office/powerpoint/2010/main" val="87627172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0E7385B-6905-7C4C-ED03-8B5B14371E9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grpSp>
        <p:nvGrpSpPr>
          <p:cNvPr id="3" name="Group 2" descr="Hand closed in a fist, with zigzag cloud to show impact">
            <a:extLst>
              <a:ext uri="{FF2B5EF4-FFF2-40B4-BE49-F238E27FC236}">
                <a16:creationId xmlns:a16="http://schemas.microsoft.com/office/drawing/2014/main" id="{7998E7BE-CB6D-04FC-4063-4FA026CB811A}"/>
              </a:ext>
            </a:extLst>
          </p:cNvPr>
          <p:cNvGrpSpPr/>
          <p:nvPr/>
        </p:nvGrpSpPr>
        <p:grpSpPr>
          <a:xfrm>
            <a:off x="2350367" y="242522"/>
            <a:ext cx="7044788" cy="6372955"/>
            <a:chOff x="2350367" y="242522"/>
            <a:chExt cx="7044788" cy="6372955"/>
          </a:xfrm>
        </p:grpSpPr>
        <p:pic>
          <p:nvPicPr>
            <p:cNvPr id="1026" name="Picture 2" descr="Bang Icon 1919535">
              <a:extLst>
                <a:ext uri="{FF2B5EF4-FFF2-40B4-BE49-F238E27FC236}">
                  <a16:creationId xmlns:a16="http://schemas.microsoft.com/office/drawing/2014/main" id="{55E37651-A81E-0D3C-F0EA-569AA08818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ist Icon 6887912">
              <a:extLst>
                <a:ext uri="{FF2B5EF4-FFF2-40B4-BE49-F238E27FC236}">
                  <a16:creationId xmlns:a16="http://schemas.microsoft.com/office/drawing/2014/main" id="{42F82145-EB3E-7022-26DB-90BC54834FF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EE3515-245E-9A42-80FD-A93D58AA06B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4" name="Picture 2" descr="Bang">
            <a:extLst>
              <a:ext uri="{FF2B5EF4-FFF2-40B4-BE49-F238E27FC236}">
                <a16:creationId xmlns:a16="http://schemas.microsoft.com/office/drawing/2014/main" id="{3592FD5C-0836-1F1D-BDB2-F04B0CBB9A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460682">
            <a:off x="6228241" y="3512677"/>
            <a:ext cx="3166914" cy="298849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Fist">
            <a:extLst>
              <a:ext uri="{FF2B5EF4-FFF2-40B4-BE49-F238E27FC236}">
                <a16:creationId xmlns:a16="http://schemas.microsoft.com/office/drawing/2014/main" id="{C3BBE0B7-0FDF-04D4-2A68-46537E6966D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rot="4536288" flipH="1">
            <a:off x="2592889" y="0"/>
            <a:ext cx="6372955"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1" y="1446074"/>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699214"/>
            <a:ext cx="8791300" cy="2304311"/>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a:t>
            </a:r>
            <a:r>
              <a:rPr lang="en-US" dirty="0">
                <a:latin typeface="Calibri"/>
                <a:ea typeface="Verdana"/>
                <a:cs typeface="Calibri"/>
              </a:rPr>
              <a:t>o</a:t>
            </a:r>
            <a:endParaRPr lang="en-US" dirty="0">
              <a:solidFill>
                <a:srgbClr val="0E1E42"/>
              </a:solidFill>
              <a:latin typeface="Calibri"/>
              <a:ea typeface="Verdana"/>
              <a:cs typeface="Calibri"/>
            </a:endParaRP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a:t>
            </a:r>
            <a:r>
              <a:rPr lang="en-US" dirty="0">
                <a:latin typeface="Calibri"/>
                <a:ea typeface="Verdana"/>
                <a:cs typeface="Calibri"/>
              </a:rPr>
              <a:t>o</a:t>
            </a:r>
            <a:endParaRPr lang="en-US" dirty="0">
              <a:solidFill>
                <a:srgbClr val="0E1E42"/>
              </a:solidFill>
            </a:endParaRPr>
          </a:p>
          <a:p>
            <a:pPr marL="285750" indent="-285750">
              <a:buFont typeface="Arial" panose="020B0604020202020204" pitchFamily="34" charset="0"/>
              <a:buChar char="•"/>
            </a:pPr>
            <a:r>
              <a:rPr lang="en-US" dirty="0">
                <a:latin typeface="Calibri"/>
                <a:ea typeface="Verdana"/>
                <a:cs typeface="Calibri"/>
              </a:rPr>
              <a:t>read a word with o</a:t>
            </a:r>
            <a:endParaRPr lang="en-US" dirty="0"/>
          </a:p>
          <a:p>
            <a:pPr marL="285750" indent="-285750">
              <a:buFont typeface="Arial" panose="020B0604020202020204" pitchFamily="34" charset="0"/>
              <a:buChar char="•"/>
            </a:pPr>
            <a:r>
              <a:rPr lang="en-US" dirty="0">
                <a:latin typeface="Calibri"/>
                <a:ea typeface="Verdana"/>
                <a:cs typeface="Calibri"/>
              </a:rPr>
              <a:t>spell a word with o.</a:t>
            </a:r>
            <a:endParaRPr lang="en-US"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64CC18-C33B-EF84-CE83-5E26D6F3AB7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a:t>
            </a:r>
            <a:r>
              <a:rPr lang="en-AU" sz="800" baseline="0">
                <a:solidFill>
                  <a:schemeClr val="bg1">
                    <a:lumMod val="95000"/>
                  </a:schemeClr>
                </a:solidFill>
              </a:rPr>
              <a:t> do</a:t>
            </a:r>
            <a:endParaRPr lang="en-AU" sz="800">
              <a:solidFill>
                <a:schemeClr val="bg1">
                  <a:lumMod val="95000"/>
                </a:schemeClr>
              </a:solidFill>
            </a:endParaRP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grpSp>
        <p:nvGrpSpPr>
          <p:cNvPr id="5" name="Group 4">
            <a:extLst>
              <a:ext uri="{FF2B5EF4-FFF2-40B4-BE49-F238E27FC236}">
                <a16:creationId xmlns:a16="http://schemas.microsoft.com/office/drawing/2014/main" id="{2CB7013B-1C89-B9D3-CB31-AEED898E3D2F}"/>
              </a:ext>
              <a:ext uri="{C183D7F6-B498-43B3-948B-1728B52AA6E4}">
                <adec:decorative xmlns:adec="http://schemas.microsoft.com/office/drawing/2017/decorative" val="1"/>
              </a:ext>
            </a:extLst>
          </p:cNvPr>
          <p:cNvGrpSpPr/>
          <p:nvPr/>
        </p:nvGrpSpPr>
        <p:grpSpPr>
          <a:xfrm>
            <a:off x="2519867" y="3091465"/>
            <a:ext cx="339485" cy="337535"/>
            <a:chOff x="2519867" y="4090387"/>
            <a:chExt cx="339485" cy="337535"/>
          </a:xfrm>
        </p:grpSpPr>
        <p:sp>
          <p:nvSpPr>
            <p:cNvPr id="12" name="Oval 11">
              <a:extLst>
                <a:ext uri="{FF2B5EF4-FFF2-40B4-BE49-F238E27FC236}">
                  <a16:creationId xmlns:a16="http://schemas.microsoft.com/office/drawing/2014/main" id="{6729681C-B2E4-8D4B-88DD-D33B098E5705}"/>
                </a:ext>
              </a:extLst>
            </p:cNvPr>
            <p:cNvSpPr/>
            <p:nvPr/>
          </p:nvSpPr>
          <p:spPr>
            <a:xfrm>
              <a:off x="2519867" y="409038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Lst>
            </p:cNvPr>
            <p:cNvSpPr/>
            <p:nvPr/>
          </p:nvSpPr>
          <p:spPr>
            <a:xfrm>
              <a:off x="2642783" y="4211354"/>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70CAFF-1D00-6A52-34A9-189810325F1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7" name="Content Placeholder 2">
            <a:extLst>
              <a:ext uri="{FF2B5EF4-FFF2-40B4-BE49-F238E27FC236}">
                <a16:creationId xmlns:a16="http://schemas.microsoft.com/office/drawing/2014/main" id="{57DB693C-F112-991B-A13F-B84B103EA813}"/>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grpSp>
        <p:nvGrpSpPr>
          <p:cNvPr id="8" name="Group 7">
            <a:extLst>
              <a:ext uri="{FF2B5EF4-FFF2-40B4-BE49-F238E27FC236}">
                <a16:creationId xmlns:a16="http://schemas.microsoft.com/office/drawing/2014/main" id="{6CA4B364-A150-FECC-18F4-4719F28E1F9C}"/>
              </a:ext>
              <a:ext uri="{C183D7F6-B498-43B3-948B-1728B52AA6E4}">
                <adec:decorative xmlns:adec="http://schemas.microsoft.com/office/drawing/2017/decorative" val="1"/>
              </a:ext>
            </a:extLst>
          </p:cNvPr>
          <p:cNvGrpSpPr/>
          <p:nvPr/>
        </p:nvGrpSpPr>
        <p:grpSpPr>
          <a:xfrm>
            <a:off x="2519867" y="3091465"/>
            <a:ext cx="339485" cy="337535"/>
            <a:chOff x="2519867" y="4090387"/>
            <a:chExt cx="339485" cy="337535"/>
          </a:xfrm>
        </p:grpSpPr>
        <p:sp>
          <p:nvSpPr>
            <p:cNvPr id="13" name="Oval 12">
              <a:extLst>
                <a:ext uri="{FF2B5EF4-FFF2-40B4-BE49-F238E27FC236}">
                  <a16:creationId xmlns:a16="http://schemas.microsoft.com/office/drawing/2014/main" id="{78860202-5BAE-D8C1-82C7-1CC634C62C43}"/>
                </a:ext>
              </a:extLst>
            </p:cNvPr>
            <p:cNvSpPr/>
            <p:nvPr/>
          </p:nvSpPr>
          <p:spPr>
            <a:xfrm>
              <a:off x="2519867" y="4090387"/>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a:extLst>
                <a:ext uri="{FF2B5EF4-FFF2-40B4-BE49-F238E27FC236}">
                  <a16:creationId xmlns:a16="http://schemas.microsoft.com/office/drawing/2014/main" id="{98956DC5-2C5C-562F-7F69-B36AF2E14386}"/>
                </a:ext>
              </a:extLst>
            </p:cNvPr>
            <p:cNvSpPr/>
            <p:nvPr/>
          </p:nvSpPr>
          <p:spPr>
            <a:xfrm>
              <a:off x="2642783" y="4211354"/>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1" name="Content Placeholder 2">
            <a:extLst>
              <a:ext uri="{FF2B5EF4-FFF2-40B4-BE49-F238E27FC236}">
                <a16:creationId xmlns:a16="http://schemas.microsoft.com/office/drawing/2014/main" id="{78A3037B-1C94-2F27-2D71-CC3223D7D3EC}"/>
              </a:ext>
            </a:extLst>
          </p:cNvPr>
          <p:cNvSpPr txBox="1">
            <a:spLocks/>
          </p:cNvSpPr>
          <p:nvPr/>
        </p:nvSpPr>
        <p:spPr>
          <a:xfrm>
            <a:off x="4404119"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DCED111F-2C04-8948-EF39-CEDF4B747AA0}"/>
              </a:ext>
            </a:extLst>
          </p:cNvPr>
          <p:cNvSpPr txBox="1">
            <a:spLocks/>
          </p:cNvSpPr>
          <p:nvPr/>
        </p:nvSpPr>
        <p:spPr>
          <a:xfrm>
            <a:off x="8250283" y="1888194"/>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o</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B605CA-43CB-249F-FB73-766442F0137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4" name="Picture 3" descr="ball">
            <a:extLst>
              <a:ext uri="{FF2B5EF4-FFF2-40B4-BE49-F238E27FC236}">
                <a16:creationId xmlns:a16="http://schemas.microsoft.com/office/drawing/2014/main" id="{87DB2F2C-27D4-8317-3D7C-9F1B66F3FA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6695" y="2269026"/>
            <a:ext cx="2473631" cy="2473631"/>
          </a:xfrm>
          <a:prstGeom prst="rect">
            <a:avLst/>
          </a:prstGeom>
        </p:spPr>
      </p:pic>
      <p:pic>
        <p:nvPicPr>
          <p:cNvPr id="7" name="Picture 6" descr="octopus">
            <a:extLst>
              <a:ext uri="{FF2B5EF4-FFF2-40B4-BE49-F238E27FC236}">
                <a16:creationId xmlns:a16="http://schemas.microsoft.com/office/drawing/2014/main" id="{C264AAF8-8CDC-6A9D-D375-01B7CCDE4A2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534135" y="1943976"/>
            <a:ext cx="3123730" cy="3123730"/>
          </a:xfrm>
          <a:prstGeom prst="rect">
            <a:avLst/>
          </a:prstGeom>
        </p:spPr>
      </p:pic>
      <p:pic>
        <p:nvPicPr>
          <p:cNvPr id="9" name="Picture 8" descr="office">
            <a:extLst>
              <a:ext uri="{FF2B5EF4-FFF2-40B4-BE49-F238E27FC236}">
                <a16:creationId xmlns:a16="http://schemas.microsoft.com/office/drawing/2014/main" id="{097C5249-D7C1-A80D-2AB0-9A2DAE386C1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52823" y="1790293"/>
            <a:ext cx="3252482" cy="325248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D42657-DC2E-2D14-6B1F-BA63EE52B34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4" name="Picture 3" descr="ox">
            <a:extLst>
              <a:ext uri="{FF2B5EF4-FFF2-40B4-BE49-F238E27FC236}">
                <a16:creationId xmlns:a16="http://schemas.microsoft.com/office/drawing/2014/main" id="{031BA6A8-FF93-5EDC-6B2B-B60E48675F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6015" y="2362212"/>
            <a:ext cx="2468977" cy="2468977"/>
          </a:xfrm>
          <a:prstGeom prst="rect">
            <a:avLst/>
          </a:prstGeom>
        </p:spPr>
      </p:pic>
      <p:pic>
        <p:nvPicPr>
          <p:cNvPr id="8" name="Picture 7" descr="tree">
            <a:extLst>
              <a:ext uri="{FF2B5EF4-FFF2-40B4-BE49-F238E27FC236}">
                <a16:creationId xmlns:a16="http://schemas.microsoft.com/office/drawing/2014/main" id="{987018C8-A31F-DD39-D07A-7C417E0622D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43130" y="2026810"/>
            <a:ext cx="2804379" cy="2804379"/>
          </a:xfrm>
          <a:prstGeom prst="rect">
            <a:avLst/>
          </a:prstGeom>
        </p:spPr>
      </p:pic>
      <p:pic>
        <p:nvPicPr>
          <p:cNvPr id="10" name="Picture 9" descr="orange">
            <a:extLst>
              <a:ext uri="{FF2B5EF4-FFF2-40B4-BE49-F238E27FC236}">
                <a16:creationId xmlns:a16="http://schemas.microsoft.com/office/drawing/2014/main" id="{4B0A9130-8CC9-9DB1-AA96-5EC0DA166D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085647" y="2260851"/>
            <a:ext cx="2570338" cy="257033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A5E32A-3811-A1FB-98D1-55F5AED7618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3" name="Content Placeholder 2">
            <a:extLst>
              <a:ext uri="{FF2B5EF4-FFF2-40B4-BE49-F238E27FC236}">
                <a16:creationId xmlns:a16="http://schemas.microsoft.com/office/drawing/2014/main" id="{3AA03BBA-A8F7-29BA-1FD4-5D275FBB2088}"/>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B5C2DB09-E3F6-B68A-483D-F0A22831CB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pic>
        <p:nvPicPr>
          <p:cNvPr id="2" name="Picture 2" descr="Hand icon with thumb and first 2 fingers extended, and last two fingers folded closed">
            <a:extLst>
              <a:ext uri="{FF2B5EF4-FFF2-40B4-BE49-F238E27FC236}">
                <a16:creationId xmlns:a16="http://schemas.microsoft.com/office/drawing/2014/main" id="{01705E7E-BE01-D25F-0157-A77D7078BA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2924535" y="684396"/>
            <a:ext cx="6038129" cy="54892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43A62FB-207D-17A6-1AF6-DC00189345D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2" name="Content Placeholder 2">
            <a:extLst>
              <a:ext uri="{FF2B5EF4-FFF2-40B4-BE49-F238E27FC236}">
                <a16:creationId xmlns:a16="http://schemas.microsoft.com/office/drawing/2014/main" id="{46E8E285-203B-84E2-ECDA-A0004E4091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    nod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528B019-5F5C-DB00-02FA-D6FCE7B977D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on    nod    rot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4526706-5E6D-7A65-F551-CFF35C661C3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a:t>
            </a:r>
            <a:r>
              <a:rPr lang="en-AU" sz="800" baseline="0">
                <a:solidFill>
                  <a:schemeClr val="bg1">
                    <a:lumMod val="95000"/>
                  </a:schemeClr>
                </a:solidFill>
              </a:rPr>
              <a:t> We do read</a:t>
            </a:r>
            <a:endParaRPr lang="en-AU" sz="800">
              <a:solidFill>
                <a:schemeClr val="bg1">
                  <a:lumMod val="95000"/>
                </a:schemeClr>
              </a:solidFill>
            </a:endParaRPr>
          </a:p>
        </p:txBody>
      </p:sp>
      <p:sp>
        <p:nvSpPr>
          <p:cNvPr id="2" name="Content Placeholder 2">
            <a:extLst>
              <a:ext uri="{FF2B5EF4-FFF2-40B4-BE49-F238E27FC236}">
                <a16:creationId xmlns:a16="http://schemas.microsoft.com/office/drawing/2014/main" id="{9A4A46DE-D974-A7ED-51F6-299A153411D7}"/>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22309DB-A575-BFF9-49AD-C7FC9E24E11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 do read</a:t>
            </a:r>
          </a:p>
        </p:txBody>
      </p:sp>
      <p:sp>
        <p:nvSpPr>
          <p:cNvPr id="2" name="Content Placeholder 2">
            <a:extLst>
              <a:ext uri="{FF2B5EF4-FFF2-40B4-BE49-F238E27FC236}">
                <a16:creationId xmlns:a16="http://schemas.microsoft.com/office/drawing/2014/main" id="{5C5EB472-0439-CA98-EAA3-748761382982}"/>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   hop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A0F139-C3BC-E8A3-9D06-2FE24809FA8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not   hop   rod</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43D94-916A-324E-7BEB-6587887239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a:t>
            </a:r>
            <a:r>
              <a:rPr lang="en-AU" sz="800" baseline="0">
                <a:solidFill>
                  <a:schemeClr val="bg1">
                    <a:lumMod val="95000"/>
                  </a:schemeClr>
                </a:solidFill>
              </a:rPr>
              <a:t> do write</a:t>
            </a:r>
            <a:endParaRPr lang="en-AU" sz="800">
              <a:solidFill>
                <a:schemeClr val="bg1">
                  <a:lumMod val="95000"/>
                </a:schemeClr>
              </a:solidFill>
            </a:endParaRPr>
          </a:p>
        </p:txBody>
      </p:sp>
      <p:pic>
        <p:nvPicPr>
          <p:cNvPr id="3" name="Picture 2" descr="pop">
            <a:extLst>
              <a:ext uri="{FF2B5EF4-FFF2-40B4-BE49-F238E27FC236}">
                <a16:creationId xmlns:a16="http://schemas.microsoft.com/office/drawing/2014/main" id="{53CEA50C-0F84-1F43-E228-4AA481568FD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6984FF-E1B2-8FD6-1DEE-0BAF481FD4E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4" name="Picture 3" descr="pop">
            <a:extLst>
              <a:ext uri="{FF2B5EF4-FFF2-40B4-BE49-F238E27FC236}">
                <a16:creationId xmlns:a16="http://schemas.microsoft.com/office/drawing/2014/main" id="{89DF7AC7-7377-75F7-3D12-2F3F2F2AD0B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pic>
        <p:nvPicPr>
          <p:cNvPr id="5" name="Picture 4" descr="rod">
            <a:extLst>
              <a:ext uri="{FF2B5EF4-FFF2-40B4-BE49-F238E27FC236}">
                <a16:creationId xmlns:a16="http://schemas.microsoft.com/office/drawing/2014/main" id="{F32C0DA3-4339-EE29-555D-2B3294625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2212" y="2025212"/>
            <a:ext cx="2807576" cy="280757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9A5C38-4586-14EB-6D08-BBB910C57B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pop">
            <a:extLst>
              <a:ext uri="{FF2B5EF4-FFF2-40B4-BE49-F238E27FC236}">
                <a16:creationId xmlns:a16="http://schemas.microsoft.com/office/drawing/2014/main" id="{653E3778-EDF5-F022-98B5-283BF6AB56F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6866" y="2268700"/>
            <a:ext cx="2807576" cy="2807576"/>
          </a:xfrm>
          <a:prstGeom prst="rect">
            <a:avLst/>
          </a:prstGeom>
        </p:spPr>
      </p:pic>
      <p:pic>
        <p:nvPicPr>
          <p:cNvPr id="7" name="Picture 6" descr="rod">
            <a:extLst>
              <a:ext uri="{FF2B5EF4-FFF2-40B4-BE49-F238E27FC236}">
                <a16:creationId xmlns:a16="http://schemas.microsoft.com/office/drawing/2014/main" id="{2835004B-0712-1972-20E8-E97E488DE6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92212" y="2025212"/>
            <a:ext cx="2807576" cy="2807576"/>
          </a:xfrm>
          <a:prstGeom prst="rect">
            <a:avLst/>
          </a:prstGeom>
        </p:spPr>
      </p:pic>
      <p:pic>
        <p:nvPicPr>
          <p:cNvPr id="3" name="Picture 2" descr="dot">
            <a:extLst>
              <a:ext uri="{FF2B5EF4-FFF2-40B4-BE49-F238E27FC236}">
                <a16:creationId xmlns:a16="http://schemas.microsoft.com/office/drawing/2014/main" id="{BE8775A8-51E8-6AE4-9E83-BE704926D9C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868260" y="2127032"/>
            <a:ext cx="2807576" cy="2807576"/>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6A1167-D481-6A1B-E458-B477C108D86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4" name="Picture 3" descr="pot">
            <a:extLst>
              <a:ext uri="{FF2B5EF4-FFF2-40B4-BE49-F238E27FC236}">
                <a16:creationId xmlns:a16="http://schemas.microsoft.com/office/drawing/2014/main" id="{AC0F4FBA-9744-1AAB-1503-DC1B56F04B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29B76-BA13-02D3-92AE-A8386EE71E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13" name="Picture 12" descr="pot">
            <a:extLst>
              <a:ext uri="{FF2B5EF4-FFF2-40B4-BE49-F238E27FC236}">
                <a16:creationId xmlns:a16="http://schemas.microsoft.com/office/drawing/2014/main" id="{AE2307F4-F559-33C1-77BA-C11B277F4DF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pic>
        <p:nvPicPr>
          <p:cNvPr id="15" name="Picture 14" descr="top">
            <a:extLst>
              <a:ext uri="{FF2B5EF4-FFF2-40B4-BE49-F238E27FC236}">
                <a16:creationId xmlns:a16="http://schemas.microsoft.com/office/drawing/2014/main" id="{7AF3ED95-0CDE-D3BB-B39F-186048BBF03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013" y="2249861"/>
            <a:ext cx="2891973" cy="289197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38A2CA-6C2F-1C77-4D96-5A66E974F7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moon">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683726" y="1594072"/>
            <a:ext cx="1990626" cy="1990626"/>
          </a:xfrm>
          <a:prstGeom prst="rect">
            <a:avLst/>
          </a:prstGeom>
        </p:spPr>
      </p:pic>
      <p:pic>
        <p:nvPicPr>
          <p:cNvPr id="19" name="Picture 18" descr="noodles">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283894" y="1662369"/>
            <a:ext cx="1766631" cy="1766631"/>
          </a:xfrm>
          <a:prstGeom prst="rect">
            <a:avLst/>
          </a:prstGeom>
        </p:spPr>
      </p:pic>
      <p:pic>
        <p:nvPicPr>
          <p:cNvPr id="13" name="Picture 12" descr="egg">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17649" y="1594072"/>
            <a:ext cx="1766631" cy="1766631"/>
          </a:xfrm>
          <a:prstGeom prst="rect">
            <a:avLst/>
          </a:prstGeom>
        </p:spPr>
      </p:pic>
      <p:pic>
        <p:nvPicPr>
          <p:cNvPr id="24" name="Picture 23" descr="hors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1907721" y="3809922"/>
            <a:ext cx="1766631" cy="1766631"/>
          </a:xfrm>
          <a:prstGeom prst="rect">
            <a:avLst/>
          </a:prstGeom>
        </p:spPr>
      </p:pic>
      <p:pic>
        <p:nvPicPr>
          <p:cNvPr id="17" name="Picture 16" descr="ram">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355105" y="3809922"/>
            <a:ext cx="1766631" cy="1766631"/>
          </a:xfrm>
          <a:prstGeom prst="rect">
            <a:avLst/>
          </a:prstGeom>
        </p:spPr>
      </p:pic>
      <p:pic>
        <p:nvPicPr>
          <p:cNvPr id="22" name="Picture 21" descr="doll">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578495" y="3809922"/>
            <a:ext cx="1766631"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250448-7F3B-31F1-E105-75D146D2BEB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5" name="Picture 4" descr="pot">
            <a:extLst>
              <a:ext uri="{FF2B5EF4-FFF2-40B4-BE49-F238E27FC236}">
                <a16:creationId xmlns:a16="http://schemas.microsoft.com/office/drawing/2014/main" id="{55CCFE9A-9F40-8D93-7169-BE8BFA1D619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37937" y="2249861"/>
            <a:ext cx="2891973" cy="2891973"/>
          </a:xfrm>
          <a:prstGeom prst="rect">
            <a:avLst/>
          </a:prstGeom>
        </p:spPr>
      </p:pic>
      <p:pic>
        <p:nvPicPr>
          <p:cNvPr id="10" name="Picture 9" descr="top">
            <a:extLst>
              <a:ext uri="{FF2B5EF4-FFF2-40B4-BE49-F238E27FC236}">
                <a16:creationId xmlns:a16="http://schemas.microsoft.com/office/drawing/2014/main" id="{0B359ED2-E40E-B417-9A50-46590374D3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650013" y="2249861"/>
            <a:ext cx="2891973" cy="2891973"/>
          </a:xfrm>
          <a:prstGeom prst="rect">
            <a:avLst/>
          </a:prstGeom>
        </p:spPr>
      </p:pic>
      <p:pic>
        <p:nvPicPr>
          <p:cNvPr id="7" name="Picture 6" descr="hot">
            <a:extLst>
              <a:ext uri="{FF2B5EF4-FFF2-40B4-BE49-F238E27FC236}">
                <a16:creationId xmlns:a16="http://schemas.microsoft.com/office/drawing/2014/main" id="{1CFDD245-F8C5-652E-4DE5-9AABA0B70ED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62090" y="2249860"/>
            <a:ext cx="2891973" cy="2891973"/>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B2A0A3-5559-B367-F3A4-C9BC41DF4C6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 write</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has     </a:t>
            </a:r>
            <a:r>
              <a:rPr lang="en-US" sz="12000" err="1">
                <a:solidFill>
                  <a:srgbClr val="4557AD"/>
                </a:solidFill>
                <a:latin typeface="Tenorite" pitchFamily="2" charset="0"/>
                <a:ea typeface="Verdana" panose="020B0604030504040204" pitchFamily="34" charset="0"/>
                <a:cs typeface="Verdana" panose="020B0604030504040204" pitchFamily="34" charset="0"/>
              </a:rPr>
              <a:t>has</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has</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5071691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D35B390-2AC4-644F-56A4-99CB4620BAE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 do read write</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kumimoji="0" lang="en-US" sz="12000" b="0" i="0" u="none" strike="noStrike" kern="1200" cap="none" spc="0" normalizeH="0" baseline="0" noProof="0" err="1">
                <a:ln>
                  <a:noFill/>
                </a:ln>
                <a:solidFill>
                  <a:srgbClr val="4557AD"/>
                </a:solidFill>
                <a:effectLst/>
                <a:uLnTx/>
                <a:uFillTx/>
                <a:latin typeface="Tenorite" pitchFamily="2" charset="0"/>
                <a:ea typeface="Verdana" panose="020B0604030504040204" pitchFamily="34" charset="0"/>
                <a:cs typeface="Verdana" panose="020B0604030504040204" pitchFamily="34" charset="0"/>
              </a:rPr>
              <a:t>has</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02770830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120FC9-116E-B153-7B0A-860AD007FB6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Dom has a top.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88C827D-78AB-182F-64B5-7F7E57B77D6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I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It is not hot.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39CB83-FD4F-08EE-0B3A-93D68C883BF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read</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D43439-6F76-3454-BC22-AEBD72A43EA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read</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DA77C0-CD0F-67AB-3D88-68EE6C1C3D4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Check for understanding</a:t>
            </a: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005403"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o</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a:extLst>
              <a:ext uri="{FF2B5EF4-FFF2-40B4-BE49-F238E27FC236}">
                <a16:creationId xmlns:a16="http://schemas.microsoft.com/office/drawing/2014/main" id="{3CF1B34A-57B9-12B8-639A-D7E23476AA5C}"/>
              </a:ext>
              <a:ext uri="{C183D7F6-B498-43B3-948B-1728B52AA6E4}">
                <adec:decorative xmlns:adec="http://schemas.microsoft.com/office/drawing/2017/decorative" val="1"/>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not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on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pod</a:t>
            </a: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a:extLst>
              <a:ext uri="{FF2B5EF4-FFF2-40B4-BE49-F238E27FC236}">
                <a16:creationId xmlns:a16="http://schemas.microsoft.com/office/drawing/2014/main" id="{0CD15AD4-1658-E044-D725-BACD96EEA581}"/>
              </a:ext>
              <a:ext uri="{C183D7F6-B498-43B3-948B-1728B52AA6E4}">
                <adec:decorative xmlns:adec="http://schemas.microsoft.com/office/drawing/2017/decorative" val="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pic>
        <p:nvPicPr>
          <p:cNvPr id="3" name="Picture 2" descr="pop">
            <a:extLst>
              <a:ext uri="{FF2B5EF4-FFF2-40B4-BE49-F238E27FC236}">
                <a16:creationId xmlns:a16="http://schemas.microsoft.com/office/drawing/2014/main" id="{C08F2094-1D5E-9E7C-10DB-138D356AAA85}"/>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147713" y="3506284"/>
            <a:ext cx="1002654" cy="1002654"/>
          </a:xfrm>
          <a:prstGeom prst="rect">
            <a:avLst/>
          </a:prstGeom>
        </p:spPr>
      </p:pic>
      <p:pic>
        <p:nvPicPr>
          <p:cNvPr id="5" name="Picture 4" descr="rod">
            <a:extLst>
              <a:ext uri="{FF2B5EF4-FFF2-40B4-BE49-F238E27FC236}">
                <a16:creationId xmlns:a16="http://schemas.microsoft.com/office/drawing/2014/main" id="{55605F4B-C9D0-A831-BF87-AF0C25846B5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204465" y="4454786"/>
            <a:ext cx="867930" cy="867930"/>
          </a:xfrm>
          <a:prstGeom prst="rect">
            <a:avLst/>
          </a:prstGeom>
        </p:spPr>
      </p:pic>
      <p:pic>
        <p:nvPicPr>
          <p:cNvPr id="7" name="Picture 6" descr="pot">
            <a:extLst>
              <a:ext uri="{FF2B5EF4-FFF2-40B4-BE49-F238E27FC236}">
                <a16:creationId xmlns:a16="http://schemas.microsoft.com/office/drawing/2014/main" id="{CCA8D6F2-81EA-518E-2F46-7BFC33EABD79}"/>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147713" y="5447344"/>
            <a:ext cx="1016494" cy="101649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8D0AA8-CABA-14E8-AA23-734E8580D41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a:t>
            </a:r>
            <a:r>
              <a:rPr lang="en-AU" sz="800" kern="1200">
                <a:solidFill>
                  <a:schemeClr val="bg1">
                    <a:lumMod val="95000"/>
                  </a:schemeClr>
                </a:solidFill>
                <a:effectLst/>
                <a:latin typeface="+mj-lt"/>
                <a:ea typeface="+mj-ea"/>
                <a:cs typeface="+mj-cs"/>
              </a:rPr>
              <a:t>Check for understanding</a:t>
            </a:r>
            <a:endParaRPr lang="en-AU" sz="800">
              <a:solidFill>
                <a:schemeClr val="bg1">
                  <a:lumMod val="95000"/>
                </a:schemeClr>
              </a:solidFill>
            </a:endParaRPr>
          </a:p>
        </p:txBody>
      </p:sp>
      <p:pic>
        <p:nvPicPr>
          <p:cNvPr id="3" name="Picture 2" descr="Student sheet 2.6">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1181" y="410743"/>
            <a:ext cx="4070434" cy="5791058"/>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32B1E7B-E770-4166-3044-193FE25FFAC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 You</a:t>
            </a:r>
            <a:r>
              <a:rPr lang="en-AU" sz="800" baseline="0">
                <a:solidFill>
                  <a:schemeClr val="bg1">
                    <a:lumMod val="95000"/>
                  </a:schemeClr>
                </a:solidFill>
              </a:rPr>
              <a:t> do</a:t>
            </a:r>
            <a:endParaRPr lang="en-AU" sz="800">
              <a:solidFill>
                <a:schemeClr val="bg1">
                  <a:lumMod val="95000"/>
                </a:schemeClr>
              </a:solidFill>
            </a:endParaRP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8CE0E498-C5B4-B445-C393-9E796A5C328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r</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d</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h</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B1E89B-A213-632E-DAF3-0146841F9B4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7CB51-4E78-0552-F6E2-A199AA65E62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27C3E60-AC00-C1D3-E153-EBE4D9149CC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red   hem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DD39F10-F630-F138-100B-3F3A75DAA39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2" name="Picture 1" descr="men">
            <a:extLst>
              <a:ext uri="{FF2B5EF4-FFF2-40B4-BE49-F238E27FC236}">
                <a16:creationId xmlns:a16="http://schemas.microsoft.com/office/drawing/2014/main" id="{7C2028F3-668D-67EE-5358-2326F2AABDB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175" y="2078258"/>
            <a:ext cx="2701483" cy="2701483"/>
          </a:xfrm>
          <a:prstGeom prst="rect">
            <a:avLst/>
          </a:prstGeom>
        </p:spPr>
      </p:pic>
      <p:pic>
        <p:nvPicPr>
          <p:cNvPr id="4" name="Picture 3" descr="hem">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031473" y="2354333"/>
            <a:ext cx="2343363" cy="2635371"/>
          </a:xfrm>
          <a:prstGeom prst="rect">
            <a:avLst/>
          </a:prstGeom>
        </p:spPr>
      </p:pic>
      <p:pic>
        <p:nvPicPr>
          <p:cNvPr id="7" name="Picture 6" descr="hen">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449344" y="2078259"/>
            <a:ext cx="2694745" cy="270148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62025-ADA0-ED29-5E61-A0478C84BFA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do   to   my   the</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276C8D-F4E4-69E8-D74A-4A5FA4F8ABD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Ned is my red hen.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D1B37A2-CE6F-4B30-9C4B-9D3619FC5BB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4eff3df-e3d6-48ed-978f-45ff25640900"/>
    <ds:schemaRef ds:uri="ff236c08-9611-4854-a4bb-16d44b7327b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34B6B44C-FE25-47D4-AD61-028CF4DE9483}">
  <ds:schemaRefs>
    <ds:schemaRef ds:uri="http://purl.org/dc/terms/"/>
    <ds:schemaRef ds:uri="http://purl.org/dc/elements/1.1/"/>
    <ds:schemaRef ds:uri="http://purl.org/dc/dcmitype/"/>
    <ds:schemaRef ds:uri="http://schemas.microsoft.com/office/2006/documentManagement/types"/>
    <ds:schemaRef ds:uri="64eff3df-e3d6-48ed-978f-45ff25640900"/>
    <ds:schemaRef ds:uri="http://schemas.microsoft.com/office/2006/metadata/properties"/>
    <ds:schemaRef ds:uri="http://schemas.microsoft.com/office/infopath/2007/PartnerControls"/>
    <ds:schemaRef ds:uri="http://schemas.openxmlformats.org/package/2006/metadata/core-properties"/>
    <ds:schemaRef ds:uri="ff236c08-9611-4854-a4bb-16d44b7327b6"/>
    <ds:schemaRef ds:uri="http://www.w3.org/XML/1998/namespace"/>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103</TotalTime>
  <Words>4161</Words>
  <Application>Microsoft Office PowerPoint</Application>
  <PresentationFormat>Widescreen</PresentationFormat>
  <Paragraphs>575</Paragraphs>
  <Slides>40</Slides>
  <Notes>39</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40</vt:i4>
      </vt:variant>
    </vt:vector>
  </HeadingPairs>
  <TitlesOfParts>
    <vt:vector size="51"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Review</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 start of SSP lesson</vt:lpstr>
      <vt:lpstr>Slide 12 Phonemic awareness</vt:lpstr>
      <vt:lpstr>Slide 13 Phonemic awareness</vt:lpstr>
      <vt:lpstr>Learning intention</vt:lpstr>
      <vt:lpstr>Slide 15 I do</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 write</vt:lpstr>
      <vt:lpstr>Slide 32 We do read write</vt:lpstr>
      <vt:lpstr>Slide 33 I do read</vt:lpstr>
      <vt:lpstr>Slide 34 I do read</vt:lpstr>
      <vt:lpstr>Slide 35 I do read</vt:lpstr>
      <vt:lpstr>Slide 36 We do read</vt:lpstr>
      <vt:lpstr>Slide 37 Check for understanding</vt:lpstr>
      <vt:lpstr>Slide 38 Check for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Charmaine Kenner</cp:lastModifiedBy>
  <cp:revision>1</cp:revision>
  <dcterms:created xsi:type="dcterms:W3CDTF">2021-01-11T06:19:08Z</dcterms:created>
  <dcterms:modified xsi:type="dcterms:W3CDTF">2025-06-26T02:44:54Z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