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18.xml" ContentType="application/vnd.openxmlformats-officedocument.presentationml.tags+xml"/>
  <Override PartName="/ppt/notesSlides/notesSlide14.xml" ContentType="application/vnd.openxmlformats-officedocument.presentationml.notesSlide+xml"/>
  <Override PartName="/ppt/tags/tag19.xml" ContentType="application/vnd.openxmlformats-officedocument.presentationml.tags+xml"/>
  <Override PartName="/ppt/notesSlides/notesSlide15.xml" ContentType="application/vnd.openxmlformats-officedocument.presentationml.notesSlide+xml"/>
  <Override PartName="/ppt/tags/tag20.xml" ContentType="application/vnd.openxmlformats-officedocument.presentationml.tags+xml"/>
  <Override PartName="/ppt/notesSlides/notesSlide16.xml" ContentType="application/vnd.openxmlformats-officedocument.presentationml.notesSlide+xml"/>
  <Override PartName="/ppt/tags/tag21.xml" ContentType="application/vnd.openxmlformats-officedocument.presentationml.tags+xml"/>
  <Override PartName="/ppt/notesSlides/notesSlide17.xml" ContentType="application/vnd.openxmlformats-officedocument.presentationml.notesSlide+xml"/>
  <Override PartName="/ppt/tags/tag22.xml" ContentType="application/vnd.openxmlformats-officedocument.presentationml.tags+xml"/>
  <Override PartName="/ppt/notesSlides/notesSlide18.xml" ContentType="application/vnd.openxmlformats-officedocument.presentationml.notesSlide+xml"/>
  <Override PartName="/ppt/tags/tag23.xml" ContentType="application/vnd.openxmlformats-officedocument.presentationml.tags+xml"/>
  <Override PartName="/ppt/notesSlides/notesSlide19.xml" ContentType="application/vnd.openxmlformats-officedocument.presentationml.notesSlide+xml"/>
  <Override PartName="/ppt/tags/tag24.xml" ContentType="application/vnd.openxmlformats-officedocument.presentationml.tags+xml"/>
  <Override PartName="/ppt/notesSlides/notesSlide20.xml" ContentType="application/vnd.openxmlformats-officedocument.presentationml.notesSlide+xml"/>
  <Override PartName="/ppt/tags/tag25.xml" ContentType="application/vnd.openxmlformats-officedocument.presentationml.tags+xml"/>
  <Override PartName="/ppt/notesSlides/notesSlide21.xml" ContentType="application/vnd.openxmlformats-officedocument.presentationml.notesSlide+xml"/>
  <Override PartName="/ppt/tags/tag26.xml" ContentType="application/vnd.openxmlformats-officedocument.presentationml.tags+xml"/>
  <Override PartName="/ppt/notesSlides/notesSlide22.xml" ContentType="application/vnd.openxmlformats-officedocument.presentationml.notesSlide+xml"/>
  <Override PartName="/ppt/tags/tag27.xml" ContentType="application/vnd.openxmlformats-officedocument.presentationml.tags+xml"/>
  <Override PartName="/ppt/notesSlides/notesSlide23.xml" ContentType="application/vnd.openxmlformats-officedocument.presentationml.notesSlide+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notesSlides/notesSlide25.xml" ContentType="application/vnd.openxmlformats-officedocument.presentationml.notesSlide+xml"/>
  <Override PartName="/ppt/tags/tag30.xml" ContentType="application/vnd.openxmlformats-officedocument.presentationml.tags+xml"/>
  <Override PartName="/ppt/notesSlides/notesSlide26.xml" ContentType="application/vnd.openxmlformats-officedocument.presentationml.notesSlide+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notesSlides/notesSlide28.xml" ContentType="application/vnd.openxmlformats-officedocument.presentationml.notesSlide+xml"/>
  <Override PartName="/ppt/tags/tag33.xml" ContentType="application/vnd.openxmlformats-officedocument.presentationml.tags+xml"/>
  <Override PartName="/ppt/notesSlides/notesSlide29.xml" ContentType="application/vnd.openxmlformats-officedocument.presentationml.notesSlide+xml"/>
  <Override PartName="/ppt/tags/tag34.xml" ContentType="application/vnd.openxmlformats-officedocument.presentationml.tags+xml"/>
  <Override PartName="/ppt/notesSlides/notesSlide30.xml" ContentType="application/vnd.openxmlformats-officedocument.presentationml.notesSlide+xml"/>
  <Override PartName="/ppt/tags/tag35.xml" ContentType="application/vnd.openxmlformats-officedocument.presentationml.tags+xml"/>
  <Override PartName="/ppt/notesSlides/notesSlide31.xml" ContentType="application/vnd.openxmlformats-officedocument.presentationml.notesSlide+xml"/>
  <Override PartName="/ppt/tags/tag36.xml" ContentType="application/vnd.openxmlformats-officedocument.presentationml.tags+xml"/>
  <Override PartName="/ppt/notesSlides/notesSlide32.xml" ContentType="application/vnd.openxmlformats-officedocument.presentationml.notesSlide+xml"/>
  <Override PartName="/ppt/tags/tag37.xml" ContentType="application/vnd.openxmlformats-officedocument.presentationml.tags+xml"/>
  <Override PartName="/ppt/notesSlides/notesSlide33.xml" ContentType="application/vnd.openxmlformats-officedocument.presentationml.notesSlide+xml"/>
  <Override PartName="/ppt/tags/tag38.xml" ContentType="application/vnd.openxmlformats-officedocument.presentationml.tags+xml"/>
  <Override PartName="/ppt/notesSlides/notesSlide34.xml" ContentType="application/vnd.openxmlformats-officedocument.presentationml.notesSlide+xml"/>
  <Override PartName="/ppt/tags/tag39.xml" ContentType="application/vnd.openxmlformats-officedocument.presentationml.tags+xml"/>
  <Override PartName="/ppt/notesSlides/notesSlide35.xml" ContentType="application/vnd.openxmlformats-officedocument.presentationml.notesSlide+xml"/>
  <Override PartName="/ppt/tags/tag40.xml" ContentType="application/vnd.openxmlformats-officedocument.presentationml.tags+xml"/>
  <Override PartName="/ppt/notesSlides/notesSlide36.xml" ContentType="application/vnd.openxmlformats-officedocument.presentationml.notesSlide+xml"/>
  <Override PartName="/ppt/tags/tag41.xml" ContentType="application/vnd.openxmlformats-officedocument.presentationml.tags+xml"/>
  <Override PartName="/ppt/notesSlides/notesSlide37.xml" ContentType="application/vnd.openxmlformats-officedocument.presentationml.notesSlide+xml"/>
  <Override PartName="/ppt/tags/tag42.xml" ContentType="application/vnd.openxmlformats-officedocument.presentationml.tags+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08" r:id="rId4"/>
    <p:sldMasterId id="2147483791" r:id="rId5"/>
  </p:sldMasterIdLst>
  <p:notesMasterIdLst>
    <p:notesMasterId r:id="rId44"/>
  </p:notesMasterIdLst>
  <p:handoutMasterIdLst>
    <p:handoutMasterId r:id="rId45"/>
  </p:handoutMasterIdLst>
  <p:sldIdLst>
    <p:sldId id="520" r:id="rId6"/>
    <p:sldId id="518" r:id="rId7"/>
    <p:sldId id="510" r:id="rId8"/>
    <p:sldId id="509" r:id="rId9"/>
    <p:sldId id="522" r:id="rId10"/>
    <p:sldId id="511" r:id="rId11"/>
    <p:sldId id="512" r:id="rId12"/>
    <p:sldId id="513" r:id="rId13"/>
    <p:sldId id="514" r:id="rId14"/>
    <p:sldId id="515" r:id="rId15"/>
    <p:sldId id="521" r:id="rId16"/>
    <p:sldId id="517" r:id="rId17"/>
    <p:sldId id="519" r:id="rId18"/>
    <p:sldId id="441" r:id="rId19"/>
    <p:sldId id="442" r:id="rId20"/>
    <p:sldId id="443" r:id="rId21"/>
    <p:sldId id="444" r:id="rId22"/>
    <p:sldId id="445" r:id="rId23"/>
    <p:sldId id="466" r:id="rId24"/>
    <p:sldId id="496" r:id="rId25"/>
    <p:sldId id="468" r:id="rId26"/>
    <p:sldId id="469" r:id="rId27"/>
    <p:sldId id="470" r:id="rId28"/>
    <p:sldId id="471" r:id="rId29"/>
    <p:sldId id="472" r:id="rId30"/>
    <p:sldId id="473" r:id="rId31"/>
    <p:sldId id="498" r:id="rId32"/>
    <p:sldId id="475" r:id="rId33"/>
    <p:sldId id="476" r:id="rId34"/>
    <p:sldId id="499" r:id="rId35"/>
    <p:sldId id="480" r:id="rId36"/>
    <p:sldId id="504" r:id="rId37"/>
    <p:sldId id="502" r:id="rId38"/>
    <p:sldId id="505" r:id="rId39"/>
    <p:sldId id="449" r:id="rId40"/>
    <p:sldId id="437" r:id="rId41"/>
    <p:sldId id="446" r:id="rId42"/>
    <p:sldId id="448" r:id="rId43"/>
  </p:sldIdLst>
  <p:sldSz cx="12192000" cy="6858000"/>
  <p:notesSz cx="6858000" cy="9144000"/>
  <p:custDataLst>
    <p:tags r:id="rId46"/>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5039C15-BE5C-AB8A-9188-F567A25F44E6}" name="Emma Durbridge" initials="ED" userId="S::Emma.Durbridge@esa.edu.au::fa194594-074f-43bd-8de7-d322108f10cf" providerId="AD"/>
  <p188:author id="{6DCFF56C-C452-04AB-1CC8-788A250198E2}" name="Rebecca McEwan" initials="RM" userId="S::Rebecca.McEwan@esa.edu.au::ff810c5d-fc8a-4cb6-9b96-8b31b958f764" providerId="AD"/>
  <p188:author id="{31FB519C-E53A-3E7D-97B3-82C01CED1935}" name="Kerrie Shanahan" initials="KS" userId="S::Kerrie.Shanahan@esa.edu.au::ae473d9f-76e9-476f-892f-2674ea963afc" providerId="AD"/>
  <p188:author id="{F2AA16A7-A401-F1E4-AE7E-451003CA81B3}" name="Elaine Stanley" initials="ES" userId="S::elaine.stanley@esa.edu.au::9dfc5ab9-b876-4d2e-b928-2720deac3464" providerId="AD"/>
  <p188:author id="{AC1A14C9-5C87-F7A0-98A6-59A8A750B5A3}" name="Liz Heynes" initials="LH" userId="S::Liz.Heynes@esa.edu.au::e5ff50d5-f39a-42f6-9e9f-e790bcc8c38d" providerId="AD"/>
  <p188:author id="{92D011FB-E587-8D1F-64AA-2EC6A225EA05}" name="Martine Power" initials="MP" userId="S::Martine.Power@esa.edu.au::f3410e55-3c0b-475c-b0b5-72038337e5c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E9F2"/>
    <a:srgbClr val="776AAA"/>
    <a:srgbClr val="008253"/>
    <a:srgbClr val="D6EFEC"/>
    <a:srgbClr val="D9ECE5"/>
    <a:srgbClr val="0E1E42"/>
    <a:srgbClr val="0E1D42"/>
    <a:srgbClr val="4857A6"/>
    <a:srgbClr val="0E1F42"/>
    <a:srgbClr val="4557A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86320" autoAdjust="0"/>
  </p:normalViewPr>
  <p:slideViewPr>
    <p:cSldViewPr snapToGrid="0">
      <p:cViewPr varScale="1">
        <p:scale>
          <a:sx n="95" d="100"/>
          <a:sy n="95" d="100"/>
        </p:scale>
        <p:origin x="1158" y="9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slide" Target="slides/slide37.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notesMaster" Target="notesMasters/notesMaster1.xml"/><Relationship Id="rId52"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viewProps" Target="viewProps.xml"/><Relationship Id="rId8" Type="http://schemas.openxmlformats.org/officeDocument/2006/relationships/slide" Target="slides/slide3.xml"/><Relationship Id="rId51"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gs" Target="tags/tag1.xml"/><Relationship Id="rId20" Type="http://schemas.openxmlformats.org/officeDocument/2006/relationships/slide" Target="slides/slide15.xml"/><Relationship Id="rId41" Type="http://schemas.openxmlformats.org/officeDocument/2006/relationships/slide" Target="slides/slide36.xml"/><Relationship Id="rId1" Type="http://schemas.openxmlformats.org/officeDocument/2006/relationships/customXml" Target="../customXml/item1.xml"/><Relationship Id="rId6"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e Power" userId="f3410e55-3c0b-475c-b0b5-72038337e5c9" providerId="ADAL" clId="{BB73C790-26A7-4A6B-B129-EC2236E44BAF}"/>
    <pc:docChg chg="undo custSel modSld">
      <pc:chgData name="Martine Power" userId="f3410e55-3c0b-475c-b0b5-72038337e5c9" providerId="ADAL" clId="{BB73C790-26A7-4A6B-B129-EC2236E44BAF}" dt="2024-10-07T04:42:57.683" v="152" actId="20577"/>
      <pc:docMkLst>
        <pc:docMk/>
      </pc:docMkLst>
      <pc:sldChg chg="modNotesTx">
        <pc:chgData name="Martine Power" userId="f3410e55-3c0b-475c-b0b5-72038337e5c9" providerId="ADAL" clId="{BB73C790-26A7-4A6B-B129-EC2236E44BAF}" dt="2024-10-07T03:48:36.123" v="151" actId="113"/>
        <pc:sldMkLst>
          <pc:docMk/>
          <pc:sldMk cId="4150549256" sldId="437"/>
        </pc:sldMkLst>
      </pc:sldChg>
      <pc:sldChg chg="modNotesTx">
        <pc:chgData name="Martine Power" userId="f3410e55-3c0b-475c-b0b5-72038337e5c9" providerId="ADAL" clId="{BB73C790-26A7-4A6B-B129-EC2236E44BAF}" dt="2024-10-07T03:23:59.400" v="92" actId="20577"/>
        <pc:sldMkLst>
          <pc:docMk/>
          <pc:sldMk cId="3790191868" sldId="442"/>
        </pc:sldMkLst>
      </pc:sldChg>
      <pc:sldChg chg="modNotesTx">
        <pc:chgData name="Martine Power" userId="f3410e55-3c0b-475c-b0b5-72038337e5c9" providerId="ADAL" clId="{BB73C790-26A7-4A6B-B129-EC2236E44BAF}" dt="2024-10-07T03:25:04.941" v="107" actId="113"/>
        <pc:sldMkLst>
          <pc:docMk/>
          <pc:sldMk cId="1548968196" sldId="443"/>
        </pc:sldMkLst>
      </pc:sldChg>
      <pc:sldChg chg="modNotesTx">
        <pc:chgData name="Martine Power" userId="f3410e55-3c0b-475c-b0b5-72038337e5c9" providerId="ADAL" clId="{BB73C790-26A7-4A6B-B129-EC2236E44BAF}" dt="2024-10-07T03:26:03.938" v="111" actId="113"/>
        <pc:sldMkLst>
          <pc:docMk/>
          <pc:sldMk cId="1550106778" sldId="444"/>
        </pc:sldMkLst>
      </pc:sldChg>
      <pc:sldChg chg="modNotesTx">
        <pc:chgData name="Martine Power" userId="f3410e55-3c0b-475c-b0b5-72038337e5c9" providerId="ADAL" clId="{BB73C790-26A7-4A6B-B129-EC2236E44BAF}" dt="2024-10-07T03:26:55.256" v="115" actId="113"/>
        <pc:sldMkLst>
          <pc:docMk/>
          <pc:sldMk cId="2708634835" sldId="445"/>
        </pc:sldMkLst>
      </pc:sldChg>
      <pc:sldChg chg="modNotesTx">
        <pc:chgData name="Martine Power" userId="f3410e55-3c0b-475c-b0b5-72038337e5c9" providerId="ADAL" clId="{BB73C790-26A7-4A6B-B129-EC2236E44BAF}" dt="2024-10-07T03:47:29.310" v="149" actId="20577"/>
        <pc:sldMkLst>
          <pc:docMk/>
          <pc:sldMk cId="240114052" sldId="449"/>
        </pc:sldMkLst>
      </pc:sldChg>
      <pc:sldChg chg="modNotesTx">
        <pc:chgData name="Martine Power" userId="f3410e55-3c0b-475c-b0b5-72038337e5c9" providerId="ADAL" clId="{BB73C790-26A7-4A6B-B129-EC2236E44BAF}" dt="2024-10-07T03:31:01.213" v="120" actId="113"/>
        <pc:sldMkLst>
          <pc:docMk/>
          <pc:sldMk cId="2806691242" sldId="472"/>
        </pc:sldMkLst>
      </pc:sldChg>
      <pc:sldChg chg="modNotesTx">
        <pc:chgData name="Martine Power" userId="f3410e55-3c0b-475c-b0b5-72038337e5c9" providerId="ADAL" clId="{BB73C790-26A7-4A6B-B129-EC2236E44BAF}" dt="2024-10-07T03:31:39.620" v="122" actId="113"/>
        <pc:sldMkLst>
          <pc:docMk/>
          <pc:sldMk cId="2667868244" sldId="473"/>
        </pc:sldMkLst>
      </pc:sldChg>
      <pc:sldChg chg="modNotesTx">
        <pc:chgData name="Martine Power" userId="f3410e55-3c0b-475c-b0b5-72038337e5c9" providerId="ADAL" clId="{BB73C790-26A7-4A6B-B129-EC2236E44BAF}" dt="2024-10-07T04:42:57.683" v="152" actId="20577"/>
        <pc:sldMkLst>
          <pc:docMk/>
          <pc:sldMk cId="908412850" sldId="475"/>
        </pc:sldMkLst>
      </pc:sldChg>
      <pc:sldChg chg="modNotesTx">
        <pc:chgData name="Martine Power" userId="f3410e55-3c0b-475c-b0b5-72038337e5c9" providerId="ADAL" clId="{BB73C790-26A7-4A6B-B129-EC2236E44BAF}" dt="2024-10-07T03:35:00.991" v="129" actId="113"/>
        <pc:sldMkLst>
          <pc:docMk/>
          <pc:sldMk cId="1716554648" sldId="476"/>
        </pc:sldMkLst>
      </pc:sldChg>
      <pc:sldChg chg="modNotesTx">
        <pc:chgData name="Martine Power" userId="f3410e55-3c0b-475c-b0b5-72038337e5c9" providerId="ADAL" clId="{BB73C790-26A7-4A6B-B129-EC2236E44BAF}" dt="2024-10-07T03:37:36.594" v="136" actId="20577"/>
        <pc:sldMkLst>
          <pc:docMk/>
          <pc:sldMk cId="3005270447" sldId="480"/>
        </pc:sldMkLst>
      </pc:sldChg>
      <pc:sldChg chg="modNotesTx">
        <pc:chgData name="Martine Power" userId="f3410e55-3c0b-475c-b0b5-72038337e5c9" providerId="ADAL" clId="{BB73C790-26A7-4A6B-B129-EC2236E44BAF}" dt="2024-10-07T03:32:09.071" v="124" actId="113"/>
        <pc:sldMkLst>
          <pc:docMk/>
          <pc:sldMk cId="3577013097" sldId="498"/>
        </pc:sldMkLst>
      </pc:sldChg>
      <pc:sldChg chg="modNotesTx">
        <pc:chgData name="Martine Power" userId="f3410e55-3c0b-475c-b0b5-72038337e5c9" providerId="ADAL" clId="{BB73C790-26A7-4A6B-B129-EC2236E44BAF}" dt="2024-10-07T03:36:33.511" v="133" actId="113"/>
        <pc:sldMkLst>
          <pc:docMk/>
          <pc:sldMk cId="2230884598" sldId="499"/>
        </pc:sldMkLst>
      </pc:sldChg>
      <pc:sldChg chg="modNotesTx">
        <pc:chgData name="Martine Power" userId="f3410e55-3c0b-475c-b0b5-72038337e5c9" providerId="ADAL" clId="{BB73C790-26A7-4A6B-B129-EC2236E44BAF}" dt="2024-10-07T03:40:06.171" v="139" actId="20577"/>
        <pc:sldMkLst>
          <pc:docMk/>
          <pc:sldMk cId="3426776120" sldId="502"/>
        </pc:sldMkLst>
      </pc:sldChg>
      <pc:sldChg chg="modNotesTx">
        <pc:chgData name="Martine Power" userId="f3410e55-3c0b-475c-b0b5-72038337e5c9" providerId="ADAL" clId="{BB73C790-26A7-4A6B-B129-EC2236E44BAF}" dt="2024-10-07T03:39:04.028" v="138" actId="20577"/>
        <pc:sldMkLst>
          <pc:docMk/>
          <pc:sldMk cId="945680467" sldId="504"/>
        </pc:sldMkLst>
      </pc:sldChg>
      <pc:sldChg chg="modNotesTx">
        <pc:chgData name="Martine Power" userId="f3410e55-3c0b-475c-b0b5-72038337e5c9" providerId="ADAL" clId="{BB73C790-26A7-4A6B-B129-EC2236E44BAF}" dt="2024-10-07T03:40:56.484" v="141" actId="20577"/>
        <pc:sldMkLst>
          <pc:docMk/>
          <pc:sldMk cId="48479127" sldId="505"/>
        </pc:sldMkLst>
      </pc:sldChg>
      <pc:sldChg chg="modNotesTx">
        <pc:chgData name="Martine Power" userId="f3410e55-3c0b-475c-b0b5-72038337e5c9" providerId="ADAL" clId="{BB73C790-26A7-4A6B-B129-EC2236E44BAF}" dt="2024-10-07T02:46:40.855" v="48" actId="20577"/>
        <pc:sldMkLst>
          <pc:docMk/>
          <pc:sldMk cId="3580694833" sldId="510"/>
        </pc:sldMkLst>
      </pc:sldChg>
      <pc:sldChg chg="modNotesTx">
        <pc:chgData name="Martine Power" userId="f3410e55-3c0b-475c-b0b5-72038337e5c9" providerId="ADAL" clId="{BB73C790-26A7-4A6B-B129-EC2236E44BAF}" dt="2024-10-07T03:10:09.980" v="55"/>
        <pc:sldMkLst>
          <pc:docMk/>
          <pc:sldMk cId="702303488" sldId="511"/>
        </pc:sldMkLst>
      </pc:sldChg>
      <pc:sldChg chg="modNotesTx">
        <pc:chgData name="Martine Power" userId="f3410e55-3c0b-475c-b0b5-72038337e5c9" providerId="ADAL" clId="{BB73C790-26A7-4A6B-B129-EC2236E44BAF}" dt="2024-10-07T03:10:41.761" v="58" actId="20577"/>
        <pc:sldMkLst>
          <pc:docMk/>
          <pc:sldMk cId="2491177883" sldId="512"/>
        </pc:sldMkLst>
      </pc:sldChg>
      <pc:sldChg chg="modNotesTx">
        <pc:chgData name="Martine Power" userId="f3410e55-3c0b-475c-b0b5-72038337e5c9" providerId="ADAL" clId="{BB73C790-26A7-4A6B-B129-EC2236E44BAF}" dt="2024-10-07T03:11:47.831" v="68" actId="113"/>
        <pc:sldMkLst>
          <pc:docMk/>
          <pc:sldMk cId="868684786" sldId="513"/>
        </pc:sldMkLst>
      </pc:sldChg>
      <pc:sldChg chg="modNotesTx">
        <pc:chgData name="Martine Power" userId="f3410e55-3c0b-475c-b0b5-72038337e5c9" providerId="ADAL" clId="{BB73C790-26A7-4A6B-B129-EC2236E44BAF}" dt="2024-10-07T03:12:08.600" v="70" actId="5793"/>
        <pc:sldMkLst>
          <pc:docMk/>
          <pc:sldMk cId="1259779433" sldId="514"/>
        </pc:sldMkLst>
      </pc:sldChg>
      <pc:sldChg chg="modNotesTx">
        <pc:chgData name="Martine Power" userId="f3410e55-3c0b-475c-b0b5-72038337e5c9" providerId="ADAL" clId="{BB73C790-26A7-4A6B-B129-EC2236E44BAF}" dt="2024-10-07T03:15:02.639" v="81" actId="20577"/>
        <pc:sldMkLst>
          <pc:docMk/>
          <pc:sldMk cId="1971552586" sldId="515"/>
        </pc:sldMkLst>
      </pc:sldChg>
      <pc:sldChg chg="modNotesTx">
        <pc:chgData name="Martine Power" userId="f3410e55-3c0b-475c-b0b5-72038337e5c9" providerId="ADAL" clId="{BB73C790-26A7-4A6B-B129-EC2236E44BAF}" dt="2024-10-07T03:20:04.537" v="87" actId="20577"/>
        <pc:sldMkLst>
          <pc:docMk/>
          <pc:sldMk cId="1921910358" sldId="517"/>
        </pc:sldMkLst>
      </pc:sldChg>
      <pc:sldChg chg="modNotesTx">
        <pc:chgData name="Martine Power" userId="f3410e55-3c0b-475c-b0b5-72038337e5c9" providerId="ADAL" clId="{BB73C790-26A7-4A6B-B129-EC2236E44BAF}" dt="2024-10-07T03:01:00.054" v="51" actId="114"/>
        <pc:sldMkLst>
          <pc:docMk/>
          <pc:sldMk cId="1797789494" sldId="518"/>
        </pc:sldMkLst>
      </pc:sldChg>
      <pc:sldChg chg="modNotesTx">
        <pc:chgData name="Martine Power" userId="f3410e55-3c0b-475c-b0b5-72038337e5c9" providerId="ADAL" clId="{BB73C790-26A7-4A6B-B129-EC2236E44BAF}" dt="2024-10-07T03:21:26.074" v="91" actId="20577"/>
        <pc:sldMkLst>
          <pc:docMk/>
          <pc:sldMk cId="3324446923" sldId="519"/>
        </pc:sldMkLst>
      </pc:sldChg>
      <pc:sldChg chg="modNotesTx">
        <pc:chgData name="Martine Power" userId="f3410e55-3c0b-475c-b0b5-72038337e5c9" providerId="ADAL" clId="{BB73C790-26A7-4A6B-B129-EC2236E44BAF}" dt="2024-10-07T02:37:11.392" v="19" actId="313"/>
        <pc:sldMkLst>
          <pc:docMk/>
          <pc:sldMk cId="409148390" sldId="520"/>
        </pc:sldMkLst>
      </pc:sldChg>
    </pc:docChg>
  </pc:docChgLst>
  <pc:docChgLst>
    <pc:chgData name="Kerrie Shanahan" userId="ae473d9f-76e9-476f-892f-2674ea963afc" providerId="ADAL" clId="{A4715E87-5ADB-4628-80BD-850C5C52AC14}"/>
    <pc:docChg chg="delSld modSld">
      <pc:chgData name="Kerrie Shanahan" userId="ae473d9f-76e9-476f-892f-2674ea963afc" providerId="ADAL" clId="{A4715E87-5ADB-4628-80BD-850C5C52AC14}" dt="2024-10-08T04:39:45.281" v="200" actId="20577"/>
      <pc:docMkLst>
        <pc:docMk/>
      </pc:docMkLst>
      <pc:sldChg chg="modSp">
        <pc:chgData name="Kerrie Shanahan" userId="ae473d9f-76e9-476f-892f-2674ea963afc" providerId="ADAL" clId="{A4715E87-5ADB-4628-80BD-850C5C52AC14}" dt="2024-10-07T00:55:23.544" v="5" actId="14826"/>
        <pc:sldMkLst>
          <pc:docMk/>
          <pc:sldMk cId="4150549256" sldId="437"/>
        </pc:sldMkLst>
      </pc:sldChg>
      <pc:sldChg chg="modSp">
        <pc:chgData name="Kerrie Shanahan" userId="ae473d9f-76e9-476f-892f-2674ea963afc" providerId="ADAL" clId="{A4715E87-5ADB-4628-80BD-850C5C52AC14}" dt="2024-10-07T00:14:43.889" v="2" actId="14826"/>
        <pc:sldMkLst>
          <pc:docMk/>
          <pc:sldMk cId="1550106778" sldId="444"/>
        </pc:sldMkLst>
      </pc:sldChg>
      <pc:sldChg chg="modSp">
        <pc:chgData name="Kerrie Shanahan" userId="ae473d9f-76e9-476f-892f-2674ea963afc" providerId="ADAL" clId="{A4715E87-5ADB-4628-80BD-850C5C52AC14}" dt="2024-10-07T00:15:23.316" v="3" actId="14826"/>
        <pc:sldMkLst>
          <pc:docMk/>
          <pc:sldMk cId="2708634835" sldId="445"/>
        </pc:sldMkLst>
      </pc:sldChg>
      <pc:sldChg chg="modNotesTx">
        <pc:chgData name="Kerrie Shanahan" userId="ae473d9f-76e9-476f-892f-2674ea963afc" providerId="ADAL" clId="{A4715E87-5ADB-4628-80BD-850C5C52AC14}" dt="2024-10-02T01:05:05.688" v="0" actId="20577"/>
        <pc:sldMkLst>
          <pc:docMk/>
          <pc:sldMk cId="3580694833" sldId="510"/>
        </pc:sldMkLst>
      </pc:sldChg>
      <pc:sldChg chg="modNotesTx">
        <pc:chgData name="Kerrie Shanahan" userId="ae473d9f-76e9-476f-892f-2674ea963afc" providerId="ADAL" clId="{A4715E87-5ADB-4628-80BD-850C5C52AC14}" dt="2024-10-08T03:07:44.431" v="7"/>
        <pc:sldMkLst>
          <pc:docMk/>
          <pc:sldMk cId="2491177883" sldId="512"/>
        </pc:sldMkLst>
      </pc:sldChg>
      <pc:sldChg chg="del">
        <pc:chgData name="Kerrie Shanahan" userId="ae473d9f-76e9-476f-892f-2674ea963afc" providerId="ADAL" clId="{A4715E87-5ADB-4628-80BD-850C5C52AC14}" dt="2024-10-07T22:27:29.502" v="6" actId="2696"/>
        <pc:sldMkLst>
          <pc:docMk/>
          <pc:sldMk cId="3791891907" sldId="516"/>
        </pc:sldMkLst>
      </pc:sldChg>
      <pc:sldChg chg="modNotesTx">
        <pc:chgData name="Kerrie Shanahan" userId="ae473d9f-76e9-476f-892f-2674ea963afc" providerId="ADAL" clId="{A4715E87-5ADB-4628-80BD-850C5C52AC14}" dt="2024-10-08T04:37:30.921" v="146" actId="20577"/>
        <pc:sldMkLst>
          <pc:docMk/>
          <pc:sldMk cId="1921910358" sldId="517"/>
        </pc:sldMkLst>
      </pc:sldChg>
      <pc:sldChg chg="modNotesTx">
        <pc:chgData name="Kerrie Shanahan" userId="ae473d9f-76e9-476f-892f-2674ea963afc" providerId="ADAL" clId="{A4715E87-5ADB-4628-80BD-850C5C52AC14}" dt="2024-10-08T04:38:25.998" v="167" actId="113"/>
        <pc:sldMkLst>
          <pc:docMk/>
          <pc:sldMk cId="1797789494" sldId="518"/>
        </pc:sldMkLst>
      </pc:sldChg>
      <pc:sldChg chg="modNotesTx">
        <pc:chgData name="Kerrie Shanahan" userId="ae473d9f-76e9-476f-892f-2674ea963afc" providerId="ADAL" clId="{A4715E87-5ADB-4628-80BD-850C5C52AC14}" dt="2024-10-08T04:39:45.281" v="200" actId="20577"/>
        <pc:sldMkLst>
          <pc:docMk/>
          <pc:sldMk cId="3324446923" sldId="519"/>
        </pc:sldMkLst>
      </pc:sldChg>
      <pc:sldMasterChg chg="delSldLayout">
        <pc:chgData name="Kerrie Shanahan" userId="ae473d9f-76e9-476f-892f-2674ea963afc" providerId="ADAL" clId="{A4715E87-5ADB-4628-80BD-850C5C52AC14}" dt="2024-10-07T22:27:29.502" v="6" actId="2696"/>
        <pc:sldMasterMkLst>
          <pc:docMk/>
          <pc:sldMasterMk cId="2172787928" sldId="2147483708"/>
        </pc:sldMasterMkLst>
        <pc:sldLayoutChg chg="del">
          <pc:chgData name="Kerrie Shanahan" userId="ae473d9f-76e9-476f-892f-2674ea963afc" providerId="ADAL" clId="{A4715E87-5ADB-4628-80BD-850C5C52AC14}" dt="2024-10-07T22:27:29.502" v="6" actId="2696"/>
          <pc:sldLayoutMkLst>
            <pc:docMk/>
            <pc:sldMasterMk cId="2172787928" sldId="2147483708"/>
            <pc:sldLayoutMk cId="1791752121" sldId="2147483788"/>
          </pc:sldLayoutMkLst>
        </pc:sldLayoutChg>
      </pc:sldMasterChg>
    </pc:docChg>
  </pc:docChgLst>
  <pc:docChgLst>
    <pc:chgData name="Emma Durbridge" userId="fa194594-074f-43bd-8de7-d322108f10cf" providerId="ADAL" clId="{BBE66606-6DC3-4765-8428-02794B4B5067}"/>
    <pc:docChg chg="modSld">
      <pc:chgData name="Emma Durbridge" userId="fa194594-074f-43bd-8de7-d322108f10cf" providerId="ADAL" clId="{BBE66606-6DC3-4765-8428-02794B4B5067}" dt="2024-10-18T01:58:32.345" v="1"/>
      <pc:docMkLst>
        <pc:docMk/>
      </pc:docMkLst>
      <pc:sldChg chg="modNotesTx">
        <pc:chgData name="Emma Durbridge" userId="fa194594-074f-43bd-8de7-d322108f10cf" providerId="ADAL" clId="{BBE66606-6DC3-4765-8428-02794B4B5067}" dt="2024-10-18T01:58:32.345" v="1"/>
        <pc:sldMkLst>
          <pc:docMk/>
          <pc:sldMk cId="409148390" sldId="520"/>
        </pc:sldMkLst>
      </pc:sldChg>
    </pc:docChg>
  </pc:docChgLst>
  <pc:docChgLst>
    <pc:chgData name="Kerrie Shanahan" userId="ae473d9f-76e9-476f-892f-2674ea963afc" providerId="ADAL" clId="{9E3B077A-1826-413C-BDBF-C5F0101E2171}"/>
    <pc:docChg chg="undo custSel delSld modSld modMainMaster">
      <pc:chgData name="Kerrie Shanahan" userId="ae473d9f-76e9-476f-892f-2674ea963afc" providerId="ADAL" clId="{9E3B077A-1826-413C-BDBF-C5F0101E2171}" dt="2024-08-14T05:19:02.473" v="870"/>
      <pc:docMkLst>
        <pc:docMk/>
      </pc:docMkLst>
      <pc:sldChg chg="modSp mod">
        <pc:chgData name="Kerrie Shanahan" userId="ae473d9f-76e9-476f-892f-2674ea963afc" providerId="ADAL" clId="{9E3B077A-1826-413C-BDBF-C5F0101E2171}" dt="2024-08-13T00:17:37.896" v="3" actId="20577"/>
        <pc:sldMkLst>
          <pc:docMk/>
          <pc:sldMk cId="4263359036" sldId="418"/>
        </pc:sldMkLst>
      </pc:sldChg>
      <pc:sldChg chg="del">
        <pc:chgData name="Kerrie Shanahan" userId="ae473d9f-76e9-476f-892f-2674ea963afc" providerId="ADAL" clId="{9E3B077A-1826-413C-BDBF-C5F0101E2171}" dt="2024-08-14T02:57:37.240" v="593" actId="2696"/>
        <pc:sldMkLst>
          <pc:docMk/>
          <pc:sldMk cId="3170670630" sldId="422"/>
        </pc:sldMkLst>
      </pc:sldChg>
      <pc:sldChg chg="del">
        <pc:chgData name="Kerrie Shanahan" userId="ae473d9f-76e9-476f-892f-2674ea963afc" providerId="ADAL" clId="{9E3B077A-1826-413C-BDBF-C5F0101E2171}" dt="2024-08-14T02:57:41.653" v="594" actId="2696"/>
        <pc:sldMkLst>
          <pc:docMk/>
          <pc:sldMk cId="3738253787" sldId="424"/>
        </pc:sldMkLst>
      </pc:sldChg>
      <pc:sldChg chg="modSp modNotesTx">
        <pc:chgData name="Kerrie Shanahan" userId="ae473d9f-76e9-476f-892f-2674ea963afc" providerId="ADAL" clId="{9E3B077A-1826-413C-BDBF-C5F0101E2171}" dt="2024-08-14T04:29:00.332" v="868" actId="14826"/>
        <pc:sldMkLst>
          <pc:docMk/>
          <pc:sldMk cId="4150549256" sldId="437"/>
        </pc:sldMkLst>
      </pc:sldChg>
      <pc:sldChg chg="modNotesTx">
        <pc:chgData name="Kerrie Shanahan" userId="ae473d9f-76e9-476f-892f-2674ea963afc" providerId="ADAL" clId="{9E3B077A-1826-413C-BDBF-C5F0101E2171}" dt="2024-08-14T00:28:59.740" v="65"/>
        <pc:sldMkLst>
          <pc:docMk/>
          <pc:sldMk cId="3662316055" sldId="441"/>
        </pc:sldMkLst>
      </pc:sldChg>
      <pc:sldChg chg="addSp delSp modSp mod modNotesTx">
        <pc:chgData name="Kerrie Shanahan" userId="ae473d9f-76e9-476f-892f-2674ea963afc" providerId="ADAL" clId="{9E3B077A-1826-413C-BDBF-C5F0101E2171}" dt="2024-08-14T00:30:52.700" v="93" actId="478"/>
        <pc:sldMkLst>
          <pc:docMk/>
          <pc:sldMk cId="3790191868" sldId="442"/>
        </pc:sldMkLst>
      </pc:sldChg>
      <pc:sldChg chg="addSp delSp modSp mod modNotesTx">
        <pc:chgData name="Kerrie Shanahan" userId="ae473d9f-76e9-476f-892f-2674ea963afc" providerId="ADAL" clId="{9E3B077A-1826-413C-BDBF-C5F0101E2171}" dt="2024-08-14T00:32:37.609" v="119" actId="20577"/>
        <pc:sldMkLst>
          <pc:docMk/>
          <pc:sldMk cId="1548968196" sldId="443"/>
        </pc:sldMkLst>
      </pc:sldChg>
      <pc:sldChg chg="addSp delSp modSp mod modNotesTx">
        <pc:chgData name="Kerrie Shanahan" userId="ae473d9f-76e9-476f-892f-2674ea963afc" providerId="ADAL" clId="{9E3B077A-1826-413C-BDBF-C5F0101E2171}" dt="2024-08-14T02:55:50.313" v="568" actId="1076"/>
        <pc:sldMkLst>
          <pc:docMk/>
          <pc:sldMk cId="1550106778" sldId="444"/>
        </pc:sldMkLst>
      </pc:sldChg>
      <pc:sldChg chg="addSp delSp modSp mod setBg modNotesTx">
        <pc:chgData name="Kerrie Shanahan" userId="ae473d9f-76e9-476f-892f-2674ea963afc" providerId="ADAL" clId="{9E3B077A-1826-413C-BDBF-C5F0101E2171}" dt="2024-08-14T02:57:16.662" v="592" actId="1076"/>
        <pc:sldMkLst>
          <pc:docMk/>
          <pc:sldMk cId="2708634835" sldId="445"/>
        </pc:sldMkLst>
      </pc:sldChg>
      <pc:sldChg chg="modNotesTx">
        <pc:chgData name="Kerrie Shanahan" userId="ae473d9f-76e9-476f-892f-2674ea963afc" providerId="ADAL" clId="{9E3B077A-1826-413C-BDBF-C5F0101E2171}" dt="2024-08-14T04:01:34.513" v="754" actId="113"/>
        <pc:sldMkLst>
          <pc:docMk/>
          <pc:sldMk cId="349643366" sldId="446"/>
        </pc:sldMkLst>
      </pc:sldChg>
      <pc:sldChg chg="addSp delSp modSp mod modNotesTx">
        <pc:chgData name="Kerrie Shanahan" userId="ae473d9f-76e9-476f-892f-2674ea963afc" providerId="ADAL" clId="{9E3B077A-1826-413C-BDBF-C5F0101E2171}" dt="2024-08-14T04:17:11.989" v="867" actId="20577"/>
        <pc:sldMkLst>
          <pc:docMk/>
          <pc:sldMk cId="240114052" sldId="449"/>
        </pc:sldMkLst>
      </pc:sldChg>
      <pc:sldChg chg="modSp mod modNotesTx">
        <pc:chgData name="Kerrie Shanahan" userId="ae473d9f-76e9-476f-892f-2674ea963afc" providerId="ADAL" clId="{9E3B077A-1826-413C-BDBF-C5F0101E2171}" dt="2024-08-14T02:35:02.110" v="247" actId="20577"/>
        <pc:sldMkLst>
          <pc:docMk/>
          <pc:sldMk cId="536094152" sldId="466"/>
        </pc:sldMkLst>
      </pc:sldChg>
      <pc:sldChg chg="modSp mod modNotesTx">
        <pc:chgData name="Kerrie Shanahan" userId="ae473d9f-76e9-476f-892f-2674ea963afc" providerId="ADAL" clId="{9E3B077A-1826-413C-BDBF-C5F0101E2171}" dt="2024-08-14T02:35:39.681" v="266" actId="20577"/>
        <pc:sldMkLst>
          <pc:docMk/>
          <pc:sldMk cId="3096463887" sldId="468"/>
        </pc:sldMkLst>
      </pc:sldChg>
      <pc:sldChg chg="modSp mod modNotesTx">
        <pc:chgData name="Kerrie Shanahan" userId="ae473d9f-76e9-476f-892f-2674ea963afc" providerId="ADAL" clId="{9E3B077A-1826-413C-BDBF-C5F0101E2171}" dt="2024-08-14T02:36:27.063" v="271" actId="20577"/>
        <pc:sldMkLst>
          <pc:docMk/>
          <pc:sldMk cId="3461911102" sldId="469"/>
        </pc:sldMkLst>
      </pc:sldChg>
      <pc:sldChg chg="modSp mod modNotesTx">
        <pc:chgData name="Kerrie Shanahan" userId="ae473d9f-76e9-476f-892f-2674ea963afc" providerId="ADAL" clId="{9E3B077A-1826-413C-BDBF-C5F0101E2171}" dt="2024-08-14T02:36:41.212" v="277" actId="20577"/>
        <pc:sldMkLst>
          <pc:docMk/>
          <pc:sldMk cId="3868218024" sldId="470"/>
        </pc:sldMkLst>
      </pc:sldChg>
      <pc:sldChg chg="modSp mod modNotesTx">
        <pc:chgData name="Kerrie Shanahan" userId="ae473d9f-76e9-476f-892f-2674ea963afc" providerId="ADAL" clId="{9E3B077A-1826-413C-BDBF-C5F0101E2171}" dt="2024-08-14T02:37:01.489" v="288" actId="20577"/>
        <pc:sldMkLst>
          <pc:docMk/>
          <pc:sldMk cId="2325795097" sldId="471"/>
        </pc:sldMkLst>
      </pc:sldChg>
      <pc:sldChg chg="addSp delSp modSp mod modNotesTx">
        <pc:chgData name="Kerrie Shanahan" userId="ae473d9f-76e9-476f-892f-2674ea963afc" providerId="ADAL" clId="{9E3B077A-1826-413C-BDBF-C5F0101E2171}" dt="2024-08-14T02:46:03.655" v="436" actId="20577"/>
        <pc:sldMkLst>
          <pc:docMk/>
          <pc:sldMk cId="2806691242" sldId="472"/>
        </pc:sldMkLst>
      </pc:sldChg>
      <pc:sldChg chg="addSp delSp modSp mod modNotesTx">
        <pc:chgData name="Kerrie Shanahan" userId="ae473d9f-76e9-476f-892f-2674ea963afc" providerId="ADAL" clId="{9E3B077A-1826-413C-BDBF-C5F0101E2171}" dt="2024-08-14T02:46:28.434" v="445" actId="20577"/>
        <pc:sldMkLst>
          <pc:docMk/>
          <pc:sldMk cId="2667868244" sldId="473"/>
        </pc:sldMkLst>
      </pc:sldChg>
      <pc:sldChg chg="addSp delSp modSp mod modNotesTx">
        <pc:chgData name="Kerrie Shanahan" userId="ae473d9f-76e9-476f-892f-2674ea963afc" providerId="ADAL" clId="{9E3B077A-1826-413C-BDBF-C5F0101E2171}" dt="2024-08-14T02:49:31.050" v="532" actId="113"/>
        <pc:sldMkLst>
          <pc:docMk/>
          <pc:sldMk cId="908412850" sldId="475"/>
        </pc:sldMkLst>
      </pc:sldChg>
      <pc:sldChg chg="addSp delSp modSp mod modNotesTx">
        <pc:chgData name="Kerrie Shanahan" userId="ae473d9f-76e9-476f-892f-2674ea963afc" providerId="ADAL" clId="{9E3B077A-1826-413C-BDBF-C5F0101E2171}" dt="2024-08-14T02:49:22.550" v="524" actId="113"/>
        <pc:sldMkLst>
          <pc:docMk/>
          <pc:sldMk cId="1716554648" sldId="476"/>
        </pc:sldMkLst>
      </pc:sldChg>
      <pc:sldChg chg="modSp mod modNotesTx">
        <pc:chgData name="Kerrie Shanahan" userId="ae473d9f-76e9-476f-892f-2674ea963afc" providerId="ADAL" clId="{9E3B077A-1826-413C-BDBF-C5F0101E2171}" dt="2024-08-14T04:15:23.816" v="858" actId="20577"/>
        <pc:sldMkLst>
          <pc:docMk/>
          <pc:sldMk cId="2664320030" sldId="478"/>
        </pc:sldMkLst>
      </pc:sldChg>
      <pc:sldChg chg="modSp mod modNotesTx">
        <pc:chgData name="Kerrie Shanahan" userId="ae473d9f-76e9-476f-892f-2674ea963afc" providerId="ADAL" clId="{9E3B077A-1826-413C-BDBF-C5F0101E2171}" dt="2024-08-14T03:03:59.476" v="628" actId="20577"/>
        <pc:sldMkLst>
          <pc:docMk/>
          <pc:sldMk cId="3005270447" sldId="480"/>
        </pc:sldMkLst>
      </pc:sldChg>
      <pc:sldChg chg="modSp mod modNotesTx">
        <pc:chgData name="Kerrie Shanahan" userId="ae473d9f-76e9-476f-892f-2674ea963afc" providerId="ADAL" clId="{9E3B077A-1826-413C-BDBF-C5F0101E2171}" dt="2024-08-14T05:19:02.473" v="870"/>
        <pc:sldMkLst>
          <pc:docMk/>
          <pc:sldMk cId="1559763415" sldId="481"/>
        </pc:sldMkLst>
      </pc:sldChg>
      <pc:sldChg chg="modSp mod modNotesTx">
        <pc:chgData name="Kerrie Shanahan" userId="ae473d9f-76e9-476f-892f-2674ea963afc" providerId="ADAL" clId="{9E3B077A-1826-413C-BDBF-C5F0101E2171}" dt="2024-08-14T02:35:15.742" v="252" actId="20577"/>
        <pc:sldMkLst>
          <pc:docMk/>
          <pc:sldMk cId="4152176365" sldId="496"/>
        </pc:sldMkLst>
      </pc:sldChg>
      <pc:sldChg chg="addSp delSp modSp mod modNotesTx">
        <pc:chgData name="Kerrie Shanahan" userId="ae473d9f-76e9-476f-892f-2674ea963afc" providerId="ADAL" clId="{9E3B077A-1826-413C-BDBF-C5F0101E2171}" dt="2024-08-14T02:45:41.553" v="429" actId="1076"/>
        <pc:sldMkLst>
          <pc:docMk/>
          <pc:sldMk cId="3577013097" sldId="498"/>
        </pc:sldMkLst>
      </pc:sldChg>
      <pc:sldChg chg="addSp delSp modSp mod modNotesTx">
        <pc:chgData name="Kerrie Shanahan" userId="ae473d9f-76e9-476f-892f-2674ea963afc" providerId="ADAL" clId="{9E3B077A-1826-413C-BDBF-C5F0101E2171}" dt="2024-08-14T02:49:14.808" v="516" actId="113"/>
        <pc:sldMkLst>
          <pc:docMk/>
          <pc:sldMk cId="2230884598" sldId="499"/>
        </pc:sldMkLst>
      </pc:sldChg>
      <pc:sldChg chg="modNotesTx">
        <pc:chgData name="Kerrie Shanahan" userId="ae473d9f-76e9-476f-892f-2674ea963afc" providerId="ADAL" clId="{9E3B077A-1826-413C-BDBF-C5F0101E2171}" dt="2024-08-14T03:05:16.853" v="693" actId="20577"/>
        <pc:sldMkLst>
          <pc:docMk/>
          <pc:sldMk cId="3426776120" sldId="502"/>
        </pc:sldMkLst>
      </pc:sldChg>
      <pc:sldChg chg="modSp mod modNotesTx">
        <pc:chgData name="Kerrie Shanahan" userId="ae473d9f-76e9-476f-892f-2674ea963afc" providerId="ADAL" clId="{9E3B077A-1826-413C-BDBF-C5F0101E2171}" dt="2024-08-14T04:00:51.969" v="709" actId="113"/>
        <pc:sldMkLst>
          <pc:docMk/>
          <pc:sldMk cId="945680467" sldId="504"/>
        </pc:sldMkLst>
      </pc:sldChg>
      <pc:sldChg chg="modNotesTx">
        <pc:chgData name="Kerrie Shanahan" userId="ae473d9f-76e9-476f-892f-2674ea963afc" providerId="ADAL" clId="{9E3B077A-1826-413C-BDBF-C5F0101E2171}" dt="2024-08-14T04:00:39.591" v="701" actId="113"/>
        <pc:sldMkLst>
          <pc:docMk/>
          <pc:sldMk cId="48479127" sldId="505"/>
        </pc:sldMkLst>
      </pc:sldChg>
      <pc:sldMasterChg chg="delSldLayout modSldLayout">
        <pc:chgData name="Kerrie Shanahan" userId="ae473d9f-76e9-476f-892f-2674ea963afc" providerId="ADAL" clId="{9E3B077A-1826-413C-BDBF-C5F0101E2171}" dt="2024-08-14T02:57:41.653" v="594" actId="2696"/>
        <pc:sldMasterMkLst>
          <pc:docMk/>
          <pc:sldMasterMk cId="2172787928" sldId="2147483708"/>
        </pc:sldMasterMkLst>
        <pc:sldLayoutChg chg="modSp mod">
          <pc:chgData name="Kerrie Shanahan" userId="ae473d9f-76e9-476f-892f-2674ea963afc" providerId="ADAL" clId="{9E3B077A-1826-413C-BDBF-C5F0101E2171}" dt="2024-08-13T00:18:31.654" v="10" actId="20577"/>
          <pc:sldLayoutMkLst>
            <pc:docMk/>
            <pc:sldMasterMk cId="2172787928" sldId="2147483708"/>
            <pc:sldLayoutMk cId="1787566143" sldId="2147483765"/>
          </pc:sldLayoutMkLst>
        </pc:sldLayoutChg>
        <pc:sldLayoutChg chg="modSp del mod">
          <pc:chgData name="Kerrie Shanahan" userId="ae473d9f-76e9-476f-892f-2674ea963afc" providerId="ADAL" clId="{9E3B077A-1826-413C-BDBF-C5F0101E2171}" dt="2024-08-14T02:57:37.240" v="593" actId="2696"/>
          <pc:sldLayoutMkLst>
            <pc:docMk/>
            <pc:sldMasterMk cId="2172787928" sldId="2147483708"/>
            <pc:sldLayoutMk cId="1185396580" sldId="2147483766"/>
          </pc:sldLayoutMkLst>
        </pc:sldLayoutChg>
        <pc:sldLayoutChg chg="modSp del mod">
          <pc:chgData name="Kerrie Shanahan" userId="ae473d9f-76e9-476f-892f-2674ea963afc" providerId="ADAL" clId="{9E3B077A-1826-413C-BDBF-C5F0101E2171}" dt="2024-08-14T02:57:41.653" v="594" actId="2696"/>
          <pc:sldLayoutMkLst>
            <pc:docMk/>
            <pc:sldMasterMk cId="2172787928" sldId="2147483708"/>
            <pc:sldLayoutMk cId="3886550239" sldId="2147483767"/>
          </pc:sldLayoutMkLst>
        </pc:sldLayoutChg>
      </pc:sldMasterChg>
    </pc:docChg>
  </pc:docChgLst>
  <pc:docChgLst>
    <pc:chgData name="Kerrie Shanahan" userId="ae473d9f-76e9-476f-892f-2674ea963afc" providerId="ADAL" clId="{59333A2D-024A-43E9-8CB2-AB184C023B39}"/>
    <pc:docChg chg="undo custSel delSld modSld modMainMaster">
      <pc:chgData name="Kerrie Shanahan" userId="ae473d9f-76e9-476f-892f-2674ea963afc" providerId="ADAL" clId="{59333A2D-024A-43E9-8CB2-AB184C023B39}" dt="2024-10-01T04:30:14.834" v="169" actId="113"/>
      <pc:docMkLst>
        <pc:docMk/>
      </pc:docMkLst>
      <pc:sldChg chg="modNotesTx">
        <pc:chgData name="Kerrie Shanahan" userId="ae473d9f-76e9-476f-892f-2674ea963afc" providerId="ADAL" clId="{59333A2D-024A-43E9-8CB2-AB184C023B39}" dt="2024-10-01T01:17:39.660" v="146" actId="20577"/>
        <pc:sldMkLst>
          <pc:docMk/>
          <pc:sldMk cId="3662316055" sldId="441"/>
        </pc:sldMkLst>
      </pc:sldChg>
      <pc:sldChg chg="del">
        <pc:chgData name="Kerrie Shanahan" userId="ae473d9f-76e9-476f-892f-2674ea963afc" providerId="ADAL" clId="{59333A2D-024A-43E9-8CB2-AB184C023B39}" dt="2024-10-01T01:17:08.332" v="144" actId="2696"/>
        <pc:sldMkLst>
          <pc:docMk/>
          <pc:sldMk cId="2664320030" sldId="478"/>
        </pc:sldMkLst>
      </pc:sldChg>
      <pc:sldChg chg="del">
        <pc:chgData name="Kerrie Shanahan" userId="ae473d9f-76e9-476f-892f-2674ea963afc" providerId="ADAL" clId="{59333A2D-024A-43E9-8CB2-AB184C023B39}" dt="2024-10-01T01:17:11.344" v="145" actId="2696"/>
        <pc:sldMkLst>
          <pc:docMk/>
          <pc:sldMk cId="1559763415" sldId="481"/>
        </pc:sldMkLst>
      </pc:sldChg>
      <pc:sldChg chg="modNotesTx">
        <pc:chgData name="Kerrie Shanahan" userId="ae473d9f-76e9-476f-892f-2674ea963afc" providerId="ADAL" clId="{59333A2D-024A-43E9-8CB2-AB184C023B39}" dt="2024-10-01T00:55:46.693" v="6" actId="20577"/>
        <pc:sldMkLst>
          <pc:docMk/>
          <pc:sldMk cId="1652726119" sldId="509"/>
        </pc:sldMkLst>
      </pc:sldChg>
      <pc:sldChg chg="modNotesTx">
        <pc:chgData name="Kerrie Shanahan" userId="ae473d9f-76e9-476f-892f-2674ea963afc" providerId="ADAL" clId="{59333A2D-024A-43E9-8CB2-AB184C023B39}" dt="2024-10-01T04:07:41.595" v="168" actId="20577"/>
        <pc:sldMkLst>
          <pc:docMk/>
          <pc:sldMk cId="3580694833" sldId="510"/>
        </pc:sldMkLst>
      </pc:sldChg>
      <pc:sldChg chg="modNotesTx">
        <pc:chgData name="Kerrie Shanahan" userId="ae473d9f-76e9-476f-892f-2674ea963afc" providerId="ADAL" clId="{59333A2D-024A-43E9-8CB2-AB184C023B39}" dt="2024-10-01T00:56:24.381" v="7" actId="20577"/>
        <pc:sldMkLst>
          <pc:docMk/>
          <pc:sldMk cId="702303488" sldId="511"/>
        </pc:sldMkLst>
      </pc:sldChg>
      <pc:sldChg chg="modSp mod modNotesTx">
        <pc:chgData name="Kerrie Shanahan" userId="ae473d9f-76e9-476f-892f-2674ea963afc" providerId="ADAL" clId="{59333A2D-024A-43E9-8CB2-AB184C023B39}" dt="2024-10-01T04:30:14.834" v="169" actId="113"/>
        <pc:sldMkLst>
          <pc:docMk/>
          <pc:sldMk cId="2491177883" sldId="512"/>
        </pc:sldMkLst>
      </pc:sldChg>
      <pc:sldChg chg="modNotesTx">
        <pc:chgData name="Kerrie Shanahan" userId="ae473d9f-76e9-476f-892f-2674ea963afc" providerId="ADAL" clId="{59333A2D-024A-43E9-8CB2-AB184C023B39}" dt="2024-10-01T01:07:05.695" v="121" actId="20577"/>
        <pc:sldMkLst>
          <pc:docMk/>
          <pc:sldMk cId="868684786" sldId="513"/>
        </pc:sldMkLst>
      </pc:sldChg>
      <pc:sldChg chg="modNotesTx">
        <pc:chgData name="Kerrie Shanahan" userId="ae473d9f-76e9-476f-892f-2674ea963afc" providerId="ADAL" clId="{59333A2D-024A-43E9-8CB2-AB184C023B39}" dt="2024-10-01T01:08:29.260" v="143" actId="20577"/>
        <pc:sldMkLst>
          <pc:docMk/>
          <pc:sldMk cId="1259779433" sldId="514"/>
        </pc:sldMkLst>
      </pc:sldChg>
      <pc:sldChg chg="modNotesTx">
        <pc:chgData name="Kerrie Shanahan" userId="ae473d9f-76e9-476f-892f-2674ea963afc" providerId="ADAL" clId="{59333A2D-024A-43E9-8CB2-AB184C023B39}" dt="2024-10-01T00:58:18.885" v="66" actId="5793"/>
        <pc:sldMkLst>
          <pc:docMk/>
          <pc:sldMk cId="1971552586" sldId="515"/>
        </pc:sldMkLst>
      </pc:sldChg>
      <pc:sldChg chg="modNotesTx">
        <pc:chgData name="Kerrie Shanahan" userId="ae473d9f-76e9-476f-892f-2674ea963afc" providerId="ADAL" clId="{59333A2D-024A-43E9-8CB2-AB184C023B39}" dt="2024-10-01T00:59:26.640" v="76" actId="20577"/>
        <pc:sldMkLst>
          <pc:docMk/>
          <pc:sldMk cId="3791891907" sldId="516"/>
        </pc:sldMkLst>
      </pc:sldChg>
      <pc:sldChg chg="modNotesTx">
        <pc:chgData name="Kerrie Shanahan" userId="ae473d9f-76e9-476f-892f-2674ea963afc" providerId="ADAL" clId="{59333A2D-024A-43E9-8CB2-AB184C023B39}" dt="2024-10-01T01:37:10.660" v="152" actId="20577"/>
        <pc:sldMkLst>
          <pc:docMk/>
          <pc:sldMk cId="409148390" sldId="520"/>
        </pc:sldMkLst>
      </pc:sldChg>
      <pc:sldMasterChg chg="delSldLayout modSldLayout">
        <pc:chgData name="Kerrie Shanahan" userId="ae473d9f-76e9-476f-892f-2674ea963afc" providerId="ADAL" clId="{59333A2D-024A-43E9-8CB2-AB184C023B39}" dt="2024-10-01T02:18:32.205" v="161" actId="1076"/>
        <pc:sldMasterMkLst>
          <pc:docMk/>
          <pc:sldMasterMk cId="2172787928" sldId="2147483708"/>
        </pc:sldMasterMkLst>
        <pc:sldLayoutChg chg="del">
          <pc:chgData name="Kerrie Shanahan" userId="ae473d9f-76e9-476f-892f-2674ea963afc" providerId="ADAL" clId="{59333A2D-024A-43E9-8CB2-AB184C023B39}" dt="2024-10-01T01:17:08.332" v="144" actId="2696"/>
          <pc:sldLayoutMkLst>
            <pc:docMk/>
            <pc:sldMasterMk cId="2172787928" sldId="2147483708"/>
            <pc:sldLayoutMk cId="1930116222" sldId="2147483775"/>
          </pc:sldLayoutMkLst>
        </pc:sldLayoutChg>
        <pc:sldLayoutChg chg="modSp mod">
          <pc:chgData name="Kerrie Shanahan" userId="ae473d9f-76e9-476f-892f-2674ea963afc" providerId="ADAL" clId="{59333A2D-024A-43E9-8CB2-AB184C023B39}" dt="2024-10-01T01:35:33.738" v="148" actId="20577"/>
          <pc:sldLayoutMkLst>
            <pc:docMk/>
            <pc:sldMasterMk cId="2172787928" sldId="2147483708"/>
            <pc:sldLayoutMk cId="3416941459" sldId="2147483783"/>
          </pc:sldLayoutMkLst>
        </pc:sldLayoutChg>
        <pc:sldLayoutChg chg="addSp delSp modSp mod">
          <pc:chgData name="Kerrie Shanahan" userId="ae473d9f-76e9-476f-892f-2674ea963afc" providerId="ADAL" clId="{59333A2D-024A-43E9-8CB2-AB184C023B39}" dt="2024-10-01T02:18:00.031" v="155" actId="1076"/>
          <pc:sldLayoutMkLst>
            <pc:docMk/>
            <pc:sldMasterMk cId="2172787928" sldId="2147483708"/>
            <pc:sldLayoutMk cId="2221533326" sldId="2147483786"/>
          </pc:sldLayoutMkLst>
        </pc:sldLayoutChg>
        <pc:sldLayoutChg chg="addSp delSp modSp mod">
          <pc:chgData name="Kerrie Shanahan" userId="ae473d9f-76e9-476f-892f-2674ea963afc" providerId="ADAL" clId="{59333A2D-024A-43E9-8CB2-AB184C023B39}" dt="2024-10-01T02:18:32.205" v="161" actId="1076"/>
          <pc:sldLayoutMkLst>
            <pc:docMk/>
            <pc:sldMasterMk cId="2172787928" sldId="2147483708"/>
            <pc:sldLayoutMk cId="2585853271" sldId="2147483787"/>
          </pc:sldLayoutMkLst>
        </pc:sldLayoutChg>
      </pc:sldMasterChg>
    </pc:docChg>
  </pc:docChgLst>
  <pc:docChgLst>
    <pc:chgData name="Rebecca McEwan" userId="S::rebecca.mcewan@esa.edu.au::ff810c5d-fc8a-4cb6-9b96-8b31b958f764" providerId="AD" clId="Web-{8A22E872-6E72-567B-CC4C-3B39CD45DF68}"/>
    <pc:docChg chg="modSld">
      <pc:chgData name="Rebecca McEwan" userId="S::rebecca.mcewan@esa.edu.au::ff810c5d-fc8a-4cb6-9b96-8b31b958f764" providerId="AD" clId="Web-{8A22E872-6E72-567B-CC4C-3B39CD45DF68}" dt="2024-09-16T02:51:34.975" v="36" actId="20577"/>
      <pc:docMkLst>
        <pc:docMk/>
      </pc:docMkLst>
      <pc:sldChg chg="addSp delSp modSp modCm modNotes">
        <pc:chgData name="Rebecca McEwan" userId="S::rebecca.mcewan@esa.edu.au::ff810c5d-fc8a-4cb6-9b96-8b31b958f764" providerId="AD" clId="Web-{8A22E872-6E72-567B-CC4C-3B39CD45DF68}" dt="2024-09-16T02:51:34.975" v="36" actId="20577"/>
        <pc:sldMkLst>
          <pc:docMk/>
          <pc:sldMk cId="3662316055" sldId="441"/>
        </pc:sldMkLst>
        <pc:extLst>
          <p:ext xmlns:p="http://schemas.openxmlformats.org/presentationml/2006/main" uri="{D6D511B9-2390-475A-947B-AFAB55BFBCF1}">
            <pc226:cmChg xmlns:pc226="http://schemas.microsoft.com/office/powerpoint/2022/06/main/command" chg="mod">
              <pc226:chgData name="Rebecca McEwan" userId="S::rebecca.mcewan@esa.edu.au::ff810c5d-fc8a-4cb6-9b96-8b31b958f764" providerId="AD" clId="Web-{8A22E872-6E72-567B-CC4C-3B39CD45DF68}" dt="2024-09-16T02:50:49.427" v="35" actId="20577"/>
              <pc2:cmMkLst xmlns:pc2="http://schemas.microsoft.com/office/powerpoint/2019/9/main/command">
                <pc:docMk/>
                <pc:sldMk cId="3662316055" sldId="441"/>
                <pc2:cmMk id="{96E58C12-3FA8-494B-B46D-3BFC707D7088}"/>
              </pc2:cmMkLst>
            </pc226:cmChg>
          </p:ext>
        </pc:extLst>
      </pc:sldChg>
      <pc:sldChg chg="modNotes">
        <pc:chgData name="Rebecca McEwan" userId="S::rebecca.mcewan@esa.edu.au::ff810c5d-fc8a-4cb6-9b96-8b31b958f764" providerId="AD" clId="Web-{8A22E872-6E72-567B-CC4C-3B39CD45DF68}" dt="2024-09-16T02:48:54.094" v="12"/>
        <pc:sldMkLst>
          <pc:docMk/>
          <pc:sldMk cId="1559763415" sldId="481"/>
        </pc:sldMkLst>
      </pc:sldChg>
    </pc:docChg>
  </pc:docChgLst>
  <pc:docChgLst>
    <pc:chgData name="Liz Heynes" userId="e5ff50d5-f39a-42f6-9e9f-e790bcc8c38d" providerId="ADAL" clId="{6166F275-434C-4F05-BAFF-53564CFF77E9}"/>
    <pc:docChg chg="modSld">
      <pc:chgData name="Liz Heynes" userId="e5ff50d5-f39a-42f6-9e9f-e790bcc8c38d" providerId="ADAL" clId="{6166F275-434C-4F05-BAFF-53564CFF77E9}" dt="2025-02-05T22:03:16.517" v="18" actId="1035"/>
      <pc:docMkLst>
        <pc:docMk/>
      </pc:docMkLst>
      <pc:sldChg chg="modSp mod">
        <pc:chgData name="Liz Heynes" userId="e5ff50d5-f39a-42f6-9e9f-e790bcc8c38d" providerId="ADAL" clId="{6166F275-434C-4F05-BAFF-53564CFF77E9}" dt="2025-02-05T22:03:16.517" v="18" actId="1035"/>
        <pc:sldMkLst>
          <pc:docMk/>
          <pc:sldMk cId="3662316055" sldId="441"/>
        </pc:sldMkLst>
        <pc:spChg chg="mod">
          <ac:chgData name="Liz Heynes" userId="e5ff50d5-f39a-42f6-9e9f-e790bcc8c38d" providerId="ADAL" clId="{6166F275-434C-4F05-BAFF-53564CFF77E9}" dt="2025-02-05T22:03:16.517" v="18" actId="1035"/>
          <ac:spMkLst>
            <pc:docMk/>
            <pc:sldMk cId="3662316055" sldId="441"/>
            <ac:spMk id="5" creationId="{D8947796-C86B-7B4C-95FE-FF93BD835AA4}"/>
          </ac:spMkLst>
        </pc:spChg>
      </pc:sldChg>
      <pc:sldChg chg="modSp mod">
        <pc:chgData name="Liz Heynes" userId="e5ff50d5-f39a-42f6-9e9f-e790bcc8c38d" providerId="ADAL" clId="{6166F275-434C-4F05-BAFF-53564CFF77E9}" dt="2025-02-05T22:02:55.993" v="3" actId="20577"/>
        <pc:sldMkLst>
          <pc:docMk/>
          <pc:sldMk cId="240114052" sldId="449"/>
        </pc:sldMkLst>
        <pc:spChg chg="mod">
          <ac:chgData name="Liz Heynes" userId="e5ff50d5-f39a-42f6-9e9f-e790bcc8c38d" providerId="ADAL" clId="{6166F275-434C-4F05-BAFF-53564CFF77E9}" dt="2025-02-05T22:02:55.993" v="3" actId="20577"/>
          <ac:spMkLst>
            <pc:docMk/>
            <pc:sldMk cId="240114052" sldId="449"/>
            <ac:spMk id="15" creationId="{FEF56E00-20D0-7B04-298B-7C4916FFA3F0}"/>
          </ac:spMkLst>
        </pc:spChg>
      </pc:sldChg>
    </pc:docChg>
  </pc:docChgLst>
  <pc:docChgLst>
    <pc:chgData name="Rebecca McEwan" userId="S::rebecca.mcewan@esa.edu.au::ff810c5d-fc8a-4cb6-9b96-8b31b958f764" providerId="AD" clId="Web-{C89A2643-7EA3-1AB2-EDF0-0D9CF48E4D9A}"/>
    <pc:docChg chg="modSld">
      <pc:chgData name="Rebecca McEwan" userId="S::rebecca.mcewan@esa.edu.au::ff810c5d-fc8a-4cb6-9b96-8b31b958f764" providerId="AD" clId="Web-{C89A2643-7EA3-1AB2-EDF0-0D9CF48E4D9A}" dt="2024-10-01T05:04:08.131" v="1"/>
      <pc:docMkLst>
        <pc:docMk/>
      </pc:docMkLst>
      <pc:sldChg chg="modNotes">
        <pc:chgData name="Rebecca McEwan" userId="S::rebecca.mcewan@esa.edu.au::ff810c5d-fc8a-4cb6-9b96-8b31b958f764" providerId="AD" clId="Web-{C89A2643-7EA3-1AB2-EDF0-0D9CF48E4D9A}" dt="2024-10-01T05:04:08.131" v="1"/>
        <pc:sldMkLst>
          <pc:docMk/>
          <pc:sldMk cId="1797789494" sldId="518"/>
        </pc:sldMkLst>
      </pc:sldChg>
    </pc:docChg>
  </pc:docChgLst>
  <pc:docChgLst>
    <pc:chgData name="Kerrie Shanahan" userId="ae473d9f-76e9-476f-892f-2674ea963afc" providerId="ADAL" clId="{D1E76C02-DE70-42EB-A6FE-E40AF08E4299}"/>
    <pc:docChg chg="custSel modSld">
      <pc:chgData name="Kerrie Shanahan" userId="ae473d9f-76e9-476f-892f-2674ea963afc" providerId="ADAL" clId="{D1E76C02-DE70-42EB-A6FE-E40AF08E4299}" dt="2024-11-04T00:32:17.144" v="144" actId="20577"/>
      <pc:docMkLst>
        <pc:docMk/>
      </pc:docMkLst>
      <pc:sldChg chg="modSp modNotesTx">
        <pc:chgData name="Kerrie Shanahan" userId="ae473d9f-76e9-476f-892f-2674ea963afc" providerId="ADAL" clId="{D1E76C02-DE70-42EB-A6FE-E40AF08E4299}" dt="2024-10-15T23:47:40.616" v="113" actId="14826"/>
        <pc:sldMkLst>
          <pc:docMk/>
          <pc:sldMk cId="4150549256" sldId="437"/>
        </pc:sldMkLst>
      </pc:sldChg>
      <pc:sldChg chg="modSp mod">
        <pc:chgData name="Kerrie Shanahan" userId="ae473d9f-76e9-476f-892f-2674ea963afc" providerId="ADAL" clId="{D1E76C02-DE70-42EB-A6FE-E40AF08E4299}" dt="2024-10-15T05:26:00.240" v="58" actId="20577"/>
        <pc:sldMkLst>
          <pc:docMk/>
          <pc:sldMk cId="3662316055" sldId="441"/>
        </pc:sldMkLst>
      </pc:sldChg>
      <pc:sldChg chg="modNotesTx">
        <pc:chgData name="Kerrie Shanahan" userId="ae473d9f-76e9-476f-892f-2674ea963afc" providerId="ADAL" clId="{D1E76C02-DE70-42EB-A6FE-E40AF08E4299}" dt="2024-10-15T22:54:10.915" v="93" actId="20577"/>
        <pc:sldMkLst>
          <pc:docMk/>
          <pc:sldMk cId="1548968196" sldId="443"/>
        </pc:sldMkLst>
      </pc:sldChg>
      <pc:sldChg chg="modSp mod modNotesTx">
        <pc:chgData name="Kerrie Shanahan" userId="ae473d9f-76e9-476f-892f-2674ea963afc" providerId="ADAL" clId="{D1E76C02-DE70-42EB-A6FE-E40AF08E4299}" dt="2024-11-04T00:32:17.144" v="144" actId="20577"/>
        <pc:sldMkLst>
          <pc:docMk/>
          <pc:sldMk cId="240114052" sldId="449"/>
        </pc:sldMkLst>
      </pc:sldChg>
      <pc:sldChg chg="modNotesTx">
        <pc:chgData name="Kerrie Shanahan" userId="ae473d9f-76e9-476f-892f-2674ea963afc" providerId="ADAL" clId="{D1E76C02-DE70-42EB-A6FE-E40AF08E4299}" dt="2024-10-15T22:51:51.859" v="89"/>
        <pc:sldMkLst>
          <pc:docMk/>
          <pc:sldMk cId="1652726119" sldId="509"/>
        </pc:sldMkLst>
      </pc:sldChg>
      <pc:sldChg chg="modNotesTx">
        <pc:chgData name="Kerrie Shanahan" userId="ae473d9f-76e9-476f-892f-2674ea963afc" providerId="ADAL" clId="{D1E76C02-DE70-42EB-A6FE-E40AF08E4299}" dt="2024-10-15T23:31:12.730" v="112" actId="20577"/>
        <pc:sldMkLst>
          <pc:docMk/>
          <pc:sldMk cId="409148390" sldId="520"/>
        </pc:sldMkLst>
      </pc:sldChg>
      <pc:sldChg chg="modNotesTx">
        <pc:chgData name="Kerrie Shanahan" userId="ae473d9f-76e9-476f-892f-2674ea963afc" providerId="ADAL" clId="{D1E76C02-DE70-42EB-A6FE-E40AF08E4299}" dt="2024-10-15T05:41:31.780" v="80" actId="20577"/>
        <pc:sldMkLst>
          <pc:docMk/>
          <pc:sldMk cId="3556024566" sldId="522"/>
        </pc:sldMkLst>
      </pc:sldChg>
    </pc:docChg>
  </pc:docChgLst>
  <pc:docChgLst>
    <pc:chgData name="Elaine Stanley" userId="S::elaine.stanley@esa.edu.au::9dfc5ab9-b876-4d2e-b928-2720deac3464" providerId="AD" clId="Web-{B1180416-16E3-0063-68C4-5EBE7497977B}"/>
    <pc:docChg chg="mod modSld">
      <pc:chgData name="Elaine Stanley" userId="S::elaine.stanley@esa.edu.au::9dfc5ab9-b876-4d2e-b928-2720deac3464" providerId="AD" clId="Web-{B1180416-16E3-0063-68C4-5EBE7497977B}" dt="2024-08-29T02:05:11.184" v="14"/>
      <pc:docMkLst>
        <pc:docMk/>
      </pc:docMkLst>
      <pc:sldChg chg="modNotes">
        <pc:chgData name="Elaine Stanley" userId="S::elaine.stanley@esa.edu.au::9dfc5ab9-b876-4d2e-b928-2720deac3464" providerId="AD" clId="Web-{B1180416-16E3-0063-68C4-5EBE7497977B}" dt="2024-08-29T02:05:11.184" v="14"/>
        <pc:sldMkLst>
          <pc:docMk/>
          <pc:sldMk cId="4150549256" sldId="437"/>
        </pc:sldMkLst>
      </pc:sldChg>
      <pc:sldChg chg="modSp">
        <pc:chgData name="Elaine Stanley" userId="S::elaine.stanley@esa.edu.au::9dfc5ab9-b876-4d2e-b928-2720deac3464" providerId="AD" clId="Web-{B1180416-16E3-0063-68C4-5EBE7497977B}" dt="2024-08-29T01:57:25.028" v="1" actId="20577"/>
        <pc:sldMkLst>
          <pc:docMk/>
          <pc:sldMk cId="3790191868" sldId="442"/>
        </pc:sldMkLst>
      </pc:sldChg>
      <pc:sldChg chg="modSp">
        <pc:chgData name="Elaine Stanley" userId="S::elaine.stanley@esa.edu.au::9dfc5ab9-b876-4d2e-b928-2720deac3464" providerId="AD" clId="Web-{B1180416-16E3-0063-68C4-5EBE7497977B}" dt="2024-08-29T01:57:32.809" v="2" actId="20577"/>
        <pc:sldMkLst>
          <pc:docMk/>
          <pc:sldMk cId="1548968196" sldId="443"/>
        </pc:sldMkLst>
      </pc:sldChg>
      <pc:sldChg chg="modSp modCm">
        <pc:chgData name="Elaine Stanley" userId="S::elaine.stanley@esa.edu.au::9dfc5ab9-b876-4d2e-b928-2720deac3464" providerId="AD" clId="Web-{B1180416-16E3-0063-68C4-5EBE7497977B}" dt="2024-08-29T02:02:40.523" v="5" actId="20577"/>
        <pc:sldMkLst>
          <pc:docMk/>
          <pc:sldMk cId="240114052" sldId="449"/>
        </pc:sldMkLst>
        <pc:extLst>
          <p:ext xmlns:p="http://schemas.openxmlformats.org/presentationml/2006/main" uri="{D6D511B9-2390-475A-947B-AFAB55BFBCF1}">
            <pc226:cmChg xmlns:pc226="http://schemas.microsoft.com/office/powerpoint/2022/06/main/command" chg="mod">
              <pc226:chgData name="Elaine Stanley" userId="S::elaine.stanley@esa.edu.au::9dfc5ab9-b876-4d2e-b928-2720deac3464" providerId="AD" clId="Web-{B1180416-16E3-0063-68C4-5EBE7497977B}" dt="2024-08-29T02:02:40.523" v="4" actId="20577"/>
              <pc2:cmMkLst xmlns:pc2="http://schemas.microsoft.com/office/powerpoint/2019/9/main/command">
                <pc:docMk/>
                <pc:sldMk cId="240114052" sldId="449"/>
                <pc2:cmMk id="{2EA8E837-237A-49B4-B189-0514B4AC291B}"/>
              </pc2:cmMkLst>
            </pc226:cmChg>
          </p:ext>
        </pc:extLst>
      </pc:sldChg>
    </pc:docChg>
  </pc:docChgLst>
  <pc:docChgLst>
    <pc:chgData name="Kerrie Shanahan" userId="ae473d9f-76e9-476f-892f-2674ea963afc" providerId="ADAL" clId="{A7EBC452-A5E8-4AA0-8DA2-A72B2F619128}"/>
    <pc:docChg chg="undo custSel modSld">
      <pc:chgData name="Kerrie Shanahan" userId="ae473d9f-76e9-476f-892f-2674ea963afc" providerId="ADAL" clId="{A7EBC452-A5E8-4AA0-8DA2-A72B2F619128}" dt="2024-10-01T23:47:29.128" v="46" actId="20577"/>
      <pc:docMkLst>
        <pc:docMk/>
      </pc:docMkLst>
      <pc:sldChg chg="modNotesTx">
        <pc:chgData name="Kerrie Shanahan" userId="ae473d9f-76e9-476f-892f-2674ea963afc" providerId="ADAL" clId="{A7EBC452-A5E8-4AA0-8DA2-A72B2F619128}" dt="2024-10-01T23:35:59.411" v="5"/>
        <pc:sldMkLst>
          <pc:docMk/>
          <pc:sldMk cId="1652726119" sldId="509"/>
        </pc:sldMkLst>
      </pc:sldChg>
      <pc:sldChg chg="modNotesTx">
        <pc:chgData name="Kerrie Shanahan" userId="ae473d9f-76e9-476f-892f-2674ea963afc" providerId="ADAL" clId="{A7EBC452-A5E8-4AA0-8DA2-A72B2F619128}" dt="2024-10-01T23:35:48.426" v="4"/>
        <pc:sldMkLst>
          <pc:docMk/>
          <pc:sldMk cId="3580694833" sldId="510"/>
        </pc:sldMkLst>
      </pc:sldChg>
      <pc:sldChg chg="modNotesTx">
        <pc:chgData name="Kerrie Shanahan" userId="ae473d9f-76e9-476f-892f-2674ea963afc" providerId="ADAL" clId="{A7EBC452-A5E8-4AA0-8DA2-A72B2F619128}" dt="2024-10-01T23:36:31.683" v="7"/>
        <pc:sldMkLst>
          <pc:docMk/>
          <pc:sldMk cId="702303488" sldId="511"/>
        </pc:sldMkLst>
      </pc:sldChg>
      <pc:sldChg chg="modNotesTx">
        <pc:chgData name="Kerrie Shanahan" userId="ae473d9f-76e9-476f-892f-2674ea963afc" providerId="ADAL" clId="{A7EBC452-A5E8-4AA0-8DA2-A72B2F619128}" dt="2024-10-01T23:36:48.581" v="8"/>
        <pc:sldMkLst>
          <pc:docMk/>
          <pc:sldMk cId="2491177883" sldId="512"/>
        </pc:sldMkLst>
      </pc:sldChg>
      <pc:sldChg chg="addSp delSp modSp mod modNotesTx">
        <pc:chgData name="Kerrie Shanahan" userId="ae473d9f-76e9-476f-892f-2674ea963afc" providerId="ADAL" clId="{A7EBC452-A5E8-4AA0-8DA2-A72B2F619128}" dt="2024-10-01T23:37:58.226" v="39" actId="20577"/>
        <pc:sldMkLst>
          <pc:docMk/>
          <pc:sldMk cId="868684786" sldId="513"/>
        </pc:sldMkLst>
      </pc:sldChg>
      <pc:sldChg chg="modNotesTx">
        <pc:chgData name="Kerrie Shanahan" userId="ae473d9f-76e9-476f-892f-2674ea963afc" providerId="ADAL" clId="{A7EBC452-A5E8-4AA0-8DA2-A72B2F619128}" dt="2024-10-01T23:38:19.095" v="40"/>
        <pc:sldMkLst>
          <pc:docMk/>
          <pc:sldMk cId="1259779433" sldId="514"/>
        </pc:sldMkLst>
      </pc:sldChg>
      <pc:sldChg chg="modNotesTx">
        <pc:chgData name="Kerrie Shanahan" userId="ae473d9f-76e9-476f-892f-2674ea963afc" providerId="ADAL" clId="{A7EBC452-A5E8-4AA0-8DA2-A72B2F619128}" dt="2024-10-01T23:38:49.867" v="42"/>
        <pc:sldMkLst>
          <pc:docMk/>
          <pc:sldMk cId="1971552586" sldId="515"/>
        </pc:sldMkLst>
      </pc:sldChg>
      <pc:sldChg chg="modNotesTx">
        <pc:chgData name="Kerrie Shanahan" userId="ae473d9f-76e9-476f-892f-2674ea963afc" providerId="ADAL" clId="{A7EBC452-A5E8-4AA0-8DA2-A72B2F619128}" dt="2024-10-01T23:39:01.527" v="43"/>
        <pc:sldMkLst>
          <pc:docMk/>
          <pc:sldMk cId="3791891907" sldId="516"/>
        </pc:sldMkLst>
      </pc:sldChg>
    </pc:docChg>
  </pc:docChgLst>
  <pc:docChgLst>
    <pc:chgData name="Kerrie Shanahan" userId="ae473d9f-76e9-476f-892f-2674ea963afc" providerId="ADAL" clId="{551995F6-7EDA-49A2-86F0-FDD5C6B5ACDA}"/>
    <pc:docChg chg="undo custSel modSld modMainMaster">
      <pc:chgData name="Kerrie Shanahan" userId="ae473d9f-76e9-476f-892f-2674ea963afc" providerId="ADAL" clId="{551995F6-7EDA-49A2-86F0-FDD5C6B5ACDA}" dt="2024-09-30T23:31:51.709" v="253" actId="165"/>
      <pc:docMkLst>
        <pc:docMk/>
      </pc:docMkLst>
      <pc:sldChg chg="modNotesTx">
        <pc:chgData name="Kerrie Shanahan" userId="ae473d9f-76e9-476f-892f-2674ea963afc" providerId="ADAL" clId="{551995F6-7EDA-49A2-86F0-FDD5C6B5ACDA}" dt="2024-09-16T01:48:55.740" v="73" actId="20577"/>
        <pc:sldMkLst>
          <pc:docMk/>
          <pc:sldMk cId="4263359036" sldId="418"/>
        </pc:sldMkLst>
      </pc:sldChg>
      <pc:sldChg chg="modNotesTx">
        <pc:chgData name="Kerrie Shanahan" userId="ae473d9f-76e9-476f-892f-2674ea963afc" providerId="ADAL" clId="{551995F6-7EDA-49A2-86F0-FDD5C6B5ACDA}" dt="2024-09-16T01:27:18.374" v="1" actId="20577"/>
        <pc:sldMkLst>
          <pc:docMk/>
          <pc:sldMk cId="3790191868" sldId="442"/>
        </pc:sldMkLst>
      </pc:sldChg>
      <pc:sldChg chg="modSp mod modNotesTx">
        <pc:chgData name="Kerrie Shanahan" userId="ae473d9f-76e9-476f-892f-2674ea963afc" providerId="ADAL" clId="{551995F6-7EDA-49A2-86F0-FDD5C6B5ACDA}" dt="2024-09-25T02:19:44.447" v="106" actId="255"/>
        <pc:sldMkLst>
          <pc:docMk/>
          <pc:sldMk cId="240114052" sldId="449"/>
        </pc:sldMkLst>
      </pc:sldChg>
      <pc:sldChg chg="modNotesTx">
        <pc:chgData name="Kerrie Shanahan" userId="ae473d9f-76e9-476f-892f-2674ea963afc" providerId="ADAL" clId="{551995F6-7EDA-49A2-86F0-FDD5C6B5ACDA}" dt="2024-09-16T01:28:40.095" v="5" actId="20577"/>
        <pc:sldMkLst>
          <pc:docMk/>
          <pc:sldMk cId="3461911102" sldId="469"/>
        </pc:sldMkLst>
      </pc:sldChg>
      <pc:sldChg chg="modNotesTx">
        <pc:chgData name="Kerrie Shanahan" userId="ae473d9f-76e9-476f-892f-2674ea963afc" providerId="ADAL" clId="{551995F6-7EDA-49A2-86F0-FDD5C6B5ACDA}" dt="2024-09-16T01:28:47.835" v="7" actId="20577"/>
        <pc:sldMkLst>
          <pc:docMk/>
          <pc:sldMk cId="3868218024" sldId="470"/>
        </pc:sldMkLst>
      </pc:sldChg>
      <pc:sldChg chg="modNotesTx">
        <pc:chgData name="Kerrie Shanahan" userId="ae473d9f-76e9-476f-892f-2674ea963afc" providerId="ADAL" clId="{551995F6-7EDA-49A2-86F0-FDD5C6B5ACDA}" dt="2024-09-16T01:28:22.049" v="3" actId="20577"/>
        <pc:sldMkLst>
          <pc:docMk/>
          <pc:sldMk cId="2325795097" sldId="471"/>
        </pc:sldMkLst>
      </pc:sldChg>
      <pc:sldChg chg="mod modClrScheme chgLayout modNotesTx">
        <pc:chgData name="Kerrie Shanahan" userId="ae473d9f-76e9-476f-892f-2674ea963afc" providerId="ADAL" clId="{551995F6-7EDA-49A2-86F0-FDD5C6B5ACDA}" dt="2024-09-16T03:59:48.161" v="86" actId="20577"/>
        <pc:sldMkLst>
          <pc:docMk/>
          <pc:sldMk cId="908412850" sldId="475"/>
        </pc:sldMkLst>
      </pc:sldChg>
      <pc:sldChg chg="mod modClrScheme chgLayout modNotesTx">
        <pc:chgData name="Kerrie Shanahan" userId="ae473d9f-76e9-476f-892f-2674ea963afc" providerId="ADAL" clId="{551995F6-7EDA-49A2-86F0-FDD5C6B5ACDA}" dt="2024-09-16T03:59:53.672" v="90" actId="20577"/>
        <pc:sldMkLst>
          <pc:docMk/>
          <pc:sldMk cId="1716554648" sldId="476"/>
        </pc:sldMkLst>
      </pc:sldChg>
      <pc:sldChg chg="modNotesTx">
        <pc:chgData name="Kerrie Shanahan" userId="ae473d9f-76e9-476f-892f-2674ea963afc" providerId="ADAL" clId="{551995F6-7EDA-49A2-86F0-FDD5C6B5ACDA}" dt="2024-09-16T01:33:10.945" v="22" actId="20577"/>
        <pc:sldMkLst>
          <pc:docMk/>
          <pc:sldMk cId="2664320030" sldId="478"/>
        </pc:sldMkLst>
      </pc:sldChg>
      <pc:sldChg chg="mod modClrScheme chgLayout modNotesTx">
        <pc:chgData name="Kerrie Shanahan" userId="ae473d9f-76e9-476f-892f-2674ea963afc" providerId="ADAL" clId="{551995F6-7EDA-49A2-86F0-FDD5C6B5ACDA}" dt="2024-09-16T01:47:25.547" v="67" actId="700"/>
        <pc:sldMkLst>
          <pc:docMk/>
          <pc:sldMk cId="1559763415" sldId="481"/>
        </pc:sldMkLst>
      </pc:sldChg>
      <pc:sldChg chg="mod modClrScheme chgLayout modNotesTx">
        <pc:chgData name="Kerrie Shanahan" userId="ae473d9f-76e9-476f-892f-2674ea963afc" providerId="ADAL" clId="{551995F6-7EDA-49A2-86F0-FDD5C6B5ACDA}" dt="2024-09-16T03:59:59.813" v="94" actId="20577"/>
        <pc:sldMkLst>
          <pc:docMk/>
          <pc:sldMk cId="2230884598" sldId="499"/>
        </pc:sldMkLst>
      </pc:sldChg>
      <pc:sldChg chg="mod modClrScheme chgLayout">
        <pc:chgData name="Kerrie Shanahan" userId="ae473d9f-76e9-476f-892f-2674ea963afc" providerId="ADAL" clId="{551995F6-7EDA-49A2-86F0-FDD5C6B5ACDA}" dt="2024-09-16T01:41:27.297" v="45" actId="700"/>
        <pc:sldMkLst>
          <pc:docMk/>
          <pc:sldMk cId="3426776120" sldId="502"/>
        </pc:sldMkLst>
      </pc:sldChg>
      <pc:sldChg chg="modNotesTx">
        <pc:chgData name="Kerrie Shanahan" userId="ae473d9f-76e9-476f-892f-2674ea963afc" providerId="ADAL" clId="{551995F6-7EDA-49A2-86F0-FDD5C6B5ACDA}" dt="2024-09-16T01:34:11.356" v="25"/>
        <pc:sldMkLst>
          <pc:docMk/>
          <pc:sldMk cId="945680467" sldId="504"/>
        </pc:sldMkLst>
      </pc:sldChg>
      <pc:sldChg chg="mod modClrScheme chgLayout modNotesTx">
        <pc:chgData name="Kerrie Shanahan" userId="ae473d9f-76e9-476f-892f-2674ea963afc" providerId="ADAL" clId="{551995F6-7EDA-49A2-86F0-FDD5C6B5ACDA}" dt="2024-09-16T01:41:36.690" v="46" actId="700"/>
        <pc:sldMkLst>
          <pc:docMk/>
          <pc:sldMk cId="48479127" sldId="505"/>
        </pc:sldMkLst>
      </pc:sldChg>
      <pc:sldChg chg="modSp mod">
        <pc:chgData name="Kerrie Shanahan" userId="ae473d9f-76e9-476f-892f-2674ea963afc" providerId="ADAL" clId="{551995F6-7EDA-49A2-86F0-FDD5C6B5ACDA}" dt="2024-09-30T23:16:37.320" v="122" actId="20577"/>
        <pc:sldMkLst>
          <pc:docMk/>
          <pc:sldMk cId="1652726119" sldId="509"/>
        </pc:sldMkLst>
      </pc:sldChg>
      <pc:sldChg chg="delSp modSp">
        <pc:chgData name="Kerrie Shanahan" userId="ae473d9f-76e9-476f-892f-2674ea963afc" providerId="ADAL" clId="{551995F6-7EDA-49A2-86F0-FDD5C6B5ACDA}" dt="2024-09-30T23:31:51.709" v="253" actId="165"/>
        <pc:sldMkLst>
          <pc:docMk/>
          <pc:sldMk cId="3580694833" sldId="510"/>
        </pc:sldMkLst>
      </pc:sldChg>
      <pc:sldChg chg="modSp mod modNotesTx">
        <pc:chgData name="Kerrie Shanahan" userId="ae473d9f-76e9-476f-892f-2674ea963afc" providerId="ADAL" clId="{551995F6-7EDA-49A2-86F0-FDD5C6B5ACDA}" dt="2024-09-30T23:17:30.679" v="146" actId="20577"/>
        <pc:sldMkLst>
          <pc:docMk/>
          <pc:sldMk cId="702303488" sldId="511"/>
        </pc:sldMkLst>
      </pc:sldChg>
      <pc:sldChg chg="addSp delSp modSp mod modNotesTx">
        <pc:chgData name="Kerrie Shanahan" userId="ae473d9f-76e9-476f-892f-2674ea963afc" providerId="ADAL" clId="{551995F6-7EDA-49A2-86F0-FDD5C6B5ACDA}" dt="2024-09-30T23:25:37.364" v="250" actId="20577"/>
        <pc:sldMkLst>
          <pc:docMk/>
          <pc:sldMk cId="2491177883" sldId="512"/>
        </pc:sldMkLst>
      </pc:sldChg>
      <pc:sldChg chg="modSp mod">
        <pc:chgData name="Kerrie Shanahan" userId="ae473d9f-76e9-476f-892f-2674ea963afc" providerId="ADAL" clId="{551995F6-7EDA-49A2-86F0-FDD5C6B5ACDA}" dt="2024-09-30T23:19:22.050" v="171" actId="20577"/>
        <pc:sldMkLst>
          <pc:docMk/>
          <pc:sldMk cId="1259779433" sldId="514"/>
        </pc:sldMkLst>
      </pc:sldChg>
      <pc:sldChg chg="modNotesTx">
        <pc:chgData name="Kerrie Shanahan" userId="ae473d9f-76e9-476f-892f-2674ea963afc" providerId="ADAL" clId="{551995F6-7EDA-49A2-86F0-FDD5C6B5ACDA}" dt="2024-09-30T23:19:48.883" v="203" actId="20577"/>
        <pc:sldMkLst>
          <pc:docMk/>
          <pc:sldMk cId="1971552586" sldId="515"/>
        </pc:sldMkLst>
      </pc:sldChg>
      <pc:sldChg chg="modSp mod">
        <pc:chgData name="Kerrie Shanahan" userId="ae473d9f-76e9-476f-892f-2674ea963afc" providerId="ADAL" clId="{551995F6-7EDA-49A2-86F0-FDD5C6B5ACDA}" dt="2024-09-30T23:26:27.134" v="252" actId="255"/>
        <pc:sldMkLst>
          <pc:docMk/>
          <pc:sldMk cId="409148390" sldId="520"/>
        </pc:sldMkLst>
      </pc:sldChg>
      <pc:sldMasterChg chg="addSldLayout modSldLayout">
        <pc:chgData name="Kerrie Shanahan" userId="ae473d9f-76e9-476f-892f-2674ea963afc" providerId="ADAL" clId="{551995F6-7EDA-49A2-86F0-FDD5C6B5ACDA}" dt="2024-09-16T01:46:25.988" v="64"/>
        <pc:sldMasterMkLst>
          <pc:docMk/>
          <pc:sldMasterMk cId="2172787928" sldId="2147483708"/>
        </pc:sldMasterMkLst>
        <pc:sldLayoutChg chg="addSp delSp modSp add mod modTransition">
          <pc:chgData name="Kerrie Shanahan" userId="ae473d9f-76e9-476f-892f-2674ea963afc" providerId="ADAL" clId="{551995F6-7EDA-49A2-86F0-FDD5C6B5ACDA}" dt="2024-09-16T01:43:12.371" v="53" actId="1076"/>
          <pc:sldLayoutMkLst>
            <pc:docMk/>
            <pc:sldMasterMk cId="2172787928" sldId="2147483708"/>
            <pc:sldLayoutMk cId="1746338910" sldId="2147483781"/>
          </pc:sldLayoutMkLst>
        </pc:sldLayoutChg>
        <pc:sldLayoutChg chg="addSp delSp modSp add mod modTransition">
          <pc:chgData name="Kerrie Shanahan" userId="ae473d9f-76e9-476f-892f-2674ea963afc" providerId="ADAL" clId="{551995F6-7EDA-49A2-86F0-FDD5C6B5ACDA}" dt="2024-09-16T01:46:25.988" v="64"/>
          <pc:sldLayoutMkLst>
            <pc:docMk/>
            <pc:sldMasterMk cId="2172787928" sldId="2147483708"/>
            <pc:sldLayoutMk cId="3214195100" sldId="2147483782"/>
          </pc:sldLayoutMkLst>
        </pc:sldLayoutChg>
      </pc:sldMasterChg>
    </pc:docChg>
  </pc:docChgLst>
  <pc:docChgLst>
    <pc:chgData name="Liz Heynes" userId="e5ff50d5-f39a-42f6-9e9f-e790bcc8c38d" providerId="ADAL" clId="{92383785-FCBF-4228-90C1-02F01809F2C7}"/>
    <pc:docChg chg="custSel modSld modMainMaster">
      <pc:chgData name="Liz Heynes" userId="e5ff50d5-f39a-42f6-9e9f-e790bcc8c38d" providerId="ADAL" clId="{92383785-FCBF-4228-90C1-02F01809F2C7}" dt="2024-12-16T01:00:11.492" v="6" actId="115"/>
      <pc:docMkLst>
        <pc:docMk/>
      </pc:docMkLst>
      <pc:sldChg chg="modNotesTx">
        <pc:chgData name="Liz Heynes" userId="e5ff50d5-f39a-42f6-9e9f-e790bcc8c38d" providerId="ADAL" clId="{92383785-FCBF-4228-90C1-02F01809F2C7}" dt="2024-12-16T01:00:11.492" v="6" actId="115"/>
        <pc:sldMkLst>
          <pc:docMk/>
          <pc:sldMk cId="409148390" sldId="520"/>
        </pc:sldMkLst>
      </pc:sldChg>
      <pc:sldMasterChg chg="modSldLayout">
        <pc:chgData name="Liz Heynes" userId="e5ff50d5-f39a-42f6-9e9f-e790bcc8c38d" providerId="ADAL" clId="{92383785-FCBF-4228-90C1-02F01809F2C7}" dt="2024-12-16T00:58:16.790" v="3"/>
        <pc:sldMasterMkLst>
          <pc:docMk/>
          <pc:sldMasterMk cId="2172787928" sldId="2147483708"/>
        </pc:sldMasterMkLst>
        <pc:sldLayoutChg chg="addSp delSp modSp mod">
          <pc:chgData name="Liz Heynes" userId="e5ff50d5-f39a-42f6-9e9f-e790bcc8c38d" providerId="ADAL" clId="{92383785-FCBF-4228-90C1-02F01809F2C7}" dt="2024-12-16T00:58:16.790" v="3"/>
          <pc:sldLayoutMkLst>
            <pc:docMk/>
            <pc:sldMasterMk cId="2172787928" sldId="2147483708"/>
            <pc:sldLayoutMk cId="3416941459" sldId="2147483783"/>
          </pc:sldLayoutMkLst>
          <pc:spChg chg="add mod">
            <ac:chgData name="Liz Heynes" userId="e5ff50d5-f39a-42f6-9e9f-e790bcc8c38d" providerId="ADAL" clId="{92383785-FCBF-4228-90C1-02F01809F2C7}" dt="2024-12-16T00:56:36.721" v="1"/>
            <ac:spMkLst>
              <pc:docMk/>
              <pc:sldMasterMk cId="2172787928" sldId="2147483708"/>
              <pc:sldLayoutMk cId="3416941459" sldId="2147483783"/>
              <ac:spMk id="2" creationId="{E2699DB5-E925-D4AA-73F5-961E937C216F}"/>
            </ac:spMkLst>
          </pc:spChg>
          <pc:spChg chg="add mod">
            <ac:chgData name="Liz Heynes" userId="e5ff50d5-f39a-42f6-9e9f-e790bcc8c38d" providerId="ADAL" clId="{92383785-FCBF-4228-90C1-02F01809F2C7}" dt="2024-12-16T00:58:16.790" v="3"/>
            <ac:spMkLst>
              <pc:docMk/>
              <pc:sldMasterMk cId="2172787928" sldId="2147483708"/>
              <pc:sldLayoutMk cId="3416941459" sldId="2147483783"/>
              <ac:spMk id="7" creationId="{E5B14602-4C2E-9C43-DEEE-D27AA63F7CCA}"/>
            </ac:spMkLst>
          </pc:spChg>
        </pc:sldLayoutChg>
      </pc:sldMasterChg>
    </pc:docChg>
  </pc:docChgLst>
  <pc:docChgLst>
    <pc:chgData name="Kerrie Shanahan" userId="ae473d9f-76e9-476f-892f-2674ea963afc" providerId="ADAL" clId="{91F82277-471D-4C66-8F2E-4AC644A180BF}"/>
    <pc:docChg chg="modSld modMainMaster">
      <pc:chgData name="Kerrie Shanahan" userId="ae473d9f-76e9-476f-892f-2674ea963afc" providerId="ADAL" clId="{91F82277-471D-4C66-8F2E-4AC644A180BF}" dt="2025-02-05T00:12:33.513" v="12" actId="12"/>
      <pc:docMkLst>
        <pc:docMk/>
      </pc:docMkLst>
      <pc:sldChg chg="modNotesTx">
        <pc:chgData name="Kerrie Shanahan" userId="ae473d9f-76e9-476f-892f-2674ea963afc" providerId="ADAL" clId="{91F82277-471D-4C66-8F2E-4AC644A180BF}" dt="2025-02-05T00:12:33.513" v="12" actId="12"/>
        <pc:sldMkLst>
          <pc:docMk/>
          <pc:sldMk cId="409148390" sldId="520"/>
        </pc:sldMkLst>
      </pc:sldChg>
      <pc:sldMasterChg chg="modSldLayout">
        <pc:chgData name="Kerrie Shanahan" userId="ae473d9f-76e9-476f-892f-2674ea963afc" providerId="ADAL" clId="{91F82277-471D-4C66-8F2E-4AC644A180BF}" dt="2025-02-05T00:12:11.383" v="1" actId="20577"/>
        <pc:sldMasterMkLst>
          <pc:docMk/>
          <pc:sldMasterMk cId="2172787928" sldId="2147483708"/>
        </pc:sldMasterMkLst>
        <pc:sldLayoutChg chg="modSp mod">
          <pc:chgData name="Kerrie Shanahan" userId="ae473d9f-76e9-476f-892f-2674ea963afc" providerId="ADAL" clId="{91F82277-471D-4C66-8F2E-4AC644A180BF}" dt="2025-02-05T00:12:11.383" v="1" actId="20577"/>
          <pc:sldLayoutMkLst>
            <pc:docMk/>
            <pc:sldMasterMk cId="2172787928" sldId="2147483708"/>
            <pc:sldLayoutMk cId="3416941459" sldId="2147483783"/>
          </pc:sldLayoutMkLst>
          <pc:spChg chg="mod">
            <ac:chgData name="Kerrie Shanahan" userId="ae473d9f-76e9-476f-892f-2674ea963afc" providerId="ADAL" clId="{91F82277-471D-4C66-8F2E-4AC644A180BF}" dt="2025-02-05T00:12:11.383" v="1" actId="20577"/>
            <ac:spMkLst>
              <pc:docMk/>
              <pc:sldMasterMk cId="2172787928" sldId="2147483708"/>
              <pc:sldLayoutMk cId="3416941459" sldId="2147483783"/>
              <ac:spMk id="7" creationId="{E5B14602-4C2E-9C43-DEEE-D27AA63F7CCA}"/>
            </ac:spMkLst>
          </pc:spChg>
        </pc:sldLayoutChg>
      </pc:sldMasterChg>
    </pc:docChg>
  </pc:docChgLst>
  <pc:docChgLst>
    <pc:chgData name="Rebecca McEwan" userId="ff810c5d-fc8a-4cb6-9b96-8b31b958f764" providerId="ADAL" clId="{640EA08E-8B94-407E-931B-BD25512BC133}"/>
    <pc:docChg chg="custSel modSld">
      <pc:chgData name="Rebecca McEwan" userId="ff810c5d-fc8a-4cb6-9b96-8b31b958f764" providerId="ADAL" clId="{640EA08E-8B94-407E-931B-BD25512BC133}" dt="2024-09-17T04:00:26.092" v="41" actId="20577"/>
      <pc:docMkLst>
        <pc:docMk/>
      </pc:docMkLst>
      <pc:sldChg chg="addSp delSp modSp mod modNotesTx">
        <pc:chgData name="Rebecca McEwan" userId="ff810c5d-fc8a-4cb6-9b96-8b31b958f764" providerId="ADAL" clId="{640EA08E-8B94-407E-931B-BD25512BC133}" dt="2024-09-17T03:59:59.628" v="21" actId="20577"/>
        <pc:sldMkLst>
          <pc:docMk/>
          <pc:sldMk cId="2667868244" sldId="473"/>
        </pc:sldMkLst>
      </pc:sldChg>
      <pc:sldChg chg="addSp delSp modSp mod modNotesTx">
        <pc:chgData name="Rebecca McEwan" userId="ff810c5d-fc8a-4cb6-9b96-8b31b958f764" providerId="ADAL" clId="{640EA08E-8B94-407E-931B-BD25512BC133}" dt="2024-09-17T04:00:20.117" v="35" actId="6549"/>
        <pc:sldMkLst>
          <pc:docMk/>
          <pc:sldMk cId="1716554648" sldId="476"/>
        </pc:sldMkLst>
      </pc:sldChg>
      <pc:sldChg chg="addSp delSp modSp mod modNotesTx">
        <pc:chgData name="Rebecca McEwan" userId="ff810c5d-fc8a-4cb6-9b96-8b31b958f764" providerId="ADAL" clId="{640EA08E-8B94-407E-931B-BD25512BC133}" dt="2024-09-17T04:00:10.941" v="27" actId="20577"/>
        <pc:sldMkLst>
          <pc:docMk/>
          <pc:sldMk cId="3577013097" sldId="498"/>
        </pc:sldMkLst>
      </pc:sldChg>
      <pc:sldChg chg="addSp delSp modSp mod modNotesTx">
        <pc:chgData name="Rebecca McEwan" userId="ff810c5d-fc8a-4cb6-9b96-8b31b958f764" providerId="ADAL" clId="{640EA08E-8B94-407E-931B-BD25512BC133}" dt="2024-09-17T04:00:26.092" v="41" actId="20577"/>
        <pc:sldMkLst>
          <pc:docMk/>
          <pc:sldMk cId="2230884598" sldId="499"/>
        </pc:sldMkLst>
      </pc:sldChg>
    </pc:docChg>
  </pc:docChgLst>
  <pc:docChgLst>
    <pc:chgData name="Kerrie Shanahan" userId="ae473d9f-76e9-476f-892f-2674ea963afc" providerId="ADAL" clId="{26540FE9-9D74-43BA-AAA8-3F6B44287DC9}"/>
    <pc:docChg chg="undo custSel modSld modMainMaster">
      <pc:chgData name="Kerrie Shanahan" userId="ae473d9f-76e9-476f-892f-2674ea963afc" providerId="ADAL" clId="{26540FE9-9D74-43BA-AAA8-3F6B44287DC9}" dt="2024-09-10T02:23:01.701" v="170" actId="20577"/>
      <pc:docMkLst>
        <pc:docMk/>
      </pc:docMkLst>
      <pc:sldChg chg="modNotesTx">
        <pc:chgData name="Kerrie Shanahan" userId="ae473d9f-76e9-476f-892f-2674ea963afc" providerId="ADAL" clId="{26540FE9-9D74-43BA-AAA8-3F6B44287DC9}" dt="2024-09-03T03:48:57.727" v="85" actId="20577"/>
        <pc:sldMkLst>
          <pc:docMk/>
          <pc:sldMk cId="4150549256" sldId="437"/>
        </pc:sldMkLst>
      </pc:sldChg>
      <pc:sldChg chg="modSp mod modNotesTx">
        <pc:chgData name="Kerrie Shanahan" userId="ae473d9f-76e9-476f-892f-2674ea963afc" providerId="ADAL" clId="{26540FE9-9D74-43BA-AAA8-3F6B44287DC9}" dt="2024-09-03T03:49:22.224" v="98"/>
        <pc:sldMkLst>
          <pc:docMk/>
          <pc:sldMk cId="349643366" sldId="446"/>
        </pc:sldMkLst>
      </pc:sldChg>
      <pc:sldChg chg="modNotesTx">
        <pc:chgData name="Kerrie Shanahan" userId="ae473d9f-76e9-476f-892f-2674ea963afc" providerId="ADAL" clId="{26540FE9-9D74-43BA-AAA8-3F6B44287DC9}" dt="2024-09-03T03:47:55.079" v="71" actId="20577"/>
        <pc:sldMkLst>
          <pc:docMk/>
          <pc:sldMk cId="240114052" sldId="449"/>
        </pc:sldMkLst>
      </pc:sldChg>
      <pc:sldChg chg="modNotesTx">
        <pc:chgData name="Kerrie Shanahan" userId="ae473d9f-76e9-476f-892f-2674ea963afc" providerId="ADAL" clId="{26540FE9-9D74-43BA-AAA8-3F6B44287DC9}" dt="2024-09-03T03:40:36.370" v="0"/>
        <pc:sldMkLst>
          <pc:docMk/>
          <pc:sldMk cId="536094152" sldId="466"/>
        </pc:sldMkLst>
      </pc:sldChg>
      <pc:sldChg chg="modNotesTx">
        <pc:chgData name="Kerrie Shanahan" userId="ae473d9f-76e9-476f-892f-2674ea963afc" providerId="ADAL" clId="{26540FE9-9D74-43BA-AAA8-3F6B44287DC9}" dt="2024-09-03T03:41:04.098" v="2"/>
        <pc:sldMkLst>
          <pc:docMk/>
          <pc:sldMk cId="3096463887" sldId="468"/>
        </pc:sldMkLst>
      </pc:sldChg>
      <pc:sldChg chg="modNotesTx">
        <pc:chgData name="Kerrie Shanahan" userId="ae473d9f-76e9-476f-892f-2674ea963afc" providerId="ADAL" clId="{26540FE9-9D74-43BA-AAA8-3F6B44287DC9}" dt="2024-09-03T03:41:18.394" v="3"/>
        <pc:sldMkLst>
          <pc:docMk/>
          <pc:sldMk cId="3461911102" sldId="469"/>
        </pc:sldMkLst>
      </pc:sldChg>
      <pc:sldChg chg="modNotesTx">
        <pc:chgData name="Kerrie Shanahan" userId="ae473d9f-76e9-476f-892f-2674ea963afc" providerId="ADAL" clId="{26540FE9-9D74-43BA-AAA8-3F6B44287DC9}" dt="2024-09-03T03:41:30.172" v="4"/>
        <pc:sldMkLst>
          <pc:docMk/>
          <pc:sldMk cId="3868218024" sldId="470"/>
        </pc:sldMkLst>
      </pc:sldChg>
      <pc:sldChg chg="modNotesTx">
        <pc:chgData name="Kerrie Shanahan" userId="ae473d9f-76e9-476f-892f-2674ea963afc" providerId="ADAL" clId="{26540FE9-9D74-43BA-AAA8-3F6B44287DC9}" dt="2024-09-03T03:41:51.701" v="6"/>
        <pc:sldMkLst>
          <pc:docMk/>
          <pc:sldMk cId="2325795097" sldId="471"/>
        </pc:sldMkLst>
      </pc:sldChg>
      <pc:sldChg chg="modNotesTx">
        <pc:chgData name="Kerrie Shanahan" userId="ae473d9f-76e9-476f-892f-2674ea963afc" providerId="ADAL" clId="{26540FE9-9D74-43BA-AAA8-3F6B44287DC9}" dt="2024-09-03T03:42:07.818" v="7"/>
        <pc:sldMkLst>
          <pc:docMk/>
          <pc:sldMk cId="2806691242" sldId="472"/>
        </pc:sldMkLst>
      </pc:sldChg>
      <pc:sldChg chg="modNotesTx">
        <pc:chgData name="Kerrie Shanahan" userId="ae473d9f-76e9-476f-892f-2674ea963afc" providerId="ADAL" clId="{26540FE9-9D74-43BA-AAA8-3F6B44287DC9}" dt="2024-09-03T03:42:32.657" v="15"/>
        <pc:sldMkLst>
          <pc:docMk/>
          <pc:sldMk cId="2667868244" sldId="473"/>
        </pc:sldMkLst>
      </pc:sldChg>
      <pc:sldChg chg="modNotesTx">
        <pc:chgData name="Kerrie Shanahan" userId="ae473d9f-76e9-476f-892f-2674ea963afc" providerId="ADAL" clId="{26540FE9-9D74-43BA-AAA8-3F6B44287DC9}" dt="2024-09-03T03:43:17.443" v="24"/>
        <pc:sldMkLst>
          <pc:docMk/>
          <pc:sldMk cId="908412850" sldId="475"/>
        </pc:sldMkLst>
      </pc:sldChg>
      <pc:sldChg chg="modNotesTx">
        <pc:chgData name="Kerrie Shanahan" userId="ae473d9f-76e9-476f-892f-2674ea963afc" providerId="ADAL" clId="{26540FE9-9D74-43BA-AAA8-3F6B44287DC9}" dt="2024-09-03T03:43:28.574" v="25"/>
        <pc:sldMkLst>
          <pc:docMk/>
          <pc:sldMk cId="1716554648" sldId="476"/>
        </pc:sldMkLst>
      </pc:sldChg>
      <pc:sldChg chg="modNotesTx">
        <pc:chgData name="Kerrie Shanahan" userId="ae473d9f-76e9-476f-892f-2674ea963afc" providerId="ADAL" clId="{26540FE9-9D74-43BA-AAA8-3F6B44287DC9}" dt="2024-09-10T02:23:01.701" v="170" actId="20577"/>
        <pc:sldMkLst>
          <pc:docMk/>
          <pc:sldMk cId="2664320030" sldId="478"/>
        </pc:sldMkLst>
      </pc:sldChg>
      <pc:sldChg chg="modNotesTx">
        <pc:chgData name="Kerrie Shanahan" userId="ae473d9f-76e9-476f-892f-2674ea963afc" providerId="ADAL" clId="{26540FE9-9D74-43BA-AAA8-3F6B44287DC9}" dt="2024-09-03T03:46:29.242" v="52" actId="20577"/>
        <pc:sldMkLst>
          <pc:docMk/>
          <pc:sldMk cId="3005270447" sldId="480"/>
        </pc:sldMkLst>
      </pc:sldChg>
      <pc:sldChg chg="modNotesTx">
        <pc:chgData name="Kerrie Shanahan" userId="ae473d9f-76e9-476f-892f-2674ea963afc" providerId="ADAL" clId="{26540FE9-9D74-43BA-AAA8-3F6B44287DC9}" dt="2024-09-03T03:44:17.051" v="28"/>
        <pc:sldMkLst>
          <pc:docMk/>
          <pc:sldMk cId="1559763415" sldId="481"/>
        </pc:sldMkLst>
      </pc:sldChg>
      <pc:sldChg chg="modNotesTx">
        <pc:chgData name="Kerrie Shanahan" userId="ae473d9f-76e9-476f-892f-2674ea963afc" providerId="ADAL" clId="{26540FE9-9D74-43BA-AAA8-3F6B44287DC9}" dt="2024-09-03T03:40:47.166" v="1"/>
        <pc:sldMkLst>
          <pc:docMk/>
          <pc:sldMk cId="4152176365" sldId="496"/>
        </pc:sldMkLst>
      </pc:sldChg>
      <pc:sldChg chg="modNotesTx">
        <pc:chgData name="Kerrie Shanahan" userId="ae473d9f-76e9-476f-892f-2674ea963afc" providerId="ADAL" clId="{26540FE9-9D74-43BA-AAA8-3F6B44287DC9}" dt="2024-09-03T03:42:59.646" v="23"/>
        <pc:sldMkLst>
          <pc:docMk/>
          <pc:sldMk cId="3577013097" sldId="498"/>
        </pc:sldMkLst>
      </pc:sldChg>
      <pc:sldChg chg="modNotesTx">
        <pc:chgData name="Kerrie Shanahan" userId="ae473d9f-76e9-476f-892f-2674ea963afc" providerId="ADAL" clId="{26540FE9-9D74-43BA-AAA8-3F6B44287DC9}" dt="2024-09-03T03:43:43.050" v="26"/>
        <pc:sldMkLst>
          <pc:docMk/>
          <pc:sldMk cId="2230884598" sldId="499"/>
        </pc:sldMkLst>
      </pc:sldChg>
      <pc:sldChg chg="modNotesTx">
        <pc:chgData name="Kerrie Shanahan" userId="ae473d9f-76e9-476f-892f-2674ea963afc" providerId="ADAL" clId="{26540FE9-9D74-43BA-AAA8-3F6B44287DC9}" dt="2024-09-03T03:46:51.404" v="54"/>
        <pc:sldMkLst>
          <pc:docMk/>
          <pc:sldMk cId="3426776120" sldId="502"/>
        </pc:sldMkLst>
      </pc:sldChg>
      <pc:sldChg chg="modNotesTx">
        <pc:chgData name="Kerrie Shanahan" userId="ae473d9f-76e9-476f-892f-2674ea963afc" providerId="ADAL" clId="{26540FE9-9D74-43BA-AAA8-3F6B44287DC9}" dt="2024-09-03T03:46:33.404" v="53" actId="20577"/>
        <pc:sldMkLst>
          <pc:docMk/>
          <pc:sldMk cId="945680467" sldId="504"/>
        </pc:sldMkLst>
      </pc:sldChg>
      <pc:sldChg chg="modNotesTx">
        <pc:chgData name="Kerrie Shanahan" userId="ae473d9f-76e9-476f-892f-2674ea963afc" providerId="ADAL" clId="{26540FE9-9D74-43BA-AAA8-3F6B44287DC9}" dt="2024-09-03T03:47:10.191" v="55"/>
        <pc:sldMkLst>
          <pc:docMk/>
          <pc:sldMk cId="48479127" sldId="505"/>
        </pc:sldMkLst>
      </pc:sldChg>
      <pc:sldMasterChg chg="modSldLayout">
        <pc:chgData name="Kerrie Shanahan" userId="ae473d9f-76e9-476f-892f-2674ea963afc" providerId="ADAL" clId="{26540FE9-9D74-43BA-AAA8-3F6B44287DC9}" dt="2024-09-10T02:08:00.631" v="166" actId="20577"/>
        <pc:sldMasterMkLst>
          <pc:docMk/>
          <pc:sldMasterMk cId="2172787928" sldId="2147483708"/>
        </pc:sldMasterMkLst>
        <pc:sldLayoutChg chg="delSp modSp mod">
          <pc:chgData name="Kerrie Shanahan" userId="ae473d9f-76e9-476f-892f-2674ea963afc" providerId="ADAL" clId="{26540FE9-9D74-43BA-AAA8-3F6B44287DC9}" dt="2024-09-03T03:53:56.276" v="102" actId="1076"/>
          <pc:sldLayoutMkLst>
            <pc:docMk/>
            <pc:sldMasterMk cId="2172787928" sldId="2147483708"/>
            <pc:sldLayoutMk cId="3276783575" sldId="2147483715"/>
          </pc:sldLayoutMkLst>
        </pc:sldLayoutChg>
        <pc:sldLayoutChg chg="modSp mod">
          <pc:chgData name="Kerrie Shanahan" userId="ae473d9f-76e9-476f-892f-2674ea963afc" providerId="ADAL" clId="{26540FE9-9D74-43BA-AAA8-3F6B44287DC9}" dt="2024-09-10T02:08:00.631" v="166" actId="20577"/>
          <pc:sldLayoutMkLst>
            <pc:docMk/>
            <pc:sldMasterMk cId="2172787928" sldId="2147483708"/>
            <pc:sldLayoutMk cId="1787566143" sldId="2147483765"/>
          </pc:sldLayoutMkLst>
        </pc:sldLayoutChg>
        <pc:sldLayoutChg chg="delSp modSp mod">
          <pc:chgData name="Kerrie Shanahan" userId="ae473d9f-76e9-476f-892f-2674ea963afc" providerId="ADAL" clId="{26540FE9-9D74-43BA-AAA8-3F6B44287DC9}" dt="2024-09-03T03:54:30.690" v="106" actId="1076"/>
          <pc:sldLayoutMkLst>
            <pc:docMk/>
            <pc:sldMasterMk cId="2172787928" sldId="2147483708"/>
            <pc:sldLayoutMk cId="3410214754" sldId="2147483774"/>
          </pc:sldLayoutMkLst>
        </pc:sldLayoutChg>
      </pc:sldMasterChg>
    </pc:docChg>
  </pc:docChgLst>
  <pc:docChgLst>
    <pc:chgData name="Rebecca McEwan" userId="ff810c5d-fc8a-4cb6-9b96-8b31b958f764" providerId="ADAL" clId="{B9CB8799-4749-4F73-BD41-ACD7234F8E67}"/>
    <pc:docChg chg="addSld modSld">
      <pc:chgData name="Rebecca McEwan" userId="ff810c5d-fc8a-4cb6-9b96-8b31b958f764" providerId="ADAL" clId="{B9CB8799-4749-4F73-BD41-ACD7234F8E67}" dt="2024-10-07T04:47:20.022" v="18" actId="20577"/>
      <pc:docMkLst>
        <pc:docMk/>
      </pc:docMkLst>
      <pc:sldChg chg="modNotesTx">
        <pc:chgData name="Rebecca McEwan" userId="ff810c5d-fc8a-4cb6-9b96-8b31b958f764" providerId="ADAL" clId="{B9CB8799-4749-4F73-BD41-ACD7234F8E67}" dt="2024-10-07T04:47:20.022" v="18" actId="20577"/>
        <pc:sldMkLst>
          <pc:docMk/>
          <pc:sldMk cId="868684786" sldId="513"/>
        </pc:sldMkLst>
      </pc:sldChg>
      <pc:sldChg chg="add">
        <pc:chgData name="Rebecca McEwan" userId="ff810c5d-fc8a-4cb6-9b96-8b31b958f764" providerId="ADAL" clId="{B9CB8799-4749-4F73-BD41-ACD7234F8E67}" dt="2024-10-01T05:05:36.365" v="2"/>
        <pc:sldMkLst>
          <pc:docMk/>
          <pc:sldMk cId="1921910358" sldId="517"/>
        </pc:sldMkLst>
      </pc:sldChg>
      <pc:sldChg chg="modNotesTx">
        <pc:chgData name="Rebecca McEwan" userId="ff810c5d-fc8a-4cb6-9b96-8b31b958f764" providerId="ADAL" clId="{B9CB8799-4749-4F73-BD41-ACD7234F8E67}" dt="2024-10-07T04:05:49.792" v="16" actId="20577"/>
        <pc:sldMkLst>
          <pc:docMk/>
          <pc:sldMk cId="1797789494" sldId="518"/>
        </pc:sldMkLst>
      </pc:sldChg>
      <pc:sldChg chg="add">
        <pc:chgData name="Rebecca McEwan" userId="ff810c5d-fc8a-4cb6-9b96-8b31b958f764" providerId="ADAL" clId="{B9CB8799-4749-4F73-BD41-ACD7234F8E67}" dt="2024-10-01T05:05:36.365" v="2"/>
        <pc:sldMkLst>
          <pc:docMk/>
          <pc:sldMk cId="3324446923" sldId="519"/>
        </pc:sldMkLst>
      </pc:sldChg>
    </pc:docChg>
  </pc:docChgLst>
  <pc:docChgLst>
    <pc:chgData name="Kerrie Shanahan" userId="ae473d9f-76e9-476f-892f-2674ea963afc" providerId="ADAL" clId="{278456DE-79EA-46CD-9C6B-A0EFA4093F01}"/>
    <pc:docChg chg="undo custSel modSld">
      <pc:chgData name="Kerrie Shanahan" userId="ae473d9f-76e9-476f-892f-2674ea963afc" providerId="ADAL" clId="{278456DE-79EA-46CD-9C6B-A0EFA4093F01}" dt="2024-11-27T06:20:14.772" v="1351" actId="13244"/>
      <pc:docMkLst>
        <pc:docMk/>
      </pc:docMkLst>
      <pc:sldChg chg="addSp modSp mod">
        <pc:chgData name="Kerrie Shanahan" userId="ae473d9f-76e9-476f-892f-2674ea963afc" providerId="ADAL" clId="{278456DE-79EA-46CD-9C6B-A0EFA4093F01}" dt="2024-11-27T06:13:43.966" v="1321" actId="13244"/>
        <pc:sldMkLst>
          <pc:docMk/>
          <pc:sldMk cId="4150549256" sldId="437"/>
        </pc:sldMkLst>
        <pc:spChg chg="add mod">
          <ac:chgData name="Kerrie Shanahan" userId="ae473d9f-76e9-476f-892f-2674ea963afc" providerId="ADAL" clId="{278456DE-79EA-46CD-9C6B-A0EFA4093F01}" dt="2024-11-27T05:57:40.597" v="962" actId="207"/>
          <ac:spMkLst>
            <pc:docMk/>
            <pc:sldMk cId="4150549256" sldId="437"/>
            <ac:spMk id="2" creationId="{CA66745B-155F-A28A-9F8A-0956ED85D66D}"/>
          </ac:spMkLst>
        </pc:spChg>
        <pc:picChg chg="mod ord">
          <ac:chgData name="Kerrie Shanahan" userId="ae473d9f-76e9-476f-892f-2674ea963afc" providerId="ADAL" clId="{278456DE-79EA-46CD-9C6B-A0EFA4093F01}" dt="2024-11-27T06:13:43.966" v="1321" actId="13244"/>
          <ac:picMkLst>
            <pc:docMk/>
            <pc:sldMk cId="4150549256" sldId="437"/>
            <ac:picMk id="3" creationId="{1825C2BD-668D-1B47-A307-4478F57E8F9E}"/>
          </ac:picMkLst>
        </pc:picChg>
      </pc:sldChg>
      <pc:sldChg chg="addSp delSp modSp mod modNotesTx">
        <pc:chgData name="Kerrie Shanahan" userId="ae473d9f-76e9-476f-892f-2674ea963afc" providerId="ADAL" clId="{278456DE-79EA-46CD-9C6B-A0EFA4093F01}" dt="2024-11-27T06:17:39.552" v="1341" actId="13244"/>
        <pc:sldMkLst>
          <pc:docMk/>
          <pc:sldMk cId="3790191868" sldId="442"/>
        </pc:sldMkLst>
        <pc:spChg chg="add mod ord">
          <ac:chgData name="Kerrie Shanahan" userId="ae473d9f-76e9-476f-892f-2674ea963afc" providerId="ADAL" clId="{278456DE-79EA-46CD-9C6B-A0EFA4093F01}" dt="2024-11-27T06:09:46.200" v="1276" actId="13244"/>
          <ac:spMkLst>
            <pc:docMk/>
            <pc:sldMk cId="3790191868" sldId="442"/>
            <ac:spMk id="2" creationId="{E52EFA2F-47C4-0120-A57C-F488576F8111}"/>
          </ac:spMkLst>
        </pc:spChg>
        <pc:spChg chg="mod ord topLvl">
          <ac:chgData name="Kerrie Shanahan" userId="ae473d9f-76e9-476f-892f-2674ea963afc" providerId="ADAL" clId="{278456DE-79EA-46CD-9C6B-A0EFA4093F01}" dt="2024-11-27T06:17:39.552" v="1341" actId="13244"/>
          <ac:spMkLst>
            <pc:docMk/>
            <pc:sldMk cId="3790191868" sldId="442"/>
            <ac:spMk id="3" creationId="{01C1AA5D-1FEE-824A-C391-0B802020F79E}"/>
          </ac:spMkLst>
        </pc:spChg>
        <pc:spChg chg="mod ord topLvl">
          <ac:chgData name="Kerrie Shanahan" userId="ae473d9f-76e9-476f-892f-2674ea963afc" providerId="ADAL" clId="{278456DE-79EA-46CD-9C6B-A0EFA4093F01}" dt="2024-11-27T06:14:51.139" v="1327" actId="13244"/>
          <ac:spMkLst>
            <pc:docMk/>
            <pc:sldMk cId="3790191868" sldId="442"/>
            <ac:spMk id="4" creationId="{87ADBEB0-1344-3D3B-934A-E7696BD67E14}"/>
          </ac:spMkLst>
        </pc:spChg>
        <pc:spChg chg="mod topLvl">
          <ac:chgData name="Kerrie Shanahan" userId="ae473d9f-76e9-476f-892f-2674ea963afc" providerId="ADAL" clId="{278456DE-79EA-46CD-9C6B-A0EFA4093F01}" dt="2024-11-26T22:50:11.680" v="162" actId="165"/>
          <ac:spMkLst>
            <pc:docMk/>
            <pc:sldMk cId="3790191868" sldId="442"/>
            <ac:spMk id="11" creationId="{B7918130-89B9-834B-849E-74EEB7E489BC}"/>
          </ac:spMkLst>
        </pc:spChg>
        <pc:spChg chg="add del mod ord topLvl">
          <ac:chgData name="Kerrie Shanahan" userId="ae473d9f-76e9-476f-892f-2674ea963afc" providerId="ADAL" clId="{278456DE-79EA-46CD-9C6B-A0EFA4093F01}" dt="2024-11-27T06:15:15.433" v="1330" actId="13244"/>
          <ac:spMkLst>
            <pc:docMk/>
            <pc:sldMk cId="3790191868" sldId="442"/>
            <ac:spMk id="12" creationId="{6729681C-B2E4-8D4B-88DD-D33B098E5705}"/>
          </ac:spMkLst>
        </pc:spChg>
        <pc:spChg chg="mod ord topLvl">
          <ac:chgData name="Kerrie Shanahan" userId="ae473d9f-76e9-476f-892f-2674ea963afc" providerId="ADAL" clId="{278456DE-79EA-46CD-9C6B-A0EFA4093F01}" dt="2024-11-27T06:15:20.468" v="1331" actId="13244"/>
          <ac:spMkLst>
            <pc:docMk/>
            <pc:sldMk cId="3790191868" sldId="442"/>
            <ac:spMk id="13" creationId="{FD3E847A-5F92-3141-BCE5-781F3CE6505D}"/>
          </ac:spMkLst>
        </pc:spChg>
      </pc:sldChg>
      <pc:sldChg chg="addSp delSp modSp mod">
        <pc:chgData name="Kerrie Shanahan" userId="ae473d9f-76e9-476f-892f-2674ea963afc" providerId="ADAL" clId="{278456DE-79EA-46CD-9C6B-A0EFA4093F01}" dt="2024-11-27T06:10:11.798" v="1281" actId="13244"/>
        <pc:sldMkLst>
          <pc:docMk/>
          <pc:sldMk cId="1548968196" sldId="443"/>
        </pc:sldMkLst>
        <pc:spChg chg="add mod ord">
          <ac:chgData name="Kerrie Shanahan" userId="ae473d9f-76e9-476f-892f-2674ea963afc" providerId="ADAL" clId="{278456DE-79EA-46CD-9C6B-A0EFA4093F01}" dt="2024-11-27T06:10:06.145" v="1279" actId="13244"/>
          <ac:spMkLst>
            <pc:docMk/>
            <pc:sldMk cId="1548968196" sldId="443"/>
            <ac:spMk id="2" creationId="{58ADBB2D-425A-70AB-BA1D-D8101B590B53}"/>
          </ac:spMkLst>
        </pc:spChg>
        <pc:spChg chg="mod topLvl">
          <ac:chgData name="Kerrie Shanahan" userId="ae473d9f-76e9-476f-892f-2674ea963afc" providerId="ADAL" clId="{278456DE-79EA-46CD-9C6B-A0EFA4093F01}" dt="2024-11-26T22:50:18.100" v="163" actId="165"/>
          <ac:spMkLst>
            <pc:docMk/>
            <pc:sldMk cId="1548968196" sldId="443"/>
            <ac:spMk id="9" creationId="{10D15E58-6FFA-FA68-A76A-BBEFD5D99FA8}"/>
          </ac:spMkLst>
        </pc:spChg>
        <pc:spChg chg="mod ord topLvl">
          <ac:chgData name="Kerrie Shanahan" userId="ae473d9f-76e9-476f-892f-2674ea963afc" providerId="ADAL" clId="{278456DE-79EA-46CD-9C6B-A0EFA4093F01}" dt="2024-11-27T06:10:09.696" v="1280" actId="13244"/>
          <ac:spMkLst>
            <pc:docMk/>
            <pc:sldMk cId="1548968196" sldId="443"/>
            <ac:spMk id="10" creationId="{4336FAE2-250D-DD2A-08B2-B3E09B630FE1}"/>
          </ac:spMkLst>
        </pc:spChg>
        <pc:spChg chg="mod ord topLvl">
          <ac:chgData name="Kerrie Shanahan" userId="ae473d9f-76e9-476f-892f-2674ea963afc" providerId="ADAL" clId="{278456DE-79EA-46CD-9C6B-A0EFA4093F01}" dt="2024-11-27T06:10:11.798" v="1281" actId="13244"/>
          <ac:spMkLst>
            <pc:docMk/>
            <pc:sldMk cId="1548968196" sldId="443"/>
            <ac:spMk id="11" creationId="{5F851781-1972-F45E-DDF8-1C57EA290111}"/>
          </ac:spMkLst>
        </pc:spChg>
        <pc:spChg chg="mod topLvl">
          <ac:chgData name="Kerrie Shanahan" userId="ae473d9f-76e9-476f-892f-2674ea963afc" providerId="ADAL" clId="{278456DE-79EA-46CD-9C6B-A0EFA4093F01}" dt="2024-11-26T22:50:18.100" v="163" actId="165"/>
          <ac:spMkLst>
            <pc:docMk/>
            <pc:sldMk cId="1548968196" sldId="443"/>
            <ac:spMk id="12" creationId="{90FB610C-8D33-2299-56A3-202D9C083237}"/>
          </ac:spMkLst>
        </pc:spChg>
        <pc:spChg chg="mod topLvl">
          <ac:chgData name="Kerrie Shanahan" userId="ae473d9f-76e9-476f-892f-2674ea963afc" providerId="ADAL" clId="{278456DE-79EA-46CD-9C6B-A0EFA4093F01}" dt="2024-11-26T22:50:18.100" v="163" actId="165"/>
          <ac:spMkLst>
            <pc:docMk/>
            <pc:sldMk cId="1548968196" sldId="443"/>
            <ac:spMk id="13" creationId="{221E1B00-429F-E003-DA04-ECE919EE35F8}"/>
          </ac:spMkLst>
        </pc:spChg>
      </pc:sldChg>
      <pc:sldChg chg="addSp delSp modSp mod">
        <pc:chgData name="Kerrie Shanahan" userId="ae473d9f-76e9-476f-892f-2674ea963afc" providerId="ADAL" clId="{278456DE-79EA-46CD-9C6B-A0EFA4093F01}" dt="2024-11-27T06:10:20.371" v="1283" actId="13244"/>
        <pc:sldMkLst>
          <pc:docMk/>
          <pc:sldMk cId="1550106778" sldId="444"/>
        </pc:sldMkLst>
        <pc:spChg chg="add mod ord">
          <ac:chgData name="Kerrie Shanahan" userId="ae473d9f-76e9-476f-892f-2674ea963afc" providerId="ADAL" clId="{278456DE-79EA-46CD-9C6B-A0EFA4093F01}" dt="2024-11-27T06:10:18.471" v="1282" actId="13244"/>
          <ac:spMkLst>
            <pc:docMk/>
            <pc:sldMk cId="1550106778" sldId="444"/>
            <ac:spMk id="2" creationId="{9096F832-50C1-DE03-8D38-70A7B6A65AF8}"/>
          </ac:spMkLst>
        </pc:spChg>
        <pc:picChg chg="mod topLvl">
          <ac:chgData name="Kerrie Shanahan" userId="ae473d9f-76e9-476f-892f-2674ea963afc" providerId="ADAL" clId="{278456DE-79EA-46CD-9C6B-A0EFA4093F01}" dt="2024-11-27T06:02:11.972" v="1116" actId="962"/>
          <ac:picMkLst>
            <pc:docMk/>
            <pc:sldMk cId="1550106778" sldId="444"/>
            <ac:picMk id="3" creationId="{FA014E74-94C8-D490-089B-30750B69570D}"/>
          </ac:picMkLst>
        </pc:picChg>
        <pc:picChg chg="mod topLvl">
          <ac:chgData name="Kerrie Shanahan" userId="ae473d9f-76e9-476f-892f-2674ea963afc" providerId="ADAL" clId="{278456DE-79EA-46CD-9C6B-A0EFA4093F01}" dt="2024-11-27T06:02:07.417" v="1114" actId="962"/>
          <ac:picMkLst>
            <pc:docMk/>
            <pc:sldMk cId="1550106778" sldId="444"/>
            <ac:picMk id="4" creationId="{9382DF04-1025-FC36-9976-AB31CB4310BA}"/>
          </ac:picMkLst>
        </pc:picChg>
        <pc:picChg chg="mod ord topLvl">
          <ac:chgData name="Kerrie Shanahan" userId="ae473d9f-76e9-476f-892f-2674ea963afc" providerId="ADAL" clId="{278456DE-79EA-46CD-9C6B-A0EFA4093F01}" dt="2024-11-27T06:10:20.371" v="1283" actId="13244"/>
          <ac:picMkLst>
            <pc:docMk/>
            <pc:sldMk cId="1550106778" sldId="444"/>
            <ac:picMk id="8" creationId="{683A69DF-9808-F485-937D-6A26482F5DD3}"/>
          </ac:picMkLst>
        </pc:picChg>
      </pc:sldChg>
      <pc:sldChg chg="addSp delSp modSp mod">
        <pc:chgData name="Kerrie Shanahan" userId="ae473d9f-76e9-476f-892f-2674ea963afc" providerId="ADAL" clId="{278456DE-79EA-46CD-9C6B-A0EFA4093F01}" dt="2024-11-27T06:10:27.308" v="1284" actId="13244"/>
        <pc:sldMkLst>
          <pc:docMk/>
          <pc:sldMk cId="2708634835" sldId="445"/>
        </pc:sldMkLst>
        <pc:spChg chg="add mod ord">
          <ac:chgData name="Kerrie Shanahan" userId="ae473d9f-76e9-476f-892f-2674ea963afc" providerId="ADAL" clId="{278456DE-79EA-46CD-9C6B-A0EFA4093F01}" dt="2024-11-27T06:10:27.308" v="1284" actId="13244"/>
          <ac:spMkLst>
            <pc:docMk/>
            <pc:sldMk cId="2708634835" sldId="445"/>
            <ac:spMk id="2" creationId="{078F0271-323B-FFEF-9B8D-6EF6CC8B7EB8}"/>
          </ac:spMkLst>
        </pc:spChg>
        <pc:picChg chg="mod topLvl">
          <ac:chgData name="Kerrie Shanahan" userId="ae473d9f-76e9-476f-892f-2674ea963afc" providerId="ADAL" clId="{278456DE-79EA-46CD-9C6B-A0EFA4093F01}" dt="2024-11-27T06:02:25.093" v="1120" actId="962"/>
          <ac:picMkLst>
            <pc:docMk/>
            <pc:sldMk cId="2708634835" sldId="445"/>
            <ac:picMk id="4" creationId="{EA25A80D-C7D3-FFE2-5B2D-C525F8D311F6}"/>
          </ac:picMkLst>
        </pc:picChg>
        <pc:picChg chg="mod topLvl">
          <ac:chgData name="Kerrie Shanahan" userId="ae473d9f-76e9-476f-892f-2674ea963afc" providerId="ADAL" clId="{278456DE-79EA-46CD-9C6B-A0EFA4093F01}" dt="2024-11-27T06:02:29.476" v="1122" actId="962"/>
          <ac:picMkLst>
            <pc:docMk/>
            <pc:sldMk cId="2708634835" sldId="445"/>
            <ac:picMk id="8" creationId="{B7BCA7DD-7F1F-F10A-8673-B430B70B411E}"/>
          </ac:picMkLst>
        </pc:picChg>
        <pc:picChg chg="mod topLvl">
          <ac:chgData name="Kerrie Shanahan" userId="ae473d9f-76e9-476f-892f-2674ea963afc" providerId="ADAL" clId="{278456DE-79EA-46CD-9C6B-A0EFA4093F01}" dt="2024-11-27T06:02:33.811" v="1124" actId="962"/>
          <ac:picMkLst>
            <pc:docMk/>
            <pc:sldMk cId="2708634835" sldId="445"/>
            <ac:picMk id="10" creationId="{56941C33-F021-1AED-706C-407F21D7061C}"/>
          </ac:picMkLst>
        </pc:picChg>
      </pc:sldChg>
      <pc:sldChg chg="addSp modSp mod">
        <pc:chgData name="Kerrie Shanahan" userId="ae473d9f-76e9-476f-892f-2674ea963afc" providerId="ADAL" clId="{278456DE-79EA-46CD-9C6B-A0EFA4093F01}" dt="2024-11-27T06:16:36.006" v="1339" actId="13244"/>
        <pc:sldMkLst>
          <pc:docMk/>
          <pc:sldMk cId="349643366" sldId="446"/>
        </pc:sldMkLst>
        <pc:spChg chg="ord">
          <ac:chgData name="Kerrie Shanahan" userId="ae473d9f-76e9-476f-892f-2674ea963afc" providerId="ADAL" clId="{278456DE-79EA-46CD-9C6B-A0EFA4093F01}" dt="2024-11-27T06:16:31.138" v="1338" actId="13244"/>
          <ac:spMkLst>
            <pc:docMk/>
            <pc:sldMk cId="349643366" sldId="446"/>
            <ac:spMk id="4" creationId="{DA3D3666-F224-9147-BD4A-2407C6B422EA}"/>
          </ac:spMkLst>
        </pc:spChg>
        <pc:spChg chg="ord">
          <ac:chgData name="Kerrie Shanahan" userId="ae473d9f-76e9-476f-892f-2674ea963afc" providerId="ADAL" clId="{278456DE-79EA-46CD-9C6B-A0EFA4093F01}" dt="2024-11-27T06:13:48.857" v="1322" actId="13244"/>
          <ac:spMkLst>
            <pc:docMk/>
            <pc:sldMk cId="349643366" sldId="446"/>
            <ac:spMk id="5" creationId="{7587482E-8EA7-9A4B-8BB0-82C19620E538}"/>
          </ac:spMkLst>
        </pc:spChg>
        <pc:spChg chg="add mod ord">
          <ac:chgData name="Kerrie Shanahan" userId="ae473d9f-76e9-476f-892f-2674ea963afc" providerId="ADAL" clId="{278456DE-79EA-46CD-9C6B-A0EFA4093F01}" dt="2024-11-27T06:16:22.232" v="1337" actId="13244"/>
          <ac:spMkLst>
            <pc:docMk/>
            <pc:sldMk cId="349643366" sldId="446"/>
            <ac:spMk id="6" creationId="{BAD0A89B-9BE2-7877-917A-AA34A14EC358}"/>
          </ac:spMkLst>
        </pc:spChg>
        <pc:picChg chg="ord">
          <ac:chgData name="Kerrie Shanahan" userId="ae473d9f-76e9-476f-892f-2674ea963afc" providerId="ADAL" clId="{278456DE-79EA-46CD-9C6B-A0EFA4093F01}" dt="2024-11-27T06:16:36.006" v="1339" actId="13244"/>
          <ac:picMkLst>
            <pc:docMk/>
            <pc:sldMk cId="349643366" sldId="446"/>
            <ac:picMk id="2" creationId="{32F9E39C-FFA8-9449-A9FD-F679C262BCF1}"/>
          </ac:picMkLst>
        </pc:picChg>
      </pc:sldChg>
      <pc:sldChg chg="addSp modSp mod">
        <pc:chgData name="Kerrie Shanahan" userId="ae473d9f-76e9-476f-892f-2674ea963afc" providerId="ADAL" clId="{278456DE-79EA-46CD-9C6B-A0EFA4093F01}" dt="2024-11-27T05:58:19.564" v="999" actId="207"/>
        <pc:sldMkLst>
          <pc:docMk/>
          <pc:sldMk cId="3837448520" sldId="448"/>
        </pc:sldMkLst>
        <pc:spChg chg="add mod">
          <ac:chgData name="Kerrie Shanahan" userId="ae473d9f-76e9-476f-892f-2674ea963afc" providerId="ADAL" clId="{278456DE-79EA-46CD-9C6B-A0EFA4093F01}" dt="2024-11-27T05:58:19.564" v="999" actId="207"/>
          <ac:spMkLst>
            <pc:docMk/>
            <pc:sldMk cId="3837448520" sldId="448"/>
            <ac:spMk id="2" creationId="{A3A69F24-360E-E78E-AFA9-51EF8C5C3B2A}"/>
          </ac:spMkLst>
        </pc:spChg>
      </pc:sldChg>
      <pc:sldChg chg="addSp modSp mod">
        <pc:chgData name="Kerrie Shanahan" userId="ae473d9f-76e9-476f-892f-2674ea963afc" providerId="ADAL" clId="{278456DE-79EA-46CD-9C6B-A0EFA4093F01}" dt="2024-11-27T06:18:39.788" v="1346" actId="13244"/>
        <pc:sldMkLst>
          <pc:docMk/>
          <pc:sldMk cId="240114052" sldId="449"/>
        </pc:sldMkLst>
        <pc:spChg chg="add mod ord">
          <ac:chgData name="Kerrie Shanahan" userId="ae473d9f-76e9-476f-892f-2674ea963afc" providerId="ADAL" clId="{278456DE-79EA-46CD-9C6B-A0EFA4093F01}" dt="2024-11-27T06:12:32.318" v="1316" actId="13244"/>
          <ac:spMkLst>
            <pc:docMk/>
            <pc:sldMk cId="240114052" sldId="449"/>
            <ac:spMk id="3" creationId="{02F0F528-2373-C142-3037-833A631C0E63}"/>
          </ac:spMkLst>
        </pc:spChg>
        <pc:spChg chg="mod ord">
          <ac:chgData name="Kerrie Shanahan" userId="ae473d9f-76e9-476f-892f-2674ea963afc" providerId="ADAL" clId="{278456DE-79EA-46CD-9C6B-A0EFA4093F01}" dt="2024-11-27T06:18:09.948" v="1342" actId="13244"/>
          <ac:spMkLst>
            <pc:docMk/>
            <pc:sldMk cId="240114052" sldId="449"/>
            <ac:spMk id="16" creationId="{758DDD5D-A57D-AF67-12C7-9CE85AC2B8EE}"/>
          </ac:spMkLst>
        </pc:spChg>
        <pc:spChg chg="mod ord">
          <ac:chgData name="Kerrie Shanahan" userId="ae473d9f-76e9-476f-892f-2674ea963afc" providerId="ADAL" clId="{278456DE-79EA-46CD-9C6B-A0EFA4093F01}" dt="2024-11-27T06:18:21.366" v="1343" actId="13244"/>
          <ac:spMkLst>
            <pc:docMk/>
            <pc:sldMk cId="240114052" sldId="449"/>
            <ac:spMk id="25" creationId="{3182014F-9A9A-A9F9-C748-6353230F9681}"/>
          </ac:spMkLst>
        </pc:spChg>
        <pc:spChg chg="mod ord">
          <ac:chgData name="Kerrie Shanahan" userId="ae473d9f-76e9-476f-892f-2674ea963afc" providerId="ADAL" clId="{278456DE-79EA-46CD-9C6B-A0EFA4093F01}" dt="2024-11-27T06:16:04.236" v="1335" actId="13244"/>
          <ac:spMkLst>
            <pc:docMk/>
            <pc:sldMk cId="240114052" sldId="449"/>
            <ac:spMk id="27" creationId="{936B7364-513D-3D8C-B843-FF04AED36847}"/>
          </ac:spMkLst>
        </pc:spChg>
        <pc:spChg chg="mod ord">
          <ac:chgData name="Kerrie Shanahan" userId="ae473d9f-76e9-476f-892f-2674ea963afc" providerId="ADAL" clId="{278456DE-79EA-46CD-9C6B-A0EFA4093F01}" dt="2024-11-27T06:18:31.404" v="1345" actId="962"/>
          <ac:spMkLst>
            <pc:docMk/>
            <pc:sldMk cId="240114052" sldId="449"/>
            <ac:spMk id="30" creationId="{9390D6BB-FA42-E9DB-587A-01C7B6FF1A5E}"/>
          </ac:spMkLst>
        </pc:spChg>
        <pc:picChg chg="mod">
          <ac:chgData name="Kerrie Shanahan" userId="ae473d9f-76e9-476f-892f-2674ea963afc" providerId="ADAL" clId="{278456DE-79EA-46CD-9C6B-A0EFA4093F01}" dt="2024-11-27T06:04:55.206" v="1228" actId="962"/>
          <ac:picMkLst>
            <pc:docMk/>
            <pc:sldMk cId="240114052" sldId="449"/>
            <ac:picMk id="2" creationId="{EA38DBE5-319F-47E5-B49C-A5ED3BB980FF}"/>
          </ac:picMkLst>
        </pc:picChg>
        <pc:picChg chg="mod">
          <ac:chgData name="Kerrie Shanahan" userId="ae473d9f-76e9-476f-892f-2674ea963afc" providerId="ADAL" clId="{278456DE-79EA-46CD-9C6B-A0EFA4093F01}" dt="2024-11-27T06:05:05.062" v="1240" actId="962"/>
          <ac:picMkLst>
            <pc:docMk/>
            <pc:sldMk cId="240114052" sldId="449"/>
            <ac:picMk id="4" creationId="{178469C6-577A-D699-C719-7C18F6BF2AC8}"/>
          </ac:picMkLst>
        </pc:picChg>
        <pc:picChg chg="mod ord">
          <ac:chgData name="Kerrie Shanahan" userId="ae473d9f-76e9-476f-892f-2674ea963afc" providerId="ADAL" clId="{278456DE-79EA-46CD-9C6B-A0EFA4093F01}" dt="2024-11-27T06:13:29.753" v="1320" actId="13244"/>
          <ac:picMkLst>
            <pc:docMk/>
            <pc:sldMk cId="240114052" sldId="449"/>
            <ac:picMk id="6" creationId="{77497FA4-6500-B025-A0C0-55F2B2B883B0}"/>
          </ac:picMkLst>
        </pc:picChg>
        <pc:picChg chg="mod">
          <ac:chgData name="Kerrie Shanahan" userId="ae473d9f-76e9-476f-892f-2674ea963afc" providerId="ADAL" clId="{278456DE-79EA-46CD-9C6B-A0EFA4093F01}" dt="2024-11-27T06:04:42.731" v="1219" actId="962"/>
          <ac:picMkLst>
            <pc:docMk/>
            <pc:sldMk cId="240114052" sldId="449"/>
            <ac:picMk id="13" creationId="{1ECB83B1-15EA-5D52-724A-394F20CA344E}"/>
          </ac:picMkLst>
        </pc:picChg>
        <pc:picChg chg="ord">
          <ac:chgData name="Kerrie Shanahan" userId="ae473d9f-76e9-476f-892f-2674ea963afc" providerId="ADAL" clId="{278456DE-79EA-46CD-9C6B-A0EFA4093F01}" dt="2024-11-27T06:13:06.307" v="1318" actId="13244"/>
          <ac:picMkLst>
            <pc:docMk/>
            <pc:sldMk cId="240114052" sldId="449"/>
            <ac:picMk id="28" creationId="{3CF1B34A-57B9-12B8-639A-D7E23476AA5C}"/>
          </ac:picMkLst>
        </pc:picChg>
        <pc:picChg chg="ord">
          <ac:chgData name="Kerrie Shanahan" userId="ae473d9f-76e9-476f-892f-2674ea963afc" providerId="ADAL" clId="{278456DE-79EA-46CD-9C6B-A0EFA4093F01}" dt="2024-11-27T06:18:39.788" v="1346" actId="13244"/>
          <ac:picMkLst>
            <pc:docMk/>
            <pc:sldMk cId="240114052" sldId="449"/>
            <ac:picMk id="31" creationId="{0CD15AD4-1658-E044-D725-BACD96EEA581}"/>
          </ac:picMkLst>
        </pc:picChg>
      </pc:sldChg>
      <pc:sldChg chg="addSp modSp mod modNotesTx">
        <pc:chgData name="Kerrie Shanahan" userId="ae473d9f-76e9-476f-892f-2674ea963afc" providerId="ADAL" clId="{278456DE-79EA-46CD-9C6B-A0EFA4093F01}" dt="2024-11-27T06:10:32.446" v="1285" actId="13244"/>
        <pc:sldMkLst>
          <pc:docMk/>
          <pc:sldMk cId="536094152" sldId="466"/>
        </pc:sldMkLst>
        <pc:spChg chg="add mod ord">
          <ac:chgData name="Kerrie Shanahan" userId="ae473d9f-76e9-476f-892f-2674ea963afc" providerId="ADAL" clId="{278456DE-79EA-46CD-9C6B-A0EFA4093F01}" dt="2024-11-27T06:10:32.446" v="1285" actId="13244"/>
          <ac:spMkLst>
            <pc:docMk/>
            <pc:sldMk cId="536094152" sldId="466"/>
            <ac:spMk id="3" creationId="{C31FB392-9C85-A0C5-5A79-393C3378A8C2}"/>
          </ac:spMkLst>
        </pc:spChg>
      </pc:sldChg>
      <pc:sldChg chg="addSp modSp mod modNotesTx">
        <pc:chgData name="Kerrie Shanahan" userId="ae473d9f-76e9-476f-892f-2674ea963afc" providerId="ADAL" clId="{278456DE-79EA-46CD-9C6B-A0EFA4093F01}" dt="2024-11-27T06:10:43.437" v="1287" actId="13244"/>
        <pc:sldMkLst>
          <pc:docMk/>
          <pc:sldMk cId="3096463887" sldId="468"/>
        </pc:sldMkLst>
        <pc:spChg chg="add mod ord">
          <ac:chgData name="Kerrie Shanahan" userId="ae473d9f-76e9-476f-892f-2674ea963afc" providerId="ADAL" clId="{278456DE-79EA-46CD-9C6B-A0EFA4093F01}" dt="2024-11-27T06:10:43.437" v="1287" actId="13244"/>
          <ac:spMkLst>
            <pc:docMk/>
            <pc:sldMk cId="3096463887" sldId="468"/>
            <ac:spMk id="3" creationId="{5581B0B1-D690-872D-2EC5-4ADE42EDD172}"/>
          </ac:spMkLst>
        </pc:spChg>
      </pc:sldChg>
      <pc:sldChg chg="addSp modSp mod modNotesTx">
        <pc:chgData name="Kerrie Shanahan" userId="ae473d9f-76e9-476f-892f-2674ea963afc" providerId="ADAL" clId="{278456DE-79EA-46CD-9C6B-A0EFA4093F01}" dt="2024-11-27T06:10:48.532" v="1288" actId="13244"/>
        <pc:sldMkLst>
          <pc:docMk/>
          <pc:sldMk cId="3461911102" sldId="469"/>
        </pc:sldMkLst>
        <pc:spChg chg="add mod ord">
          <ac:chgData name="Kerrie Shanahan" userId="ae473d9f-76e9-476f-892f-2674ea963afc" providerId="ADAL" clId="{278456DE-79EA-46CD-9C6B-A0EFA4093F01}" dt="2024-11-27T06:10:48.532" v="1288" actId="13244"/>
          <ac:spMkLst>
            <pc:docMk/>
            <pc:sldMk cId="3461911102" sldId="469"/>
            <ac:spMk id="2" creationId="{6D48C41D-1B93-2E15-F016-42748E46A8B4}"/>
          </ac:spMkLst>
        </pc:spChg>
      </pc:sldChg>
      <pc:sldChg chg="addSp modSp mod modNotesTx">
        <pc:chgData name="Kerrie Shanahan" userId="ae473d9f-76e9-476f-892f-2674ea963afc" providerId="ADAL" clId="{278456DE-79EA-46CD-9C6B-A0EFA4093F01}" dt="2024-11-27T06:10:54.687" v="1289" actId="13244"/>
        <pc:sldMkLst>
          <pc:docMk/>
          <pc:sldMk cId="3868218024" sldId="470"/>
        </pc:sldMkLst>
        <pc:spChg chg="add mod ord">
          <ac:chgData name="Kerrie Shanahan" userId="ae473d9f-76e9-476f-892f-2674ea963afc" providerId="ADAL" clId="{278456DE-79EA-46CD-9C6B-A0EFA4093F01}" dt="2024-11-27T06:10:54.687" v="1289" actId="13244"/>
          <ac:spMkLst>
            <pc:docMk/>
            <pc:sldMk cId="3868218024" sldId="470"/>
            <ac:spMk id="2" creationId="{D628D64B-EC43-41E3-F86D-ABAC82E0DCFD}"/>
          </ac:spMkLst>
        </pc:spChg>
      </pc:sldChg>
      <pc:sldChg chg="addSp modSp mod modNotesTx">
        <pc:chgData name="Kerrie Shanahan" userId="ae473d9f-76e9-476f-892f-2674ea963afc" providerId="ADAL" clId="{278456DE-79EA-46CD-9C6B-A0EFA4093F01}" dt="2024-11-27T06:11:00.607" v="1290" actId="13244"/>
        <pc:sldMkLst>
          <pc:docMk/>
          <pc:sldMk cId="2325795097" sldId="471"/>
        </pc:sldMkLst>
        <pc:spChg chg="add mod ord">
          <ac:chgData name="Kerrie Shanahan" userId="ae473d9f-76e9-476f-892f-2674ea963afc" providerId="ADAL" clId="{278456DE-79EA-46CD-9C6B-A0EFA4093F01}" dt="2024-11-27T06:11:00.607" v="1290" actId="13244"/>
          <ac:spMkLst>
            <pc:docMk/>
            <pc:sldMk cId="2325795097" sldId="471"/>
            <ac:spMk id="2" creationId="{F99698AA-A30F-2497-507D-3CC010D01F63}"/>
          </ac:spMkLst>
        </pc:spChg>
      </pc:sldChg>
      <pc:sldChg chg="addSp delSp modSp mod modNotesTx">
        <pc:chgData name="Kerrie Shanahan" userId="ae473d9f-76e9-476f-892f-2674ea963afc" providerId="ADAL" clId="{278456DE-79EA-46CD-9C6B-A0EFA4093F01}" dt="2024-11-27T06:11:05.178" v="1291" actId="13244"/>
        <pc:sldMkLst>
          <pc:docMk/>
          <pc:sldMk cId="2806691242" sldId="472"/>
        </pc:sldMkLst>
        <pc:spChg chg="add mod ord">
          <ac:chgData name="Kerrie Shanahan" userId="ae473d9f-76e9-476f-892f-2674ea963afc" providerId="ADAL" clId="{278456DE-79EA-46CD-9C6B-A0EFA4093F01}" dt="2024-11-27T06:11:05.178" v="1291" actId="13244"/>
          <ac:spMkLst>
            <pc:docMk/>
            <pc:sldMk cId="2806691242" sldId="472"/>
            <ac:spMk id="2" creationId="{9C1D0192-3FC7-5EB4-AFD1-FDFED2AD3869}"/>
          </ac:spMkLst>
        </pc:spChg>
        <pc:picChg chg="mod topLvl">
          <ac:chgData name="Kerrie Shanahan" userId="ae473d9f-76e9-476f-892f-2674ea963afc" providerId="ADAL" clId="{278456DE-79EA-46CD-9C6B-A0EFA4093F01}" dt="2024-11-27T06:02:38.694" v="1126" actId="962"/>
          <ac:picMkLst>
            <pc:docMk/>
            <pc:sldMk cId="2806691242" sldId="472"/>
            <ac:picMk id="6" creationId="{90F34CF6-F218-519D-1C27-94A95950574B}"/>
          </ac:picMkLst>
        </pc:picChg>
      </pc:sldChg>
      <pc:sldChg chg="addSp delSp modSp mod modNotesTx">
        <pc:chgData name="Kerrie Shanahan" userId="ae473d9f-76e9-476f-892f-2674ea963afc" providerId="ADAL" clId="{278456DE-79EA-46CD-9C6B-A0EFA4093F01}" dt="2024-11-27T06:11:14.397" v="1293" actId="13244"/>
        <pc:sldMkLst>
          <pc:docMk/>
          <pc:sldMk cId="2667868244" sldId="473"/>
        </pc:sldMkLst>
        <pc:spChg chg="add mod ord">
          <ac:chgData name="Kerrie Shanahan" userId="ae473d9f-76e9-476f-892f-2674ea963afc" providerId="ADAL" clId="{278456DE-79EA-46CD-9C6B-A0EFA4093F01}" dt="2024-11-27T06:11:12.465" v="1292" actId="13244"/>
          <ac:spMkLst>
            <pc:docMk/>
            <pc:sldMk cId="2667868244" sldId="473"/>
            <ac:spMk id="2" creationId="{0E4BE477-E53A-43D0-584A-155CA0C4CC4B}"/>
          </ac:spMkLst>
        </pc:spChg>
        <pc:picChg chg="mod topLvl">
          <ac:chgData name="Kerrie Shanahan" userId="ae473d9f-76e9-476f-892f-2674ea963afc" providerId="ADAL" clId="{278456DE-79EA-46CD-9C6B-A0EFA4093F01}" dt="2024-11-27T06:03:01.746" v="1137" actId="165"/>
          <ac:picMkLst>
            <pc:docMk/>
            <pc:sldMk cId="2667868244" sldId="473"/>
            <ac:picMk id="5" creationId="{C31C205E-549D-009B-ECBF-555110DB1D85}"/>
          </ac:picMkLst>
        </pc:picChg>
        <pc:picChg chg="mod ord topLvl">
          <ac:chgData name="Kerrie Shanahan" userId="ae473d9f-76e9-476f-892f-2674ea963afc" providerId="ADAL" clId="{278456DE-79EA-46CD-9C6B-A0EFA4093F01}" dt="2024-11-27T06:11:14.397" v="1293" actId="13244"/>
          <ac:picMkLst>
            <pc:docMk/>
            <pc:sldMk cId="2667868244" sldId="473"/>
            <ac:picMk id="7" creationId="{9547DF26-5B94-4A3A-B9CB-17E4610A2091}"/>
          </ac:picMkLst>
        </pc:picChg>
      </pc:sldChg>
      <pc:sldChg chg="addSp modSp mod modNotesTx">
        <pc:chgData name="Kerrie Shanahan" userId="ae473d9f-76e9-476f-892f-2674ea963afc" providerId="ADAL" clId="{278456DE-79EA-46CD-9C6B-A0EFA4093F01}" dt="2024-11-27T06:12:00.442" v="1309" actId="13244"/>
        <pc:sldMkLst>
          <pc:docMk/>
          <pc:sldMk cId="908412850" sldId="475"/>
        </pc:sldMkLst>
        <pc:spChg chg="add mod ord">
          <ac:chgData name="Kerrie Shanahan" userId="ae473d9f-76e9-476f-892f-2674ea963afc" providerId="ADAL" clId="{278456DE-79EA-46CD-9C6B-A0EFA4093F01}" dt="2024-11-27T06:12:00.442" v="1309" actId="13244"/>
          <ac:spMkLst>
            <pc:docMk/>
            <pc:sldMk cId="908412850" sldId="475"/>
            <ac:spMk id="2" creationId="{786179F5-45F6-2106-B04B-48DF5258CD09}"/>
          </ac:spMkLst>
        </pc:spChg>
        <pc:picChg chg="mod">
          <ac:chgData name="Kerrie Shanahan" userId="ae473d9f-76e9-476f-892f-2674ea963afc" providerId="ADAL" clId="{278456DE-79EA-46CD-9C6B-A0EFA4093F01}" dt="2024-11-27T06:03:39.562" v="1152" actId="962"/>
          <ac:picMkLst>
            <pc:docMk/>
            <pc:sldMk cId="908412850" sldId="475"/>
            <ac:picMk id="3" creationId="{EA5588F6-89CE-25A3-E193-40443DBD9C73}"/>
          </ac:picMkLst>
        </pc:picChg>
      </pc:sldChg>
      <pc:sldChg chg="addSp modSp mod modNotesTx">
        <pc:chgData name="Kerrie Shanahan" userId="ae473d9f-76e9-476f-892f-2674ea963afc" providerId="ADAL" clId="{278456DE-79EA-46CD-9C6B-A0EFA4093F01}" dt="2024-11-27T06:12:06.254" v="1310" actId="13244"/>
        <pc:sldMkLst>
          <pc:docMk/>
          <pc:sldMk cId="1716554648" sldId="476"/>
        </pc:sldMkLst>
        <pc:spChg chg="add mod ord">
          <ac:chgData name="Kerrie Shanahan" userId="ae473d9f-76e9-476f-892f-2674ea963afc" providerId="ADAL" clId="{278456DE-79EA-46CD-9C6B-A0EFA4093F01}" dt="2024-11-27T06:12:06.254" v="1310" actId="13244"/>
          <ac:spMkLst>
            <pc:docMk/>
            <pc:sldMk cId="1716554648" sldId="476"/>
            <ac:spMk id="3" creationId="{DBC5A737-DBB1-88B0-6A22-677F8C18AF0D}"/>
          </ac:spMkLst>
        </pc:spChg>
        <pc:picChg chg="mod">
          <ac:chgData name="Kerrie Shanahan" userId="ae473d9f-76e9-476f-892f-2674ea963afc" providerId="ADAL" clId="{278456DE-79EA-46CD-9C6B-A0EFA4093F01}" dt="2024-11-27T06:03:51.952" v="1164" actId="962"/>
          <ac:picMkLst>
            <pc:docMk/>
            <pc:sldMk cId="1716554648" sldId="476"/>
            <ac:picMk id="2" creationId="{00A733D0-1E4E-04BD-52C9-802AA20CD3C8}"/>
          </ac:picMkLst>
        </pc:picChg>
        <pc:picChg chg="mod">
          <ac:chgData name="Kerrie Shanahan" userId="ae473d9f-76e9-476f-892f-2674ea963afc" providerId="ADAL" clId="{278456DE-79EA-46CD-9C6B-A0EFA4093F01}" dt="2024-11-27T06:03:47.226" v="1158" actId="962"/>
          <ac:picMkLst>
            <pc:docMk/>
            <pc:sldMk cId="1716554648" sldId="476"/>
            <ac:picMk id="4" creationId="{E746FC5C-9195-C7BD-8819-D0014B1DC0A9}"/>
          </ac:picMkLst>
        </pc:picChg>
      </pc:sldChg>
      <pc:sldChg chg="addSp modSp mod">
        <pc:chgData name="Kerrie Shanahan" userId="ae473d9f-76e9-476f-892f-2674ea963afc" providerId="ADAL" clId="{278456DE-79EA-46CD-9C6B-A0EFA4093F01}" dt="2024-11-27T06:04:19.385" v="1183" actId="962"/>
        <pc:sldMkLst>
          <pc:docMk/>
          <pc:sldMk cId="3005270447" sldId="480"/>
        </pc:sldMkLst>
        <pc:spChg chg="mod">
          <ac:chgData name="Kerrie Shanahan" userId="ae473d9f-76e9-476f-892f-2674ea963afc" providerId="ADAL" clId="{278456DE-79EA-46CD-9C6B-A0EFA4093F01}" dt="2024-11-27T06:04:19.385" v="1183" actId="962"/>
          <ac:spMkLst>
            <pc:docMk/>
            <pc:sldMk cId="3005270447" sldId="480"/>
            <ac:spMk id="2" creationId="{3AA61864-491A-5E40-41DA-0C8A5CCE78EB}"/>
          </ac:spMkLst>
        </pc:spChg>
        <pc:spChg chg="add mod">
          <ac:chgData name="Kerrie Shanahan" userId="ae473d9f-76e9-476f-892f-2674ea963afc" providerId="ADAL" clId="{278456DE-79EA-46CD-9C6B-A0EFA4093F01}" dt="2024-11-27T05:56:11.461" v="824" actId="207"/>
          <ac:spMkLst>
            <pc:docMk/>
            <pc:sldMk cId="3005270447" sldId="480"/>
            <ac:spMk id="3" creationId="{EFCF339B-A492-B028-D340-204284816C97}"/>
          </ac:spMkLst>
        </pc:spChg>
      </pc:sldChg>
      <pc:sldChg chg="addSp modSp mod modNotesTx">
        <pc:chgData name="Kerrie Shanahan" userId="ae473d9f-76e9-476f-892f-2674ea963afc" providerId="ADAL" clId="{278456DE-79EA-46CD-9C6B-A0EFA4093F01}" dt="2024-11-27T06:10:36.512" v="1286" actId="13244"/>
        <pc:sldMkLst>
          <pc:docMk/>
          <pc:sldMk cId="4152176365" sldId="496"/>
        </pc:sldMkLst>
        <pc:spChg chg="add mod ord">
          <ac:chgData name="Kerrie Shanahan" userId="ae473d9f-76e9-476f-892f-2674ea963afc" providerId="ADAL" clId="{278456DE-79EA-46CD-9C6B-A0EFA4093F01}" dt="2024-11-27T06:10:36.512" v="1286" actId="13244"/>
          <ac:spMkLst>
            <pc:docMk/>
            <pc:sldMk cId="4152176365" sldId="496"/>
            <ac:spMk id="2" creationId="{946FB9B3-7AC6-5026-6BAA-5B00D9B71CFF}"/>
          </ac:spMkLst>
        </pc:spChg>
      </pc:sldChg>
      <pc:sldChg chg="addSp delSp modSp mod modNotesTx">
        <pc:chgData name="Kerrie Shanahan" userId="ae473d9f-76e9-476f-892f-2674ea963afc" providerId="ADAL" clId="{278456DE-79EA-46CD-9C6B-A0EFA4093F01}" dt="2024-11-27T06:11:54.288" v="1308" actId="13244"/>
        <pc:sldMkLst>
          <pc:docMk/>
          <pc:sldMk cId="3577013097" sldId="498"/>
        </pc:sldMkLst>
        <pc:spChg chg="add mod ord">
          <ac:chgData name="Kerrie Shanahan" userId="ae473d9f-76e9-476f-892f-2674ea963afc" providerId="ADAL" clId="{278456DE-79EA-46CD-9C6B-A0EFA4093F01}" dt="2024-11-27T06:11:18.840" v="1294" actId="13244"/>
          <ac:spMkLst>
            <pc:docMk/>
            <pc:sldMk cId="3577013097" sldId="498"/>
            <ac:spMk id="4" creationId="{3E05DD9F-856A-E9A1-984A-636175A9004E}"/>
          </ac:spMkLst>
        </pc:spChg>
        <pc:picChg chg="mod ord topLvl">
          <ac:chgData name="Kerrie Shanahan" userId="ae473d9f-76e9-476f-892f-2674ea963afc" providerId="ADAL" clId="{278456DE-79EA-46CD-9C6B-A0EFA4093F01}" dt="2024-11-27T06:11:52.043" v="1307" actId="13244"/>
          <ac:picMkLst>
            <pc:docMk/>
            <pc:sldMk cId="3577013097" sldId="498"/>
            <ac:picMk id="2" creationId="{725BFC0F-8A8E-6AA9-FC39-3B0730EED687}"/>
          </ac:picMkLst>
        </pc:picChg>
        <pc:picChg chg="mod topLvl">
          <ac:chgData name="Kerrie Shanahan" userId="ae473d9f-76e9-476f-892f-2674ea963afc" providerId="ADAL" clId="{278456DE-79EA-46CD-9C6B-A0EFA4093F01}" dt="2024-11-27T06:03:28.833" v="1150" actId="962"/>
          <ac:picMkLst>
            <pc:docMk/>
            <pc:sldMk cId="3577013097" sldId="498"/>
            <ac:picMk id="10" creationId="{4DCE63E7-0714-280A-0FC2-B281DB7D07AD}"/>
          </ac:picMkLst>
        </pc:picChg>
        <pc:picChg chg="mod ord topLvl">
          <ac:chgData name="Kerrie Shanahan" userId="ae473d9f-76e9-476f-892f-2674ea963afc" providerId="ADAL" clId="{278456DE-79EA-46CD-9C6B-A0EFA4093F01}" dt="2024-11-27T06:11:54.288" v="1308" actId="13244"/>
          <ac:picMkLst>
            <pc:docMk/>
            <pc:sldMk cId="3577013097" sldId="498"/>
            <ac:picMk id="12" creationId="{9E420002-0239-4131-2990-5BDB61E33044}"/>
          </ac:picMkLst>
        </pc:picChg>
      </pc:sldChg>
      <pc:sldChg chg="addSp modSp mod modNotesTx">
        <pc:chgData name="Kerrie Shanahan" userId="ae473d9f-76e9-476f-892f-2674ea963afc" providerId="ADAL" clId="{278456DE-79EA-46CD-9C6B-A0EFA4093F01}" dt="2024-11-27T06:12:12.946" v="1312" actId="13244"/>
        <pc:sldMkLst>
          <pc:docMk/>
          <pc:sldMk cId="2230884598" sldId="499"/>
        </pc:sldMkLst>
        <pc:spChg chg="add mod ord">
          <ac:chgData name="Kerrie Shanahan" userId="ae473d9f-76e9-476f-892f-2674ea963afc" providerId="ADAL" clId="{278456DE-79EA-46CD-9C6B-A0EFA4093F01}" dt="2024-11-27T06:12:10.888" v="1311" actId="13244"/>
          <ac:spMkLst>
            <pc:docMk/>
            <pc:sldMk cId="2230884598" sldId="499"/>
            <ac:spMk id="3" creationId="{07FDD39E-EB66-E6C2-0416-E53ECD5DCABE}"/>
          </ac:spMkLst>
        </pc:spChg>
        <pc:picChg chg="mod ord">
          <ac:chgData name="Kerrie Shanahan" userId="ae473d9f-76e9-476f-892f-2674ea963afc" providerId="ADAL" clId="{278456DE-79EA-46CD-9C6B-A0EFA4093F01}" dt="2024-11-27T06:12:12.946" v="1312" actId="13244"/>
          <ac:picMkLst>
            <pc:docMk/>
            <pc:sldMk cId="2230884598" sldId="499"/>
            <ac:picMk id="2" creationId="{ACB1097C-2F23-FE1E-9522-C95B47C43A3F}"/>
          </ac:picMkLst>
        </pc:picChg>
        <pc:picChg chg="mod">
          <ac:chgData name="Kerrie Shanahan" userId="ae473d9f-76e9-476f-892f-2674ea963afc" providerId="ADAL" clId="{278456DE-79EA-46CD-9C6B-A0EFA4093F01}" dt="2024-11-27T06:04:03.495" v="1170" actId="962"/>
          <ac:picMkLst>
            <pc:docMk/>
            <pc:sldMk cId="2230884598" sldId="499"/>
            <ac:picMk id="5" creationId="{C8729403-DE9E-DE02-D985-616A386CB9B5}"/>
          </ac:picMkLst>
        </pc:picChg>
        <pc:picChg chg="mod">
          <ac:chgData name="Kerrie Shanahan" userId="ae473d9f-76e9-476f-892f-2674ea963afc" providerId="ADAL" clId="{278456DE-79EA-46CD-9C6B-A0EFA4093F01}" dt="2024-11-27T06:04:11.962" v="1182" actId="962"/>
          <ac:picMkLst>
            <pc:docMk/>
            <pc:sldMk cId="2230884598" sldId="499"/>
            <ac:picMk id="10" creationId="{932006CE-248E-1971-2847-6DC4F306A18F}"/>
          </ac:picMkLst>
        </pc:picChg>
      </pc:sldChg>
      <pc:sldChg chg="addSp modSp mod modNotesTx">
        <pc:chgData name="Kerrie Shanahan" userId="ae473d9f-76e9-476f-892f-2674ea963afc" providerId="ADAL" clId="{278456DE-79EA-46CD-9C6B-A0EFA4093F01}" dt="2024-11-27T06:12:21.156" v="1314" actId="13244"/>
        <pc:sldMkLst>
          <pc:docMk/>
          <pc:sldMk cId="3426776120" sldId="502"/>
        </pc:sldMkLst>
        <pc:spChg chg="add mod ord">
          <ac:chgData name="Kerrie Shanahan" userId="ae473d9f-76e9-476f-892f-2674ea963afc" providerId="ADAL" clId="{278456DE-79EA-46CD-9C6B-A0EFA4093F01}" dt="2024-11-27T06:12:21.156" v="1314" actId="13244"/>
          <ac:spMkLst>
            <pc:docMk/>
            <pc:sldMk cId="3426776120" sldId="502"/>
            <ac:spMk id="2" creationId="{D5E13E91-95E1-22E1-7DB5-FFDD58A54560}"/>
          </ac:spMkLst>
        </pc:spChg>
      </pc:sldChg>
      <pc:sldChg chg="addSp modSp mod modNotesTx">
        <pc:chgData name="Kerrie Shanahan" userId="ae473d9f-76e9-476f-892f-2674ea963afc" providerId="ADAL" clId="{278456DE-79EA-46CD-9C6B-A0EFA4093F01}" dt="2024-11-27T06:12:17.497" v="1313" actId="13244"/>
        <pc:sldMkLst>
          <pc:docMk/>
          <pc:sldMk cId="945680467" sldId="504"/>
        </pc:sldMkLst>
        <pc:spChg chg="add mod ord">
          <ac:chgData name="Kerrie Shanahan" userId="ae473d9f-76e9-476f-892f-2674ea963afc" providerId="ADAL" clId="{278456DE-79EA-46CD-9C6B-A0EFA4093F01}" dt="2024-11-27T06:12:17.497" v="1313" actId="13244"/>
          <ac:spMkLst>
            <pc:docMk/>
            <pc:sldMk cId="945680467" sldId="504"/>
            <ac:spMk id="3" creationId="{4131FD42-D532-CF67-8CAC-B86D6860E0C5}"/>
          </ac:spMkLst>
        </pc:spChg>
      </pc:sldChg>
      <pc:sldChg chg="addSp modSp mod modNotesTx">
        <pc:chgData name="Kerrie Shanahan" userId="ae473d9f-76e9-476f-892f-2674ea963afc" providerId="ADAL" clId="{278456DE-79EA-46CD-9C6B-A0EFA4093F01}" dt="2024-11-27T06:12:26.224" v="1315" actId="13244"/>
        <pc:sldMkLst>
          <pc:docMk/>
          <pc:sldMk cId="48479127" sldId="505"/>
        </pc:sldMkLst>
        <pc:spChg chg="add mod ord">
          <ac:chgData name="Kerrie Shanahan" userId="ae473d9f-76e9-476f-892f-2674ea963afc" providerId="ADAL" clId="{278456DE-79EA-46CD-9C6B-A0EFA4093F01}" dt="2024-11-27T06:12:26.224" v="1315" actId="13244"/>
          <ac:spMkLst>
            <pc:docMk/>
            <pc:sldMk cId="48479127" sldId="505"/>
            <ac:spMk id="2" creationId="{546E4AF6-9AA0-9E18-0AF3-1F8A7781ED13}"/>
          </ac:spMkLst>
        </pc:spChg>
      </pc:sldChg>
      <pc:sldChg chg="addSp modSp mod">
        <pc:chgData name="Kerrie Shanahan" userId="ae473d9f-76e9-476f-892f-2674ea963afc" providerId="ADAL" clId="{278456DE-79EA-46CD-9C6B-A0EFA4093F01}" dt="2024-11-27T06:08:19.650" v="1260" actId="13244"/>
        <pc:sldMkLst>
          <pc:docMk/>
          <pc:sldMk cId="1652726119" sldId="509"/>
        </pc:sldMkLst>
        <pc:spChg chg="ord">
          <ac:chgData name="Kerrie Shanahan" userId="ae473d9f-76e9-476f-892f-2674ea963afc" providerId="ADAL" clId="{278456DE-79EA-46CD-9C6B-A0EFA4093F01}" dt="2024-11-27T06:08:15.435" v="1259" actId="13244"/>
          <ac:spMkLst>
            <pc:docMk/>
            <pc:sldMk cId="1652726119" sldId="509"/>
            <ac:spMk id="4" creationId="{F8169863-D3C2-2D8B-C3BE-279ADF06C9E6}"/>
          </ac:spMkLst>
        </pc:spChg>
        <pc:spChg chg="ord">
          <ac:chgData name="Kerrie Shanahan" userId="ae473d9f-76e9-476f-892f-2674ea963afc" providerId="ADAL" clId="{278456DE-79EA-46CD-9C6B-A0EFA4093F01}" dt="2024-11-27T06:08:19.650" v="1260" actId="13244"/>
          <ac:spMkLst>
            <pc:docMk/>
            <pc:sldMk cId="1652726119" sldId="509"/>
            <ac:spMk id="6" creationId="{11A7C06D-48D6-D753-DAD5-D5CBB1E2F96D}"/>
          </ac:spMkLst>
        </pc:spChg>
        <pc:spChg chg="ord">
          <ac:chgData name="Kerrie Shanahan" userId="ae473d9f-76e9-476f-892f-2674ea963afc" providerId="ADAL" clId="{278456DE-79EA-46CD-9C6B-A0EFA4093F01}" dt="2024-11-27T06:08:12.260" v="1258" actId="13244"/>
          <ac:spMkLst>
            <pc:docMk/>
            <pc:sldMk cId="1652726119" sldId="509"/>
            <ac:spMk id="7" creationId="{97661B67-39B3-286B-A745-D223A451D2BE}"/>
          </ac:spMkLst>
        </pc:spChg>
        <pc:spChg chg="add mod ord">
          <ac:chgData name="Kerrie Shanahan" userId="ae473d9f-76e9-476f-892f-2674ea963afc" providerId="ADAL" clId="{278456DE-79EA-46CD-9C6B-A0EFA4093F01}" dt="2024-11-27T06:08:07.297" v="1257" actId="13244"/>
          <ac:spMkLst>
            <pc:docMk/>
            <pc:sldMk cId="1652726119" sldId="509"/>
            <ac:spMk id="8" creationId="{E1434684-54E2-07A4-ABFA-9503BA40A6AA}"/>
          </ac:spMkLst>
        </pc:spChg>
      </pc:sldChg>
      <pc:sldChg chg="addSp modSp mod">
        <pc:chgData name="Kerrie Shanahan" userId="ae473d9f-76e9-476f-892f-2674ea963afc" providerId="ADAL" clId="{278456DE-79EA-46CD-9C6B-A0EFA4093F01}" dt="2024-11-27T06:14:28.417" v="1325" actId="13244"/>
        <pc:sldMkLst>
          <pc:docMk/>
          <pc:sldMk cId="3580694833" sldId="510"/>
        </pc:sldMkLst>
        <pc:spChg chg="add mod ord">
          <ac:chgData name="Kerrie Shanahan" userId="ae473d9f-76e9-476f-892f-2674ea963afc" providerId="ADAL" clId="{278456DE-79EA-46CD-9C6B-A0EFA4093F01}" dt="2024-11-27T06:06:10.324" v="1250" actId="13244"/>
          <ac:spMkLst>
            <pc:docMk/>
            <pc:sldMk cId="3580694833" sldId="510"/>
            <ac:spMk id="3" creationId="{61846442-2096-B9E5-A02A-EA2409E9DEA2}"/>
          </ac:spMkLst>
        </pc:spChg>
        <pc:spChg chg="mod">
          <ac:chgData name="Kerrie Shanahan" userId="ae473d9f-76e9-476f-892f-2674ea963afc" providerId="ADAL" clId="{278456DE-79EA-46CD-9C6B-A0EFA4093F01}" dt="2024-11-27T06:14:28.417" v="1325" actId="13244"/>
          <ac:spMkLst>
            <pc:docMk/>
            <pc:sldMk cId="3580694833" sldId="510"/>
            <ac:spMk id="20" creationId="{2D0EE3DF-EB96-895F-ABBB-C1A2707052BF}"/>
          </ac:spMkLst>
        </pc:spChg>
        <pc:picChg chg="mod">
          <ac:chgData name="Kerrie Shanahan" userId="ae473d9f-76e9-476f-892f-2674ea963afc" providerId="ADAL" clId="{278456DE-79EA-46CD-9C6B-A0EFA4093F01}" dt="2024-11-27T05:59:50.806" v="1077" actId="962"/>
          <ac:picMkLst>
            <pc:docMk/>
            <pc:sldMk cId="3580694833" sldId="510"/>
            <ac:picMk id="2" creationId="{2010F754-1E06-29D2-24E8-A47391268154}"/>
          </ac:picMkLst>
        </pc:picChg>
        <pc:picChg chg="mod">
          <ac:chgData name="Kerrie Shanahan" userId="ae473d9f-76e9-476f-892f-2674ea963afc" providerId="ADAL" clId="{278456DE-79EA-46CD-9C6B-A0EFA4093F01}" dt="2024-11-27T05:59:33.560" v="1031" actId="962"/>
          <ac:picMkLst>
            <pc:docMk/>
            <pc:sldMk cId="3580694833" sldId="510"/>
            <ac:picMk id="13" creationId="{478C22C1-5571-C4BA-E001-057866267EA5}"/>
          </ac:picMkLst>
        </pc:picChg>
        <pc:picChg chg="mod">
          <ac:chgData name="Kerrie Shanahan" userId="ae473d9f-76e9-476f-892f-2674ea963afc" providerId="ADAL" clId="{278456DE-79EA-46CD-9C6B-A0EFA4093F01}" dt="2024-11-27T05:59:42.923" v="1065" actId="962"/>
          <ac:picMkLst>
            <pc:docMk/>
            <pc:sldMk cId="3580694833" sldId="510"/>
            <ac:picMk id="17" creationId="{F1C411B8-96F9-02DC-5129-131156B7E2BC}"/>
          </ac:picMkLst>
        </pc:picChg>
        <pc:picChg chg="mod ord">
          <ac:chgData name="Kerrie Shanahan" userId="ae473d9f-76e9-476f-892f-2674ea963afc" providerId="ADAL" clId="{278456DE-79EA-46CD-9C6B-A0EFA4093F01}" dt="2024-11-27T06:06:17.377" v="1251" actId="13244"/>
          <ac:picMkLst>
            <pc:docMk/>
            <pc:sldMk cId="3580694833" sldId="510"/>
            <ac:picMk id="19" creationId="{3E2E6BB2-3A99-7A0F-CB7B-C3CEFBCA9EE3}"/>
          </ac:picMkLst>
        </pc:picChg>
        <pc:picChg chg="mod ord">
          <ac:chgData name="Kerrie Shanahan" userId="ae473d9f-76e9-476f-892f-2674ea963afc" providerId="ADAL" clId="{278456DE-79EA-46CD-9C6B-A0EFA4093F01}" dt="2024-11-27T06:06:20.771" v="1252" actId="13244"/>
          <ac:picMkLst>
            <pc:docMk/>
            <pc:sldMk cId="3580694833" sldId="510"/>
            <ac:picMk id="24" creationId="{804136B4-47FF-EEE6-575A-91F3802C6CB7}"/>
          </ac:picMkLst>
        </pc:picChg>
        <pc:picChg chg="mod ord">
          <ac:chgData name="Kerrie Shanahan" userId="ae473d9f-76e9-476f-892f-2674ea963afc" providerId="ADAL" clId="{278456DE-79EA-46CD-9C6B-A0EFA4093F01}" dt="2024-11-27T06:06:24.052" v="1253" actId="13244"/>
          <ac:picMkLst>
            <pc:docMk/>
            <pc:sldMk cId="3580694833" sldId="510"/>
            <ac:picMk id="26" creationId="{5FA344B6-7E96-C328-3BA3-7D5B4F2972E3}"/>
          </ac:picMkLst>
        </pc:picChg>
      </pc:sldChg>
      <pc:sldChg chg="addSp modSp mod modNotesTx">
        <pc:chgData name="Kerrie Shanahan" userId="ae473d9f-76e9-476f-892f-2674ea963afc" providerId="ADAL" clId="{278456DE-79EA-46CD-9C6B-A0EFA4093F01}" dt="2024-11-27T06:08:36.974" v="1263" actId="13244"/>
        <pc:sldMkLst>
          <pc:docMk/>
          <pc:sldMk cId="702303488" sldId="511"/>
        </pc:sldMkLst>
        <pc:spChg chg="add mod ord">
          <ac:chgData name="Kerrie Shanahan" userId="ae473d9f-76e9-476f-892f-2674ea963afc" providerId="ADAL" clId="{278456DE-79EA-46CD-9C6B-A0EFA4093F01}" dt="2024-11-27T06:08:34.682" v="1262" actId="13244"/>
          <ac:spMkLst>
            <pc:docMk/>
            <pc:sldMk cId="702303488" sldId="511"/>
            <ac:spMk id="3" creationId="{9C637E98-7ECA-0BE5-E172-BB703EA5690B}"/>
          </ac:spMkLst>
        </pc:spChg>
        <pc:spChg chg="mod">
          <ac:chgData name="Kerrie Shanahan" userId="ae473d9f-76e9-476f-892f-2674ea963afc" providerId="ADAL" clId="{278456DE-79EA-46CD-9C6B-A0EFA4093F01}" dt="2024-11-27T06:08:36.974" v="1263" actId="13244"/>
          <ac:spMkLst>
            <pc:docMk/>
            <pc:sldMk cId="702303488" sldId="511"/>
            <ac:spMk id="20" creationId="{2D0EE3DF-EB96-895F-ABBB-C1A2707052BF}"/>
          </ac:spMkLst>
        </pc:spChg>
      </pc:sldChg>
      <pc:sldChg chg="addSp modSp mod">
        <pc:chgData name="Kerrie Shanahan" userId="ae473d9f-76e9-476f-892f-2674ea963afc" providerId="ADAL" clId="{278456DE-79EA-46CD-9C6B-A0EFA4093F01}" dt="2024-11-27T06:08:48.374" v="1265" actId="13244"/>
        <pc:sldMkLst>
          <pc:docMk/>
          <pc:sldMk cId="2491177883" sldId="512"/>
        </pc:sldMkLst>
        <pc:spChg chg="add mod ord">
          <ac:chgData name="Kerrie Shanahan" userId="ae473d9f-76e9-476f-892f-2674ea963afc" providerId="ADAL" clId="{278456DE-79EA-46CD-9C6B-A0EFA4093F01}" dt="2024-11-27T06:08:46.129" v="1264" actId="13244"/>
          <ac:spMkLst>
            <pc:docMk/>
            <pc:sldMk cId="2491177883" sldId="512"/>
            <ac:spMk id="2" creationId="{FCBBA5F3-E2EF-8902-FBC0-9678E7D4C98A}"/>
          </ac:spMkLst>
        </pc:spChg>
        <pc:spChg chg="mod">
          <ac:chgData name="Kerrie Shanahan" userId="ae473d9f-76e9-476f-892f-2674ea963afc" providerId="ADAL" clId="{278456DE-79EA-46CD-9C6B-A0EFA4093F01}" dt="2024-11-27T06:08:48.374" v="1265" actId="13244"/>
          <ac:spMkLst>
            <pc:docMk/>
            <pc:sldMk cId="2491177883" sldId="512"/>
            <ac:spMk id="20" creationId="{2D0EE3DF-EB96-895F-ABBB-C1A2707052BF}"/>
          </ac:spMkLst>
        </pc:spChg>
        <pc:picChg chg="mod">
          <ac:chgData name="Kerrie Shanahan" userId="ae473d9f-76e9-476f-892f-2674ea963afc" providerId="ADAL" clId="{278456DE-79EA-46CD-9C6B-A0EFA4093F01}" dt="2024-11-27T06:00:23.658" v="1086" actId="962"/>
          <ac:picMkLst>
            <pc:docMk/>
            <pc:sldMk cId="2491177883" sldId="512"/>
            <ac:picMk id="5" creationId="{F77C1F23-30D7-C404-42F8-1080CA53B1AE}"/>
          </ac:picMkLst>
        </pc:picChg>
        <pc:picChg chg="mod">
          <ac:chgData name="Kerrie Shanahan" userId="ae473d9f-76e9-476f-892f-2674ea963afc" providerId="ADAL" clId="{278456DE-79EA-46CD-9C6B-A0EFA4093F01}" dt="2024-11-27T06:00:25.182" v="1087" actId="1076"/>
          <ac:picMkLst>
            <pc:docMk/>
            <pc:sldMk cId="2491177883" sldId="512"/>
            <ac:picMk id="6" creationId="{1CBDD720-E2D9-606D-7184-E2A91BAF31C2}"/>
          </ac:picMkLst>
        </pc:picChg>
        <pc:picChg chg="mod">
          <ac:chgData name="Kerrie Shanahan" userId="ae473d9f-76e9-476f-892f-2674ea963afc" providerId="ADAL" clId="{278456DE-79EA-46CD-9C6B-A0EFA4093F01}" dt="2024-11-27T06:00:31.119" v="1093" actId="962"/>
          <ac:picMkLst>
            <pc:docMk/>
            <pc:sldMk cId="2491177883" sldId="512"/>
            <ac:picMk id="9" creationId="{52E1E1E4-492B-7AA3-ABA8-7076FE848516}"/>
          </ac:picMkLst>
        </pc:picChg>
      </pc:sldChg>
      <pc:sldChg chg="addSp modSp mod">
        <pc:chgData name="Kerrie Shanahan" userId="ae473d9f-76e9-476f-892f-2674ea963afc" providerId="ADAL" clId="{278456DE-79EA-46CD-9C6B-A0EFA4093F01}" dt="2024-11-27T06:08:57.985" v="1267" actId="13244"/>
        <pc:sldMkLst>
          <pc:docMk/>
          <pc:sldMk cId="868684786" sldId="513"/>
        </pc:sldMkLst>
        <pc:spChg chg="add mod ord">
          <ac:chgData name="Kerrie Shanahan" userId="ae473d9f-76e9-476f-892f-2674ea963afc" providerId="ADAL" clId="{278456DE-79EA-46CD-9C6B-A0EFA4093F01}" dt="2024-11-27T06:08:56.210" v="1266" actId="13244"/>
          <ac:spMkLst>
            <pc:docMk/>
            <pc:sldMk cId="868684786" sldId="513"/>
            <ac:spMk id="2" creationId="{CFC5A2EC-3AFD-DB9A-380F-9FDE8EC40AFA}"/>
          </ac:spMkLst>
        </pc:spChg>
        <pc:spChg chg="mod">
          <ac:chgData name="Kerrie Shanahan" userId="ae473d9f-76e9-476f-892f-2674ea963afc" providerId="ADAL" clId="{278456DE-79EA-46CD-9C6B-A0EFA4093F01}" dt="2024-11-27T06:08:57.985" v="1267" actId="13244"/>
          <ac:spMkLst>
            <pc:docMk/>
            <pc:sldMk cId="868684786" sldId="513"/>
            <ac:spMk id="20" creationId="{2D0EE3DF-EB96-895F-ABBB-C1A2707052BF}"/>
          </ac:spMkLst>
        </pc:spChg>
      </pc:sldChg>
      <pc:sldChg chg="addSp modSp mod modNotesTx">
        <pc:chgData name="Kerrie Shanahan" userId="ae473d9f-76e9-476f-892f-2674ea963afc" providerId="ADAL" clId="{278456DE-79EA-46CD-9C6B-A0EFA4093F01}" dt="2024-11-27T06:09:05.534" v="1269" actId="13244"/>
        <pc:sldMkLst>
          <pc:docMk/>
          <pc:sldMk cId="1259779433" sldId="514"/>
        </pc:sldMkLst>
        <pc:spChg chg="add mod ord">
          <ac:chgData name="Kerrie Shanahan" userId="ae473d9f-76e9-476f-892f-2674ea963afc" providerId="ADAL" clId="{278456DE-79EA-46CD-9C6B-A0EFA4093F01}" dt="2024-11-27T06:09:03.963" v="1268" actId="13244"/>
          <ac:spMkLst>
            <pc:docMk/>
            <pc:sldMk cId="1259779433" sldId="514"/>
            <ac:spMk id="2" creationId="{A750620C-E9A9-D3A3-CDC3-ECD4530E9046}"/>
          </ac:spMkLst>
        </pc:spChg>
        <pc:spChg chg="mod">
          <ac:chgData name="Kerrie Shanahan" userId="ae473d9f-76e9-476f-892f-2674ea963afc" providerId="ADAL" clId="{278456DE-79EA-46CD-9C6B-A0EFA4093F01}" dt="2024-11-27T06:09:05.534" v="1269" actId="13244"/>
          <ac:spMkLst>
            <pc:docMk/>
            <pc:sldMk cId="1259779433" sldId="514"/>
            <ac:spMk id="20" creationId="{2D0EE3DF-EB96-895F-ABBB-C1A2707052BF}"/>
          </ac:spMkLst>
        </pc:spChg>
      </pc:sldChg>
      <pc:sldChg chg="addSp modSp mod modNotesTx">
        <pc:chgData name="Kerrie Shanahan" userId="ae473d9f-76e9-476f-892f-2674ea963afc" providerId="ADAL" clId="{278456DE-79EA-46CD-9C6B-A0EFA4093F01}" dt="2024-11-27T06:09:11.768" v="1270" actId="13244"/>
        <pc:sldMkLst>
          <pc:docMk/>
          <pc:sldMk cId="1971552586" sldId="515"/>
        </pc:sldMkLst>
        <pc:spChg chg="add mod ord">
          <ac:chgData name="Kerrie Shanahan" userId="ae473d9f-76e9-476f-892f-2674ea963afc" providerId="ADAL" clId="{278456DE-79EA-46CD-9C6B-A0EFA4093F01}" dt="2024-11-27T06:09:11.768" v="1270" actId="13244"/>
          <ac:spMkLst>
            <pc:docMk/>
            <pc:sldMk cId="1971552586" sldId="515"/>
            <ac:spMk id="3" creationId="{DEC9E7FF-A150-44A3-C016-CA4CBB581ECF}"/>
          </ac:spMkLst>
        </pc:spChg>
        <pc:spChg chg="mod">
          <ac:chgData name="Kerrie Shanahan" userId="ae473d9f-76e9-476f-892f-2674ea963afc" providerId="ADAL" clId="{278456DE-79EA-46CD-9C6B-A0EFA4093F01}" dt="2024-11-27T06:01:02.580" v="1098" actId="962"/>
          <ac:spMkLst>
            <pc:docMk/>
            <pc:sldMk cId="1971552586" sldId="515"/>
            <ac:spMk id="20" creationId="{2D0EE3DF-EB96-895F-ABBB-C1A2707052BF}"/>
          </ac:spMkLst>
        </pc:spChg>
      </pc:sldChg>
      <pc:sldChg chg="addSp modSp mod">
        <pc:chgData name="Kerrie Shanahan" userId="ae473d9f-76e9-476f-892f-2674ea963afc" providerId="ADAL" clId="{278456DE-79EA-46CD-9C6B-A0EFA4093F01}" dt="2024-11-27T06:09:21.537" v="1271" actId="13244"/>
        <pc:sldMkLst>
          <pc:docMk/>
          <pc:sldMk cId="1921910358" sldId="517"/>
        </pc:sldMkLst>
        <pc:spChg chg="add mod ord">
          <ac:chgData name="Kerrie Shanahan" userId="ae473d9f-76e9-476f-892f-2674ea963afc" providerId="ADAL" clId="{278456DE-79EA-46CD-9C6B-A0EFA4093F01}" dt="2024-11-27T06:09:21.537" v="1271" actId="13244"/>
          <ac:spMkLst>
            <pc:docMk/>
            <pc:sldMk cId="1921910358" sldId="517"/>
            <ac:spMk id="2" creationId="{64495B62-42A9-2BA8-D4CE-B2D635964A79}"/>
          </ac:spMkLst>
        </pc:spChg>
        <pc:spChg chg="mod">
          <ac:chgData name="Kerrie Shanahan" userId="ae473d9f-76e9-476f-892f-2674ea963afc" providerId="ADAL" clId="{278456DE-79EA-46CD-9C6B-A0EFA4093F01}" dt="2024-11-27T06:01:30.899" v="1103" actId="962"/>
          <ac:spMkLst>
            <pc:docMk/>
            <pc:sldMk cId="1921910358" sldId="517"/>
            <ac:spMk id="20" creationId="{2D0EE3DF-EB96-895F-ABBB-C1A2707052BF}"/>
          </ac:spMkLst>
        </pc:spChg>
        <pc:picChg chg="mod">
          <ac:chgData name="Kerrie Shanahan" userId="ae473d9f-76e9-476f-892f-2674ea963afc" providerId="ADAL" clId="{278456DE-79EA-46CD-9C6B-A0EFA4093F01}" dt="2024-11-27T06:01:40.260" v="1105" actId="962"/>
          <ac:picMkLst>
            <pc:docMk/>
            <pc:sldMk cId="1921910358" sldId="517"/>
            <ac:picMk id="8" creationId="{519CC2D5-7521-49C4-6C00-C2E59C86D020}"/>
          </ac:picMkLst>
        </pc:picChg>
      </pc:sldChg>
      <pc:sldChg chg="addSp modSp mod">
        <pc:chgData name="Kerrie Shanahan" userId="ae473d9f-76e9-476f-892f-2674ea963afc" providerId="ADAL" clId="{278456DE-79EA-46CD-9C6B-A0EFA4093F01}" dt="2024-11-27T06:06:52.518" v="1255" actId="13244"/>
        <pc:sldMkLst>
          <pc:docMk/>
          <pc:sldMk cId="1797789494" sldId="518"/>
        </pc:sldMkLst>
        <pc:spChg chg="add mod ord">
          <ac:chgData name="Kerrie Shanahan" userId="ae473d9f-76e9-476f-892f-2674ea963afc" providerId="ADAL" clId="{278456DE-79EA-46CD-9C6B-A0EFA4093F01}" dt="2024-11-27T06:06:01.134" v="1249" actId="13244"/>
          <ac:spMkLst>
            <pc:docMk/>
            <pc:sldMk cId="1797789494" sldId="518"/>
            <ac:spMk id="2" creationId="{C3514F3A-B039-C464-1DBA-0243CB6D8608}"/>
          </ac:spMkLst>
        </pc:spChg>
        <pc:spChg chg="mod">
          <ac:chgData name="Kerrie Shanahan" userId="ae473d9f-76e9-476f-892f-2674ea963afc" providerId="ADAL" clId="{278456DE-79EA-46CD-9C6B-A0EFA4093F01}" dt="2024-11-27T06:06:52.518" v="1255" actId="13244"/>
          <ac:spMkLst>
            <pc:docMk/>
            <pc:sldMk cId="1797789494" sldId="518"/>
            <ac:spMk id="20" creationId="{2D0EE3DF-EB96-895F-ABBB-C1A2707052BF}"/>
          </ac:spMkLst>
        </pc:spChg>
        <pc:picChg chg="ord">
          <ac:chgData name="Kerrie Shanahan" userId="ae473d9f-76e9-476f-892f-2674ea963afc" providerId="ADAL" clId="{278456DE-79EA-46CD-9C6B-A0EFA4093F01}" dt="2024-11-27T06:06:42.752" v="1254" actId="13244"/>
          <ac:picMkLst>
            <pc:docMk/>
            <pc:sldMk cId="1797789494" sldId="518"/>
            <ac:picMk id="4" creationId="{05773284-7818-7C8F-05CD-0A11BF23C602}"/>
          </ac:picMkLst>
        </pc:picChg>
      </pc:sldChg>
      <pc:sldChg chg="addSp modSp mod">
        <pc:chgData name="Kerrie Shanahan" userId="ae473d9f-76e9-476f-892f-2674ea963afc" providerId="ADAL" clId="{278456DE-79EA-46CD-9C6B-A0EFA4093F01}" dt="2024-11-27T06:09:35.172" v="1274" actId="13244"/>
        <pc:sldMkLst>
          <pc:docMk/>
          <pc:sldMk cId="3324446923" sldId="519"/>
        </pc:sldMkLst>
        <pc:spChg chg="add mod ord">
          <ac:chgData name="Kerrie Shanahan" userId="ae473d9f-76e9-476f-892f-2674ea963afc" providerId="ADAL" clId="{278456DE-79EA-46CD-9C6B-A0EFA4093F01}" dt="2024-11-27T06:09:35.172" v="1274" actId="13244"/>
          <ac:spMkLst>
            <pc:docMk/>
            <pc:sldMk cId="3324446923" sldId="519"/>
            <ac:spMk id="2" creationId="{7D0F5752-F75B-E763-234E-D02B60B27509}"/>
          </ac:spMkLst>
        </pc:spChg>
        <pc:spChg chg="mod">
          <ac:chgData name="Kerrie Shanahan" userId="ae473d9f-76e9-476f-892f-2674ea963afc" providerId="ADAL" clId="{278456DE-79EA-46CD-9C6B-A0EFA4093F01}" dt="2024-11-27T06:09:32.675" v="1273" actId="13244"/>
          <ac:spMkLst>
            <pc:docMk/>
            <pc:sldMk cId="3324446923" sldId="519"/>
            <ac:spMk id="20" creationId="{2D0EE3DF-EB96-895F-ABBB-C1A2707052BF}"/>
          </ac:spMkLst>
        </pc:spChg>
        <pc:picChg chg="mod ord">
          <ac:chgData name="Kerrie Shanahan" userId="ae473d9f-76e9-476f-892f-2674ea963afc" providerId="ADAL" clId="{278456DE-79EA-46CD-9C6B-A0EFA4093F01}" dt="2024-11-27T06:09:30.433" v="1272" actId="13244"/>
          <ac:picMkLst>
            <pc:docMk/>
            <pc:sldMk cId="3324446923" sldId="519"/>
            <ac:picMk id="3" creationId="{C845EEAD-E6E7-93DC-7B4F-49C5210F4A2D}"/>
          </ac:picMkLst>
        </pc:picChg>
      </pc:sldChg>
      <pc:sldChg chg="modSp mod modNotesTx">
        <pc:chgData name="Kerrie Shanahan" userId="ae473d9f-76e9-476f-892f-2674ea963afc" providerId="ADAL" clId="{278456DE-79EA-46CD-9C6B-A0EFA4093F01}" dt="2024-11-27T06:20:14.772" v="1351" actId="13244"/>
        <pc:sldMkLst>
          <pc:docMk/>
          <pc:sldMk cId="409148390" sldId="520"/>
        </pc:sldMkLst>
        <pc:spChg chg="ord">
          <ac:chgData name="Kerrie Shanahan" userId="ae473d9f-76e9-476f-892f-2674ea963afc" providerId="ADAL" clId="{278456DE-79EA-46CD-9C6B-A0EFA4093F01}" dt="2024-11-27T06:19:06.709" v="1348" actId="13244"/>
          <ac:spMkLst>
            <pc:docMk/>
            <pc:sldMk cId="409148390" sldId="520"/>
            <ac:spMk id="3" creationId="{79CFB367-4EE0-DB50-0437-A4E59AE596D4}"/>
          </ac:spMkLst>
        </pc:spChg>
        <pc:spChg chg="ord">
          <ac:chgData name="Kerrie Shanahan" userId="ae473d9f-76e9-476f-892f-2674ea963afc" providerId="ADAL" clId="{278456DE-79EA-46CD-9C6B-A0EFA4093F01}" dt="2024-11-27T06:20:02.977" v="1350" actId="13244"/>
          <ac:spMkLst>
            <pc:docMk/>
            <pc:sldMk cId="409148390" sldId="520"/>
            <ac:spMk id="4" creationId="{B659DB08-7D8E-1082-B82B-1E2F333A9A4B}"/>
          </ac:spMkLst>
        </pc:spChg>
        <pc:spChg chg="ord">
          <ac:chgData name="Kerrie Shanahan" userId="ae473d9f-76e9-476f-892f-2674ea963afc" providerId="ADAL" clId="{278456DE-79EA-46CD-9C6B-A0EFA4093F01}" dt="2024-11-27T06:19:03.080" v="1347" actId="13244"/>
          <ac:spMkLst>
            <pc:docMk/>
            <pc:sldMk cId="409148390" sldId="520"/>
            <ac:spMk id="5" creationId="{4D63DF55-0F69-AF36-CD74-DB192D4FA7FC}"/>
          </ac:spMkLst>
        </pc:spChg>
        <pc:spChg chg="ord">
          <ac:chgData name="Kerrie Shanahan" userId="ae473d9f-76e9-476f-892f-2674ea963afc" providerId="ADAL" clId="{278456DE-79EA-46CD-9C6B-A0EFA4093F01}" dt="2024-11-27T06:20:14.772" v="1351" actId="13244"/>
          <ac:spMkLst>
            <pc:docMk/>
            <pc:sldMk cId="409148390" sldId="520"/>
            <ac:spMk id="6" creationId="{3E192CB3-B945-9406-F3AE-9F952F274A67}"/>
          </ac:spMkLst>
        </pc:spChg>
      </pc:sldChg>
      <pc:sldChg chg="addSp modSp mod">
        <pc:chgData name="Kerrie Shanahan" userId="ae473d9f-76e9-476f-892f-2674ea963afc" providerId="ADAL" clId="{278456DE-79EA-46CD-9C6B-A0EFA4093F01}" dt="2024-11-27T06:01:05.705" v="1099" actId="962"/>
        <pc:sldMkLst>
          <pc:docMk/>
          <pc:sldMk cId="3426834323" sldId="521"/>
        </pc:sldMkLst>
        <pc:spChg chg="add mod">
          <ac:chgData name="Kerrie Shanahan" userId="ae473d9f-76e9-476f-892f-2674ea963afc" providerId="ADAL" clId="{278456DE-79EA-46CD-9C6B-A0EFA4093F01}" dt="2024-11-27T05:43:20.469" v="369" actId="207"/>
          <ac:spMkLst>
            <pc:docMk/>
            <pc:sldMk cId="3426834323" sldId="521"/>
            <ac:spMk id="2" creationId="{3D6877F0-7261-B228-5156-968DC4826938}"/>
          </ac:spMkLst>
        </pc:spChg>
        <pc:spChg chg="mod">
          <ac:chgData name="Kerrie Shanahan" userId="ae473d9f-76e9-476f-892f-2674ea963afc" providerId="ADAL" clId="{278456DE-79EA-46CD-9C6B-A0EFA4093F01}" dt="2024-11-27T06:01:05.705" v="1099" actId="962"/>
          <ac:spMkLst>
            <pc:docMk/>
            <pc:sldMk cId="3426834323" sldId="521"/>
            <ac:spMk id="20" creationId="{2D0EE3DF-EB96-895F-ABBB-C1A2707052BF}"/>
          </ac:spMkLst>
        </pc:spChg>
      </pc:sldChg>
      <pc:sldChg chg="addSp modSp mod">
        <pc:chgData name="Kerrie Shanahan" userId="ae473d9f-76e9-476f-892f-2674ea963afc" providerId="ADAL" clId="{278456DE-79EA-46CD-9C6B-A0EFA4093F01}" dt="2024-11-27T06:08:27.407" v="1261" actId="13244"/>
        <pc:sldMkLst>
          <pc:docMk/>
          <pc:sldMk cId="3556024566" sldId="522"/>
        </pc:sldMkLst>
        <pc:spChg chg="add mod ord">
          <ac:chgData name="Kerrie Shanahan" userId="ae473d9f-76e9-476f-892f-2674ea963afc" providerId="ADAL" clId="{278456DE-79EA-46CD-9C6B-A0EFA4093F01}" dt="2024-11-27T06:08:27.407" v="1261" actId="13244"/>
          <ac:spMkLst>
            <pc:docMk/>
            <pc:sldMk cId="3556024566" sldId="522"/>
            <ac:spMk id="2" creationId="{011FBEC3-6EEC-D59C-6E1B-7DAD702972B6}"/>
          </ac:spMkLst>
        </pc:spChg>
      </pc:sldChg>
    </pc:docChg>
  </pc:docChgLst>
  <pc:docChgLst>
    <pc:chgData name="Kerrie Shanahan" userId="ae473d9f-76e9-476f-892f-2674ea963afc" providerId="ADAL" clId="{B9C6061A-47D9-42BC-84CC-009D80DC1A4D}"/>
    <pc:docChg chg="undo custSel addSld delSld modMainMaster">
      <pc:chgData name="Kerrie Shanahan" userId="ae473d9f-76e9-476f-892f-2674ea963afc" providerId="ADAL" clId="{B9C6061A-47D9-42BC-84CC-009D80DC1A4D}" dt="2024-12-04T02:47:49.196" v="2" actId="164"/>
      <pc:docMkLst>
        <pc:docMk/>
      </pc:docMkLst>
      <pc:sldChg chg="add del">
        <pc:chgData name="Kerrie Shanahan" userId="ae473d9f-76e9-476f-892f-2674ea963afc" providerId="ADAL" clId="{B9C6061A-47D9-42BC-84CC-009D80DC1A4D}" dt="2024-12-04T00:33:33.301" v="1" actId="2890"/>
        <pc:sldMkLst>
          <pc:docMk/>
          <pc:sldMk cId="2552294771" sldId="523"/>
        </pc:sldMkLst>
      </pc:sldChg>
      <pc:sldMasterChg chg="modSldLayout">
        <pc:chgData name="Kerrie Shanahan" userId="ae473d9f-76e9-476f-892f-2674ea963afc" providerId="ADAL" clId="{B9C6061A-47D9-42BC-84CC-009D80DC1A4D}" dt="2024-12-04T02:47:49.196" v="2" actId="164"/>
        <pc:sldMasterMkLst>
          <pc:docMk/>
          <pc:sldMasterMk cId="2172787928" sldId="2147483708"/>
        </pc:sldMasterMkLst>
        <pc:sldLayoutChg chg="addSp modSp">
          <pc:chgData name="Kerrie Shanahan" userId="ae473d9f-76e9-476f-892f-2674ea963afc" providerId="ADAL" clId="{B9C6061A-47D9-42BC-84CC-009D80DC1A4D}" dt="2024-12-04T02:47:49.196" v="2" actId="164"/>
          <pc:sldLayoutMkLst>
            <pc:docMk/>
            <pc:sldMasterMk cId="2172787928" sldId="2147483708"/>
            <pc:sldLayoutMk cId="2432345610" sldId="2147483777"/>
          </pc:sldLayoutMkLst>
          <pc:spChg chg="mod">
            <ac:chgData name="Kerrie Shanahan" userId="ae473d9f-76e9-476f-892f-2674ea963afc" providerId="ADAL" clId="{B9C6061A-47D9-42BC-84CC-009D80DC1A4D}" dt="2024-12-04T02:47:49.196" v="2" actId="164"/>
            <ac:spMkLst>
              <pc:docMk/>
              <pc:sldMasterMk cId="2172787928" sldId="2147483708"/>
              <pc:sldLayoutMk cId="2432345610" sldId="2147483777"/>
              <ac:spMk id="10" creationId="{11B1BCAA-71F2-B14F-B1EF-E9E4392DD5AE}"/>
            </ac:spMkLst>
          </pc:spChg>
          <pc:grpChg chg="add mod">
            <ac:chgData name="Kerrie Shanahan" userId="ae473d9f-76e9-476f-892f-2674ea963afc" providerId="ADAL" clId="{B9C6061A-47D9-42BC-84CC-009D80DC1A4D}" dt="2024-12-04T02:47:49.196" v="2" actId="164"/>
            <ac:grpSpMkLst>
              <pc:docMk/>
              <pc:sldMasterMk cId="2172787928" sldId="2147483708"/>
              <pc:sldLayoutMk cId="2432345610" sldId="2147483777"/>
              <ac:grpSpMk id="3" creationId="{B17BBA4C-EAD2-2A62-9628-A86466AAB3A2}"/>
            </ac:grpSpMkLst>
          </pc:grpChg>
          <pc:grpChg chg="mod">
            <ac:chgData name="Kerrie Shanahan" userId="ae473d9f-76e9-476f-892f-2674ea963afc" providerId="ADAL" clId="{B9C6061A-47D9-42BC-84CC-009D80DC1A4D}" dt="2024-12-04T02:47:49.196" v="2" actId="164"/>
            <ac:grpSpMkLst>
              <pc:docMk/>
              <pc:sldMasterMk cId="2172787928" sldId="2147483708"/>
              <pc:sldLayoutMk cId="2432345610" sldId="2147483777"/>
              <ac:grpSpMk id="14" creationId="{B2EE4397-C487-5A44-8A4C-D322163D55A3}"/>
            </ac:grpSpMkLst>
          </pc:grpChg>
        </pc:sldLayoutChg>
      </pc:sldMasterChg>
    </pc:docChg>
  </pc:docChgLst>
  <pc:docChgLst>
    <pc:chgData name="Kerrie Shanahan" userId="ae473d9f-76e9-476f-892f-2674ea963afc" providerId="ADAL" clId="{0CB4F36F-8FD6-4787-99E8-0FB2C945DD14}"/>
    <pc:docChg chg="custSel delSld modSld modMainMaster">
      <pc:chgData name="Kerrie Shanahan" userId="ae473d9f-76e9-476f-892f-2674ea963afc" providerId="ADAL" clId="{0CB4F36F-8FD6-4787-99E8-0FB2C945DD14}" dt="2024-10-01T00:22:57.537" v="140"/>
      <pc:docMkLst>
        <pc:docMk/>
      </pc:docMkLst>
      <pc:sldChg chg="del">
        <pc:chgData name="Kerrie Shanahan" userId="ae473d9f-76e9-476f-892f-2674ea963afc" providerId="ADAL" clId="{0CB4F36F-8FD6-4787-99E8-0FB2C945DD14}" dt="2024-09-30T23:53:09.810" v="0" actId="2696"/>
        <pc:sldMkLst>
          <pc:docMk/>
          <pc:sldMk cId="4263359036" sldId="418"/>
        </pc:sldMkLst>
      </pc:sldChg>
      <pc:sldChg chg="addSp delSp modSp mod modNotesTx">
        <pc:chgData name="Kerrie Shanahan" userId="ae473d9f-76e9-476f-892f-2674ea963afc" providerId="ADAL" clId="{0CB4F36F-8FD6-4787-99E8-0FB2C945DD14}" dt="2024-10-01T00:22:57.537" v="140"/>
        <pc:sldMkLst>
          <pc:docMk/>
          <pc:sldMk cId="3580694833" sldId="510"/>
        </pc:sldMkLst>
      </pc:sldChg>
      <pc:sldChg chg="modNotesTx">
        <pc:chgData name="Kerrie Shanahan" userId="ae473d9f-76e9-476f-892f-2674ea963afc" providerId="ADAL" clId="{0CB4F36F-8FD6-4787-99E8-0FB2C945DD14}" dt="2024-10-01T00:21:22.899" v="122" actId="20577"/>
        <pc:sldMkLst>
          <pc:docMk/>
          <pc:sldMk cId="1971552586" sldId="515"/>
        </pc:sldMkLst>
      </pc:sldChg>
    </pc:docChg>
  </pc:docChgLst>
  <pc:docChgLst>
    <pc:chgData name="Liz Heynes" userId="e5ff50d5-f39a-42f6-9e9f-e790bcc8c38d" providerId="ADAL" clId="{813AF289-42F1-4341-9CE6-DD28517A8751}"/>
    <pc:docChg chg="custSel modMainMaster">
      <pc:chgData name="Liz Heynes" userId="e5ff50d5-f39a-42f6-9e9f-e790bcc8c38d" providerId="ADAL" clId="{813AF289-42F1-4341-9CE6-DD28517A8751}" dt="2024-11-28T05:13:59.773" v="5" actId="1035"/>
      <pc:docMkLst>
        <pc:docMk/>
      </pc:docMkLst>
    </pc:docChg>
  </pc:docChgLst>
  <pc:docChgLst>
    <pc:chgData name="Martine Power" userId="S::martine.power@esa.edu.au::f3410e55-3c0b-475c-b0b5-72038337e5c9" providerId="AD" clId="Web-{196ABE56-F703-2631-EFF0-E74CE6E64C88}"/>
    <pc:docChg chg="modSld">
      <pc:chgData name="Martine Power" userId="S::martine.power@esa.edu.au::f3410e55-3c0b-475c-b0b5-72038337e5c9" providerId="AD" clId="Web-{196ABE56-F703-2631-EFF0-E74CE6E64C88}" dt="2024-10-10T23:27:47.473" v="1"/>
      <pc:docMkLst>
        <pc:docMk/>
      </pc:docMkLst>
      <pc:sldChg chg="modNotes">
        <pc:chgData name="Martine Power" userId="S::martine.power@esa.edu.au::f3410e55-3c0b-475c-b0b5-72038337e5c9" providerId="AD" clId="Web-{196ABE56-F703-2631-EFF0-E74CE6E64C88}" dt="2024-10-10T23:27:47.473" v="1"/>
        <pc:sldMkLst>
          <pc:docMk/>
          <pc:sldMk cId="409148390" sldId="520"/>
        </pc:sldMkLst>
      </pc:sldChg>
    </pc:docChg>
  </pc:docChgLst>
  <pc:docChgLst>
    <pc:chgData name="Kerrie Shanahan" userId="ae473d9f-76e9-476f-892f-2674ea963afc" providerId="ADAL" clId="{36D0FAD6-4A26-45D4-9759-0A34953E12B4}"/>
    <pc:docChg chg="custSel modSld modMainMaster">
      <pc:chgData name="Kerrie Shanahan" userId="ae473d9f-76e9-476f-892f-2674ea963afc" providerId="ADAL" clId="{36D0FAD6-4A26-45D4-9759-0A34953E12B4}" dt="2024-08-28T01:03:24.885" v="91" actId="14826"/>
      <pc:docMkLst>
        <pc:docMk/>
      </pc:docMkLst>
      <pc:sldChg chg="modSp">
        <pc:chgData name="Kerrie Shanahan" userId="ae473d9f-76e9-476f-892f-2674ea963afc" providerId="ADAL" clId="{36D0FAD6-4A26-45D4-9759-0A34953E12B4}" dt="2024-08-28T01:03:24.885" v="91" actId="14826"/>
        <pc:sldMkLst>
          <pc:docMk/>
          <pc:sldMk cId="4150549256" sldId="437"/>
        </pc:sldMkLst>
      </pc:sldChg>
      <pc:sldChg chg="modSp mod">
        <pc:chgData name="Kerrie Shanahan" userId="ae473d9f-76e9-476f-892f-2674ea963afc" providerId="ADAL" clId="{36D0FAD6-4A26-45D4-9759-0A34953E12B4}" dt="2024-08-27T05:32:23.721" v="86" actId="20577"/>
        <pc:sldMkLst>
          <pc:docMk/>
          <pc:sldMk cId="3662316055" sldId="441"/>
        </pc:sldMkLst>
      </pc:sldChg>
      <pc:sldChg chg="modNotesTx">
        <pc:chgData name="Kerrie Shanahan" userId="ae473d9f-76e9-476f-892f-2674ea963afc" providerId="ADAL" clId="{36D0FAD6-4A26-45D4-9759-0A34953E12B4}" dt="2024-08-27T05:34:00.211" v="90" actId="20577"/>
        <pc:sldMkLst>
          <pc:docMk/>
          <pc:sldMk cId="349643366" sldId="446"/>
        </pc:sldMkLst>
      </pc:sldChg>
      <pc:sldMasterChg chg="modSldLayout">
        <pc:chgData name="Kerrie Shanahan" userId="ae473d9f-76e9-476f-892f-2674ea963afc" providerId="ADAL" clId="{36D0FAD6-4A26-45D4-9759-0A34953E12B4}" dt="2024-08-27T05:32:01.298" v="80"/>
        <pc:sldMasterMkLst>
          <pc:docMk/>
          <pc:sldMasterMk cId="2172787928" sldId="2147483708"/>
        </pc:sldMasterMkLst>
        <pc:sldLayoutChg chg="addSp delSp modSp mod">
          <pc:chgData name="Kerrie Shanahan" userId="ae473d9f-76e9-476f-892f-2674ea963afc" providerId="ADAL" clId="{36D0FAD6-4A26-45D4-9759-0A34953E12B4}" dt="2024-08-27T05:31:55.707" v="79"/>
          <pc:sldLayoutMkLst>
            <pc:docMk/>
            <pc:sldMasterMk cId="2172787928" sldId="2147483708"/>
            <pc:sldLayoutMk cId="3864395886" sldId="2147483696"/>
          </pc:sldLayoutMkLst>
        </pc:sldLayoutChg>
        <pc:sldLayoutChg chg="addSp delSp modSp mod">
          <pc:chgData name="Kerrie Shanahan" userId="ae473d9f-76e9-476f-892f-2674ea963afc" providerId="ADAL" clId="{36D0FAD6-4A26-45D4-9759-0A34953E12B4}" dt="2024-08-27T05:31:43.986" v="74"/>
          <pc:sldLayoutMkLst>
            <pc:docMk/>
            <pc:sldMasterMk cId="2172787928" sldId="2147483708"/>
            <pc:sldLayoutMk cId="3276783575" sldId="2147483715"/>
          </pc:sldLayoutMkLst>
        </pc:sldLayoutChg>
        <pc:sldLayoutChg chg="addSp delSp modSp mod">
          <pc:chgData name="Kerrie Shanahan" userId="ae473d9f-76e9-476f-892f-2674ea963afc" providerId="ADAL" clId="{36D0FAD6-4A26-45D4-9759-0A34953E12B4}" dt="2024-08-27T05:32:01.298" v="80"/>
          <pc:sldLayoutMkLst>
            <pc:docMk/>
            <pc:sldMasterMk cId="2172787928" sldId="2147483708"/>
            <pc:sldLayoutMk cId="936281495" sldId="2147483743"/>
          </pc:sldLayoutMkLst>
        </pc:sldLayoutChg>
        <pc:sldLayoutChg chg="addSp delSp modSp mod">
          <pc:chgData name="Kerrie Shanahan" userId="ae473d9f-76e9-476f-892f-2674ea963afc" providerId="ADAL" clId="{36D0FAD6-4A26-45D4-9759-0A34953E12B4}" dt="2024-08-27T05:25:19.159" v="5"/>
          <pc:sldLayoutMkLst>
            <pc:docMk/>
            <pc:sldMasterMk cId="2172787928" sldId="2147483708"/>
            <pc:sldLayoutMk cId="1787566143" sldId="2147483765"/>
          </pc:sldLayoutMkLst>
        </pc:sldLayoutChg>
        <pc:sldLayoutChg chg="addSp modSp">
          <pc:chgData name="Kerrie Shanahan" userId="ae473d9f-76e9-476f-892f-2674ea963afc" providerId="ADAL" clId="{36D0FAD6-4A26-45D4-9759-0A34953E12B4}" dt="2024-08-27T05:31:20.210" v="66"/>
          <pc:sldLayoutMkLst>
            <pc:docMk/>
            <pc:sldMasterMk cId="2172787928" sldId="2147483708"/>
            <pc:sldLayoutMk cId="1142151318" sldId="2147483768"/>
          </pc:sldLayoutMkLst>
        </pc:sldLayoutChg>
        <pc:sldLayoutChg chg="addSp delSp modSp mod">
          <pc:chgData name="Kerrie Shanahan" userId="ae473d9f-76e9-476f-892f-2674ea963afc" providerId="ADAL" clId="{36D0FAD6-4A26-45D4-9759-0A34953E12B4}" dt="2024-08-27T05:31:25.047" v="67"/>
          <pc:sldLayoutMkLst>
            <pc:docMk/>
            <pc:sldMasterMk cId="2172787928" sldId="2147483708"/>
            <pc:sldLayoutMk cId="99948327" sldId="2147483769"/>
          </pc:sldLayoutMkLst>
        </pc:sldLayoutChg>
        <pc:sldLayoutChg chg="addSp delSp modSp mod">
          <pc:chgData name="Kerrie Shanahan" userId="ae473d9f-76e9-476f-892f-2674ea963afc" providerId="ADAL" clId="{36D0FAD6-4A26-45D4-9759-0A34953E12B4}" dt="2024-08-27T05:31:26.993" v="68"/>
          <pc:sldLayoutMkLst>
            <pc:docMk/>
            <pc:sldMasterMk cId="2172787928" sldId="2147483708"/>
            <pc:sldLayoutMk cId="500624972" sldId="2147483770"/>
          </pc:sldLayoutMkLst>
        </pc:sldLayoutChg>
        <pc:sldLayoutChg chg="addSp delSp modSp mod">
          <pc:chgData name="Kerrie Shanahan" userId="ae473d9f-76e9-476f-892f-2674ea963afc" providerId="ADAL" clId="{36D0FAD6-4A26-45D4-9759-0A34953E12B4}" dt="2024-08-27T05:31:31.802" v="69"/>
          <pc:sldLayoutMkLst>
            <pc:docMk/>
            <pc:sldMasterMk cId="2172787928" sldId="2147483708"/>
            <pc:sldLayoutMk cId="3197712711" sldId="2147483771"/>
          </pc:sldLayoutMkLst>
        </pc:sldLayoutChg>
        <pc:sldLayoutChg chg="addSp delSp modSp mod">
          <pc:chgData name="Kerrie Shanahan" userId="ae473d9f-76e9-476f-892f-2674ea963afc" providerId="ADAL" clId="{36D0FAD6-4A26-45D4-9759-0A34953E12B4}" dt="2024-08-27T05:31:33.687" v="70"/>
          <pc:sldLayoutMkLst>
            <pc:docMk/>
            <pc:sldMasterMk cId="2172787928" sldId="2147483708"/>
            <pc:sldLayoutMk cId="3076293172" sldId="2147483772"/>
          </pc:sldLayoutMkLst>
        </pc:sldLayoutChg>
        <pc:sldLayoutChg chg="addSp delSp modSp mod">
          <pc:chgData name="Kerrie Shanahan" userId="ae473d9f-76e9-476f-892f-2674ea963afc" providerId="ADAL" clId="{36D0FAD6-4A26-45D4-9759-0A34953E12B4}" dt="2024-08-27T05:31:35.555" v="71"/>
          <pc:sldLayoutMkLst>
            <pc:docMk/>
            <pc:sldMasterMk cId="2172787928" sldId="2147483708"/>
            <pc:sldLayoutMk cId="1256401333" sldId="2147483773"/>
          </pc:sldLayoutMkLst>
        </pc:sldLayoutChg>
        <pc:sldLayoutChg chg="addSp delSp modSp mod">
          <pc:chgData name="Kerrie Shanahan" userId="ae473d9f-76e9-476f-892f-2674ea963afc" providerId="ADAL" clId="{36D0FAD6-4A26-45D4-9759-0A34953E12B4}" dt="2024-08-27T05:31:38.003" v="72"/>
          <pc:sldLayoutMkLst>
            <pc:docMk/>
            <pc:sldMasterMk cId="2172787928" sldId="2147483708"/>
            <pc:sldLayoutMk cId="3410214754" sldId="2147483774"/>
          </pc:sldLayoutMkLst>
        </pc:sldLayoutChg>
        <pc:sldLayoutChg chg="addSp delSp modSp mod">
          <pc:chgData name="Kerrie Shanahan" userId="ae473d9f-76e9-476f-892f-2674ea963afc" providerId="ADAL" clId="{36D0FAD6-4A26-45D4-9759-0A34953E12B4}" dt="2024-08-27T05:31:39.996" v="73"/>
          <pc:sldLayoutMkLst>
            <pc:docMk/>
            <pc:sldMasterMk cId="2172787928" sldId="2147483708"/>
            <pc:sldLayoutMk cId="1930116222" sldId="2147483775"/>
          </pc:sldLayoutMkLst>
        </pc:sldLayoutChg>
        <pc:sldLayoutChg chg="addSp delSp modSp mod">
          <pc:chgData name="Kerrie Shanahan" userId="ae473d9f-76e9-476f-892f-2674ea963afc" providerId="ADAL" clId="{36D0FAD6-4A26-45D4-9759-0A34953E12B4}" dt="2024-08-27T05:31:46.061" v="75"/>
          <pc:sldLayoutMkLst>
            <pc:docMk/>
            <pc:sldMasterMk cId="2172787928" sldId="2147483708"/>
            <pc:sldLayoutMk cId="3263449712" sldId="2147483776"/>
          </pc:sldLayoutMkLst>
        </pc:sldLayoutChg>
        <pc:sldLayoutChg chg="addSp modSp">
          <pc:chgData name="Kerrie Shanahan" userId="ae473d9f-76e9-476f-892f-2674ea963afc" providerId="ADAL" clId="{36D0FAD6-4A26-45D4-9759-0A34953E12B4}" dt="2024-08-27T05:31:48.401" v="76"/>
          <pc:sldLayoutMkLst>
            <pc:docMk/>
            <pc:sldMasterMk cId="2172787928" sldId="2147483708"/>
            <pc:sldLayoutMk cId="2432345610" sldId="2147483777"/>
          </pc:sldLayoutMkLst>
        </pc:sldLayoutChg>
        <pc:sldLayoutChg chg="addSp delSp modSp mod">
          <pc:chgData name="Kerrie Shanahan" userId="ae473d9f-76e9-476f-892f-2674ea963afc" providerId="ADAL" clId="{36D0FAD6-4A26-45D4-9759-0A34953E12B4}" dt="2024-08-27T05:31:50.132" v="77"/>
          <pc:sldLayoutMkLst>
            <pc:docMk/>
            <pc:sldMasterMk cId="2172787928" sldId="2147483708"/>
            <pc:sldLayoutMk cId="3072612684" sldId="2147483778"/>
          </pc:sldLayoutMkLst>
        </pc:sldLayoutChg>
        <pc:sldLayoutChg chg="addSp delSp modSp mod">
          <pc:chgData name="Kerrie Shanahan" userId="ae473d9f-76e9-476f-892f-2674ea963afc" providerId="ADAL" clId="{36D0FAD6-4A26-45D4-9759-0A34953E12B4}" dt="2024-08-27T05:31:52.848" v="78"/>
          <pc:sldLayoutMkLst>
            <pc:docMk/>
            <pc:sldMasterMk cId="2172787928" sldId="2147483708"/>
            <pc:sldLayoutMk cId="4197174195" sldId="214748377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6A64F4B7-307B-460A-9216-CC21E96F22F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a:extLst>
              <a:ext uri="{FF2B5EF4-FFF2-40B4-BE49-F238E27FC236}">
                <a16:creationId xmlns:a16="http://schemas.microsoft.com/office/drawing/2014/main" id="{E3897C1B-43FC-4D09-8B0C-C5FC5D8B1A5C}"/>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340C8173-52BC-4F8E-A1DB-073827CA7B9E}" type="datetimeFigureOut">
              <a:rPr lang="en-AU" smtClean="0"/>
              <a:t>6/02/2025</a:t>
            </a:fld>
            <a:endParaRPr lang="en-AU"/>
          </a:p>
        </p:txBody>
      </p:sp>
      <p:sp>
        <p:nvSpPr>
          <p:cNvPr id="4" name="Footer Placeholder 3">
            <a:extLst>
              <a:ext uri="{FF2B5EF4-FFF2-40B4-BE49-F238E27FC236}">
                <a16:creationId xmlns:a16="http://schemas.microsoft.com/office/drawing/2014/main" id="{485A003B-9AFC-40BD-9E27-3767AF8D2BB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a:extLst>
              <a:ext uri="{FF2B5EF4-FFF2-40B4-BE49-F238E27FC236}">
                <a16:creationId xmlns:a16="http://schemas.microsoft.com/office/drawing/2014/main" id="{C818DC3A-9E06-4EC9-94DD-1749B9ECC6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E0E9432-9770-41A6-ACDC-B313F45D28CF}" type="slidenum">
              <a:rPr lang="en-AU" smtClean="0"/>
              <a:t>‹#›</a:t>
            </a:fld>
            <a:endParaRPr lang="en-AU"/>
          </a:p>
        </p:txBody>
      </p:sp>
    </p:spTree>
    <p:extLst>
      <p:ext uri="{BB962C8B-B14F-4D97-AF65-F5344CB8AC3E}">
        <p14:creationId xmlns:p14="http://schemas.microsoft.com/office/powerpoint/2010/main" val="240706717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3653297-7DEE-4CE4-B733-474A3A21B2D8}" type="datetimeFigureOut">
              <a:rPr lang="en-AU" smtClean="0"/>
              <a:t>6/02/2025</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44A9DE-4760-4494-A2B3-6554A63B8D88}" type="slidenum">
              <a:rPr lang="en-AU" smtClean="0"/>
              <a:t>‹#›</a:t>
            </a:fld>
            <a:endParaRPr lang="en-AU"/>
          </a:p>
        </p:txBody>
      </p:sp>
    </p:spTree>
    <p:extLst>
      <p:ext uri="{BB962C8B-B14F-4D97-AF65-F5344CB8AC3E}">
        <p14:creationId xmlns:p14="http://schemas.microsoft.com/office/powerpoint/2010/main" val="4193407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Lesson structure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pPr>
              <a:defRPr/>
            </a:pPr>
            <a:r>
              <a:rPr lang="en-AU" dirty="0"/>
              <a:t>Review of previously learnt content (slides 2 to 11), takes approximately 10 minutes. </a:t>
            </a:r>
            <a:endParaRPr lang="en-AU" dirty="0">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Explicit teaching of:</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new phonemic awareness skills (slides 12 and 13)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the letter–sound correspondence </a:t>
            </a:r>
            <a:r>
              <a:rPr lang="en-AU" b="1" dirty="0"/>
              <a:t>e</a:t>
            </a:r>
            <a:r>
              <a:rPr lang="en-AU" dirty="0"/>
              <a:t> says /e/ (slides 14 to 37).</a:t>
            </a:r>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a:t>Takes approximately 20 minutes.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r>
              <a:rPr lang="en-US" b="1" dirty="0"/>
              <a:t>Lesson preparation</a:t>
            </a:r>
          </a:p>
          <a:p>
            <a:endParaRPr lang="en-US" dirty="0"/>
          </a:p>
          <a:p>
            <a:pPr marL="171450" indent="-171450">
              <a:buFont typeface="Arial" panose="020B0604020202020204" pitchFamily="34" charset="0"/>
              <a:buChar char="•"/>
            </a:pPr>
            <a:r>
              <a:rPr lang="en-GB" dirty="0"/>
              <a:t>Go to the download folder for this phase; it includes a Word file for the student sheet for this lesson. </a:t>
            </a:r>
            <a:r>
              <a:rPr lang="en-AU" dirty="0"/>
              <a:t>Print one </a:t>
            </a:r>
            <a:r>
              <a:rPr lang="en-AU" u="none" dirty="0"/>
              <a:t>student sheet for each student (to be used with slide 36).</a:t>
            </a:r>
            <a:endParaRPr lang="en-AU" u="none" dirty="0">
              <a:cs typeface="Calibri"/>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0" dirty="0">
                <a:solidFill>
                  <a:srgbClr val="000000"/>
                </a:solidFill>
                <a:effectLst/>
                <a:latin typeface="Aptos" panose="020B0004020202020204" pitchFamily="34" charset="0"/>
              </a:rPr>
              <a:t>If desired, edit the letters on slides 15 and 16 to your preferred font. If you change the font, drag the green and red dots to show the entry and exit points on the first letter.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dirty="0"/>
              <a:t>Prepare</a:t>
            </a:r>
            <a:r>
              <a:rPr lang="en-US" b="0" i="0" dirty="0">
                <a:solidFill>
                  <a:srgbClr val="000000"/>
                </a:solidFill>
                <a:effectLst/>
                <a:latin typeface="Aptos" panose="020B0004020202020204" pitchFamily="34" charset="0"/>
              </a:rPr>
              <a:t> </a:t>
            </a:r>
            <a:r>
              <a:rPr lang="en-AU" dirty="0"/>
              <a:t>application tasks for independent practice (slide 37). For example, you could use the Phonics Pair Game Templates found on the Literacy Hub (www.literacyhub.edu.au/search/phonics-pair-game-templates) and add words containing letter-sound correspondences students have already learnt. </a:t>
            </a:r>
          </a:p>
          <a:p>
            <a:endParaRPr lang="en-AU" dirty="0"/>
          </a:p>
        </p:txBody>
      </p:sp>
      <p:sp>
        <p:nvSpPr>
          <p:cNvPr id="4" name="Slide Number Placeholder 3"/>
          <p:cNvSpPr>
            <a:spLocks noGrp="1"/>
          </p:cNvSpPr>
          <p:nvPr>
            <p:ph type="sldNum" sz="quarter" idx="5"/>
          </p:nvPr>
        </p:nvSpPr>
        <p:spPr/>
        <p:txBody>
          <a:bodyPr/>
          <a:lstStyle/>
          <a:p>
            <a:fld id="{21A532F7-F8D3-48F3-865A-76AF0734EDFB}" type="slidenum">
              <a:rPr lang="en-AU" smtClean="0"/>
              <a:t>1</a:t>
            </a:fld>
            <a:endParaRPr lang="en-AU"/>
          </a:p>
        </p:txBody>
      </p:sp>
    </p:spTree>
    <p:extLst>
      <p:ext uri="{BB962C8B-B14F-4D97-AF65-F5344CB8AC3E}">
        <p14:creationId xmlns:p14="http://schemas.microsoft.com/office/powerpoint/2010/main" val="36918110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Start by reminding students that when they write sentences they should: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think about irregular words they know</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 words to help with spelling</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leave spaces between words and use previously taught punctuation.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Tell students the sentence they are going to write: </a:t>
            </a:r>
            <a:r>
              <a:rPr lang="en-US" b="1"/>
              <a:t>I am in the pit. </a:t>
            </a: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a:t>Then have students: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repeat the sentence to you</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sentence on their mini-whiteboards or on paper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a:effectLst/>
                <a:latin typeface="+mn-lt"/>
                <a:cs typeface="Times New Roman" panose="02020603050405020304" pitchFamily="18" charset="0"/>
              </a:rPr>
              <a:t>show the sentence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with an aspect of writing the sentence, provide scaffolding as required or model the process for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10</a:t>
            </a:fld>
            <a:endParaRPr lang="en-AU"/>
          </a:p>
        </p:txBody>
      </p:sp>
    </p:spTree>
    <p:extLst>
      <p:ext uri="{BB962C8B-B14F-4D97-AF65-F5344CB8AC3E}">
        <p14:creationId xmlns:p14="http://schemas.microsoft.com/office/powerpoint/2010/main" val="307538956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End of review </a:t>
            </a:r>
          </a:p>
          <a:p>
            <a:endParaRPr lang="en-US"/>
          </a:p>
          <a:p>
            <a:r>
              <a:rPr lang="en-US"/>
              <a:t>The following slides are the </a:t>
            </a:r>
            <a:r>
              <a:rPr lang="en-US" b="1"/>
              <a:t>explicit teaching </a:t>
            </a:r>
            <a:r>
              <a:rPr lang="en-US"/>
              <a:t>part of the lesson where students are taught new skills and knowledge.</a:t>
            </a:r>
          </a:p>
          <a:p>
            <a:endParaRPr lang="en-US"/>
          </a:p>
          <a:p>
            <a:r>
              <a:rPr lang="en-US"/>
              <a:t>You might like to give the students a short break before starting the explicit teaching section.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AU" sz="1200" b="0" i="0" u="none" strike="noStrike" kern="1200" cap="none" spc="0" normalizeH="0" baseline="0" noProof="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6390386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b="1"/>
              <a:t>Jumping sounds: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going to jump out the sounds in a word then blend the sounds together to say the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Start with the word </a:t>
            </a:r>
            <a:r>
              <a:rPr lang="en-US" b="1"/>
              <a:t>drop</a:t>
            </a:r>
            <a:r>
              <a:rPr lang="en-US" b="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Say:</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/d/, /r/, /o/, /p/</a:t>
            </a:r>
            <a:r>
              <a:rPr lang="en-US" b="0" i="0"/>
              <a:t> (jump each time you say a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err="1"/>
              <a:t>drrrrop</a:t>
            </a:r>
            <a:r>
              <a:rPr lang="en-US" b="0" i="0"/>
              <a:t> (jump faster this time, running the sounds together)</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0" i="1"/>
              <a:t>drop.</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Repeat with the following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b="1"/>
              <a:t>/s/, /m/, /</a:t>
            </a:r>
            <a:r>
              <a:rPr lang="en-US" b="1" err="1"/>
              <a:t>oo</a:t>
            </a:r>
            <a:r>
              <a:rPr lang="en-US" b="1"/>
              <a:t>/, /</a:t>
            </a:r>
            <a:r>
              <a:rPr lang="en-US" b="1" err="1"/>
              <a:t>th</a:t>
            </a:r>
            <a:r>
              <a:rPr lang="en-US" b="1"/>
              <a:t>/ </a:t>
            </a:r>
            <a:r>
              <a:rPr lang="en-US" b="0"/>
              <a:t>(smooth)</a:t>
            </a:r>
          </a:p>
          <a:p>
            <a:pPr marL="171450" indent="-171450">
              <a:buFont typeface="Arial" panose="020B0604020202020204" pitchFamily="34" charset="0"/>
              <a:buChar char="•"/>
            </a:pPr>
            <a:r>
              <a:rPr lang="en-US" b="1"/>
              <a:t>/g/, /r/, /</a:t>
            </a:r>
            <a:r>
              <a:rPr lang="en-US" b="1" err="1"/>
              <a:t>i</a:t>
            </a:r>
            <a:r>
              <a:rPr lang="en-US" b="1"/>
              <a:t>/, /l/ </a:t>
            </a:r>
            <a:r>
              <a:rPr lang="en-US" b="0"/>
              <a:t>(grill)</a:t>
            </a:r>
          </a:p>
          <a:p>
            <a:pPr marL="171450" indent="-171450">
              <a:buFont typeface="Arial" panose="020B0604020202020204" pitchFamily="34" charset="0"/>
              <a:buChar char="•"/>
            </a:pPr>
            <a:r>
              <a:rPr lang="en-US" b="1"/>
              <a:t>/j/, /u/, /ng/, /k/ </a:t>
            </a:r>
            <a:r>
              <a:rPr lang="en-US" b="0"/>
              <a:t>(junk)</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Provide further modelling as needed, according to student needs.  </a:t>
            </a:r>
          </a:p>
          <a:p>
            <a:pPr marL="0" indent="0">
              <a:buFontTx/>
              <a:buNone/>
            </a:pPr>
            <a:endParaRPr lang="en-US" b="1">
              <a:ea typeface="Calibri"/>
              <a:cs typeface="Calibri"/>
            </a:endParaRPr>
          </a:p>
          <a:p>
            <a:pPr marL="0" indent="0">
              <a:buFont typeface="Arial" panose="020B0604020202020204" pitchFamily="34" charset="0"/>
              <a:buNone/>
            </a:pPr>
            <a:endParaRPr lang="en-US" b="0"/>
          </a:p>
        </p:txBody>
      </p:sp>
      <p:sp>
        <p:nvSpPr>
          <p:cNvPr id="4" name="Slide Number Placeholder 3"/>
          <p:cNvSpPr>
            <a:spLocks noGrp="1"/>
          </p:cNvSpPr>
          <p:nvPr>
            <p:ph type="sldNum" sz="quarter" idx="5"/>
          </p:nvPr>
        </p:nvSpPr>
        <p:spPr/>
        <p:txBody>
          <a:bodyPr/>
          <a:lstStyle/>
          <a:p>
            <a:fld id="{5A44A9DE-4760-4494-A2B3-6554A63B8D88}" type="slidenum">
              <a:rPr lang="en-AU" smtClean="0"/>
              <a:t>12</a:t>
            </a:fld>
            <a:endParaRPr lang="en-AU"/>
          </a:p>
        </p:txBody>
      </p:sp>
    </p:spTree>
    <p:extLst>
      <p:ext uri="{BB962C8B-B14F-4D97-AF65-F5344CB8AC3E}">
        <p14:creationId xmlns:p14="http://schemas.microsoft.com/office/powerpoint/2010/main" val="394197465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b="1"/>
          </a:p>
          <a:p>
            <a:r>
              <a:rPr lang="en-US" b="1"/>
              <a:t>Jumping sounds: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For each word, support students to:</a:t>
            </a:r>
          </a:p>
          <a:p>
            <a:pPr marL="228600" indent="-228600">
              <a:buFont typeface="Arial" panose="020B0604020202020204" pitchFamily="34" charset="0"/>
              <a:buChar char="•"/>
            </a:pPr>
            <a:r>
              <a:rPr lang="en-US" b="0"/>
              <a:t>jump while repeating the single sounds you give them</a:t>
            </a:r>
          </a:p>
          <a:p>
            <a:pPr marL="228600" indent="-228600">
              <a:buFont typeface="Arial" panose="020B0604020202020204" pitchFamily="34" charset="0"/>
              <a:buChar char="•"/>
            </a:pPr>
            <a:r>
              <a:rPr lang="en-US" b="0"/>
              <a:t>run the sounds together with faster jumps</a:t>
            </a:r>
          </a:p>
          <a:p>
            <a:pPr marL="228600" indent="-228600">
              <a:buFont typeface="Arial" panose="020B0604020202020204" pitchFamily="34" charset="0"/>
              <a:buChar char="•"/>
            </a:pPr>
            <a:r>
              <a:rPr lang="en-US" b="0"/>
              <a:t>blend the sounds to say the word. </a:t>
            </a:r>
          </a:p>
          <a:p>
            <a:pPr marL="228600" indent="-228600">
              <a:buAutoNum type="arabicPeriod"/>
            </a:pPr>
            <a:endParaRPr lang="en-US" b="0"/>
          </a:p>
          <a:p>
            <a:pPr marL="0" indent="0">
              <a:buNone/>
            </a:pPr>
            <a:r>
              <a:rPr lang="en-US" b="0"/>
              <a:t>Use the following sounds:</a:t>
            </a:r>
          </a:p>
          <a:p>
            <a:pPr marL="171450" indent="-171450">
              <a:buFont typeface="Arial" panose="020B0604020202020204" pitchFamily="34" charset="0"/>
              <a:buChar char="•"/>
            </a:pPr>
            <a:r>
              <a:rPr lang="en-US" b="1"/>
              <a:t>/m/, /e/, /l/, /t/ </a:t>
            </a:r>
            <a:r>
              <a:rPr lang="en-US" b="0"/>
              <a:t>(melt)</a:t>
            </a:r>
          </a:p>
          <a:p>
            <a:pPr marL="171450" indent="-171450">
              <a:buFont typeface="Arial" panose="020B0604020202020204" pitchFamily="34" charset="0"/>
              <a:buChar char="•"/>
            </a:pPr>
            <a:r>
              <a:rPr lang="en-US" b="1"/>
              <a:t>/p/, /ā/, /n/, /t/ </a:t>
            </a:r>
            <a:r>
              <a:rPr lang="en-US" b="0"/>
              <a:t>(paint)</a:t>
            </a:r>
            <a:r>
              <a:rPr lang="en-US" b="1"/>
              <a:t> </a:t>
            </a:r>
          </a:p>
          <a:p>
            <a:pPr marL="171450" indent="-171450">
              <a:buFont typeface="Arial" panose="020B0604020202020204" pitchFamily="34" charset="0"/>
              <a:buChar char="•"/>
            </a:pPr>
            <a:r>
              <a:rPr lang="en-US" b="1"/>
              <a:t>/d/, /a/, /n/, /s/ </a:t>
            </a:r>
            <a:r>
              <a:rPr lang="en-US" b="0"/>
              <a:t>(dance)</a:t>
            </a:r>
            <a:endParaRPr lang="en-US" b="1"/>
          </a:p>
          <a:p>
            <a:pPr marL="0" indent="0">
              <a:buFont typeface="Arial" panose="020B0604020202020204" pitchFamily="34" charset="0"/>
              <a:buNone/>
            </a:pPr>
            <a:endParaRPr lang="en-US" b="1"/>
          </a:p>
          <a:p>
            <a:pPr marL="0" marR="0" lvl="0" indent="0" algn="l" defTabSz="914400" rtl="0" eaLnBrk="1" fontAlgn="auto" latinLnBrk="0" hangingPunct="1">
              <a:lnSpc>
                <a:spcPct val="100000"/>
              </a:lnSpc>
              <a:spcBef>
                <a:spcPts val="0"/>
              </a:spcBef>
              <a:spcAft>
                <a:spcPts val="0"/>
              </a:spcAft>
              <a:buClrTx/>
              <a:buSzTx/>
              <a:buFontTx/>
              <a:buNone/>
              <a:tabLst/>
              <a:defRPr/>
            </a:pPr>
            <a:r>
              <a:rPr lang="en-US" b="0"/>
              <a:t>Check that students can blend the sounds and provide corrective feedback and further examples as needed. </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13</a:t>
            </a:fld>
            <a:endParaRPr lang="en-AU"/>
          </a:p>
        </p:txBody>
      </p:sp>
    </p:spTree>
    <p:extLst>
      <p:ext uri="{BB962C8B-B14F-4D97-AF65-F5344CB8AC3E}">
        <p14:creationId xmlns:p14="http://schemas.microsoft.com/office/powerpoint/2010/main" val="39571800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b="1" kern="1200">
                <a:effectLst/>
                <a:latin typeface="Calibri" panose="020F0502020204030204" pitchFamily="34" charset="0"/>
                <a:ea typeface="Times New Roman" panose="02020603050405020304" pitchFamily="18" charset="0"/>
              </a:rPr>
              <a:t>Set the learning intention and success criteria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b="1" kern="120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a:effectLst/>
                <a:latin typeface="Calibri" panose="020F0502020204030204" pitchFamily="34" charset="0"/>
                <a:ea typeface="Times New Roman" panose="02020603050405020304" pitchFamily="18" charset="0"/>
              </a:rPr>
              <a:t>The letter–sound correspondence introduced in this lesson is </a:t>
            </a:r>
            <a:r>
              <a:rPr lang="en-AU" sz="1200" b="1" kern="1200">
                <a:effectLst/>
                <a:latin typeface="Calibri" panose="020F0502020204030204" pitchFamily="34" charset="0"/>
                <a:ea typeface="Times New Roman" panose="02020603050405020304" pitchFamily="18" charset="0"/>
              </a:rPr>
              <a:t>e</a:t>
            </a:r>
            <a:r>
              <a:rPr lang="en-AU" sz="1200" kern="1200">
                <a:effectLst/>
                <a:latin typeface="Calibri" panose="020F0502020204030204" pitchFamily="34" charset="0"/>
                <a:ea typeface="Times New Roman" panose="02020603050405020304" pitchFamily="18" charset="0"/>
              </a:rPr>
              <a:t> making an /e/ sound.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a:effectLst/>
              <a:latin typeface="Calibri" panose="020F0502020204030204" pitchFamily="34" charset="0"/>
              <a:ea typeface="Times New Roman" panose="02020603050405020304" pitchFamily="18"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14</a:t>
            </a:fld>
            <a:endParaRPr lang="en-AU"/>
          </a:p>
        </p:txBody>
      </p:sp>
    </p:spTree>
    <p:extLst>
      <p:ext uri="{BB962C8B-B14F-4D97-AF65-F5344CB8AC3E}">
        <p14:creationId xmlns:p14="http://schemas.microsoft.com/office/powerpoint/2010/main" val="21908671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solidFill>
                  <a:srgbClr val="0E1E42"/>
                </a:solidFill>
                <a:ea typeface="+mj-lt"/>
                <a:cs typeface="Calibri"/>
              </a:rPr>
              <a:t>Say: </a:t>
            </a:r>
          </a:p>
          <a:p>
            <a:pPr marL="171450" indent="-171450">
              <a:buFont typeface="Arial" panose="020B0604020202020204" pitchFamily="34" charset="0"/>
              <a:buChar char="•"/>
            </a:pPr>
            <a:r>
              <a:rPr lang="en-US" dirty="0">
                <a:solidFill>
                  <a:srgbClr val="0E1E42"/>
                </a:solidFill>
                <a:ea typeface="+mj-lt"/>
                <a:cs typeface="Calibri"/>
              </a:rPr>
              <a:t>today we are learning the letter </a:t>
            </a:r>
            <a:r>
              <a:rPr lang="en-US" b="1" dirty="0">
                <a:solidFill>
                  <a:srgbClr val="0E1E42"/>
                </a:solidFill>
                <a:ea typeface="+mj-lt"/>
                <a:cs typeface="Calibri"/>
              </a:rPr>
              <a:t>e</a:t>
            </a:r>
          </a:p>
          <a:p>
            <a:pPr marL="171450" indent="-171450">
              <a:buFont typeface="Arial" panose="020B0604020202020204" pitchFamily="34" charset="0"/>
              <a:buChar char="•"/>
            </a:pPr>
            <a:r>
              <a:rPr lang="en-US" dirty="0">
                <a:solidFill>
                  <a:srgbClr val="0E1E42"/>
                </a:solidFill>
                <a:ea typeface="+mj-lt"/>
                <a:cs typeface="Calibri"/>
              </a:rPr>
              <a:t>the sound that </a:t>
            </a:r>
            <a:r>
              <a:rPr lang="en-US" b="1" dirty="0">
                <a:solidFill>
                  <a:srgbClr val="0E1E42"/>
                </a:solidFill>
                <a:ea typeface="+mj-lt"/>
                <a:cs typeface="Calibri"/>
              </a:rPr>
              <a:t>e </a:t>
            </a:r>
            <a:r>
              <a:rPr lang="en-US" dirty="0">
                <a:solidFill>
                  <a:srgbClr val="0E1E42"/>
                </a:solidFill>
                <a:ea typeface="+mj-lt"/>
                <a:cs typeface="Calibri"/>
              </a:rPr>
              <a:t>makes is /e/.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Demonstrate tracing over the letter on a large screen, beginning at the green dot and ending at the red dot, while saying the target sound.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 </a:t>
            </a:r>
            <a:r>
              <a:rPr lang="en-US" b="1" dirty="0"/>
              <a:t>e </a:t>
            </a:r>
            <a:r>
              <a:rPr lang="en-US" dirty="0"/>
              <a:t>says /e/</a:t>
            </a: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15</a:t>
            </a:fld>
            <a:endParaRPr lang="en-AU"/>
          </a:p>
        </p:txBody>
      </p:sp>
    </p:spTree>
    <p:extLst>
      <p:ext uri="{BB962C8B-B14F-4D97-AF65-F5344CB8AC3E}">
        <p14:creationId xmlns:p14="http://schemas.microsoft.com/office/powerpoint/2010/main" val="268587810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We do</a:t>
            </a:r>
          </a:p>
          <a:p>
            <a:endParaRPr lang="en-US"/>
          </a:p>
          <a:p>
            <a:r>
              <a:rPr lang="en-US"/>
              <a:t>Demonstrate tracing the letter and saying the target sound while students do the same in the air, on the carpet or on a mini-whiteboard.</a:t>
            </a:r>
          </a:p>
          <a:p>
            <a:pPr marL="171450" indent="-171450">
              <a:buFont typeface="Arial" panose="020B0604020202020204" pitchFamily="34" charset="0"/>
              <a:buChar char="•"/>
            </a:pPr>
            <a:r>
              <a:rPr lang="en-US" b="1"/>
              <a:t>e</a:t>
            </a:r>
            <a:r>
              <a:rPr lang="en-US"/>
              <a:t> says /e/</a:t>
            </a:r>
          </a:p>
          <a:p>
            <a:endParaRPr lang="en-US"/>
          </a:p>
          <a:p>
            <a:r>
              <a:rPr lang="en-US"/>
              <a:t>Check that students are using the correct entry and exit points and give feedback.</a:t>
            </a:r>
            <a:endParaRPr lang="en-AU"/>
          </a:p>
          <a:p>
            <a:endParaRPr lang="en-US"/>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16</a:t>
            </a:fld>
            <a:endParaRPr lang="en-AU"/>
          </a:p>
        </p:txBody>
      </p:sp>
    </p:spTree>
    <p:extLst>
      <p:ext uri="{BB962C8B-B14F-4D97-AF65-F5344CB8AC3E}">
        <p14:creationId xmlns:p14="http://schemas.microsoft.com/office/powerpoint/2010/main" val="27652584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 do</a:t>
            </a:r>
          </a:p>
          <a:p>
            <a:endParaRPr lang="en-US" dirty="0"/>
          </a:p>
          <a:p>
            <a:r>
              <a:rPr lang="en-US" dirty="0"/>
              <a:t>Demonstrate saying each word aloud and listening for or isolating the beginning sound to find which words begin with /e/: </a:t>
            </a:r>
            <a:r>
              <a:rPr lang="en-US" b="1" dirty="0"/>
              <a:t>exit</a:t>
            </a:r>
            <a:r>
              <a:rPr lang="en-US" b="0" dirty="0"/>
              <a:t>,</a:t>
            </a:r>
            <a:r>
              <a:rPr lang="en-US" b="1" dirty="0"/>
              <a:t> pig</a:t>
            </a:r>
            <a:r>
              <a:rPr lang="en-US" b="0" dirty="0"/>
              <a:t>,</a:t>
            </a:r>
            <a:r>
              <a:rPr lang="en-US" b="1" dirty="0"/>
              <a:t> everyone</a:t>
            </a:r>
            <a:r>
              <a:rPr lang="en-US" b="0" dirty="0"/>
              <a:t>.</a:t>
            </a:r>
          </a:p>
          <a:p>
            <a:endParaRPr lang="en-AU" dirty="0"/>
          </a:p>
          <a:p>
            <a:endParaRPr lang="en-US"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17</a:t>
            </a:fld>
            <a:endParaRPr lang="en-AU"/>
          </a:p>
        </p:txBody>
      </p:sp>
    </p:spTree>
    <p:extLst>
      <p:ext uri="{BB962C8B-B14F-4D97-AF65-F5344CB8AC3E}">
        <p14:creationId xmlns:p14="http://schemas.microsoft.com/office/powerpoint/2010/main" val="425803610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say each word aloud with teacher support and listen for or isolate the beginning sound to find which words begin with /e/: </a:t>
            </a:r>
            <a:r>
              <a:rPr lang="en-US" b="1" dirty="0"/>
              <a:t>cake</a:t>
            </a:r>
            <a:r>
              <a:rPr lang="en-US" b="0" dirty="0"/>
              <a:t>,</a:t>
            </a:r>
            <a:r>
              <a:rPr lang="en-US" b="1" dirty="0"/>
              <a:t> egg</a:t>
            </a:r>
            <a:r>
              <a:rPr lang="en-US" b="0" dirty="0"/>
              <a:t>,</a:t>
            </a:r>
            <a:r>
              <a:rPr lang="en-US" b="1" dirty="0"/>
              <a:t> exercise</a:t>
            </a:r>
            <a:r>
              <a:rPr lang="en-US" b="0" dirty="0"/>
              <a:t>.</a:t>
            </a:r>
          </a:p>
          <a:p>
            <a:endParaRPr lang="en-US" dirty="0"/>
          </a:p>
          <a:p>
            <a:endParaRPr lang="en-US" dirty="0"/>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18</a:t>
            </a:fld>
            <a:endParaRPr lang="en-AU"/>
          </a:p>
        </p:txBody>
      </p:sp>
    </p:spTree>
    <p:extLst>
      <p:ext uri="{BB962C8B-B14F-4D97-AF65-F5344CB8AC3E}">
        <p14:creationId xmlns:p14="http://schemas.microsoft.com/office/powerpoint/2010/main" val="22609981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19</a:t>
            </a:fld>
            <a:endParaRPr lang="en-AU"/>
          </a:p>
        </p:txBody>
      </p:sp>
    </p:spTree>
    <p:extLst>
      <p:ext uri="{BB962C8B-B14F-4D97-AF65-F5344CB8AC3E}">
        <p14:creationId xmlns:p14="http://schemas.microsoft.com/office/powerpoint/2010/main" val="346483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Phonemic awareness review</a:t>
            </a:r>
          </a:p>
          <a:p>
            <a:endParaRPr lang="en-US" b="1"/>
          </a:p>
          <a:p>
            <a:r>
              <a:rPr lang="en-US" b="1"/>
              <a:t>Robot sounds: </a:t>
            </a:r>
            <a:r>
              <a:rPr lang="en-US" b="0"/>
              <a:t>targeting phoneme blending (4 sounds)</a:t>
            </a:r>
          </a:p>
          <a:p>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0"/>
              <a:t>For this oral phonemic awareness activity, remember to focus on sounds, not spelling. </a:t>
            </a:r>
          </a:p>
          <a:p>
            <a:endParaRPr lang="en-US" b="0"/>
          </a:p>
          <a:p>
            <a:r>
              <a:rPr lang="en-US" b="0"/>
              <a:t>Tell students that you are a broken sound robot who can say single sounds but can’t blend to say the word, so you need their help. </a:t>
            </a:r>
          </a:p>
          <a:p>
            <a:endParaRPr lang="en-US" b="0"/>
          </a:p>
          <a:p>
            <a:r>
              <a:rPr lang="en-US" b="0"/>
              <a:t>Say the single sounds in the word </a:t>
            </a:r>
            <a:r>
              <a:rPr lang="en-US" b="1"/>
              <a:t>flute</a:t>
            </a:r>
            <a:r>
              <a:rPr lang="en-US" b="0"/>
              <a:t>: </a:t>
            </a:r>
            <a:r>
              <a:rPr lang="en-US" b="1" i="1"/>
              <a:t>/f/, /l/, /</a:t>
            </a:r>
            <a:r>
              <a:rPr lang="en-US" b="1" i="1" err="1"/>
              <a:t>oo</a:t>
            </a:r>
            <a:r>
              <a:rPr lang="en-US" b="1" i="1"/>
              <a:t>/, /t/</a:t>
            </a:r>
            <a:r>
              <a:rPr lang="en-US" b="0" i="0"/>
              <a:t> </a:t>
            </a:r>
            <a:endParaRPr lang="en-US" b="0" i="1"/>
          </a:p>
          <a:p>
            <a:endParaRPr lang="en-US" b="0"/>
          </a:p>
          <a:p>
            <a:r>
              <a:rPr lang="en-US" b="0"/>
              <a:t>Students then say:</a:t>
            </a:r>
          </a:p>
          <a:p>
            <a:pPr marL="228600" indent="-228600">
              <a:buFont typeface="Arial" panose="020B0604020202020204" pitchFamily="34" charset="0"/>
              <a:buChar char="•"/>
            </a:pPr>
            <a:r>
              <a:rPr lang="en-US" b="0" i="1"/>
              <a:t>/f/, /l/, /</a:t>
            </a:r>
            <a:r>
              <a:rPr lang="en-US" b="0" i="1" err="1"/>
              <a:t>oo</a:t>
            </a:r>
            <a:r>
              <a:rPr lang="en-US" b="0" i="1"/>
              <a:t>/, /t/</a:t>
            </a:r>
          </a:p>
          <a:p>
            <a:pPr marL="228600" indent="-228600">
              <a:buFont typeface="Arial" panose="020B0604020202020204" pitchFamily="34" charset="0"/>
              <a:buChar char="•"/>
            </a:pPr>
            <a:r>
              <a:rPr lang="en-US" b="0" i="1" err="1"/>
              <a:t>fffflllloooot</a:t>
            </a:r>
            <a:endParaRPr lang="en-US" b="0" i="1"/>
          </a:p>
          <a:p>
            <a:pPr marL="228600" indent="-228600">
              <a:buFont typeface="Arial" panose="020B0604020202020204" pitchFamily="34" charset="0"/>
              <a:buChar char="•"/>
            </a:pPr>
            <a:r>
              <a:rPr lang="en-US" b="0" i="1"/>
              <a:t>flute.</a:t>
            </a: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b="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0"/>
              <a:t>Students can use some robot hand actions to reinforce the process.</a:t>
            </a:r>
          </a:p>
          <a:p>
            <a:endParaRPr lang="en-US" b="0"/>
          </a:p>
          <a:p>
            <a:pPr marL="0" indent="0">
              <a:buFont typeface="Arial" panose="020B0604020202020204" pitchFamily="34" charset="0"/>
              <a:buNone/>
            </a:pPr>
            <a:r>
              <a:rPr lang="en-US" b="0"/>
              <a:t>Repeat with the following words:</a:t>
            </a:r>
          </a:p>
          <a:p>
            <a:pPr marL="171450" indent="-171450">
              <a:buFont typeface="Arial" panose="020B0604020202020204" pitchFamily="34" charset="0"/>
              <a:buChar char="•"/>
            </a:pPr>
            <a:r>
              <a:rPr lang="en-US" b="1"/>
              <a:t>/f/, /l/, /a/, /g/</a:t>
            </a:r>
            <a:r>
              <a:rPr lang="en-US" b="0"/>
              <a:t> (flag)</a:t>
            </a:r>
          </a:p>
          <a:p>
            <a:pPr marL="171450" indent="-171450">
              <a:buFont typeface="Arial" panose="020B0604020202020204" pitchFamily="34" charset="0"/>
              <a:buChar char="•"/>
            </a:pPr>
            <a:r>
              <a:rPr lang="en-US" b="1"/>
              <a:t>/b/, /ē/, /n/, /z/ </a:t>
            </a:r>
            <a:r>
              <a:rPr lang="en-US" b="0"/>
              <a:t>(beans)</a:t>
            </a:r>
          </a:p>
          <a:p>
            <a:pPr marL="171450" indent="-171450">
              <a:buFont typeface="Arial" panose="020B0604020202020204" pitchFamily="34" charset="0"/>
              <a:buChar char="•"/>
            </a:pPr>
            <a:r>
              <a:rPr lang="en-US" b="1"/>
              <a:t>/p/, /ē/, /p/, /l/ </a:t>
            </a:r>
            <a:r>
              <a:rPr lang="en-US" b="0"/>
              <a:t>(people)</a:t>
            </a:r>
          </a:p>
          <a:p>
            <a:pPr marL="171450" indent="-171450">
              <a:buFont typeface="Arial" panose="020B0604020202020204" pitchFamily="34" charset="0"/>
              <a:buChar char="•"/>
            </a:pPr>
            <a:endParaRPr lang="en-US" b="0"/>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blending the sounds to say the word, model the process then support students to try again.</a:t>
            </a:r>
            <a:endParaRPr lang="en-US" b="1">
              <a:ea typeface="Calibri"/>
              <a:cs typeface="Calibri"/>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a:t>
            </a:fld>
            <a:endParaRPr lang="en-AU"/>
          </a:p>
        </p:txBody>
      </p:sp>
    </p:spTree>
    <p:extLst>
      <p:ext uri="{BB962C8B-B14F-4D97-AF65-F5344CB8AC3E}">
        <p14:creationId xmlns:p14="http://schemas.microsoft.com/office/powerpoint/2010/main" val="6366716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20</a:t>
            </a:fld>
            <a:endParaRPr lang="en-AU"/>
          </a:p>
        </p:txBody>
      </p:sp>
    </p:spTree>
    <p:extLst>
      <p:ext uri="{BB962C8B-B14F-4D97-AF65-F5344CB8AC3E}">
        <p14:creationId xmlns:p14="http://schemas.microsoft.com/office/powerpoint/2010/main" val="2682480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Re-read the first two words.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say each letter–sound correspondence then blend these sounds to read the word.</a:t>
            </a:r>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21</a:t>
            </a:fld>
            <a:endParaRPr lang="en-AU"/>
          </a:p>
        </p:txBody>
      </p:sp>
    </p:spTree>
    <p:extLst>
      <p:ext uri="{BB962C8B-B14F-4D97-AF65-F5344CB8AC3E}">
        <p14:creationId xmlns:p14="http://schemas.microsoft.com/office/powerpoint/2010/main" val="247083595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Provide as much support for students as needed.</a:t>
            </a:r>
            <a:endParaRPr lang="en-AU"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22</a:t>
            </a:fld>
            <a:endParaRPr lang="en-AU"/>
          </a:p>
        </p:txBody>
      </p:sp>
    </p:spTree>
    <p:extLst>
      <p:ext uri="{BB962C8B-B14F-4D97-AF65-F5344CB8AC3E}">
        <p14:creationId xmlns:p14="http://schemas.microsoft.com/office/powerpoint/2010/main" val="1222431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23</a:t>
            </a:fld>
            <a:endParaRPr lang="en-AU"/>
          </a:p>
        </p:txBody>
      </p:sp>
    </p:spTree>
    <p:extLst>
      <p:ext uri="{BB962C8B-B14F-4D97-AF65-F5344CB8AC3E}">
        <p14:creationId xmlns:p14="http://schemas.microsoft.com/office/powerpoint/2010/main" val="158556780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students as needed.</a:t>
            </a: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 re-read the first two words.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a:t>To read the new word students participate in saying each letter–sound correspondence then blending these sounds to read the word.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a:p>
            <a:endParaRPr lang="en-AU"/>
          </a:p>
          <a:p>
            <a:endParaRPr lang="en-AU"/>
          </a:p>
          <a:p>
            <a:endParaRPr lang="en-AU"/>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24</a:t>
            </a:fld>
            <a:endParaRPr lang="en-AU"/>
          </a:p>
        </p:txBody>
      </p:sp>
    </p:spTree>
    <p:extLst>
      <p:ext uri="{BB962C8B-B14F-4D97-AF65-F5344CB8AC3E}">
        <p14:creationId xmlns:p14="http://schemas.microsoft.com/office/powerpoint/2010/main" val="334184229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represents the word to be written: </a:t>
            </a:r>
            <a:r>
              <a:rPr lang="en-US" b="1" dirty="0"/>
              <a:t>net</a:t>
            </a:r>
            <a:r>
              <a:rPr lang="en-US" b="0" dirty="0"/>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endParaRPr lang="en-AU" dirty="0"/>
          </a:p>
          <a:p>
            <a:pPr marL="171450" indent="-171450">
              <a:buFont typeface="Arial" panose="020B0604020202020204" pitchFamily="34" charset="0"/>
              <a:buChar char="•"/>
            </a:pPr>
            <a:endParaRPr lang="en-US" dirty="0"/>
          </a:p>
          <a:p>
            <a:r>
              <a:rPr lang="en-US" dirty="0"/>
              <a:t>Note: Letter formation and placement can also be a focus here. </a:t>
            </a:r>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25</a:t>
            </a:fld>
            <a:endParaRPr lang="en-AU"/>
          </a:p>
        </p:txBody>
      </p:sp>
    </p:spTree>
    <p:extLst>
      <p:ext uri="{BB962C8B-B14F-4D97-AF65-F5344CB8AC3E}">
        <p14:creationId xmlns:p14="http://schemas.microsoft.com/office/powerpoint/2010/main" val="34180643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net, met.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26</a:t>
            </a:fld>
            <a:endParaRPr lang="en-AU"/>
          </a:p>
        </p:txBody>
      </p:sp>
    </p:spTree>
    <p:extLst>
      <p:ext uri="{BB962C8B-B14F-4D97-AF65-F5344CB8AC3E}">
        <p14:creationId xmlns:p14="http://schemas.microsoft.com/office/powerpoint/2010/main" val="1806064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images represent the words to be written: </a:t>
            </a:r>
            <a:r>
              <a:rPr lang="en-US" b="1" dirty="0"/>
              <a:t>net</a:t>
            </a:r>
            <a:r>
              <a:rPr lang="en-US" b="0" dirty="0"/>
              <a:t>,</a:t>
            </a:r>
            <a:r>
              <a:rPr lang="en-US" b="1" dirty="0"/>
              <a:t> met, ten</a:t>
            </a:r>
            <a:r>
              <a:rPr lang="en-US" b="0" dirty="0"/>
              <a:t>.</a:t>
            </a:r>
            <a:endParaRPr lang="en-AU" b="0" dirty="0"/>
          </a:p>
          <a:p>
            <a:endParaRPr lang="en-AU" dirty="0"/>
          </a:p>
          <a:p>
            <a:r>
              <a:rPr lang="en-US" dirty="0"/>
              <a:t>Demonstrate:</a:t>
            </a:r>
          </a:p>
          <a:p>
            <a:pPr marL="171450" indent="-171450">
              <a:buFont typeface="Arial" panose="020B0604020202020204" pitchFamily="34" charset="0"/>
              <a:buChar char="•"/>
            </a:pPr>
            <a:r>
              <a:rPr lang="en-US" dirty="0"/>
              <a:t>saying the new word aloud </a:t>
            </a:r>
          </a:p>
          <a:p>
            <a:pPr marL="171450" indent="-171450">
              <a:buFont typeface="Arial" panose="020B0604020202020204" pitchFamily="34" charset="0"/>
              <a:buChar char="•"/>
            </a:pPr>
            <a:r>
              <a:rPr lang="en-US" dirty="0"/>
              <a:t>segmenting individual sounds, recording the relevant letters as you do so</a:t>
            </a:r>
          </a:p>
          <a:p>
            <a:pPr marL="171450" indent="-171450">
              <a:buFont typeface="Arial" panose="020B0604020202020204" pitchFamily="34" charset="0"/>
              <a:buChar char="•"/>
            </a:pPr>
            <a:r>
              <a:rPr lang="en-US" dirty="0"/>
              <a:t>re-reading the word to make sure it is correct </a:t>
            </a:r>
            <a:r>
              <a:rPr lang="en-US" sz="1200" dirty="0">
                <a:latin typeface="+mn-lt"/>
              </a:rPr>
              <a:t>by</a:t>
            </a:r>
            <a:r>
              <a:rPr lang="en-US" dirty="0"/>
              <a:t> saying the individual sounds, blending them together, then saying the complete word.</a:t>
            </a:r>
          </a:p>
          <a:p>
            <a:pPr marL="171450" indent="-171450">
              <a:buFont typeface="Arial" panose="020B0604020202020204" pitchFamily="34" charset="0"/>
              <a:buChar char="•"/>
            </a:pPr>
            <a:endParaRPr lang="en-US" dirty="0"/>
          </a:p>
          <a:p>
            <a:r>
              <a:rPr lang="en-US" dirty="0"/>
              <a:t>Note: Letter formation and placement can also be a focus here. </a:t>
            </a:r>
          </a:p>
        </p:txBody>
      </p:sp>
      <p:sp>
        <p:nvSpPr>
          <p:cNvPr id="4" name="Slide Number Placeholder 3"/>
          <p:cNvSpPr>
            <a:spLocks noGrp="1"/>
          </p:cNvSpPr>
          <p:nvPr>
            <p:ph type="sldNum" sz="quarter" idx="5"/>
          </p:nvPr>
        </p:nvSpPr>
        <p:spPr/>
        <p:txBody>
          <a:bodyPr/>
          <a:lstStyle/>
          <a:p>
            <a:fld id="{5A44A9DE-4760-4494-A2B3-6554A63B8D88}" type="slidenum">
              <a:rPr lang="en-AU" smtClean="0"/>
              <a:t>27</a:t>
            </a:fld>
            <a:endParaRPr lang="en-AU"/>
          </a:p>
        </p:txBody>
      </p:sp>
    </p:spTree>
    <p:extLst>
      <p:ext uri="{BB962C8B-B14F-4D97-AF65-F5344CB8AC3E}">
        <p14:creationId xmlns:p14="http://schemas.microsoft.com/office/powerpoint/2010/main" val="9771239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latin typeface="+mn-lt"/>
              </a:rPr>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latin typeface="+mn-lt"/>
              </a:rPr>
              <a:t>The image represents the word to be written: </a:t>
            </a:r>
            <a:r>
              <a:rPr lang="en-US" sz="1200" b="1">
                <a:latin typeface="+mn-lt"/>
              </a:rPr>
              <a:t>pen</a:t>
            </a:r>
            <a:r>
              <a:rPr lang="en-US" sz="1200" b="0">
                <a:latin typeface="+mn-lt"/>
              </a:rPr>
              <a:t>.</a:t>
            </a:r>
            <a:endParaRPr lang="en-AU" sz="1200" b="0">
              <a:latin typeface="+mn-lt"/>
            </a:endParaRPr>
          </a:p>
          <a:p>
            <a:endParaRPr lang="en-US" sz="1200">
              <a:highlight>
                <a:srgbClr val="FFFF00"/>
              </a:highlight>
              <a:latin typeface="+mn-lt"/>
            </a:endParaRPr>
          </a:p>
          <a:p>
            <a:r>
              <a:rPr lang="en-US" sz="1200" u="none">
                <a:highlight>
                  <a:srgbClr val="FFFF00"/>
                </a:highlight>
                <a:latin typeface="+mn-lt"/>
              </a:rPr>
              <a:t>Support and scaffold students to:</a:t>
            </a:r>
          </a:p>
          <a:p>
            <a:pPr marL="171450" indent="-171450">
              <a:buFont typeface="Arial" panose="020B0604020202020204" pitchFamily="34" charset="0"/>
              <a:buChar char="•"/>
            </a:pPr>
            <a:r>
              <a:rPr lang="en-US" sz="1200" u="none">
                <a:highlight>
                  <a:srgbClr val="FFFF00"/>
                </a:highlight>
                <a:latin typeface="+mn-lt"/>
              </a:rPr>
              <a:t>say the word aloud and segment the individual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r>
              <a:rPr lang="en-US" sz="1200" u="none">
                <a:highlight>
                  <a:srgbClr val="FFFF00"/>
                </a:highlight>
                <a:latin typeface="+mn-lt"/>
              </a:rPr>
              <a:t>on their mini-whiteboards or on paper</a:t>
            </a:r>
          </a:p>
          <a:p>
            <a:pPr marL="171450" indent="-171450">
              <a:buFont typeface="Arial" panose="020B0604020202020204" pitchFamily="34" charset="0"/>
              <a:buChar char="•"/>
            </a:pPr>
            <a:r>
              <a:rPr lang="en-US" sz="1200" u="none">
                <a:highlight>
                  <a:srgbClr val="FFFF00"/>
                </a:highlight>
                <a:latin typeface="+mn-lt"/>
              </a:rPr>
              <a:t>r</a:t>
            </a:r>
            <a:r>
              <a:rPr lang="en-US" sz="1200">
                <a:latin typeface="+mn-lt"/>
              </a:rPr>
              <a:t>e-read the word to make sure it is correct by</a:t>
            </a:r>
            <a:r>
              <a:rPr lang="en-US"/>
              <a:t> saying the individual sounds, blending them together, then saying the complete word.</a:t>
            </a:r>
            <a:r>
              <a:rPr lang="en-US" sz="1200">
                <a:latin typeface="+mn-lt"/>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teacher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latin typeface="+mn-lt"/>
            </a:endParaRPr>
          </a:p>
        </p:txBody>
      </p:sp>
      <p:sp>
        <p:nvSpPr>
          <p:cNvPr id="4" name="Slide Number Placeholder 3"/>
          <p:cNvSpPr>
            <a:spLocks noGrp="1"/>
          </p:cNvSpPr>
          <p:nvPr>
            <p:ph type="sldNum" sz="quarter" idx="5"/>
          </p:nvPr>
        </p:nvSpPr>
        <p:spPr/>
        <p:txBody>
          <a:bodyPr/>
          <a:lstStyle/>
          <a:p>
            <a:fld id="{5A44A9DE-4760-4494-A2B3-6554A63B8D88}" type="slidenum">
              <a:rPr lang="en-AU" smtClean="0"/>
              <a:t>28</a:t>
            </a:fld>
            <a:endParaRPr lang="en-AU"/>
          </a:p>
        </p:txBody>
      </p:sp>
    </p:spTree>
    <p:extLst>
      <p:ext uri="{BB962C8B-B14F-4D97-AF65-F5344CB8AC3E}">
        <p14:creationId xmlns:p14="http://schemas.microsoft.com/office/powerpoint/2010/main" val="337001732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Provide as much support for individual students as needed.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pen</a:t>
            </a:r>
            <a:r>
              <a:rPr lang="en-US" b="0"/>
              <a:t>,</a:t>
            </a:r>
            <a:r>
              <a:rPr lang="en-US" b="1"/>
              <a:t> men</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a:effectLst/>
              <a:latin typeface="+mn-lt"/>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29</a:t>
            </a:fld>
            <a:endParaRPr lang="en-AU"/>
          </a:p>
        </p:txBody>
      </p:sp>
    </p:spTree>
    <p:extLst>
      <p:ext uri="{BB962C8B-B14F-4D97-AF65-F5344CB8AC3E}">
        <p14:creationId xmlns:p14="http://schemas.microsoft.com/office/powerpoint/2010/main" val="5102015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a:p>
          <a:p>
            <a:r>
              <a:rPr lang="en-US"/>
              <a:t>Tell the students what the pictures represent (</a:t>
            </a:r>
            <a:r>
              <a:rPr lang="en-US" b="1"/>
              <a:t>pear</a:t>
            </a:r>
            <a:r>
              <a:rPr lang="en-US" b="0"/>
              <a:t>,</a:t>
            </a:r>
            <a:r>
              <a:rPr lang="en-US" b="1"/>
              <a:t> truck</a:t>
            </a:r>
            <a:r>
              <a:rPr lang="en-US" b="0"/>
              <a:t>,</a:t>
            </a:r>
            <a:r>
              <a:rPr lang="en-US" b="1"/>
              <a:t> motorbike</a:t>
            </a:r>
            <a:r>
              <a:rPr lang="en-US" b="0"/>
              <a:t>,</a:t>
            </a:r>
            <a:r>
              <a:rPr lang="en-US" b="1"/>
              <a:t> noodles</a:t>
            </a:r>
            <a:r>
              <a:rPr lang="en-US" b="0"/>
              <a:t>,</a:t>
            </a:r>
            <a:r>
              <a:rPr lang="en-US" b="1"/>
              <a:t> anchor</a:t>
            </a:r>
            <a:r>
              <a:rPr lang="en-US" b="0"/>
              <a:t>,</a:t>
            </a:r>
            <a:r>
              <a:rPr lang="en-US" b="1"/>
              <a:t> ink</a:t>
            </a:r>
            <a:r>
              <a:rPr lang="en-US"/>
              <a:t>). Have them repeat the words after you.</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1: </a:t>
            </a:r>
            <a:r>
              <a:rPr lang="en-US"/>
              <a:t>Say three of the words to the students. Ask students to place their hands on their head if they hear a word that starts with the /a/ sound. Repeat with /t/, /p/, /</a:t>
            </a:r>
            <a:r>
              <a:rPr lang="en-US" err="1"/>
              <a:t>i</a:t>
            </a:r>
            <a:r>
              <a:rPr lang="en-US"/>
              <a:t>/, /n/, /m/.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Option 2: </a:t>
            </a:r>
            <a:r>
              <a:rPr lang="en-US" b="0"/>
              <a:t>Ask </a:t>
            </a:r>
            <a:r>
              <a:rPr lang="en-US"/>
              <a:t>students: </a:t>
            </a:r>
            <a:r>
              <a:rPr lang="en-US" i="1"/>
              <a:t>Which one starts with /a/? </a:t>
            </a:r>
            <a:r>
              <a:rPr lang="en-US" i="0"/>
              <a:t>Students say the matching word aloud. </a:t>
            </a:r>
            <a:r>
              <a:rPr lang="en-US"/>
              <a:t>Repeat with /t/, /p/, /</a:t>
            </a:r>
            <a:r>
              <a:rPr lang="en-US" err="1"/>
              <a:t>i</a:t>
            </a:r>
            <a:r>
              <a:rPr lang="en-US"/>
              <a:t>/, /n/, /m/.</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Provide corrective feedback as needed:</a:t>
            </a:r>
          </a:p>
          <a:p>
            <a:r>
              <a:rPr lang="en-US"/>
              <a:t>If any students have difficulty identifying the correct word, model isolating the initial sound of that word.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b="1"/>
              <a:t>Note:</a:t>
            </a:r>
            <a:r>
              <a:rPr lang="en-US"/>
              <a:t> You may choose to ask a particular student/group/row of students for each sound. </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a:t>
            </a:fld>
            <a:endParaRPr lang="en-AU"/>
          </a:p>
        </p:txBody>
      </p:sp>
    </p:spTree>
    <p:extLst>
      <p:ext uri="{BB962C8B-B14F-4D97-AF65-F5344CB8AC3E}">
        <p14:creationId xmlns:p14="http://schemas.microsoft.com/office/powerpoint/2010/main" val="41270868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a:t>Provide as much support for individual students as needed.</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The images represent the words to be written</a:t>
            </a:r>
            <a:r>
              <a:rPr lang="en-US" b="0"/>
              <a:t>:</a:t>
            </a:r>
            <a:r>
              <a:rPr lang="en-US" b="1"/>
              <a:t> pen</a:t>
            </a:r>
            <a:r>
              <a:rPr lang="en-US" b="0"/>
              <a:t>,</a:t>
            </a:r>
            <a:r>
              <a:rPr lang="en-US" b="1"/>
              <a:t> men</a:t>
            </a:r>
            <a:r>
              <a:rPr lang="en-US" b="0"/>
              <a:t>,</a:t>
            </a:r>
            <a:r>
              <a:rPr lang="en-US" b="1"/>
              <a:t> pet</a:t>
            </a:r>
            <a:r>
              <a:rPr lang="en-US" b="0"/>
              <a:t>.</a:t>
            </a:r>
            <a:endParaRPr lang="en-AU" b="0"/>
          </a:p>
          <a:p>
            <a:endParaRPr lang="en-AU"/>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u="none">
                <a:highlight>
                  <a:srgbClr val="FFFF00"/>
                </a:highlight>
                <a:latin typeface="+mn-lt"/>
              </a:rPr>
              <a:t>Support and scaffold students to:</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 the new word aloud and segment individual sounds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write the letters that represent each sound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re-read the word to make sure it is correct </a:t>
            </a:r>
            <a:r>
              <a:rPr lang="en-US" sz="1200">
                <a:latin typeface="+mn-lt"/>
              </a:rPr>
              <a:t>by</a:t>
            </a:r>
            <a:r>
              <a:rPr lang="en-US"/>
              <a:t> saying the individual sounds, blending them together, then saying the complete word. </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a:effectLst/>
                <a:latin typeface="+mn-lt"/>
                <a:cs typeface="+mn-cs"/>
              </a:rPr>
              <a:t>Students </a:t>
            </a:r>
            <a:r>
              <a:rPr lang="en-US" sz="1200">
                <a:effectLst/>
                <a:latin typeface="+mn-lt"/>
                <a:cs typeface="Times New Roman" panose="02020603050405020304" pitchFamily="18" charset="0"/>
              </a:rPr>
              <a:t>place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30</a:t>
            </a:fld>
            <a:endParaRPr lang="en-AU"/>
          </a:p>
        </p:txBody>
      </p:sp>
    </p:spTree>
    <p:extLst>
      <p:ext uri="{BB962C8B-B14F-4D97-AF65-F5344CB8AC3E}">
        <p14:creationId xmlns:p14="http://schemas.microsoft.com/office/powerpoint/2010/main" val="420486694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a:solidFill>
                  <a:srgbClr val="404040"/>
                </a:solidFill>
                <a:effectLst/>
                <a:latin typeface="Verdana" panose="020B0604030504040204" pitchFamily="34" charset="0"/>
                <a:cs typeface="Times New Roman" panose="02020603050405020304" pitchFamily="18" charset="0"/>
              </a:rPr>
              <a:t>I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1">
              <a:solidFill>
                <a:srgbClr val="404040"/>
              </a:solidFill>
              <a:effectLst/>
              <a:latin typeface="Verdana" panose="020B060403050404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Demonstrate reading the sentence. </a:t>
            </a:r>
          </a:p>
          <a:p>
            <a:pPr>
              <a:lnSpc>
                <a:spcPct val="107000"/>
              </a:lnSpc>
              <a:spcAft>
                <a:spcPts val="800"/>
              </a:spcAft>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a:lnSpc>
                <a:spcPct val="107000"/>
              </a:lnSpc>
              <a:spcAft>
                <a:spcPts val="800"/>
              </a:spcAft>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As you do so: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a:effectLst/>
                <a:latin typeface="Aptos" panose="020B0004020202020204" pitchFamily="34" charset="0"/>
                <a:ea typeface="Aptos" panose="020B0004020202020204" pitchFamily="34" charset="0"/>
                <a:cs typeface="Times New Roman" panose="02020603050405020304" pitchFamily="18" charset="0"/>
              </a:rPr>
              <a:t>draw students’ attention to </a:t>
            </a:r>
            <a:r>
              <a:rPr lang="en-US" sz="1200" b="1">
                <a:effectLst/>
                <a:latin typeface="Aptos" panose="020B0004020202020204" pitchFamily="34" charset="0"/>
                <a:ea typeface="Aptos" panose="020B0004020202020204" pitchFamily="34" charset="0"/>
                <a:cs typeface="Times New Roman" panose="02020603050405020304" pitchFamily="18" charset="0"/>
              </a:rPr>
              <a:t>‘</a:t>
            </a:r>
            <a:r>
              <a:rPr lang="en-US" sz="1200" b="1" err="1">
                <a:effectLst/>
                <a:latin typeface="Aptos" panose="020B0004020202020204" pitchFamily="34" charset="0"/>
                <a:ea typeface="Aptos" panose="020B0004020202020204" pitchFamily="34" charset="0"/>
                <a:cs typeface="Times New Roman" panose="02020603050405020304" pitchFamily="18" charset="0"/>
              </a:rPr>
              <a:t>i</a:t>
            </a:r>
            <a:r>
              <a:rPr lang="en-US" sz="1200" b="1">
                <a:effectLst/>
                <a:latin typeface="Aptos" panose="020B0004020202020204" pitchFamily="34" charset="0"/>
                <a:ea typeface="Aptos" panose="020B0004020202020204" pitchFamily="34" charset="0"/>
                <a:cs typeface="Times New Roman" panose="02020603050405020304" pitchFamily="18" charset="0"/>
              </a:rPr>
              <a:t>-s</a:t>
            </a:r>
            <a:r>
              <a:rPr lang="en-US" sz="1200">
                <a:effectLst/>
                <a:latin typeface="Aptos" panose="020B0004020202020204" pitchFamily="34" charset="0"/>
                <a:ea typeface="Aptos" panose="020B0004020202020204" pitchFamily="34" charset="0"/>
                <a:cs typeface="Times New Roman" panose="02020603050405020304" pitchFamily="18" charset="0"/>
              </a:rPr>
              <a:t>’ spells </a:t>
            </a:r>
            <a:r>
              <a:rPr lang="en-US" sz="1200" b="1">
                <a:effectLst/>
                <a:latin typeface="Aptos" panose="020B0004020202020204" pitchFamily="34" charset="0"/>
                <a:ea typeface="Aptos" panose="020B0004020202020204" pitchFamily="34" charset="0"/>
                <a:cs typeface="Times New Roman" panose="02020603050405020304" pitchFamily="18" charset="0"/>
              </a:rPr>
              <a:t>‘is’</a:t>
            </a:r>
            <a:r>
              <a:rPr lang="en-US" sz="1200">
                <a:effectLst/>
                <a:latin typeface="Aptos" panose="020B0004020202020204" pitchFamily="34" charset="0"/>
                <a:ea typeface="Aptos" panose="020B0004020202020204" pitchFamily="34" charset="0"/>
                <a:cs typeface="Times New Roman" panose="02020603050405020304" pitchFamily="18" charset="0"/>
              </a:rPr>
              <a:t> </a:t>
            </a: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spcAft>
                <a:spcPts val="800"/>
              </a:spcAft>
              <a:buFont typeface="Symbol" panose="05050102010706020507" pitchFamily="18" charset="2"/>
              <a:buChar char=""/>
              <a:tabLst>
                <a:tab pos="5731510" algn="r"/>
              </a:tabLst>
            </a:pPr>
            <a:r>
              <a:rPr lang="en-US" sz="1200" err="1">
                <a:effectLst/>
                <a:latin typeface="Aptos" panose="020B0004020202020204" pitchFamily="34" charset="0"/>
                <a:ea typeface="Aptos" panose="020B0004020202020204" pitchFamily="34" charset="0"/>
                <a:cs typeface="Times New Roman" panose="02020603050405020304" pitchFamily="18" charset="0"/>
              </a:rPr>
              <a:t>emphasise</a:t>
            </a:r>
            <a:r>
              <a:rPr lang="en-US" sz="1200">
                <a:effectLst/>
                <a:latin typeface="Aptos" panose="020B0004020202020204" pitchFamily="34" charset="0"/>
                <a:ea typeface="Aptos" panose="020B0004020202020204" pitchFamily="34" charset="0"/>
                <a:cs typeface="Times New Roman" panose="02020603050405020304" pitchFamily="18" charset="0"/>
              </a:rPr>
              <a:t> sounding out and blending to read the other words, in particular the words with </a:t>
            </a:r>
            <a:r>
              <a:rPr lang="en-US" sz="1200" b="1">
                <a:effectLst/>
                <a:latin typeface="Aptos" panose="020B0004020202020204" pitchFamily="34" charset="0"/>
                <a:ea typeface="Aptos" panose="020B0004020202020204" pitchFamily="34" charset="0"/>
                <a:cs typeface="Times New Roman" panose="02020603050405020304" pitchFamily="18" charset="0"/>
              </a:rPr>
              <a:t>e</a:t>
            </a:r>
            <a:r>
              <a:rPr lang="en-US" sz="1200" b="0">
                <a:effectLst/>
                <a:latin typeface="Aptos" panose="020B0004020202020204" pitchFamily="34" charset="0"/>
                <a:ea typeface="Aptos" panose="020B0004020202020204" pitchFamily="34" charset="0"/>
                <a:cs typeface="Times New Roman" panose="02020603050405020304" pitchFamily="18" charset="0"/>
              </a:rPr>
              <a:t>.</a:t>
            </a:r>
          </a:p>
          <a:p>
            <a:pPr marL="342900" lvl="0" indent="-342900">
              <a:lnSpc>
                <a:spcPct val="107000"/>
              </a:lnSpc>
              <a:spcAft>
                <a:spcPts val="800"/>
              </a:spcAft>
              <a:buFont typeface="Symbol" panose="05050102010706020507" pitchFamily="18" charset="2"/>
              <a:buChar char=""/>
              <a:tabLst>
                <a:tab pos="5731510" algn="r"/>
              </a:tabLst>
            </a:pPr>
            <a:endParaRPr lang="en-AU" sz="120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t>Demonstrate re-reading the sentence with fluency.</a:t>
            </a: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31</a:t>
            </a:fld>
            <a:endParaRPr lang="en-AU"/>
          </a:p>
        </p:txBody>
      </p:sp>
    </p:spTree>
    <p:extLst>
      <p:ext uri="{BB962C8B-B14F-4D97-AF65-F5344CB8AC3E}">
        <p14:creationId xmlns:p14="http://schemas.microsoft.com/office/powerpoint/2010/main" val="426624716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We do</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t>Provide as much support for students as needed.</a:t>
            </a:r>
            <a:endParaRPr lang="en-AU" sz="2800" dirty="0">
              <a:effectLst/>
              <a:latin typeface="Aptos" panose="020B0004020202020204" pitchFamily="34" charset="0"/>
              <a:ea typeface="Aptos" panose="020B0004020202020204" pitchFamily="34" charset="0"/>
              <a:cs typeface="Times New Roman" panose="02020603050405020304" pitchFamily="18" charset="0"/>
            </a:endParaRPr>
          </a:p>
          <a:p>
            <a:endParaRPr lang="en-US" sz="1800" kern="1200" dirty="0">
              <a:effectLst/>
              <a:latin typeface="Calibri" panose="020F0502020204030204" pitchFamily="34" charset="0"/>
              <a:ea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ptos" panose="020B0004020202020204" pitchFamily="34" charset="0"/>
                <a:ea typeface="Aptos" panose="020B0004020202020204" pitchFamily="34" charset="0"/>
                <a:cs typeface="Times New Roman" panose="02020603050405020304" pitchFamily="18" charset="0"/>
              </a:rPr>
              <a:t>Students participate in reading the sentence. </a:t>
            </a:r>
            <a:endParaRPr lang="en-AU" sz="180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a:lnSpc>
                <a:spcPct val="107000"/>
              </a:lnSpc>
              <a:spcAft>
                <a:spcPts val="800"/>
              </a:spcAft>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Support and scaffold students to:</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read previously taught irregular words fluently</a:t>
            </a:r>
            <a:endParaRPr lang="en-AU" sz="1200" dirty="0">
              <a:effectLst/>
              <a:latin typeface="Aptos" panose="020B0004020202020204" pitchFamily="34" charset="0"/>
              <a:ea typeface="Aptos" panose="020B0004020202020204" pitchFamily="34" charset="0"/>
              <a:cs typeface="Times New Roman" panose="02020603050405020304" pitchFamily="18" charset="0"/>
            </a:endParaRPr>
          </a:p>
          <a:p>
            <a:pPr marL="342900" lvl="0" indent="-342900">
              <a:lnSpc>
                <a:spcPct val="107000"/>
              </a:lnSpc>
              <a:buFont typeface="Symbol" panose="05050102010706020507" pitchFamily="18" charset="2"/>
              <a:buChar char=""/>
              <a:tabLst>
                <a:tab pos="5731510" algn="r"/>
              </a:tabLst>
            </a:pPr>
            <a:r>
              <a:rPr lang="en-US" sz="1200" dirty="0">
                <a:effectLst/>
                <a:latin typeface="Aptos" panose="020B0004020202020204" pitchFamily="34" charset="0"/>
                <a:ea typeface="Aptos" panose="020B0004020202020204" pitchFamily="34" charset="0"/>
                <a:cs typeface="Times New Roman" panose="02020603050405020304" pitchFamily="18" charset="0"/>
              </a:rPr>
              <a:t>sound out and blend to read the other words, in particular the words with </a:t>
            </a:r>
            <a:r>
              <a:rPr lang="en-US" sz="1200" b="1" dirty="0">
                <a:effectLst/>
                <a:latin typeface="Aptos" panose="020B0004020202020204" pitchFamily="34" charset="0"/>
                <a:ea typeface="Aptos" panose="020B0004020202020204" pitchFamily="34" charset="0"/>
                <a:cs typeface="Times New Roman" panose="02020603050405020304" pitchFamily="18" charset="0"/>
              </a:rPr>
              <a:t>e</a:t>
            </a:r>
            <a:r>
              <a:rPr lang="en-US" sz="1200" b="0" dirty="0">
                <a:effectLst/>
                <a:latin typeface="Aptos" panose="020B0004020202020204" pitchFamily="34" charset="0"/>
                <a:ea typeface="Aptos" panose="020B0004020202020204" pitchFamily="34" charset="0"/>
                <a:cs typeface="Times New Roman" panose="02020603050405020304" pitchFamily="18" charset="0"/>
              </a:rPr>
              <a:t>.</a:t>
            </a:r>
            <a:endParaRPr lang="en-AU" sz="1200" b="0" dirty="0">
              <a:effectLst/>
              <a:latin typeface="Aptos" panose="020B0004020202020204" pitchFamily="34" charset="0"/>
              <a:ea typeface="Aptos" panose="020B000402020202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Students participate in re-reading the sentence with fluency. </a:t>
            </a:r>
            <a:endParaRPr lang="en-AU" dirty="0"/>
          </a:p>
          <a:p>
            <a:endParaRPr lang="en-AU" dirty="0"/>
          </a:p>
          <a:p>
            <a:pPr marL="0" lvl="0" indent="0">
              <a:lnSpc>
                <a:spcPct val="106000"/>
              </a:lnSpc>
              <a:spcAft>
                <a:spcPts val="800"/>
              </a:spcAft>
              <a:buFont typeface="+mj-lt"/>
              <a:buNone/>
            </a:pPr>
            <a:endParaRPr lang="en-AU" sz="12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479473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I do</a:t>
            </a:r>
          </a:p>
          <a:p>
            <a:endParaRPr lang="en-US"/>
          </a:p>
          <a:p>
            <a:r>
              <a:rPr lang="en-US"/>
              <a:t>Sentence dictation: </a:t>
            </a:r>
            <a:r>
              <a:rPr lang="en-US" b="1"/>
              <a:t>The pet is in a net.</a:t>
            </a:r>
          </a:p>
          <a:p>
            <a:endParaRPr lang="en-US" b="1"/>
          </a:p>
          <a:p>
            <a:r>
              <a:rPr lang="en-US"/>
              <a:t>Demonstrate:</a:t>
            </a:r>
          </a:p>
          <a:p>
            <a:pPr marL="171450" indent="-171450">
              <a:buFont typeface="Arial" panose="020B0604020202020204" pitchFamily="34" charset="0"/>
              <a:buChar char="•"/>
            </a:pPr>
            <a:r>
              <a:rPr lang="en-US"/>
              <a:t>saying the sentence aloud</a:t>
            </a:r>
          </a:p>
          <a:p>
            <a:pPr marL="171450" indent="-171450">
              <a:buFont typeface="Arial" panose="020B0604020202020204" pitchFamily="34" charset="0"/>
              <a:buChar char="•"/>
            </a:pPr>
            <a:r>
              <a:rPr lang="en-US"/>
              <a:t>recording the sentence word by word, focusing on letter–sound correspondences, known and new irregular words, and checking for accuracy</a:t>
            </a:r>
          </a:p>
          <a:p>
            <a:pPr marL="171450" indent="-171450">
              <a:buFont typeface="Arial" panose="020B0604020202020204" pitchFamily="34" charset="0"/>
              <a:buChar char="•"/>
            </a:pPr>
            <a:r>
              <a:rPr lang="en-US"/>
              <a:t>re-reading the whole sentence to check for accuracy or any editing required. </a:t>
            </a:r>
          </a:p>
          <a:p>
            <a:endParaRPr lang="en-US"/>
          </a:p>
          <a:p>
            <a:r>
              <a:rPr lang="en-US"/>
              <a:t>Note:</a:t>
            </a:r>
          </a:p>
          <a:p>
            <a:pPr marL="171450" indent="-171450">
              <a:buFont typeface="Arial" panose="020B0604020202020204" pitchFamily="34" charset="0"/>
              <a:buChar char="•"/>
            </a:pPr>
            <a:r>
              <a:rPr lang="en-US"/>
              <a:t>Use of correct punctuation and spaces between words should also be explicitly taught during sentence dictation. </a:t>
            </a:r>
          </a:p>
          <a:p>
            <a:pPr marL="171450" indent="-171450">
              <a:buFont typeface="Arial" panose="020B0604020202020204" pitchFamily="34" charset="0"/>
              <a:buChar char="•"/>
            </a:pPr>
            <a:r>
              <a:rPr lang="en-US"/>
              <a:t>Letter formation and placement can also be a focus here.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43064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We do</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Support students to write the sentence on their mini-whiteboard or on paper. Provide as much support for students as needed.</a:t>
            </a:r>
          </a:p>
          <a:p>
            <a:endParaRPr lang="en-US" dirty="0"/>
          </a:p>
          <a:p>
            <a:r>
              <a:rPr lang="en-US" dirty="0"/>
              <a:t>Sentence dictation: </a:t>
            </a:r>
            <a:r>
              <a:rPr lang="en-US" b="1" dirty="0"/>
              <a:t>The pet is ten.</a:t>
            </a:r>
          </a:p>
          <a:p>
            <a:endParaRPr lang="en-US" dirty="0"/>
          </a:p>
          <a:p>
            <a:r>
              <a:rPr lang="en-US" dirty="0"/>
              <a:t>Say the sentence aloud and have students repeat it after you. </a:t>
            </a:r>
          </a:p>
          <a:p>
            <a:endParaRPr lang="en-US" dirty="0"/>
          </a:p>
          <a:p>
            <a:r>
              <a:rPr lang="en-US" dirty="0"/>
              <a:t>Support and scaffold students to:</a:t>
            </a:r>
          </a:p>
          <a:p>
            <a:pPr marL="171450" indent="-171450">
              <a:buFont typeface="Arial" panose="020B0604020202020204" pitchFamily="34" charset="0"/>
              <a:buChar char="•"/>
            </a:pPr>
            <a:r>
              <a:rPr lang="en-US" dirty="0"/>
              <a:t>use segmenting to track sounds and write corresponding letters for each word </a:t>
            </a:r>
          </a:p>
          <a:p>
            <a:pPr marL="171450" indent="-171450">
              <a:buFont typeface="Arial" panose="020B0604020202020204" pitchFamily="34" charset="0"/>
              <a:buChar char="•"/>
            </a:pPr>
            <a:r>
              <a:rPr lang="en-US" dirty="0"/>
              <a:t>remember the sounds in and spelling for known and new irregular words</a:t>
            </a:r>
          </a:p>
          <a:p>
            <a:pPr marL="171450" indent="-171450">
              <a:buFont typeface="Arial" panose="020B0604020202020204" pitchFamily="34" charset="0"/>
              <a:buChar char="•"/>
            </a:pPr>
            <a:r>
              <a:rPr lang="en-US"/>
              <a:t>use correct punctuation and spaces.</a:t>
            </a:r>
          </a:p>
          <a:p>
            <a:pPr marL="0" indent="0">
              <a:buFont typeface="Arial" panose="020B0604020202020204" pitchFamily="34" charset="0"/>
              <a:buNone/>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Students re-read their sentence to check for accuracy or any editing then </a:t>
            </a:r>
            <a:r>
              <a:rPr lang="en-US" sz="1200" dirty="0">
                <a:effectLst/>
                <a:latin typeface="+mn-lt"/>
                <a:cs typeface="Times New Roman" panose="02020603050405020304" pitchFamily="18" charset="0"/>
              </a:rPr>
              <a:t>place their mini-whiteboard underneath their chin for the teacher to check.</a:t>
            </a:r>
            <a:endParaRPr lang="en-AU" sz="1200" dirty="0">
              <a:solidFill>
                <a:srgbClr val="404040"/>
              </a:solidFill>
              <a:effectLst/>
              <a:latin typeface="+mn-lt"/>
              <a:ea typeface="Calibri" panose="020F0502020204030204" pitchFamily="34" charset="0"/>
              <a:cs typeface="Times New Roman" panose="02020603050405020304" pitchFamily="18" charset="0"/>
            </a:endParaRPr>
          </a:p>
          <a:p>
            <a:endParaRPr lang="en-AU" dirty="0"/>
          </a:p>
          <a:p>
            <a:r>
              <a:rPr lang="en-US" dirty="0"/>
              <a:t>Note: If students need a high level of support, have them say the sounds they can hear and which letters to write for each word. Record this on the class whiteboard to complete the sentence.</a:t>
            </a:r>
          </a:p>
          <a:p>
            <a:endParaRPr lang="en-AU"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A44A9DE-4760-4494-A2B3-6554A63B8D88}" type="slidenum">
              <a:rPr kumimoji="0" lang="en-AU"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AU"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00173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Students complete the ‘check for understanding’ by demonstrating the success criteria on the slide.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AU" sz="1200">
                <a:solidFill>
                  <a:srgbClr val="404040"/>
                </a:solidFill>
                <a:effectLst/>
                <a:latin typeface="+mn-lt"/>
                <a:ea typeface="Calibri" panose="020F0502020204030204" pitchFamily="34" charset="0"/>
                <a:cs typeface="Times New Roman" panose="02020603050405020304" pitchFamily="18" charset="0"/>
              </a:rPr>
              <a:t>Students can demonstrate their understanding directly to you or by working with a partner while you listen in. </a:t>
            </a:r>
          </a:p>
          <a:p>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AU" sz="1200">
                <a:solidFill>
                  <a:srgbClr val="404040"/>
                </a:solidFill>
                <a:effectLst/>
                <a:latin typeface="+mn-lt"/>
                <a:ea typeface="Calibri" panose="020F0502020204030204" pitchFamily="34" charset="0"/>
                <a:cs typeface="Times New Roman" panose="02020603050405020304" pitchFamily="18" charset="0"/>
              </a:rPr>
              <a:t>They will:</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form the target letter</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say the target sound</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read a word from the list on the slide</a:t>
            </a:r>
          </a:p>
          <a:p>
            <a:pPr marL="171450" indent="-171450">
              <a:buFont typeface="Arial" panose="020B0604020202020204" pitchFamily="34" charset="0"/>
              <a:buChar char="•"/>
            </a:pPr>
            <a:r>
              <a:rPr lang="en-AU" sz="1200">
                <a:solidFill>
                  <a:srgbClr val="404040"/>
                </a:solidFill>
                <a:effectLst/>
                <a:latin typeface="+mn-lt"/>
                <a:ea typeface="Calibri" panose="020F0502020204030204" pitchFamily="34" charset="0"/>
                <a:cs typeface="Times New Roman" panose="02020603050405020304" pitchFamily="18" charset="0"/>
              </a:rPr>
              <a:t>spell a word </a:t>
            </a:r>
            <a:r>
              <a:rPr lang="en-US" sz="1200">
                <a:effectLst/>
                <a:latin typeface="+mn-lt"/>
                <a:cs typeface="Times New Roman" panose="02020603050405020304" pitchFamily="18" charset="0"/>
              </a:rPr>
              <a:t>on their mini-whiteboard using the icons on the slide: </a:t>
            </a:r>
            <a:r>
              <a:rPr lang="en-US" sz="1200" b="1">
                <a:effectLst/>
                <a:latin typeface="+mn-lt"/>
                <a:cs typeface="Times New Roman" panose="02020603050405020304" pitchFamily="18" charset="0"/>
              </a:rPr>
              <a:t>ten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pen</a:t>
            </a:r>
            <a:r>
              <a:rPr lang="en-US" sz="1200" b="0">
                <a:effectLst/>
                <a:latin typeface="+mn-lt"/>
                <a:cs typeface="Times New Roman" panose="02020603050405020304" pitchFamily="18" charset="0"/>
              </a:rPr>
              <a:t>,</a:t>
            </a:r>
            <a:r>
              <a:rPr lang="en-US" sz="1200" b="1">
                <a:effectLst/>
                <a:latin typeface="+mn-lt"/>
                <a:cs typeface="Times New Roman" panose="02020603050405020304" pitchFamily="18" charset="0"/>
              </a:rPr>
              <a:t> met</a:t>
            </a:r>
            <a:endParaRPr lang="en-AU" sz="1200" b="1">
              <a:solidFill>
                <a:srgbClr val="404040"/>
              </a:solidFill>
              <a:effectLst/>
              <a:latin typeface="+mn-lt"/>
              <a:ea typeface="Calibri" panose="020F0502020204030204" pitchFamily="34" charset="0"/>
              <a:cs typeface="Times New Roman" panose="02020603050405020304" pitchFamily="18" charset="0"/>
            </a:endParaRPr>
          </a:p>
          <a:p>
            <a:pPr marL="171450" indent="-171450">
              <a:buFont typeface="Arial" panose="020B0604020202020204" pitchFamily="34" charset="0"/>
              <a:buChar char="•"/>
            </a:pPr>
            <a:r>
              <a:rPr lang="en-US" sz="1200">
                <a:effectLst/>
                <a:latin typeface="+mn-lt"/>
                <a:cs typeface="Times New Roman" panose="02020603050405020304" pitchFamily="18" charset="0"/>
              </a:rPr>
              <a:t>show the word they have written by placing their mini-whiteboard underneath their chin for you to check.</a:t>
            </a:r>
            <a:endParaRPr lang="en-AU" sz="1200">
              <a:solidFill>
                <a:srgbClr val="404040"/>
              </a:solidFill>
              <a:effectLst/>
              <a:latin typeface="+mn-lt"/>
              <a:ea typeface="Calibri" panose="020F0502020204030204" pitchFamily="34" charset="0"/>
              <a:cs typeface="Times New Roman" panose="02020603050405020304" pitchFamily="18" charset="0"/>
            </a:endParaRP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sz="1200">
                <a:effectLst/>
                <a:latin typeface="+mn-lt"/>
                <a:ea typeface="Calibri" panose="020F0502020204030204" pitchFamily="34" charset="0"/>
                <a:cs typeface="Times New Roman" panose="02020603050405020304" pitchFamily="18" charset="0"/>
              </a:rPr>
              <a:t>Note: Students who have not met the success criteria are top priority for targeted instruction in a teacher-led focus group.</a:t>
            </a:r>
          </a:p>
          <a:p>
            <a:endParaRPr lang="en-US"/>
          </a:p>
          <a:p>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35</a:t>
            </a:fld>
            <a:endParaRPr lang="en-AU"/>
          </a:p>
        </p:txBody>
      </p:sp>
    </p:spTree>
    <p:extLst>
      <p:ext uri="{BB962C8B-B14F-4D97-AF65-F5344CB8AC3E}">
        <p14:creationId xmlns:p14="http://schemas.microsoft.com/office/powerpoint/2010/main" val="321419740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sz="1200" b="1" dirty="0">
                <a:solidFill>
                  <a:srgbClr val="404040"/>
                </a:solidFill>
                <a:effectLst/>
                <a:latin typeface="+mn-lt"/>
                <a:ea typeface="Calibri" panose="020F0502020204030204" pitchFamily="34" charset="0"/>
                <a:cs typeface="Times New Roman" panose="02020603050405020304" pitchFamily="18" charset="0"/>
              </a:rPr>
              <a:t>Check for understanding</a:t>
            </a:r>
          </a:p>
          <a:p>
            <a:endParaRPr lang="en-AU" sz="1200" b="1"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ea typeface="Calibri" panose="020F0502020204030204" pitchFamily="34" charset="0"/>
                <a:cs typeface="Times New Roman" panose="02020603050405020304" pitchFamily="18" charset="0"/>
              </a:rPr>
              <a:t>Students complete the student sheet independently either at their desks or on clipboards on the floor. </a:t>
            </a:r>
          </a:p>
          <a:p>
            <a:pPr marL="0" lvl="0" indent="0">
              <a:lnSpc>
                <a:spcPct val="106000"/>
              </a:lnSpc>
              <a:spcAft>
                <a:spcPts val="800"/>
              </a:spcAft>
              <a:buFont typeface="Arial"/>
              <a:buNone/>
            </a:pPr>
            <a:endParaRPr lang="en-US" sz="1200" b="0" dirty="0">
              <a:solidFill>
                <a:srgbClr val="404040"/>
              </a:solidFill>
              <a:effectLst/>
              <a:latin typeface="+mn-lt"/>
              <a:ea typeface="Calibri" panose="020F0502020204030204" pitchFamily="34" charset="0"/>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As you rove, support students at their point of need by giving immediate corrective feedback. </a:t>
            </a:r>
          </a:p>
          <a:p>
            <a:pPr marL="0" lvl="0" indent="0">
              <a:lnSpc>
                <a:spcPct val="106000"/>
              </a:lnSpc>
              <a:spcAft>
                <a:spcPts val="800"/>
              </a:spcAft>
              <a:buFont typeface="Arial"/>
              <a:buNone/>
            </a:pPr>
            <a:endParaRPr lang="en-US" sz="1200" b="0" dirty="0">
              <a:solidFill>
                <a:srgbClr val="404040"/>
              </a:solidFill>
              <a:effectLst/>
              <a:latin typeface="+mn-lt"/>
              <a:cs typeface="Times New Roman" panose="02020603050405020304" pitchFamily="18" charset="0"/>
            </a:endParaRPr>
          </a:p>
          <a:p>
            <a:pPr marL="0" lvl="0" indent="0">
              <a:lnSpc>
                <a:spcPct val="106000"/>
              </a:lnSpc>
              <a:spcAft>
                <a:spcPts val="800"/>
              </a:spcAft>
              <a:buFont typeface="Arial"/>
              <a:buNone/>
            </a:pPr>
            <a:r>
              <a:rPr lang="en-US" sz="1200" b="0" dirty="0">
                <a:solidFill>
                  <a:srgbClr val="404040"/>
                </a:solidFill>
                <a:effectLst/>
                <a:latin typeface="+mn-lt"/>
                <a:cs typeface="Times New Roman" panose="02020603050405020304" pitchFamily="18" charset="0"/>
              </a:rPr>
              <a:t>Identify any students who need to join a teacher-led focus group.</a:t>
            </a:r>
          </a:p>
          <a:p>
            <a:pPr marL="0" indent="0" algn="l">
              <a:spcBef>
                <a:spcPts val="100"/>
              </a:spcBef>
              <a:spcAft>
                <a:spcPts val="400"/>
              </a:spcAft>
              <a:buFontTx/>
              <a:buNone/>
            </a:pPr>
            <a:endParaRPr lang="en-US" sz="1200" b="1"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Letter and sound practice</a:t>
            </a:r>
            <a:endParaRPr lang="en-US" sz="1200" b="0" dirty="0">
              <a:solidFill>
                <a:srgbClr val="404040"/>
              </a:solidFill>
              <a:effectLst/>
              <a:latin typeface="+mn-lt"/>
              <a:ea typeface="Verdana"/>
              <a:cs typeface="Times New Roman" panose="02020603050405020304" pitchFamily="18" charset="0"/>
            </a:endParaRP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dirty="0">
                <a:solidFill>
                  <a:srgbClr val="404040"/>
                </a:solidFill>
                <a:effectLst/>
                <a:latin typeface="+mn-lt"/>
                <a:ea typeface="Verdana"/>
                <a:cs typeface="Times New Roman" panose="02020603050405020304" pitchFamily="18" charset="0"/>
              </a:rPr>
              <a:t>Students trace each letter (or letters) while saying the target sound.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write each letter (or letters) while saying the target sound.</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read</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listen to students whisper-read one or more of the words from the worksheet.</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 are asked to whisper-read so that students who are nearby and may be asked to read the same word cannot hear.)</a:t>
            </a: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Words to </a:t>
            </a:r>
            <a:r>
              <a:rPr lang="en-US" b="1" dirty="0">
                <a:solidFill>
                  <a:srgbClr val="404040"/>
                </a:solidFill>
                <a:latin typeface="+mn-lt"/>
                <a:ea typeface="Verdana"/>
                <a:cs typeface="Times New Roman" panose="02020603050405020304" pitchFamily="18" charset="0"/>
              </a:rPr>
              <a:t>spell</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Rove around the class to check students’ work as they segment the sounds and write the words to match each image: </a:t>
            </a:r>
            <a:r>
              <a:rPr lang="en-US" sz="1200" b="1" dirty="0">
                <a:solidFill>
                  <a:srgbClr val="404040"/>
                </a:solidFill>
                <a:effectLst/>
                <a:latin typeface="+mn-lt"/>
                <a:ea typeface="Verdana"/>
                <a:cs typeface="Times New Roman" panose="02020603050405020304" pitchFamily="18" charset="0"/>
              </a:rPr>
              <a:t>pet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net</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pen</a:t>
            </a:r>
            <a:r>
              <a:rPr lang="en-US" sz="1200" b="0" dirty="0">
                <a:solidFill>
                  <a:srgbClr val="404040"/>
                </a:solidFill>
                <a:effectLst/>
                <a:latin typeface="+mn-lt"/>
                <a:ea typeface="Verdana"/>
                <a:cs typeface="Times New Roman" panose="02020603050405020304" pitchFamily="18" charset="0"/>
              </a:rPr>
              <a:t>.</a:t>
            </a:r>
            <a:r>
              <a:rPr lang="en-US" sz="1200" b="1" dirty="0">
                <a:solidFill>
                  <a:srgbClr val="404040"/>
                </a:solidFill>
                <a:effectLst/>
                <a:latin typeface="+mn-lt"/>
                <a:ea typeface="Verdana"/>
                <a:cs typeface="Times New Roman" panose="02020603050405020304" pitchFamily="18" charset="0"/>
              </a:rPr>
              <a:t> </a:t>
            </a:r>
          </a:p>
          <a:p>
            <a:pPr marL="0" marR="0" lvl="0" indent="0" algn="l" defTabSz="914400" rtl="0" eaLnBrk="1" fontAlgn="auto" latinLnBrk="0" hangingPunct="1">
              <a:lnSpc>
                <a:spcPct val="100000"/>
              </a:lnSpc>
              <a:spcBef>
                <a:spcPts val="100"/>
              </a:spcBef>
              <a:spcAft>
                <a:spcPts val="400"/>
              </a:spcAft>
              <a:buClrTx/>
              <a:buSzTx/>
              <a:buFontTx/>
              <a:buNone/>
              <a:tabLst/>
              <a:defRPr/>
            </a:pPr>
            <a:r>
              <a:rPr lang="en-US" sz="1200" b="0" u="none" dirty="0">
                <a:solidFill>
                  <a:srgbClr val="404040"/>
                </a:solidFill>
                <a:effectLst/>
                <a:latin typeface="+mn-lt"/>
                <a:ea typeface="Verdana"/>
                <a:cs typeface="Times New Roman" panose="02020603050405020304" pitchFamily="18" charset="0"/>
              </a:rPr>
              <a:t>For students who need support, dictate the words to them </a:t>
            </a:r>
            <a:r>
              <a:rPr lang="en-US" sz="1200" b="0" u="none" dirty="0" err="1">
                <a:solidFill>
                  <a:srgbClr val="404040"/>
                </a:solidFill>
                <a:effectLst/>
                <a:latin typeface="+mn-lt"/>
                <a:ea typeface="Verdana"/>
                <a:cs typeface="Times New Roman" panose="02020603050405020304" pitchFamily="18" charset="0"/>
              </a:rPr>
              <a:t>emphasising</a:t>
            </a:r>
            <a:r>
              <a:rPr lang="en-US" sz="1200" b="0" u="none" dirty="0">
                <a:solidFill>
                  <a:srgbClr val="404040"/>
                </a:solidFill>
                <a:effectLst/>
                <a:latin typeface="+mn-lt"/>
                <a:ea typeface="Verdana"/>
                <a:cs typeface="Times New Roman" panose="02020603050405020304" pitchFamily="18" charset="0"/>
              </a:rPr>
              <a:t> individual letter–sound correspondences and the blending process. (If many students need a high level of support, complete this section as a class with teacher modelling.)</a:t>
            </a:r>
          </a:p>
          <a:p>
            <a:pPr marL="0" indent="0" algn="l">
              <a:spcBef>
                <a:spcPts val="100"/>
              </a:spcBef>
              <a:spcAft>
                <a:spcPts val="400"/>
              </a:spcAft>
              <a:buFontTx/>
              <a:buNone/>
            </a:pPr>
            <a:endParaRPr lang="en-US" sz="1200" b="0" u="none"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r>
              <a:rPr lang="en-US" sz="1200" b="1" dirty="0">
                <a:solidFill>
                  <a:srgbClr val="404040"/>
                </a:solidFill>
                <a:effectLst/>
                <a:latin typeface="+mn-lt"/>
                <a:ea typeface="Verdana"/>
                <a:cs typeface="Times New Roman" panose="02020603050405020304" pitchFamily="18" charset="0"/>
              </a:rPr>
              <a:t>Irregular word practice</a:t>
            </a:r>
          </a:p>
          <a:p>
            <a:pPr marL="0" indent="0" algn="l">
              <a:spcBef>
                <a:spcPts val="100"/>
              </a:spcBef>
              <a:spcAft>
                <a:spcPts val="400"/>
              </a:spcAft>
              <a:buFontTx/>
              <a:buNone/>
            </a:pPr>
            <a:r>
              <a:rPr lang="en-US" sz="1200" b="0" dirty="0">
                <a:solidFill>
                  <a:srgbClr val="404040"/>
                </a:solidFill>
                <a:effectLst/>
                <a:latin typeface="+mn-lt"/>
                <a:ea typeface="Verdana"/>
                <a:cs typeface="Times New Roman" panose="02020603050405020304" pitchFamily="18" charset="0"/>
              </a:rPr>
              <a:t>Students:</a:t>
            </a:r>
          </a:p>
          <a:p>
            <a:pPr marL="171450" indent="-171450" algn="l">
              <a:spcBef>
                <a:spcPts val="100"/>
              </a:spcBef>
              <a:spcAft>
                <a:spcPts val="400"/>
              </a:spcAft>
              <a:buFont typeface="Arial" panose="020B0604020202020204" pitchFamily="34" charset="0"/>
              <a:buChar char="•"/>
            </a:pPr>
            <a:r>
              <a:rPr lang="en-US" sz="1200" b="0" dirty="0">
                <a:solidFill>
                  <a:srgbClr val="404040"/>
                </a:solidFill>
                <a:effectLst/>
                <a:latin typeface="+mn-lt"/>
                <a:ea typeface="Verdana"/>
                <a:cs typeface="Times New Roman" panose="02020603050405020304" pitchFamily="18" charset="0"/>
              </a:rPr>
              <a:t>read the word</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say the sounds in the word</a:t>
            </a:r>
          </a:p>
          <a:p>
            <a:pPr marL="171450" marR="0" lvl="0" indent="-171450" algn="l" defTabSz="914400" rtl="0" eaLnBrk="1" fontAlgn="auto" latinLnBrk="0" hangingPunct="1">
              <a:lnSpc>
                <a:spcPct val="106000"/>
              </a:lnSpc>
              <a:spcBef>
                <a:spcPts val="0"/>
              </a:spcBef>
              <a:spcAft>
                <a:spcPts val="0"/>
              </a:spcAft>
              <a:buClrTx/>
              <a:buSzTx/>
              <a:buFont typeface="Arial" panose="020B0604020202020204" pitchFamily="34" charset="0"/>
              <a:buChar char="•"/>
              <a:tabLst/>
              <a:defRPr/>
            </a:pPr>
            <a:r>
              <a:rPr lang="en-AU" sz="1200" dirty="0">
                <a:effectLst/>
                <a:latin typeface="+mn-lt"/>
                <a:ea typeface="Times New Roman" panose="02020603050405020304" pitchFamily="18" charset="0"/>
                <a:cs typeface="Calibri" panose="020F0502020204030204" pitchFamily="34" charset="0"/>
              </a:rPr>
              <a:t>circle the irregular part</a:t>
            </a:r>
          </a:p>
          <a:p>
            <a:pPr marL="171450" lvl="0" indent="-171450">
              <a:lnSpc>
                <a:spcPct val="106000"/>
              </a:lnSpc>
              <a:buFont typeface="Arial" panose="020B0604020202020204" pitchFamily="34" charset="0"/>
              <a:buChar char="•"/>
            </a:pPr>
            <a:r>
              <a:rPr lang="en-AU" sz="1200" dirty="0">
                <a:effectLst/>
                <a:latin typeface="+mn-lt"/>
                <a:ea typeface="Times New Roman" panose="02020603050405020304" pitchFamily="18" charset="0"/>
                <a:cs typeface="Calibri" panose="020F0502020204030204" pitchFamily="34" charset="0"/>
              </a:rPr>
              <a:t>write the word while saying the sounds.</a:t>
            </a:r>
            <a:endParaRPr lang="en-AU" sz="1200" b="0" dirty="0">
              <a:effectLst/>
              <a:latin typeface="+mn-lt"/>
              <a:ea typeface="Times New Roman" panose="02020603050405020304" pitchFamily="18" charset="0"/>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0" indent="0" algn="l">
              <a:spcBef>
                <a:spcPts val="100"/>
              </a:spcBef>
              <a:spcAft>
                <a:spcPts val="400"/>
              </a:spcAft>
              <a:buFontTx/>
              <a:buNone/>
            </a:pPr>
            <a:endParaRPr lang="en-US" sz="1200" b="0" dirty="0">
              <a:solidFill>
                <a:srgbClr val="404040"/>
              </a:solidFill>
              <a:effectLst/>
              <a:latin typeface="+mn-lt"/>
              <a:ea typeface="Verdana"/>
              <a:cs typeface="Times New Roman" panose="02020603050405020304" pitchFamily="18" charset="0"/>
            </a:endParaRPr>
          </a:p>
          <a:p>
            <a:pPr marL="144145" indent="0" algn="l">
              <a:spcBef>
                <a:spcPts val="100"/>
              </a:spcBef>
              <a:spcAft>
                <a:spcPts val="400"/>
              </a:spcAft>
              <a:buFont typeface="Arial" panose="020B0604020202020204" pitchFamily="34" charset="0"/>
              <a:buNone/>
            </a:pPr>
            <a:endParaRPr lang="en-US" sz="1200" b="0" dirty="0">
              <a:solidFill>
                <a:srgbClr val="404040"/>
              </a:solidFill>
              <a:effectLst/>
              <a:latin typeface="Verdana" panose="020B0604030504040204" pitchFamily="34" charset="0"/>
              <a:cs typeface="Times New Roman" panose="02020603050405020304" pitchFamily="18" charset="0"/>
            </a:endParaRPr>
          </a:p>
          <a:p>
            <a:endParaRPr lang="en-AU" dirty="0"/>
          </a:p>
          <a:p>
            <a:endParaRPr lang="en-US" dirty="0"/>
          </a:p>
        </p:txBody>
      </p:sp>
      <p:sp>
        <p:nvSpPr>
          <p:cNvPr id="4" name="Slide Number Placeholder 3"/>
          <p:cNvSpPr>
            <a:spLocks noGrp="1"/>
          </p:cNvSpPr>
          <p:nvPr>
            <p:ph type="sldNum" sz="quarter" idx="5"/>
          </p:nvPr>
        </p:nvSpPr>
        <p:spPr/>
        <p:txBody>
          <a:bodyPr/>
          <a:lstStyle/>
          <a:p>
            <a:fld id="{5A44A9DE-4760-4494-A2B3-6554A63B8D88}" type="slidenum">
              <a:rPr lang="en-AU" smtClean="0"/>
              <a:t>36</a:t>
            </a:fld>
            <a:endParaRPr lang="en-AU"/>
          </a:p>
        </p:txBody>
      </p:sp>
    </p:spTree>
    <p:extLst>
      <p:ext uri="{BB962C8B-B14F-4D97-AF65-F5344CB8AC3E}">
        <p14:creationId xmlns:p14="http://schemas.microsoft.com/office/powerpoint/2010/main" val="1148371681"/>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lgn="l">
              <a:spcBef>
                <a:spcPts val="100"/>
              </a:spcBef>
              <a:spcAft>
                <a:spcPts val="400"/>
              </a:spcAft>
              <a:buFont typeface="Arial"/>
              <a:buNone/>
            </a:pPr>
            <a:r>
              <a:rPr lang="en-US" b="1"/>
              <a:t>You do</a:t>
            </a:r>
          </a:p>
          <a:p>
            <a:pPr marL="0" indent="0" algn="l">
              <a:spcBef>
                <a:spcPts val="100"/>
              </a:spcBef>
              <a:spcAft>
                <a:spcPts val="400"/>
              </a:spcAft>
              <a:buFont typeface="Arial"/>
              <a:buNone/>
            </a:pPr>
            <a:endParaRPr lang="en-US" b="0"/>
          </a:p>
          <a:p>
            <a:pPr marL="0" indent="0" algn="l">
              <a:spcBef>
                <a:spcPts val="100"/>
              </a:spcBef>
              <a:spcAft>
                <a:spcPts val="400"/>
              </a:spcAft>
              <a:buFont typeface="Arial"/>
              <a:buNone/>
            </a:pPr>
            <a:r>
              <a:rPr lang="en-US" b="0"/>
              <a:t>Students who have been identified during the ‘check for understanding’ phase of the lesson stay with the teacher in a teacher-led focus group for targeted instruction.</a:t>
            </a:r>
          </a:p>
          <a:p>
            <a:pPr marL="0" indent="0" algn="l">
              <a:spcBef>
                <a:spcPts val="100"/>
              </a:spcBef>
              <a:spcAft>
                <a:spcPts val="400"/>
              </a:spcAft>
              <a:buFont typeface="Arial"/>
              <a:buNone/>
            </a:pPr>
            <a:endParaRPr lang="en-US" b="0"/>
          </a:p>
          <a:p>
            <a:pPr marL="0" marR="0" lvl="0" indent="0" algn="l" defTabSz="914400" rtl="0" eaLnBrk="1" fontAlgn="auto" latinLnBrk="0" hangingPunct="1">
              <a:lnSpc>
                <a:spcPct val="100000"/>
              </a:lnSpc>
              <a:spcBef>
                <a:spcPts val="100"/>
              </a:spcBef>
              <a:spcAft>
                <a:spcPts val="400"/>
              </a:spcAft>
              <a:buClrTx/>
              <a:buSzTx/>
              <a:buFont typeface="Arial"/>
              <a:buNone/>
              <a:tabLst/>
              <a:defRPr/>
            </a:pPr>
            <a:r>
              <a:rPr lang="en-US" b="0"/>
              <a:t>The remaining students continue independent practice with application tasks that have been taught previously and can be carried out independently.</a:t>
            </a:r>
            <a:r>
              <a:rPr lang="en-US"/>
              <a:t> </a:t>
            </a:r>
            <a:endParaRPr lang="en-AU" b="0">
              <a:cs typeface="Calibri" panose="020F0502020204030204"/>
            </a:endParaRPr>
          </a:p>
          <a:p>
            <a:endParaRPr lang="en-US"/>
          </a:p>
        </p:txBody>
      </p:sp>
      <p:sp>
        <p:nvSpPr>
          <p:cNvPr id="4" name="Slide Number Placeholder 3"/>
          <p:cNvSpPr>
            <a:spLocks noGrp="1"/>
          </p:cNvSpPr>
          <p:nvPr>
            <p:ph type="sldNum" sz="quarter" idx="5"/>
          </p:nvPr>
        </p:nvSpPr>
        <p:spPr/>
        <p:txBody>
          <a:bodyPr/>
          <a:lstStyle/>
          <a:p>
            <a:fld id="{5A44A9DE-4760-4494-A2B3-6554A63B8D88}" type="slidenum">
              <a:rPr lang="en-AU" smtClean="0"/>
              <a:t>37</a:t>
            </a:fld>
            <a:endParaRPr lang="en-AU"/>
          </a:p>
        </p:txBody>
      </p:sp>
    </p:spTree>
    <p:extLst>
      <p:ext uri="{BB962C8B-B14F-4D97-AF65-F5344CB8AC3E}">
        <p14:creationId xmlns:p14="http://schemas.microsoft.com/office/powerpoint/2010/main" val="43184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a:t>Review</a:t>
            </a:r>
          </a:p>
          <a:p>
            <a:endParaRPr lang="en-US" b="0"/>
          </a:p>
          <a:p>
            <a:r>
              <a:rPr lang="en-US" b="0"/>
              <a:t>Point to each letter in random order. As you point, students say the sound that has been taught.</a:t>
            </a:r>
          </a:p>
          <a:p>
            <a:endParaRPr lang="en-AU" sz="1200">
              <a:effectLst/>
              <a:latin typeface="Aptos" panose="020B0004020202020204" pitchFamily="34" charset="0"/>
              <a:ea typeface="Times New Roman" panose="02020603050405020304" pitchFamily="18" charset="0"/>
              <a:cs typeface="Aptos" panose="020B0004020202020204" pitchFamily="34" charset="0"/>
            </a:endParaRPr>
          </a:p>
          <a:p>
            <a:r>
              <a:rPr lang="en-AU" sz="1200">
                <a:effectLst/>
                <a:latin typeface="Aptos" panose="020B0004020202020204" pitchFamily="34" charset="0"/>
                <a:ea typeface="Times New Roman" panose="02020603050405020304" pitchFamily="18" charset="0"/>
                <a:cs typeface="Aptos" panose="020B0004020202020204" pitchFamily="34" charset="0"/>
              </a:rPr>
              <a:t>Repeat this process once or twice according to student need</a:t>
            </a:r>
            <a:r>
              <a:rPr lang="en-US" sz="1200" b="0">
                <a:effectLst/>
                <a:latin typeface="Aptos" panose="020B0004020202020204" pitchFamily="34" charset="0"/>
                <a:ea typeface="Times New Roman" panose="02020603050405020304" pitchFamily="18" charset="0"/>
                <a:cs typeface="Aptos" panose="020B0004020202020204" pitchFamily="34" charset="0"/>
              </a:rPr>
              <a:t>.</a:t>
            </a:r>
            <a:endParaRPr lang="en-US" b="0"/>
          </a:p>
          <a:p>
            <a:endParaRPr lang="en-US" b="0"/>
          </a:p>
          <a:p>
            <a:endParaRPr lang="en-US" b="1"/>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a sound or say the wrong sound, provide corrective feedback and modelling.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4</a:t>
            </a:fld>
            <a:endParaRPr lang="en-AU"/>
          </a:p>
        </p:txBody>
      </p:sp>
    </p:spTree>
    <p:extLst>
      <p:ext uri="{BB962C8B-B14F-4D97-AF65-F5344CB8AC3E}">
        <p14:creationId xmlns:p14="http://schemas.microsoft.com/office/powerpoint/2010/main" val="245140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a:effectLst/>
                <a:latin typeface="Aptos" panose="020B0004020202020204" pitchFamily="34" charset="0"/>
                <a:ea typeface="Aptos" panose="020B0004020202020204" pitchFamily="34" charset="0"/>
                <a:cs typeface="Aptos" panose="020B0004020202020204" pitchFamily="34" charset="0"/>
              </a:rPr>
              <a:t>Review</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Say the review sounds in random order while students write the corresponding letters on their mini-whiteboard.</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Include the following sounds:</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/a/, /t/, /p/, /</a:t>
            </a:r>
            <a:r>
              <a:rPr lang="en-US" sz="1800" err="1">
                <a:effectLst/>
                <a:latin typeface="Aptos" panose="020B0004020202020204" pitchFamily="34" charset="0"/>
                <a:ea typeface="Aptos" panose="020B0004020202020204" pitchFamily="34" charset="0"/>
                <a:cs typeface="Aptos" panose="020B0004020202020204" pitchFamily="34" charset="0"/>
              </a:rPr>
              <a:t>i</a:t>
            </a:r>
            <a:r>
              <a:rPr lang="en-US" sz="1800">
                <a:effectLst/>
                <a:latin typeface="Aptos" panose="020B0004020202020204" pitchFamily="34" charset="0"/>
                <a:ea typeface="Aptos" panose="020B0004020202020204" pitchFamily="34" charset="0"/>
                <a:cs typeface="Aptos" panose="020B0004020202020204" pitchFamily="34" charset="0"/>
              </a:rPr>
              <a:t>/, /n/, /m/</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Students then show the letters they have written by placing their mini-whiteboard underneath their chin for you to check.</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Repeat this process once or twice according to student need.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b="1">
                <a:effectLst/>
                <a:latin typeface="Aptos" panose="020B0004020202020204" pitchFamily="34" charset="0"/>
                <a:ea typeface="Aptos" panose="020B0004020202020204" pitchFamily="34" charset="0"/>
                <a:cs typeface="Aptos" panose="020B0004020202020204" pitchFamily="34" charset="0"/>
              </a:rPr>
              <a:t>Provide corrective feedback as needed: </a:t>
            </a:r>
            <a:endParaRPr lang="en-AU" sz="1800">
              <a:effectLst/>
              <a:latin typeface="Aptos" panose="020B0004020202020204" pitchFamily="34" charset="0"/>
              <a:ea typeface="Aptos" panose="020B0004020202020204" pitchFamily="34" charset="0"/>
              <a:cs typeface="Aptos" panose="020B0004020202020204" pitchFamily="34" charset="0"/>
            </a:endParaRPr>
          </a:p>
          <a:p>
            <a:r>
              <a:rPr lang="en-US" sz="1800">
                <a:effectLst/>
                <a:latin typeface="Aptos" panose="020B0004020202020204" pitchFamily="34" charset="0"/>
                <a:ea typeface="Aptos" panose="020B0004020202020204" pitchFamily="34" charset="0"/>
                <a:cs typeface="Aptos" panose="020B0004020202020204" pitchFamily="34" charset="0"/>
              </a:rPr>
              <a:t>If any students are unable to write the corresponding letter or write the letter incorrectly, give corrective feedback and modelling. Then ask students to try again.</a:t>
            </a:r>
            <a:endParaRPr lang="en-AU" sz="1800">
              <a:effectLst/>
              <a:latin typeface="Aptos" panose="020B0004020202020204" pitchFamily="34" charset="0"/>
              <a:ea typeface="Aptos" panose="020B0004020202020204" pitchFamily="34" charset="0"/>
              <a:cs typeface="Aptos" panose="020B0004020202020204" pitchFamily="34" charset="0"/>
            </a:endParaRP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5</a:t>
            </a:fld>
            <a:endParaRPr lang="en-AU"/>
          </a:p>
        </p:txBody>
      </p:sp>
    </p:spTree>
    <p:extLst>
      <p:ext uri="{BB962C8B-B14F-4D97-AF65-F5344CB8AC3E}">
        <p14:creationId xmlns:p14="http://schemas.microsoft.com/office/powerpoint/2010/main" val="21278478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Ask students to read the words by saying each letter–sound correspondence then reading the word fluently while you point to it. </a:t>
            </a:r>
            <a:r>
              <a:rPr lang="en-US"/>
              <a:t>For example, /m/, /a/, /p/, </a:t>
            </a:r>
            <a:r>
              <a:rPr lang="en-US" b="1"/>
              <a:t>map.</a:t>
            </a:r>
            <a:endParaRPr lang="en-US"/>
          </a:p>
          <a:p>
            <a:endParaRPr lang="en-US" dirty="0"/>
          </a:p>
          <a:p>
            <a:r>
              <a:rPr lang="en-US" b="1" dirty="0"/>
              <a:t>Provide corrective feedback as needed:</a:t>
            </a:r>
          </a:p>
          <a:p>
            <a:r>
              <a:rPr lang="en-US" dirty="0"/>
              <a:t>If any students have difficulty with a letter–sound correspondence or with blending, model this process to them. Then ask students to try again.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Note:</a:t>
            </a:r>
            <a:r>
              <a:rPr lang="en-US" dirty="0"/>
              <a:t> You may choose to ask a particular student/group/row of students to read each word.</a:t>
            </a:r>
          </a:p>
          <a:p>
            <a:endParaRPr lang="en-US" dirty="0"/>
          </a:p>
          <a:p>
            <a:endParaRPr lang="en-US" dirty="0"/>
          </a:p>
          <a:p>
            <a:endParaRPr lang="en-AU" dirty="0"/>
          </a:p>
        </p:txBody>
      </p:sp>
      <p:sp>
        <p:nvSpPr>
          <p:cNvPr id="4" name="Slide Number Placeholder 3"/>
          <p:cNvSpPr>
            <a:spLocks noGrp="1"/>
          </p:cNvSpPr>
          <p:nvPr>
            <p:ph type="sldNum" sz="quarter" idx="5"/>
          </p:nvPr>
        </p:nvSpPr>
        <p:spPr/>
        <p:txBody>
          <a:bodyPr/>
          <a:lstStyle/>
          <a:p>
            <a:fld id="{5A44A9DE-4760-4494-A2B3-6554A63B8D88}" type="slidenum">
              <a:rPr lang="en-AU" smtClean="0"/>
              <a:t>6</a:t>
            </a:fld>
            <a:endParaRPr lang="en-AU"/>
          </a:p>
        </p:txBody>
      </p:sp>
    </p:spTree>
    <p:extLst>
      <p:ext uri="{BB962C8B-B14F-4D97-AF65-F5344CB8AC3E}">
        <p14:creationId xmlns:p14="http://schemas.microsoft.com/office/powerpoint/2010/main" val="1122891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Tell students the word each picture represents (</a:t>
            </a:r>
            <a:r>
              <a:rPr lang="en-US" b="1"/>
              <a:t>pin</a:t>
            </a:r>
            <a:r>
              <a:rPr lang="en-US" b="0"/>
              <a:t>,</a:t>
            </a:r>
            <a:r>
              <a:rPr lang="en-US" b="1"/>
              <a:t> mat</a:t>
            </a:r>
            <a:r>
              <a:rPr lang="en-US" b="0"/>
              <a:t>,</a:t>
            </a:r>
            <a:r>
              <a:rPr lang="en-US" b="1"/>
              <a:t> ant</a:t>
            </a:r>
            <a:r>
              <a:rPr lang="en-US"/>
              <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spell each word by: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word aloud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stretching the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saying the single sounds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a:t>recording the letter for each sound.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indent="0">
              <a:buFont typeface="Arial" panose="020B0604020202020204" pitchFamily="34" charset="0"/>
              <a:buNone/>
            </a:pPr>
            <a:r>
              <a:rPr lang="en-US" sz="1200">
                <a:effectLst/>
                <a:latin typeface="+mn-lt"/>
                <a:cs typeface="Times New Roman" panose="02020603050405020304" pitchFamily="18" charset="0"/>
              </a:rPr>
              <a:t>Students show each word they have written by placing their mini-whiteboard underneath their chin for you to check.</a:t>
            </a:r>
          </a:p>
          <a:p>
            <a:pPr marL="0" indent="0">
              <a:buFont typeface="Arial" panose="020B0604020202020204" pitchFamily="34" charset="0"/>
              <a:buNone/>
            </a:pPr>
            <a:endParaRPr lang="en-AU" sz="1200">
              <a:solidFill>
                <a:srgbClr val="404040"/>
              </a:solidFill>
              <a:effectLst/>
              <a:latin typeface="+mn-lt"/>
              <a:ea typeface="Calibri" panose="020F0502020204030204" pitchFamily="34" charset="0"/>
              <a:cs typeface="Times New Roman" panose="02020603050405020304" pitchFamily="18" charset="0"/>
            </a:endParaRPr>
          </a:p>
          <a:p>
            <a:r>
              <a:rPr lang="en-US" b="1"/>
              <a:t>Provide corrective feedback as needed:</a:t>
            </a:r>
          </a:p>
          <a:p>
            <a:r>
              <a:rPr lang="en-US"/>
              <a:t>If any students have difficulty provide scaffolding as required or model the process for them. Then ask students to try again.</a:t>
            </a:r>
          </a:p>
          <a:p>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7</a:t>
            </a:fld>
            <a:endParaRPr lang="en-AU"/>
          </a:p>
        </p:txBody>
      </p:sp>
    </p:spTree>
    <p:extLst>
      <p:ext uri="{BB962C8B-B14F-4D97-AF65-F5344CB8AC3E}">
        <p14:creationId xmlns:p14="http://schemas.microsoft.com/office/powerpoint/2010/main" val="2841172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endParaRPr lang="en-US" b="0"/>
          </a:p>
          <a:p>
            <a:r>
              <a:rPr lang="en-US" b="0"/>
              <a:t>Point to each irregular word in random order. As you point, students read the word.</a:t>
            </a:r>
          </a:p>
          <a:p>
            <a:endParaRPr lang="en-US" b="0"/>
          </a:p>
          <a:p>
            <a:r>
              <a:rPr lang="en-US" b="1"/>
              <a:t>Provide corrective feedback as needed:</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0"/>
              <a:t>If any students do not know the word or say the wrong word, remind them of the sounds in the word, and the spelling of the word. For example: </a:t>
            </a:r>
            <a:r>
              <a:rPr lang="en-US" b="1" err="1"/>
              <a:t>th</a:t>
            </a:r>
            <a:r>
              <a:rPr lang="en-US" b="1"/>
              <a:t>/e</a:t>
            </a:r>
            <a:r>
              <a:rPr lang="en-US" b="0"/>
              <a:t>;</a:t>
            </a:r>
            <a:r>
              <a:rPr lang="en-US" b="1"/>
              <a:t> the</a:t>
            </a:r>
            <a:r>
              <a:rPr lang="en-US" b="0"/>
              <a:t>,</a:t>
            </a:r>
            <a:r>
              <a:rPr lang="en-US" b="1"/>
              <a:t> </a:t>
            </a:r>
            <a:r>
              <a:rPr lang="en-US" b="1" err="1"/>
              <a:t>th</a:t>
            </a:r>
            <a:r>
              <a:rPr lang="en-US" b="1"/>
              <a:t>-e</a:t>
            </a:r>
            <a:r>
              <a:rPr lang="en-US" b="0"/>
              <a:t> spells </a:t>
            </a:r>
            <a:r>
              <a:rPr lang="en-US" b="1"/>
              <a:t>‘the’</a:t>
            </a:r>
            <a:r>
              <a:rPr lang="en-US" b="0"/>
              <a:t>.</a:t>
            </a:r>
            <a:r>
              <a:rPr lang="en-US" b="1"/>
              <a:t> </a:t>
            </a:r>
            <a:r>
              <a:rPr lang="en-US"/>
              <a:t>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8</a:t>
            </a:fld>
            <a:endParaRPr lang="en-AU"/>
          </a:p>
        </p:txBody>
      </p:sp>
    </p:spTree>
    <p:extLst>
      <p:ext uri="{BB962C8B-B14F-4D97-AF65-F5344CB8AC3E}">
        <p14:creationId xmlns:p14="http://schemas.microsoft.com/office/powerpoint/2010/main" val="1214874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a:t>Review</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Ask students to read the sentence.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pPr marL="0" marR="0" lvl="0" indent="0" algn="l" defTabSz="914400" rtl="0" eaLnBrk="1" fontAlgn="auto" latinLnBrk="0" hangingPunct="1">
              <a:lnSpc>
                <a:spcPct val="100000"/>
              </a:lnSpc>
              <a:spcBef>
                <a:spcPts val="0"/>
              </a:spcBef>
              <a:spcAft>
                <a:spcPts val="0"/>
              </a:spcAft>
              <a:buClrTx/>
              <a:buSzTx/>
              <a:buFontTx/>
              <a:buNone/>
              <a:tabLst/>
              <a:defRPr/>
            </a:pPr>
            <a:r>
              <a:rPr lang="en-US"/>
              <a:t>Prompt students to:</a:t>
            </a:r>
          </a:p>
          <a:p>
            <a:pPr marL="342900" lvl="0" indent="-342900">
              <a:lnSpc>
                <a:spcPct val="107000"/>
              </a:lnSpc>
              <a:buFont typeface="Symbol" panose="05050102010706020507" pitchFamily="18" charset="2"/>
              <a:buChar char=""/>
              <a:tabLst>
                <a:tab pos="5731510" algn="r"/>
              </a:tabLst>
            </a:pPr>
            <a:r>
              <a:rPr lang="en-US" sz="1200" kern="1200">
                <a:solidFill>
                  <a:schemeClr val="tx1"/>
                </a:solidFill>
                <a:latin typeface="+mn-lt"/>
                <a:ea typeface="+mn-ea"/>
                <a:cs typeface="+mn-cs"/>
              </a:rPr>
              <a:t>read previously taught irregular words fluently</a:t>
            </a:r>
            <a:endParaRPr lang="en-AU" sz="1200" kern="1200">
              <a:solidFill>
                <a:schemeClr val="tx1"/>
              </a:solidFill>
              <a:latin typeface="+mn-lt"/>
              <a:ea typeface="+mn-ea"/>
              <a:cs typeface="+mn-cs"/>
            </a:endParaRP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sound out and blend to read the other words</a:t>
            </a:r>
          </a:p>
          <a:p>
            <a:pPr marL="342900" lvl="0" indent="-342900">
              <a:lnSpc>
                <a:spcPct val="107000"/>
              </a:lnSpc>
              <a:spcAft>
                <a:spcPts val="800"/>
              </a:spcAft>
              <a:buFont typeface="Symbol" panose="05050102010706020507" pitchFamily="18" charset="2"/>
              <a:buChar char=""/>
              <a:tabLst>
                <a:tab pos="5731510" algn="r"/>
              </a:tabLst>
            </a:pPr>
            <a:r>
              <a:rPr lang="en-US" sz="1200" kern="1200">
                <a:solidFill>
                  <a:schemeClr val="tx1"/>
                </a:solidFill>
                <a:latin typeface="+mn-lt"/>
                <a:ea typeface="+mn-ea"/>
                <a:cs typeface="+mn-cs"/>
              </a:rPr>
              <a:t>re-read the sentence with fluency.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p>
          <a:p>
            <a:r>
              <a:rPr lang="en-US" b="1"/>
              <a:t>Provide corrective feedback as needed:</a:t>
            </a:r>
          </a:p>
          <a:p>
            <a:r>
              <a:rPr lang="en-US"/>
              <a:t>If any students have difficulty with an aspect of reading the sentence, model the process. Then ask students to try again.</a:t>
            </a:r>
          </a:p>
          <a:p>
            <a:endParaRPr lang="en-AU"/>
          </a:p>
        </p:txBody>
      </p:sp>
      <p:sp>
        <p:nvSpPr>
          <p:cNvPr id="4" name="Slide Number Placeholder 3"/>
          <p:cNvSpPr>
            <a:spLocks noGrp="1"/>
          </p:cNvSpPr>
          <p:nvPr>
            <p:ph type="sldNum" sz="quarter" idx="5"/>
          </p:nvPr>
        </p:nvSpPr>
        <p:spPr/>
        <p:txBody>
          <a:bodyPr/>
          <a:lstStyle/>
          <a:p>
            <a:fld id="{5A44A9DE-4760-4494-A2B3-6554A63B8D88}" type="slidenum">
              <a:rPr lang="en-AU" smtClean="0"/>
              <a:t>9</a:t>
            </a:fld>
            <a:endParaRPr lang="en-AU"/>
          </a:p>
        </p:txBody>
      </p:sp>
    </p:spTree>
    <p:extLst>
      <p:ext uri="{BB962C8B-B14F-4D97-AF65-F5344CB8AC3E}">
        <p14:creationId xmlns:p14="http://schemas.microsoft.com/office/powerpoint/2010/main" val="179121688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svg"/><Relationship Id="rId2" Type="http://schemas.openxmlformats.org/officeDocument/2006/relationships/slideMaster" Target="../slideMasters/slideMaster1.xml"/><Relationship Id="rId1" Type="http://schemas.openxmlformats.org/officeDocument/2006/relationships/tags" Target="../tags/tag8.xml"/><Relationship Id="rId6" Type="http://schemas.openxmlformats.org/officeDocument/2006/relationships/image" Target="../media/image4.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9.xml"/><Relationship Id="rId6" Type="http://schemas.openxmlformats.org/officeDocument/2006/relationships/image" Target="../media/image10.png"/><Relationship Id="rId11" Type="http://schemas.openxmlformats.org/officeDocument/2006/relationships/image" Target="../media/image9.svg"/><Relationship Id="rId5" Type="http://schemas.openxmlformats.org/officeDocument/2006/relationships/image" Target="../media/image5.svg"/><Relationship Id="rId10" Type="http://schemas.openxmlformats.org/officeDocument/2006/relationships/image" Target="../media/image8.png"/><Relationship Id="rId4" Type="http://schemas.openxmlformats.org/officeDocument/2006/relationships/image" Target="../media/image4.png"/><Relationship Id="rId9" Type="http://schemas.openxmlformats.org/officeDocument/2006/relationships/image" Target="../media/image13.sv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13.svg"/><Relationship Id="rId2" Type="http://schemas.openxmlformats.org/officeDocument/2006/relationships/slideMaster" Target="../slideMasters/slideMaster1.xml"/><Relationship Id="rId1" Type="http://schemas.openxmlformats.org/officeDocument/2006/relationships/tags" Target="../tags/tag10.xml"/><Relationship Id="rId6" Type="http://schemas.openxmlformats.org/officeDocument/2006/relationships/image" Target="../media/image12.png"/><Relationship Id="rId5" Type="http://schemas.openxmlformats.org/officeDocument/2006/relationships/image" Target="../media/image11.svg"/><Relationship Id="rId4" Type="http://schemas.openxmlformats.org/officeDocument/2006/relationships/image" Target="../media/image10.png"/></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9.sv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svg"/><Relationship Id="rId7" Type="http://schemas.openxmlformats.org/officeDocument/2006/relationships/image" Target="file:////Users/ajabongiornonew/ESA%20Design/0_2024%20WIP/LitHub%20Phases%20Templates/PP%20Templates/Links/Laptop-Icon_TH.png" TargetMode="External"/><Relationship Id="rId2" Type="http://schemas.openxmlformats.org/officeDocument/2006/relationships/image" Target="../media/image16.png"/><Relationship Id="rId1" Type="http://schemas.openxmlformats.org/officeDocument/2006/relationships/slideMaster" Target="../slideMasters/slideMaster1.xml"/><Relationship Id="rId6" Type="http://schemas.openxmlformats.org/officeDocument/2006/relationships/image" Target="../media/image19.png"/><Relationship Id="rId5" Type="http://schemas.openxmlformats.org/officeDocument/2006/relationships/image" Target="../media/image18.jpeg"/><Relationship Id="rId4" Type="http://schemas.openxmlformats.org/officeDocument/2006/relationships/image" Target="../media/image1.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9.svg"/><Relationship Id="rId5" Type="http://schemas.openxmlformats.org/officeDocument/2006/relationships/image" Target="../media/image8.png"/><Relationship Id="rId4" Type="http://schemas.openxmlformats.org/officeDocument/2006/relationships/image" Target="../media/image5.svg"/></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_rels/slideLayout20.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11.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 Id="rId9" Type="http://schemas.openxmlformats.org/officeDocument/2006/relationships/image" Target="../media/image9.svg"/></Relationships>
</file>

<file path=ppt/slideLayouts/_rels/slideLayout21.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file:////Volumes/Big%20Storage/0_For%20MacBook%20Pro%20Changeover/ESA%20Design/0_2024%20WIP/LitHub%20Phases%20Templates/Word%20Templates/Links/phase2-lozenge.png" TargetMode="External"/><Relationship Id="rId2" Type="http://schemas.openxmlformats.org/officeDocument/2006/relationships/slideMaster" Target="../slideMasters/slideMaster1.xml"/><Relationship Id="rId1" Type="http://schemas.openxmlformats.org/officeDocument/2006/relationships/tags" Target="../tags/tag12.xml"/><Relationship Id="rId6" Type="http://schemas.openxmlformats.org/officeDocument/2006/relationships/image" Target="../media/image20.png"/><Relationship Id="rId11" Type="http://schemas.openxmlformats.org/officeDocument/2006/relationships/hyperlink" Target="https://www.literacyhub.edu.au/plan-teach-and-assess/lesson-packs/" TargetMode="External"/><Relationship Id="rId5" Type="http://schemas.openxmlformats.org/officeDocument/2006/relationships/image" Target="../media/image1.png"/><Relationship Id="rId10" Type="http://schemas.openxmlformats.org/officeDocument/2006/relationships/image" Target="../media/image18.jpeg"/><Relationship Id="rId4" Type="http://schemas.openxmlformats.org/officeDocument/2006/relationships/image" Target="../media/image17.svg"/><Relationship Id="rId9" Type="http://schemas.openxmlformats.org/officeDocument/2006/relationships/image" Target="../media/image22.sv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15.svg"/><Relationship Id="rId4" Type="http://schemas.openxmlformats.org/officeDocument/2006/relationships/image" Target="../media/image14.png"/></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15.sv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4.xml"/><Relationship Id="rId6" Type="http://schemas.openxmlformats.org/officeDocument/2006/relationships/image" Target="../media/image23.png"/><Relationship Id="rId5" Type="http://schemas.openxmlformats.org/officeDocument/2006/relationships/image" Target="../media/image7.svg"/><Relationship Id="rId4" Type="http://schemas.openxmlformats.org/officeDocument/2006/relationships/image" Target="../media/image6.png"/></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png"/><Relationship Id="rId7" Type="http://schemas.openxmlformats.org/officeDocument/2006/relationships/image" Target="../media/image11.svg"/><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svg"/><Relationship Id="rId10" Type="http://schemas.openxmlformats.org/officeDocument/2006/relationships/image" Target="../media/image23.png"/><Relationship Id="rId4" Type="http://schemas.openxmlformats.org/officeDocument/2006/relationships/image" Target="../media/image8.png"/><Relationship Id="rId9" Type="http://schemas.openxmlformats.org/officeDocument/2006/relationships/image" Target="../media/image13.svg"/></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6.xml"/><Relationship Id="rId5" Type="http://schemas.openxmlformats.org/officeDocument/2006/relationships/image" Target="../media/image3.svg"/><Relationship Id="rId4"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17.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2.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png"/><Relationship Id="rId1" Type="http://schemas.openxmlformats.org/officeDocument/2006/relationships/slideMaster" Target="../slideMasters/slideMaster2.xml"/><Relationship Id="rId6" Type="http://schemas.openxmlformats.org/officeDocument/2006/relationships/image" Target="../media/image27.svg"/><Relationship Id="rId5" Type="http://schemas.openxmlformats.org/officeDocument/2006/relationships/image" Target="../media/image26.png"/><Relationship Id="rId4" Type="http://schemas.openxmlformats.org/officeDocument/2006/relationships/image" Target="../media/image25.sv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3.xml"/><Relationship Id="rId6" Type="http://schemas.openxmlformats.org/officeDocument/2006/relationships/image" Target="../media/image6.png"/><Relationship Id="rId5" Type="http://schemas.openxmlformats.org/officeDocument/2006/relationships/image" Target="../media/image3.svg"/><Relationship Id="rId4" Type="http://schemas.openxmlformats.org/officeDocument/2006/relationships/image" Target="../media/image2.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6.png"/><Relationship Id="rId5" Type="http://schemas.openxmlformats.org/officeDocument/2006/relationships/image" Target="../media/image5.svg"/><Relationship Id="rId4" Type="http://schemas.openxmlformats.org/officeDocument/2006/relationships/image" Target="../media/image4.pn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3.svg"/><Relationship Id="rId2" Type="http://schemas.openxmlformats.org/officeDocument/2006/relationships/slideMaster" Target="../slideMasters/slideMaster1.xml"/><Relationship Id="rId1" Type="http://schemas.openxmlformats.org/officeDocument/2006/relationships/tags" Target="../tags/tag5.xml"/><Relationship Id="rId6" Type="http://schemas.openxmlformats.org/officeDocument/2006/relationships/image" Target="../media/image2.png"/><Relationship Id="rId5" Type="http://schemas.openxmlformats.org/officeDocument/2006/relationships/image" Target="../media/image9.svg"/><Relationship Id="rId4" Type="http://schemas.openxmlformats.org/officeDocument/2006/relationships/image" Target="../media/image8.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image" Target="../media/image1.png"/><Relationship Id="rId7" Type="http://schemas.openxmlformats.org/officeDocument/2006/relationships/image" Target="../media/image7.svg"/><Relationship Id="rId2" Type="http://schemas.openxmlformats.org/officeDocument/2006/relationships/slideMaster" Target="../slideMasters/slideMaster1.xml"/><Relationship Id="rId1" Type="http://schemas.openxmlformats.org/officeDocument/2006/relationships/tags" Target="../tags/tag7.xml"/><Relationship Id="rId6" Type="http://schemas.openxmlformats.org/officeDocument/2006/relationships/image" Target="../media/image6.png"/><Relationship Id="rId5" Type="http://schemas.openxmlformats.org/officeDocument/2006/relationships/image" Target="../media/image9.svg"/><Relationship Id="rId4" Type="http://schemas.openxmlformats.org/officeDocument/2006/relationships/image" Target="../media/image8.png"/><Relationship Id="rId9" Type="http://schemas.openxmlformats.org/officeDocument/2006/relationships/image" Target="../media/image5.svg"/></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svg"/></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Intention/Criteria 1:1">
    <p:spTree>
      <p:nvGrpSpPr>
        <p:cNvPr id="1" name=""/>
        <p:cNvGrpSpPr/>
        <p:nvPr/>
      </p:nvGrpSpPr>
      <p:grpSpPr>
        <a:xfrm>
          <a:off x="0" y="0"/>
          <a:ext cx="0" cy="0"/>
          <a:chOff x="0" y="0"/>
          <a:chExt cx="0" cy="0"/>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681871" y="742532"/>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ounded Rectangle 21">
            <a:extLst>
              <a:ext uri="{FF2B5EF4-FFF2-40B4-BE49-F238E27FC236}">
                <a16:creationId xmlns:a16="http://schemas.microsoft.com/office/drawing/2014/main" id="{BE4BB05F-3700-A842-A571-5D15213D8A95}"/>
              </a:ext>
            </a:extLst>
          </p:cNvPr>
          <p:cNvSpPr/>
          <p:nvPr userDrawn="1"/>
        </p:nvSpPr>
        <p:spPr>
          <a:xfrm>
            <a:off x="681871" y="2995673"/>
            <a:ext cx="45522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Title 1">
            <a:extLst>
              <a:ext uri="{FF2B5EF4-FFF2-40B4-BE49-F238E27FC236}">
                <a16:creationId xmlns:a16="http://schemas.microsoft.com/office/drawing/2014/main" id="{C2EAC503-C699-9B44-A0D8-2EBD04955B93}"/>
              </a:ext>
            </a:extLst>
          </p:cNvPr>
          <p:cNvSpPr>
            <a:spLocks noGrp="1"/>
          </p:cNvSpPr>
          <p:nvPr>
            <p:ph type="title"/>
          </p:nvPr>
        </p:nvSpPr>
        <p:spPr>
          <a:xfrm>
            <a:off x="984801" y="809211"/>
            <a:ext cx="5850050" cy="625578"/>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
        <p:nvSpPr>
          <p:cNvPr id="26" name="Subtitle 2">
            <a:extLst>
              <a:ext uri="{FF2B5EF4-FFF2-40B4-BE49-F238E27FC236}">
                <a16:creationId xmlns:a16="http://schemas.microsoft.com/office/drawing/2014/main" id="{4F34E2B4-FA10-CF47-8236-5CBF81AF96FA}"/>
              </a:ext>
            </a:extLst>
          </p:cNvPr>
          <p:cNvSpPr>
            <a:spLocks noGrp="1"/>
          </p:cNvSpPr>
          <p:nvPr>
            <p:ph type="subTitle" idx="11"/>
          </p:nvPr>
        </p:nvSpPr>
        <p:spPr>
          <a:xfrm>
            <a:off x="984801" y="3041968"/>
            <a:ext cx="6405634" cy="645961"/>
          </a:xfrm>
        </p:spPr>
        <p:txBody>
          <a:bodyPr anchor="ctr" anchorCtr="0">
            <a:noAutofit/>
          </a:bodyPr>
          <a:lstStyle>
            <a:lvl1pPr marL="0" indent="0" algn="l">
              <a:lnSpc>
                <a:spcPct val="70000"/>
              </a:lnSpc>
              <a:buNone/>
              <a:defRPr sz="3500" b="1" i="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9" name="Text Placeholder 2">
            <a:extLst>
              <a:ext uri="{FF2B5EF4-FFF2-40B4-BE49-F238E27FC236}">
                <a16:creationId xmlns:a16="http://schemas.microsoft.com/office/drawing/2014/main" id="{4EA42A37-E103-324C-B37F-20C07EA5C0AE}"/>
              </a:ext>
            </a:extLst>
          </p:cNvPr>
          <p:cNvSpPr>
            <a:spLocks noGrp="1"/>
          </p:cNvSpPr>
          <p:nvPr>
            <p:ph type="body" idx="12"/>
          </p:nvPr>
        </p:nvSpPr>
        <p:spPr>
          <a:xfrm>
            <a:off x="984800" y="1626945"/>
            <a:ext cx="8791301" cy="1122392"/>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8803858E-2D5B-C64E-8892-BB9635FEF516}"/>
              </a:ext>
            </a:extLst>
          </p:cNvPr>
          <p:cNvSpPr>
            <a:spLocks noGrp="1"/>
          </p:cNvSpPr>
          <p:nvPr>
            <p:ph type="body" idx="13"/>
          </p:nvPr>
        </p:nvSpPr>
        <p:spPr>
          <a:xfrm>
            <a:off x="984801" y="3880086"/>
            <a:ext cx="8791300" cy="1241130"/>
          </a:xfrm>
        </p:spPr>
        <p:txBody>
          <a:bodyPr anchor="t" anchorCtr="0">
            <a:normAutofit/>
          </a:bodyPr>
          <a:lstStyle>
            <a:lvl1pPr marL="0" indent="0">
              <a:buNone/>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682B3289-A47B-FCE7-A094-8556A159D86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1421513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Glasses outline">
            <a:extLst>
              <a:ext uri="{FF2B5EF4-FFF2-40B4-BE49-F238E27FC236}">
                <a16:creationId xmlns:a16="http://schemas.microsoft.com/office/drawing/2014/main" id="{C58B735B-7A33-FA2C-E48F-6F07B697A8BA}"/>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41291" y="307816"/>
            <a:ext cx="638589" cy="638589"/>
          </a:xfrm>
          <a:prstGeom prst="rect">
            <a:avLst/>
          </a:prstGeom>
        </p:spPr>
      </p:pic>
      <p:sp>
        <p:nvSpPr>
          <p:cNvPr id="6" name="Rounded Rectangle 5">
            <a:extLst>
              <a:ext uri="{FF2B5EF4-FFF2-40B4-BE49-F238E27FC236}">
                <a16:creationId xmlns:a16="http://schemas.microsoft.com/office/drawing/2014/main" id="{D7DC141D-C53B-AEA9-8C51-1155B3830BE8}"/>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80290" y="307816"/>
            <a:ext cx="612851" cy="612851"/>
          </a:xfrm>
          <a:prstGeom prst="rect">
            <a:avLst/>
          </a:prstGeom>
        </p:spPr>
      </p:pic>
      <p:sp>
        <p:nvSpPr>
          <p:cNvPr id="5" name="Rounded Rectangle 10">
            <a:extLst>
              <a:ext uri="{FF2B5EF4-FFF2-40B4-BE49-F238E27FC236}">
                <a16:creationId xmlns:a16="http://schemas.microsoft.com/office/drawing/2014/main" id="{B6EB21E2-A4F4-4BE4-E816-D09FF76DF6B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4EBA0AF9-4C53-77F9-8294-CD23DC74C1C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35844C5F-F5AE-0019-BB6B-ADDABF9FBA9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263449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3_We do + view + pen + chin-it  BLANK 8:1">
    <p:spTree>
      <p:nvGrpSpPr>
        <p:cNvPr id="1" name=""/>
        <p:cNvGrpSpPr/>
        <p:nvPr/>
      </p:nvGrpSpPr>
      <p:grpSpPr>
        <a:xfrm>
          <a:off x="0" y="0"/>
          <a:ext cx="0" cy="0"/>
          <a:chOff x="0" y="0"/>
          <a:chExt cx="0" cy="0"/>
        </a:xfrm>
      </p:grpSpPr>
      <p:sp>
        <p:nvSpPr>
          <p:cNvPr id="16" name="Rounded Rectangle 22">
            <a:extLst>
              <a:ext uri="{FF2B5EF4-FFF2-40B4-BE49-F238E27FC236}">
                <a16:creationId xmlns:a16="http://schemas.microsoft.com/office/drawing/2014/main" id="{555DC171-0DCD-BBCC-7E2D-60EEA857D21B}"/>
              </a:ext>
            </a:extLst>
          </p:cNvPr>
          <p:cNvSpPr/>
          <p:nvPr userDrawn="1"/>
        </p:nvSpPr>
        <p:spPr>
          <a:xfrm>
            <a:off x="10042180" y="30974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34">
            <a:extLst>
              <a:ext uri="{FF2B5EF4-FFF2-40B4-BE49-F238E27FC236}">
                <a16:creationId xmlns:a16="http://schemas.microsoft.com/office/drawing/2014/main" id="{9CBA5832-76E3-BCCA-8889-6624B1E20478}"/>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a:extLst>
              <a:ext uri="{FF2B5EF4-FFF2-40B4-BE49-F238E27FC236}">
                <a16:creationId xmlns:a16="http://schemas.microsoft.com/office/drawing/2014/main" id="{5631CF8E-EE5E-CA15-6D27-559599DF1883}"/>
              </a:ext>
            </a:extLst>
          </p:cNvPr>
          <p:cNvSpPr/>
          <p:nvPr userDrawn="1"/>
        </p:nvSpPr>
        <p:spPr>
          <a:xfrm>
            <a:off x="11020094" y="30974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Graphic 7" descr="Classroom outline">
            <a:extLst>
              <a:ext uri="{FF2B5EF4-FFF2-40B4-BE49-F238E27FC236}">
                <a16:creationId xmlns:a16="http://schemas.microsoft.com/office/drawing/2014/main" id="{24A04977-B6F4-BA87-1AC1-1D34FBB65F2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69208" y="326303"/>
            <a:ext cx="612851" cy="612851"/>
          </a:xfrm>
          <a:prstGeom prst="rect">
            <a:avLst/>
          </a:prstGeom>
        </p:spPr>
      </p:pic>
      <p:sp>
        <p:nvSpPr>
          <p:cNvPr id="5" name="Rounded Rectangle 10">
            <a:extLst>
              <a:ext uri="{FF2B5EF4-FFF2-40B4-BE49-F238E27FC236}">
                <a16:creationId xmlns:a16="http://schemas.microsoft.com/office/drawing/2014/main" id="{B6EB21E2-A4F4-4BE4-E816-D09FF76DF6B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4EBA0AF9-4C53-77F9-8294-CD23DC74C1C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10" name="Rectangle: Rounded Corners 9">
            <a:extLst>
              <a:ext uri="{FF2B5EF4-FFF2-40B4-BE49-F238E27FC236}">
                <a16:creationId xmlns:a16="http://schemas.microsoft.com/office/drawing/2014/main" id="{35844C5F-F5AE-0019-BB6B-ADDABF9FBA95}"/>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grpSp>
        <p:nvGrpSpPr>
          <p:cNvPr id="12" name="Group 11">
            <a:extLst>
              <a:ext uri="{FF2B5EF4-FFF2-40B4-BE49-F238E27FC236}">
                <a16:creationId xmlns:a16="http://schemas.microsoft.com/office/drawing/2014/main" id="{5368E1BF-CE9B-3874-FB60-65E722CBB7A2}"/>
              </a:ext>
            </a:extLst>
          </p:cNvPr>
          <p:cNvGrpSpPr/>
          <p:nvPr userDrawn="1"/>
        </p:nvGrpSpPr>
        <p:grpSpPr>
          <a:xfrm>
            <a:off x="11184229" y="284693"/>
            <a:ext cx="564546" cy="659100"/>
            <a:chOff x="1733006" y="4059633"/>
            <a:chExt cx="914400" cy="1126270"/>
          </a:xfrm>
          <a:solidFill>
            <a:srgbClr val="0E1F42"/>
          </a:solidFill>
        </p:grpSpPr>
        <p:pic>
          <p:nvPicPr>
            <p:cNvPr id="13" name="Graphic 12" descr="School boy outline">
              <a:extLst>
                <a:ext uri="{FF2B5EF4-FFF2-40B4-BE49-F238E27FC236}">
                  <a16:creationId xmlns:a16="http://schemas.microsoft.com/office/drawing/2014/main" id="{FF32561A-60B1-6CF0-BEE0-2544F3397014}"/>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4" name="Graphic 13" descr="Blackboard with solid fill">
              <a:extLst>
                <a:ext uri="{FF2B5EF4-FFF2-40B4-BE49-F238E27FC236}">
                  <a16:creationId xmlns:a16="http://schemas.microsoft.com/office/drawing/2014/main" id="{9C24E4A2-EBCF-CCCC-9B32-DFAEB3A958A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5" name="Graphic 14" descr="Pencil outline">
            <a:extLst>
              <a:ext uri="{FF2B5EF4-FFF2-40B4-BE49-F238E27FC236}">
                <a16:creationId xmlns:a16="http://schemas.microsoft.com/office/drawing/2014/main" id="{579C5408-D628-4185-3FE4-282EC9DE64A3}"/>
              </a:ext>
            </a:extLst>
          </p:cNvPr>
          <p:cNvPicPr>
            <a:picLocks noChangeAspect="1"/>
          </p:cNvPicPr>
          <p:nvPr userDrawn="1"/>
        </p:nvPicPr>
        <p:blipFill>
          <a:blip r:embed="rId10" cstate="print">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10222982" y="369233"/>
            <a:ext cx="490017" cy="490017"/>
          </a:xfrm>
          <a:prstGeom prst="rect">
            <a:avLst/>
          </a:prstGeom>
        </p:spPr>
      </p:pic>
    </p:spTree>
    <p:custDataLst>
      <p:tags r:id="rId1"/>
    </p:custDataLst>
    <p:extLst>
      <p:ext uri="{BB962C8B-B14F-4D97-AF65-F5344CB8AC3E}">
        <p14:creationId xmlns:p14="http://schemas.microsoft.com/office/powerpoint/2010/main" val="174633891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Check for understanding A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grpSp>
        <p:nvGrpSpPr>
          <p:cNvPr id="3" name="Group 2">
            <a:extLst>
              <a:ext uri="{FF2B5EF4-FFF2-40B4-BE49-F238E27FC236}">
                <a16:creationId xmlns:a16="http://schemas.microsoft.com/office/drawing/2014/main" id="{B17BBA4C-EAD2-2A62-9628-A86466AAB3A2}"/>
              </a:ext>
            </a:extLst>
          </p:cNvPr>
          <p:cNvGrpSpPr/>
          <p:nvPr userDrawn="1"/>
        </p:nvGrpSpPr>
        <p:grpSpPr>
          <a:xfrm>
            <a:off x="11029911" y="284693"/>
            <a:ext cx="876718" cy="659100"/>
            <a:chOff x="11029911" y="284693"/>
            <a:chExt cx="876718" cy="659100"/>
          </a:xfrm>
        </p:grpSpPr>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B2EE4397-C487-5A44-8A4C-D322163D55A3}"/>
                </a:ext>
              </a:extLst>
            </p:cNvPr>
            <p:cNvGrpSpPr/>
            <p:nvPr userDrawn="1"/>
          </p:nvGrpSpPr>
          <p:grpSpPr>
            <a:xfrm>
              <a:off x="11184229" y="284693"/>
              <a:ext cx="564546" cy="659100"/>
              <a:chOff x="1733006" y="4059633"/>
              <a:chExt cx="914400" cy="1126270"/>
            </a:xfrm>
            <a:solidFill>
              <a:srgbClr val="0E1F42"/>
            </a:solidFill>
          </p:grpSpPr>
          <p:pic>
            <p:nvPicPr>
              <p:cNvPr id="15" name="Graphic 14" descr="School boy outline">
                <a:extLst>
                  <a:ext uri="{FF2B5EF4-FFF2-40B4-BE49-F238E27FC236}">
                    <a16:creationId xmlns:a16="http://schemas.microsoft.com/office/drawing/2014/main" id="{FF2180A1-67EF-6C41-A02D-6263A524D8BB}"/>
                  </a:ext>
                </a:extLst>
              </p:cNvPr>
              <p:cNvPicPr>
                <a:picLocks noChangeAspect="1"/>
              </p:cNvPicPr>
              <p:nvPr/>
            </p:nvPicPr>
            <p:blipFill rotWithShape="1">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rcRect b="24762"/>
              <a:stretch/>
            </p:blipFill>
            <p:spPr>
              <a:xfrm>
                <a:off x="1733006" y="4059633"/>
                <a:ext cx="914400" cy="687976"/>
              </a:xfrm>
              <a:prstGeom prst="rect">
                <a:avLst/>
              </a:prstGeom>
            </p:spPr>
          </p:pic>
          <p:pic>
            <p:nvPicPr>
              <p:cNvPr id="16" name="Graphic 15" descr="Blackboard with solid fill">
                <a:extLst>
                  <a:ext uri="{FF2B5EF4-FFF2-40B4-BE49-F238E27FC236}">
                    <a16:creationId xmlns:a16="http://schemas.microsoft.com/office/drawing/2014/main" id="{F0C3F78B-D6C3-2348-AAF5-79BD5C177EA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852748" y="4497925"/>
                <a:ext cx="687978" cy="687978"/>
              </a:xfrm>
              <a:prstGeom prst="rect">
                <a:avLst/>
              </a:prstGeom>
            </p:spPr>
          </p:pic>
        </p:grpSp>
      </p:grpSp>
      <p:sp>
        <p:nvSpPr>
          <p:cNvPr id="2" name="Rectangle: Rounded Corners 1">
            <a:extLst>
              <a:ext uri="{FF2B5EF4-FFF2-40B4-BE49-F238E27FC236}">
                <a16:creationId xmlns:a16="http://schemas.microsoft.com/office/drawing/2014/main" id="{86D7DDBB-F16F-FAF9-150A-1A5EBF22B94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243234561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Check for understanding C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B66E9150-BC80-E740-A022-92E8F8D9DDFC}"/>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3" name="Rounded Rectangle 2">
            <a:extLst>
              <a:ext uri="{FF2B5EF4-FFF2-40B4-BE49-F238E27FC236}">
                <a16:creationId xmlns:a16="http://schemas.microsoft.com/office/drawing/2014/main" id="{2C822C6F-CC4D-5AE4-E66A-646A1D800305}"/>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Graphic 3" descr="Pencil outline">
            <a:extLst>
              <a:ext uri="{FF2B5EF4-FFF2-40B4-BE49-F238E27FC236}">
                <a16:creationId xmlns:a16="http://schemas.microsoft.com/office/drawing/2014/main" id="{A0721516-8CCC-28A5-EABB-30DCEC58628E}"/>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1222679" y="362244"/>
            <a:ext cx="490017" cy="490017"/>
          </a:xfrm>
          <a:prstGeom prst="rect">
            <a:avLst/>
          </a:prstGeom>
        </p:spPr>
      </p:pic>
      <p:sp>
        <p:nvSpPr>
          <p:cNvPr id="2" name="Rounded Rectangle 6">
            <a:extLst>
              <a:ext uri="{FF2B5EF4-FFF2-40B4-BE49-F238E27FC236}">
                <a16:creationId xmlns:a16="http://schemas.microsoft.com/office/drawing/2014/main" id="{F3BEBC11-64B4-685D-84C0-37D08CA72DBE}"/>
              </a:ext>
            </a:extLst>
          </p:cNvPr>
          <p:cNvSpPr/>
          <p:nvPr userDrawn="1"/>
        </p:nvSpPr>
        <p:spPr>
          <a:xfrm>
            <a:off x="283764" y="299356"/>
            <a:ext cx="5191415"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ED9C0371-C2B0-EE01-B697-D178C6EC1C71}"/>
              </a:ext>
            </a:extLst>
          </p:cNvPr>
          <p:cNvSpPr txBox="1">
            <a:spLocks/>
          </p:cNvSpPr>
          <p:nvPr userDrawn="1"/>
        </p:nvSpPr>
        <p:spPr>
          <a:xfrm>
            <a:off x="586694" y="301851"/>
            <a:ext cx="5101659"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Check for understanding</a:t>
            </a:r>
          </a:p>
        </p:txBody>
      </p:sp>
      <p:sp>
        <p:nvSpPr>
          <p:cNvPr id="8" name="Rectangle: Rounded Corners 7">
            <a:extLst>
              <a:ext uri="{FF2B5EF4-FFF2-40B4-BE49-F238E27FC236}">
                <a16:creationId xmlns:a16="http://schemas.microsoft.com/office/drawing/2014/main" id="{1CB8912F-95E9-A881-DA11-C2A28499A6F8}"/>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07261268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You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3E15A748-C14D-216E-1A02-B61992213155}"/>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0E9D9683-EB52-2658-4836-C24D819ED64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You do</a:t>
            </a:r>
          </a:p>
        </p:txBody>
      </p:sp>
      <p:sp>
        <p:nvSpPr>
          <p:cNvPr id="4" name="Rectangle: Rounded Corners 3">
            <a:extLst>
              <a:ext uri="{FF2B5EF4-FFF2-40B4-BE49-F238E27FC236}">
                <a16:creationId xmlns:a16="http://schemas.microsoft.com/office/drawing/2014/main" id="{FB05FB70-91C4-2365-2974-116674257381}"/>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9717419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End Slide 1:1">
    <p:spTree>
      <p:nvGrpSpPr>
        <p:cNvPr id="1" name=""/>
        <p:cNvGrpSpPr/>
        <p:nvPr/>
      </p:nvGrpSpPr>
      <p:grpSpPr>
        <a:xfrm>
          <a:off x="0" y="0"/>
          <a:ext cx="0" cy="0"/>
          <a:chOff x="0" y="0"/>
          <a:chExt cx="0" cy="0"/>
        </a:xfrm>
      </p:grpSpPr>
      <p:sp>
        <p:nvSpPr>
          <p:cNvPr id="13" name="Rounded Rectangle 12">
            <a:extLst>
              <a:ext uri="{FF2B5EF4-FFF2-40B4-BE49-F238E27FC236}">
                <a16:creationId xmlns:a16="http://schemas.microsoft.com/office/drawing/2014/main" id="{79ECBD80-6A92-BA44-BD91-BD046B9A8EB9}"/>
              </a:ext>
            </a:extLst>
          </p:cNvPr>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324326" y="442936"/>
            <a:ext cx="2535555" cy="705865"/>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9C73214-CFC5-3C41-AF5A-30A62A036472}"/>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1" name="Footer Placeholder 4">
            <a:extLst>
              <a:ext uri="{FF2B5EF4-FFF2-40B4-BE49-F238E27FC236}">
                <a16:creationId xmlns:a16="http://schemas.microsoft.com/office/drawing/2014/main" id="{BC355373-6AC7-B04E-A79F-D331C3EF03B6}"/>
              </a:ext>
            </a:extLst>
          </p:cNvPr>
          <p:cNvSpPr txBox="1">
            <a:spLocks/>
          </p:cNvSpPr>
          <p:nvPr userDrawn="1"/>
        </p:nvSpPr>
        <p:spPr>
          <a:xfrm>
            <a:off x="4725596" y="6265941"/>
            <a:ext cx="7224665"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a:latin typeface="Calibri" panose="020F0502020204030204" pitchFamily="34" charset="0"/>
                <a:ea typeface="Verdana" panose="020B0604030504040204" pitchFamily="34" charset="0"/>
                <a:cs typeface="Calibri" panose="020F0502020204030204" pitchFamily="34" charset="0"/>
              </a:rPr>
              <a:t>© 2024 Commonwealth of Australia, unless otherwise indicated. Creative Commons Attribution 4.0, unless otherwise indicated.</a:t>
            </a:r>
            <a:endParaRPr lang="en-AU" sz="1000">
              <a:latin typeface="Calibri" panose="020F0502020204030204" pitchFamily="34" charset="0"/>
              <a:ea typeface="Verdana" panose="020B0604030504040204" pitchFamily="34" charset="0"/>
              <a:cs typeface="Calibri" panose="020F0502020204030204" pitchFamily="34" charset="0"/>
            </a:endParaRPr>
          </a:p>
        </p:txBody>
      </p:sp>
      <p:pic>
        <p:nvPicPr>
          <p:cNvPr id="12" name="Picture 11">
            <a:extLst>
              <a:ext uri="{FF2B5EF4-FFF2-40B4-BE49-F238E27FC236}">
                <a16:creationId xmlns:a16="http://schemas.microsoft.com/office/drawing/2014/main" id="{E5ADD82D-7947-9C47-92A8-F6FE8976F936}"/>
              </a:ext>
            </a:extLst>
          </p:cNvPr>
          <p:cNvPicPr/>
          <p:nvPr userDrawn="1"/>
        </p:nvPicPr>
        <p:blipFill>
          <a:blip r:embed="rId5" cstate="print">
            <a:extLst>
              <a:ext uri="{28A0092B-C50C-407E-A947-70E740481C1C}">
                <a14:useLocalDpi xmlns:a14="http://schemas.microsoft.com/office/drawing/2010/main" val="0"/>
              </a:ext>
            </a:extLst>
          </a:blip>
          <a:stretch>
            <a:fillRect/>
          </a:stretch>
        </p:blipFill>
        <p:spPr>
          <a:xfrm>
            <a:off x="11400465" y="6339755"/>
            <a:ext cx="549796" cy="199390"/>
          </a:xfrm>
          <a:prstGeom prst="rect">
            <a:avLst/>
          </a:prstGeom>
        </p:spPr>
      </p:pic>
      <p:pic>
        <p:nvPicPr>
          <p:cNvPr id="6" name="Picture 5">
            <a:extLst>
              <a:ext uri="{FF2B5EF4-FFF2-40B4-BE49-F238E27FC236}">
                <a16:creationId xmlns:a16="http://schemas.microsoft.com/office/drawing/2014/main" id="{9E4888BB-AC6D-674E-8545-5E73AF798BF0}"/>
              </a:ext>
            </a:extLst>
          </p:cNvPr>
          <p:cNvPicPr>
            <a:picLocks noChangeAspect="1"/>
          </p:cNvPicPr>
          <p:nvPr userDrawn="1"/>
        </p:nvPicPr>
        <p:blipFill>
          <a:blip r:embed="rId6" r:link="rId7">
            <a:extLst>
              <a:ext uri="{28A0092B-C50C-407E-A947-70E740481C1C}">
                <a14:useLocalDpi xmlns:a14="http://schemas.microsoft.com/office/drawing/2010/main" val="0"/>
              </a:ext>
            </a:extLst>
          </a:blip>
          <a:stretch>
            <a:fillRect/>
          </a:stretch>
        </p:blipFill>
        <p:spPr>
          <a:xfrm>
            <a:off x="1099830" y="2023678"/>
            <a:ext cx="2813301" cy="2641058"/>
          </a:xfrm>
          <a:prstGeom prst="rect">
            <a:avLst/>
          </a:prstGeom>
        </p:spPr>
      </p:pic>
      <p:sp>
        <p:nvSpPr>
          <p:cNvPr id="8" name="Rectangle 7">
            <a:extLst>
              <a:ext uri="{FF2B5EF4-FFF2-40B4-BE49-F238E27FC236}">
                <a16:creationId xmlns:a16="http://schemas.microsoft.com/office/drawing/2014/main" id="{55DDAAA7-7DEE-A441-8022-801B96AEBA45}"/>
              </a:ext>
            </a:extLst>
          </p:cNvPr>
          <p:cNvSpPr/>
          <p:nvPr userDrawn="1"/>
        </p:nvSpPr>
        <p:spPr>
          <a:xfrm>
            <a:off x="4136019" y="2702816"/>
            <a:ext cx="6107575" cy="1421928"/>
          </a:xfrm>
          <a:prstGeom prst="rect">
            <a:avLst/>
          </a:prstGeom>
        </p:spPr>
        <p:txBody>
          <a:bodyPr wrap="square">
            <a:spAutoFit/>
          </a:bodyPr>
          <a:lstStyle/>
          <a:p>
            <a:pPr>
              <a:lnSpc>
                <a:spcPct val="90000"/>
              </a:lnSpc>
            </a:pPr>
            <a:r>
              <a:rPr lang="en-AU" sz="3200" b="1">
                <a:solidFill>
                  <a:srgbClr val="0E1E42"/>
                </a:solidFill>
              </a:rPr>
              <a:t>Visit </a:t>
            </a:r>
            <a:r>
              <a:rPr lang="en-AU" sz="3200" b="1" u="sng">
                <a:solidFill>
                  <a:srgbClr val="0E1E42"/>
                </a:solidFill>
              </a:rPr>
              <a:t>literacyhub.edu.au</a:t>
            </a:r>
            <a:r>
              <a:rPr lang="en-AU" sz="3200" b="1">
                <a:solidFill>
                  <a:srgbClr val="0E1E42"/>
                </a:solidFill>
              </a:rPr>
              <a:t> to access more free, evidence-based literacy resources for teachers. </a:t>
            </a:r>
          </a:p>
        </p:txBody>
      </p:sp>
    </p:spTree>
    <p:extLst>
      <p:ext uri="{BB962C8B-B14F-4D97-AF65-F5344CB8AC3E}">
        <p14:creationId xmlns:p14="http://schemas.microsoft.com/office/powerpoint/2010/main" val="10180596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We do + Pen  BLANK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7" name="Rounded Rectangle 26">
            <a:extLst>
              <a:ext uri="{FF2B5EF4-FFF2-40B4-BE49-F238E27FC236}">
                <a16:creationId xmlns:a16="http://schemas.microsoft.com/office/drawing/2014/main" id="{EC634268-D7B7-864C-A9C6-1F8B6676F6A0}"/>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Classroom outline">
            <a:extLst>
              <a:ext uri="{FF2B5EF4-FFF2-40B4-BE49-F238E27FC236}">
                <a16:creationId xmlns:a16="http://schemas.microsoft.com/office/drawing/2014/main" id="{26CB215A-857D-CC48-BCE3-93C473E21D1F}"/>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180290" y="307816"/>
            <a:ext cx="612851" cy="612851"/>
          </a:xfrm>
          <a:prstGeom prst="rect">
            <a:avLst/>
          </a:prstGeom>
        </p:spPr>
      </p:pic>
      <p:sp>
        <p:nvSpPr>
          <p:cNvPr id="14" name="Rounded Rectangle 13">
            <a:extLst>
              <a:ext uri="{FF2B5EF4-FFF2-40B4-BE49-F238E27FC236}">
                <a16:creationId xmlns:a16="http://schemas.microsoft.com/office/drawing/2014/main" id="{AA0B385D-421E-2248-9045-D3D355F54DC4}"/>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Pencil outline">
            <a:extLst>
              <a:ext uri="{FF2B5EF4-FFF2-40B4-BE49-F238E27FC236}">
                <a16:creationId xmlns:a16="http://schemas.microsoft.com/office/drawing/2014/main" id="{D71A9EF9-92BB-5A48-8B4F-BE64BBEB9DED}"/>
              </a:ext>
            </a:extLst>
          </p:cNvPr>
          <p:cNvPicPr>
            <a:picLocks noChangeAspect="1"/>
          </p:cNvPicPr>
          <p:nvPr userDrawn="1"/>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22679" y="362244"/>
            <a:ext cx="490017" cy="490017"/>
          </a:xfrm>
          <a:prstGeom prst="rect">
            <a:avLst/>
          </a:prstGeom>
        </p:spPr>
      </p:pic>
      <p:sp>
        <p:nvSpPr>
          <p:cNvPr id="2" name="Rounded Rectangle 10">
            <a:extLst>
              <a:ext uri="{FF2B5EF4-FFF2-40B4-BE49-F238E27FC236}">
                <a16:creationId xmlns:a16="http://schemas.microsoft.com/office/drawing/2014/main" id="{467E9179-9AD5-3B5B-3136-E2FB9F858AE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6930EA89-C3A3-FE05-2BEB-B30427A0E486}"/>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15B41CA4-8BCD-2FDD-6A1F-887E29F57B2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86439588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I do We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Text Placeholder 2">
            <a:extLst>
              <a:ext uri="{FF2B5EF4-FFF2-40B4-BE49-F238E27FC236}">
                <a16:creationId xmlns:a16="http://schemas.microsoft.com/office/drawing/2014/main" id="{1F32705A-4A66-1740-8C73-A7D2382AB8EA}"/>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itle 1">
            <a:extLst>
              <a:ext uri="{FF2B5EF4-FFF2-40B4-BE49-F238E27FC236}">
                <a16:creationId xmlns:a16="http://schemas.microsoft.com/office/drawing/2014/main" id="{A36F02B4-5B60-834B-A843-2626BB972D6D}"/>
              </a:ext>
            </a:extLst>
          </p:cNvPr>
          <p:cNvSpPr>
            <a:spLocks noGrp="1"/>
          </p:cNvSpPr>
          <p:nvPr>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extLst>
      <p:ext uri="{BB962C8B-B14F-4D97-AF65-F5344CB8AC3E}">
        <p14:creationId xmlns:p14="http://schemas.microsoft.com/office/powerpoint/2010/main" val="22724166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I do EDITABLE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9" name="Rounded Rectangle 8">
            <a:extLst>
              <a:ext uri="{FF2B5EF4-FFF2-40B4-BE49-F238E27FC236}">
                <a16:creationId xmlns:a16="http://schemas.microsoft.com/office/drawing/2014/main" id="{2A54CE14-7BA5-6348-94B2-BF8D1B439384}"/>
              </a:ext>
            </a:extLst>
          </p:cNvPr>
          <p:cNvSpPr/>
          <p:nvPr userDrawn="1"/>
        </p:nvSpPr>
        <p:spPr>
          <a:xfrm>
            <a:off x="283765" y="299356"/>
            <a:ext cx="2414556"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Text Placeholder 2">
            <a:extLst>
              <a:ext uri="{FF2B5EF4-FFF2-40B4-BE49-F238E27FC236}">
                <a16:creationId xmlns:a16="http://schemas.microsoft.com/office/drawing/2014/main" id="{66C5B32B-88C3-6747-BA3B-2CA761FB804D}"/>
              </a:ext>
            </a:extLst>
          </p:cNvPr>
          <p:cNvSpPr>
            <a:spLocks noGrp="1"/>
          </p:cNvSpPr>
          <p:nvPr>
            <p:ph type="body" idx="12"/>
          </p:nvPr>
        </p:nvSpPr>
        <p:spPr>
          <a:xfrm>
            <a:off x="586694" y="1171853"/>
            <a:ext cx="9701707" cy="1182702"/>
          </a:xfrm>
        </p:spPr>
        <p:txBody>
          <a:bodyPr anchor="t" anchorCtr="0">
            <a:normAutofit/>
          </a:bodyPr>
          <a:lstStyle>
            <a:lvl1pPr marL="342900" indent="-342900">
              <a:lnSpc>
                <a:spcPct val="80000"/>
              </a:lnSpc>
              <a:buFont typeface="Arial" panose="020B0604020202020204" pitchFamily="34" charset="0"/>
              <a:buChar char="•"/>
              <a:defRPr sz="3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16" name="Rounded Rectangle 15">
            <a:extLst>
              <a:ext uri="{FF2B5EF4-FFF2-40B4-BE49-F238E27FC236}">
                <a16:creationId xmlns:a16="http://schemas.microsoft.com/office/drawing/2014/main" id="{28E3A634-3058-874A-B22B-2EC65DF5061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241540F3-98F3-9243-9D11-A6C862AA4A95}"/>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11" name="Title 1">
            <a:extLst>
              <a:ext uri="{FF2B5EF4-FFF2-40B4-BE49-F238E27FC236}">
                <a16:creationId xmlns:a16="http://schemas.microsoft.com/office/drawing/2014/main" id="{02B473E3-D3A8-0848-84E0-922B506DB5C6}"/>
              </a:ext>
            </a:extLst>
          </p:cNvPr>
          <p:cNvSpPr>
            <a:spLocks noGrp="1"/>
          </p:cNvSpPr>
          <p:nvPr userDrawn="1">
            <p:ph type="title"/>
          </p:nvPr>
        </p:nvSpPr>
        <p:spPr>
          <a:xfrm>
            <a:off x="586694" y="398106"/>
            <a:ext cx="5926073" cy="547210"/>
          </a:xfrm>
        </p:spPr>
        <p:txBody>
          <a:bodyPr>
            <a:noAutofit/>
          </a:bodyPr>
          <a:lstStyle>
            <a:lvl1pPr algn="l" defTabSz="914400" rtl="0" eaLnBrk="1" latinLnBrk="0" hangingPunct="1">
              <a:lnSpc>
                <a:spcPct val="70000"/>
              </a:lnSpc>
              <a:spcBef>
                <a:spcPct val="0"/>
              </a:spcBef>
              <a:buNone/>
              <a:defRPr lang="en-AU" sz="35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spTree>
    <p:extLst>
      <p:ext uri="{BB962C8B-B14F-4D97-AF65-F5344CB8AC3E}">
        <p14:creationId xmlns:p14="http://schemas.microsoft.com/office/powerpoint/2010/main" val="215665870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Check for understanding B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C8D00A3E-38EC-2D41-B828-07984F735DF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F3317A54-C482-A24E-A73F-B2933A405622}"/>
              </a:ext>
            </a:extLst>
          </p:cNvPr>
          <p:cNvSpPr/>
          <p:nvPr userDrawn="1"/>
        </p:nvSpPr>
        <p:spPr>
          <a:xfrm>
            <a:off x="283765" y="299355"/>
            <a:ext cx="3418714" cy="918569"/>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9" name="Title 1">
            <a:extLst>
              <a:ext uri="{FF2B5EF4-FFF2-40B4-BE49-F238E27FC236}">
                <a16:creationId xmlns:a16="http://schemas.microsoft.com/office/drawing/2014/main" id="{62F553F6-5EB9-3C46-8355-6BB97DC3D332}"/>
              </a:ext>
            </a:extLst>
          </p:cNvPr>
          <p:cNvSpPr txBox="1">
            <a:spLocks/>
          </p:cNvSpPr>
          <p:nvPr userDrawn="1"/>
        </p:nvSpPr>
        <p:spPr>
          <a:xfrm>
            <a:off x="586695" y="361024"/>
            <a:ext cx="2947490" cy="847473"/>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nSpc>
                <a:spcPct val="80000"/>
              </a:lnSpc>
            </a:pPr>
            <a:r>
              <a:rPr lang="en-US" sz="3400">
                <a:latin typeface="Calibri" panose="020F0502020204030204" pitchFamily="34" charset="0"/>
                <a:cs typeface="Calibri" panose="020F0502020204030204" pitchFamily="34" charset="0"/>
              </a:rPr>
              <a:t>Check for understanding</a:t>
            </a:r>
          </a:p>
        </p:txBody>
      </p:sp>
    </p:spTree>
    <p:extLst>
      <p:ext uri="{BB962C8B-B14F-4D97-AF65-F5344CB8AC3E}">
        <p14:creationId xmlns:p14="http://schemas.microsoft.com/office/powerpoint/2010/main" val="8302972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I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F19807C-B1C3-734D-9F17-4D75EC9A7FE6}"/>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Graphic 8" descr="Teacher outline">
            <a:extLst>
              <a:ext uri="{FF2B5EF4-FFF2-40B4-BE49-F238E27FC236}">
                <a16:creationId xmlns:a16="http://schemas.microsoft.com/office/drawing/2014/main" id="{88A7AD0F-0917-F04B-9898-26BA7E5B0366}"/>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03228" y="248271"/>
            <a:ext cx="688952" cy="688952"/>
          </a:xfrm>
          <a:prstGeom prst="rect">
            <a:avLst/>
          </a:prstGeom>
        </p:spPr>
      </p:pic>
      <p:sp>
        <p:nvSpPr>
          <p:cNvPr id="2" name="Rounded Rectangle 10">
            <a:extLst>
              <a:ext uri="{FF2B5EF4-FFF2-40B4-BE49-F238E27FC236}">
                <a16:creationId xmlns:a16="http://schemas.microsoft.com/office/drawing/2014/main" id="{3FB32FA2-420B-7134-CF0E-37A6E911FBA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B661B4F8-04BD-8A82-9D40-37730D71301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B77B8DD5-EFCF-7EB3-3335-0DA63299B80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994832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We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EB005EA1-1FD4-ED42-9526-310F8856444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ounded Rectangle 30">
            <a:extLst>
              <a:ext uri="{FF2B5EF4-FFF2-40B4-BE49-F238E27FC236}">
                <a16:creationId xmlns:a16="http://schemas.microsoft.com/office/drawing/2014/main" id="{D7C5CAB6-3B58-A249-893A-EA859AF97840}"/>
              </a:ext>
            </a:extLst>
          </p:cNvPr>
          <p:cNvSpPr/>
          <p:nvPr userDrawn="1"/>
        </p:nvSpPr>
        <p:spPr>
          <a:xfrm>
            <a:off x="9066803"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Classroom outline">
            <a:extLst>
              <a:ext uri="{FF2B5EF4-FFF2-40B4-BE49-F238E27FC236}">
                <a16:creationId xmlns:a16="http://schemas.microsoft.com/office/drawing/2014/main" id="{8341F421-BDBE-D347-9720-F9EA553EA89C}"/>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9198736" y="307816"/>
            <a:ext cx="612851" cy="612851"/>
          </a:xfrm>
          <a:prstGeom prst="rect">
            <a:avLst/>
          </a:prstGeom>
        </p:spPr>
      </p:pic>
      <p:sp>
        <p:nvSpPr>
          <p:cNvPr id="17" name="Rounded Rectangle 16">
            <a:extLst>
              <a:ext uri="{FF2B5EF4-FFF2-40B4-BE49-F238E27FC236}">
                <a16:creationId xmlns:a16="http://schemas.microsoft.com/office/drawing/2014/main" id="{5C913728-1AAA-EA4C-8FDD-2DF1F86C4A8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3" name="Graphic 32" descr="Glasses outline">
            <a:extLst>
              <a:ext uri="{FF2B5EF4-FFF2-40B4-BE49-F238E27FC236}">
                <a16:creationId xmlns:a16="http://schemas.microsoft.com/office/drawing/2014/main" id="{C00DD916-DAEB-EE45-8E7F-C401A95410FE}"/>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 name="Rectangle 2">
            <a:extLst>
              <a:ext uri="{FF2B5EF4-FFF2-40B4-BE49-F238E27FC236}">
                <a16:creationId xmlns:a16="http://schemas.microsoft.com/office/drawing/2014/main" id="{A7C45D7E-0E7B-6C9F-B5C7-CBBA222972E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Graphic 1" descr="Pencil outline">
            <a:extLst>
              <a:ext uri="{FF2B5EF4-FFF2-40B4-BE49-F238E27FC236}">
                <a16:creationId xmlns:a16="http://schemas.microsoft.com/office/drawing/2014/main" id="{0C1ABD93-D27A-0FCF-C33E-F8881EA698A6}"/>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1222679" y="362244"/>
            <a:ext cx="490017" cy="490017"/>
          </a:xfrm>
          <a:prstGeom prst="rect">
            <a:avLst/>
          </a:prstGeom>
        </p:spPr>
      </p:pic>
      <p:sp>
        <p:nvSpPr>
          <p:cNvPr id="4" name="Rounded Rectangle 10">
            <a:extLst>
              <a:ext uri="{FF2B5EF4-FFF2-40B4-BE49-F238E27FC236}">
                <a16:creationId xmlns:a16="http://schemas.microsoft.com/office/drawing/2014/main" id="{E61A1953-FC7C-8615-4628-255C5D1C31CE}"/>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5" name="Title 1">
            <a:extLst>
              <a:ext uri="{FF2B5EF4-FFF2-40B4-BE49-F238E27FC236}">
                <a16:creationId xmlns:a16="http://schemas.microsoft.com/office/drawing/2014/main" id="{BF6D14F4-04D9-9DEC-7EBD-399A54B6BAAC}"/>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6" name="Rectangle: Rounded Corners 5">
            <a:extLst>
              <a:ext uri="{FF2B5EF4-FFF2-40B4-BE49-F238E27FC236}">
                <a16:creationId xmlns:a16="http://schemas.microsoft.com/office/drawing/2014/main" id="{6A0BA2A0-9202-D75E-3C93-A04597B2F66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93628149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Open Slide 1:1">
    <p:spTree>
      <p:nvGrpSpPr>
        <p:cNvPr id="1" name=""/>
        <p:cNvGrpSpPr/>
        <p:nvPr/>
      </p:nvGrpSpPr>
      <p:grpSpPr>
        <a:xfrm>
          <a:off x="0" y="0"/>
          <a:ext cx="0" cy="0"/>
          <a:chOff x="0" y="0"/>
          <a:chExt cx="0" cy="0"/>
        </a:xfrm>
      </p:grpSpPr>
      <p:sp>
        <p:nvSpPr>
          <p:cNvPr id="21" name="Rounded Rectangle 20">
            <a:extLst>
              <a:ext uri="{FF2B5EF4-FFF2-40B4-BE49-F238E27FC236}">
                <a16:creationId xmlns:a16="http://schemas.microsoft.com/office/drawing/2014/main" id="{4DBA0CFF-0A7D-BB66-E977-D6B85EDC3B65}"/>
              </a:ext>
            </a:extLst>
          </p:cNvPr>
          <p:cNvSpPr>
            <a:spLocks noGrp="1" noRot="1" noMove="1" noResize="1" noEditPoints="1" noAdjustHandles="1" noChangeArrowheads="1" noChangeShapeType="1"/>
          </p:cNvSpPr>
          <p:nvPr userDrawn="1"/>
        </p:nvSpPr>
        <p:spPr>
          <a:xfrm>
            <a:off x="283765" y="2077653"/>
            <a:ext cx="11666496" cy="2581735"/>
          </a:xfrm>
          <a:prstGeom prst="roundRect">
            <a:avLst>
              <a:gd name="adj" fmla="val 9282"/>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37">
            <a:extLst>
              <a:ext uri="{FF2B5EF4-FFF2-40B4-BE49-F238E27FC236}">
                <a16:creationId xmlns:a16="http://schemas.microsoft.com/office/drawing/2014/main" id="{DDF95D6F-7E43-422E-A019-6A7AA3B96D8D}"/>
              </a:ext>
            </a:extLst>
          </p:cNvPr>
          <p:cNvPicPr>
            <a:picLocks noChangeAspect="1"/>
          </p:cNvPicPr>
          <p:nvPr userDrawn="1"/>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24326" y="442936"/>
            <a:ext cx="2535555" cy="705865"/>
          </a:xfrm>
          <a:prstGeom prst="rect">
            <a:avLst/>
          </a:prstGeom>
        </p:spPr>
      </p:pic>
      <p:pic>
        <p:nvPicPr>
          <p:cNvPr id="3" name="Picture 2">
            <a:extLst>
              <a:ext uri="{FF2B5EF4-FFF2-40B4-BE49-F238E27FC236}">
                <a16:creationId xmlns:a16="http://schemas.microsoft.com/office/drawing/2014/main" id="{FC4A394F-C231-C444-AB25-C1321D9DED7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4" name="Rectangle 3">
            <a:extLst>
              <a:ext uri="{FF2B5EF4-FFF2-40B4-BE49-F238E27FC236}">
                <a16:creationId xmlns:a16="http://schemas.microsoft.com/office/drawing/2014/main" id="{6D16E674-5C65-274A-BF48-C629A2A3AA50}"/>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DDDC7318-3562-1B42-9883-CEBCD7CF4B15}"/>
              </a:ext>
            </a:extLst>
          </p:cNvPr>
          <p:cNvPicPr>
            <a:picLocks noChangeAspect="1"/>
          </p:cNvPicPr>
          <p:nvPr userDrawn="1"/>
        </p:nvPicPr>
        <p:blipFill>
          <a:blip r:embed="rId6" r:link="rId7">
            <a:extLst>
              <a:ext uri="{28A0092B-C50C-407E-A947-70E740481C1C}">
                <a14:useLocalDpi xmlns:a14="http://schemas.microsoft.com/office/drawing/2010/main" val="0"/>
              </a:ext>
            </a:extLst>
          </a:blip>
          <a:srcRect/>
          <a:stretch>
            <a:fillRect/>
          </a:stretch>
        </p:blipFill>
        <p:spPr>
          <a:xfrm>
            <a:off x="6283497" y="437601"/>
            <a:ext cx="5547360" cy="711199"/>
          </a:xfrm>
          <a:prstGeom prst="rect">
            <a:avLst/>
          </a:prstGeom>
        </p:spPr>
      </p:pic>
      <p:sp>
        <p:nvSpPr>
          <p:cNvPr id="19" name="Title 1">
            <a:extLst>
              <a:ext uri="{FF2B5EF4-FFF2-40B4-BE49-F238E27FC236}">
                <a16:creationId xmlns:a16="http://schemas.microsoft.com/office/drawing/2014/main" id="{355DC917-B4DE-3D46-A254-3FCDAF7B3C71}"/>
              </a:ext>
            </a:extLst>
          </p:cNvPr>
          <p:cNvSpPr txBox="1">
            <a:spLocks/>
          </p:cNvSpPr>
          <p:nvPr userDrawn="1"/>
        </p:nvSpPr>
        <p:spPr>
          <a:xfrm>
            <a:off x="9063641" y="437601"/>
            <a:ext cx="2674189" cy="711199"/>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rgbClr val="776AAA"/>
                </a:solidFill>
                <a:latin typeface="Calibri" panose="020F0502020204030204" pitchFamily="34" charset="0"/>
                <a:cs typeface="Calibri" panose="020F0502020204030204" pitchFamily="34" charset="0"/>
              </a:rPr>
              <a:t>Lesson 2</a:t>
            </a:r>
          </a:p>
        </p:txBody>
      </p:sp>
      <p:sp>
        <p:nvSpPr>
          <p:cNvPr id="20" name="Title 1">
            <a:extLst>
              <a:ext uri="{FF2B5EF4-FFF2-40B4-BE49-F238E27FC236}">
                <a16:creationId xmlns:a16="http://schemas.microsoft.com/office/drawing/2014/main" id="{D651DA9A-1FF9-EF4C-9E3F-64571881711C}"/>
              </a:ext>
            </a:extLst>
          </p:cNvPr>
          <p:cNvSpPr txBox="1">
            <a:spLocks/>
          </p:cNvSpPr>
          <p:nvPr userDrawn="1"/>
        </p:nvSpPr>
        <p:spPr>
          <a:xfrm>
            <a:off x="6275877" y="468156"/>
            <a:ext cx="2787764" cy="676661"/>
          </a:xfrm>
          <a:prstGeom prst="rect">
            <a:avLst/>
          </a:prstGeom>
        </p:spPr>
        <p:txBody>
          <a:bodyPr vert="horz" lIns="91440" tIns="45720" rIns="91440" bIns="45720" rtlCol="0" anchor="ctr" anchorCtr="0">
            <a:noAutofit/>
          </a:bodyPr>
          <a:lstStyle>
            <a:lvl1pPr algn="ctr" defTabSz="914400" rtl="0" eaLnBrk="1" latinLnBrk="0" hangingPunct="1">
              <a:lnSpc>
                <a:spcPct val="90000"/>
              </a:lnSpc>
              <a:spcBef>
                <a:spcPct val="0"/>
              </a:spcBef>
              <a:buNone/>
              <a:defRPr lang="en-AU" sz="48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800">
                <a:solidFill>
                  <a:schemeClr val="bg1"/>
                </a:solidFill>
                <a:latin typeface="Calibri" panose="020F0502020204030204" pitchFamily="34" charset="0"/>
                <a:cs typeface="Calibri" panose="020F0502020204030204" pitchFamily="34" charset="0"/>
              </a:rPr>
              <a:t>Phase 2</a:t>
            </a:r>
          </a:p>
        </p:txBody>
      </p:sp>
      <p:pic>
        <p:nvPicPr>
          <p:cNvPr id="17" name="Graphic 16" descr="Circle with left arrow outline">
            <a:extLst>
              <a:ext uri="{FF2B5EF4-FFF2-40B4-BE49-F238E27FC236}">
                <a16:creationId xmlns:a16="http://schemas.microsoft.com/office/drawing/2014/main" id="{D5972B4B-6F1E-8F44-BBF4-87A995796D7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rot="5400000">
            <a:off x="239214" y="5129556"/>
            <a:ext cx="624548" cy="624548"/>
          </a:xfrm>
          <a:prstGeom prst="rect">
            <a:avLst/>
          </a:prstGeom>
        </p:spPr>
      </p:pic>
      <p:sp>
        <p:nvSpPr>
          <p:cNvPr id="5" name="Title 1">
            <a:extLst>
              <a:ext uri="{FF2B5EF4-FFF2-40B4-BE49-F238E27FC236}">
                <a16:creationId xmlns:a16="http://schemas.microsoft.com/office/drawing/2014/main" id="{5489D1A9-CFA3-AEB3-1486-0F3CCBD354E4}"/>
              </a:ext>
            </a:extLst>
          </p:cNvPr>
          <p:cNvSpPr txBox="1">
            <a:spLocks/>
          </p:cNvSpPr>
          <p:nvPr userDrawn="1"/>
        </p:nvSpPr>
        <p:spPr>
          <a:xfrm>
            <a:off x="6096000" y="2258567"/>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11" name="Title 1">
            <a:extLst>
              <a:ext uri="{FF2B5EF4-FFF2-40B4-BE49-F238E27FC236}">
                <a16:creationId xmlns:a16="http://schemas.microsoft.com/office/drawing/2014/main" id="{05128174-FF5F-9845-1621-8F6951D2C244}"/>
              </a:ext>
            </a:extLst>
          </p:cNvPr>
          <p:cNvSpPr txBox="1">
            <a:spLocks/>
          </p:cNvSpPr>
          <p:nvPr userDrawn="1"/>
        </p:nvSpPr>
        <p:spPr>
          <a:xfrm>
            <a:off x="6152688" y="2230918"/>
            <a:ext cx="5522675" cy="2340865"/>
          </a:xfrm>
          <a:prstGeom prst="rect">
            <a:avLst/>
          </a:prstGeom>
        </p:spPr>
        <p:txBody>
          <a:bodyPr vert="horz" lIns="91440" tIns="45720" rIns="91440" bIns="45720" rtlCol="0" anchor="ctr" anchorCtr="0">
            <a:noAutofit/>
          </a:bodyPr>
          <a:lstStyle>
            <a:lvl1pPr algn="ctr" defTabSz="914400" rtl="0" eaLnBrk="1" latinLnBrk="0" hangingPunct="1">
              <a:lnSpc>
                <a:spcPct val="70000"/>
              </a:lnSpc>
              <a:spcBef>
                <a:spcPct val="0"/>
              </a:spcBef>
              <a:buNone/>
              <a:defRPr lang="en-AU" sz="6000" b="1" i="0" kern="1200">
                <a:solidFill>
                  <a:srgbClr val="0E1E42"/>
                </a:solidFill>
                <a:latin typeface="Calibri" panose="020F0502020204030204" pitchFamily="34" charset="0"/>
                <a:ea typeface="Verdana" panose="020B0604030504040204" pitchFamily="34" charset="0"/>
                <a:cs typeface="Calibri" panose="020F0502020204030204" pitchFamily="34" charset="0"/>
              </a:defRPr>
            </a:lvl1pPr>
          </a:lstStyle>
          <a:p>
            <a:endParaRPr lang="en-US"/>
          </a:p>
        </p:txBody>
      </p:sp>
      <p:sp>
        <p:nvSpPr>
          <p:cNvPr id="28" name="Text Placeholder 2">
            <a:extLst>
              <a:ext uri="{FF2B5EF4-FFF2-40B4-BE49-F238E27FC236}">
                <a16:creationId xmlns:a16="http://schemas.microsoft.com/office/drawing/2014/main" id="{89C2BF87-D31E-246E-25BD-A4424B41BFD7}"/>
              </a:ext>
            </a:extLst>
          </p:cNvPr>
          <p:cNvSpPr>
            <a:spLocks noGrp="1"/>
          </p:cNvSpPr>
          <p:nvPr>
            <p:ph type="body" idx="12"/>
          </p:nvPr>
        </p:nvSpPr>
        <p:spPr>
          <a:xfrm>
            <a:off x="6374978" y="3005621"/>
            <a:ext cx="5300385" cy="498249"/>
          </a:xfrm>
        </p:spPr>
        <p:txBody>
          <a:bodyPr anchor="t" anchorCtr="0">
            <a:noAutofit/>
          </a:bodyPr>
          <a:lstStyle>
            <a:lvl1pPr marL="0" indent="0" algn="ctr">
              <a:buNone/>
              <a:defRPr sz="32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0" name="Text Placeholder 2">
            <a:extLst>
              <a:ext uri="{FF2B5EF4-FFF2-40B4-BE49-F238E27FC236}">
                <a16:creationId xmlns:a16="http://schemas.microsoft.com/office/drawing/2014/main" id="{A916B2F5-8C17-0136-9A7B-35E44DDA8A00}"/>
              </a:ext>
            </a:extLst>
          </p:cNvPr>
          <p:cNvSpPr>
            <a:spLocks noGrp="1"/>
          </p:cNvSpPr>
          <p:nvPr>
            <p:ph type="body" idx="13"/>
          </p:nvPr>
        </p:nvSpPr>
        <p:spPr>
          <a:xfrm>
            <a:off x="573325" y="3000916"/>
            <a:ext cx="5230844" cy="1420090"/>
          </a:xfrm>
        </p:spPr>
        <p:txBody>
          <a:bodyPr anchor="t" anchorCtr="0">
            <a:normAutofit/>
          </a:bodyPr>
          <a:lstStyle>
            <a:lvl1pPr marL="0" indent="0" algn="ctr">
              <a:lnSpc>
                <a:spcPct val="100000"/>
              </a:lnSpc>
              <a:spcBef>
                <a:spcPts val="0"/>
              </a:spcBef>
              <a:buNone/>
              <a:defRPr sz="4000" b="0">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34" name="Text Placeholder 2">
            <a:extLst>
              <a:ext uri="{FF2B5EF4-FFF2-40B4-BE49-F238E27FC236}">
                <a16:creationId xmlns:a16="http://schemas.microsoft.com/office/drawing/2014/main" id="{76CFC348-1144-2B32-A227-1FF9204868EE}"/>
              </a:ext>
            </a:extLst>
          </p:cNvPr>
          <p:cNvSpPr>
            <a:spLocks noGrp="1"/>
          </p:cNvSpPr>
          <p:nvPr>
            <p:ph type="body" idx="14"/>
          </p:nvPr>
        </p:nvSpPr>
        <p:spPr>
          <a:xfrm>
            <a:off x="6374978" y="3691713"/>
            <a:ext cx="5300385" cy="498249"/>
          </a:xfrm>
        </p:spPr>
        <p:txBody>
          <a:bodyPr anchor="t" anchorCtr="0">
            <a:noAutofit/>
          </a:bodyPr>
          <a:lstStyle>
            <a:lvl1pPr marL="0" indent="0" algn="ctr">
              <a:buNone/>
              <a:defRPr sz="4800" b="1">
                <a:solidFill>
                  <a:srgbClr val="0E1E42"/>
                </a:solidFill>
                <a:latin typeface="Calibri" panose="020F0502020204030204" pitchFamily="34" charset="0"/>
                <a:ea typeface="Verdana" panose="020B0604030504040204" pitchFamily="34" charset="0"/>
                <a:cs typeface="Calibri" panose="020F0502020204030204"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grpSp>
        <p:nvGrpSpPr>
          <p:cNvPr id="37" name="Group 36">
            <a:extLst>
              <a:ext uri="{FF2B5EF4-FFF2-40B4-BE49-F238E27FC236}">
                <a16:creationId xmlns:a16="http://schemas.microsoft.com/office/drawing/2014/main" id="{E66DA372-1D73-7199-A278-098D757C920F}"/>
              </a:ext>
            </a:extLst>
          </p:cNvPr>
          <p:cNvGrpSpPr/>
          <p:nvPr userDrawn="1"/>
        </p:nvGrpSpPr>
        <p:grpSpPr>
          <a:xfrm>
            <a:off x="283765" y="2071136"/>
            <a:ext cx="11666496" cy="725055"/>
            <a:chOff x="283765" y="2071136"/>
            <a:chExt cx="11666496" cy="725055"/>
          </a:xfrm>
        </p:grpSpPr>
        <p:sp>
          <p:nvSpPr>
            <p:cNvPr id="35" name="Rounded Rectangle 34">
              <a:extLst>
                <a:ext uri="{FF2B5EF4-FFF2-40B4-BE49-F238E27FC236}">
                  <a16:creationId xmlns:a16="http://schemas.microsoft.com/office/drawing/2014/main" id="{60D1E531-3571-853D-FE2E-16BB92764197}"/>
                </a:ext>
              </a:extLst>
            </p:cNvPr>
            <p:cNvSpPr>
              <a:spLocks/>
            </p:cNvSpPr>
            <p:nvPr userDrawn="1"/>
          </p:nvSpPr>
          <p:spPr>
            <a:xfrm>
              <a:off x="283765" y="2071136"/>
              <a:ext cx="11666496" cy="638571"/>
            </a:xfrm>
            <a:prstGeom prst="roundRect">
              <a:avLst>
                <a:gd name="adj" fmla="val 41812"/>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ounded Rectangle 35">
              <a:extLst>
                <a:ext uri="{FF2B5EF4-FFF2-40B4-BE49-F238E27FC236}">
                  <a16:creationId xmlns:a16="http://schemas.microsoft.com/office/drawing/2014/main" id="{4A710540-BE23-A028-A025-2B3404ECA67C}"/>
                </a:ext>
              </a:extLst>
            </p:cNvPr>
            <p:cNvSpPr>
              <a:spLocks/>
            </p:cNvSpPr>
            <p:nvPr userDrawn="1"/>
          </p:nvSpPr>
          <p:spPr>
            <a:xfrm>
              <a:off x="283765" y="2341758"/>
              <a:ext cx="11666496" cy="454433"/>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cxnSp>
        <p:nvCxnSpPr>
          <p:cNvPr id="33" name="Straight Connector 32">
            <a:extLst>
              <a:ext uri="{FF2B5EF4-FFF2-40B4-BE49-F238E27FC236}">
                <a16:creationId xmlns:a16="http://schemas.microsoft.com/office/drawing/2014/main" id="{7A8FCDE1-4BCD-14E7-0DF2-C4E606FF81E7}"/>
              </a:ext>
            </a:extLst>
          </p:cNvPr>
          <p:cNvCxnSpPr>
            <a:cxnSpLocks noGrp="1" noRot="1" noMove="1" noResize="1" noEditPoints="1" noAdjustHandles="1" noChangeArrowheads="1" noChangeShapeType="1"/>
          </p:cNvCxnSpPr>
          <p:nvPr userDrawn="1"/>
        </p:nvCxnSpPr>
        <p:spPr>
          <a:xfrm flipH="1">
            <a:off x="6078383" y="2064931"/>
            <a:ext cx="21697" cy="2665819"/>
          </a:xfrm>
          <a:prstGeom prst="line">
            <a:avLst/>
          </a:prstGeom>
          <a:ln w="57150">
            <a:solidFill>
              <a:schemeClr val="bg1"/>
            </a:solidFill>
          </a:ln>
        </p:spPr>
        <p:style>
          <a:lnRef idx="2">
            <a:schemeClr val="accent1"/>
          </a:lnRef>
          <a:fillRef idx="0">
            <a:schemeClr val="accent1"/>
          </a:fillRef>
          <a:effectRef idx="1">
            <a:schemeClr val="accent1"/>
          </a:effectRef>
          <a:fontRef idx="minor">
            <a:schemeClr val="tx1"/>
          </a:fontRef>
        </p:style>
      </p:cxnSp>
      <p:sp>
        <p:nvSpPr>
          <p:cNvPr id="29" name="Subtitle 2">
            <a:extLst>
              <a:ext uri="{FF2B5EF4-FFF2-40B4-BE49-F238E27FC236}">
                <a16:creationId xmlns:a16="http://schemas.microsoft.com/office/drawing/2014/main" id="{15BFB4AB-A491-90E5-519C-EBE413DBBDCE}"/>
              </a:ext>
            </a:extLst>
          </p:cNvPr>
          <p:cNvSpPr>
            <a:spLocks noGrp="1"/>
          </p:cNvSpPr>
          <p:nvPr>
            <p:ph type="subTitle" idx="11"/>
          </p:nvPr>
        </p:nvSpPr>
        <p:spPr>
          <a:xfrm>
            <a:off x="573325" y="2262714"/>
            <a:ext cx="5230844" cy="513813"/>
          </a:xfrm>
        </p:spPr>
        <p:txBody>
          <a:bodyPr anchor="ctr" anchorCtr="0">
            <a:noAutofit/>
          </a:bodyPr>
          <a:lstStyle>
            <a:lvl1pPr marL="0" indent="0" algn="ctr">
              <a:lnSpc>
                <a:spcPct val="70000"/>
              </a:lnSpc>
              <a:buNone/>
              <a:defRPr sz="3600" b="1" i="0">
                <a:solidFill>
                  <a:schemeClr val="bg1"/>
                </a:solidFill>
                <a:latin typeface="Calibri" panose="020F0502020204030204" pitchFamily="34" charset="0"/>
                <a:ea typeface="Verdana" panose="020B0604030504040204" pitchFamily="34" charset="0"/>
                <a:cs typeface="Calibri" panose="020F0502020204030204"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7" name="Title 1">
            <a:extLst>
              <a:ext uri="{FF2B5EF4-FFF2-40B4-BE49-F238E27FC236}">
                <a16:creationId xmlns:a16="http://schemas.microsoft.com/office/drawing/2014/main" id="{09CB324C-AB80-7B80-5966-FA70AA9003EE}"/>
              </a:ext>
            </a:extLst>
          </p:cNvPr>
          <p:cNvSpPr>
            <a:spLocks noGrp="1"/>
          </p:cNvSpPr>
          <p:nvPr>
            <p:ph type="title"/>
          </p:nvPr>
        </p:nvSpPr>
        <p:spPr>
          <a:xfrm>
            <a:off x="6374978" y="2230598"/>
            <a:ext cx="5300385" cy="545929"/>
          </a:xfrm>
        </p:spPr>
        <p:txBody>
          <a:bodyPr>
            <a:noAutofit/>
          </a:bodyPr>
          <a:lstStyle>
            <a:lvl1pPr algn="ctr" defTabSz="914400" rtl="0" eaLnBrk="1" latinLnBrk="0" hangingPunct="1">
              <a:lnSpc>
                <a:spcPct val="70000"/>
              </a:lnSpc>
              <a:spcBef>
                <a:spcPct val="0"/>
              </a:spcBef>
              <a:buNone/>
              <a:defRPr lang="en-AU" sz="3600" b="1" i="0" kern="1200">
                <a:solidFill>
                  <a:schemeClr val="bg1"/>
                </a:solidFill>
                <a:latin typeface="Calibri" panose="020F0502020204030204" pitchFamily="34" charset="0"/>
                <a:ea typeface="Verdana" panose="020B0604030504040204" pitchFamily="34" charset="0"/>
                <a:cs typeface="Calibri" panose="020F0502020204030204" pitchFamily="34" charset="0"/>
              </a:defRPr>
            </a:lvl1pPr>
          </a:lstStyle>
          <a:p>
            <a:r>
              <a:rPr lang="en-US"/>
              <a:t>Click to edit Master title style</a:t>
            </a:r>
            <a:endParaRPr lang="en-AU"/>
          </a:p>
        </p:txBody>
      </p:sp>
      <p:pic>
        <p:nvPicPr>
          <p:cNvPr id="9" name="Picture 8">
            <a:extLst>
              <a:ext uri="{FF2B5EF4-FFF2-40B4-BE49-F238E27FC236}">
                <a16:creationId xmlns:a16="http://schemas.microsoft.com/office/drawing/2014/main" id="{A862EA3B-4C97-7C3C-D3FC-18072331717E}"/>
              </a:ext>
            </a:extLst>
          </p:cNvPr>
          <p:cNvPicPr/>
          <p:nvPr userDrawn="1"/>
        </p:nvPicPr>
        <p:blipFill>
          <a:blip r:embed="rId10" cstate="print">
            <a:extLst>
              <a:ext uri="{28A0092B-C50C-407E-A947-70E740481C1C}">
                <a14:useLocalDpi xmlns:a14="http://schemas.microsoft.com/office/drawing/2010/main" val="0"/>
              </a:ext>
            </a:extLst>
          </a:blip>
          <a:stretch>
            <a:fillRect/>
          </a:stretch>
        </p:blipFill>
        <p:spPr>
          <a:xfrm>
            <a:off x="11400465" y="6322503"/>
            <a:ext cx="549796" cy="199390"/>
          </a:xfrm>
          <a:prstGeom prst="rect">
            <a:avLst/>
          </a:prstGeom>
        </p:spPr>
      </p:pic>
      <p:sp>
        <p:nvSpPr>
          <p:cNvPr id="2" name="TextBox 1">
            <a:extLst>
              <a:ext uri="{FF2B5EF4-FFF2-40B4-BE49-F238E27FC236}">
                <a16:creationId xmlns:a16="http://schemas.microsoft.com/office/drawing/2014/main" id="{E2699DB5-E925-D4AA-73F5-961E937C216F}"/>
              </a:ext>
            </a:extLst>
          </p:cNvPr>
          <p:cNvSpPr txBox="1"/>
          <p:nvPr userDrawn="1"/>
        </p:nvSpPr>
        <p:spPr>
          <a:xfrm>
            <a:off x="863760" y="5252083"/>
            <a:ext cx="6900014"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90000"/>
              </a:lnSpc>
              <a:spcBef>
                <a:spcPts val="0"/>
              </a:spcBef>
              <a:spcAft>
                <a:spcPts val="0"/>
              </a:spcAft>
              <a:buClrTx/>
              <a:buSzTx/>
              <a:buFontTx/>
              <a:buNone/>
              <a:tabLst/>
              <a:defRPr/>
            </a:pPr>
            <a:r>
              <a:rPr lang="en-US" sz="2000" dirty="0">
                <a:solidFill>
                  <a:srgbClr val="0E1E42"/>
                </a:solidFill>
                <a:latin typeface="Calibri" panose="020F0502020204030204" pitchFamily="34" charset="0"/>
                <a:ea typeface="Verdana" panose="020B0604030504040204" pitchFamily="34" charset="0"/>
                <a:cs typeface="Calibri" panose="020F0502020204030204" pitchFamily="34" charset="0"/>
              </a:rPr>
              <a:t>See ‘notes’ section under each slide for teacher instructions </a:t>
            </a:r>
          </a:p>
        </p:txBody>
      </p:sp>
      <p:sp>
        <p:nvSpPr>
          <p:cNvPr id="7" name="Footer Placeholder 4">
            <a:extLst>
              <a:ext uri="{FF2B5EF4-FFF2-40B4-BE49-F238E27FC236}">
                <a16:creationId xmlns:a16="http://schemas.microsoft.com/office/drawing/2014/main" id="{E5B14602-4C2E-9C43-DEEE-D27AA63F7CCA}"/>
              </a:ext>
            </a:extLst>
          </p:cNvPr>
          <p:cNvSpPr txBox="1">
            <a:spLocks/>
          </p:cNvSpPr>
          <p:nvPr userDrawn="1"/>
        </p:nvSpPr>
        <p:spPr>
          <a:xfrm>
            <a:off x="4394718" y="6265941"/>
            <a:ext cx="7555543" cy="365125"/>
          </a:xfrm>
          <a:prstGeom prst="rect">
            <a:avLst/>
          </a:prstGeom>
        </p:spPr>
        <p:txBody>
          <a:bodyPr vert="horz" lIns="0" tIns="0" rIns="0" bIns="0" rtlCol="0" anchor="ctr"/>
          <a:lstStyle>
            <a:defPPr>
              <a:defRPr lang="en-US"/>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sz="1000" dirty="0">
                <a:latin typeface="Calibri" panose="020F0502020204030204" pitchFamily="34" charset="0"/>
                <a:ea typeface="Verdana" panose="020B0604030504040204" pitchFamily="34" charset="0"/>
                <a:cs typeface="Calibri" panose="020F0502020204030204" pitchFamily="34" charset="0"/>
              </a:rPr>
              <a:t>V1.2 © 2024 Commonwealth of Australia, unless otherwise indicated. Creative Commons Attribution 4.0, unless otherwise indicated.</a:t>
            </a:r>
          </a:p>
          <a:p>
            <a:r>
              <a:rPr lang="en-AU" sz="1000" dirty="0">
                <a:latin typeface="Calibri" panose="020F0502020204030204" pitchFamily="34" charset="0"/>
                <a:ea typeface="Verdana" panose="020B0604030504040204" pitchFamily="34" charset="0"/>
                <a:cs typeface="Calibri" panose="020F0502020204030204" pitchFamily="34" charset="0"/>
              </a:rPr>
              <a:t>View online: </a:t>
            </a:r>
            <a:r>
              <a:rPr lang="en-AU" sz="1000" dirty="0">
                <a:latin typeface="Calibri" panose="020F0502020204030204" pitchFamily="34" charset="0"/>
                <a:ea typeface="Verdana" panose="020B0604030504040204" pitchFamily="34" charset="0"/>
                <a:cs typeface="Calibri" panose="020F0502020204030204" pitchFamily="34" charset="0"/>
                <a:hlinkClick r:id="rId11"/>
              </a:rPr>
              <a:t>https://www.literacyhub.edu.au/plan-teach-and-assess/lesson-packs/</a:t>
            </a:r>
            <a:r>
              <a:rPr lang="en-AU" sz="1000" dirty="0">
                <a:latin typeface="Calibri" panose="020F0502020204030204" pitchFamily="34" charset="0"/>
                <a:ea typeface="Verdana" panose="020B0604030504040204" pitchFamily="34" charset="0"/>
                <a:cs typeface="Calibri" panose="020F0502020204030204" pitchFamily="34" charset="0"/>
              </a:rPr>
              <a:t> </a:t>
            </a:r>
          </a:p>
        </p:txBody>
      </p:sp>
    </p:spTree>
    <p:custDataLst>
      <p:tags r:id="rId1"/>
    </p:custDataLst>
    <p:extLst>
      <p:ext uri="{BB962C8B-B14F-4D97-AF65-F5344CB8AC3E}">
        <p14:creationId xmlns:p14="http://schemas.microsoft.com/office/powerpoint/2010/main" val="341694145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1_Phonemic Awareness Review You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5449524"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5525554"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 review </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13" descr="Users outline">
            <a:extLst>
              <a:ext uri="{FF2B5EF4-FFF2-40B4-BE49-F238E27FC236}">
                <a16:creationId xmlns:a16="http://schemas.microsoft.com/office/drawing/2014/main" id="{4328F450-4525-EF51-E263-495158A47704}"/>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23794" y="263900"/>
            <a:ext cx="688952" cy="688952"/>
          </a:xfrm>
          <a:prstGeom prst="rect">
            <a:avLst/>
          </a:prstGeom>
        </p:spPr>
      </p:pic>
    </p:spTree>
    <p:custDataLst>
      <p:tags r:id="rId1"/>
    </p:custDataLst>
    <p:extLst>
      <p:ext uri="{BB962C8B-B14F-4D97-AF65-F5344CB8AC3E}">
        <p14:creationId xmlns:p14="http://schemas.microsoft.com/office/powerpoint/2010/main" val="127925296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5_You do 1:1 Review">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7" name="Rounded Rectangle 16">
            <a:extLst>
              <a:ext uri="{FF2B5EF4-FFF2-40B4-BE49-F238E27FC236}">
                <a16:creationId xmlns:a16="http://schemas.microsoft.com/office/drawing/2014/main" id="{5722A1E8-5C47-8341-A0A5-FB823995C90B}"/>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13" descr="Users outline">
            <a:extLst>
              <a:ext uri="{FF2B5EF4-FFF2-40B4-BE49-F238E27FC236}">
                <a16:creationId xmlns:a16="http://schemas.microsoft.com/office/drawing/2014/main" id="{1696F51B-97E5-6140-8EC9-F895F6B810BD}"/>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23794" y="263900"/>
            <a:ext cx="688952" cy="688952"/>
          </a:xfrm>
          <a:prstGeom prst="rect">
            <a:avLst/>
          </a:prstGeom>
        </p:spPr>
      </p:pic>
      <p:sp>
        <p:nvSpPr>
          <p:cNvPr id="2" name="Rounded Rectangle 10">
            <a:extLst>
              <a:ext uri="{FF2B5EF4-FFF2-40B4-BE49-F238E27FC236}">
                <a16:creationId xmlns:a16="http://schemas.microsoft.com/office/drawing/2014/main" id="{52379345-FBF5-F2E3-EC52-F245817F504C}"/>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9923765-7CA4-EBAD-6BB3-F049070418A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4" name="Rectangle: Rounded Corners 3">
            <a:extLst>
              <a:ext uri="{FF2B5EF4-FFF2-40B4-BE49-F238E27FC236}">
                <a16:creationId xmlns:a16="http://schemas.microsoft.com/office/drawing/2014/main" id="{4C60696E-8B7D-9C5B-D2D8-2B857D853B0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482145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1_Review_you do_read">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7" y="338317"/>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10044674" y="338318"/>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Glasses outline">
            <a:extLst>
              <a:ext uri="{FF2B5EF4-FFF2-40B4-BE49-F238E27FC236}">
                <a16:creationId xmlns:a16="http://schemas.microsoft.com/office/drawing/2014/main" id="{2FC5EF3E-BA51-2F00-2836-5636A4863065}"/>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88092" y="306727"/>
            <a:ext cx="638589" cy="638589"/>
          </a:xfrm>
          <a:prstGeom prst="rect">
            <a:avLst/>
          </a:prstGeom>
        </p:spPr>
      </p:pic>
      <p:pic>
        <p:nvPicPr>
          <p:cNvPr id="9" name="Picture 8">
            <a:extLst>
              <a:ext uri="{FF2B5EF4-FFF2-40B4-BE49-F238E27FC236}">
                <a16:creationId xmlns:a16="http://schemas.microsoft.com/office/drawing/2014/main" id="{9C170195-8D5D-F151-A2E0-2A2E4299E658}"/>
              </a:ext>
            </a:extLst>
          </p:cNvPr>
          <p:cNvPicPr>
            <a:picLocks noChangeAspect="1"/>
          </p:cNvPicPr>
          <p:nvPr userDrawn="1"/>
        </p:nvPicPr>
        <p:blipFill>
          <a:blip r:embed="rId6"/>
          <a:stretch>
            <a:fillRect/>
          </a:stretch>
        </p:blipFill>
        <p:spPr>
          <a:xfrm>
            <a:off x="10144081" y="316843"/>
            <a:ext cx="688908" cy="688908"/>
          </a:xfrm>
          <a:prstGeom prst="rect">
            <a:avLst/>
          </a:prstGeom>
        </p:spPr>
      </p:pic>
    </p:spTree>
    <p:custDataLst>
      <p:tags r:id="rId1"/>
    </p:custDataLst>
    <p:extLst>
      <p:ext uri="{BB962C8B-B14F-4D97-AF65-F5344CB8AC3E}">
        <p14:creationId xmlns:p14="http://schemas.microsoft.com/office/powerpoint/2010/main" val="222153332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Review_you do_write_chin">
    <p:spTree>
      <p:nvGrpSpPr>
        <p:cNvPr id="1" name=""/>
        <p:cNvGrpSpPr/>
        <p:nvPr/>
      </p:nvGrpSpPr>
      <p:grpSpPr>
        <a:xfrm>
          <a:off x="0" y="0"/>
          <a:ext cx="0" cy="0"/>
          <a:chOff x="0" y="0"/>
          <a:chExt cx="0" cy="0"/>
        </a:xfrm>
      </p:grpSpPr>
      <p:sp>
        <p:nvSpPr>
          <p:cNvPr id="14" name="Rounded Rectangle 22">
            <a:extLst>
              <a:ext uri="{FF2B5EF4-FFF2-40B4-BE49-F238E27FC236}">
                <a16:creationId xmlns:a16="http://schemas.microsoft.com/office/drawing/2014/main" id="{A81043C3-9D2E-A566-965A-59AAD1857C51}"/>
              </a:ext>
            </a:extLst>
          </p:cNvPr>
          <p:cNvSpPr/>
          <p:nvPr userDrawn="1"/>
        </p:nvSpPr>
        <p:spPr>
          <a:xfrm>
            <a:off x="11069028"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0">
            <a:extLst>
              <a:ext uri="{FF2B5EF4-FFF2-40B4-BE49-F238E27FC236}">
                <a16:creationId xmlns:a16="http://schemas.microsoft.com/office/drawing/2014/main" id="{820234C8-8E4A-DEBA-CD6A-524B155BFFDD}"/>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9A183CFF-C7FF-B98F-4C60-90324C2B47B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Review</a:t>
            </a:r>
          </a:p>
        </p:txBody>
      </p:sp>
      <p:sp>
        <p:nvSpPr>
          <p:cNvPr id="3" name="Rectangle: Rounded Corners 2">
            <a:extLst>
              <a:ext uri="{FF2B5EF4-FFF2-40B4-BE49-F238E27FC236}">
                <a16:creationId xmlns:a16="http://schemas.microsoft.com/office/drawing/2014/main" id="{5E5F830B-E41D-BAD1-86E9-A607DB800BA0}"/>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5" name="Rounded Rectangle 28">
            <a:extLst>
              <a:ext uri="{FF2B5EF4-FFF2-40B4-BE49-F238E27FC236}">
                <a16:creationId xmlns:a16="http://schemas.microsoft.com/office/drawing/2014/main" id="{0DA86F6A-A8AB-7F33-1864-5C3D405C3900}"/>
              </a:ext>
            </a:extLst>
          </p:cNvPr>
          <p:cNvSpPr/>
          <p:nvPr userDrawn="1"/>
        </p:nvSpPr>
        <p:spPr>
          <a:xfrm>
            <a:off x="9092706"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22">
            <a:extLst>
              <a:ext uri="{FF2B5EF4-FFF2-40B4-BE49-F238E27FC236}">
                <a16:creationId xmlns:a16="http://schemas.microsoft.com/office/drawing/2014/main" id="{8D50AF3F-4649-531E-1F7C-0274BEB0D643}"/>
              </a:ext>
            </a:extLst>
          </p:cNvPr>
          <p:cNvSpPr/>
          <p:nvPr userDrawn="1"/>
        </p:nvSpPr>
        <p:spPr>
          <a:xfrm>
            <a:off x="10063988" y="29783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Graphic 9" descr="Pencil outline">
            <a:extLst>
              <a:ext uri="{FF2B5EF4-FFF2-40B4-BE49-F238E27FC236}">
                <a16:creationId xmlns:a16="http://schemas.microsoft.com/office/drawing/2014/main" id="{BE0665B7-2FA9-8C90-C5A2-CAC4EC51ED64}"/>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270495" y="375804"/>
            <a:ext cx="490017" cy="490017"/>
          </a:xfrm>
          <a:prstGeom prst="rect">
            <a:avLst/>
          </a:prstGeom>
        </p:spPr>
      </p:pic>
      <p:grpSp>
        <p:nvGrpSpPr>
          <p:cNvPr id="11" name="Group 10">
            <a:extLst>
              <a:ext uri="{FF2B5EF4-FFF2-40B4-BE49-F238E27FC236}">
                <a16:creationId xmlns:a16="http://schemas.microsoft.com/office/drawing/2014/main" id="{BB84D091-A3D2-B746-3D29-F043FFC205D0}"/>
              </a:ext>
            </a:extLst>
          </p:cNvPr>
          <p:cNvGrpSpPr/>
          <p:nvPr userDrawn="1"/>
        </p:nvGrpSpPr>
        <p:grpSpPr>
          <a:xfrm>
            <a:off x="11184229" y="284693"/>
            <a:ext cx="564546" cy="659100"/>
            <a:chOff x="1733006" y="4059633"/>
            <a:chExt cx="914400" cy="1126270"/>
          </a:xfrm>
          <a:solidFill>
            <a:srgbClr val="0E1F42"/>
          </a:solidFill>
        </p:grpSpPr>
        <p:pic>
          <p:nvPicPr>
            <p:cNvPr id="12" name="Graphic 11" descr="School boy outline">
              <a:extLst>
                <a:ext uri="{FF2B5EF4-FFF2-40B4-BE49-F238E27FC236}">
                  <a16:creationId xmlns:a16="http://schemas.microsoft.com/office/drawing/2014/main" id="{4A8EA0F7-BE81-FD29-90AD-7FDA092B2B09}"/>
                </a:ext>
              </a:extLst>
            </p:cNvPr>
            <p:cNvPicPr>
              <a:picLocks noChangeAspect="1"/>
            </p:cNvPicPr>
            <p:nvPr/>
          </p:nvPicPr>
          <p:blipFill rotWithShape="1">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rcRect b="24762"/>
            <a:stretch/>
          </p:blipFill>
          <p:spPr>
            <a:xfrm>
              <a:off x="1733006" y="4059633"/>
              <a:ext cx="914400" cy="687976"/>
            </a:xfrm>
            <a:prstGeom prst="rect">
              <a:avLst/>
            </a:prstGeom>
          </p:spPr>
        </p:pic>
        <p:pic>
          <p:nvPicPr>
            <p:cNvPr id="13" name="Graphic 12" descr="Blackboard with solid fill">
              <a:extLst>
                <a:ext uri="{FF2B5EF4-FFF2-40B4-BE49-F238E27FC236}">
                  <a16:creationId xmlns:a16="http://schemas.microsoft.com/office/drawing/2014/main" id="{17F1AB99-7FB0-C1E2-181B-E8B825F1AEF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852748" y="4497925"/>
              <a:ext cx="687978" cy="687978"/>
            </a:xfrm>
            <a:prstGeom prst="rect">
              <a:avLst/>
            </a:prstGeom>
          </p:spPr>
        </p:pic>
      </p:grpSp>
      <p:pic>
        <p:nvPicPr>
          <p:cNvPr id="16" name="Picture 15">
            <a:extLst>
              <a:ext uri="{FF2B5EF4-FFF2-40B4-BE49-F238E27FC236}">
                <a16:creationId xmlns:a16="http://schemas.microsoft.com/office/drawing/2014/main" id="{1C16424F-5336-A4A0-090D-04E9B488F3F3}"/>
              </a:ext>
            </a:extLst>
          </p:cNvPr>
          <p:cNvPicPr>
            <a:picLocks noChangeAspect="1"/>
          </p:cNvPicPr>
          <p:nvPr userDrawn="1"/>
        </p:nvPicPr>
        <p:blipFill>
          <a:blip r:embed="rId10"/>
          <a:stretch>
            <a:fillRect/>
          </a:stretch>
        </p:blipFill>
        <p:spPr>
          <a:xfrm>
            <a:off x="9185284" y="276358"/>
            <a:ext cx="688908" cy="688908"/>
          </a:xfrm>
          <a:prstGeom prst="rect">
            <a:avLst/>
          </a:prstGeom>
        </p:spPr>
      </p:pic>
    </p:spTree>
    <p:custDataLst>
      <p:tags r:id="rId1"/>
    </p:custDataLst>
    <p:extLst>
      <p:ext uri="{BB962C8B-B14F-4D97-AF65-F5344CB8AC3E}">
        <p14:creationId xmlns:p14="http://schemas.microsoft.com/office/powerpoint/2010/main" val="25858532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Phonemic Awareness I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12" name="Graphic 11" descr="Teacher outline">
            <a:extLst>
              <a:ext uri="{FF2B5EF4-FFF2-40B4-BE49-F238E27FC236}">
                <a16:creationId xmlns:a16="http://schemas.microsoft.com/office/drawing/2014/main" id="{ED312B05-45C2-DF4E-C992-9A150D2A24D6}"/>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1103228" y="248271"/>
            <a:ext cx="688952" cy="688952"/>
          </a:xfrm>
          <a:prstGeom prst="rect">
            <a:avLst/>
          </a:prstGeom>
        </p:spPr>
      </p:pic>
    </p:spTree>
    <p:custDataLst>
      <p:tags r:id="rId1"/>
    </p:custDataLst>
    <p:extLst>
      <p:ext uri="{BB962C8B-B14F-4D97-AF65-F5344CB8AC3E}">
        <p14:creationId xmlns:p14="http://schemas.microsoft.com/office/powerpoint/2010/main" val="315746868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1_Phonemic A We do">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7" name="Rounded Rectangle 6">
            <a:extLst>
              <a:ext uri="{FF2B5EF4-FFF2-40B4-BE49-F238E27FC236}">
                <a16:creationId xmlns:a16="http://schemas.microsoft.com/office/drawing/2014/main" id="{A9CAF9BF-AF10-3446-A5A3-51C0C9F8C56D}"/>
              </a:ext>
            </a:extLst>
          </p:cNvPr>
          <p:cNvSpPr/>
          <p:nvPr userDrawn="1"/>
        </p:nvSpPr>
        <p:spPr>
          <a:xfrm>
            <a:off x="283764" y="299356"/>
            <a:ext cx="4187652"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8" name="Title 1">
            <a:extLst>
              <a:ext uri="{FF2B5EF4-FFF2-40B4-BE49-F238E27FC236}">
                <a16:creationId xmlns:a16="http://schemas.microsoft.com/office/drawing/2014/main" id="{3ED7856D-E2E1-304F-9A69-249B4BD95739}"/>
              </a:ext>
            </a:extLst>
          </p:cNvPr>
          <p:cNvSpPr txBox="1">
            <a:spLocks/>
          </p:cNvSpPr>
          <p:nvPr userDrawn="1"/>
        </p:nvSpPr>
        <p:spPr>
          <a:xfrm>
            <a:off x="372326" y="302016"/>
            <a:ext cx="40990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r>
              <a:rPr lang="en-US" sz="3400">
                <a:latin typeface="Calibri" panose="020F0502020204030204" pitchFamily="34" charset="0"/>
                <a:cs typeface="Calibri" panose="020F0502020204030204" pitchFamily="34" charset="0"/>
              </a:rPr>
              <a:t>Phonemic awareness</a:t>
            </a:r>
          </a:p>
        </p:txBody>
      </p:sp>
      <p:sp>
        <p:nvSpPr>
          <p:cNvPr id="10" name="Rounded Rectangle 9">
            <a:extLst>
              <a:ext uri="{FF2B5EF4-FFF2-40B4-BE49-F238E27FC236}">
                <a16:creationId xmlns:a16="http://schemas.microsoft.com/office/drawing/2014/main" id="{11B1BCAA-71F2-B14F-B1EF-E9E4392DD5AE}"/>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8E7B9CED-E431-53FE-C125-8539F3196664}"/>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3" name="Graphic 2" descr="Classroom outline">
            <a:extLst>
              <a:ext uri="{FF2B5EF4-FFF2-40B4-BE49-F238E27FC236}">
                <a16:creationId xmlns:a16="http://schemas.microsoft.com/office/drawing/2014/main" id="{47D677D4-CF51-FF99-4D72-15C3700E913E}"/>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Tree>
    <p:custDataLst>
      <p:tags r:id="rId1"/>
    </p:custDataLst>
    <p:extLst>
      <p:ext uri="{BB962C8B-B14F-4D97-AF65-F5344CB8AC3E}">
        <p14:creationId xmlns:p14="http://schemas.microsoft.com/office/powerpoint/2010/main" val="385518801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094E97-5EF0-A827-2CD2-3A0326898D9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AU"/>
          </a:p>
        </p:txBody>
      </p:sp>
      <p:sp>
        <p:nvSpPr>
          <p:cNvPr id="3" name="Subtitle 2">
            <a:extLst>
              <a:ext uri="{FF2B5EF4-FFF2-40B4-BE49-F238E27FC236}">
                <a16:creationId xmlns:a16="http://schemas.microsoft.com/office/drawing/2014/main" id="{C1783458-5E69-0C90-B658-49598BD06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AU"/>
          </a:p>
        </p:txBody>
      </p:sp>
      <p:sp>
        <p:nvSpPr>
          <p:cNvPr id="4" name="Date Placeholder 3">
            <a:extLst>
              <a:ext uri="{FF2B5EF4-FFF2-40B4-BE49-F238E27FC236}">
                <a16:creationId xmlns:a16="http://schemas.microsoft.com/office/drawing/2014/main" id="{244679BE-30FC-109E-2204-0299118940D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C38E9843-4048-BE23-101B-DB7AD0E8097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9499B6D-BDE3-6E37-307D-C7DF2B3EEE3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918802436"/>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22B2BC-36BD-96E3-9807-B3C92B25B888}"/>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42F4E0D4-3E0F-5A18-7811-11F16371CAC3}"/>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143D20C6-7339-940A-81F1-12E30160AA8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813A6F28-6CC0-D77B-D538-E529F23975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654D0AD0-21F1-8407-4842-DD3C61D0F08B}"/>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2743157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We do 1: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13" name="Rounded Rectangle 12">
            <a:extLst>
              <a:ext uri="{FF2B5EF4-FFF2-40B4-BE49-F238E27FC236}">
                <a16:creationId xmlns:a16="http://schemas.microsoft.com/office/drawing/2014/main" id="{4FC49093-5500-8547-BEBF-F0821F289D1F}"/>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6" name="Graphic 15" descr="Classroom outline">
            <a:extLst>
              <a:ext uri="{FF2B5EF4-FFF2-40B4-BE49-F238E27FC236}">
                <a16:creationId xmlns:a16="http://schemas.microsoft.com/office/drawing/2014/main" id="{66C89964-908F-9A4A-ABBD-C3BC468ADEF6}"/>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61844" y="307817"/>
            <a:ext cx="612851" cy="612851"/>
          </a:xfrm>
          <a:prstGeom prst="rect">
            <a:avLst/>
          </a:prstGeom>
        </p:spPr>
      </p:pic>
      <p:sp>
        <p:nvSpPr>
          <p:cNvPr id="2" name="Rounded Rectangle 10">
            <a:extLst>
              <a:ext uri="{FF2B5EF4-FFF2-40B4-BE49-F238E27FC236}">
                <a16:creationId xmlns:a16="http://schemas.microsoft.com/office/drawing/2014/main" id="{EA84EF91-B16D-4D8C-EB6C-7545F6BB1B42}"/>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945C957D-A1B1-DE43-5522-A65AB523320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2A943AEF-24A3-B6C8-E88E-AE0705A6E40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5006249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D8E43E-BDDD-2153-23B7-5EE70881981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AU"/>
          </a:p>
        </p:txBody>
      </p:sp>
      <p:sp>
        <p:nvSpPr>
          <p:cNvPr id="3" name="Text Placeholder 2">
            <a:extLst>
              <a:ext uri="{FF2B5EF4-FFF2-40B4-BE49-F238E27FC236}">
                <a16:creationId xmlns:a16="http://schemas.microsoft.com/office/drawing/2014/main" id="{2E54935B-B8EF-DA5F-27F1-86091A59F84B}"/>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1CA6F07-608F-A6ED-923B-C52A71DF910E}"/>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3A2C150-A858-19B2-9504-11637C410E50}"/>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B3841F8-E0B0-45AE-D19F-BBC5818FD0F4}"/>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5335957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D0BB63-5119-133A-C518-386F14320C8A}"/>
              </a:ext>
            </a:extLst>
          </p:cNvPr>
          <p:cNvSpPr>
            <a:spLocks noGrp="1"/>
          </p:cNvSpPr>
          <p:nvPr>
            <p:ph type="title"/>
          </p:nvPr>
        </p:nvSpPr>
        <p:spPr/>
        <p:txBody>
          <a:bodyPr/>
          <a:lstStyle/>
          <a:p>
            <a:r>
              <a:rPr lang="en-US"/>
              <a:t>Click to edit Master title style</a:t>
            </a:r>
            <a:endParaRPr lang="en-AU"/>
          </a:p>
        </p:txBody>
      </p:sp>
      <p:sp>
        <p:nvSpPr>
          <p:cNvPr id="3" name="Content Placeholder 2">
            <a:extLst>
              <a:ext uri="{FF2B5EF4-FFF2-40B4-BE49-F238E27FC236}">
                <a16:creationId xmlns:a16="http://schemas.microsoft.com/office/drawing/2014/main" id="{8A2E9BE8-20C4-0D4A-295F-914E0534B06D}"/>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Content Placeholder 3">
            <a:extLst>
              <a:ext uri="{FF2B5EF4-FFF2-40B4-BE49-F238E27FC236}">
                <a16:creationId xmlns:a16="http://schemas.microsoft.com/office/drawing/2014/main" id="{4C450F11-F94C-E372-EB30-C198907B784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Date Placeholder 4">
            <a:extLst>
              <a:ext uri="{FF2B5EF4-FFF2-40B4-BE49-F238E27FC236}">
                <a16:creationId xmlns:a16="http://schemas.microsoft.com/office/drawing/2014/main" id="{B28AD9BB-90EA-0467-B0C5-C39100BE77B8}"/>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7FED85E6-7331-295F-A8E3-C94D4199F75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31C01694-3CC0-238C-DDAB-DB01C2BCC5E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00133082"/>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0626F7-0C38-ABC2-870B-DD6835F54DDD}"/>
              </a:ext>
            </a:extLst>
          </p:cNvPr>
          <p:cNvSpPr>
            <a:spLocks noGrp="1"/>
          </p:cNvSpPr>
          <p:nvPr>
            <p:ph type="title"/>
          </p:nvPr>
        </p:nvSpPr>
        <p:spPr>
          <a:xfrm>
            <a:off x="839788" y="365125"/>
            <a:ext cx="10515600" cy="1325563"/>
          </a:xfrm>
        </p:spPr>
        <p:txBody>
          <a:bodyPr/>
          <a:lstStyle/>
          <a:p>
            <a:r>
              <a:rPr lang="en-US"/>
              <a:t>Click to edit Master title style</a:t>
            </a:r>
            <a:endParaRPr lang="en-AU"/>
          </a:p>
        </p:txBody>
      </p:sp>
      <p:sp>
        <p:nvSpPr>
          <p:cNvPr id="3" name="Text Placeholder 2">
            <a:extLst>
              <a:ext uri="{FF2B5EF4-FFF2-40B4-BE49-F238E27FC236}">
                <a16:creationId xmlns:a16="http://schemas.microsoft.com/office/drawing/2014/main" id="{5C2669C2-5ABB-E864-EC94-5A4B025EFB1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8B930F6-1C27-FAB7-9E36-07145674E66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5" name="Text Placeholder 4">
            <a:extLst>
              <a:ext uri="{FF2B5EF4-FFF2-40B4-BE49-F238E27FC236}">
                <a16:creationId xmlns:a16="http://schemas.microsoft.com/office/drawing/2014/main" id="{4B62C58E-96FF-BD1F-DF8C-A848B270FE7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A1AD22C-3370-F7E4-8643-E03712835F45}"/>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7" name="Date Placeholder 6">
            <a:extLst>
              <a:ext uri="{FF2B5EF4-FFF2-40B4-BE49-F238E27FC236}">
                <a16:creationId xmlns:a16="http://schemas.microsoft.com/office/drawing/2014/main" id="{24AFB354-2172-3D61-D11C-EF934F22CD21}"/>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8" name="Footer Placeholder 7">
            <a:extLst>
              <a:ext uri="{FF2B5EF4-FFF2-40B4-BE49-F238E27FC236}">
                <a16:creationId xmlns:a16="http://schemas.microsoft.com/office/drawing/2014/main" id="{2DDEBAC0-CB44-4A5A-9FB4-E7A934E3A56C}"/>
              </a:ext>
            </a:extLst>
          </p:cNvPr>
          <p:cNvSpPr>
            <a:spLocks noGrp="1"/>
          </p:cNvSpPr>
          <p:nvPr>
            <p:ph type="ftr" sz="quarter" idx="11"/>
          </p:nvPr>
        </p:nvSpPr>
        <p:spPr/>
        <p:txBody>
          <a:bodyPr/>
          <a:lstStyle/>
          <a:p>
            <a:endParaRPr lang="en-AU"/>
          </a:p>
        </p:txBody>
      </p:sp>
      <p:sp>
        <p:nvSpPr>
          <p:cNvPr id="9" name="Slide Number Placeholder 8">
            <a:extLst>
              <a:ext uri="{FF2B5EF4-FFF2-40B4-BE49-F238E27FC236}">
                <a16:creationId xmlns:a16="http://schemas.microsoft.com/office/drawing/2014/main" id="{9BEC5CCC-E60D-7C67-AA43-06A4439A4728}"/>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18095165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7E6B31-5C32-7A50-2FC2-0B64CF521639}"/>
              </a:ext>
            </a:extLst>
          </p:cNvPr>
          <p:cNvSpPr>
            <a:spLocks noGrp="1"/>
          </p:cNvSpPr>
          <p:nvPr>
            <p:ph type="title"/>
          </p:nvPr>
        </p:nvSpPr>
        <p:spPr/>
        <p:txBody>
          <a:bodyPr/>
          <a:lstStyle/>
          <a:p>
            <a:r>
              <a:rPr lang="en-US"/>
              <a:t>Click to edit Master title style</a:t>
            </a:r>
            <a:endParaRPr lang="en-AU"/>
          </a:p>
        </p:txBody>
      </p:sp>
      <p:sp>
        <p:nvSpPr>
          <p:cNvPr id="3" name="Date Placeholder 2">
            <a:extLst>
              <a:ext uri="{FF2B5EF4-FFF2-40B4-BE49-F238E27FC236}">
                <a16:creationId xmlns:a16="http://schemas.microsoft.com/office/drawing/2014/main" id="{F9441438-BD6C-D4F4-477A-C04DCAF330B6}"/>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4" name="Footer Placeholder 3">
            <a:extLst>
              <a:ext uri="{FF2B5EF4-FFF2-40B4-BE49-F238E27FC236}">
                <a16:creationId xmlns:a16="http://schemas.microsoft.com/office/drawing/2014/main" id="{BF3C1517-78CB-9A37-373D-3A1DEF653238}"/>
              </a:ext>
            </a:extLst>
          </p:cNvPr>
          <p:cNvSpPr>
            <a:spLocks noGrp="1"/>
          </p:cNvSpPr>
          <p:nvPr>
            <p:ph type="ftr" sz="quarter" idx="11"/>
          </p:nvPr>
        </p:nvSpPr>
        <p:spPr/>
        <p:txBody>
          <a:bodyPr/>
          <a:lstStyle/>
          <a:p>
            <a:endParaRPr lang="en-AU"/>
          </a:p>
        </p:txBody>
      </p:sp>
      <p:sp>
        <p:nvSpPr>
          <p:cNvPr id="5" name="Slide Number Placeholder 4">
            <a:extLst>
              <a:ext uri="{FF2B5EF4-FFF2-40B4-BE49-F238E27FC236}">
                <a16:creationId xmlns:a16="http://schemas.microsoft.com/office/drawing/2014/main" id="{C14C5FF1-A429-5814-BA59-6F7BB0FF46A7}"/>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0655240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A30533F3-6E08-1A83-F476-73C825F511F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3" name="Footer Placeholder 2">
            <a:extLst>
              <a:ext uri="{FF2B5EF4-FFF2-40B4-BE49-F238E27FC236}">
                <a16:creationId xmlns:a16="http://schemas.microsoft.com/office/drawing/2014/main" id="{BC25C3AA-ABAB-1802-4687-D7D22F425535}"/>
              </a:ext>
            </a:extLst>
          </p:cNvPr>
          <p:cNvSpPr>
            <a:spLocks noGrp="1"/>
          </p:cNvSpPr>
          <p:nvPr>
            <p:ph type="ftr" sz="quarter" idx="11"/>
          </p:nvPr>
        </p:nvSpPr>
        <p:spPr/>
        <p:txBody>
          <a:bodyPr/>
          <a:lstStyle/>
          <a:p>
            <a:endParaRPr lang="en-AU"/>
          </a:p>
        </p:txBody>
      </p:sp>
      <p:sp>
        <p:nvSpPr>
          <p:cNvPr id="4" name="Slide Number Placeholder 3">
            <a:extLst>
              <a:ext uri="{FF2B5EF4-FFF2-40B4-BE49-F238E27FC236}">
                <a16:creationId xmlns:a16="http://schemas.microsoft.com/office/drawing/2014/main" id="{9BE64B89-3608-F572-E534-A7EFB6063370}"/>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23395714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6F810B-0990-E078-6EC6-08782C2C10D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Content Placeholder 2">
            <a:extLst>
              <a:ext uri="{FF2B5EF4-FFF2-40B4-BE49-F238E27FC236}">
                <a16:creationId xmlns:a16="http://schemas.microsoft.com/office/drawing/2014/main" id="{4043B9C0-B7F2-2098-A9EB-945442AC1BB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Text Placeholder 3">
            <a:extLst>
              <a:ext uri="{FF2B5EF4-FFF2-40B4-BE49-F238E27FC236}">
                <a16:creationId xmlns:a16="http://schemas.microsoft.com/office/drawing/2014/main" id="{A3D05631-50FD-0610-68A6-3D47D233560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E83480E-A85A-E36B-F164-5680A9302AB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4384CB2E-DA36-8EC8-1AC4-FE427E98C0C1}"/>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A26558F5-87D5-51F5-9D91-F7724C5C7291}"/>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450531291"/>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A2954E-2759-9931-2FE3-8E386635999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AU"/>
          </a:p>
        </p:txBody>
      </p:sp>
      <p:sp>
        <p:nvSpPr>
          <p:cNvPr id="3" name="Picture Placeholder 2">
            <a:extLst>
              <a:ext uri="{FF2B5EF4-FFF2-40B4-BE49-F238E27FC236}">
                <a16:creationId xmlns:a16="http://schemas.microsoft.com/office/drawing/2014/main" id="{34BA4E8F-6EEC-DFDC-9E33-CFCC4DB2B34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a:extLst>
              <a:ext uri="{FF2B5EF4-FFF2-40B4-BE49-F238E27FC236}">
                <a16:creationId xmlns:a16="http://schemas.microsoft.com/office/drawing/2014/main" id="{6635C912-71DC-D60D-0235-E652010B6B9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031FB5C-4712-AC96-A0B4-BAEFD62FFBED}"/>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6" name="Footer Placeholder 5">
            <a:extLst>
              <a:ext uri="{FF2B5EF4-FFF2-40B4-BE49-F238E27FC236}">
                <a16:creationId xmlns:a16="http://schemas.microsoft.com/office/drawing/2014/main" id="{B30F9C74-063F-C573-D5E5-6651BA74E4FA}"/>
              </a:ext>
            </a:extLst>
          </p:cNvPr>
          <p:cNvSpPr>
            <a:spLocks noGrp="1"/>
          </p:cNvSpPr>
          <p:nvPr>
            <p:ph type="ftr" sz="quarter" idx="11"/>
          </p:nvPr>
        </p:nvSpPr>
        <p:spPr/>
        <p:txBody>
          <a:bodyPr/>
          <a:lstStyle/>
          <a:p>
            <a:endParaRPr lang="en-AU"/>
          </a:p>
        </p:txBody>
      </p:sp>
      <p:sp>
        <p:nvSpPr>
          <p:cNvPr id="7" name="Slide Number Placeholder 6">
            <a:extLst>
              <a:ext uri="{FF2B5EF4-FFF2-40B4-BE49-F238E27FC236}">
                <a16:creationId xmlns:a16="http://schemas.microsoft.com/office/drawing/2014/main" id="{F73DC0D8-B837-FFA7-F47C-5CB30367061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284495888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AC659-3148-4F5D-18F9-CA7496F05AE1}"/>
              </a:ext>
            </a:extLst>
          </p:cNvPr>
          <p:cNvSpPr>
            <a:spLocks noGrp="1"/>
          </p:cNvSpPr>
          <p:nvPr>
            <p:ph type="title"/>
          </p:nvPr>
        </p:nvSpPr>
        <p:spPr/>
        <p:txBody>
          <a:bodyPr/>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D128CD6B-63A4-3E56-7896-39CDEB03666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AFC79FFE-C109-CB0D-36B4-007804FCE58C}"/>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BA8AA104-8B01-4902-6E18-6D4FFAAD9F11}"/>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B658D9AE-8336-F13B-4E0D-0625E55BA6C9}"/>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409941131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344E76A-FACD-5908-03D4-6E7FE74EAAD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AU"/>
          </a:p>
        </p:txBody>
      </p:sp>
      <p:sp>
        <p:nvSpPr>
          <p:cNvPr id="3" name="Vertical Text Placeholder 2">
            <a:extLst>
              <a:ext uri="{FF2B5EF4-FFF2-40B4-BE49-F238E27FC236}">
                <a16:creationId xmlns:a16="http://schemas.microsoft.com/office/drawing/2014/main" id="{A81EF4F6-1A22-342A-85C5-AE4D82033BD1}"/>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C8D597D8-3255-135C-AF96-8658703BEB8F}"/>
              </a:ext>
            </a:extLst>
          </p:cNvPr>
          <p:cNvSpPr>
            <a:spLocks noGrp="1"/>
          </p:cNvSpPr>
          <p:nvPr>
            <p:ph type="dt" sz="half" idx="10"/>
          </p:nvPr>
        </p:nvSpPr>
        <p:spPr/>
        <p:txBody>
          <a:body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6DB75B0A-E505-E4D0-E0A4-DE0480EFE078}"/>
              </a:ext>
            </a:extLst>
          </p:cNvPr>
          <p:cNvSpPr>
            <a:spLocks noGrp="1"/>
          </p:cNvSpPr>
          <p:nvPr>
            <p:ph type="ftr" sz="quarter" idx="11"/>
          </p:nvPr>
        </p:nvSpPr>
        <p:spPr/>
        <p:txBody>
          <a:bodyPr/>
          <a:lstStyle/>
          <a:p>
            <a:endParaRPr lang="en-AU"/>
          </a:p>
        </p:txBody>
      </p:sp>
      <p:sp>
        <p:nvSpPr>
          <p:cNvPr id="6" name="Slide Number Placeholder 5">
            <a:extLst>
              <a:ext uri="{FF2B5EF4-FFF2-40B4-BE49-F238E27FC236}">
                <a16:creationId xmlns:a16="http://schemas.microsoft.com/office/drawing/2014/main" id="{17D1F917-5524-E480-966F-C18AD86D7DE3}"/>
              </a:ext>
            </a:extLst>
          </p:cNvPr>
          <p:cNvSpPr>
            <a:spLocks noGrp="1"/>
          </p:cNvSpPr>
          <p:nvPr>
            <p:ph type="sldNum" sz="quarter" idx="12"/>
          </p:nvPr>
        </p:nvSpPr>
        <p:spPr/>
        <p:txBody>
          <a:bodyPr/>
          <a:lstStyle/>
          <a:p>
            <a:fld id="{FEE064F2-FF32-49DE-831C-6F9C310B16F6}" type="slidenum">
              <a:rPr lang="en-AU" smtClean="0"/>
              <a:t>‹#›</a:t>
            </a:fld>
            <a:endParaRPr lang="en-AU"/>
          </a:p>
        </p:txBody>
      </p:sp>
    </p:spTree>
    <p:extLst>
      <p:ext uri="{BB962C8B-B14F-4D97-AF65-F5344CB8AC3E}">
        <p14:creationId xmlns:p14="http://schemas.microsoft.com/office/powerpoint/2010/main" val="36138868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userDrawn="1">
  <p:cSld name="Break after review_Phonemic awareness">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AF61318D-E0A0-974A-867B-CC5491B12ABE}"/>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807EE6A0-0951-4341-8E0E-057F5F8D6BA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 name="Rectangle: Rounded Corners 1">
            <a:extLst>
              <a:ext uri="{FF2B5EF4-FFF2-40B4-BE49-F238E27FC236}">
                <a16:creationId xmlns:a16="http://schemas.microsoft.com/office/drawing/2014/main" id="{B1BB2F2A-09EC-0708-CA61-DCEBAA29F317}"/>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
        <p:nvSpPr>
          <p:cNvPr id="4" name="Rounded Rectangle 16">
            <a:extLst>
              <a:ext uri="{FF2B5EF4-FFF2-40B4-BE49-F238E27FC236}">
                <a16:creationId xmlns:a16="http://schemas.microsoft.com/office/drawing/2014/main" id="{BC79AE74-51F2-7677-B84D-BAD89C5114D2}"/>
              </a:ext>
            </a:extLst>
          </p:cNvPr>
          <p:cNvSpPr/>
          <p:nvPr userDrawn="1"/>
        </p:nvSpPr>
        <p:spPr>
          <a:xfrm>
            <a:off x="1876248" y="3638587"/>
            <a:ext cx="9637728" cy="2029968"/>
          </a:xfrm>
          <a:prstGeom prst="round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7">
            <a:extLst>
              <a:ext uri="{FF2B5EF4-FFF2-40B4-BE49-F238E27FC236}">
                <a16:creationId xmlns:a16="http://schemas.microsoft.com/office/drawing/2014/main" id="{DD666460-C125-E287-D70E-E158C0C70392}"/>
              </a:ext>
            </a:extLst>
          </p:cNvPr>
          <p:cNvGrpSpPr/>
          <p:nvPr userDrawn="1"/>
        </p:nvGrpSpPr>
        <p:grpSpPr>
          <a:xfrm>
            <a:off x="0" y="892467"/>
            <a:ext cx="8060635" cy="2029968"/>
            <a:chOff x="0" y="695183"/>
            <a:chExt cx="8060635" cy="2029968"/>
          </a:xfrm>
        </p:grpSpPr>
        <p:sp>
          <p:nvSpPr>
            <p:cNvPr id="17" name="Rounded Rectangle 16">
              <a:extLst>
                <a:ext uri="{FF2B5EF4-FFF2-40B4-BE49-F238E27FC236}">
                  <a16:creationId xmlns:a16="http://schemas.microsoft.com/office/drawing/2014/main" id="{14C0B759-E816-C44B-9AB0-4528F191C8A1}"/>
                </a:ext>
              </a:extLst>
            </p:cNvPr>
            <p:cNvSpPr/>
            <p:nvPr userDrawn="1"/>
          </p:nvSpPr>
          <p:spPr>
            <a:xfrm>
              <a:off x="449580" y="695183"/>
              <a:ext cx="7611055" cy="2029968"/>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a:extLst>
                <a:ext uri="{FF2B5EF4-FFF2-40B4-BE49-F238E27FC236}">
                  <a16:creationId xmlns:a16="http://schemas.microsoft.com/office/drawing/2014/main" id="{214E9F29-E60F-33A4-B504-A075397670AD}"/>
                </a:ext>
              </a:extLst>
            </p:cNvPr>
            <p:cNvSpPr/>
            <p:nvPr userDrawn="1"/>
          </p:nvSpPr>
          <p:spPr>
            <a:xfrm>
              <a:off x="0" y="695183"/>
              <a:ext cx="2504661" cy="2029968"/>
            </a:xfrm>
            <a:prstGeom prst="roundRect">
              <a:avLst>
                <a:gd name="adj" fmla="val 0"/>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 name="Rounded Rectangle 16">
            <a:extLst>
              <a:ext uri="{FF2B5EF4-FFF2-40B4-BE49-F238E27FC236}">
                <a16:creationId xmlns:a16="http://schemas.microsoft.com/office/drawing/2014/main" id="{BCB66945-3CC0-4D78-BBBA-CF319FBA36FE}"/>
              </a:ext>
            </a:extLst>
          </p:cNvPr>
          <p:cNvSpPr/>
          <p:nvPr userDrawn="1"/>
        </p:nvSpPr>
        <p:spPr>
          <a:xfrm>
            <a:off x="10386390" y="3638587"/>
            <a:ext cx="1805609" cy="2029968"/>
          </a:xfrm>
          <a:prstGeom prst="roundRect">
            <a:avLst>
              <a:gd name="adj" fmla="val 0"/>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a:extLst>
              <a:ext uri="{FF2B5EF4-FFF2-40B4-BE49-F238E27FC236}">
                <a16:creationId xmlns:a16="http://schemas.microsoft.com/office/drawing/2014/main" id="{DADC2942-D2F8-7BB5-FCD6-711D9B6EDA55}"/>
              </a:ext>
            </a:extLst>
          </p:cNvPr>
          <p:cNvSpPr txBox="1">
            <a:spLocks/>
          </p:cNvSpPr>
          <p:nvPr userDrawn="1"/>
        </p:nvSpPr>
        <p:spPr>
          <a:xfrm>
            <a:off x="1852394" y="1400532"/>
            <a:ext cx="6184387" cy="11172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7200" b="1">
                <a:solidFill>
                  <a:srgbClr val="0E1E42"/>
                </a:solidFill>
                <a:latin typeface="Tenorite" pitchFamily="2" charset="0"/>
                <a:ea typeface="Verdana" panose="020B0604030504040204" pitchFamily="34" charset="0"/>
                <a:cs typeface="Verdana" panose="020B0604030504040204" pitchFamily="34" charset="0"/>
              </a:rPr>
              <a:t>End of review</a:t>
            </a:r>
            <a:endParaRPr lang="en-AU" sz="7200" b="1">
              <a:solidFill>
                <a:srgbClr val="0E1E42"/>
              </a:solidFill>
              <a:latin typeface="Tenorite" pitchFamily="2"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328A0629-A1CE-A850-5D4E-530B51E6CAE5}"/>
              </a:ext>
            </a:extLst>
          </p:cNvPr>
          <p:cNvSpPr txBox="1"/>
          <p:nvPr userDrawn="1"/>
        </p:nvSpPr>
        <p:spPr>
          <a:xfrm>
            <a:off x="3912042" y="4180949"/>
            <a:ext cx="8279955" cy="1117229"/>
          </a:xfrm>
          <a:prstGeom prst="rect">
            <a:avLst/>
          </a:prstGeom>
          <a:noFill/>
          <a:ln>
            <a:noFill/>
          </a:ln>
        </p:spPr>
        <p:txBody>
          <a:bodyPr vert="horz" wrap="square" lIns="91440" tIns="45720" rIns="91440" bIns="45720" rtlCol="0" anchor="t">
            <a:spAutoFit/>
          </a:bodyPr>
          <a:lstStyle>
            <a:defPPr>
              <a:defRPr lang="en-US"/>
            </a:defPPr>
            <a:lvl1pPr indent="0" algn="ctr">
              <a:lnSpc>
                <a:spcPct val="90000"/>
              </a:lnSpc>
              <a:spcBef>
                <a:spcPts val="1000"/>
              </a:spcBef>
              <a:buFont typeface="Arial" panose="020B0604020202020204" pitchFamily="34" charset="0"/>
              <a:buNone/>
              <a:defRPr sz="7200" b="1">
                <a:solidFill>
                  <a:srgbClr val="0E1E42"/>
                </a:solidFill>
                <a:latin typeface="Tenorite" pitchFamily="2" charset="0"/>
                <a:ea typeface="Verdana" panose="020B0604030504040204" pitchFamily="34" charset="0"/>
                <a:cs typeface="Verdana" panose="020B0604030504040204" pitchFamily="34" charset="0"/>
              </a:defRPr>
            </a:lvl1pPr>
            <a:lvl2pPr indent="0" algn="ctr">
              <a:lnSpc>
                <a:spcPct val="90000"/>
              </a:lnSpc>
              <a:spcBef>
                <a:spcPts val="500"/>
              </a:spcBef>
              <a:buFont typeface="Arial" panose="020B0604020202020204" pitchFamily="34" charset="0"/>
              <a:buNone/>
              <a:defRPr sz="2000"/>
            </a:lvl2pPr>
            <a:lvl3pPr indent="0" algn="ctr">
              <a:lnSpc>
                <a:spcPct val="90000"/>
              </a:lnSpc>
              <a:spcBef>
                <a:spcPts val="500"/>
              </a:spcBef>
              <a:buFont typeface="Arial" panose="020B0604020202020204" pitchFamily="34" charset="0"/>
              <a:buNone/>
            </a:lvl3pPr>
            <a:lvl4pPr indent="0" algn="ctr">
              <a:lnSpc>
                <a:spcPct val="90000"/>
              </a:lnSpc>
              <a:spcBef>
                <a:spcPts val="500"/>
              </a:spcBef>
              <a:buFont typeface="Arial" panose="020B0604020202020204" pitchFamily="34" charset="0"/>
              <a:buNone/>
              <a:defRPr sz="1600"/>
            </a:lvl4pPr>
            <a:lvl5pPr indent="0" algn="ctr">
              <a:lnSpc>
                <a:spcPct val="90000"/>
              </a:lnSpc>
              <a:spcBef>
                <a:spcPts val="500"/>
              </a:spcBef>
              <a:buFont typeface="Arial" panose="020B0604020202020204" pitchFamily="34" charset="0"/>
              <a:buNone/>
              <a:defRPr sz="1600"/>
            </a:lvl5pPr>
            <a:lvl6pPr indent="0" algn="ctr">
              <a:lnSpc>
                <a:spcPct val="90000"/>
              </a:lnSpc>
              <a:spcBef>
                <a:spcPts val="500"/>
              </a:spcBef>
              <a:buFont typeface="Arial" panose="020B0604020202020204" pitchFamily="34" charset="0"/>
              <a:buNone/>
              <a:defRPr sz="1600"/>
            </a:lvl6pPr>
            <a:lvl7pPr indent="0" algn="ctr">
              <a:lnSpc>
                <a:spcPct val="90000"/>
              </a:lnSpc>
              <a:spcBef>
                <a:spcPts val="500"/>
              </a:spcBef>
              <a:buFont typeface="Arial" panose="020B0604020202020204" pitchFamily="34" charset="0"/>
              <a:buNone/>
              <a:defRPr sz="1600"/>
            </a:lvl7pPr>
            <a:lvl8pPr indent="0" algn="ctr">
              <a:lnSpc>
                <a:spcPct val="90000"/>
              </a:lnSpc>
              <a:spcBef>
                <a:spcPts val="500"/>
              </a:spcBef>
              <a:buFont typeface="Arial" panose="020B0604020202020204" pitchFamily="34" charset="0"/>
              <a:buNone/>
              <a:defRPr sz="1600"/>
            </a:lvl8pPr>
            <a:lvl9pPr indent="0" algn="ctr">
              <a:lnSpc>
                <a:spcPct val="90000"/>
              </a:lnSpc>
              <a:spcBef>
                <a:spcPts val="500"/>
              </a:spcBef>
              <a:buFont typeface="Arial" panose="020B0604020202020204" pitchFamily="34" charset="0"/>
              <a:buNone/>
              <a:defRPr sz="1600"/>
            </a:lvl9pPr>
          </a:lstStyle>
          <a:p>
            <a:pPr algn="l"/>
            <a:r>
              <a:rPr lang="en-US">
                <a:solidFill>
                  <a:schemeClr val="bg1"/>
                </a:solidFill>
              </a:rPr>
              <a:t>Start of SSP lesson</a:t>
            </a:r>
            <a:endParaRPr lang="en-AU">
              <a:solidFill>
                <a:schemeClr val="bg1"/>
              </a:solidFill>
            </a:endParaRPr>
          </a:p>
        </p:txBody>
      </p:sp>
      <p:pic>
        <p:nvPicPr>
          <p:cNvPr id="16" name="Graphic 15" descr="Badge Tick1 with solid fill">
            <a:extLst>
              <a:ext uri="{FF2B5EF4-FFF2-40B4-BE49-F238E27FC236}">
                <a16:creationId xmlns:a16="http://schemas.microsoft.com/office/drawing/2014/main" id="{C7888E28-8055-F983-D973-FC699B4CEEAB}"/>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302128" y="1278054"/>
            <a:ext cx="1185510" cy="1185510"/>
          </a:xfrm>
          <a:prstGeom prst="rect">
            <a:avLst/>
          </a:prstGeom>
        </p:spPr>
      </p:pic>
      <p:grpSp>
        <p:nvGrpSpPr>
          <p:cNvPr id="9" name="Group 8">
            <a:extLst>
              <a:ext uri="{FF2B5EF4-FFF2-40B4-BE49-F238E27FC236}">
                <a16:creationId xmlns:a16="http://schemas.microsoft.com/office/drawing/2014/main" id="{90A44D4D-26A7-FDB2-AD65-3C7F20FA23CA}"/>
              </a:ext>
            </a:extLst>
          </p:cNvPr>
          <p:cNvGrpSpPr/>
          <p:nvPr userDrawn="1"/>
        </p:nvGrpSpPr>
        <p:grpSpPr>
          <a:xfrm>
            <a:off x="2463789" y="4184400"/>
            <a:ext cx="938341" cy="938341"/>
            <a:chOff x="2463789" y="4184400"/>
            <a:chExt cx="938341" cy="938341"/>
          </a:xfrm>
        </p:grpSpPr>
        <p:sp>
          <p:nvSpPr>
            <p:cNvPr id="23" name="Oval 22">
              <a:extLst>
                <a:ext uri="{FF2B5EF4-FFF2-40B4-BE49-F238E27FC236}">
                  <a16:creationId xmlns:a16="http://schemas.microsoft.com/office/drawing/2014/main" id="{4400C917-BD77-581B-D549-FFA38ED1813A}"/>
                </a:ext>
              </a:extLst>
            </p:cNvPr>
            <p:cNvSpPr/>
            <p:nvPr userDrawn="1"/>
          </p:nvSpPr>
          <p:spPr>
            <a:xfrm>
              <a:off x="2463789" y="4184400"/>
              <a:ext cx="938341" cy="938341"/>
            </a:xfrm>
            <a:prstGeom prst="ellipse">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Graphic 21" descr="Play with solid fill">
              <a:extLst>
                <a:ext uri="{FF2B5EF4-FFF2-40B4-BE49-F238E27FC236}">
                  <a16:creationId xmlns:a16="http://schemas.microsoft.com/office/drawing/2014/main" id="{2B81E913-AECC-E45B-960B-33B9B5950625}"/>
                </a:ext>
              </a:extLst>
            </p:cNvPr>
            <p:cNvPicPr>
              <a:picLocks noChangeAspect="1"/>
            </p:cNvPicPr>
            <p:nvPr userDrawn="1"/>
          </p:nvPicPr>
          <p:blipFill>
            <a:blip r:embed="rId5">
              <a:extLst>
                <a:ext uri="{96DAC541-7B7A-43D3-8B79-37D633B846F1}">
                  <asvg:svgBlip xmlns:asvg="http://schemas.microsoft.com/office/drawing/2016/SVG/main" r:embed="rId6"/>
                </a:ext>
              </a:extLst>
            </a:blip>
            <a:stretch>
              <a:fillRect/>
            </a:stretch>
          </p:blipFill>
          <p:spPr>
            <a:xfrm>
              <a:off x="2691283" y="4386730"/>
              <a:ext cx="542736" cy="542736"/>
            </a:xfrm>
            <a:prstGeom prst="rect">
              <a:avLst/>
            </a:prstGeom>
          </p:spPr>
        </p:pic>
      </p:grpSp>
    </p:spTree>
    <p:extLst>
      <p:ext uri="{BB962C8B-B14F-4D97-AF65-F5344CB8AC3E}">
        <p14:creationId xmlns:p14="http://schemas.microsoft.com/office/powerpoint/2010/main" val="36109438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I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ounded Rectangle 15">
            <a:extLst>
              <a:ext uri="{FF2B5EF4-FFF2-40B4-BE49-F238E27FC236}">
                <a16:creationId xmlns:a16="http://schemas.microsoft.com/office/drawing/2014/main" id="{E92B9333-CB00-9947-A713-6038868B2FA0}"/>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Graphic 16" descr="Teacher outline">
            <a:extLst>
              <a:ext uri="{FF2B5EF4-FFF2-40B4-BE49-F238E27FC236}">
                <a16:creationId xmlns:a16="http://schemas.microsoft.com/office/drawing/2014/main" id="{CDE7893A-27CB-5445-B70A-42BB42110BA1}"/>
              </a:ext>
            </a:extLst>
          </p:cNvPr>
          <p:cNvPicPr>
            <a:picLocks noChangeAspect="1"/>
          </p:cNvPicPr>
          <p:nvPr userDrawn="1"/>
        </p:nvPicPr>
        <p:blipFill>
          <a:blip r:embed="rId4">
            <a:extLst>
              <a:ext uri="{96DAC541-7B7A-43D3-8B79-37D633B846F1}">
                <asvg:svgBlip xmlns:asvg="http://schemas.microsoft.com/office/drawing/2016/SVG/main" r:embed="rId5"/>
              </a:ext>
            </a:extLst>
          </a:blip>
          <a:stretch>
            <a:fillRect/>
          </a:stretch>
        </p:blipFill>
        <p:spPr>
          <a:xfrm>
            <a:off x="10121674" y="248271"/>
            <a:ext cx="688952" cy="688952"/>
          </a:xfrm>
          <a:prstGeom prst="rect">
            <a:avLst/>
          </a:prstGeom>
        </p:spPr>
      </p:pic>
      <p:sp>
        <p:nvSpPr>
          <p:cNvPr id="19" name="Rounded Rectangle 18">
            <a:extLst>
              <a:ext uri="{FF2B5EF4-FFF2-40B4-BE49-F238E27FC236}">
                <a16:creationId xmlns:a16="http://schemas.microsoft.com/office/drawing/2014/main" id="{7E3012B9-62C5-F544-8A10-6AD27166E277}"/>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Glasses outline">
            <a:extLst>
              <a:ext uri="{FF2B5EF4-FFF2-40B4-BE49-F238E27FC236}">
                <a16:creationId xmlns:a16="http://schemas.microsoft.com/office/drawing/2014/main" id="{0C549BD3-99A4-2A41-A6E1-562C33D4BCEB}"/>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DB290C47-2C5E-87AB-6FCF-E406C814310B}"/>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816CF6AD-13EA-E4EC-D169-645B8DA11BFE}"/>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9F8FA09C-144B-4681-A498-DCFD4DE0D41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1977127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We do + view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C0F33481-9DEB-904F-973B-32113411F176}"/>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9" name="Graphic 28" descr="Classroom outline">
            <a:extLst>
              <a:ext uri="{FF2B5EF4-FFF2-40B4-BE49-F238E27FC236}">
                <a16:creationId xmlns:a16="http://schemas.microsoft.com/office/drawing/2014/main" id="{AF8F1D5A-CB46-654B-BB77-A0083C913E5B}"/>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180290" y="307816"/>
            <a:ext cx="612851" cy="612851"/>
          </a:xfrm>
          <a:prstGeom prst="rect">
            <a:avLst/>
          </a:prstGeom>
        </p:spPr>
      </p:pic>
      <p:sp>
        <p:nvSpPr>
          <p:cNvPr id="31" name="Rounded Rectangle 30">
            <a:extLst>
              <a:ext uri="{FF2B5EF4-FFF2-40B4-BE49-F238E27FC236}">
                <a16:creationId xmlns:a16="http://schemas.microsoft.com/office/drawing/2014/main" id="{6B7E4C82-1EAF-ED46-A849-5838C4D8DDFC}"/>
              </a:ext>
            </a:extLst>
          </p:cNvPr>
          <p:cNvSpPr/>
          <p:nvPr userDrawn="1"/>
        </p:nvSpPr>
        <p:spPr>
          <a:xfrm>
            <a:off x="11029911"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2" name="Graphic 31" descr="Glasses outline">
            <a:extLst>
              <a:ext uri="{FF2B5EF4-FFF2-40B4-BE49-F238E27FC236}">
                <a16:creationId xmlns:a16="http://schemas.microsoft.com/office/drawing/2014/main" id="{1C3C8DDC-991A-1548-900E-9E2F678E6B7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1141291" y="307816"/>
            <a:ext cx="638589" cy="638589"/>
          </a:xfrm>
          <a:prstGeom prst="rect">
            <a:avLst/>
          </a:prstGeom>
        </p:spPr>
      </p:pic>
      <p:sp>
        <p:nvSpPr>
          <p:cNvPr id="2" name="Rounded Rectangle 10">
            <a:extLst>
              <a:ext uri="{FF2B5EF4-FFF2-40B4-BE49-F238E27FC236}">
                <a16:creationId xmlns:a16="http://schemas.microsoft.com/office/drawing/2014/main" id="{25DF3C01-E834-8224-1458-3F6BBD1BB55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CBE04287-2420-B3A6-AA1F-33C99753A924}"/>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317C541E-A9E9-D3C1-0B2B-CF8D78601E8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076293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I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ounded Rectangle 22">
            <a:extLst>
              <a:ext uri="{FF2B5EF4-FFF2-40B4-BE49-F238E27FC236}">
                <a16:creationId xmlns:a16="http://schemas.microsoft.com/office/drawing/2014/main" id="{5D05A336-35DC-8F4E-AC53-3713C46682E0}"/>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4" name="Graphic 23" descr="Pencil outline">
            <a:extLst>
              <a:ext uri="{FF2B5EF4-FFF2-40B4-BE49-F238E27FC236}">
                <a16:creationId xmlns:a16="http://schemas.microsoft.com/office/drawing/2014/main" id="{321C30D1-808F-6B43-A3E8-8A767EAA125F}"/>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9" name="Rounded Rectangle 28">
            <a:extLst>
              <a:ext uri="{FF2B5EF4-FFF2-40B4-BE49-F238E27FC236}">
                <a16:creationId xmlns:a16="http://schemas.microsoft.com/office/drawing/2014/main" id="{16D7E0DC-F936-9640-BE6E-68AE8A6E6E15}"/>
              </a:ext>
            </a:extLst>
          </p:cNvPr>
          <p:cNvSpPr/>
          <p:nvPr userDrawn="1"/>
        </p:nvSpPr>
        <p:spPr>
          <a:xfrm>
            <a:off x="10048357"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Teacher outline">
            <a:extLst>
              <a:ext uri="{FF2B5EF4-FFF2-40B4-BE49-F238E27FC236}">
                <a16:creationId xmlns:a16="http://schemas.microsoft.com/office/drawing/2014/main" id="{A14CFFA5-C2D9-AC42-90D3-79C400C7F658}"/>
              </a:ext>
            </a:extLst>
          </p:cNvPr>
          <p:cNvPicPr>
            <a:picLocks noChangeAspect="1"/>
          </p:cNvPicPr>
          <p:nvPr userDrawn="1"/>
        </p:nvPicPr>
        <p:blipFill>
          <a:blip r:embed="rId6">
            <a:extLst>
              <a:ext uri="{96DAC541-7B7A-43D3-8B79-37D633B846F1}">
                <asvg:svgBlip xmlns:asvg="http://schemas.microsoft.com/office/drawing/2016/SVG/main" r:embed="rId7"/>
              </a:ext>
            </a:extLst>
          </a:blip>
          <a:stretch>
            <a:fillRect/>
          </a:stretch>
        </p:blipFill>
        <p:spPr>
          <a:xfrm>
            <a:off x="10121674" y="248271"/>
            <a:ext cx="688952" cy="688952"/>
          </a:xfrm>
          <a:prstGeom prst="rect">
            <a:avLst/>
          </a:prstGeom>
        </p:spPr>
      </p:pic>
      <p:sp>
        <p:nvSpPr>
          <p:cNvPr id="2" name="Rounded Rectangle 10">
            <a:extLst>
              <a:ext uri="{FF2B5EF4-FFF2-40B4-BE49-F238E27FC236}">
                <a16:creationId xmlns:a16="http://schemas.microsoft.com/office/drawing/2014/main" id="{34330FA8-A600-0B2C-1689-1AB256DAA7F9}"/>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35E38CE3-3DCE-DE14-480D-BEE852A892B5}"/>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746698B9-33A7-9A89-AA96-6B7BED9DCED3}"/>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125640133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We do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B02A3424-BF4A-BF4B-8E69-49A7B54173B2}"/>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768AE3E-F66F-0642-8496-C74D7D9185FD}"/>
              </a:ext>
            </a:extLst>
          </p:cNvPr>
          <p:cNvSpPr/>
          <p:nvPr userDrawn="1"/>
        </p:nvSpPr>
        <p:spPr>
          <a:xfrm>
            <a:off x="11029911" y="30781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0" name="Graphic 29" descr="Classroom outline">
            <a:extLst>
              <a:ext uri="{FF2B5EF4-FFF2-40B4-BE49-F238E27FC236}">
                <a16:creationId xmlns:a16="http://schemas.microsoft.com/office/drawing/2014/main" id="{42F3DE25-53ED-2246-AF75-1AD14DC030F3}"/>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152027" y="324370"/>
            <a:ext cx="612851" cy="612851"/>
          </a:xfrm>
          <a:prstGeom prst="rect">
            <a:avLst/>
          </a:prstGeom>
        </p:spPr>
      </p:pic>
      <p:sp>
        <p:nvSpPr>
          <p:cNvPr id="2" name="Rounded Rectangle 10">
            <a:extLst>
              <a:ext uri="{FF2B5EF4-FFF2-40B4-BE49-F238E27FC236}">
                <a16:creationId xmlns:a16="http://schemas.microsoft.com/office/drawing/2014/main" id="{CA835A30-81E1-A292-7162-6DF4574374BF}"/>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33CA2CF7-5E50-D657-ED3B-F3527BDC5E5D}"/>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4" name="Rectangle: Rounded Corners 3">
            <a:extLst>
              <a:ext uri="{FF2B5EF4-FFF2-40B4-BE49-F238E27FC236}">
                <a16:creationId xmlns:a16="http://schemas.microsoft.com/office/drawing/2014/main" id="{75E40A8B-30C8-873E-1ADA-F679958695DB}"/>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custDataLst>
      <p:tags r:id="rId1"/>
    </p:custDataLst>
    <p:extLst>
      <p:ext uri="{BB962C8B-B14F-4D97-AF65-F5344CB8AC3E}">
        <p14:creationId xmlns:p14="http://schemas.microsoft.com/office/powerpoint/2010/main" val="341021475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1_W do + view + pen BLANK 8:1">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55C91692-A7F8-FD43-8ECE-FB01BD0B470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20" name="Rounded Rectangle 19">
            <a:extLst>
              <a:ext uri="{FF2B5EF4-FFF2-40B4-BE49-F238E27FC236}">
                <a16:creationId xmlns:a16="http://schemas.microsoft.com/office/drawing/2014/main" id="{90F5E1B6-8D4D-3D4C-AB2E-DC374C11AA63}"/>
              </a:ext>
            </a:extLst>
          </p:cNvPr>
          <p:cNvSpPr/>
          <p:nvPr userDrawn="1"/>
        </p:nvSpPr>
        <p:spPr>
          <a:xfrm>
            <a:off x="11029911"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Graphic 20" descr="Pencil outline">
            <a:extLst>
              <a:ext uri="{FF2B5EF4-FFF2-40B4-BE49-F238E27FC236}">
                <a16:creationId xmlns:a16="http://schemas.microsoft.com/office/drawing/2014/main" id="{5D64F580-3A23-9840-9A76-E551AC0DDD71}"/>
              </a:ext>
            </a:extLst>
          </p:cNvPr>
          <p:cNvPicPr>
            <a:picLocks noChangeAspect="1"/>
          </p:cNvPicPr>
          <p:nvPr userDrawn="1"/>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1222679" y="362244"/>
            <a:ext cx="490017" cy="490017"/>
          </a:xfrm>
          <a:prstGeom prst="rect">
            <a:avLst/>
          </a:prstGeom>
        </p:spPr>
      </p:pic>
      <p:sp>
        <p:nvSpPr>
          <p:cNvPr id="23" name="Rounded Rectangle 22">
            <a:extLst>
              <a:ext uri="{FF2B5EF4-FFF2-40B4-BE49-F238E27FC236}">
                <a16:creationId xmlns:a16="http://schemas.microsoft.com/office/drawing/2014/main" id="{2F347C17-DBEF-A246-A9F8-84B20EF6B3DE}"/>
              </a:ext>
            </a:extLst>
          </p:cNvPr>
          <p:cNvSpPr/>
          <p:nvPr userDrawn="1"/>
        </p:nvSpPr>
        <p:spPr>
          <a:xfrm>
            <a:off x="10048357" y="291262"/>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7" name="Graphic 26" descr="Glasses outline">
            <a:extLst>
              <a:ext uri="{FF2B5EF4-FFF2-40B4-BE49-F238E27FC236}">
                <a16:creationId xmlns:a16="http://schemas.microsoft.com/office/drawing/2014/main" id="{7CD7F190-8708-CA40-B217-85B9C48ECEEA}"/>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159737" y="307816"/>
            <a:ext cx="638589" cy="638589"/>
          </a:xfrm>
          <a:prstGeom prst="rect">
            <a:avLst/>
          </a:prstGeom>
        </p:spPr>
      </p:pic>
      <p:sp>
        <p:nvSpPr>
          <p:cNvPr id="35" name="Rounded Rectangle 34">
            <a:extLst>
              <a:ext uri="{FF2B5EF4-FFF2-40B4-BE49-F238E27FC236}">
                <a16:creationId xmlns:a16="http://schemas.microsoft.com/office/drawing/2014/main" id="{F7E74811-86A8-D143-B7FA-A96D0DB475E1}"/>
              </a:ext>
            </a:extLst>
          </p:cNvPr>
          <p:cNvSpPr/>
          <p:nvPr userDrawn="1"/>
        </p:nvSpPr>
        <p:spPr>
          <a:xfrm>
            <a:off x="9066803" y="291263"/>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3C8B4B90-BABB-037B-118F-F0DDFB83F374}"/>
              </a:ext>
            </a:extLst>
          </p:cNvPr>
          <p:cNvSpPr/>
          <p:nvPr userDrawn="1"/>
        </p:nvSpPr>
        <p:spPr>
          <a:xfrm>
            <a:off x="0" y="0"/>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10">
            <a:extLst>
              <a:ext uri="{FF2B5EF4-FFF2-40B4-BE49-F238E27FC236}">
                <a16:creationId xmlns:a16="http://schemas.microsoft.com/office/drawing/2014/main" id="{A91EE570-67CD-4ECF-5D01-3BF225C74158}"/>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4" name="Title 1">
            <a:extLst>
              <a:ext uri="{FF2B5EF4-FFF2-40B4-BE49-F238E27FC236}">
                <a16:creationId xmlns:a16="http://schemas.microsoft.com/office/drawing/2014/main" id="{0CF9C312-E6CE-C25A-F16F-2C7411BB15FB}"/>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We do</a:t>
            </a:r>
          </a:p>
        </p:txBody>
      </p:sp>
      <p:sp>
        <p:nvSpPr>
          <p:cNvPr id="5" name="Rectangle: Rounded Corners 4">
            <a:extLst>
              <a:ext uri="{FF2B5EF4-FFF2-40B4-BE49-F238E27FC236}">
                <a16:creationId xmlns:a16="http://schemas.microsoft.com/office/drawing/2014/main" id="{8C33C463-3B17-664E-B91D-7C6F4DCC9FBA}"/>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pic>
        <p:nvPicPr>
          <p:cNvPr id="6" name="Graphic 5" descr="Classroom outline">
            <a:extLst>
              <a:ext uri="{FF2B5EF4-FFF2-40B4-BE49-F238E27FC236}">
                <a16:creationId xmlns:a16="http://schemas.microsoft.com/office/drawing/2014/main" id="{0569255D-6FAB-F3BB-3111-4B2A926B86EE}"/>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9169208" y="326303"/>
            <a:ext cx="612851" cy="612851"/>
          </a:xfrm>
          <a:prstGeom prst="rect">
            <a:avLst/>
          </a:prstGeom>
        </p:spPr>
      </p:pic>
    </p:spTree>
    <p:custDataLst>
      <p:tags r:id="rId1"/>
    </p:custDataLst>
    <p:extLst>
      <p:ext uri="{BB962C8B-B14F-4D97-AF65-F5344CB8AC3E}">
        <p14:creationId xmlns:p14="http://schemas.microsoft.com/office/powerpoint/2010/main" val="32141951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I do + pen 11.1">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D0A7042-D86A-E14F-BB12-6884D7EC5C3A}"/>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6631066"/>
            <a:ext cx="12192000" cy="256540"/>
          </a:xfrm>
          <a:prstGeom prst="rect">
            <a:avLst/>
          </a:prstGeom>
        </p:spPr>
      </p:pic>
      <p:sp>
        <p:nvSpPr>
          <p:cNvPr id="8" name="Rectangle 7">
            <a:extLst>
              <a:ext uri="{FF2B5EF4-FFF2-40B4-BE49-F238E27FC236}">
                <a16:creationId xmlns:a16="http://schemas.microsoft.com/office/drawing/2014/main" id="{37FF3DEB-8D11-5A43-B6AA-94526E776085}"/>
              </a:ext>
            </a:extLst>
          </p:cNvPr>
          <p:cNvSpPr/>
          <p:nvPr userDrawn="1"/>
        </p:nvSpPr>
        <p:spPr>
          <a:xfrm>
            <a:off x="0" y="2761"/>
            <a:ext cx="12192000" cy="103031"/>
          </a:xfrm>
          <a:prstGeom prst="rect">
            <a:avLst/>
          </a:prstGeom>
          <a:solidFill>
            <a:srgbClr val="776AA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ounded Rectangle 18">
            <a:extLst>
              <a:ext uri="{FF2B5EF4-FFF2-40B4-BE49-F238E27FC236}">
                <a16:creationId xmlns:a16="http://schemas.microsoft.com/office/drawing/2014/main" id="{9BB9364C-8353-9345-9681-E45337845551}"/>
              </a:ext>
            </a:extLst>
          </p:cNvPr>
          <p:cNvSpPr/>
          <p:nvPr userDrawn="1"/>
        </p:nvSpPr>
        <p:spPr>
          <a:xfrm>
            <a:off x="11029911" y="299356"/>
            <a:ext cx="876718"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3" name="Graphic 22" descr="Teacher outline">
            <a:extLst>
              <a:ext uri="{FF2B5EF4-FFF2-40B4-BE49-F238E27FC236}">
                <a16:creationId xmlns:a16="http://schemas.microsoft.com/office/drawing/2014/main" id="{807F1311-5081-AC4F-929F-54BF3E0B2CAF}"/>
              </a:ext>
            </a:extLst>
          </p:cNvPr>
          <p:cNvPicPr>
            <a:picLocks noChangeAspect="1"/>
          </p:cNvPicPr>
          <p:nvPr userDrawn="1"/>
        </p:nvPicPr>
        <p:blipFill>
          <a:blip r:embed="rId3">
            <a:extLst>
              <a:ext uri="{96DAC541-7B7A-43D3-8B79-37D633B846F1}">
                <asvg:svgBlip xmlns:asvg="http://schemas.microsoft.com/office/drawing/2016/SVG/main" r:embed="rId4"/>
              </a:ext>
            </a:extLst>
          </a:blip>
          <a:stretch>
            <a:fillRect/>
          </a:stretch>
        </p:blipFill>
        <p:spPr>
          <a:xfrm>
            <a:off x="11113977" y="277860"/>
            <a:ext cx="688952" cy="688952"/>
          </a:xfrm>
          <a:prstGeom prst="rect">
            <a:avLst/>
          </a:prstGeom>
        </p:spPr>
      </p:pic>
      <p:sp>
        <p:nvSpPr>
          <p:cNvPr id="2" name="Rounded Rectangle 10">
            <a:extLst>
              <a:ext uri="{FF2B5EF4-FFF2-40B4-BE49-F238E27FC236}">
                <a16:creationId xmlns:a16="http://schemas.microsoft.com/office/drawing/2014/main" id="{20D06784-D750-CF15-C9DE-BE37A5723371}"/>
              </a:ext>
            </a:extLst>
          </p:cNvPr>
          <p:cNvSpPr/>
          <p:nvPr userDrawn="1"/>
        </p:nvSpPr>
        <p:spPr>
          <a:xfrm>
            <a:off x="283765" y="299356"/>
            <a:ext cx="1840189" cy="645960"/>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0E1E42"/>
              </a:solidFill>
            </a:endParaRPr>
          </a:p>
        </p:txBody>
      </p:sp>
      <p:sp>
        <p:nvSpPr>
          <p:cNvPr id="3" name="Title 1">
            <a:extLst>
              <a:ext uri="{FF2B5EF4-FFF2-40B4-BE49-F238E27FC236}">
                <a16:creationId xmlns:a16="http://schemas.microsoft.com/office/drawing/2014/main" id="{560C15EB-46D3-3A0F-46C1-AA1C2481D1E3}"/>
              </a:ext>
            </a:extLst>
          </p:cNvPr>
          <p:cNvSpPr txBox="1">
            <a:spLocks/>
          </p:cNvSpPr>
          <p:nvPr userDrawn="1"/>
        </p:nvSpPr>
        <p:spPr>
          <a:xfrm>
            <a:off x="283765" y="301851"/>
            <a:ext cx="1840190" cy="643465"/>
          </a:xfrm>
          <a:prstGeom prst="rect">
            <a:avLst/>
          </a:prstGeom>
        </p:spPr>
        <p:txBody>
          <a:bodyPr vert="horz" lIns="91440" tIns="45720" rIns="91440" bIns="45720" rtlCol="0" anchor="ctr">
            <a:noAutofit/>
          </a:bodyPr>
          <a:lstStyle>
            <a:lvl1pPr algn="l" defTabSz="914400" rtl="0" eaLnBrk="1" latinLnBrk="0" hangingPunct="1">
              <a:lnSpc>
                <a:spcPct val="90000"/>
              </a:lnSpc>
              <a:spcBef>
                <a:spcPct val="0"/>
              </a:spcBef>
              <a:buNone/>
              <a:defRPr lang="en-AU" sz="2500" b="1" i="0" kern="1200">
                <a:solidFill>
                  <a:srgbClr val="0E1D42"/>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3400">
                <a:latin typeface="Calibri" panose="020F0502020204030204" pitchFamily="34" charset="0"/>
                <a:cs typeface="Calibri" panose="020F0502020204030204" pitchFamily="34" charset="0"/>
              </a:rPr>
              <a:t>I do</a:t>
            </a:r>
          </a:p>
        </p:txBody>
      </p:sp>
      <p:sp>
        <p:nvSpPr>
          <p:cNvPr id="4" name="Rectangle: Rounded Corners 3">
            <a:extLst>
              <a:ext uri="{FF2B5EF4-FFF2-40B4-BE49-F238E27FC236}">
                <a16:creationId xmlns:a16="http://schemas.microsoft.com/office/drawing/2014/main" id="{36DC7BDC-A940-D028-2BEF-0C5BE799982C}"/>
              </a:ext>
            </a:extLst>
          </p:cNvPr>
          <p:cNvSpPr/>
          <p:nvPr userDrawn="1"/>
        </p:nvSpPr>
        <p:spPr>
          <a:xfrm>
            <a:off x="11010278" y="6491824"/>
            <a:ext cx="896351" cy="296747"/>
          </a:xfrm>
          <a:prstGeom prst="roundRect">
            <a:avLst>
              <a:gd name="adj" fmla="val 50000"/>
            </a:avLst>
          </a:prstGeom>
          <a:solidFill>
            <a:srgbClr val="EBE9F2"/>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AU" sz="1400" b="1">
                <a:solidFill>
                  <a:srgbClr val="776AAA"/>
                </a:solidFill>
                <a:latin typeface="Calibri" panose="020F0502020204030204" pitchFamily="34" charset="0"/>
                <a:cs typeface="Calibri" panose="020F0502020204030204" pitchFamily="34" charset="0"/>
              </a:rPr>
              <a:t>Slide </a:t>
            </a:r>
            <a:fld id="{2FE587F3-1EAB-401C-94CE-76206AC5BCB1}" type="slidenum">
              <a:rPr lang="en-AU" sz="1400" b="1" smtClean="0">
                <a:solidFill>
                  <a:srgbClr val="776AAA"/>
                </a:solidFill>
                <a:latin typeface="Calibri" panose="020F0502020204030204" pitchFamily="34" charset="0"/>
                <a:cs typeface="Calibri" panose="020F0502020204030204" pitchFamily="34" charset="0"/>
              </a:rPr>
              <a:t>‹#›</a:t>
            </a:fld>
            <a:endParaRPr lang="en-GB" sz="1400" b="1">
              <a:solidFill>
                <a:srgbClr val="776AAA"/>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2767835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5.xml"/><Relationship Id="rId13" Type="http://schemas.openxmlformats.org/officeDocument/2006/relationships/theme" Target="../theme/theme2.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slideLayout" Target="../slideLayouts/slideLayout39.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EEE8AE92-0213-437C-B940-E546331FD9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919BF950-B261-4035-8EDE-B2D5DCADC80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00F18C0A-A42C-4D0E-94B9-3FDF9E1FE5A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AU"/>
          </a:p>
        </p:txBody>
      </p:sp>
      <p:sp>
        <p:nvSpPr>
          <p:cNvPr id="5" name="Footer Placeholder 4">
            <a:extLst>
              <a:ext uri="{FF2B5EF4-FFF2-40B4-BE49-F238E27FC236}">
                <a16:creationId xmlns:a16="http://schemas.microsoft.com/office/drawing/2014/main" id="{A1F79769-F158-4776-B700-9935E348B18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a:extLst>
              <a:ext uri="{FF2B5EF4-FFF2-40B4-BE49-F238E27FC236}">
                <a16:creationId xmlns:a16="http://schemas.microsoft.com/office/drawing/2014/main" id="{BD6AE215-8FC2-4F79-B2ED-DF41FC3171D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AB0705A-9875-450F-9AE0-9789426F280F}" type="slidenum">
              <a:rPr lang="en-AU" smtClean="0"/>
              <a:t>‹#›</a:t>
            </a:fld>
            <a:endParaRPr lang="en-AU"/>
          </a:p>
        </p:txBody>
      </p:sp>
    </p:spTree>
    <p:extLst>
      <p:ext uri="{BB962C8B-B14F-4D97-AF65-F5344CB8AC3E}">
        <p14:creationId xmlns:p14="http://schemas.microsoft.com/office/powerpoint/2010/main" val="217278792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82" r:id="rId8"/>
    <p:sldLayoutId id="2147483715" r:id="rId9"/>
    <p:sldLayoutId id="2147483776" r:id="rId10"/>
    <p:sldLayoutId id="2147483781" r:id="rId11"/>
    <p:sldLayoutId id="2147483777" r:id="rId12"/>
    <p:sldLayoutId id="2147483778" r:id="rId13"/>
    <p:sldLayoutId id="2147483779" r:id="rId14"/>
    <p:sldLayoutId id="2147483780" r:id="rId15"/>
    <p:sldLayoutId id="2147483696" r:id="rId16"/>
    <p:sldLayoutId id="2147483690" r:id="rId17"/>
    <p:sldLayoutId id="2147483699" r:id="rId18"/>
    <p:sldLayoutId id="2147483692" r:id="rId19"/>
    <p:sldLayoutId id="2147483743" r:id="rId20"/>
    <p:sldLayoutId id="2147483783" r:id="rId21"/>
    <p:sldLayoutId id="2147483784" r:id="rId22"/>
    <p:sldLayoutId id="2147483785" r:id="rId23"/>
    <p:sldLayoutId id="2147483786" r:id="rId24"/>
    <p:sldLayoutId id="2147483787" r:id="rId25"/>
    <p:sldLayoutId id="2147483789" r:id="rId26"/>
    <p:sldLayoutId id="2147483790" r:id="rId27"/>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BCFA614-08FE-968A-5543-EEA682A88D2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AU"/>
          </a:p>
        </p:txBody>
      </p:sp>
      <p:sp>
        <p:nvSpPr>
          <p:cNvPr id="3" name="Text Placeholder 2">
            <a:extLst>
              <a:ext uri="{FF2B5EF4-FFF2-40B4-BE49-F238E27FC236}">
                <a16:creationId xmlns:a16="http://schemas.microsoft.com/office/drawing/2014/main" id="{BE57D635-8C59-F048-A93D-3E7C8574703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4" name="Date Placeholder 3">
            <a:extLst>
              <a:ext uri="{FF2B5EF4-FFF2-40B4-BE49-F238E27FC236}">
                <a16:creationId xmlns:a16="http://schemas.microsoft.com/office/drawing/2014/main" id="{6F05C389-EC88-642A-F570-76D4DFDC491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E7A0BAF1-D6A1-4EF8-8625-6AEE847D87E6}" type="datetimeFigureOut">
              <a:rPr lang="en-AU" smtClean="0"/>
              <a:t>6/02/2025</a:t>
            </a:fld>
            <a:endParaRPr lang="en-AU"/>
          </a:p>
        </p:txBody>
      </p:sp>
      <p:sp>
        <p:nvSpPr>
          <p:cNvPr id="5" name="Footer Placeholder 4">
            <a:extLst>
              <a:ext uri="{FF2B5EF4-FFF2-40B4-BE49-F238E27FC236}">
                <a16:creationId xmlns:a16="http://schemas.microsoft.com/office/drawing/2014/main" id="{21DA4433-B073-4D4B-963F-81C3E40F91A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AU"/>
          </a:p>
        </p:txBody>
      </p:sp>
      <p:sp>
        <p:nvSpPr>
          <p:cNvPr id="6" name="Slide Number Placeholder 5">
            <a:extLst>
              <a:ext uri="{FF2B5EF4-FFF2-40B4-BE49-F238E27FC236}">
                <a16:creationId xmlns:a16="http://schemas.microsoft.com/office/drawing/2014/main" id="{3C5326E6-716F-CB97-4CD5-74BE9023912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FEE064F2-FF32-49DE-831C-6F9C310B16F6}" type="slidenum">
              <a:rPr lang="en-AU" smtClean="0"/>
              <a:t>‹#›</a:t>
            </a:fld>
            <a:endParaRPr lang="en-AU"/>
          </a:p>
        </p:txBody>
      </p:sp>
    </p:spTree>
    <p:extLst>
      <p:ext uri="{BB962C8B-B14F-4D97-AF65-F5344CB8AC3E}">
        <p14:creationId xmlns:p14="http://schemas.microsoft.com/office/powerpoint/2010/main" val="3293879968"/>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 id="2147483795" r:id="rId4"/>
    <p:sldLayoutId id="2147483796" r:id="rId5"/>
    <p:sldLayoutId id="2147483797" r:id="rId6"/>
    <p:sldLayoutId id="2147483798" r:id="rId7"/>
    <p:sldLayoutId id="2147483799" r:id="rId8"/>
    <p:sldLayoutId id="2147483800" r:id="rId9"/>
    <p:sldLayoutId id="2147483801" r:id="rId10"/>
    <p:sldLayoutId id="2147483802" r:id="rId11"/>
    <p:sldLayoutId id="2147483803"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1.xml"/></Relationships>
</file>

<file path=ppt/slides/_rels/slide10.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10.xml"/><Relationship Id="rId1" Type="http://schemas.openxmlformats.org/officeDocument/2006/relationships/slideLayout" Target="../slideLayouts/slideLayout25.xml"/><Relationship Id="rId4" Type="http://schemas.openxmlformats.org/officeDocument/2006/relationships/image" Target="../media/image38.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9.xml"/></Relationships>
</file>

<file path=ppt/slides/_rels/slide12.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2.xml"/><Relationship Id="rId1" Type="http://schemas.openxmlformats.org/officeDocument/2006/relationships/slideLayout" Target="../slideLayouts/slideLayout26.xml"/></Relationships>
</file>

<file path=ppt/slides/_rels/slide1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13.xml"/><Relationship Id="rId1" Type="http://schemas.openxmlformats.org/officeDocument/2006/relationships/slideLayout" Target="../slideLayouts/slideLayout27.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tags" Target="../tags/tag18.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tags" Target="../tags/tag19.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3.xml"/><Relationship Id="rId1" Type="http://schemas.openxmlformats.org/officeDocument/2006/relationships/tags" Target="../tags/tag20.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tags" Target="../tags/tag21.xml"/><Relationship Id="rId6" Type="http://schemas.openxmlformats.org/officeDocument/2006/relationships/image" Target="../media/image45.png"/><Relationship Id="rId5" Type="http://schemas.openxmlformats.org/officeDocument/2006/relationships/image" Target="../media/image44.png"/><Relationship Id="rId4" Type="http://schemas.openxmlformats.org/officeDocument/2006/relationships/image" Target="../media/image4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3.xml"/><Relationship Id="rId1" Type="http://schemas.openxmlformats.org/officeDocument/2006/relationships/tags" Target="../tags/tag22.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4.xml"/><Relationship Id="rId1" Type="http://schemas.openxmlformats.org/officeDocument/2006/relationships/tags" Target="../tags/tag23.xml"/></Relationships>
</file>

<file path=ppt/slides/_rels/slide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xml"/><Relationship Id="rId1" Type="http://schemas.openxmlformats.org/officeDocument/2006/relationships/slideLayout" Target="../slideLayouts/slideLayout22.xml"/><Relationship Id="rId4" Type="http://schemas.openxmlformats.org/officeDocument/2006/relationships/image" Target="../media/image29.sv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4.xml"/><Relationship Id="rId1" Type="http://schemas.openxmlformats.org/officeDocument/2006/relationships/tags" Target="../tags/tag24.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25.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5.xml"/><Relationship Id="rId1" Type="http://schemas.openxmlformats.org/officeDocument/2006/relationships/tags" Target="../tags/tag26.xml"/></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5.xml"/><Relationship Id="rId1" Type="http://schemas.openxmlformats.org/officeDocument/2006/relationships/tags" Target="../tags/tag27.xml"/></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5.xml"/><Relationship Id="rId1" Type="http://schemas.openxmlformats.org/officeDocument/2006/relationships/tags" Target="../tags/tag28.xml"/></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6.xml"/><Relationship Id="rId1" Type="http://schemas.openxmlformats.org/officeDocument/2006/relationships/tags" Target="../tags/tag29.xml"/><Relationship Id="rId4" Type="http://schemas.openxmlformats.org/officeDocument/2006/relationships/image" Target="../media/image49.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6.xml"/><Relationship Id="rId1" Type="http://schemas.openxmlformats.org/officeDocument/2006/relationships/tags" Target="../tags/tag30.xml"/><Relationship Id="rId5" Type="http://schemas.openxmlformats.org/officeDocument/2006/relationships/image" Target="../media/image50.pn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6.xml"/><Relationship Id="rId1" Type="http://schemas.openxmlformats.org/officeDocument/2006/relationships/tags" Target="../tags/tag31.xml"/><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1.xml"/><Relationship Id="rId1" Type="http://schemas.openxmlformats.org/officeDocument/2006/relationships/tags" Target="../tags/tag32.xml"/><Relationship Id="rId4" Type="http://schemas.openxmlformats.org/officeDocument/2006/relationships/image" Target="../media/image52.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11.xml"/><Relationship Id="rId1" Type="http://schemas.openxmlformats.org/officeDocument/2006/relationships/tags" Target="../tags/tag33.xml"/><Relationship Id="rId5" Type="http://schemas.openxmlformats.org/officeDocument/2006/relationships/image" Target="../media/image53.png"/><Relationship Id="rId4" Type="http://schemas.openxmlformats.org/officeDocument/2006/relationships/image" Target="../media/image52.png"/></Relationships>
</file>

<file path=ppt/slides/_rels/slide3.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3.xml"/><Relationship Id="rId1" Type="http://schemas.openxmlformats.org/officeDocument/2006/relationships/slideLayout" Target="../slideLayouts/slideLayout23.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9" Type="http://schemas.openxmlformats.org/officeDocument/2006/relationships/image" Target="../media/image36.sv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1.xml"/><Relationship Id="rId1" Type="http://schemas.openxmlformats.org/officeDocument/2006/relationships/tags" Target="../tags/tag34.xml"/><Relationship Id="rId6" Type="http://schemas.openxmlformats.org/officeDocument/2006/relationships/image" Target="../media/image54.png"/><Relationship Id="rId5" Type="http://schemas.openxmlformats.org/officeDocument/2006/relationships/image" Target="../media/image53.png"/><Relationship Id="rId4" Type="http://schemas.openxmlformats.org/officeDocument/2006/relationships/image" Target="../media/image52.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4.xml"/><Relationship Id="rId1" Type="http://schemas.openxmlformats.org/officeDocument/2006/relationships/tags" Target="../tags/tag35.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xml"/><Relationship Id="rId1" Type="http://schemas.openxmlformats.org/officeDocument/2006/relationships/tags" Target="../tags/tag36.xml"/></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6.xml"/><Relationship Id="rId1" Type="http://schemas.openxmlformats.org/officeDocument/2006/relationships/tags" Target="../tags/tag37.xml"/><Relationship Id="rId5" Type="http://schemas.openxmlformats.org/officeDocument/2006/relationships/image" Target="../media/image38.svg"/><Relationship Id="rId4" Type="http://schemas.openxmlformats.org/officeDocument/2006/relationships/image" Target="../media/image37.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11.xml"/><Relationship Id="rId1" Type="http://schemas.openxmlformats.org/officeDocument/2006/relationships/tags" Target="../tags/tag38.xml"/><Relationship Id="rId5" Type="http://schemas.openxmlformats.org/officeDocument/2006/relationships/image" Target="../media/image38.svg"/><Relationship Id="rId4" Type="http://schemas.openxmlformats.org/officeDocument/2006/relationships/image" Target="../media/image37.png"/></Relationships>
</file>

<file path=ppt/slides/_rels/slide3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notesSlide" Target="../notesSlides/notesSlide35.xml"/><Relationship Id="rId7" Type="http://schemas.openxmlformats.org/officeDocument/2006/relationships/image" Target="../media/image7.svg"/><Relationship Id="rId12" Type="http://schemas.openxmlformats.org/officeDocument/2006/relationships/image" Target="../media/image50.png"/><Relationship Id="rId2" Type="http://schemas.openxmlformats.org/officeDocument/2006/relationships/slideLayout" Target="../slideLayouts/slideLayout12.xml"/><Relationship Id="rId1" Type="http://schemas.openxmlformats.org/officeDocument/2006/relationships/tags" Target="../tags/tag39.xml"/><Relationship Id="rId6" Type="http://schemas.openxmlformats.org/officeDocument/2006/relationships/image" Target="../media/image6.png"/><Relationship Id="rId11" Type="http://schemas.openxmlformats.org/officeDocument/2006/relationships/image" Target="../media/image52.png"/><Relationship Id="rId5" Type="http://schemas.openxmlformats.org/officeDocument/2006/relationships/image" Target="../media/image56.svg"/><Relationship Id="rId10" Type="http://schemas.openxmlformats.org/officeDocument/2006/relationships/image" Target="../media/image57.png"/><Relationship Id="rId4" Type="http://schemas.openxmlformats.org/officeDocument/2006/relationships/image" Target="../media/image55.png"/><Relationship Id="rId9" Type="http://schemas.openxmlformats.org/officeDocument/2006/relationships/image" Target="../media/image9.sv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3.xml"/><Relationship Id="rId1" Type="http://schemas.openxmlformats.org/officeDocument/2006/relationships/tags" Target="../tags/tag40.xml"/><Relationship Id="rId4" Type="http://schemas.openxmlformats.org/officeDocument/2006/relationships/image" Target="../media/image58.png"/></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7.xml"/><Relationship Id="rId7" Type="http://schemas.openxmlformats.org/officeDocument/2006/relationships/image" Target="../media/image62.svg"/><Relationship Id="rId2" Type="http://schemas.openxmlformats.org/officeDocument/2006/relationships/slideLayout" Target="../slideLayouts/slideLayout14.xml"/><Relationship Id="rId1" Type="http://schemas.openxmlformats.org/officeDocument/2006/relationships/tags" Target="../tags/tag41.xml"/><Relationship Id="rId6" Type="http://schemas.openxmlformats.org/officeDocument/2006/relationships/image" Target="../media/image61.png"/><Relationship Id="rId5" Type="http://schemas.openxmlformats.org/officeDocument/2006/relationships/image" Target="../media/image60.svg"/><Relationship Id="rId4" Type="http://schemas.openxmlformats.org/officeDocument/2006/relationships/image" Target="../media/image59.pn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tags" Target="../tags/tag4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5.xml"/><Relationship Id="rId1" Type="http://schemas.openxmlformats.org/officeDocument/2006/relationships/slideLayout" Target="../slideLayouts/slideLayout25.xml"/><Relationship Id="rId4" Type="http://schemas.openxmlformats.org/officeDocument/2006/relationships/image" Target="../media/image38.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7.xml"/><Relationship Id="rId1" Type="http://schemas.openxmlformats.org/officeDocument/2006/relationships/slideLayout" Target="../slideLayouts/slideLayout25.xml"/><Relationship Id="rId5" Type="http://schemas.openxmlformats.org/officeDocument/2006/relationships/image" Target="../media/image41.png"/><Relationship Id="rId4" Type="http://schemas.openxmlformats.org/officeDocument/2006/relationships/image" Target="../media/image40.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E192CB3-B945-9406-F3AE-9F952F274A67}"/>
              </a:ext>
            </a:extLst>
          </p:cNvPr>
          <p:cNvSpPr>
            <a:spLocks noGrp="1"/>
          </p:cNvSpPr>
          <p:nvPr>
            <p:ph type="title"/>
          </p:nvPr>
        </p:nvSpPr>
        <p:spPr/>
        <p:txBody>
          <a:bodyPr/>
          <a:lstStyle/>
          <a:p>
            <a:r>
              <a:rPr lang="en-US" sz="3600" b="1" dirty="0"/>
              <a:t>Explicit teaching</a:t>
            </a:r>
            <a:endParaRPr lang="en-US" dirty="0"/>
          </a:p>
        </p:txBody>
      </p:sp>
      <p:sp>
        <p:nvSpPr>
          <p:cNvPr id="5" name="Subtitle 4">
            <a:extLst>
              <a:ext uri="{FF2B5EF4-FFF2-40B4-BE49-F238E27FC236}">
                <a16:creationId xmlns:a16="http://schemas.microsoft.com/office/drawing/2014/main" id="{4D63DF55-0F69-AF36-CD74-DB192D4FA7FC}"/>
              </a:ext>
            </a:extLst>
          </p:cNvPr>
          <p:cNvSpPr>
            <a:spLocks noGrp="1"/>
          </p:cNvSpPr>
          <p:nvPr>
            <p:ph type="subTitle" idx="11"/>
          </p:nvPr>
        </p:nvSpPr>
        <p:spPr/>
        <p:txBody>
          <a:bodyPr/>
          <a:lstStyle/>
          <a:p>
            <a:r>
              <a:rPr lang="en-US"/>
              <a:t>Review</a:t>
            </a:r>
          </a:p>
        </p:txBody>
      </p:sp>
      <p:sp>
        <p:nvSpPr>
          <p:cNvPr id="3" name="Text Placeholder 2">
            <a:extLst>
              <a:ext uri="{FF2B5EF4-FFF2-40B4-BE49-F238E27FC236}">
                <a16:creationId xmlns:a16="http://schemas.microsoft.com/office/drawing/2014/main" id="{79CFB367-4EE0-DB50-0437-A4E59AE596D4}"/>
              </a:ext>
            </a:extLst>
          </p:cNvPr>
          <p:cNvSpPr>
            <a:spLocks noGrp="1"/>
          </p:cNvSpPr>
          <p:nvPr>
            <p:ph type="body" idx="13"/>
          </p:nvPr>
        </p:nvSpPr>
        <p:spPr/>
        <p:txBody>
          <a:bodyPr>
            <a:normAutofit/>
          </a:bodyPr>
          <a:lstStyle/>
          <a:p>
            <a:pPr algn="ctr"/>
            <a:r>
              <a:rPr lang="en-US">
                <a:solidFill>
                  <a:srgbClr val="0E1E42"/>
                </a:solidFill>
              </a:rPr>
              <a:t>   </a:t>
            </a:r>
            <a:r>
              <a:rPr lang="en-US" sz="4000">
                <a:solidFill>
                  <a:srgbClr val="0E1E42"/>
                </a:solidFill>
              </a:rPr>
              <a:t>a   t   p   </a:t>
            </a:r>
            <a:r>
              <a:rPr lang="en-US" sz="4000" err="1">
                <a:solidFill>
                  <a:srgbClr val="0E1E42"/>
                </a:solidFill>
              </a:rPr>
              <a:t>i</a:t>
            </a:r>
            <a:r>
              <a:rPr lang="en-US" sz="4000">
                <a:solidFill>
                  <a:srgbClr val="0E1E42"/>
                </a:solidFill>
              </a:rPr>
              <a:t>   n   m</a:t>
            </a:r>
          </a:p>
          <a:p>
            <a:pPr algn="ctr"/>
            <a:r>
              <a:rPr lang="en-US" sz="4000">
                <a:solidFill>
                  <a:srgbClr val="0E1E42"/>
                </a:solidFill>
              </a:rPr>
              <a:t>I   a   is   the</a:t>
            </a:r>
          </a:p>
        </p:txBody>
      </p:sp>
      <p:sp>
        <p:nvSpPr>
          <p:cNvPr id="2" name="Text Placeholder 1">
            <a:extLst>
              <a:ext uri="{FF2B5EF4-FFF2-40B4-BE49-F238E27FC236}">
                <a16:creationId xmlns:a16="http://schemas.microsoft.com/office/drawing/2014/main" id="{1231462D-637C-A61E-8AE1-061F1B9FFFA4}"/>
              </a:ext>
            </a:extLst>
          </p:cNvPr>
          <p:cNvSpPr>
            <a:spLocks noGrp="1"/>
          </p:cNvSpPr>
          <p:nvPr>
            <p:ph type="body" idx="12"/>
          </p:nvPr>
        </p:nvSpPr>
        <p:spPr/>
        <p:txBody>
          <a:bodyPr/>
          <a:lstStyle/>
          <a:p>
            <a:r>
              <a:rPr lang="en-US" sz="3200">
                <a:solidFill>
                  <a:srgbClr val="0E1E42"/>
                </a:solidFill>
              </a:rPr>
              <a:t>SSP lesson</a:t>
            </a:r>
          </a:p>
        </p:txBody>
      </p:sp>
      <p:sp>
        <p:nvSpPr>
          <p:cNvPr id="4" name="Text Placeholder 3">
            <a:extLst>
              <a:ext uri="{FF2B5EF4-FFF2-40B4-BE49-F238E27FC236}">
                <a16:creationId xmlns:a16="http://schemas.microsoft.com/office/drawing/2014/main" id="{B659DB08-7D8E-1082-B82B-1E2F333A9A4B}"/>
              </a:ext>
            </a:extLst>
          </p:cNvPr>
          <p:cNvSpPr>
            <a:spLocks noGrp="1"/>
          </p:cNvSpPr>
          <p:nvPr>
            <p:ph type="body" idx="14"/>
          </p:nvPr>
        </p:nvSpPr>
        <p:spPr/>
        <p:txBody>
          <a:bodyPr>
            <a:noAutofit/>
          </a:bodyPr>
          <a:lstStyle/>
          <a:p>
            <a:r>
              <a:rPr lang="en-US" sz="4800" b="1">
                <a:solidFill>
                  <a:srgbClr val="0E1E42"/>
                </a:solidFill>
              </a:rPr>
              <a:t>e says /e/</a:t>
            </a:r>
            <a:endParaRPr lang="en-AU" sz="4800" b="1">
              <a:solidFill>
                <a:srgbClr val="0E1E42"/>
              </a:solidFill>
            </a:endParaRPr>
          </a:p>
        </p:txBody>
      </p:sp>
    </p:spTree>
    <p:extLst>
      <p:ext uri="{BB962C8B-B14F-4D97-AF65-F5344CB8AC3E}">
        <p14:creationId xmlns:p14="http://schemas.microsoft.com/office/powerpoint/2010/main" val="40914839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EC9E7FF-A150-44A3-C016-CA4CBB581EC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10 Review</a:t>
            </a:r>
          </a:p>
        </p:txBody>
      </p:sp>
      <p:sp>
        <p:nvSpPr>
          <p:cNvPr id="20" name="AutoShape 2" descr="Pencil">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2" name="Graphic 1" descr="Pencil outline">
            <a:extLst>
              <a:ext uri="{FF2B5EF4-FFF2-40B4-BE49-F238E27FC236}">
                <a16:creationId xmlns:a16="http://schemas.microsoft.com/office/drawing/2014/main" id="{473F7823-7FBA-6BB2-B000-1B045E7D1DB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19715525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AU" sz="1800" b="0" i="0" u="none" strike="noStrike" kern="1200" cap="none" spc="0" normalizeH="0" baseline="0" noProof="0">
              <a:ln>
                <a:noFill/>
              </a:ln>
              <a:solidFill>
                <a:prstClr val="black"/>
              </a:solidFill>
              <a:effectLst/>
              <a:uLnTx/>
              <a:uFillTx/>
              <a:latin typeface="Aptos" panose="02110004020202020204"/>
              <a:ea typeface="+mn-ea"/>
              <a:cs typeface="+mn-cs"/>
            </a:endParaRPr>
          </a:p>
        </p:txBody>
      </p:sp>
      <p:sp>
        <p:nvSpPr>
          <p:cNvPr id="2" name="Title 1">
            <a:extLst>
              <a:ext uri="{FF2B5EF4-FFF2-40B4-BE49-F238E27FC236}">
                <a16:creationId xmlns:a16="http://schemas.microsoft.com/office/drawing/2014/main" id="{3D6877F0-7261-B228-5156-968DC482693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11 End of review</a:t>
            </a:r>
          </a:p>
        </p:txBody>
      </p:sp>
    </p:spTree>
    <p:extLst>
      <p:ext uri="{BB962C8B-B14F-4D97-AF65-F5344CB8AC3E}">
        <p14:creationId xmlns:p14="http://schemas.microsoft.com/office/powerpoint/2010/main" val="34268343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495B62-42A9-2BA8-D4CE-B2D635964A7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12 Phonemic awareness</a:t>
            </a:r>
          </a:p>
        </p:txBody>
      </p:sp>
      <p:sp>
        <p:nvSpPr>
          <p:cNvPr id="20" name="AutoShape 2" descr="Jumping girl">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8" name="Picture 7" descr="jumping girl">
            <a:extLst>
              <a:ext uri="{FF2B5EF4-FFF2-40B4-BE49-F238E27FC236}">
                <a16:creationId xmlns:a16="http://schemas.microsoft.com/office/drawing/2014/main" id="{519CC2D5-7521-49C4-6C00-C2E59C86D0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Tree>
    <p:extLst>
      <p:ext uri="{BB962C8B-B14F-4D97-AF65-F5344CB8AC3E}">
        <p14:creationId xmlns:p14="http://schemas.microsoft.com/office/powerpoint/2010/main" val="19219103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0F5752-F75B-E763-234E-D02B60B2750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13 Phonemic awareness</a:t>
            </a:r>
          </a:p>
        </p:txBody>
      </p:sp>
      <p:pic>
        <p:nvPicPr>
          <p:cNvPr id="3" name="Picture 2" descr="Jumping girl">
            <a:extLst>
              <a:ext uri="{FF2B5EF4-FFF2-40B4-BE49-F238E27FC236}">
                <a16:creationId xmlns:a16="http://schemas.microsoft.com/office/drawing/2014/main" id="{C845EEAD-E6E7-93DC-7B4F-49C5210F4A2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00310" y="1990270"/>
            <a:ext cx="3286579" cy="3286579"/>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332444692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8D2800-3160-3147-9A2B-78AEC50945B6}"/>
              </a:ext>
            </a:extLst>
          </p:cNvPr>
          <p:cNvSpPr>
            <a:spLocks noGrp="1"/>
          </p:cNvSpPr>
          <p:nvPr>
            <p:ph type="title"/>
          </p:nvPr>
        </p:nvSpPr>
        <p:spPr/>
        <p:txBody>
          <a:bodyPr/>
          <a:lstStyle/>
          <a:p>
            <a:r>
              <a:rPr lang="en-US" dirty="0">
                <a:solidFill>
                  <a:srgbClr val="0E1E42"/>
                </a:solidFill>
              </a:rPr>
              <a:t>Learning intention</a:t>
            </a:r>
          </a:p>
        </p:txBody>
      </p:sp>
      <p:sp>
        <p:nvSpPr>
          <p:cNvPr id="3" name="Subtitle 2">
            <a:extLst>
              <a:ext uri="{FF2B5EF4-FFF2-40B4-BE49-F238E27FC236}">
                <a16:creationId xmlns:a16="http://schemas.microsoft.com/office/drawing/2014/main" id="{08C71E8F-868B-F248-BC52-8AE045F1A487}"/>
              </a:ext>
            </a:extLst>
          </p:cNvPr>
          <p:cNvSpPr>
            <a:spLocks noGrp="1"/>
          </p:cNvSpPr>
          <p:nvPr>
            <p:ph type="subTitle" idx="11"/>
          </p:nvPr>
        </p:nvSpPr>
        <p:spPr/>
        <p:txBody>
          <a:bodyPr>
            <a:normAutofit/>
          </a:bodyPr>
          <a:lstStyle/>
          <a:p>
            <a:r>
              <a:rPr lang="en-US">
                <a:solidFill>
                  <a:srgbClr val="0E1E42"/>
                </a:solidFill>
              </a:rPr>
              <a:t>Success criteria</a:t>
            </a:r>
          </a:p>
        </p:txBody>
      </p:sp>
      <p:sp>
        <p:nvSpPr>
          <p:cNvPr id="4" name="Text Placeholder 3">
            <a:extLst>
              <a:ext uri="{FF2B5EF4-FFF2-40B4-BE49-F238E27FC236}">
                <a16:creationId xmlns:a16="http://schemas.microsoft.com/office/drawing/2014/main" id="{DFA8163B-DA64-924A-B4D9-41EA437843E9}"/>
              </a:ext>
            </a:extLst>
          </p:cNvPr>
          <p:cNvSpPr>
            <a:spLocks noGrp="1"/>
          </p:cNvSpPr>
          <p:nvPr>
            <p:ph type="body" idx="12"/>
          </p:nvPr>
        </p:nvSpPr>
        <p:spPr>
          <a:xfrm>
            <a:off x="984800" y="1626945"/>
            <a:ext cx="9846110" cy="1122392"/>
          </a:xfrm>
        </p:spPr>
        <p:txBody>
          <a:bodyPr/>
          <a:lstStyle/>
          <a:p>
            <a:r>
              <a:rPr lang="en-US">
                <a:solidFill>
                  <a:srgbClr val="0E1E42"/>
                </a:solidFill>
                <a:ea typeface="+mj-lt"/>
                <a:cs typeface="+mj-lt"/>
              </a:rPr>
              <a:t>We are learning about letters and sounds so that we can read and spell words.</a:t>
            </a:r>
            <a:endParaRPr lang="en-US">
              <a:solidFill>
                <a:srgbClr val="0E1E42"/>
              </a:solidFill>
            </a:endParaRPr>
          </a:p>
        </p:txBody>
      </p:sp>
      <p:sp>
        <p:nvSpPr>
          <p:cNvPr id="5" name="Text Placeholder 4">
            <a:extLst>
              <a:ext uri="{FF2B5EF4-FFF2-40B4-BE49-F238E27FC236}">
                <a16:creationId xmlns:a16="http://schemas.microsoft.com/office/drawing/2014/main" id="{D8947796-C86B-7B4C-95FE-FF93BD835AA4}"/>
              </a:ext>
            </a:extLst>
          </p:cNvPr>
          <p:cNvSpPr>
            <a:spLocks noGrp="1"/>
          </p:cNvSpPr>
          <p:nvPr>
            <p:ph type="body" idx="13"/>
          </p:nvPr>
        </p:nvSpPr>
        <p:spPr>
          <a:xfrm>
            <a:off x="984801" y="3759502"/>
            <a:ext cx="8791300" cy="2649367"/>
          </a:xfrm>
        </p:spPr>
        <p:txBody>
          <a:bodyPr>
            <a:noAutofit/>
          </a:bodyPr>
          <a:lstStyle/>
          <a:p>
            <a:r>
              <a:rPr lang="en-US" dirty="0">
                <a:latin typeface="Calibri"/>
                <a:ea typeface="Calibri"/>
                <a:cs typeface="Calibri"/>
              </a:rPr>
              <a:t>I will know I have been successful if I can:</a:t>
            </a:r>
            <a:endParaRPr lang="en-US" dirty="0">
              <a:solidFill>
                <a:srgbClr val="000000"/>
              </a:solidFill>
              <a:latin typeface="Calibri"/>
              <a:ea typeface="Calibri"/>
              <a:cs typeface="Calibri"/>
            </a:endParaRPr>
          </a:p>
          <a:p>
            <a:pPr marL="285750" indent="-285750">
              <a:buFont typeface="Arial,Sans-Serif"/>
              <a:buChar char="•"/>
            </a:pPr>
            <a:r>
              <a:rPr lang="en-US" dirty="0">
                <a:latin typeface="Calibri"/>
                <a:ea typeface="Calibri"/>
                <a:cs typeface="Calibri"/>
              </a:rPr>
              <a:t>form the letter e</a:t>
            </a:r>
            <a:endParaRPr lang="en-US" dirty="0">
              <a:solidFill>
                <a:srgbClr val="000000"/>
              </a:solidFill>
              <a:latin typeface="Calibri"/>
              <a:ea typeface="Calibri"/>
              <a:cs typeface="Calibri"/>
            </a:endParaRPr>
          </a:p>
          <a:p>
            <a:pPr marL="285750" indent="-285750">
              <a:buFont typeface="Arial,Sans-Serif"/>
              <a:buChar char="•"/>
            </a:pPr>
            <a:r>
              <a:rPr lang="en-US" dirty="0">
                <a:latin typeface="Calibri"/>
                <a:ea typeface="Calibri"/>
                <a:cs typeface="Calibri"/>
              </a:rPr>
              <a:t>say the sound for e </a:t>
            </a:r>
            <a:endParaRPr lang="en-US" dirty="0">
              <a:solidFill>
                <a:srgbClr val="000000"/>
              </a:solidFill>
              <a:latin typeface="Calibri"/>
              <a:ea typeface="Calibri"/>
              <a:cs typeface="Calibri"/>
            </a:endParaRPr>
          </a:p>
          <a:p>
            <a:pPr marL="285750" indent="-285750">
              <a:buFont typeface="Arial,Sans-Serif"/>
              <a:buChar char="•"/>
            </a:pPr>
            <a:r>
              <a:rPr lang="en-US" dirty="0">
                <a:latin typeface="Calibri"/>
                <a:ea typeface="Calibri"/>
                <a:cs typeface="Calibri"/>
              </a:rPr>
              <a:t>read a word with e</a:t>
            </a:r>
            <a:endParaRPr lang="en-US" dirty="0">
              <a:solidFill>
                <a:srgbClr val="000000"/>
              </a:solidFill>
              <a:latin typeface="Calibri"/>
              <a:ea typeface="Calibri"/>
              <a:cs typeface="Calibri"/>
            </a:endParaRPr>
          </a:p>
          <a:p>
            <a:pPr marL="285750" indent="-285750">
              <a:buFont typeface="Arial,Sans-Serif"/>
              <a:buChar char="•"/>
            </a:pPr>
            <a:r>
              <a:rPr lang="en-US" dirty="0">
                <a:latin typeface="Calibri"/>
                <a:ea typeface="Calibri"/>
                <a:cs typeface="Calibri"/>
              </a:rPr>
              <a:t>spell a word with e.</a:t>
            </a:r>
            <a:endParaRPr lang="en-US" dirty="0"/>
          </a:p>
        </p:txBody>
      </p:sp>
    </p:spTree>
    <p:custDataLst>
      <p:tags r:id="rId1"/>
    </p:custDataLst>
    <p:extLst>
      <p:ext uri="{BB962C8B-B14F-4D97-AF65-F5344CB8AC3E}">
        <p14:creationId xmlns:p14="http://schemas.microsoft.com/office/powerpoint/2010/main" val="3662316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2EFA2F-47C4-0120-A57C-F488576F8111}"/>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15 I do </a:t>
            </a:r>
          </a:p>
        </p:txBody>
      </p:sp>
      <p:sp>
        <p:nvSpPr>
          <p:cNvPr id="11" name="Content Placeholder 2">
            <a:extLst>
              <a:ext uri="{FF2B5EF4-FFF2-40B4-BE49-F238E27FC236}">
                <a16:creationId xmlns:a16="http://schemas.microsoft.com/office/drawing/2014/main" id="{B7918130-89B9-834B-849E-74EEB7E489BC}"/>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e</a:t>
            </a:r>
            <a:endParaRPr lang="en-AU" sz="21000" dirty="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01C1AA5D-1FEE-824A-C391-0B802020F79E}"/>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87ADBEB0-1344-3D3B-934A-E7696BD67E14}"/>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12" name="Oval 11">
            <a:extLst>
              <a:ext uri="{FF2B5EF4-FFF2-40B4-BE49-F238E27FC236}">
                <a16:creationId xmlns:a16="http://schemas.microsoft.com/office/drawing/2014/main" id="{6729681C-B2E4-8D4B-88DD-D33B098E5705}"/>
              </a:ext>
              <a:ext uri="{C183D7F6-B498-43B3-948B-1728B52AA6E4}">
                <adec:decorative xmlns:adec="http://schemas.microsoft.com/office/drawing/2017/decorative" val="1"/>
              </a:ext>
            </a:extLst>
          </p:cNvPr>
          <p:cNvSpPr/>
          <p:nvPr/>
        </p:nvSpPr>
        <p:spPr>
          <a:xfrm>
            <a:off x="1867047" y="3428999"/>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Oval 12">
            <a:extLst>
              <a:ext uri="{FF2B5EF4-FFF2-40B4-BE49-F238E27FC236}">
                <a16:creationId xmlns:a16="http://schemas.microsoft.com/office/drawing/2014/main" id="{FD3E847A-5F92-3141-BCE5-781F3CE6505D}"/>
              </a:ext>
              <a:ext uri="{C183D7F6-B498-43B3-948B-1728B52AA6E4}">
                <adec:decorative xmlns:adec="http://schemas.microsoft.com/office/drawing/2017/decorative" val="1"/>
              </a:ext>
            </a:extLst>
          </p:cNvPr>
          <p:cNvSpPr/>
          <p:nvPr/>
        </p:nvSpPr>
        <p:spPr>
          <a:xfrm>
            <a:off x="2559962" y="384144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379019186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ADBB2D-425A-70AB-BA1D-D8101B590B5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16 We do </a:t>
            </a:r>
          </a:p>
        </p:txBody>
      </p:sp>
      <p:sp>
        <p:nvSpPr>
          <p:cNvPr id="9" name="Content Placeholder 2">
            <a:extLst>
              <a:ext uri="{FF2B5EF4-FFF2-40B4-BE49-F238E27FC236}">
                <a16:creationId xmlns:a16="http://schemas.microsoft.com/office/drawing/2014/main" id="{10D15E58-6FFA-FA68-A76A-BBEFD5D99FA8}"/>
              </a:ext>
            </a:extLst>
          </p:cNvPr>
          <p:cNvSpPr txBox="1">
            <a:spLocks/>
          </p:cNvSpPr>
          <p:nvPr/>
        </p:nvSpPr>
        <p:spPr>
          <a:xfrm>
            <a:off x="557956"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dirty="0">
                <a:solidFill>
                  <a:srgbClr val="4557AD"/>
                </a:solidFill>
                <a:latin typeface="Tenorite" pitchFamily="2" charset="0"/>
                <a:cs typeface="Arial"/>
              </a:rPr>
              <a:t>e</a:t>
            </a:r>
            <a:endParaRPr lang="en-AU" sz="21000" dirty="0">
              <a:solidFill>
                <a:srgbClr val="4557AD"/>
              </a:solidFill>
              <a:latin typeface="Tenorite" pitchFamily="2" charset="0"/>
              <a:cs typeface="Arial"/>
            </a:endParaRPr>
          </a:p>
        </p:txBody>
      </p:sp>
      <p:sp>
        <p:nvSpPr>
          <p:cNvPr id="12" name="Content Placeholder 2">
            <a:extLst>
              <a:ext uri="{FF2B5EF4-FFF2-40B4-BE49-F238E27FC236}">
                <a16:creationId xmlns:a16="http://schemas.microsoft.com/office/drawing/2014/main" id="{90FB610C-8D33-2299-56A3-202D9C083237}"/>
              </a:ext>
            </a:extLst>
          </p:cNvPr>
          <p:cNvSpPr txBox="1">
            <a:spLocks/>
          </p:cNvSpPr>
          <p:nvPr/>
        </p:nvSpPr>
        <p:spPr>
          <a:xfrm>
            <a:off x="4404119"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13" name="Content Placeholder 2">
            <a:extLst>
              <a:ext uri="{FF2B5EF4-FFF2-40B4-BE49-F238E27FC236}">
                <a16:creationId xmlns:a16="http://schemas.microsoft.com/office/drawing/2014/main" id="{221E1B00-429F-E003-DA04-ECE919EE35F8}"/>
              </a:ext>
            </a:extLst>
          </p:cNvPr>
          <p:cNvSpPr txBox="1">
            <a:spLocks/>
          </p:cNvSpPr>
          <p:nvPr/>
        </p:nvSpPr>
        <p:spPr>
          <a:xfrm>
            <a:off x="8250283" y="1888193"/>
            <a:ext cx="3383761" cy="308161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21000">
                <a:solidFill>
                  <a:srgbClr val="4557AD"/>
                </a:solidFill>
                <a:latin typeface="Tenorite" pitchFamily="2" charset="0"/>
                <a:cs typeface="Arial"/>
              </a:rPr>
              <a:t>e</a:t>
            </a:r>
            <a:endParaRPr lang="en-AU" sz="21000">
              <a:solidFill>
                <a:srgbClr val="4557AD"/>
              </a:solidFill>
              <a:latin typeface="Tenorite" pitchFamily="2" charset="0"/>
              <a:cs typeface="Arial"/>
            </a:endParaRPr>
          </a:p>
        </p:txBody>
      </p:sp>
      <p:sp>
        <p:nvSpPr>
          <p:cNvPr id="10" name="Oval 9">
            <a:extLst>
              <a:ext uri="{FF2B5EF4-FFF2-40B4-BE49-F238E27FC236}">
                <a16:creationId xmlns:a16="http://schemas.microsoft.com/office/drawing/2014/main" id="{4336FAE2-250D-DD2A-08B2-B3E09B630FE1}"/>
              </a:ext>
              <a:ext uri="{C183D7F6-B498-43B3-948B-1728B52AA6E4}">
                <adec:decorative xmlns:adec="http://schemas.microsoft.com/office/drawing/2017/decorative" val="1"/>
              </a:ext>
            </a:extLst>
          </p:cNvPr>
          <p:cNvSpPr/>
          <p:nvPr/>
        </p:nvSpPr>
        <p:spPr>
          <a:xfrm>
            <a:off x="1867047" y="3428999"/>
            <a:ext cx="216569" cy="216568"/>
          </a:xfrm>
          <a:prstGeom prst="ellipse">
            <a:avLst/>
          </a:prstGeom>
          <a:solidFill>
            <a:srgbClr val="92D05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Oval 10">
            <a:extLst>
              <a:ext uri="{FF2B5EF4-FFF2-40B4-BE49-F238E27FC236}">
                <a16:creationId xmlns:a16="http://schemas.microsoft.com/office/drawing/2014/main" id="{5F851781-1972-F45E-DDF8-1C57EA290111}"/>
              </a:ext>
              <a:ext uri="{C183D7F6-B498-43B3-948B-1728B52AA6E4}">
                <adec:decorative xmlns:adec="http://schemas.microsoft.com/office/drawing/2017/decorative" val="1"/>
              </a:ext>
            </a:extLst>
          </p:cNvPr>
          <p:cNvSpPr/>
          <p:nvPr/>
        </p:nvSpPr>
        <p:spPr>
          <a:xfrm>
            <a:off x="2559962" y="3841448"/>
            <a:ext cx="216569" cy="216568"/>
          </a:xfrm>
          <a:prstGeom prst="ellipse">
            <a:avLst/>
          </a:prstGeom>
          <a:solidFill>
            <a:srgbClr val="FF0000"/>
          </a:solid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custDataLst>
      <p:tags r:id="rId1"/>
    </p:custDataLst>
    <p:extLst>
      <p:ext uri="{BB962C8B-B14F-4D97-AF65-F5344CB8AC3E}">
        <p14:creationId xmlns:p14="http://schemas.microsoft.com/office/powerpoint/2010/main" val="15489681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96F832-50C1-DE03-8D38-70A7B6A65AF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17 I do</a:t>
            </a:r>
          </a:p>
        </p:txBody>
      </p:sp>
      <p:pic>
        <p:nvPicPr>
          <p:cNvPr id="4" name="Picture 3" descr="exit">
            <a:extLst>
              <a:ext uri="{FF2B5EF4-FFF2-40B4-BE49-F238E27FC236}">
                <a16:creationId xmlns:a16="http://schemas.microsoft.com/office/drawing/2014/main" id="{9382DF04-1025-FC36-9976-AB31CB4310BA}"/>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1155196" y="2257268"/>
            <a:ext cx="2343463" cy="2343463"/>
          </a:xfrm>
          <a:prstGeom prst="rect">
            <a:avLst/>
          </a:prstGeom>
        </p:spPr>
      </p:pic>
      <p:pic>
        <p:nvPicPr>
          <p:cNvPr id="8" name="Picture 7" descr="pig">
            <a:extLst>
              <a:ext uri="{FF2B5EF4-FFF2-40B4-BE49-F238E27FC236}">
                <a16:creationId xmlns:a16="http://schemas.microsoft.com/office/drawing/2014/main" id="{683A69DF-9808-F485-937D-6A26482F5DD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98359" y="1740776"/>
            <a:ext cx="3376448" cy="3376448"/>
          </a:xfrm>
          <a:prstGeom prst="rect">
            <a:avLst/>
          </a:prstGeom>
        </p:spPr>
      </p:pic>
      <p:pic>
        <p:nvPicPr>
          <p:cNvPr id="3" name="Picture 2" descr="everyone">
            <a:extLst>
              <a:ext uri="{FF2B5EF4-FFF2-40B4-BE49-F238E27FC236}">
                <a16:creationId xmlns:a16="http://schemas.microsoft.com/office/drawing/2014/main" id="{FA014E74-94C8-D490-089B-30750B69570D}"/>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125652" y="1834144"/>
            <a:ext cx="2911152" cy="2911152"/>
          </a:xfrm>
          <a:prstGeom prst="rect">
            <a:avLst/>
          </a:prstGeom>
        </p:spPr>
      </p:pic>
    </p:spTree>
    <p:custDataLst>
      <p:tags r:id="rId1"/>
    </p:custDataLst>
    <p:extLst>
      <p:ext uri="{BB962C8B-B14F-4D97-AF65-F5344CB8AC3E}">
        <p14:creationId xmlns:p14="http://schemas.microsoft.com/office/powerpoint/2010/main" val="155010677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8F0271-323B-FFEF-9B8D-6EF6CC8B7EB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18 We do</a:t>
            </a:r>
          </a:p>
        </p:txBody>
      </p:sp>
      <p:pic>
        <p:nvPicPr>
          <p:cNvPr id="4" name="Picture 3" descr="cake">
            <a:extLst>
              <a:ext uri="{FF2B5EF4-FFF2-40B4-BE49-F238E27FC236}">
                <a16:creationId xmlns:a16="http://schemas.microsoft.com/office/drawing/2014/main" id="{EA25A80D-C7D3-FFE2-5B2D-C525F8D311F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47545" y="1819603"/>
            <a:ext cx="3218793" cy="3218793"/>
          </a:xfrm>
          <a:prstGeom prst="rect">
            <a:avLst/>
          </a:prstGeom>
        </p:spPr>
      </p:pic>
      <p:pic>
        <p:nvPicPr>
          <p:cNvPr id="8" name="Picture 7" descr="egg">
            <a:extLst>
              <a:ext uri="{FF2B5EF4-FFF2-40B4-BE49-F238E27FC236}">
                <a16:creationId xmlns:a16="http://schemas.microsoft.com/office/drawing/2014/main" id="{B7BCA7DD-7F1F-F10A-8673-B430B70B411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867603" y="2010104"/>
            <a:ext cx="2837793" cy="2837793"/>
          </a:xfrm>
          <a:prstGeom prst="rect">
            <a:avLst/>
          </a:prstGeom>
        </p:spPr>
      </p:pic>
      <p:pic>
        <p:nvPicPr>
          <p:cNvPr id="10" name="Picture 9" descr="exercise">
            <a:extLst>
              <a:ext uri="{FF2B5EF4-FFF2-40B4-BE49-F238E27FC236}">
                <a16:creationId xmlns:a16="http://schemas.microsoft.com/office/drawing/2014/main" id="{56941C33-F021-1AED-706C-407F21D7061C}"/>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8706661" y="1899745"/>
            <a:ext cx="2837794" cy="2837794"/>
          </a:xfrm>
          <a:prstGeom prst="rect">
            <a:avLst/>
          </a:prstGeom>
        </p:spPr>
      </p:pic>
    </p:spTree>
    <p:custDataLst>
      <p:tags r:id="rId1"/>
    </p:custDataLst>
    <p:extLst>
      <p:ext uri="{BB962C8B-B14F-4D97-AF65-F5344CB8AC3E}">
        <p14:creationId xmlns:p14="http://schemas.microsoft.com/office/powerpoint/2010/main" val="270863483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1FB392-9C85-A0C5-5A79-393C3378A8C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19 I do read</a:t>
            </a:r>
          </a:p>
        </p:txBody>
      </p:sp>
      <p:sp>
        <p:nvSpPr>
          <p:cNvPr id="2" name="Content Placeholder 2">
            <a:extLst>
              <a:ext uri="{FF2B5EF4-FFF2-40B4-BE49-F238E27FC236}">
                <a16:creationId xmlns:a16="http://schemas.microsoft.com/office/drawing/2014/main" id="{6B90B1CC-2A7A-C5F2-2468-A45BE0A9B3CC}"/>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53609415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514F3A-B039-C464-1DBA-0243CB6D860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 Phonemic awareness review</a:t>
            </a:r>
          </a:p>
        </p:txBody>
      </p:sp>
      <p:sp>
        <p:nvSpPr>
          <p:cNvPr id="20" name="AutoShape 2" descr="robot">
            <a:extLst>
              <a:ext uri="{FF2B5EF4-FFF2-40B4-BE49-F238E27FC236}">
                <a16:creationId xmlns:a16="http://schemas.microsoft.com/office/drawing/2014/main" id="{2D0EE3DF-EB96-895F-ABBB-C1A2707052BF}"/>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4" name="Graphic 3" descr="Robot with solid fill">
            <a:extLst>
              <a:ext uri="{FF2B5EF4-FFF2-40B4-BE49-F238E27FC236}">
                <a16:creationId xmlns:a16="http://schemas.microsoft.com/office/drawing/2014/main" id="{05773284-7818-7C8F-05CD-0A11BF23C60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78970" y="2156670"/>
            <a:ext cx="3034059" cy="3034059"/>
          </a:xfrm>
          <a:prstGeom prst="rect">
            <a:avLst/>
          </a:prstGeom>
        </p:spPr>
      </p:pic>
    </p:spTree>
    <p:extLst>
      <p:ext uri="{BB962C8B-B14F-4D97-AF65-F5344CB8AC3E}">
        <p14:creationId xmlns:p14="http://schemas.microsoft.com/office/powerpoint/2010/main" val="17977894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6FB9B3-7AC6-5026-6BAA-5B00D9B71CFF}"/>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20 I do read</a:t>
            </a:r>
          </a:p>
        </p:txBody>
      </p:sp>
      <p:sp>
        <p:nvSpPr>
          <p:cNvPr id="4" name="Content Placeholder 2">
            <a:extLst>
              <a:ext uri="{FF2B5EF4-FFF2-40B4-BE49-F238E27FC236}">
                <a16:creationId xmlns:a16="http://schemas.microsoft.com/office/drawing/2014/main" id="{8F69DE0A-3654-ED36-C539-56D16D9E5C5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set    met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415217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5581B0B1-D690-872D-2EC5-4ADE42EDD17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21 I do read</a:t>
            </a:r>
          </a:p>
        </p:txBody>
      </p:sp>
      <p:sp>
        <p:nvSpPr>
          <p:cNvPr id="2" name="Content Placeholder 2">
            <a:extLst>
              <a:ext uri="{FF2B5EF4-FFF2-40B4-BE49-F238E27FC236}">
                <a16:creationId xmlns:a16="http://schemas.microsoft.com/office/drawing/2014/main" id="{C91F3D74-B826-3171-EFD9-F79F8D4940E5}"/>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set    met    men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09646388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48C41D-1B93-2E15-F016-42748E46A8B4}"/>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22 We do read</a:t>
            </a:r>
          </a:p>
        </p:txBody>
      </p:sp>
      <p:sp>
        <p:nvSpPr>
          <p:cNvPr id="3" name="Content Placeholder 2">
            <a:extLst>
              <a:ext uri="{FF2B5EF4-FFF2-40B4-BE49-F238E27FC236}">
                <a16:creationId xmlns:a16="http://schemas.microsoft.com/office/drawing/2014/main" id="{4DD35386-8236-6E13-675D-53B12020E323}"/>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ten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46191110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28D64B-EC43-41E3-F86D-ABAC82E0DCF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23 We do read</a:t>
            </a:r>
          </a:p>
        </p:txBody>
      </p:sp>
      <p:sp>
        <p:nvSpPr>
          <p:cNvPr id="3" name="Content Placeholder 2">
            <a:extLst>
              <a:ext uri="{FF2B5EF4-FFF2-40B4-BE49-F238E27FC236}">
                <a16:creationId xmlns:a16="http://schemas.microsoft.com/office/drawing/2014/main" id="{250E8189-123F-4377-44CD-19D3DA19416B}"/>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ten   pet</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38682180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9698AA-A30F-2497-507D-3CC010D01F6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24 We do read</a:t>
            </a:r>
          </a:p>
        </p:txBody>
      </p:sp>
      <p:sp>
        <p:nvSpPr>
          <p:cNvPr id="3" name="Content Placeholder 2">
            <a:extLst>
              <a:ext uri="{FF2B5EF4-FFF2-40B4-BE49-F238E27FC236}">
                <a16:creationId xmlns:a16="http://schemas.microsoft.com/office/drawing/2014/main" id="{9109948D-5C92-E1CB-E2DE-C5041DE33646}"/>
              </a:ext>
            </a:extLst>
          </p:cNvPr>
          <p:cNvSpPr txBox="1">
            <a:spLocks/>
          </p:cNvSpPr>
          <p:nvPr/>
        </p:nvSpPr>
        <p:spPr>
          <a:xfrm>
            <a:off x="263716" y="2910432"/>
            <a:ext cx="11906250" cy="180049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12000">
                <a:solidFill>
                  <a:srgbClr val="4557AD"/>
                </a:solidFill>
                <a:latin typeface="Tenorite" pitchFamily="2" charset="0"/>
                <a:ea typeface="Verdana" panose="020B0604030504040204" pitchFamily="34" charset="0"/>
                <a:cs typeface="Verdana" panose="020B0604030504040204" pitchFamily="34" charset="0"/>
              </a:rPr>
              <a:t>ten   pet   pen</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232579509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D0192-3FC7-5EB4-AFD1-FDFED2AD386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25 I do write</a:t>
            </a:r>
          </a:p>
        </p:txBody>
      </p:sp>
      <p:pic>
        <p:nvPicPr>
          <p:cNvPr id="6" name="Picture 5" descr="net">
            <a:extLst>
              <a:ext uri="{FF2B5EF4-FFF2-40B4-BE49-F238E27FC236}">
                <a16:creationId xmlns:a16="http://schemas.microsoft.com/office/drawing/2014/main" id="{90F34CF6-F218-519D-1C27-94A95950574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143" y="2388476"/>
            <a:ext cx="2850457" cy="2850457"/>
          </a:xfrm>
          <a:prstGeom prst="rect">
            <a:avLst/>
          </a:prstGeom>
        </p:spPr>
      </p:pic>
    </p:spTree>
    <p:custDataLst>
      <p:tags r:id="rId1"/>
    </p:custDataLst>
    <p:extLst>
      <p:ext uri="{BB962C8B-B14F-4D97-AF65-F5344CB8AC3E}">
        <p14:creationId xmlns:p14="http://schemas.microsoft.com/office/powerpoint/2010/main" val="280669124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4BE477-E53A-43D0-584A-155CA0C4CC4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26 I do write</a:t>
            </a:r>
          </a:p>
        </p:txBody>
      </p:sp>
      <p:pic>
        <p:nvPicPr>
          <p:cNvPr id="7" name="Picture 6" descr="net">
            <a:extLst>
              <a:ext uri="{FF2B5EF4-FFF2-40B4-BE49-F238E27FC236}">
                <a16:creationId xmlns:a16="http://schemas.microsoft.com/office/drawing/2014/main" id="{9547DF26-5B94-4A3A-B9CB-17E4610A209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143" y="2388476"/>
            <a:ext cx="2850457" cy="2850457"/>
          </a:xfrm>
          <a:prstGeom prst="rect">
            <a:avLst/>
          </a:prstGeom>
        </p:spPr>
      </p:pic>
      <p:pic>
        <p:nvPicPr>
          <p:cNvPr id="5" name="Picture 4" descr="met">
            <a:extLst>
              <a:ext uri="{FF2B5EF4-FFF2-40B4-BE49-F238E27FC236}">
                <a16:creationId xmlns:a16="http://schemas.microsoft.com/office/drawing/2014/main" id="{C31C205E-549D-009B-ECBF-555110DB1D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4468" y="817468"/>
            <a:ext cx="5223064" cy="5223064"/>
          </a:xfrm>
          <a:prstGeom prst="rect">
            <a:avLst/>
          </a:prstGeom>
        </p:spPr>
      </p:pic>
    </p:spTree>
    <p:custDataLst>
      <p:tags r:id="rId1"/>
    </p:custDataLst>
    <p:extLst>
      <p:ext uri="{BB962C8B-B14F-4D97-AF65-F5344CB8AC3E}">
        <p14:creationId xmlns:p14="http://schemas.microsoft.com/office/powerpoint/2010/main" val="26678682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E05DD9F-856A-E9A1-984A-636175A9004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27 I do write</a:t>
            </a:r>
          </a:p>
        </p:txBody>
      </p:sp>
      <p:pic>
        <p:nvPicPr>
          <p:cNvPr id="2" name="Picture 1" descr="net">
            <a:extLst>
              <a:ext uri="{FF2B5EF4-FFF2-40B4-BE49-F238E27FC236}">
                <a16:creationId xmlns:a16="http://schemas.microsoft.com/office/drawing/2014/main" id="{725BFC0F-8A8E-6AA9-FC39-3B0730EED68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07143" y="2388476"/>
            <a:ext cx="2850457" cy="2850457"/>
          </a:xfrm>
          <a:prstGeom prst="rect">
            <a:avLst/>
          </a:prstGeom>
        </p:spPr>
      </p:pic>
      <p:pic>
        <p:nvPicPr>
          <p:cNvPr id="12" name="Picture 11" descr="met">
            <a:extLst>
              <a:ext uri="{FF2B5EF4-FFF2-40B4-BE49-F238E27FC236}">
                <a16:creationId xmlns:a16="http://schemas.microsoft.com/office/drawing/2014/main" id="{9E420002-0239-4131-2990-5BDB61E3304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484468" y="817468"/>
            <a:ext cx="5223064" cy="5223064"/>
          </a:xfrm>
          <a:prstGeom prst="rect">
            <a:avLst/>
          </a:prstGeom>
        </p:spPr>
      </p:pic>
      <p:pic>
        <p:nvPicPr>
          <p:cNvPr id="10" name="Picture 9" descr="ten">
            <a:extLst>
              <a:ext uri="{FF2B5EF4-FFF2-40B4-BE49-F238E27FC236}">
                <a16:creationId xmlns:a16="http://schemas.microsoft.com/office/drawing/2014/main" id="{4DCE63E7-0714-280A-0FC2-B281DB7D07A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76009" y="1605035"/>
            <a:ext cx="3647930" cy="3647930"/>
          </a:xfrm>
          <a:prstGeom prst="rect">
            <a:avLst/>
          </a:prstGeom>
        </p:spPr>
      </p:pic>
    </p:spTree>
    <p:custDataLst>
      <p:tags r:id="rId1"/>
    </p:custDataLst>
    <p:extLst>
      <p:ext uri="{BB962C8B-B14F-4D97-AF65-F5344CB8AC3E}">
        <p14:creationId xmlns:p14="http://schemas.microsoft.com/office/powerpoint/2010/main" val="35770130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6179F5-45F6-2106-B04B-48DF5258CD09}"/>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28 We do write</a:t>
            </a:r>
          </a:p>
        </p:txBody>
      </p:sp>
      <p:pic>
        <p:nvPicPr>
          <p:cNvPr id="3" name="Picture 2" descr="pen">
            <a:extLst>
              <a:ext uri="{FF2B5EF4-FFF2-40B4-BE49-F238E27FC236}">
                <a16:creationId xmlns:a16="http://schemas.microsoft.com/office/drawing/2014/main" id="{EA5588F6-89CE-25A3-E193-40443DBD9C7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806" y="2186807"/>
            <a:ext cx="2484383" cy="2484383"/>
          </a:xfrm>
          <a:prstGeom prst="rect">
            <a:avLst/>
          </a:prstGeom>
        </p:spPr>
      </p:pic>
    </p:spTree>
    <p:custDataLst>
      <p:tags r:id="rId1"/>
    </p:custDataLst>
    <p:extLst>
      <p:ext uri="{BB962C8B-B14F-4D97-AF65-F5344CB8AC3E}">
        <p14:creationId xmlns:p14="http://schemas.microsoft.com/office/powerpoint/2010/main" val="90841285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DBC5A737-DBB1-88B0-6A22-677F8C18AF0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29 we do write</a:t>
            </a:r>
          </a:p>
        </p:txBody>
      </p:sp>
      <p:pic>
        <p:nvPicPr>
          <p:cNvPr id="4" name="Picture 3" descr="pen">
            <a:extLst>
              <a:ext uri="{FF2B5EF4-FFF2-40B4-BE49-F238E27FC236}">
                <a16:creationId xmlns:a16="http://schemas.microsoft.com/office/drawing/2014/main" id="{E746FC5C-9195-C7BD-8819-D0014B1DC0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806" y="2186807"/>
            <a:ext cx="2484383" cy="2484383"/>
          </a:xfrm>
          <a:prstGeom prst="rect">
            <a:avLst/>
          </a:prstGeom>
        </p:spPr>
      </p:pic>
      <p:pic>
        <p:nvPicPr>
          <p:cNvPr id="2" name="Picture 1" descr="men">
            <a:extLst>
              <a:ext uri="{FF2B5EF4-FFF2-40B4-BE49-F238E27FC236}">
                <a16:creationId xmlns:a16="http://schemas.microsoft.com/office/drawing/2014/main" id="{00A733D0-1E4E-04BD-52C9-802AA20CD3C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3248" y="1868542"/>
            <a:ext cx="3305503" cy="3305503"/>
          </a:xfrm>
          <a:prstGeom prst="rect">
            <a:avLst/>
          </a:prstGeom>
        </p:spPr>
      </p:pic>
    </p:spTree>
    <p:custDataLst>
      <p:tags r:id="rId1"/>
    </p:custDataLst>
    <p:extLst>
      <p:ext uri="{BB962C8B-B14F-4D97-AF65-F5344CB8AC3E}">
        <p14:creationId xmlns:p14="http://schemas.microsoft.com/office/powerpoint/2010/main" val="17165546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1846442-2096-B9E5-A02A-EA2409E9DEA2}"/>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 Review</a:t>
            </a:r>
          </a:p>
        </p:txBody>
      </p:sp>
      <p:pic>
        <p:nvPicPr>
          <p:cNvPr id="26" name="Picture 25" descr="pear">
            <a:extLst>
              <a:ext uri="{FF2B5EF4-FFF2-40B4-BE49-F238E27FC236}">
                <a16:creationId xmlns:a16="http://schemas.microsoft.com/office/drawing/2014/main" id="{5FA344B6-7E96-C328-3BA3-7D5B4F2972E3}"/>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1907720" y="1595300"/>
            <a:ext cx="1765403" cy="1765403"/>
          </a:xfrm>
          <a:prstGeom prst="rect">
            <a:avLst/>
          </a:prstGeom>
        </p:spPr>
      </p:pic>
      <p:sp>
        <p:nvSpPr>
          <p:cNvPr id="20" name="AutoShape 2" descr="pear">
            <a:extLst>
              <a:ext uri="{FF2B5EF4-FFF2-40B4-BE49-F238E27FC236}">
                <a16:creationId xmlns:a16="http://schemas.microsoft.com/office/drawing/2014/main" id="{2D0EE3DF-EB96-895F-ABBB-C1A2707052BF}"/>
              </a:ext>
            </a:extLst>
          </p:cNvPr>
          <p:cNvSpPr>
            <a:spLocks noChangeAspect="1" noChangeArrowheads="1"/>
          </p:cNvSpPr>
          <p:nvPr/>
        </p:nvSpPr>
        <p:spPr bwMode="auto">
          <a:xfrm>
            <a:off x="6096000" y="3160691"/>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pic>
        <p:nvPicPr>
          <p:cNvPr id="19" name="Picture 18" descr="truck">
            <a:extLst>
              <a:ext uri="{FF2B5EF4-FFF2-40B4-BE49-F238E27FC236}">
                <a16:creationId xmlns:a16="http://schemas.microsoft.com/office/drawing/2014/main" id="{3E2E6BB2-3A99-7A0F-CB7B-C3CEFBCA9EE3}"/>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5375553" y="1594072"/>
            <a:ext cx="1766631" cy="1766631"/>
          </a:xfrm>
          <a:prstGeom prst="rect">
            <a:avLst/>
          </a:prstGeom>
        </p:spPr>
      </p:pic>
      <p:pic>
        <p:nvPicPr>
          <p:cNvPr id="13" name="Picture 12" descr="motorbike">
            <a:extLst>
              <a:ext uri="{FF2B5EF4-FFF2-40B4-BE49-F238E27FC236}">
                <a16:creationId xmlns:a16="http://schemas.microsoft.com/office/drawing/2014/main" id="{478C22C1-5571-C4BA-E001-057866267EA5}"/>
              </a:ext>
            </a:extLst>
          </p:cNvPr>
          <p:cNvPicPr>
            <a:picLocks noChangeAspect="1"/>
          </p:cNvPicPr>
          <p:nvPr/>
        </p:nvPicPr>
        <p:blipFill>
          <a:blip r:embed="rId5">
            <a:extLst>
              <a:ext uri="{28A0092B-C50C-407E-A947-70E740481C1C}">
                <a14:useLocalDpi xmlns:a14="http://schemas.microsoft.com/office/drawing/2010/main" val="0"/>
              </a:ext>
            </a:extLst>
          </a:blip>
          <a:srcRect/>
          <a:stretch/>
        </p:blipFill>
        <p:spPr>
          <a:xfrm>
            <a:off x="8523812" y="1594072"/>
            <a:ext cx="1863877" cy="1863877"/>
          </a:xfrm>
          <a:prstGeom prst="rect">
            <a:avLst/>
          </a:prstGeom>
        </p:spPr>
      </p:pic>
      <p:pic>
        <p:nvPicPr>
          <p:cNvPr id="24" name="Picture 23" descr="noodles">
            <a:extLst>
              <a:ext uri="{FF2B5EF4-FFF2-40B4-BE49-F238E27FC236}">
                <a16:creationId xmlns:a16="http://schemas.microsoft.com/office/drawing/2014/main" id="{804136B4-47FF-EEE6-575A-91F3802C6CB7}"/>
              </a:ext>
            </a:extLst>
          </p:cNvPr>
          <p:cNvPicPr>
            <a:picLocks noChangeAspect="1"/>
          </p:cNvPicPr>
          <p:nvPr/>
        </p:nvPicPr>
        <p:blipFill>
          <a:blip r:embed="rId6">
            <a:extLst>
              <a:ext uri="{28A0092B-C50C-407E-A947-70E740481C1C}">
                <a14:useLocalDpi xmlns:a14="http://schemas.microsoft.com/office/drawing/2010/main" val="0"/>
              </a:ext>
            </a:extLst>
          </a:blip>
          <a:srcRect/>
          <a:stretch/>
        </p:blipFill>
        <p:spPr>
          <a:xfrm>
            <a:off x="2221573" y="3649299"/>
            <a:ext cx="1676773" cy="1676773"/>
          </a:xfrm>
          <a:prstGeom prst="rect">
            <a:avLst/>
          </a:prstGeom>
        </p:spPr>
      </p:pic>
      <p:pic>
        <p:nvPicPr>
          <p:cNvPr id="17" name="Picture 16" descr="anchor">
            <a:extLst>
              <a:ext uri="{FF2B5EF4-FFF2-40B4-BE49-F238E27FC236}">
                <a16:creationId xmlns:a16="http://schemas.microsoft.com/office/drawing/2014/main" id="{F1C411B8-96F9-02DC-5129-131156B7E2BC}"/>
              </a:ext>
            </a:extLst>
          </p:cNvPr>
          <p:cNvPicPr>
            <a:picLocks noChangeAspect="1"/>
          </p:cNvPicPr>
          <p:nvPr/>
        </p:nvPicPr>
        <p:blipFill>
          <a:blip r:embed="rId7">
            <a:extLst>
              <a:ext uri="{28A0092B-C50C-407E-A947-70E740481C1C}">
                <a14:useLocalDpi xmlns:a14="http://schemas.microsoft.com/office/drawing/2010/main" val="0"/>
              </a:ext>
            </a:extLst>
          </a:blip>
          <a:srcRect/>
          <a:stretch/>
        </p:blipFill>
        <p:spPr>
          <a:xfrm>
            <a:off x="5151558" y="3519217"/>
            <a:ext cx="1990626" cy="1990626"/>
          </a:xfrm>
          <a:prstGeom prst="rect">
            <a:avLst/>
          </a:prstGeom>
        </p:spPr>
      </p:pic>
      <p:pic>
        <p:nvPicPr>
          <p:cNvPr id="2" name="Graphic 1" descr="ink">
            <a:extLst>
              <a:ext uri="{FF2B5EF4-FFF2-40B4-BE49-F238E27FC236}">
                <a16:creationId xmlns:a16="http://schemas.microsoft.com/office/drawing/2014/main" id="{2010F754-1E06-29D2-24E8-A47391268154}"/>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564603" y="3649299"/>
            <a:ext cx="1863877" cy="1863877"/>
          </a:xfrm>
          <a:prstGeom prst="rect">
            <a:avLst/>
          </a:prstGeom>
        </p:spPr>
      </p:pic>
    </p:spTree>
    <p:extLst>
      <p:ext uri="{BB962C8B-B14F-4D97-AF65-F5344CB8AC3E}">
        <p14:creationId xmlns:p14="http://schemas.microsoft.com/office/powerpoint/2010/main" val="358069483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7FDD39E-EB66-E6C2-0416-E53ECD5DCABE}"/>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30 We do write</a:t>
            </a:r>
          </a:p>
        </p:txBody>
      </p:sp>
      <p:pic>
        <p:nvPicPr>
          <p:cNvPr id="5" name="Picture 4" descr="pen">
            <a:extLst>
              <a:ext uri="{FF2B5EF4-FFF2-40B4-BE49-F238E27FC236}">
                <a16:creationId xmlns:a16="http://schemas.microsoft.com/office/drawing/2014/main" id="{C8729403-DE9E-DE02-D985-616A386CB9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9806" y="2186807"/>
            <a:ext cx="2484383" cy="2484383"/>
          </a:xfrm>
          <a:prstGeom prst="rect">
            <a:avLst/>
          </a:prstGeom>
        </p:spPr>
      </p:pic>
      <p:pic>
        <p:nvPicPr>
          <p:cNvPr id="2" name="Picture 1" descr="men">
            <a:extLst>
              <a:ext uri="{FF2B5EF4-FFF2-40B4-BE49-F238E27FC236}">
                <a16:creationId xmlns:a16="http://schemas.microsoft.com/office/drawing/2014/main" id="{ACB1097C-2F23-FE1E-9522-C95B47C43A3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43248" y="1868542"/>
            <a:ext cx="3305503" cy="3305503"/>
          </a:xfrm>
          <a:prstGeom prst="rect">
            <a:avLst/>
          </a:prstGeom>
        </p:spPr>
      </p:pic>
      <p:pic>
        <p:nvPicPr>
          <p:cNvPr id="10" name="Picture 9" descr="pet">
            <a:extLst>
              <a:ext uri="{FF2B5EF4-FFF2-40B4-BE49-F238E27FC236}">
                <a16:creationId xmlns:a16="http://schemas.microsoft.com/office/drawing/2014/main" id="{932006CE-248E-1971-2847-6DC4F306A18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192813" y="1588703"/>
            <a:ext cx="3680592" cy="3680592"/>
          </a:xfrm>
          <a:prstGeom prst="rect">
            <a:avLst/>
          </a:prstGeom>
        </p:spPr>
      </p:pic>
    </p:spTree>
    <p:custDataLst>
      <p:tags r:id="rId1"/>
    </p:custDataLst>
    <p:extLst>
      <p:ext uri="{BB962C8B-B14F-4D97-AF65-F5344CB8AC3E}">
        <p14:creationId xmlns:p14="http://schemas.microsoft.com/office/powerpoint/2010/main" val="223088459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2">
            <a:extLst>
              <a:ext uri="{FF2B5EF4-FFF2-40B4-BE49-F238E27FC236}">
                <a16:creationId xmlns:a16="http://schemas.microsoft.com/office/drawing/2014/main" id="{3AA61864-491A-5E40-41DA-0C8A5CCE78EB}"/>
              </a:ext>
              <a:ext uri="{C183D7F6-B498-43B3-948B-1728B52AA6E4}">
                <adec:decorative xmlns:adec="http://schemas.microsoft.com/office/drawing/2017/decorative" val="1"/>
              </a:ext>
            </a:extLst>
          </p:cNvPr>
          <p:cNvSpPr txBox="1">
            <a:spLocks/>
          </p:cNvSpPr>
          <p:nvPr/>
        </p:nvSpPr>
        <p:spPr>
          <a:xfrm>
            <a:off x="285750" y="2910432"/>
            <a:ext cx="11906250" cy="108439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lnSpc>
                <a:spcPct val="80000"/>
              </a:lnSpc>
            </a:pPr>
            <a:r>
              <a:rPr lang="en-US" sz="8000" dirty="0">
                <a:solidFill>
                  <a:srgbClr val="4557AD"/>
                </a:solidFill>
                <a:latin typeface="Tenorite" pitchFamily="2" charset="0"/>
                <a:ea typeface="Verdana" panose="020B0604030504040204" pitchFamily="34" charset="0"/>
                <a:cs typeface="Verdana" panose="020B0604030504040204" pitchFamily="34" charset="0"/>
              </a:rPr>
              <a:t>The pet is in the pen.</a:t>
            </a:r>
            <a:endParaRPr lang="en-AU" sz="8000" dirty="0">
              <a:solidFill>
                <a:srgbClr val="4557AD"/>
              </a:solidFill>
              <a:latin typeface="Tenorite" pitchFamily="2" charset="0"/>
              <a:ea typeface="Verdana" panose="020B0604030504040204" pitchFamily="34" charset="0"/>
              <a:cs typeface="Verdana" panose="020B0604030504040204" pitchFamily="34" charset="0"/>
            </a:endParaRPr>
          </a:p>
        </p:txBody>
      </p:sp>
      <p:sp>
        <p:nvSpPr>
          <p:cNvPr id="3" name="Title 2">
            <a:extLst>
              <a:ext uri="{FF2B5EF4-FFF2-40B4-BE49-F238E27FC236}">
                <a16:creationId xmlns:a16="http://schemas.microsoft.com/office/drawing/2014/main" id="{EFCF339B-A492-B028-D340-204284816C97}"/>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31 I do read</a:t>
            </a:r>
          </a:p>
        </p:txBody>
      </p:sp>
    </p:spTree>
    <p:custDataLst>
      <p:tags r:id="rId1"/>
    </p:custDataLst>
    <p:extLst>
      <p:ext uri="{BB962C8B-B14F-4D97-AF65-F5344CB8AC3E}">
        <p14:creationId xmlns:p14="http://schemas.microsoft.com/office/powerpoint/2010/main" val="300527044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131FD42-D532-CF67-8CAC-B86D6860E0C5}"/>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32 We do read</a:t>
            </a:r>
          </a:p>
        </p:txBody>
      </p:sp>
      <p:sp>
        <p:nvSpPr>
          <p:cNvPr id="2" name="Content Placeholder 2">
            <a:extLst>
              <a:ext uri="{FF2B5EF4-FFF2-40B4-BE49-F238E27FC236}">
                <a16:creationId xmlns:a16="http://schemas.microsoft.com/office/drawing/2014/main" id="{9070CDF2-27BA-8E6B-03B8-8508AA42B544}"/>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rPr>
              <a:t>The ten men met.</a:t>
            </a:r>
            <a:endParaRPr kumimoji="0" lang="en-AU" sz="8000" b="0" i="0" u="none" strike="noStrike" kern="1200" cap="none" spc="0" normalizeH="0" baseline="0" noProof="0">
              <a:ln>
                <a:noFill/>
              </a:ln>
              <a:solidFill>
                <a:srgbClr val="4557AD"/>
              </a:solidFill>
              <a:effectLst/>
              <a:uLnTx/>
              <a:uFillTx/>
              <a:latin typeface="Tenorite" pitchFamily="2" charset="0"/>
              <a:ea typeface="Verdana" panose="020B0604030504040204" pitchFamily="34" charset="0"/>
              <a:cs typeface="Verdana" panose="020B0604030504040204" pitchFamily="34" charset="0"/>
            </a:endParaRPr>
          </a:p>
        </p:txBody>
      </p:sp>
    </p:spTree>
    <p:custDataLst>
      <p:tags r:id="rId1"/>
    </p:custDataLst>
    <p:extLst>
      <p:ext uri="{BB962C8B-B14F-4D97-AF65-F5344CB8AC3E}">
        <p14:creationId xmlns:p14="http://schemas.microsoft.com/office/powerpoint/2010/main" val="9456804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E13E91-95E1-22E1-7DB5-FFDD58A54560}"/>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33 I do write</a:t>
            </a:r>
          </a:p>
        </p:txBody>
      </p:sp>
      <p:pic>
        <p:nvPicPr>
          <p:cNvPr id="3" name="Graphic 2" descr="Pencil outline">
            <a:extLst>
              <a:ext uri="{FF2B5EF4-FFF2-40B4-BE49-F238E27FC236}">
                <a16:creationId xmlns:a16="http://schemas.microsoft.com/office/drawing/2014/main" id="{57DD255D-5E14-9906-92A6-713A3DE2FF6F}"/>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34267761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6E4AF6-9AA0-9E18-0AF3-1F8A7781ED1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34 We do write</a:t>
            </a:r>
          </a:p>
        </p:txBody>
      </p:sp>
      <p:pic>
        <p:nvPicPr>
          <p:cNvPr id="3" name="Graphic 2" descr="Pencil outline">
            <a:extLst>
              <a:ext uri="{FF2B5EF4-FFF2-40B4-BE49-F238E27FC236}">
                <a16:creationId xmlns:a16="http://schemas.microsoft.com/office/drawing/2014/main" id="{96FC127A-569F-5500-8591-F0DC0A9DAFD4}"/>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4089743" y="1764062"/>
            <a:ext cx="3671538" cy="3671538"/>
          </a:xfrm>
          <a:prstGeom prst="rect">
            <a:avLst/>
          </a:prstGeom>
        </p:spPr>
      </p:pic>
    </p:spTree>
    <p:custDataLst>
      <p:tags r:id="rId1"/>
    </p:custDataLst>
    <p:extLst>
      <p:ext uri="{BB962C8B-B14F-4D97-AF65-F5344CB8AC3E}">
        <p14:creationId xmlns:p14="http://schemas.microsoft.com/office/powerpoint/2010/main" val="484791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2F0F528-2373-C142-3037-833A631C0E63}"/>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35 Check for understanding</a:t>
            </a:r>
          </a:p>
        </p:txBody>
      </p:sp>
      <p:pic>
        <p:nvPicPr>
          <p:cNvPr id="13" name="Graphic 12" descr="Speech saying I can">
            <a:extLst>
              <a:ext uri="{FF2B5EF4-FFF2-40B4-BE49-F238E27FC236}">
                <a16:creationId xmlns:a16="http://schemas.microsoft.com/office/drawing/2014/main" id="{1ECB83B1-15EA-5D52-724A-394F20CA344E}"/>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rcRect/>
          <a:stretch/>
        </p:blipFill>
        <p:spPr>
          <a:xfrm flipH="1">
            <a:off x="-418788" y="1134428"/>
            <a:ext cx="4588192" cy="4588192"/>
          </a:xfrm>
          <a:prstGeom prst="rect">
            <a:avLst/>
          </a:prstGeom>
        </p:spPr>
      </p:pic>
      <p:sp>
        <p:nvSpPr>
          <p:cNvPr id="14" name="TextBox 13">
            <a:extLst>
              <a:ext uri="{FF2B5EF4-FFF2-40B4-BE49-F238E27FC236}">
                <a16:creationId xmlns:a16="http://schemas.microsoft.com/office/drawing/2014/main" id="{1545C981-017A-C63D-22D2-726A9D47F4AE}"/>
              </a:ext>
            </a:extLst>
          </p:cNvPr>
          <p:cNvSpPr txBox="1"/>
          <p:nvPr/>
        </p:nvSpPr>
        <p:spPr>
          <a:xfrm>
            <a:off x="293682" y="2490135"/>
            <a:ext cx="3181882" cy="109260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rPr>
              <a:t>I can…</a:t>
            </a:r>
            <a:endParaRPr kumimoji="0" lang="en-AU" sz="6500" b="1" i="0" u="none" strike="noStrike" kern="1200" cap="none" spc="0" normalizeH="0" baseline="0" noProof="0">
              <a:ln>
                <a:noFill/>
              </a:ln>
              <a:solidFill>
                <a:srgbClr val="4857A6"/>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5" name="Title 1">
            <a:extLst>
              <a:ext uri="{FF2B5EF4-FFF2-40B4-BE49-F238E27FC236}">
                <a16:creationId xmlns:a16="http://schemas.microsoft.com/office/drawing/2014/main" id="{FEF56E00-20D0-7B04-298B-7C4916FFA3F0}"/>
              </a:ext>
            </a:extLst>
          </p:cNvPr>
          <p:cNvSpPr txBox="1">
            <a:spLocks/>
          </p:cNvSpPr>
          <p:nvPr/>
        </p:nvSpPr>
        <p:spPr>
          <a:xfrm>
            <a:off x="3813303" y="2638354"/>
            <a:ext cx="2526673"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lang="en-US" sz="2800" b="0" dirty="0">
                <a:solidFill>
                  <a:srgbClr val="0E1E42"/>
                </a:solidFill>
                <a:latin typeface="Calibri" panose="020F0502020204030204" pitchFamily="34" charset="0"/>
                <a:ea typeface="Verdana" panose="020B0604030504040204" pitchFamily="34" charset="0"/>
              </a:rPr>
              <a:t>form</a:t>
            </a: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 the letter</a:t>
            </a: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say the sound</a:t>
            </a:r>
            <a:endParaRPr kumimoji="0" lang="en-US" sz="2800" b="1" i="0" u="none" strike="noStrike" kern="1200" cap="none" spc="0" normalizeH="0" baseline="0" noProof="0" dirty="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16" name="TextBox 15" descr="e">
            <a:extLst>
              <a:ext uri="{FF2B5EF4-FFF2-40B4-BE49-F238E27FC236}">
                <a16:creationId xmlns:a16="http://schemas.microsoft.com/office/drawing/2014/main" id="{758DDD5D-A57D-AF67-12C7-9CE85AC2B8EE}"/>
              </a:ext>
            </a:extLst>
          </p:cNvPr>
          <p:cNvSpPr txBox="1"/>
          <p:nvPr/>
        </p:nvSpPr>
        <p:spPr>
          <a:xfrm>
            <a:off x="4375581" y="3428524"/>
            <a:ext cx="960519" cy="1938992"/>
          </a:xfrm>
          <a:prstGeom prst="rect">
            <a:avLst/>
          </a:prstGeom>
          <a:noFill/>
        </p:spPr>
        <p:txBody>
          <a:bodyPr wrap="non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0" dirty="0">
                <a:solidFill>
                  <a:srgbClr val="4857A6"/>
                </a:solidFill>
                <a:latin typeface="Tenorite"/>
                <a:ea typeface="Verdana"/>
              </a:rPr>
              <a:t>e</a:t>
            </a:r>
            <a:endParaRPr kumimoji="0" lang="en-AU" sz="120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27" name="Rounded Rectangle 72" descr="glassses">
            <a:extLst>
              <a:ext uri="{FF2B5EF4-FFF2-40B4-BE49-F238E27FC236}">
                <a16:creationId xmlns:a16="http://schemas.microsoft.com/office/drawing/2014/main" id="{936B7364-513D-3D8C-B843-FF04AED36847}"/>
              </a:ext>
            </a:extLst>
          </p:cNvPr>
          <p:cNvSpPr/>
          <p:nvPr userDrawn="1"/>
        </p:nvSpPr>
        <p:spPr>
          <a:xfrm>
            <a:off x="7423608" y="1964946"/>
            <a:ext cx="839827" cy="581675"/>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8" name="Graphic 27" descr="Glasses outline">
            <a:extLst>
              <a:ext uri="{FF2B5EF4-FFF2-40B4-BE49-F238E27FC236}">
                <a16:creationId xmlns:a16="http://schemas.microsoft.com/office/drawing/2014/main" id="{3CF1B34A-57B9-12B8-639A-D7E23476AA5C}"/>
              </a:ext>
            </a:extLst>
          </p:cNvPr>
          <p:cNvPicPr>
            <a:picLocks noChangeAspect="1"/>
          </p:cNvPicPr>
          <p:nvPr userDrawn="1"/>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538092" y="1964946"/>
            <a:ext cx="627661" cy="590024"/>
          </a:xfrm>
          <a:prstGeom prst="rect">
            <a:avLst/>
          </a:prstGeom>
        </p:spPr>
      </p:pic>
      <p:sp>
        <p:nvSpPr>
          <p:cNvPr id="23" name="Title 1">
            <a:extLst>
              <a:ext uri="{FF2B5EF4-FFF2-40B4-BE49-F238E27FC236}">
                <a16:creationId xmlns:a16="http://schemas.microsoft.com/office/drawing/2014/main" id="{6A4A5572-3136-EB5E-056C-83DAB98014E2}"/>
              </a:ext>
            </a:extLst>
          </p:cNvPr>
          <p:cNvSpPr txBox="1">
            <a:spLocks/>
          </p:cNvSpPr>
          <p:nvPr/>
        </p:nvSpPr>
        <p:spPr>
          <a:xfrm>
            <a:off x="6755753" y="2832253"/>
            <a:ext cx="2175538" cy="480131"/>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read a word</a:t>
            </a: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sp>
        <p:nvSpPr>
          <p:cNvPr id="25" name="Content Placeholder 3">
            <a:extLst>
              <a:ext uri="{FF2B5EF4-FFF2-40B4-BE49-F238E27FC236}">
                <a16:creationId xmlns:a16="http://schemas.microsoft.com/office/drawing/2014/main" id="{3182014F-9A9A-A9F9-C748-6353230F9681}"/>
              </a:ext>
              <a:ext uri="{C183D7F6-B498-43B3-948B-1728B52AA6E4}">
                <adec:decorative xmlns:adec="http://schemas.microsoft.com/office/drawing/2017/decorative" val="1"/>
              </a:ext>
            </a:extLst>
          </p:cNvPr>
          <p:cNvSpPr txBox="1">
            <a:spLocks/>
          </p:cNvSpPr>
          <p:nvPr/>
        </p:nvSpPr>
        <p:spPr>
          <a:xfrm>
            <a:off x="6835564" y="3867106"/>
            <a:ext cx="2015913" cy="2193934"/>
          </a:xfrm>
          <a:prstGeom prst="rect">
            <a:avLst/>
          </a:prstGeom>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rPr>
              <a:t>pet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rPr>
              <a:t>set</a:t>
            </a:r>
          </a:p>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4400" b="0" i="0" u="none" strike="noStrike" kern="1200" cap="none" spc="0" normalizeH="0" baseline="0" noProof="0" dirty="0">
                <a:ln>
                  <a:noFill/>
                </a:ln>
                <a:solidFill>
                  <a:srgbClr val="4557AD"/>
                </a:solidFill>
                <a:effectLst/>
                <a:uLnTx/>
                <a:uFillTx/>
                <a:latin typeface="Tenorite" pitchFamily="2" charset="0"/>
                <a:ea typeface="+mn-ea"/>
                <a:cs typeface="Arial"/>
              </a:rPr>
              <a:t>men</a:t>
            </a:r>
          </a:p>
        </p:txBody>
      </p:sp>
      <p:sp>
        <p:nvSpPr>
          <p:cNvPr id="30" name="Rounded Rectangle 69" descr="pencil">
            <a:extLst>
              <a:ext uri="{FF2B5EF4-FFF2-40B4-BE49-F238E27FC236}">
                <a16:creationId xmlns:a16="http://schemas.microsoft.com/office/drawing/2014/main" id="{9390D6BB-FA42-E9DB-587A-01C7B6FF1A5E}"/>
              </a:ext>
            </a:extLst>
          </p:cNvPr>
          <p:cNvSpPr/>
          <p:nvPr userDrawn="1"/>
        </p:nvSpPr>
        <p:spPr>
          <a:xfrm>
            <a:off x="10028390" y="1950277"/>
            <a:ext cx="800799" cy="590023"/>
          </a:xfrm>
          <a:prstGeom prst="roundRect">
            <a:avLst/>
          </a:prstGeom>
          <a:solidFill>
            <a:srgbClr val="EBE9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Graphic 30" descr="Pencil outline">
            <a:extLst>
              <a:ext uri="{FF2B5EF4-FFF2-40B4-BE49-F238E27FC236}">
                <a16:creationId xmlns:a16="http://schemas.microsoft.com/office/drawing/2014/main" id="{0CD15AD4-1658-E044-D725-BACD96EEA581}"/>
              </a:ext>
            </a:extLst>
          </p:cNvPr>
          <p:cNvPicPr>
            <a:picLocks noChangeAspect="1"/>
          </p:cNvPicPr>
          <p:nvPr userDrawn="1"/>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10204465" y="2015111"/>
            <a:ext cx="447584" cy="447584"/>
          </a:xfrm>
          <a:prstGeom prst="rect">
            <a:avLst/>
          </a:prstGeom>
        </p:spPr>
      </p:pic>
      <p:sp>
        <p:nvSpPr>
          <p:cNvPr id="24" name="Title 1">
            <a:extLst>
              <a:ext uri="{FF2B5EF4-FFF2-40B4-BE49-F238E27FC236}">
                <a16:creationId xmlns:a16="http://schemas.microsoft.com/office/drawing/2014/main" id="{243F9353-4476-7768-8A18-5FE00BE9DAA8}"/>
              </a:ext>
            </a:extLst>
          </p:cNvPr>
          <p:cNvSpPr txBox="1">
            <a:spLocks/>
          </p:cNvSpPr>
          <p:nvPr/>
        </p:nvSpPr>
        <p:spPr>
          <a:xfrm>
            <a:off x="9347068" y="2832253"/>
            <a:ext cx="2175538" cy="86793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t>spell a word </a:t>
            </a:r>
            <a:br>
              <a:rPr kumimoji="0" lang="en-US" sz="2800" b="0"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rPr>
            </a:br>
            <a:endParaRPr kumimoji="0" lang="en-US" sz="2800" b="1" i="0" u="none" strike="noStrike" kern="1200" cap="none" spc="0" normalizeH="0" baseline="0" noProof="0">
              <a:ln>
                <a:noFill/>
              </a:ln>
              <a:solidFill>
                <a:srgbClr val="0E1E42"/>
              </a:solidFill>
              <a:effectLst/>
              <a:uLnTx/>
              <a:uFillTx/>
              <a:latin typeface="Calibri" panose="020F0502020204030204" pitchFamily="34" charset="0"/>
              <a:ea typeface="Verdana" panose="020B0604030504040204" pitchFamily="34" charset="0"/>
              <a:cs typeface="Calibri" panose="020F0502020204030204" pitchFamily="34" charset="0"/>
            </a:endParaRPr>
          </a:p>
        </p:txBody>
      </p:sp>
      <p:pic>
        <p:nvPicPr>
          <p:cNvPr id="2" name="Picture 1" descr="ten">
            <a:extLst>
              <a:ext uri="{FF2B5EF4-FFF2-40B4-BE49-F238E27FC236}">
                <a16:creationId xmlns:a16="http://schemas.microsoft.com/office/drawing/2014/main" id="{EA38DBE5-319F-47E5-B49C-A5ED3BB980FF}"/>
              </a:ext>
            </a:extLst>
          </p:cNvPr>
          <p:cNvPicPr>
            <a:picLocks noChangeAspect="1"/>
          </p:cNvPicPr>
          <p:nvPr/>
        </p:nvPicPr>
        <p:blipFill>
          <a:blip r:embed="rId10"/>
          <a:stretch>
            <a:fillRect/>
          </a:stretch>
        </p:blipFill>
        <p:spPr>
          <a:xfrm>
            <a:off x="9928890" y="3506284"/>
            <a:ext cx="998734" cy="998734"/>
          </a:xfrm>
          <a:prstGeom prst="rect">
            <a:avLst/>
          </a:prstGeom>
        </p:spPr>
      </p:pic>
      <p:pic>
        <p:nvPicPr>
          <p:cNvPr id="6" name="Picture 5" descr="pen">
            <a:extLst>
              <a:ext uri="{FF2B5EF4-FFF2-40B4-BE49-F238E27FC236}">
                <a16:creationId xmlns:a16="http://schemas.microsoft.com/office/drawing/2014/main" id="{77497FA4-6500-B025-A0C0-55F2B2B883B0}"/>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10032008" y="4505018"/>
            <a:ext cx="797181" cy="797181"/>
          </a:xfrm>
          <a:prstGeom prst="rect">
            <a:avLst/>
          </a:prstGeom>
        </p:spPr>
      </p:pic>
      <p:pic>
        <p:nvPicPr>
          <p:cNvPr id="4" name="Picture 3" descr="met">
            <a:extLst>
              <a:ext uri="{FF2B5EF4-FFF2-40B4-BE49-F238E27FC236}">
                <a16:creationId xmlns:a16="http://schemas.microsoft.com/office/drawing/2014/main" id="{178469C6-577A-D699-C719-7C18F6BF2AC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548682" y="4903608"/>
            <a:ext cx="1759150" cy="1759150"/>
          </a:xfrm>
          <a:prstGeom prst="rect">
            <a:avLst/>
          </a:prstGeom>
        </p:spPr>
      </p:pic>
    </p:spTree>
    <p:custDataLst>
      <p:tags r:id="rId1"/>
    </p:custDataLst>
    <p:extLst>
      <p:ext uri="{BB962C8B-B14F-4D97-AF65-F5344CB8AC3E}">
        <p14:creationId xmlns:p14="http://schemas.microsoft.com/office/powerpoint/2010/main" val="24011405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A66745B-155F-A28A-9F8A-0956ED85D66D}"/>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36 Check for understanding </a:t>
            </a:r>
          </a:p>
        </p:txBody>
      </p:sp>
      <p:pic>
        <p:nvPicPr>
          <p:cNvPr id="3" name="Picture 2" descr="Student sheet 2.2">
            <a:extLst>
              <a:ext uri="{FF2B5EF4-FFF2-40B4-BE49-F238E27FC236}">
                <a16:creationId xmlns:a16="http://schemas.microsoft.com/office/drawing/2014/main" id="{1825C2BD-668D-1B47-A307-4478F57E8F9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6262412" y="426121"/>
            <a:ext cx="4067974" cy="5760302"/>
          </a:xfrm>
          <a:prstGeom prst="rect">
            <a:avLst/>
          </a:prstGeom>
          <a:effectLst>
            <a:outerShdw blurRad="63500" sx="102000" sy="102000" algn="ctr" rotWithShape="0">
              <a:prstClr val="black">
                <a:alpha val="40000"/>
              </a:prstClr>
            </a:outerShdw>
          </a:effectLst>
        </p:spPr>
      </p:pic>
    </p:spTree>
    <p:custDataLst>
      <p:tags r:id="rId1"/>
    </p:custDataLst>
    <p:extLst>
      <p:ext uri="{BB962C8B-B14F-4D97-AF65-F5344CB8AC3E}">
        <p14:creationId xmlns:p14="http://schemas.microsoft.com/office/powerpoint/2010/main" val="415054925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BAD0A89B-9BE2-7877-917A-AA34A14EC358}"/>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37 You do</a:t>
            </a:r>
          </a:p>
        </p:txBody>
      </p:sp>
      <p:sp>
        <p:nvSpPr>
          <p:cNvPr id="4" name="Title 1">
            <a:extLst>
              <a:ext uri="{FF2B5EF4-FFF2-40B4-BE49-F238E27FC236}">
                <a16:creationId xmlns:a16="http://schemas.microsoft.com/office/drawing/2014/main" id="{DA3D3666-F224-9147-BD4A-2407C6B422EA}"/>
              </a:ext>
            </a:extLst>
          </p:cNvPr>
          <p:cNvSpPr txBox="1">
            <a:spLocks/>
          </p:cNvSpPr>
          <p:nvPr/>
        </p:nvSpPr>
        <p:spPr>
          <a:xfrm>
            <a:off x="111612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Teacher-led group</a:t>
            </a:r>
          </a:p>
        </p:txBody>
      </p:sp>
      <p:pic>
        <p:nvPicPr>
          <p:cNvPr id="2" name="Graphic 7" descr="Social network outline">
            <a:extLst>
              <a:ext uri="{FF2B5EF4-FFF2-40B4-BE49-F238E27FC236}">
                <a16:creationId xmlns:a16="http://schemas.microsoft.com/office/drawing/2014/main" id="{32F9E39C-FFA8-9449-A9FD-F679C262BCF1}"/>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1914433" y="1834674"/>
            <a:ext cx="2969559" cy="2969559"/>
          </a:xfrm>
          <a:prstGeom prst="rect">
            <a:avLst/>
          </a:prstGeom>
        </p:spPr>
      </p:pic>
      <p:sp>
        <p:nvSpPr>
          <p:cNvPr id="5" name="Title 1">
            <a:extLst>
              <a:ext uri="{FF2B5EF4-FFF2-40B4-BE49-F238E27FC236}">
                <a16:creationId xmlns:a16="http://schemas.microsoft.com/office/drawing/2014/main" id="{7587482E-8EA7-9A4B-8BB0-82C19620E538}"/>
              </a:ext>
            </a:extLst>
          </p:cNvPr>
          <p:cNvSpPr txBox="1">
            <a:spLocks/>
          </p:cNvSpPr>
          <p:nvPr/>
        </p:nvSpPr>
        <p:spPr>
          <a:xfrm>
            <a:off x="6477202" y="5093019"/>
            <a:ext cx="4568007" cy="523220"/>
          </a:xfrm>
          <a:prstGeom prst="rect">
            <a:avLst/>
          </a:prstGeom>
          <a:ln>
            <a:noFill/>
          </a:ln>
        </p:spPr>
        <p:txBody>
          <a:bodyPr vert="horz" wrap="square" lIns="91440" tIns="45720" rIns="91440" bIns="45720" rtlCol="0" anchor="ctr">
            <a:spAutoFit/>
          </a:bodyPr>
          <a:lstStyle>
            <a:lvl1pPr algn="l" defTabSz="914400" rtl="0" eaLnBrk="1" latinLnBrk="0" hangingPunct="1">
              <a:lnSpc>
                <a:spcPct val="90000"/>
              </a:lnSpc>
              <a:spcBef>
                <a:spcPct val="0"/>
              </a:spcBef>
              <a:buNone/>
              <a:defRPr lang="en-AU" sz="4400" b="1" kern="1200">
                <a:solidFill>
                  <a:srgbClr val="0E1D42"/>
                </a:solidFill>
                <a:latin typeface="+mn-lt"/>
                <a:ea typeface="+mj-ea"/>
                <a:cs typeface="Calibri" panose="020F0502020204030204" pitchFamily="34" charset="0"/>
              </a:defRPr>
            </a:lvl1pPr>
          </a:lstStyle>
          <a:p>
            <a:pPr algn="ctr">
              <a:lnSpc>
                <a:spcPct val="100000"/>
              </a:lnSpc>
            </a:pPr>
            <a:r>
              <a:rPr lang="en-US" sz="2800">
                <a:solidFill>
                  <a:srgbClr val="0E1E42"/>
                </a:solidFill>
                <a:latin typeface="Calibri" panose="020F0502020204030204" pitchFamily="34" charset="0"/>
                <a:ea typeface="Verdana" panose="020B0604030504040204" pitchFamily="34" charset="0"/>
              </a:rPr>
              <a:t>Independent practice</a:t>
            </a:r>
          </a:p>
        </p:txBody>
      </p:sp>
      <p:pic>
        <p:nvPicPr>
          <p:cNvPr id="3" name="Graphic 2" descr="Storytelling outline">
            <a:extLst>
              <a:ext uri="{FF2B5EF4-FFF2-40B4-BE49-F238E27FC236}">
                <a16:creationId xmlns:a16="http://schemas.microsoft.com/office/drawing/2014/main" id="{A0CAD030-AEF6-2849-9D32-3E77910D8F1C}"/>
              </a:ext>
            </a:extLst>
          </p:cNvPr>
          <p:cNvPicPr>
            <a:picLocks noChangeAspect="1"/>
          </p:cNvPicPr>
          <p:nvPr/>
        </p:nvPicPr>
        <p:blipFill>
          <a:blip r:embed="rId6" cstate="print">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7471634" y="2026748"/>
            <a:ext cx="2502945" cy="2502945"/>
          </a:xfrm>
          <a:prstGeom prst="rect">
            <a:avLst/>
          </a:prstGeom>
        </p:spPr>
      </p:pic>
    </p:spTree>
    <p:custDataLst>
      <p:tags r:id="rId1"/>
    </p:custDataLst>
    <p:extLst>
      <p:ext uri="{BB962C8B-B14F-4D97-AF65-F5344CB8AC3E}">
        <p14:creationId xmlns:p14="http://schemas.microsoft.com/office/powerpoint/2010/main" val="3496433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A69F24-360E-E78E-AFA9-51EF8C5C3B2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38 End</a:t>
            </a:r>
          </a:p>
        </p:txBody>
      </p:sp>
    </p:spTree>
    <p:custDataLst>
      <p:tags r:id="rId1"/>
    </p:custDataLst>
    <p:extLst>
      <p:ext uri="{BB962C8B-B14F-4D97-AF65-F5344CB8AC3E}">
        <p14:creationId xmlns:p14="http://schemas.microsoft.com/office/powerpoint/2010/main" val="38374485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E1434684-54E2-07A4-ABFA-9503BA40A6A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4 Review</a:t>
            </a:r>
          </a:p>
        </p:txBody>
      </p:sp>
      <p:sp>
        <p:nvSpPr>
          <p:cNvPr id="2" name="Content Placeholder 2">
            <a:extLst>
              <a:ext uri="{FF2B5EF4-FFF2-40B4-BE49-F238E27FC236}">
                <a16:creationId xmlns:a16="http://schemas.microsoft.com/office/drawing/2014/main" id="{8C8643EF-5E95-2EA4-41D8-1459D82534A8}"/>
              </a:ext>
            </a:extLst>
          </p:cNvPr>
          <p:cNvSpPr txBox="1">
            <a:spLocks/>
          </p:cNvSpPr>
          <p:nvPr/>
        </p:nvSpPr>
        <p:spPr>
          <a:xfrm>
            <a:off x="565420"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i</a:t>
            </a:r>
            <a:endParaRPr lang="en-AU" sz="17500">
              <a:solidFill>
                <a:srgbClr val="4557AD"/>
              </a:solidFill>
              <a:latin typeface="Tenorite" pitchFamily="2" charset="0"/>
              <a:cs typeface="Arial"/>
            </a:endParaRPr>
          </a:p>
        </p:txBody>
      </p:sp>
      <p:sp>
        <p:nvSpPr>
          <p:cNvPr id="7" name="Content Placeholder 2">
            <a:extLst>
              <a:ext uri="{FF2B5EF4-FFF2-40B4-BE49-F238E27FC236}">
                <a16:creationId xmlns:a16="http://schemas.microsoft.com/office/drawing/2014/main" id="{97661B67-39B3-286B-A745-D223A451D2BE}"/>
              </a:ext>
            </a:extLst>
          </p:cNvPr>
          <p:cNvSpPr txBox="1">
            <a:spLocks/>
          </p:cNvSpPr>
          <p:nvPr/>
        </p:nvSpPr>
        <p:spPr>
          <a:xfrm>
            <a:off x="4333706"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n</a:t>
            </a:r>
            <a:endParaRPr lang="en-AU" sz="17500">
              <a:solidFill>
                <a:srgbClr val="4557AD"/>
              </a:solidFill>
              <a:latin typeface="Tenorite" pitchFamily="2" charset="0"/>
              <a:cs typeface="Arial"/>
            </a:endParaRPr>
          </a:p>
        </p:txBody>
      </p:sp>
      <p:sp>
        <p:nvSpPr>
          <p:cNvPr id="4" name="Content Placeholder 2">
            <a:extLst>
              <a:ext uri="{FF2B5EF4-FFF2-40B4-BE49-F238E27FC236}">
                <a16:creationId xmlns:a16="http://schemas.microsoft.com/office/drawing/2014/main" id="{F8169863-D3C2-2D8B-C3BE-279ADF06C9E6}"/>
              </a:ext>
            </a:extLst>
          </p:cNvPr>
          <p:cNvSpPr txBox="1">
            <a:spLocks/>
          </p:cNvSpPr>
          <p:nvPr/>
        </p:nvSpPr>
        <p:spPr>
          <a:xfrm>
            <a:off x="7971271" y="808305"/>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a</a:t>
            </a:r>
            <a:endParaRPr lang="en-AU" sz="17500">
              <a:solidFill>
                <a:srgbClr val="4557AD"/>
              </a:solidFill>
              <a:latin typeface="Tenorite" pitchFamily="2" charset="0"/>
              <a:cs typeface="Arial"/>
            </a:endParaRPr>
          </a:p>
        </p:txBody>
      </p:sp>
      <p:sp>
        <p:nvSpPr>
          <p:cNvPr id="6" name="Content Placeholder 2">
            <a:extLst>
              <a:ext uri="{FF2B5EF4-FFF2-40B4-BE49-F238E27FC236}">
                <a16:creationId xmlns:a16="http://schemas.microsoft.com/office/drawing/2014/main" id="{11A7C06D-48D6-D753-DAD5-D5CBB1E2F96D}"/>
              </a:ext>
            </a:extLst>
          </p:cNvPr>
          <p:cNvSpPr txBox="1">
            <a:spLocks/>
          </p:cNvSpPr>
          <p:nvPr/>
        </p:nvSpPr>
        <p:spPr>
          <a:xfrm>
            <a:off x="704528"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p</a:t>
            </a:r>
            <a:endParaRPr lang="en-AU" sz="25200">
              <a:solidFill>
                <a:srgbClr val="4557AD"/>
              </a:solidFill>
              <a:latin typeface="Tenorite" pitchFamily="2" charset="0"/>
              <a:cs typeface="Arial"/>
            </a:endParaRPr>
          </a:p>
        </p:txBody>
      </p:sp>
      <p:sp>
        <p:nvSpPr>
          <p:cNvPr id="3" name="Content Placeholder 2">
            <a:extLst>
              <a:ext uri="{FF2B5EF4-FFF2-40B4-BE49-F238E27FC236}">
                <a16:creationId xmlns:a16="http://schemas.microsoft.com/office/drawing/2014/main" id="{6CAAAD8B-16DF-8C3A-9B8C-0B7ACCE8733D}"/>
              </a:ext>
            </a:extLst>
          </p:cNvPr>
          <p:cNvSpPr txBox="1">
            <a:spLocks/>
          </p:cNvSpPr>
          <p:nvPr/>
        </p:nvSpPr>
        <p:spPr>
          <a:xfrm>
            <a:off x="4337900" y="3493393"/>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m</a:t>
            </a:r>
            <a:endParaRPr lang="en-AU" sz="17500">
              <a:solidFill>
                <a:srgbClr val="4557AD"/>
              </a:solidFill>
              <a:latin typeface="Tenorite" pitchFamily="2" charset="0"/>
              <a:cs typeface="Arial"/>
            </a:endParaRPr>
          </a:p>
        </p:txBody>
      </p:sp>
      <p:sp>
        <p:nvSpPr>
          <p:cNvPr id="5" name="Content Placeholder 2">
            <a:extLst>
              <a:ext uri="{FF2B5EF4-FFF2-40B4-BE49-F238E27FC236}">
                <a16:creationId xmlns:a16="http://schemas.microsoft.com/office/drawing/2014/main" id="{CDA13661-5B8E-8E3F-7072-8C0A450BB4DB}"/>
              </a:ext>
            </a:extLst>
          </p:cNvPr>
          <p:cNvSpPr txBox="1">
            <a:spLocks/>
          </p:cNvSpPr>
          <p:nvPr/>
        </p:nvSpPr>
        <p:spPr>
          <a:xfrm>
            <a:off x="7971271" y="3493394"/>
            <a:ext cx="3088639" cy="2516073"/>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7500">
                <a:solidFill>
                  <a:srgbClr val="4557AD"/>
                </a:solidFill>
                <a:latin typeface="Tenorite" pitchFamily="2" charset="0"/>
                <a:cs typeface="Arial"/>
              </a:rPr>
              <a:t>t</a:t>
            </a:r>
            <a:endParaRPr lang="en-AU" sz="17500">
              <a:solidFill>
                <a:srgbClr val="4557AD"/>
              </a:solidFill>
              <a:latin typeface="Tenorite" pitchFamily="2" charset="0"/>
              <a:cs typeface="Arial"/>
            </a:endParaRPr>
          </a:p>
        </p:txBody>
      </p:sp>
    </p:spTree>
    <p:extLst>
      <p:ext uri="{BB962C8B-B14F-4D97-AF65-F5344CB8AC3E}">
        <p14:creationId xmlns:p14="http://schemas.microsoft.com/office/powerpoint/2010/main" val="165272611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1FBEC3-6EEC-D59C-6E1B-7DAD702972B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5 Review</a:t>
            </a:r>
          </a:p>
        </p:txBody>
      </p:sp>
      <p:pic>
        <p:nvPicPr>
          <p:cNvPr id="9" name="Graphic 8" descr="Pencil outline">
            <a:extLst>
              <a:ext uri="{FF2B5EF4-FFF2-40B4-BE49-F238E27FC236}">
                <a16:creationId xmlns:a16="http://schemas.microsoft.com/office/drawing/2014/main" id="{BAB17E1B-9F9A-80C5-1A7D-672B574A0C9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089743" y="1764062"/>
            <a:ext cx="3671538" cy="3671538"/>
          </a:xfrm>
          <a:prstGeom prst="rect">
            <a:avLst/>
          </a:prstGeom>
        </p:spPr>
      </p:pic>
    </p:spTree>
    <p:extLst>
      <p:ext uri="{BB962C8B-B14F-4D97-AF65-F5344CB8AC3E}">
        <p14:creationId xmlns:p14="http://schemas.microsoft.com/office/powerpoint/2010/main" val="355602456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C637E98-7ECA-0BE5-E172-BB703EA5690B}"/>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6 Review</a:t>
            </a:r>
          </a:p>
        </p:txBody>
      </p:sp>
      <p:sp>
        <p:nvSpPr>
          <p:cNvPr id="2" name="Content Placeholder 2">
            <a:extLst>
              <a:ext uri="{FF2B5EF4-FFF2-40B4-BE49-F238E27FC236}">
                <a16:creationId xmlns:a16="http://schemas.microsoft.com/office/drawing/2014/main" id="{409B081D-CF90-98B9-E850-64B8146456DD}"/>
              </a:ext>
            </a:extLst>
          </p:cNvPr>
          <p:cNvSpPr txBox="1">
            <a:spLocks/>
          </p:cNvSpPr>
          <p:nvPr/>
        </p:nvSpPr>
        <p:spPr>
          <a:xfrm>
            <a:off x="288209" y="2881403"/>
            <a:ext cx="11906250" cy="180049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defRPr/>
            </a:pPr>
            <a:r>
              <a:rPr lang="en-US" sz="12000">
                <a:solidFill>
                  <a:srgbClr val="4557AD"/>
                </a:solidFill>
                <a:latin typeface="Tenorite" pitchFamily="2" charset="0"/>
                <a:ea typeface="Verdana" panose="020B0604030504040204" pitchFamily="34" charset="0"/>
                <a:cs typeface="Verdana" panose="020B0604030504040204" pitchFamily="34" charset="0"/>
              </a:rPr>
              <a:t>map   pan   sit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70230348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BBA5F3-E2EF-8902-FBC0-9678E7D4C98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7 Review</a:t>
            </a:r>
          </a:p>
        </p:txBody>
      </p:sp>
      <p:pic>
        <p:nvPicPr>
          <p:cNvPr id="5" name="Picture 4" descr="pin">
            <a:extLst>
              <a:ext uri="{FF2B5EF4-FFF2-40B4-BE49-F238E27FC236}">
                <a16:creationId xmlns:a16="http://schemas.microsoft.com/office/drawing/2014/main" id="{F77C1F23-30D7-C404-42F8-1080CA53B1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15735" y="2118073"/>
            <a:ext cx="2787535" cy="2787535"/>
          </a:xfrm>
          <a:prstGeom prst="rect">
            <a:avLst/>
          </a:prstGeom>
        </p:spPr>
      </p:pic>
      <p:pic>
        <p:nvPicPr>
          <p:cNvPr id="6" name="Picture 5" descr="mat">
            <a:extLst>
              <a:ext uri="{FF2B5EF4-FFF2-40B4-BE49-F238E27FC236}">
                <a16:creationId xmlns:a16="http://schemas.microsoft.com/office/drawing/2014/main" id="{1CBDD720-E2D9-606D-7184-E2A91BAF31C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30211" y="1886578"/>
            <a:ext cx="3226777" cy="3226777"/>
          </a:xfrm>
          <a:prstGeom prst="rect">
            <a:avLst/>
          </a:prstGeom>
        </p:spPr>
      </p:pic>
      <p:pic>
        <p:nvPicPr>
          <p:cNvPr id="9" name="Picture 8" descr="ant">
            <a:extLst>
              <a:ext uri="{FF2B5EF4-FFF2-40B4-BE49-F238E27FC236}">
                <a16:creationId xmlns:a16="http://schemas.microsoft.com/office/drawing/2014/main" id="{52E1E1E4-492B-7AA3-ABA8-7076FE84851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466069" y="1983395"/>
            <a:ext cx="2922213" cy="2922213"/>
          </a:xfrm>
          <a:prstGeom prst="rect">
            <a:avLst/>
          </a:prstGeom>
        </p:spPr>
      </p:pic>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249117788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C5A2EC-3AFD-DB9A-380F-9FDE8EC40AFA}"/>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8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754326"/>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US" sz="12000">
                <a:solidFill>
                  <a:srgbClr val="4557AD"/>
                </a:solidFill>
                <a:latin typeface="Tenorite" pitchFamily="2" charset="0"/>
                <a:ea typeface="Verdana" panose="020B0604030504040204" pitchFamily="34" charset="0"/>
                <a:cs typeface="Verdana" panose="020B0604030504040204" pitchFamily="34" charset="0"/>
              </a:rPr>
              <a:t>a   the   I   is </a:t>
            </a:r>
            <a:endParaRPr lang="en-AU" sz="12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86868478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0620C-E9A9-D3A3-CDC3-ECD4530E9046}"/>
              </a:ext>
            </a:extLst>
          </p:cNvPr>
          <p:cNvSpPr>
            <a:spLocks noGrp="1"/>
          </p:cNvSpPr>
          <p:nvPr>
            <p:ph type="title" idx="4294967295"/>
          </p:nvPr>
        </p:nvSpPr>
        <p:spPr>
          <a:xfrm>
            <a:off x="838200" y="-1325563"/>
            <a:ext cx="10515600" cy="1325563"/>
          </a:xfrm>
        </p:spPr>
        <p:txBody>
          <a:bodyPr vert="horz" lIns="91440" tIns="45720" rIns="91440" bIns="45720" rtlCol="0" anchor="b">
            <a:normAutofit/>
          </a:bodyPr>
          <a:lstStyle/>
          <a:p>
            <a:r>
              <a:rPr lang="en-AU" sz="800" dirty="0">
                <a:solidFill>
                  <a:schemeClr val="bg1">
                    <a:lumMod val="95000"/>
                  </a:schemeClr>
                </a:solidFill>
              </a:rPr>
              <a:t>Slide 9 review</a:t>
            </a:r>
          </a:p>
        </p:txBody>
      </p:sp>
      <p:sp>
        <p:nvSpPr>
          <p:cNvPr id="3" name="Content Placeholder 2">
            <a:extLst>
              <a:ext uri="{FF2B5EF4-FFF2-40B4-BE49-F238E27FC236}">
                <a16:creationId xmlns:a16="http://schemas.microsoft.com/office/drawing/2014/main" id="{2B08D8FA-FE96-A24B-C1C6-457BC61E9ADE}"/>
              </a:ext>
            </a:extLst>
          </p:cNvPr>
          <p:cNvSpPr txBox="1">
            <a:spLocks/>
          </p:cNvSpPr>
          <p:nvPr/>
        </p:nvSpPr>
        <p:spPr>
          <a:xfrm>
            <a:off x="263716" y="2910432"/>
            <a:ext cx="11601450" cy="1200329"/>
          </a:xfrm>
          <a:prstGeom prst="rect">
            <a:avLst/>
          </a:prstGeom>
          <a:noFill/>
          <a:ln>
            <a:noFill/>
          </a:ln>
        </p:spPr>
        <p:txBody>
          <a:bodyPr vert="horz" wrap="square" lIns="91440" tIns="45720" rIns="91440" bIns="45720" rtlCol="0" anchor="t">
            <a:sp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bg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US" sz="8000">
                <a:solidFill>
                  <a:srgbClr val="4557AD"/>
                </a:solidFill>
                <a:latin typeface="Tenorite" pitchFamily="2" charset="0"/>
                <a:ea typeface="Verdana" panose="020B0604030504040204" pitchFamily="34" charset="0"/>
                <a:cs typeface="Verdana" panose="020B0604030504040204" pitchFamily="34" charset="0"/>
              </a:rPr>
              <a:t>The pin is in the map.</a:t>
            </a:r>
            <a:endParaRPr lang="en-AU" sz="8000">
              <a:solidFill>
                <a:srgbClr val="4557AD"/>
              </a:solidFill>
              <a:latin typeface="Tenorite" pitchFamily="2" charset="0"/>
              <a:ea typeface="Verdana" panose="020B0604030504040204" pitchFamily="34" charset="0"/>
              <a:cs typeface="Verdana" panose="020B0604030504040204" pitchFamily="34" charset="0"/>
            </a:endParaRPr>
          </a:p>
        </p:txBody>
      </p:sp>
      <p:sp>
        <p:nvSpPr>
          <p:cNvPr id="20" name="AutoShape 2">
            <a:extLst>
              <a:ext uri="{FF2B5EF4-FFF2-40B4-BE49-F238E27FC236}">
                <a16:creationId xmlns:a16="http://schemas.microsoft.com/office/drawing/2014/main" id="{2D0EE3DF-EB96-895F-ABBB-C1A2707052BF}"/>
              </a:ext>
              <a:ext uri="{C183D7F6-B498-43B3-948B-1728B52AA6E4}">
                <adec:decorative xmlns:adec="http://schemas.microsoft.com/office/drawing/2017/decorative" val="1"/>
              </a:ext>
            </a:extLst>
          </p:cNvPr>
          <p:cNvSpPr>
            <a:spLocks noChangeAspect="1" noChangeArrowheads="1"/>
          </p:cNvSpPr>
          <p:nvPr/>
        </p:nvSpPr>
        <p:spPr bwMode="auto">
          <a:xfrm>
            <a:off x="5943600" y="3276600"/>
            <a:ext cx="142421" cy="14242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AU"/>
          </a:p>
        </p:txBody>
      </p:sp>
    </p:spTree>
    <p:extLst>
      <p:ext uri="{BB962C8B-B14F-4D97-AF65-F5344CB8AC3E}">
        <p14:creationId xmlns:p14="http://schemas.microsoft.com/office/powerpoint/2010/main" val="12597794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DESIGN_ID_OFFICE THEME" val="lS4Wz2mR"/>
  <p:tag name="ARTICULATE_PROJECT_OPEN" val="0"/>
  <p:tag name="ARTICULATE_SLIDE_COUNT" val="30"/>
</p:tagLst>
</file>

<file path=ppt/tags/tag1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1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2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0.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7.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8.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9.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0810856600FD2D4391AFDDFCF33A69BD" ma:contentTypeVersion="19" ma:contentTypeDescription="Create a new document." ma:contentTypeScope="" ma:versionID="e39b5eb3708ccab1ed6e63c44a6ae965">
  <xsd:schema xmlns:xsd="http://www.w3.org/2001/XMLSchema" xmlns:xs="http://www.w3.org/2001/XMLSchema" xmlns:p="http://schemas.microsoft.com/office/2006/metadata/properties" xmlns:ns2="64eff3df-e3d6-48ed-978f-45ff25640900" xmlns:ns3="ff236c08-9611-4854-a4bb-16d44b7327b6" targetNamespace="http://schemas.microsoft.com/office/2006/metadata/properties" ma:root="true" ma:fieldsID="c02f4a560dbdabc0115429e529d2fd1b" ns2:_="" ns3:_="">
    <xsd:import namespace="64eff3df-e3d6-48ed-978f-45ff25640900"/>
    <xsd:import namespace="ff236c08-9611-4854-a4bb-16d44b7327b6"/>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AutoKeyPoints" minOccurs="0"/>
                <xsd:element ref="ns3:MediaServiceKeyPoints" minOccurs="0"/>
                <xsd:element ref="ns3:MediaServiceDateTaken" minOccurs="0"/>
                <xsd:element ref="ns3:MediaLengthInSeconds" minOccurs="0"/>
                <xsd:element ref="ns3:MediaServiceAutoTags" minOccurs="0"/>
                <xsd:element ref="ns3:MediaServiceGenerationTime" minOccurs="0"/>
                <xsd:element ref="ns3:MediaServiceEventHashCode" minOccurs="0"/>
                <xsd:element ref="ns3:MediaServiceOCR" minOccurs="0"/>
                <xsd:element ref="ns3:Comments" minOccurs="0"/>
                <xsd:element ref="ns3:lcf76f155ced4ddcb4097134ff3c332f" minOccurs="0"/>
                <xsd:element ref="ns2:TaxCatchAll" minOccurs="0"/>
                <xsd:element ref="ns3:MediaServiceLocation" minOccurs="0"/>
                <xsd:element ref="ns3:MediaServiceObjectDetectorVersions" minOccurs="0"/>
                <xsd:element ref="ns3: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4eff3df-e3d6-48ed-978f-45ff25640900"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TaxCatchAll" ma:index="23" nillable="true" ma:displayName="Taxonomy Catch All Column" ma:hidden="true" ma:list="{a7267be2-ffe6-46cd-94d9-2cfd9b1e6422}" ma:internalName="TaxCatchAll" ma:showField="CatchAllData" ma:web="64eff3df-e3d6-48ed-978f-45ff25640900">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ff236c08-9611-4854-a4bb-16d44b7327b6"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LengthInSeconds" ma:index="15" nillable="true" ma:displayName="Length (seconds)" ma:internalName="MediaLengthInSeconds" ma:readOnly="true">
      <xsd:simpleType>
        <xsd:restriction base="dms:Unknown"/>
      </xsd:simpleType>
    </xsd:element>
    <xsd:element name="MediaServiceAutoTags" ma:index="16" nillable="true" ma:displayName="Tags" ma:internalName="MediaServiceAutoTags" ma:readOnly="true">
      <xsd:simpleType>
        <xsd:restriction base="dms:Text"/>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OCR" ma:index="19" nillable="true" ma:displayName="Extracted Text" ma:internalName="MediaServiceOCR" ma:readOnly="true">
      <xsd:simpleType>
        <xsd:restriction base="dms:Note">
          <xsd:maxLength value="255"/>
        </xsd:restriction>
      </xsd:simpleType>
    </xsd:element>
    <xsd:element name="Comments" ma:index="20" nillable="true" ma:displayName="Comments" ma:format="Dropdown" ma:internalName="Comments">
      <xsd:simpleType>
        <xsd:restriction base="dms:Note">
          <xsd:maxLength value="255"/>
        </xsd:restriction>
      </xsd:simpleType>
    </xsd:element>
    <xsd:element name="lcf76f155ced4ddcb4097134ff3c332f" ma:index="22" nillable="true" ma:taxonomy="true" ma:internalName="lcf76f155ced4ddcb4097134ff3c332f" ma:taxonomyFieldName="MediaServiceImageTags" ma:displayName="Image Tags" ma:readOnly="false" ma:fieldId="{5cf76f15-5ced-4ddc-b409-7134ff3c332f}" ma:taxonomyMulti="true" ma:sspId="8f7212af-5298-4b34-9fde-95afa33fa15c" ma:termSetId="09814cd3-568e-fe90-9814-8d621ff8fb84" ma:anchorId="fba54fb3-c3e1-fe81-a776-ca4b69148c4d" ma:open="true" ma:isKeyword="false">
      <xsd:complexType>
        <xsd:sequence>
          <xsd:element ref="pc:Terms" minOccurs="0" maxOccurs="1"/>
        </xsd:sequence>
      </xsd:complexType>
    </xsd:element>
    <xsd:element name="MediaServiceLocation" ma:index="24" nillable="true" ma:displayName="Location" ma:indexed="true" ma:internalName="MediaServiceLocation" ma:readOnly="true">
      <xsd:simpleType>
        <xsd:restriction base="dms:Text"/>
      </xsd:simpleType>
    </xsd:element>
    <xsd:element name="MediaServiceObjectDetectorVersions" ma:index="25" nillable="true" ma:displayName="MediaServiceObjectDetectorVersions" ma:description="" ma:hidden="true" ma:indexed="true" ma:internalName="MediaServiceObjectDetectorVersions" ma:readOnly="true">
      <xsd:simpleType>
        <xsd:restriction base="dms:Text"/>
      </xsd:simpleType>
    </xsd:element>
    <xsd:element name="MediaServiceSearchProperties" ma:index="26"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64eff3df-e3d6-48ed-978f-45ff25640900">
      <UserInfo>
        <DisplayName/>
        <AccountId xsi:nil="true"/>
        <AccountType/>
      </UserInfo>
    </SharedWithUsers>
    <MediaLengthInSeconds xmlns="ff236c08-9611-4854-a4bb-16d44b7327b6" xsi:nil="true"/>
    <Comments xmlns="ff236c08-9611-4854-a4bb-16d44b7327b6" xsi:nil="true"/>
    <lcf76f155ced4ddcb4097134ff3c332f xmlns="ff236c08-9611-4854-a4bb-16d44b7327b6">
      <Terms xmlns="http://schemas.microsoft.com/office/infopath/2007/PartnerControls"/>
    </lcf76f155ced4ddcb4097134ff3c332f>
    <TaxCatchAll xmlns="64eff3df-e3d6-48ed-978f-45ff25640900" xsi:nil="true"/>
  </documentManagement>
</p:properties>
</file>

<file path=customXml/itemProps1.xml><?xml version="1.0" encoding="utf-8"?>
<ds:datastoreItem xmlns:ds="http://schemas.openxmlformats.org/officeDocument/2006/customXml" ds:itemID="{C09C24EF-03F8-49E7-A52E-47F23592E756}">
  <ds:schemaRefs>
    <ds:schemaRef ds:uri="64eff3df-e3d6-48ed-978f-45ff25640900"/>
    <ds:schemaRef ds:uri="ff236c08-9611-4854-a4bb-16d44b7327b6"/>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8D2FF6D-0E7C-45C2-87F9-BD1C136D3F00}">
  <ds:schemaRefs>
    <ds:schemaRef ds:uri="http://schemas.microsoft.com/sharepoint/v3/contenttype/forms"/>
  </ds:schemaRefs>
</ds:datastoreItem>
</file>

<file path=customXml/itemProps3.xml><?xml version="1.0" encoding="utf-8"?>
<ds:datastoreItem xmlns:ds="http://schemas.openxmlformats.org/officeDocument/2006/customXml" ds:itemID="{34B6B44C-FE25-47D4-AD61-028CF4DE9483}">
  <ds:schemaRefs>
    <ds:schemaRef ds:uri="ff236c08-9611-4854-a4bb-16d44b7327b6"/>
    <ds:schemaRef ds:uri="http://purl.org/dc/elements/1.1/"/>
    <ds:schemaRef ds:uri="64eff3df-e3d6-48ed-978f-45ff25640900"/>
    <ds:schemaRef ds:uri="http://www.w3.org/XML/1998/namespace"/>
    <ds:schemaRef ds:uri="http://purl.org/dc/dcmitype/"/>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
  <TotalTime>408</TotalTime>
  <Words>3414</Words>
  <Application>Microsoft Office PowerPoint</Application>
  <PresentationFormat>Widescreen</PresentationFormat>
  <Paragraphs>524</Paragraphs>
  <Slides>38</Slides>
  <Notes>37</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38</vt:i4>
      </vt:variant>
    </vt:vector>
  </HeadingPairs>
  <TitlesOfParts>
    <vt:vector size="49" baseType="lpstr">
      <vt:lpstr>Aptos</vt:lpstr>
      <vt:lpstr>Aptos Display</vt:lpstr>
      <vt:lpstr>Arial</vt:lpstr>
      <vt:lpstr>Arial,Sans-Serif</vt:lpstr>
      <vt:lpstr>Calibri</vt:lpstr>
      <vt:lpstr>Calibri Light</vt:lpstr>
      <vt:lpstr>Symbol</vt:lpstr>
      <vt:lpstr>Tenorite</vt:lpstr>
      <vt:lpstr>Verdana</vt:lpstr>
      <vt:lpstr>1_Office Theme</vt:lpstr>
      <vt:lpstr>Office Theme</vt:lpstr>
      <vt:lpstr>Explicit teaching</vt:lpstr>
      <vt:lpstr>Slide 2 Phonemic awareness review</vt:lpstr>
      <vt:lpstr>Slide 3 Review</vt:lpstr>
      <vt:lpstr>Slide 4 Review</vt:lpstr>
      <vt:lpstr>Slide 5 Review</vt:lpstr>
      <vt:lpstr>Slide 6 Review</vt:lpstr>
      <vt:lpstr>Slide 7 Review</vt:lpstr>
      <vt:lpstr>Slide 8 review</vt:lpstr>
      <vt:lpstr>Slide 9 review</vt:lpstr>
      <vt:lpstr>Slide 10 Review</vt:lpstr>
      <vt:lpstr>Slide 11 End of review</vt:lpstr>
      <vt:lpstr>Slide 12 Phonemic awareness</vt:lpstr>
      <vt:lpstr>Slide 13 Phonemic awareness</vt:lpstr>
      <vt:lpstr>Learning intention</vt:lpstr>
      <vt:lpstr>Slide 15 I do </vt:lpstr>
      <vt:lpstr>Slide 16 We do </vt:lpstr>
      <vt:lpstr>Slide 17 I do</vt:lpstr>
      <vt:lpstr>Slide 18 We do</vt:lpstr>
      <vt:lpstr>Slide 19 I do read</vt:lpstr>
      <vt:lpstr>Slide 20 I do read</vt:lpstr>
      <vt:lpstr>Slide 21 I do read</vt:lpstr>
      <vt:lpstr>Slide 22 We do read</vt:lpstr>
      <vt:lpstr>Slide 23 We do read</vt:lpstr>
      <vt:lpstr>Slide 24 We do read</vt:lpstr>
      <vt:lpstr>Slide 25 I do write</vt:lpstr>
      <vt:lpstr>Slide 26 I do write</vt:lpstr>
      <vt:lpstr>Slide 27 I do write</vt:lpstr>
      <vt:lpstr>Slide 28 We do write</vt:lpstr>
      <vt:lpstr>Slide 29 we do write</vt:lpstr>
      <vt:lpstr>Slide 30 We do write</vt:lpstr>
      <vt:lpstr>Slide 31 I do read</vt:lpstr>
      <vt:lpstr>Slide 32 We do read</vt:lpstr>
      <vt:lpstr>Slide 33 I do write</vt:lpstr>
      <vt:lpstr>Slide 34 We do write</vt:lpstr>
      <vt:lpstr>Slide 35 Check for understanding</vt:lpstr>
      <vt:lpstr>Slide 36 Check for understanding </vt:lpstr>
      <vt:lpstr>Slide 37 You do</vt:lpstr>
      <vt:lpstr>Slide 38 End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Aimee Bloom</dc:creator>
  <cp:lastModifiedBy>Liz Heynes</cp:lastModifiedBy>
  <cp:revision>1</cp:revision>
  <dcterms:created xsi:type="dcterms:W3CDTF">2021-01-11T06:19:08Z</dcterms:created>
  <dcterms:modified xsi:type="dcterms:W3CDTF">2025-02-05T22:03:25Z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0x0101000810856600FD2D4391AFDDFCF33A69BD</vt:lpwstr>
  </property>
  <property fmtid="{D5CDD505-2E9C-101B-9397-08002B2CF9AE}" pid="3" name="Order">
    <vt:r8>137500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y fmtid="{D5CDD505-2E9C-101B-9397-08002B2CF9AE}" pid="7" name="MediaServiceImageTags">
    <vt:lpwstr/>
  </property>
  <property fmtid="{D5CDD505-2E9C-101B-9397-08002B2CF9AE}" pid="8" name="ArticulateGUID">
    <vt:lpwstr>5FE680FC-60E6-4851-AD8C-F061EDCC2D10</vt:lpwstr>
  </property>
  <property fmtid="{D5CDD505-2E9C-101B-9397-08002B2CF9AE}" pid="9" name="ArticulatePath">
    <vt:lpwstr>https://educationservicesaustralia.sharepoint.com/sites/DigitalTeachingLearning/Shared Documents/Literacy Hub Project/06_Content and deliverables/Content batch/Lesson plans/Content/Lessons for feedback/Lesson templates/Lesson plan 1.5_feedback batch 1</vt:lpwstr>
  </property>
</Properties>
</file>