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8.xml" ContentType="application/vnd.openxmlformats-officedocument.presentationml.tags+xml"/>
  <Override PartName="/ppt/notesSlides/notesSlide14.xml" ContentType="application/vnd.openxmlformats-officedocument.presentationml.notesSlide+xml"/>
  <Override PartName="/ppt/tags/tag19.xml" ContentType="application/vnd.openxmlformats-officedocument.presentationml.tags+xml"/>
  <Override PartName="/ppt/notesSlides/notesSlide15.xml" ContentType="application/vnd.openxmlformats-officedocument.presentationml.notesSlide+xml"/>
  <Override PartName="/ppt/tags/tag20.xml" ContentType="application/vnd.openxmlformats-officedocument.presentationml.tags+xml"/>
  <Override PartName="/ppt/notesSlides/notesSlide16.xml" ContentType="application/vnd.openxmlformats-officedocument.presentationml.notesSlide+xml"/>
  <Override PartName="/ppt/tags/tag21.xml" ContentType="application/vnd.openxmlformats-officedocument.presentationml.tags+xml"/>
  <Override PartName="/ppt/notesSlides/notesSlide17.xml" ContentType="application/vnd.openxmlformats-officedocument.presentationml.notesSlide+xml"/>
  <Override PartName="/ppt/tags/tag22.xml" ContentType="application/vnd.openxmlformats-officedocument.presentationml.tags+xml"/>
  <Override PartName="/ppt/notesSlides/notesSlide18.xml" ContentType="application/vnd.openxmlformats-officedocument.presentationml.notesSlide+xml"/>
  <Override PartName="/ppt/tags/tag23.xml" ContentType="application/vnd.openxmlformats-officedocument.presentationml.tags+xml"/>
  <Override PartName="/ppt/notesSlides/notesSlide19.xml" ContentType="application/vnd.openxmlformats-officedocument.presentationml.notesSlide+xml"/>
  <Override PartName="/ppt/tags/tag24.xml" ContentType="application/vnd.openxmlformats-officedocument.presentationml.tags+xml"/>
  <Override PartName="/ppt/notesSlides/notesSlide20.xml" ContentType="application/vnd.openxmlformats-officedocument.presentationml.notesSlide+xml"/>
  <Override PartName="/ppt/tags/tag25.xml" ContentType="application/vnd.openxmlformats-officedocument.presentationml.tags+xml"/>
  <Override PartName="/ppt/notesSlides/notesSlide21.xml" ContentType="application/vnd.openxmlformats-officedocument.presentationml.notesSlide+xml"/>
  <Override PartName="/ppt/tags/tag26.xml" ContentType="application/vnd.openxmlformats-officedocument.presentationml.tags+xml"/>
  <Override PartName="/ppt/notesSlides/notesSlide22.xml" ContentType="application/vnd.openxmlformats-officedocument.presentationml.notesSlide+xml"/>
  <Override PartName="/ppt/tags/tag27.xml" ContentType="application/vnd.openxmlformats-officedocument.presentationml.tags+xml"/>
  <Override PartName="/ppt/notesSlides/notesSlide23.xml" ContentType="application/vnd.openxmlformats-officedocument.presentationml.notesSlide+xml"/>
  <Override PartName="/ppt/tags/tag28.xml" ContentType="application/vnd.openxmlformats-officedocument.presentationml.tags+xml"/>
  <Override PartName="/ppt/notesSlides/notesSlide24.xml" ContentType="application/vnd.openxmlformats-officedocument.presentationml.notesSlide+xml"/>
  <Override PartName="/ppt/tags/tag29.xml" ContentType="application/vnd.openxmlformats-officedocument.presentationml.tags+xml"/>
  <Override PartName="/ppt/notesSlides/notesSlide25.xml" ContentType="application/vnd.openxmlformats-officedocument.presentationml.notesSlide+xml"/>
  <Override PartName="/ppt/tags/tag30.xml" ContentType="application/vnd.openxmlformats-officedocument.presentationml.tags+xml"/>
  <Override PartName="/ppt/notesSlides/notesSlide26.xml" ContentType="application/vnd.openxmlformats-officedocument.presentationml.notesSlide+xml"/>
  <Override PartName="/ppt/tags/tag31.xml" ContentType="application/vnd.openxmlformats-officedocument.presentationml.tags+xml"/>
  <Override PartName="/ppt/notesSlides/notesSlide27.xml" ContentType="application/vnd.openxmlformats-officedocument.presentationml.notesSlide+xml"/>
  <Override PartName="/ppt/tags/tag32.xml" ContentType="application/vnd.openxmlformats-officedocument.presentationml.tags+xml"/>
  <Override PartName="/ppt/notesSlides/notesSlide28.xml" ContentType="application/vnd.openxmlformats-officedocument.presentationml.notesSlide+xml"/>
  <Override PartName="/ppt/tags/tag33.xml" ContentType="application/vnd.openxmlformats-officedocument.presentationml.tags+xml"/>
  <Override PartName="/ppt/notesSlides/notesSlide29.xml" ContentType="application/vnd.openxmlformats-officedocument.presentationml.notesSlide+xml"/>
  <Override PartName="/ppt/tags/tag34.xml" ContentType="application/vnd.openxmlformats-officedocument.presentationml.tags+xml"/>
  <Override PartName="/ppt/notesSlides/notesSlide30.xml" ContentType="application/vnd.openxmlformats-officedocument.presentationml.notesSlide+xml"/>
  <Override PartName="/ppt/tags/tag35.xml" ContentType="application/vnd.openxmlformats-officedocument.presentationml.tags+xml"/>
  <Override PartName="/ppt/notesSlides/notesSlide31.xml" ContentType="application/vnd.openxmlformats-officedocument.presentationml.notesSlide+xml"/>
  <Override PartName="/ppt/tags/tag36.xml" ContentType="application/vnd.openxmlformats-officedocument.presentationml.tags+xml"/>
  <Override PartName="/ppt/notesSlides/notesSlide32.xml" ContentType="application/vnd.openxmlformats-officedocument.presentationml.notesSlide+xml"/>
  <Override PartName="/ppt/tags/tag37.xml" ContentType="application/vnd.openxmlformats-officedocument.presentationml.tags+xml"/>
  <Override PartName="/ppt/notesSlides/notesSlide33.xml" ContentType="application/vnd.openxmlformats-officedocument.presentationml.notesSlide+xml"/>
  <Override PartName="/ppt/tags/tag38.xml" ContentType="application/vnd.openxmlformats-officedocument.presentationml.tags+xml"/>
  <Override PartName="/ppt/notesSlides/notesSlide34.xml" ContentType="application/vnd.openxmlformats-officedocument.presentationml.notesSlide+xml"/>
  <Override PartName="/ppt/tags/tag39.xml" ContentType="application/vnd.openxmlformats-officedocument.presentationml.tags+xml"/>
  <Override PartName="/ppt/notesSlides/notesSlide35.xml" ContentType="application/vnd.openxmlformats-officedocument.presentationml.notesSlide+xml"/>
  <Override PartName="/ppt/tags/tag40.xml" ContentType="application/vnd.openxmlformats-officedocument.presentationml.tags+xml"/>
  <Override PartName="/ppt/notesSlides/notesSlide36.xml" ContentType="application/vnd.openxmlformats-officedocument.presentationml.notesSlide+xml"/>
  <Override PartName="/ppt/tags/tag41.xml" ContentType="application/vnd.openxmlformats-officedocument.presentationml.tags+xml"/>
  <Override PartName="/ppt/notesSlides/notesSlide37.xml" ContentType="application/vnd.openxmlformats-officedocument.presentationml.notesSlide+xml"/>
  <Override PartName="/ppt/tags/tag42.xml" ContentType="application/vnd.openxmlformats-officedocument.presentationml.tags+xml"/>
  <Override PartName="/ppt/notesSlides/notesSlide38.xml" ContentType="application/vnd.openxmlformats-officedocument.presentationml.notesSlide+xml"/>
  <Override PartName="/ppt/tags/tag43.xml" ContentType="application/vnd.openxmlformats-officedocument.presentationml.tags+xml"/>
  <Override PartName="/ppt/notesSlides/notesSlide39.xml" ContentType="application/vnd.openxmlformats-officedocument.presentationml.notesSlide+xml"/>
  <Override PartName="/ppt/tags/tag44.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4"/>
    <p:sldMasterId id="2147483790" r:id="rId5"/>
  </p:sldMasterIdLst>
  <p:notesMasterIdLst>
    <p:notesMasterId r:id="rId46"/>
  </p:notesMasterIdLst>
  <p:handoutMasterIdLst>
    <p:handoutMasterId r:id="rId47"/>
  </p:handoutMasterIdLst>
  <p:sldIdLst>
    <p:sldId id="520" r:id="rId6"/>
    <p:sldId id="518" r:id="rId7"/>
    <p:sldId id="510" r:id="rId8"/>
    <p:sldId id="509" r:id="rId9"/>
    <p:sldId id="524" r:id="rId10"/>
    <p:sldId id="511" r:id="rId11"/>
    <p:sldId id="512" r:id="rId12"/>
    <p:sldId id="513" r:id="rId13"/>
    <p:sldId id="514" r:id="rId14"/>
    <p:sldId id="515" r:id="rId15"/>
    <p:sldId id="521" r:id="rId16"/>
    <p:sldId id="517" r:id="rId17"/>
    <p:sldId id="519" r:id="rId18"/>
    <p:sldId id="441" r:id="rId19"/>
    <p:sldId id="442" r:id="rId20"/>
    <p:sldId id="443" r:id="rId21"/>
    <p:sldId id="444" r:id="rId22"/>
    <p:sldId id="445" r:id="rId23"/>
    <p:sldId id="466" r:id="rId24"/>
    <p:sldId id="496" r:id="rId25"/>
    <p:sldId id="468" r:id="rId26"/>
    <p:sldId id="469" r:id="rId27"/>
    <p:sldId id="470" r:id="rId28"/>
    <p:sldId id="471" r:id="rId29"/>
    <p:sldId id="472" r:id="rId30"/>
    <p:sldId id="473" r:id="rId31"/>
    <p:sldId id="498" r:id="rId32"/>
    <p:sldId id="475" r:id="rId33"/>
    <p:sldId id="476" r:id="rId34"/>
    <p:sldId id="499" r:id="rId35"/>
    <p:sldId id="478" r:id="rId36"/>
    <p:sldId id="481" r:id="rId37"/>
    <p:sldId id="480" r:id="rId38"/>
    <p:sldId id="504" r:id="rId39"/>
    <p:sldId id="502" r:id="rId40"/>
    <p:sldId id="505" r:id="rId41"/>
    <p:sldId id="449" r:id="rId42"/>
    <p:sldId id="437" r:id="rId43"/>
    <p:sldId id="446" r:id="rId44"/>
    <p:sldId id="448" r:id="rId45"/>
  </p:sldIdLst>
  <p:sldSz cx="12192000" cy="6858000"/>
  <p:notesSz cx="6858000" cy="9144000"/>
  <p:custDataLst>
    <p:tags r:id="rId4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9F2"/>
    <a:srgbClr val="776AAA"/>
    <a:srgbClr val="008253"/>
    <a:srgbClr val="D6EFEC"/>
    <a:srgbClr val="D9ECE5"/>
    <a:srgbClr val="0E1E42"/>
    <a:srgbClr val="0E1D42"/>
    <a:srgbClr val="4857A6"/>
    <a:srgbClr val="0E1F42"/>
    <a:srgbClr val="45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272FBB2-A62B-4ED6-8E2F-DBE83FCE7022}" v="1" dt="2025-02-05T22:07:52.85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67" autoAdjust="0"/>
    <p:restoredTop sz="77240" autoAdjust="0"/>
  </p:normalViewPr>
  <p:slideViewPr>
    <p:cSldViewPr snapToGrid="0">
      <p:cViewPr varScale="1">
        <p:scale>
          <a:sx n="85" d="100"/>
          <a:sy n="85" d="100"/>
        </p:scale>
        <p:origin x="792" y="90"/>
      </p:cViewPr>
      <p:guideLst>
        <p:guide orient="horz" pos="2160"/>
        <p:guide pos="3840"/>
      </p:guideLst>
    </p:cSldViewPr>
  </p:slideViewPr>
  <p:outlineViewPr>
    <p:cViewPr>
      <p:scale>
        <a:sx n="33" d="100"/>
        <a:sy n="33" d="100"/>
      </p:scale>
      <p:origin x="0" y="-1416"/>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handoutMaster" Target="handoutMasters/handoutMaster1.xml"/><Relationship Id="rId50" Type="http://schemas.openxmlformats.org/officeDocument/2006/relationships/viewProps" Target="viewProps.xml"/><Relationship Id="rId55"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microsoft.com/office/2016/11/relationships/changesInfo" Target="changesInfos/changesInfo1.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ags" Target="tags/tag1.xml"/><Relationship Id="rId8" Type="http://schemas.openxmlformats.org/officeDocument/2006/relationships/slide" Target="slides/slide3.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tine Power" userId="S::martine.power@esa.edu.au::f3410e55-3c0b-475c-b0b5-72038337e5c9" providerId="AD" clId="Web-{F12BF3F8-86EE-6187-9CA3-3722B16C7B6F}"/>
    <pc:docChg chg="modSld">
      <pc:chgData name="Martine Power" userId="S::martine.power@esa.edu.au::f3410e55-3c0b-475c-b0b5-72038337e5c9" providerId="AD" clId="Web-{F12BF3F8-86EE-6187-9CA3-3722B16C7B6F}" dt="2024-10-10T23:28:36.333" v="1"/>
      <pc:docMkLst>
        <pc:docMk/>
      </pc:docMkLst>
      <pc:sldChg chg="modNotes">
        <pc:chgData name="Martine Power" userId="S::martine.power@esa.edu.au::f3410e55-3c0b-475c-b0b5-72038337e5c9" providerId="AD" clId="Web-{F12BF3F8-86EE-6187-9CA3-3722B16C7B6F}" dt="2024-10-10T23:28:36.333" v="1"/>
        <pc:sldMkLst>
          <pc:docMk/>
          <pc:sldMk cId="409148390" sldId="520"/>
        </pc:sldMkLst>
      </pc:sldChg>
    </pc:docChg>
  </pc:docChgLst>
  <pc:docChgLst>
    <pc:chgData name="Kerrie Shanahan" userId="ae473d9f-76e9-476f-892f-2674ea963afc" providerId="ADAL" clId="{0186FDFE-EC4C-4485-AF81-6CBD0998EE98}"/>
    <pc:docChg chg="modSld modMainMaster">
      <pc:chgData name="Kerrie Shanahan" userId="ae473d9f-76e9-476f-892f-2674ea963afc" providerId="ADAL" clId="{0186FDFE-EC4C-4485-AF81-6CBD0998EE98}" dt="2025-02-05T00:21:54.408" v="24" actId="20577"/>
      <pc:docMkLst>
        <pc:docMk/>
      </pc:docMkLst>
      <pc:sldChg chg="modSp mod modNotesTx">
        <pc:chgData name="Kerrie Shanahan" userId="ae473d9f-76e9-476f-892f-2674ea963afc" providerId="ADAL" clId="{0186FDFE-EC4C-4485-AF81-6CBD0998EE98}" dt="2025-02-05T00:21:54.408" v="24" actId="20577"/>
        <pc:sldMkLst>
          <pc:docMk/>
          <pc:sldMk cId="409148390" sldId="520"/>
        </pc:sldMkLst>
        <pc:spChg chg="mod">
          <ac:chgData name="Kerrie Shanahan" userId="ae473d9f-76e9-476f-892f-2674ea963afc" providerId="ADAL" clId="{0186FDFE-EC4C-4485-AF81-6CBD0998EE98}" dt="2025-02-05T00:21:54.408" v="24" actId="20577"/>
          <ac:spMkLst>
            <pc:docMk/>
            <pc:sldMk cId="409148390" sldId="520"/>
            <ac:spMk id="4" creationId="{B659DB08-7D8E-1082-B82B-1E2F333A9A4B}"/>
          </ac:spMkLst>
        </pc:spChg>
      </pc:sldChg>
      <pc:sldMasterChg chg="modSldLayout">
        <pc:chgData name="Kerrie Shanahan" userId="ae473d9f-76e9-476f-892f-2674ea963afc" providerId="ADAL" clId="{0186FDFE-EC4C-4485-AF81-6CBD0998EE98}" dt="2025-02-05T00:20:52.881" v="1" actId="20577"/>
        <pc:sldMasterMkLst>
          <pc:docMk/>
          <pc:sldMasterMk cId="2172787928" sldId="2147483708"/>
        </pc:sldMasterMkLst>
        <pc:sldLayoutChg chg="modSp mod">
          <pc:chgData name="Kerrie Shanahan" userId="ae473d9f-76e9-476f-892f-2674ea963afc" providerId="ADAL" clId="{0186FDFE-EC4C-4485-AF81-6CBD0998EE98}" dt="2025-02-05T00:20:52.881" v="1" actId="20577"/>
          <pc:sldLayoutMkLst>
            <pc:docMk/>
            <pc:sldMasterMk cId="2172787928" sldId="2147483708"/>
            <pc:sldLayoutMk cId="1573458902" sldId="2147483782"/>
          </pc:sldLayoutMkLst>
          <pc:spChg chg="mod">
            <ac:chgData name="Kerrie Shanahan" userId="ae473d9f-76e9-476f-892f-2674ea963afc" providerId="ADAL" clId="{0186FDFE-EC4C-4485-AF81-6CBD0998EE98}" dt="2025-02-05T00:20:52.881" v="1" actId="20577"/>
            <ac:spMkLst>
              <pc:docMk/>
              <pc:sldMasterMk cId="2172787928" sldId="2147483708"/>
              <pc:sldLayoutMk cId="1573458902" sldId="2147483782"/>
              <ac:spMk id="9" creationId="{EC90649E-EB93-B0FB-6C95-870B7B42A8FB}"/>
            </ac:spMkLst>
          </pc:spChg>
        </pc:sldLayoutChg>
      </pc:sldMasterChg>
    </pc:docChg>
  </pc:docChgLst>
  <pc:docChgLst>
    <pc:chgData name="Elaine Stanley" userId="S::elaine.stanley@esa.edu.au::9dfc5ab9-b876-4d2e-b928-2720deac3464" providerId="AD" clId="Web-{F10EDADA-B7C1-CD8B-0B82-0A75159F5089}"/>
    <pc:docChg chg="modSld">
      <pc:chgData name="Elaine Stanley" userId="S::elaine.stanley@esa.edu.au::9dfc5ab9-b876-4d2e-b928-2720deac3464" providerId="AD" clId="Web-{F10EDADA-B7C1-CD8B-0B82-0A75159F5089}" dt="2024-08-29T02:27:02.737" v="5"/>
      <pc:docMkLst>
        <pc:docMk/>
      </pc:docMkLst>
      <pc:sldChg chg="modSp">
        <pc:chgData name="Elaine Stanley" userId="S::elaine.stanley@esa.edu.au::9dfc5ab9-b876-4d2e-b928-2720deac3464" providerId="AD" clId="Web-{F10EDADA-B7C1-CD8B-0B82-0A75159F5089}" dt="2024-08-29T02:25:29.250" v="0" actId="20577"/>
        <pc:sldMkLst>
          <pc:docMk/>
          <pc:sldMk cId="3790191868" sldId="442"/>
        </pc:sldMkLst>
      </pc:sldChg>
      <pc:sldChg chg="modSp">
        <pc:chgData name="Elaine Stanley" userId="S::elaine.stanley@esa.edu.au::9dfc5ab9-b876-4d2e-b928-2720deac3464" providerId="AD" clId="Web-{F10EDADA-B7C1-CD8B-0B82-0A75159F5089}" dt="2024-08-29T02:25:33.188" v="1" actId="20577"/>
        <pc:sldMkLst>
          <pc:docMk/>
          <pc:sldMk cId="1548968196" sldId="443"/>
        </pc:sldMkLst>
      </pc:sldChg>
      <pc:sldChg chg="modNotes">
        <pc:chgData name="Elaine Stanley" userId="S::elaine.stanley@esa.edu.au::9dfc5ab9-b876-4d2e-b928-2720deac3464" providerId="AD" clId="Web-{F10EDADA-B7C1-CD8B-0B82-0A75159F5089}" dt="2024-08-29T02:27:02.737" v="5"/>
        <pc:sldMkLst>
          <pc:docMk/>
          <pc:sldMk cId="240114052" sldId="449"/>
        </pc:sldMkLst>
      </pc:sldChg>
    </pc:docChg>
  </pc:docChgLst>
  <pc:docChgLst>
    <pc:chgData name="Liz Heynes" userId="e5ff50d5-f39a-42f6-9e9f-e790bcc8c38d" providerId="ADAL" clId="{2ECECADB-C146-4C70-8985-4B781A95471A}"/>
    <pc:docChg chg="custSel modSld modMainMaster">
      <pc:chgData name="Liz Heynes" userId="e5ff50d5-f39a-42f6-9e9f-e790bcc8c38d" providerId="ADAL" clId="{2ECECADB-C146-4C70-8985-4B781A95471A}" dt="2024-12-16T01:01:09.224" v="11" actId="115"/>
      <pc:docMkLst>
        <pc:docMk/>
      </pc:docMkLst>
      <pc:sldChg chg="modNotesTx">
        <pc:chgData name="Liz Heynes" userId="e5ff50d5-f39a-42f6-9e9f-e790bcc8c38d" providerId="ADAL" clId="{2ECECADB-C146-4C70-8985-4B781A95471A}" dt="2024-12-16T01:01:09.224" v="11" actId="115"/>
        <pc:sldMkLst>
          <pc:docMk/>
          <pc:sldMk cId="409148390" sldId="520"/>
        </pc:sldMkLst>
      </pc:sldChg>
      <pc:sldMasterChg chg="modSldLayout">
        <pc:chgData name="Liz Heynes" userId="e5ff50d5-f39a-42f6-9e9f-e790bcc8c38d" providerId="ADAL" clId="{2ECECADB-C146-4C70-8985-4B781A95471A}" dt="2024-12-16T00:57:49.928" v="8" actId="14100"/>
        <pc:sldMasterMkLst>
          <pc:docMk/>
          <pc:sldMasterMk cId="2172787928" sldId="2147483708"/>
        </pc:sldMasterMkLst>
        <pc:sldLayoutChg chg="addSp delSp modSp mod">
          <pc:chgData name="Liz Heynes" userId="e5ff50d5-f39a-42f6-9e9f-e790bcc8c38d" providerId="ADAL" clId="{2ECECADB-C146-4C70-8985-4B781A95471A}" dt="2024-12-16T00:57:49.928" v="8" actId="14100"/>
          <pc:sldLayoutMkLst>
            <pc:docMk/>
            <pc:sldMasterMk cId="2172787928" sldId="2147483708"/>
            <pc:sldLayoutMk cId="1573458902" sldId="2147483782"/>
          </pc:sldLayoutMkLst>
          <pc:spChg chg="add mod">
            <ac:chgData name="Liz Heynes" userId="e5ff50d5-f39a-42f6-9e9f-e790bcc8c38d" providerId="ADAL" clId="{2ECECADB-C146-4C70-8985-4B781A95471A}" dt="2024-12-16T00:57:22.253" v="1"/>
            <ac:spMkLst>
              <pc:docMk/>
              <pc:sldMasterMk cId="2172787928" sldId="2147483708"/>
              <pc:sldLayoutMk cId="1573458902" sldId="2147483782"/>
              <ac:spMk id="7" creationId="{2C4AAD96-0B53-F72C-B977-1B968F00487F}"/>
            </ac:spMkLst>
          </pc:spChg>
          <pc:spChg chg="mod">
            <ac:chgData name="Liz Heynes" userId="e5ff50d5-f39a-42f6-9e9f-e790bcc8c38d" providerId="ADAL" clId="{2ECECADB-C146-4C70-8985-4B781A95471A}" dt="2024-12-16T00:57:49.928" v="8" actId="14100"/>
            <ac:spMkLst>
              <pc:docMk/>
              <pc:sldMasterMk cId="2172787928" sldId="2147483708"/>
              <pc:sldLayoutMk cId="1573458902" sldId="2147483782"/>
              <ac:spMk id="9" creationId="{EC90649E-EB93-B0FB-6C95-870B7B42A8FB}"/>
            </ac:spMkLst>
          </pc:spChg>
        </pc:sldLayoutChg>
      </pc:sldMasterChg>
    </pc:docChg>
  </pc:docChgLst>
  <pc:docChgLst>
    <pc:chgData name="Kerrie Shanahan" userId="ae473d9f-76e9-476f-892f-2674ea963afc" providerId="ADAL" clId="{5C08E654-2AF5-4124-8D56-914A446DAC8B}"/>
    <pc:docChg chg="undo custSel modSld modMainMaster">
      <pc:chgData name="Kerrie Shanahan" userId="ae473d9f-76e9-476f-892f-2674ea963afc" providerId="ADAL" clId="{5C08E654-2AF5-4124-8D56-914A446DAC8B}" dt="2024-09-25T02:20:54.755" v="70" actId="255"/>
      <pc:docMkLst>
        <pc:docMk/>
      </pc:docMkLst>
      <pc:sldChg chg="modNotesTx">
        <pc:chgData name="Kerrie Shanahan" userId="ae473d9f-76e9-476f-892f-2674ea963afc" providerId="ADAL" clId="{5C08E654-2AF5-4124-8D56-914A446DAC8B}" dt="2024-09-16T05:04:04.186" v="0"/>
        <pc:sldMkLst>
          <pc:docMk/>
          <pc:sldMk cId="4263359036" sldId="418"/>
        </pc:sldMkLst>
      </pc:sldChg>
      <pc:sldChg chg="modNotesTx">
        <pc:chgData name="Kerrie Shanahan" userId="ae473d9f-76e9-476f-892f-2674ea963afc" providerId="ADAL" clId="{5C08E654-2AF5-4124-8D56-914A446DAC8B}" dt="2024-09-16T05:04:30.149" v="1" actId="20577"/>
        <pc:sldMkLst>
          <pc:docMk/>
          <pc:sldMk cId="3790191868" sldId="442"/>
        </pc:sldMkLst>
      </pc:sldChg>
      <pc:sldChg chg="modSp mod modNotesTx">
        <pc:chgData name="Kerrie Shanahan" userId="ae473d9f-76e9-476f-892f-2674ea963afc" providerId="ADAL" clId="{5C08E654-2AF5-4124-8D56-914A446DAC8B}" dt="2024-09-25T02:20:54.755" v="70" actId="255"/>
        <pc:sldMkLst>
          <pc:docMk/>
          <pc:sldMk cId="240114052" sldId="449"/>
        </pc:sldMkLst>
      </pc:sldChg>
      <pc:sldChg chg="modNotesTx">
        <pc:chgData name="Kerrie Shanahan" userId="ae473d9f-76e9-476f-892f-2674ea963afc" providerId="ADAL" clId="{5C08E654-2AF5-4124-8D56-914A446DAC8B}" dt="2024-09-16T05:05:00.443" v="3" actId="20577"/>
        <pc:sldMkLst>
          <pc:docMk/>
          <pc:sldMk cId="3461911102" sldId="469"/>
        </pc:sldMkLst>
      </pc:sldChg>
      <pc:sldChg chg="modNotesTx">
        <pc:chgData name="Kerrie Shanahan" userId="ae473d9f-76e9-476f-892f-2674ea963afc" providerId="ADAL" clId="{5C08E654-2AF5-4124-8D56-914A446DAC8B}" dt="2024-09-16T05:05:06.196" v="5" actId="20577"/>
        <pc:sldMkLst>
          <pc:docMk/>
          <pc:sldMk cId="3868218024" sldId="470"/>
        </pc:sldMkLst>
      </pc:sldChg>
      <pc:sldChg chg="modNotesTx">
        <pc:chgData name="Kerrie Shanahan" userId="ae473d9f-76e9-476f-892f-2674ea963afc" providerId="ADAL" clId="{5C08E654-2AF5-4124-8D56-914A446DAC8B}" dt="2024-09-16T05:05:11.108" v="7" actId="20577"/>
        <pc:sldMkLst>
          <pc:docMk/>
          <pc:sldMk cId="2325795097" sldId="471"/>
        </pc:sldMkLst>
      </pc:sldChg>
      <pc:sldChg chg="mod modClrScheme chgLayout modNotesTx">
        <pc:chgData name="Kerrie Shanahan" userId="ae473d9f-76e9-476f-892f-2674ea963afc" providerId="ADAL" clId="{5C08E654-2AF5-4124-8D56-914A446DAC8B}" dt="2024-09-16T05:16:23.538" v="46" actId="700"/>
        <pc:sldMkLst>
          <pc:docMk/>
          <pc:sldMk cId="908412850" sldId="475"/>
        </pc:sldMkLst>
      </pc:sldChg>
      <pc:sldChg chg="mod modClrScheme chgLayout modNotesTx">
        <pc:chgData name="Kerrie Shanahan" userId="ae473d9f-76e9-476f-892f-2674ea963afc" providerId="ADAL" clId="{5C08E654-2AF5-4124-8D56-914A446DAC8B}" dt="2024-09-16T05:16:29.981" v="47" actId="700"/>
        <pc:sldMkLst>
          <pc:docMk/>
          <pc:sldMk cId="1716554648" sldId="476"/>
        </pc:sldMkLst>
      </pc:sldChg>
      <pc:sldChg chg="mod modClrScheme chgLayout modNotesTx">
        <pc:chgData name="Kerrie Shanahan" userId="ae473d9f-76e9-476f-892f-2674ea963afc" providerId="ADAL" clId="{5C08E654-2AF5-4124-8D56-914A446DAC8B}" dt="2024-09-16T06:10:16.659" v="65" actId="20577"/>
        <pc:sldMkLst>
          <pc:docMk/>
          <pc:sldMk cId="2664320030" sldId="478"/>
        </pc:sldMkLst>
      </pc:sldChg>
      <pc:sldChg chg="mod modClrScheme chgLayout modNotesTx">
        <pc:chgData name="Kerrie Shanahan" userId="ae473d9f-76e9-476f-892f-2674ea963afc" providerId="ADAL" clId="{5C08E654-2AF5-4124-8D56-914A446DAC8B}" dt="2024-09-16T05:20:48.009" v="57" actId="700"/>
        <pc:sldMkLst>
          <pc:docMk/>
          <pc:sldMk cId="1559763415" sldId="481"/>
        </pc:sldMkLst>
      </pc:sldChg>
      <pc:sldChg chg="mod modClrScheme chgLayout modNotesTx">
        <pc:chgData name="Kerrie Shanahan" userId="ae473d9f-76e9-476f-892f-2674ea963afc" providerId="ADAL" clId="{5C08E654-2AF5-4124-8D56-914A446DAC8B}" dt="2024-09-16T05:16:36.043" v="48" actId="700"/>
        <pc:sldMkLst>
          <pc:docMk/>
          <pc:sldMk cId="2230884598" sldId="499"/>
        </pc:sldMkLst>
      </pc:sldChg>
      <pc:sldChg chg="mod modClrScheme chgLayout">
        <pc:chgData name="Kerrie Shanahan" userId="ae473d9f-76e9-476f-892f-2674ea963afc" providerId="ADAL" clId="{5C08E654-2AF5-4124-8D56-914A446DAC8B}" dt="2024-09-16T05:18:25.047" v="52" actId="700"/>
        <pc:sldMkLst>
          <pc:docMk/>
          <pc:sldMk cId="3426776120" sldId="502"/>
        </pc:sldMkLst>
      </pc:sldChg>
      <pc:sldChg chg="modNotesTx">
        <pc:chgData name="Kerrie Shanahan" userId="ae473d9f-76e9-476f-892f-2674ea963afc" providerId="ADAL" clId="{5C08E654-2AF5-4124-8D56-914A446DAC8B}" dt="2024-09-16T05:07:45.068" v="22" actId="20577"/>
        <pc:sldMkLst>
          <pc:docMk/>
          <pc:sldMk cId="945680467" sldId="504"/>
        </pc:sldMkLst>
      </pc:sldChg>
      <pc:sldChg chg="mod modClrScheme chgLayout modNotesTx">
        <pc:chgData name="Kerrie Shanahan" userId="ae473d9f-76e9-476f-892f-2674ea963afc" providerId="ADAL" clId="{5C08E654-2AF5-4124-8D56-914A446DAC8B}" dt="2024-09-16T05:16:51.119" v="49" actId="700"/>
        <pc:sldMkLst>
          <pc:docMk/>
          <pc:sldMk cId="48479127" sldId="505"/>
        </pc:sldMkLst>
      </pc:sldChg>
      <pc:sldMasterChg chg="addSldLayout modSldLayout">
        <pc:chgData name="Kerrie Shanahan" userId="ae473d9f-76e9-476f-892f-2674ea963afc" providerId="ADAL" clId="{5C08E654-2AF5-4124-8D56-914A446DAC8B}" dt="2024-09-16T05:15:58.905" v="45"/>
        <pc:sldMasterMkLst>
          <pc:docMk/>
          <pc:sldMasterMk cId="2172787928" sldId="2147483708"/>
        </pc:sldMasterMkLst>
        <pc:sldLayoutChg chg="addSp delSp modSp add mod modTransition">
          <pc:chgData name="Kerrie Shanahan" userId="ae473d9f-76e9-476f-892f-2674ea963afc" providerId="ADAL" clId="{5C08E654-2AF5-4124-8D56-914A446DAC8B}" dt="2024-09-16T05:15:58.905" v="45"/>
          <pc:sldLayoutMkLst>
            <pc:docMk/>
            <pc:sldMasterMk cId="2172787928" sldId="2147483708"/>
            <pc:sldLayoutMk cId="4049861296" sldId="2147483781"/>
          </pc:sldLayoutMkLst>
        </pc:sldLayoutChg>
      </pc:sldMasterChg>
    </pc:docChg>
  </pc:docChgLst>
  <pc:docChgLst>
    <pc:chgData name="Emma Durbridge" userId="fa194594-074f-43bd-8de7-d322108f10cf" providerId="ADAL" clId="{9724F5C6-F528-4F63-83BE-EFB490F0E1B1}"/>
    <pc:docChg chg="modSld">
      <pc:chgData name="Emma Durbridge" userId="fa194594-074f-43bd-8de7-d322108f10cf" providerId="ADAL" clId="{9724F5C6-F528-4F63-83BE-EFB490F0E1B1}" dt="2024-10-18T02:09:52.802" v="0"/>
      <pc:docMkLst>
        <pc:docMk/>
      </pc:docMkLst>
      <pc:sldChg chg="modNotesTx">
        <pc:chgData name="Emma Durbridge" userId="fa194594-074f-43bd-8de7-d322108f10cf" providerId="ADAL" clId="{9724F5C6-F528-4F63-83BE-EFB490F0E1B1}" dt="2024-10-18T02:09:52.802" v="0"/>
        <pc:sldMkLst>
          <pc:docMk/>
          <pc:sldMk cId="409148390" sldId="520"/>
        </pc:sldMkLst>
      </pc:sldChg>
    </pc:docChg>
  </pc:docChgLst>
  <pc:docChgLst>
    <pc:chgData name="Kerrie Shanahan" userId="ae473d9f-76e9-476f-892f-2674ea963afc" providerId="ADAL" clId="{22D39C3E-6AD6-49EB-943D-7CE7D491456F}"/>
    <pc:docChg chg="undo custSel delSld modSld">
      <pc:chgData name="Kerrie Shanahan" userId="ae473d9f-76e9-476f-892f-2674ea963afc" providerId="ADAL" clId="{22D39C3E-6AD6-49EB-943D-7CE7D491456F}" dt="2024-10-08T04:52:07.519" v="146" actId="20577"/>
      <pc:docMkLst>
        <pc:docMk/>
      </pc:docMkLst>
      <pc:sldChg chg="modSp mod">
        <pc:chgData name="Kerrie Shanahan" userId="ae473d9f-76e9-476f-892f-2674ea963afc" providerId="ADAL" clId="{22D39C3E-6AD6-49EB-943D-7CE7D491456F}" dt="2024-10-07T00:46:36.253" v="27" actId="1076"/>
        <pc:sldMkLst>
          <pc:docMk/>
          <pc:sldMk cId="1550106778" sldId="444"/>
        </pc:sldMkLst>
      </pc:sldChg>
      <pc:sldChg chg="modSp mod modNotesTx">
        <pc:chgData name="Kerrie Shanahan" userId="ae473d9f-76e9-476f-892f-2674ea963afc" providerId="ADAL" clId="{22D39C3E-6AD6-49EB-943D-7CE7D491456F}" dt="2024-10-07T00:46:19.591" v="22" actId="1076"/>
        <pc:sldMkLst>
          <pc:docMk/>
          <pc:sldMk cId="2708634835" sldId="445"/>
        </pc:sldMkLst>
      </pc:sldChg>
      <pc:sldChg chg="addSp delSp modSp mod">
        <pc:chgData name="Kerrie Shanahan" userId="ae473d9f-76e9-476f-892f-2674ea963afc" providerId="ADAL" clId="{22D39C3E-6AD6-49EB-943D-7CE7D491456F}" dt="2024-10-07T00:47:21.723" v="38"/>
        <pc:sldMkLst>
          <pc:docMk/>
          <pc:sldMk cId="908412850" sldId="475"/>
        </pc:sldMkLst>
      </pc:sldChg>
      <pc:sldChg chg="addSp delSp modSp mod">
        <pc:chgData name="Kerrie Shanahan" userId="ae473d9f-76e9-476f-892f-2674ea963afc" providerId="ADAL" clId="{22D39C3E-6AD6-49EB-943D-7CE7D491456F}" dt="2024-10-07T00:47:29.215" v="40"/>
        <pc:sldMkLst>
          <pc:docMk/>
          <pc:sldMk cId="1716554648" sldId="476"/>
        </pc:sldMkLst>
      </pc:sldChg>
      <pc:sldChg chg="modSp mod">
        <pc:chgData name="Kerrie Shanahan" userId="ae473d9f-76e9-476f-892f-2674ea963afc" providerId="ADAL" clId="{22D39C3E-6AD6-49EB-943D-7CE7D491456F}" dt="2024-10-07T00:47:13.654" v="34" actId="1076"/>
        <pc:sldMkLst>
          <pc:docMk/>
          <pc:sldMk cId="2230884598" sldId="499"/>
        </pc:sldMkLst>
      </pc:sldChg>
      <pc:sldChg chg="modSp modNotesTx">
        <pc:chgData name="Kerrie Shanahan" userId="ae473d9f-76e9-476f-892f-2674ea963afc" providerId="ADAL" clId="{22D39C3E-6AD6-49EB-943D-7CE7D491456F}" dt="2024-10-07T00:45:10.263" v="1" actId="14826"/>
        <pc:sldMkLst>
          <pc:docMk/>
          <pc:sldMk cId="3580694833" sldId="510"/>
        </pc:sldMkLst>
      </pc:sldChg>
      <pc:sldChg chg="modNotesTx">
        <pc:chgData name="Kerrie Shanahan" userId="ae473d9f-76e9-476f-892f-2674ea963afc" providerId="ADAL" clId="{22D39C3E-6AD6-49EB-943D-7CE7D491456F}" dt="2024-10-08T03:15:14.826" v="42"/>
        <pc:sldMkLst>
          <pc:docMk/>
          <pc:sldMk cId="2491177883" sldId="512"/>
        </pc:sldMkLst>
      </pc:sldChg>
      <pc:sldChg chg="del">
        <pc:chgData name="Kerrie Shanahan" userId="ae473d9f-76e9-476f-892f-2674ea963afc" providerId="ADAL" clId="{22D39C3E-6AD6-49EB-943D-7CE7D491456F}" dt="2024-10-07T22:30:25.178" v="41" actId="2696"/>
        <pc:sldMkLst>
          <pc:docMk/>
          <pc:sldMk cId="3791891907" sldId="516"/>
        </pc:sldMkLst>
      </pc:sldChg>
      <pc:sldChg chg="modNotesTx">
        <pc:chgData name="Kerrie Shanahan" userId="ae473d9f-76e9-476f-892f-2674ea963afc" providerId="ADAL" clId="{22D39C3E-6AD6-49EB-943D-7CE7D491456F}" dt="2024-10-08T04:51:01.374" v="109" actId="20577"/>
        <pc:sldMkLst>
          <pc:docMk/>
          <pc:sldMk cId="1921910358" sldId="517"/>
        </pc:sldMkLst>
      </pc:sldChg>
      <pc:sldChg chg="modSp mod modNotesTx">
        <pc:chgData name="Kerrie Shanahan" userId="ae473d9f-76e9-476f-892f-2674ea963afc" providerId="ADAL" clId="{22D39C3E-6AD6-49EB-943D-7CE7D491456F}" dt="2024-10-08T04:48:46.689" v="57" actId="20577"/>
        <pc:sldMkLst>
          <pc:docMk/>
          <pc:sldMk cId="1797789494" sldId="518"/>
        </pc:sldMkLst>
      </pc:sldChg>
      <pc:sldChg chg="modNotesTx">
        <pc:chgData name="Kerrie Shanahan" userId="ae473d9f-76e9-476f-892f-2674ea963afc" providerId="ADAL" clId="{22D39C3E-6AD6-49EB-943D-7CE7D491456F}" dt="2024-10-08T04:52:07.519" v="146" actId="20577"/>
        <pc:sldMkLst>
          <pc:docMk/>
          <pc:sldMk cId="3324446923" sldId="519"/>
        </pc:sldMkLst>
      </pc:sldChg>
      <pc:sldMasterChg chg="delSldLayout">
        <pc:chgData name="Kerrie Shanahan" userId="ae473d9f-76e9-476f-892f-2674ea963afc" providerId="ADAL" clId="{22D39C3E-6AD6-49EB-943D-7CE7D491456F}" dt="2024-10-07T22:30:25.178" v="41" actId="2696"/>
        <pc:sldMasterMkLst>
          <pc:docMk/>
          <pc:sldMasterMk cId="2172787928" sldId="2147483708"/>
        </pc:sldMasterMkLst>
        <pc:sldLayoutChg chg="del">
          <pc:chgData name="Kerrie Shanahan" userId="ae473d9f-76e9-476f-892f-2674ea963afc" providerId="ADAL" clId="{22D39C3E-6AD6-49EB-943D-7CE7D491456F}" dt="2024-10-07T22:30:25.178" v="41" actId="2696"/>
          <pc:sldLayoutMkLst>
            <pc:docMk/>
            <pc:sldMasterMk cId="2172787928" sldId="2147483708"/>
            <pc:sldLayoutMk cId="1387722420" sldId="2147483787"/>
          </pc:sldLayoutMkLst>
        </pc:sldLayoutChg>
      </pc:sldMasterChg>
    </pc:docChg>
  </pc:docChgLst>
  <pc:docChgLst>
    <pc:chgData name="Kerrie Shanahan" userId="ae473d9f-76e9-476f-892f-2674ea963afc" providerId="ADAL" clId="{BF9DAF7C-45A3-44A2-A4E9-CD103BD7976C}"/>
    <pc:docChg chg="custSel modSld modMainMaster">
      <pc:chgData name="Kerrie Shanahan" userId="ae473d9f-76e9-476f-892f-2674ea963afc" providerId="ADAL" clId="{BF9DAF7C-45A3-44A2-A4E9-CD103BD7976C}" dt="2024-09-10T02:10:25.217" v="144" actId="20577"/>
      <pc:docMkLst>
        <pc:docMk/>
      </pc:docMkLst>
      <pc:sldChg chg="modNotesTx">
        <pc:chgData name="Kerrie Shanahan" userId="ae473d9f-76e9-476f-892f-2674ea963afc" providerId="ADAL" clId="{BF9DAF7C-45A3-44A2-A4E9-CD103BD7976C}" dt="2024-09-03T04:45:38.397" v="114" actId="20577"/>
        <pc:sldMkLst>
          <pc:docMk/>
          <pc:sldMk cId="4150549256" sldId="437"/>
        </pc:sldMkLst>
      </pc:sldChg>
      <pc:sldChg chg="modNotesTx">
        <pc:chgData name="Kerrie Shanahan" userId="ae473d9f-76e9-476f-892f-2674ea963afc" providerId="ADAL" clId="{BF9DAF7C-45A3-44A2-A4E9-CD103BD7976C}" dt="2024-09-03T04:35:55.912" v="2" actId="20577"/>
        <pc:sldMkLst>
          <pc:docMk/>
          <pc:sldMk cId="3790191868" sldId="442"/>
        </pc:sldMkLst>
      </pc:sldChg>
      <pc:sldChg chg="modNotesTx">
        <pc:chgData name="Kerrie Shanahan" userId="ae473d9f-76e9-476f-892f-2674ea963afc" providerId="ADAL" clId="{BF9DAF7C-45A3-44A2-A4E9-CD103BD7976C}" dt="2024-09-03T04:36:28.041" v="6" actId="20577"/>
        <pc:sldMkLst>
          <pc:docMk/>
          <pc:sldMk cId="1548968196" sldId="443"/>
        </pc:sldMkLst>
      </pc:sldChg>
      <pc:sldChg chg="modSp mod modNotesTx">
        <pc:chgData name="Kerrie Shanahan" userId="ae473d9f-76e9-476f-892f-2674ea963afc" providerId="ADAL" clId="{BF9DAF7C-45A3-44A2-A4E9-CD103BD7976C}" dt="2024-09-03T04:46:14.101" v="132"/>
        <pc:sldMkLst>
          <pc:docMk/>
          <pc:sldMk cId="349643366" sldId="446"/>
        </pc:sldMkLst>
      </pc:sldChg>
      <pc:sldChg chg="modNotesTx">
        <pc:chgData name="Kerrie Shanahan" userId="ae473d9f-76e9-476f-892f-2674ea963afc" providerId="ADAL" clId="{BF9DAF7C-45A3-44A2-A4E9-CD103BD7976C}" dt="2024-09-03T04:45:00.377" v="100" actId="20577"/>
        <pc:sldMkLst>
          <pc:docMk/>
          <pc:sldMk cId="240114052" sldId="449"/>
        </pc:sldMkLst>
      </pc:sldChg>
      <pc:sldChg chg="modNotesTx">
        <pc:chgData name="Kerrie Shanahan" userId="ae473d9f-76e9-476f-892f-2674ea963afc" providerId="ADAL" clId="{BF9DAF7C-45A3-44A2-A4E9-CD103BD7976C}" dt="2024-09-03T04:37:06.156" v="7"/>
        <pc:sldMkLst>
          <pc:docMk/>
          <pc:sldMk cId="536094152" sldId="466"/>
        </pc:sldMkLst>
      </pc:sldChg>
      <pc:sldChg chg="modNotesTx">
        <pc:chgData name="Kerrie Shanahan" userId="ae473d9f-76e9-476f-892f-2674ea963afc" providerId="ADAL" clId="{BF9DAF7C-45A3-44A2-A4E9-CD103BD7976C}" dt="2024-09-03T04:37:48.239" v="9"/>
        <pc:sldMkLst>
          <pc:docMk/>
          <pc:sldMk cId="3096463887" sldId="468"/>
        </pc:sldMkLst>
      </pc:sldChg>
      <pc:sldChg chg="modNotesTx">
        <pc:chgData name="Kerrie Shanahan" userId="ae473d9f-76e9-476f-892f-2674ea963afc" providerId="ADAL" clId="{BF9DAF7C-45A3-44A2-A4E9-CD103BD7976C}" dt="2024-09-03T04:37:59.604" v="10"/>
        <pc:sldMkLst>
          <pc:docMk/>
          <pc:sldMk cId="3461911102" sldId="469"/>
        </pc:sldMkLst>
      </pc:sldChg>
      <pc:sldChg chg="modNotesTx">
        <pc:chgData name="Kerrie Shanahan" userId="ae473d9f-76e9-476f-892f-2674ea963afc" providerId="ADAL" clId="{BF9DAF7C-45A3-44A2-A4E9-CD103BD7976C}" dt="2024-09-03T04:38:12.091" v="11"/>
        <pc:sldMkLst>
          <pc:docMk/>
          <pc:sldMk cId="3868218024" sldId="470"/>
        </pc:sldMkLst>
      </pc:sldChg>
      <pc:sldChg chg="modNotesTx">
        <pc:chgData name="Kerrie Shanahan" userId="ae473d9f-76e9-476f-892f-2674ea963afc" providerId="ADAL" clId="{BF9DAF7C-45A3-44A2-A4E9-CD103BD7976C}" dt="2024-09-03T04:38:23.706" v="12"/>
        <pc:sldMkLst>
          <pc:docMk/>
          <pc:sldMk cId="2325795097" sldId="471"/>
        </pc:sldMkLst>
      </pc:sldChg>
      <pc:sldChg chg="modNotesTx">
        <pc:chgData name="Kerrie Shanahan" userId="ae473d9f-76e9-476f-892f-2674ea963afc" providerId="ADAL" clId="{BF9DAF7C-45A3-44A2-A4E9-CD103BD7976C}" dt="2024-09-03T04:38:34.976" v="13"/>
        <pc:sldMkLst>
          <pc:docMk/>
          <pc:sldMk cId="2806691242" sldId="472"/>
        </pc:sldMkLst>
      </pc:sldChg>
      <pc:sldChg chg="modNotesTx">
        <pc:chgData name="Kerrie Shanahan" userId="ae473d9f-76e9-476f-892f-2674ea963afc" providerId="ADAL" clId="{BF9DAF7C-45A3-44A2-A4E9-CD103BD7976C}" dt="2024-09-03T04:38:46.437" v="14"/>
        <pc:sldMkLst>
          <pc:docMk/>
          <pc:sldMk cId="2667868244" sldId="473"/>
        </pc:sldMkLst>
      </pc:sldChg>
      <pc:sldChg chg="modNotesTx">
        <pc:chgData name="Kerrie Shanahan" userId="ae473d9f-76e9-476f-892f-2674ea963afc" providerId="ADAL" clId="{BF9DAF7C-45A3-44A2-A4E9-CD103BD7976C}" dt="2024-09-03T04:39:12.725" v="16"/>
        <pc:sldMkLst>
          <pc:docMk/>
          <pc:sldMk cId="908412850" sldId="475"/>
        </pc:sldMkLst>
      </pc:sldChg>
      <pc:sldChg chg="modNotesTx">
        <pc:chgData name="Kerrie Shanahan" userId="ae473d9f-76e9-476f-892f-2674ea963afc" providerId="ADAL" clId="{BF9DAF7C-45A3-44A2-A4E9-CD103BD7976C}" dt="2024-09-03T04:39:24" v="17"/>
        <pc:sldMkLst>
          <pc:docMk/>
          <pc:sldMk cId="1716554648" sldId="476"/>
        </pc:sldMkLst>
      </pc:sldChg>
      <pc:sldChg chg="modNotesTx">
        <pc:chgData name="Kerrie Shanahan" userId="ae473d9f-76e9-476f-892f-2674ea963afc" providerId="ADAL" clId="{BF9DAF7C-45A3-44A2-A4E9-CD103BD7976C}" dt="2024-09-03T04:40:15.328" v="22"/>
        <pc:sldMkLst>
          <pc:docMk/>
          <pc:sldMk cId="2664320030" sldId="478"/>
        </pc:sldMkLst>
      </pc:sldChg>
      <pc:sldChg chg="modNotesTx">
        <pc:chgData name="Kerrie Shanahan" userId="ae473d9f-76e9-476f-892f-2674ea963afc" providerId="ADAL" clId="{BF9DAF7C-45A3-44A2-A4E9-CD103BD7976C}" dt="2024-09-03T04:42:44.462" v="62" actId="20577"/>
        <pc:sldMkLst>
          <pc:docMk/>
          <pc:sldMk cId="3005270447" sldId="480"/>
        </pc:sldMkLst>
      </pc:sldChg>
      <pc:sldChg chg="modNotesTx">
        <pc:chgData name="Kerrie Shanahan" userId="ae473d9f-76e9-476f-892f-2674ea963afc" providerId="ADAL" clId="{BF9DAF7C-45A3-44A2-A4E9-CD103BD7976C}" dt="2024-09-03T04:42:13.568" v="60" actId="20577"/>
        <pc:sldMkLst>
          <pc:docMk/>
          <pc:sldMk cId="1559763415" sldId="481"/>
        </pc:sldMkLst>
      </pc:sldChg>
      <pc:sldChg chg="modNotesTx">
        <pc:chgData name="Kerrie Shanahan" userId="ae473d9f-76e9-476f-892f-2674ea963afc" providerId="ADAL" clId="{BF9DAF7C-45A3-44A2-A4E9-CD103BD7976C}" dt="2024-09-03T04:37:20.265" v="8"/>
        <pc:sldMkLst>
          <pc:docMk/>
          <pc:sldMk cId="4152176365" sldId="496"/>
        </pc:sldMkLst>
      </pc:sldChg>
      <pc:sldChg chg="modNotesTx">
        <pc:chgData name="Kerrie Shanahan" userId="ae473d9f-76e9-476f-892f-2674ea963afc" providerId="ADAL" clId="{BF9DAF7C-45A3-44A2-A4E9-CD103BD7976C}" dt="2024-09-03T04:38:59.248" v="15"/>
        <pc:sldMkLst>
          <pc:docMk/>
          <pc:sldMk cId="3577013097" sldId="498"/>
        </pc:sldMkLst>
      </pc:sldChg>
      <pc:sldChg chg="modNotesTx">
        <pc:chgData name="Kerrie Shanahan" userId="ae473d9f-76e9-476f-892f-2674ea963afc" providerId="ADAL" clId="{BF9DAF7C-45A3-44A2-A4E9-CD103BD7976C}" dt="2024-09-03T04:39:33.275" v="18"/>
        <pc:sldMkLst>
          <pc:docMk/>
          <pc:sldMk cId="2230884598" sldId="499"/>
        </pc:sldMkLst>
      </pc:sldChg>
      <pc:sldChg chg="modNotesTx">
        <pc:chgData name="Kerrie Shanahan" userId="ae473d9f-76e9-476f-892f-2674ea963afc" providerId="ADAL" clId="{BF9DAF7C-45A3-44A2-A4E9-CD103BD7976C}" dt="2024-09-03T04:43:19.483" v="77"/>
        <pc:sldMkLst>
          <pc:docMk/>
          <pc:sldMk cId="3426776120" sldId="502"/>
        </pc:sldMkLst>
      </pc:sldChg>
      <pc:sldChg chg="modNotesTx">
        <pc:chgData name="Kerrie Shanahan" userId="ae473d9f-76e9-476f-892f-2674ea963afc" providerId="ADAL" clId="{BF9DAF7C-45A3-44A2-A4E9-CD103BD7976C}" dt="2024-09-03T04:43:06.421" v="76" actId="20577"/>
        <pc:sldMkLst>
          <pc:docMk/>
          <pc:sldMk cId="945680467" sldId="504"/>
        </pc:sldMkLst>
      </pc:sldChg>
      <pc:sldChg chg="modNotesTx">
        <pc:chgData name="Kerrie Shanahan" userId="ae473d9f-76e9-476f-892f-2674ea963afc" providerId="ADAL" clId="{BF9DAF7C-45A3-44A2-A4E9-CD103BD7976C}" dt="2024-09-03T04:43:41.800" v="78"/>
        <pc:sldMkLst>
          <pc:docMk/>
          <pc:sldMk cId="48479127" sldId="505"/>
        </pc:sldMkLst>
      </pc:sldChg>
      <pc:sldMasterChg chg="modSldLayout">
        <pc:chgData name="Kerrie Shanahan" userId="ae473d9f-76e9-476f-892f-2674ea963afc" providerId="ADAL" clId="{BF9DAF7C-45A3-44A2-A4E9-CD103BD7976C}" dt="2024-09-10T02:10:25.217" v="144" actId="20577"/>
        <pc:sldMasterMkLst>
          <pc:docMk/>
          <pc:sldMasterMk cId="2172787928" sldId="2147483708"/>
        </pc:sldMasterMkLst>
        <pc:sldLayoutChg chg="delSp modSp mod">
          <pc:chgData name="Kerrie Shanahan" userId="ae473d9f-76e9-476f-892f-2674ea963afc" providerId="ADAL" clId="{BF9DAF7C-45A3-44A2-A4E9-CD103BD7976C}" dt="2024-09-03T04:44:02.044" v="82" actId="1076"/>
          <pc:sldLayoutMkLst>
            <pc:docMk/>
            <pc:sldMasterMk cId="2172787928" sldId="2147483708"/>
            <pc:sldLayoutMk cId="3276783575" sldId="2147483715"/>
          </pc:sldLayoutMkLst>
        </pc:sldLayoutChg>
        <pc:sldLayoutChg chg="modSp mod">
          <pc:chgData name="Kerrie Shanahan" userId="ae473d9f-76e9-476f-892f-2674ea963afc" providerId="ADAL" clId="{BF9DAF7C-45A3-44A2-A4E9-CD103BD7976C}" dt="2024-09-10T02:10:25.217" v="144" actId="20577"/>
          <pc:sldLayoutMkLst>
            <pc:docMk/>
            <pc:sldMasterMk cId="2172787928" sldId="2147483708"/>
            <pc:sldLayoutMk cId="1787566143" sldId="2147483765"/>
          </pc:sldLayoutMkLst>
        </pc:sldLayoutChg>
        <pc:sldLayoutChg chg="delSp modSp mod">
          <pc:chgData name="Kerrie Shanahan" userId="ae473d9f-76e9-476f-892f-2674ea963afc" providerId="ADAL" clId="{BF9DAF7C-45A3-44A2-A4E9-CD103BD7976C}" dt="2024-09-03T04:44:23.442" v="86" actId="1076"/>
          <pc:sldLayoutMkLst>
            <pc:docMk/>
            <pc:sldMasterMk cId="2172787928" sldId="2147483708"/>
            <pc:sldLayoutMk cId="3410214754" sldId="2147483774"/>
          </pc:sldLayoutMkLst>
        </pc:sldLayoutChg>
      </pc:sldMasterChg>
    </pc:docChg>
  </pc:docChgLst>
  <pc:docChgLst>
    <pc:chgData name="Kerrie Shanahan" userId="ae473d9f-76e9-476f-892f-2674ea963afc" providerId="ADAL" clId="{00152268-2712-43DA-A0B4-4CC2A97421A0}"/>
    <pc:docChg chg="custSel delSld modSld modMainMaster">
      <pc:chgData name="Kerrie Shanahan" userId="ae473d9f-76e9-476f-892f-2674ea963afc" providerId="ADAL" clId="{00152268-2712-43DA-A0B4-4CC2A97421A0}" dt="2024-10-01T23:59:59.036" v="265"/>
      <pc:docMkLst>
        <pc:docMk/>
      </pc:docMkLst>
      <pc:sldChg chg="del">
        <pc:chgData name="Kerrie Shanahan" userId="ae473d9f-76e9-476f-892f-2674ea963afc" providerId="ADAL" clId="{00152268-2712-43DA-A0B4-4CC2A97421A0}" dt="2024-10-01T01:44:10.320" v="2" actId="2696"/>
        <pc:sldMkLst>
          <pc:docMk/>
          <pc:sldMk cId="4263359036" sldId="418"/>
        </pc:sldMkLst>
      </pc:sldChg>
      <pc:sldChg chg="modSp mod modNotesTx">
        <pc:chgData name="Kerrie Shanahan" userId="ae473d9f-76e9-476f-892f-2674ea963afc" providerId="ADAL" clId="{00152268-2712-43DA-A0B4-4CC2A97421A0}" dt="2024-10-01T23:57:41.217" v="244"/>
        <pc:sldMkLst>
          <pc:docMk/>
          <pc:sldMk cId="1652726119" sldId="509"/>
        </pc:sldMkLst>
      </pc:sldChg>
      <pc:sldChg chg="addSp delSp modSp mod modNotesTx">
        <pc:chgData name="Kerrie Shanahan" userId="ae473d9f-76e9-476f-892f-2674ea963afc" providerId="ADAL" clId="{00152268-2712-43DA-A0B4-4CC2A97421A0}" dt="2024-10-01T23:55:35.345" v="243"/>
        <pc:sldMkLst>
          <pc:docMk/>
          <pc:sldMk cId="3580694833" sldId="510"/>
        </pc:sldMkLst>
      </pc:sldChg>
      <pc:sldChg chg="modSp mod modNotesTx">
        <pc:chgData name="Kerrie Shanahan" userId="ae473d9f-76e9-476f-892f-2674ea963afc" providerId="ADAL" clId="{00152268-2712-43DA-A0B4-4CC2A97421A0}" dt="2024-10-01T23:58:17.866" v="257"/>
        <pc:sldMkLst>
          <pc:docMk/>
          <pc:sldMk cId="702303488" sldId="511"/>
        </pc:sldMkLst>
      </pc:sldChg>
      <pc:sldChg chg="modSp mod modNotesTx">
        <pc:chgData name="Kerrie Shanahan" userId="ae473d9f-76e9-476f-892f-2674ea963afc" providerId="ADAL" clId="{00152268-2712-43DA-A0B4-4CC2A97421A0}" dt="2024-10-01T23:58:36.808" v="259"/>
        <pc:sldMkLst>
          <pc:docMk/>
          <pc:sldMk cId="2491177883" sldId="512"/>
        </pc:sldMkLst>
      </pc:sldChg>
      <pc:sldChg chg="modSp mod modNotesTx">
        <pc:chgData name="Kerrie Shanahan" userId="ae473d9f-76e9-476f-892f-2674ea963afc" providerId="ADAL" clId="{00152268-2712-43DA-A0B4-4CC2A97421A0}" dt="2024-10-01T23:58:55.747" v="260"/>
        <pc:sldMkLst>
          <pc:docMk/>
          <pc:sldMk cId="868684786" sldId="513"/>
        </pc:sldMkLst>
      </pc:sldChg>
      <pc:sldChg chg="modSp mod modNotesTx">
        <pc:chgData name="Kerrie Shanahan" userId="ae473d9f-76e9-476f-892f-2674ea963afc" providerId="ADAL" clId="{00152268-2712-43DA-A0B4-4CC2A97421A0}" dt="2024-10-01T23:59:22.086" v="261"/>
        <pc:sldMkLst>
          <pc:docMk/>
          <pc:sldMk cId="1259779433" sldId="514"/>
        </pc:sldMkLst>
      </pc:sldChg>
      <pc:sldChg chg="modNotesTx">
        <pc:chgData name="Kerrie Shanahan" userId="ae473d9f-76e9-476f-892f-2674ea963afc" providerId="ADAL" clId="{00152268-2712-43DA-A0B4-4CC2A97421A0}" dt="2024-10-01T23:59:48.014" v="264"/>
        <pc:sldMkLst>
          <pc:docMk/>
          <pc:sldMk cId="1971552586" sldId="515"/>
        </pc:sldMkLst>
      </pc:sldChg>
      <pc:sldChg chg="modNotesTx">
        <pc:chgData name="Kerrie Shanahan" userId="ae473d9f-76e9-476f-892f-2674ea963afc" providerId="ADAL" clId="{00152268-2712-43DA-A0B4-4CC2A97421A0}" dt="2024-10-01T23:59:59.036" v="265"/>
        <pc:sldMkLst>
          <pc:docMk/>
          <pc:sldMk cId="3791891907" sldId="516"/>
        </pc:sldMkLst>
      </pc:sldChg>
      <pc:sldChg chg="modSp mod modNotesTx">
        <pc:chgData name="Kerrie Shanahan" userId="ae473d9f-76e9-476f-892f-2674ea963afc" providerId="ADAL" clId="{00152268-2712-43DA-A0B4-4CC2A97421A0}" dt="2024-10-01T23:53:24.717" v="205" actId="20577"/>
        <pc:sldMkLst>
          <pc:docMk/>
          <pc:sldMk cId="409148390" sldId="520"/>
        </pc:sldMkLst>
      </pc:sldChg>
      <pc:sldMasterChg chg="delSldLayout modSldLayout">
        <pc:chgData name="Kerrie Shanahan" userId="ae473d9f-76e9-476f-892f-2674ea963afc" providerId="ADAL" clId="{00152268-2712-43DA-A0B4-4CC2A97421A0}" dt="2024-10-01T02:26:06.202" v="15" actId="1076"/>
        <pc:sldMasterMkLst>
          <pc:docMk/>
          <pc:sldMasterMk cId="2172787928" sldId="2147483708"/>
        </pc:sldMasterMkLst>
        <pc:sldLayoutChg chg="del">
          <pc:chgData name="Kerrie Shanahan" userId="ae473d9f-76e9-476f-892f-2674ea963afc" providerId="ADAL" clId="{00152268-2712-43DA-A0B4-4CC2A97421A0}" dt="2024-10-01T01:44:10.320" v="2" actId="2696"/>
          <pc:sldLayoutMkLst>
            <pc:docMk/>
            <pc:sldMasterMk cId="2172787928" sldId="2147483708"/>
            <pc:sldLayoutMk cId="1787566143" sldId="2147483765"/>
          </pc:sldLayoutMkLst>
        </pc:sldLayoutChg>
        <pc:sldLayoutChg chg="modSp mod">
          <pc:chgData name="Kerrie Shanahan" userId="ae473d9f-76e9-476f-892f-2674ea963afc" providerId="ADAL" clId="{00152268-2712-43DA-A0B4-4CC2A97421A0}" dt="2024-10-01T01:44:02.215" v="1" actId="20577"/>
          <pc:sldLayoutMkLst>
            <pc:docMk/>
            <pc:sldMasterMk cId="2172787928" sldId="2147483708"/>
            <pc:sldLayoutMk cId="1573458902" sldId="2147483782"/>
          </pc:sldLayoutMkLst>
        </pc:sldLayoutChg>
        <pc:sldLayoutChg chg="addSp delSp modSp mod">
          <pc:chgData name="Kerrie Shanahan" userId="ae473d9f-76e9-476f-892f-2674ea963afc" providerId="ADAL" clId="{00152268-2712-43DA-A0B4-4CC2A97421A0}" dt="2024-10-01T02:25:53.591" v="13" actId="1076"/>
          <pc:sldLayoutMkLst>
            <pc:docMk/>
            <pc:sldMasterMk cId="2172787928" sldId="2147483708"/>
            <pc:sldLayoutMk cId="1992912164" sldId="2147483785"/>
          </pc:sldLayoutMkLst>
        </pc:sldLayoutChg>
        <pc:sldLayoutChg chg="addSp delSp modSp mod">
          <pc:chgData name="Kerrie Shanahan" userId="ae473d9f-76e9-476f-892f-2674ea963afc" providerId="ADAL" clId="{00152268-2712-43DA-A0B4-4CC2A97421A0}" dt="2024-10-01T02:26:06.202" v="15" actId="1076"/>
          <pc:sldLayoutMkLst>
            <pc:docMk/>
            <pc:sldMasterMk cId="2172787928" sldId="2147483708"/>
            <pc:sldLayoutMk cId="326557008" sldId="2147483786"/>
          </pc:sldLayoutMkLst>
        </pc:sldLayoutChg>
      </pc:sldMasterChg>
    </pc:docChg>
  </pc:docChgLst>
  <pc:docChgLst>
    <pc:chgData name="Liz Heynes" userId="e5ff50d5-f39a-42f6-9e9f-e790bcc8c38d" providerId="ADAL" clId="{2272FBB2-A62B-4ED6-8E2F-DBE83FCE7022}"/>
    <pc:docChg chg="custSel modSld">
      <pc:chgData name="Liz Heynes" userId="e5ff50d5-f39a-42f6-9e9f-e790bcc8c38d" providerId="ADAL" clId="{2272FBB2-A62B-4ED6-8E2F-DBE83FCE7022}" dt="2025-02-05T22:08:23.463" v="46" actId="20577"/>
      <pc:docMkLst>
        <pc:docMk/>
      </pc:docMkLst>
      <pc:sldChg chg="modSp mod">
        <pc:chgData name="Liz Heynes" userId="e5ff50d5-f39a-42f6-9e9f-e790bcc8c38d" providerId="ADAL" clId="{2272FBB2-A62B-4ED6-8E2F-DBE83FCE7022}" dt="2025-02-05T22:07:27.487" v="28" actId="1035"/>
        <pc:sldMkLst>
          <pc:docMk/>
          <pc:sldMk cId="3662316055" sldId="441"/>
        </pc:sldMkLst>
        <pc:spChg chg="mod">
          <ac:chgData name="Liz Heynes" userId="e5ff50d5-f39a-42f6-9e9f-e790bcc8c38d" providerId="ADAL" clId="{2272FBB2-A62B-4ED6-8E2F-DBE83FCE7022}" dt="2025-02-05T22:07:27.487" v="28" actId="1035"/>
          <ac:spMkLst>
            <pc:docMk/>
            <pc:sldMk cId="3662316055" sldId="441"/>
            <ac:spMk id="4" creationId="{DFA8163B-DA64-924A-B4D9-41EA437843E9}"/>
          </ac:spMkLst>
        </pc:spChg>
        <pc:spChg chg="mod">
          <ac:chgData name="Liz Heynes" userId="e5ff50d5-f39a-42f6-9e9f-e790bcc8c38d" providerId="ADAL" clId="{2272FBB2-A62B-4ED6-8E2F-DBE83FCE7022}" dt="2025-02-05T22:07:21.997" v="14" actId="1035"/>
          <ac:spMkLst>
            <pc:docMk/>
            <pc:sldMk cId="3662316055" sldId="441"/>
            <ac:spMk id="5" creationId="{D8947796-C86B-7B4C-95FE-FF93BD835AA4}"/>
          </ac:spMkLst>
        </pc:spChg>
      </pc:sldChg>
      <pc:sldChg chg="modSp mod">
        <pc:chgData name="Liz Heynes" userId="e5ff50d5-f39a-42f6-9e9f-e790bcc8c38d" providerId="ADAL" clId="{2272FBB2-A62B-4ED6-8E2F-DBE83FCE7022}" dt="2025-02-05T22:08:23.463" v="46" actId="20577"/>
        <pc:sldMkLst>
          <pc:docMk/>
          <pc:sldMk cId="240114052" sldId="449"/>
        </pc:sldMkLst>
        <pc:spChg chg="mod">
          <ac:chgData name="Liz Heynes" userId="e5ff50d5-f39a-42f6-9e9f-e790bcc8c38d" providerId="ADAL" clId="{2272FBB2-A62B-4ED6-8E2F-DBE83FCE7022}" dt="2025-02-05T22:08:23.463" v="46" actId="20577"/>
          <ac:spMkLst>
            <pc:docMk/>
            <pc:sldMk cId="240114052" sldId="449"/>
            <ac:spMk id="15" creationId="{FEF56E00-20D0-7B04-298B-7C4916FFA3F0}"/>
          </ac:spMkLst>
        </pc:spChg>
      </pc:sldChg>
      <pc:sldChg chg="addSp delSp modSp mod">
        <pc:chgData name="Liz Heynes" userId="e5ff50d5-f39a-42f6-9e9f-e790bcc8c38d" providerId="ADAL" clId="{2272FBB2-A62B-4ED6-8E2F-DBE83FCE7022}" dt="2025-02-05T22:08:01.242" v="38" actId="20577"/>
        <pc:sldMkLst>
          <pc:docMk/>
          <pc:sldMk cId="536094152" sldId="466"/>
        </pc:sldMkLst>
        <pc:spChg chg="del">
          <ac:chgData name="Liz Heynes" userId="e5ff50d5-f39a-42f6-9e9f-e790bcc8c38d" providerId="ADAL" clId="{2272FBB2-A62B-4ED6-8E2F-DBE83FCE7022}" dt="2025-02-05T22:07:52.482" v="29" actId="478"/>
          <ac:spMkLst>
            <pc:docMk/>
            <pc:sldMk cId="536094152" sldId="466"/>
            <ac:spMk id="3" creationId="{7B38CF86-13F9-E847-6CC6-3C59D859C312}"/>
          </ac:spMkLst>
        </pc:spChg>
        <pc:spChg chg="add mod">
          <ac:chgData name="Liz Heynes" userId="e5ff50d5-f39a-42f6-9e9f-e790bcc8c38d" providerId="ADAL" clId="{2272FBB2-A62B-4ED6-8E2F-DBE83FCE7022}" dt="2025-02-05T22:08:01.242" v="38" actId="20577"/>
          <ac:spMkLst>
            <pc:docMk/>
            <pc:sldMk cId="536094152" sldId="466"/>
            <ac:spMk id="4" creationId="{E7C9D491-C86A-9E4B-B546-DC5F655C022F}"/>
          </ac:spMkLst>
        </pc:spChg>
      </pc:sldChg>
    </pc:docChg>
  </pc:docChgLst>
  <pc:docChgLst>
    <pc:chgData name="Rebecca McEwan" userId="ff810c5d-fc8a-4cb6-9b96-8b31b958f764" providerId="ADAL" clId="{8EADFB56-2D8A-413E-8B4B-5A2BF21093AB}"/>
    <pc:docChg chg="undo custSel modSld">
      <pc:chgData name="Rebecca McEwan" userId="ff810c5d-fc8a-4cb6-9b96-8b31b958f764" providerId="ADAL" clId="{8EADFB56-2D8A-413E-8B4B-5A2BF21093AB}" dt="2024-10-07T22:48:18.728" v="917" actId="20577"/>
      <pc:docMkLst>
        <pc:docMk/>
      </pc:docMkLst>
      <pc:sldChg chg="addSp delSp modSp mod modNotesTx">
        <pc:chgData name="Rebecca McEwan" userId="ff810c5d-fc8a-4cb6-9b96-8b31b958f764" providerId="ADAL" clId="{8EADFB56-2D8A-413E-8B4B-5A2BF21093AB}" dt="2024-10-07T22:48:18.728" v="917" actId="20577"/>
        <pc:sldMkLst>
          <pc:docMk/>
          <pc:sldMk cId="1921910358" sldId="517"/>
        </pc:sldMkLst>
      </pc:sldChg>
      <pc:sldChg chg="addSp delSp modSp mod modNotesTx">
        <pc:chgData name="Rebecca McEwan" userId="ff810c5d-fc8a-4cb6-9b96-8b31b958f764" providerId="ADAL" clId="{8EADFB56-2D8A-413E-8B4B-5A2BF21093AB}" dt="2024-10-07T22:45:24.788" v="915" actId="20577"/>
        <pc:sldMkLst>
          <pc:docMk/>
          <pc:sldMk cId="1797789494" sldId="518"/>
        </pc:sldMkLst>
      </pc:sldChg>
      <pc:sldChg chg="addSp delSp modSp mod modNotesTx">
        <pc:chgData name="Rebecca McEwan" userId="ff810c5d-fc8a-4cb6-9b96-8b31b958f764" providerId="ADAL" clId="{8EADFB56-2D8A-413E-8B4B-5A2BF21093AB}" dt="2024-10-01T04:25:47.529" v="837" actId="20577"/>
        <pc:sldMkLst>
          <pc:docMk/>
          <pc:sldMk cId="3324446923" sldId="519"/>
        </pc:sldMkLst>
      </pc:sldChg>
    </pc:docChg>
  </pc:docChgLst>
  <pc:docChgLst>
    <pc:chgData name="Kerrie Shanahan" userId="ae473d9f-76e9-476f-892f-2674ea963afc" providerId="ADAL" clId="{4534841D-5416-45F3-A62B-9591F51A08EF}"/>
    <pc:docChg chg="undo custSel delSld modSld modMainMaster">
      <pc:chgData name="Kerrie Shanahan" userId="ae473d9f-76e9-476f-892f-2674ea963afc" providerId="ADAL" clId="{4534841D-5416-45F3-A62B-9591F51A08EF}" dt="2024-08-20T23:37:28.758" v="954" actId="20577"/>
      <pc:docMkLst>
        <pc:docMk/>
      </pc:docMkLst>
      <pc:sldChg chg="modSp mod">
        <pc:chgData name="Kerrie Shanahan" userId="ae473d9f-76e9-476f-892f-2674ea963afc" providerId="ADAL" clId="{4534841D-5416-45F3-A62B-9591F51A08EF}" dt="2024-08-13T00:28:45.217" v="17" actId="20577"/>
        <pc:sldMkLst>
          <pc:docMk/>
          <pc:sldMk cId="4263359036" sldId="418"/>
        </pc:sldMkLst>
      </pc:sldChg>
      <pc:sldChg chg="del">
        <pc:chgData name="Kerrie Shanahan" userId="ae473d9f-76e9-476f-892f-2674ea963afc" providerId="ADAL" clId="{4534841D-5416-45F3-A62B-9591F51A08EF}" dt="2024-08-20T03:37:34.731" v="207" actId="2696"/>
        <pc:sldMkLst>
          <pc:docMk/>
          <pc:sldMk cId="3170670630" sldId="422"/>
        </pc:sldMkLst>
      </pc:sldChg>
      <pc:sldChg chg="del">
        <pc:chgData name="Kerrie Shanahan" userId="ae473d9f-76e9-476f-892f-2674ea963afc" providerId="ADAL" clId="{4534841D-5416-45F3-A62B-9591F51A08EF}" dt="2024-08-20T03:37:37.853" v="208" actId="2696"/>
        <pc:sldMkLst>
          <pc:docMk/>
          <pc:sldMk cId="3738253787" sldId="424"/>
        </pc:sldMkLst>
      </pc:sldChg>
      <pc:sldChg chg="modSp modNotesTx">
        <pc:chgData name="Kerrie Shanahan" userId="ae473d9f-76e9-476f-892f-2674ea963afc" providerId="ADAL" clId="{4534841D-5416-45F3-A62B-9591F51A08EF}" dt="2024-08-20T23:30:37.731" v="929" actId="14826"/>
        <pc:sldMkLst>
          <pc:docMk/>
          <pc:sldMk cId="4150549256" sldId="437"/>
        </pc:sldMkLst>
      </pc:sldChg>
      <pc:sldChg chg="modSp mod modNotesTx">
        <pc:chgData name="Kerrie Shanahan" userId="ae473d9f-76e9-476f-892f-2674ea963afc" providerId="ADAL" clId="{4534841D-5416-45F3-A62B-9591F51A08EF}" dt="2024-08-20T23:35:57.877" v="931" actId="20577"/>
        <pc:sldMkLst>
          <pc:docMk/>
          <pc:sldMk cId="3662316055" sldId="441"/>
        </pc:sldMkLst>
      </pc:sldChg>
      <pc:sldChg chg="modSp mod modNotesTx">
        <pc:chgData name="Kerrie Shanahan" userId="ae473d9f-76e9-476f-892f-2674ea963afc" providerId="ADAL" clId="{4534841D-5416-45F3-A62B-9591F51A08EF}" dt="2024-08-20T05:35:16.500" v="754" actId="113"/>
        <pc:sldMkLst>
          <pc:docMk/>
          <pc:sldMk cId="3790191868" sldId="442"/>
        </pc:sldMkLst>
      </pc:sldChg>
      <pc:sldChg chg="addSp delSp modSp mod modNotesTx">
        <pc:chgData name="Kerrie Shanahan" userId="ae473d9f-76e9-476f-892f-2674ea963afc" providerId="ADAL" clId="{4534841D-5416-45F3-A62B-9591F51A08EF}" dt="2024-08-20T05:37:21.896" v="820" actId="113"/>
        <pc:sldMkLst>
          <pc:docMk/>
          <pc:sldMk cId="1548968196" sldId="443"/>
        </pc:sldMkLst>
      </pc:sldChg>
      <pc:sldChg chg="addSp delSp modSp mod modNotesTx">
        <pc:chgData name="Kerrie Shanahan" userId="ae473d9f-76e9-476f-892f-2674ea963afc" providerId="ADAL" clId="{4534841D-5416-45F3-A62B-9591F51A08EF}" dt="2024-08-20T05:35:33.508" v="756"/>
        <pc:sldMkLst>
          <pc:docMk/>
          <pc:sldMk cId="1550106778" sldId="444"/>
        </pc:sldMkLst>
      </pc:sldChg>
      <pc:sldChg chg="addSp delSp modSp mod modNotesTx">
        <pc:chgData name="Kerrie Shanahan" userId="ae473d9f-76e9-476f-892f-2674ea963afc" providerId="ADAL" clId="{4534841D-5416-45F3-A62B-9591F51A08EF}" dt="2024-08-20T05:37:18.207" v="819" actId="113"/>
        <pc:sldMkLst>
          <pc:docMk/>
          <pc:sldMk cId="2708634835" sldId="445"/>
        </pc:sldMkLst>
      </pc:sldChg>
      <pc:sldChg chg="modNotesTx">
        <pc:chgData name="Kerrie Shanahan" userId="ae473d9f-76e9-476f-892f-2674ea963afc" providerId="ADAL" clId="{4534841D-5416-45F3-A62B-9591F51A08EF}" dt="2024-08-20T05:37:00.236" v="809" actId="113"/>
        <pc:sldMkLst>
          <pc:docMk/>
          <pc:sldMk cId="349643366" sldId="446"/>
        </pc:sldMkLst>
      </pc:sldChg>
      <pc:sldChg chg="addSp delSp modSp mod modNotesTx">
        <pc:chgData name="Kerrie Shanahan" userId="ae473d9f-76e9-476f-892f-2674ea963afc" providerId="ADAL" clId="{4534841D-5416-45F3-A62B-9591F51A08EF}" dt="2024-08-20T23:28:25.786" v="928" actId="20577"/>
        <pc:sldMkLst>
          <pc:docMk/>
          <pc:sldMk cId="240114052" sldId="449"/>
        </pc:sldMkLst>
      </pc:sldChg>
      <pc:sldChg chg="addSp delSp modSp mod modNotesTx">
        <pc:chgData name="Kerrie Shanahan" userId="ae473d9f-76e9-476f-892f-2674ea963afc" providerId="ADAL" clId="{4534841D-5416-45F3-A62B-9591F51A08EF}" dt="2024-08-20T05:35:39.729" v="758" actId="20577"/>
        <pc:sldMkLst>
          <pc:docMk/>
          <pc:sldMk cId="536094152" sldId="466"/>
        </pc:sldMkLst>
      </pc:sldChg>
      <pc:sldChg chg="modSp mod modNotesTx">
        <pc:chgData name="Kerrie Shanahan" userId="ae473d9f-76e9-476f-892f-2674ea963afc" providerId="ADAL" clId="{4534841D-5416-45F3-A62B-9591F51A08EF}" dt="2024-08-20T05:35:54.979" v="762" actId="20577"/>
        <pc:sldMkLst>
          <pc:docMk/>
          <pc:sldMk cId="3096463887" sldId="468"/>
        </pc:sldMkLst>
      </pc:sldChg>
      <pc:sldChg chg="addSp delSp modSp mod modNotesTx">
        <pc:chgData name="Kerrie Shanahan" userId="ae473d9f-76e9-476f-892f-2674ea963afc" providerId="ADAL" clId="{4534841D-5416-45F3-A62B-9591F51A08EF}" dt="2024-08-20T05:37:30.900" v="822" actId="20577"/>
        <pc:sldMkLst>
          <pc:docMk/>
          <pc:sldMk cId="3461911102" sldId="469"/>
        </pc:sldMkLst>
      </pc:sldChg>
      <pc:sldChg chg="addSp delSp modSp mod modNotesTx">
        <pc:chgData name="Kerrie Shanahan" userId="ae473d9f-76e9-476f-892f-2674ea963afc" providerId="ADAL" clId="{4534841D-5416-45F3-A62B-9591F51A08EF}" dt="2024-08-20T05:37:34.215" v="824" actId="20577"/>
        <pc:sldMkLst>
          <pc:docMk/>
          <pc:sldMk cId="3868218024" sldId="470"/>
        </pc:sldMkLst>
      </pc:sldChg>
      <pc:sldChg chg="modSp mod modNotesTx">
        <pc:chgData name="Kerrie Shanahan" userId="ae473d9f-76e9-476f-892f-2674ea963afc" providerId="ADAL" clId="{4534841D-5416-45F3-A62B-9591F51A08EF}" dt="2024-08-20T05:37:37.529" v="826" actId="20577"/>
        <pc:sldMkLst>
          <pc:docMk/>
          <pc:sldMk cId="2325795097" sldId="471"/>
        </pc:sldMkLst>
      </pc:sldChg>
      <pc:sldChg chg="addSp delSp modSp mod modNotesTx">
        <pc:chgData name="Kerrie Shanahan" userId="ae473d9f-76e9-476f-892f-2674ea963afc" providerId="ADAL" clId="{4534841D-5416-45F3-A62B-9591F51A08EF}" dt="2024-08-20T05:35:59.871" v="764" actId="20577"/>
        <pc:sldMkLst>
          <pc:docMk/>
          <pc:sldMk cId="2806691242" sldId="472"/>
        </pc:sldMkLst>
      </pc:sldChg>
      <pc:sldChg chg="addSp delSp modSp mod modNotesTx">
        <pc:chgData name="Kerrie Shanahan" userId="ae473d9f-76e9-476f-892f-2674ea963afc" providerId="ADAL" clId="{4534841D-5416-45F3-A62B-9591F51A08EF}" dt="2024-08-20T05:36:03.107" v="766" actId="20577"/>
        <pc:sldMkLst>
          <pc:docMk/>
          <pc:sldMk cId="2667868244" sldId="473"/>
        </pc:sldMkLst>
      </pc:sldChg>
      <pc:sldChg chg="addSp delSp modSp mod modNotesTx">
        <pc:chgData name="Kerrie Shanahan" userId="ae473d9f-76e9-476f-892f-2674ea963afc" providerId="ADAL" clId="{4534841D-5416-45F3-A62B-9591F51A08EF}" dt="2024-08-20T05:37:45.645" v="828" actId="20577"/>
        <pc:sldMkLst>
          <pc:docMk/>
          <pc:sldMk cId="908412850" sldId="475"/>
        </pc:sldMkLst>
      </pc:sldChg>
      <pc:sldChg chg="addSp delSp modSp mod modNotesTx">
        <pc:chgData name="Kerrie Shanahan" userId="ae473d9f-76e9-476f-892f-2674ea963afc" providerId="ADAL" clId="{4534841D-5416-45F3-A62B-9591F51A08EF}" dt="2024-08-20T05:37:49.024" v="830" actId="20577"/>
        <pc:sldMkLst>
          <pc:docMk/>
          <pc:sldMk cId="1716554648" sldId="476"/>
        </pc:sldMkLst>
      </pc:sldChg>
      <pc:sldChg chg="modSp mod modNotesTx">
        <pc:chgData name="Kerrie Shanahan" userId="ae473d9f-76e9-476f-892f-2674ea963afc" providerId="ADAL" clId="{4534841D-5416-45F3-A62B-9591F51A08EF}" dt="2024-08-20T23:37:28.758" v="954" actId="20577"/>
        <pc:sldMkLst>
          <pc:docMk/>
          <pc:sldMk cId="2664320030" sldId="478"/>
        </pc:sldMkLst>
      </pc:sldChg>
      <pc:sldChg chg="modSp mod modNotesTx">
        <pc:chgData name="Kerrie Shanahan" userId="ae473d9f-76e9-476f-892f-2674ea963afc" providerId="ADAL" clId="{4534841D-5416-45F3-A62B-9591F51A08EF}" dt="2024-08-20T05:36:20.774" v="772" actId="20577"/>
        <pc:sldMkLst>
          <pc:docMk/>
          <pc:sldMk cId="3005270447" sldId="480"/>
        </pc:sldMkLst>
      </pc:sldChg>
      <pc:sldChg chg="modSp mod modNotesTx">
        <pc:chgData name="Kerrie Shanahan" userId="ae473d9f-76e9-476f-892f-2674ea963afc" providerId="ADAL" clId="{4534841D-5416-45F3-A62B-9591F51A08EF}" dt="2024-08-20T23:37:08.748" v="953" actId="20577"/>
        <pc:sldMkLst>
          <pc:docMk/>
          <pc:sldMk cId="1559763415" sldId="481"/>
        </pc:sldMkLst>
      </pc:sldChg>
      <pc:sldChg chg="addSp delSp modSp mod modNotesTx">
        <pc:chgData name="Kerrie Shanahan" userId="ae473d9f-76e9-476f-892f-2674ea963afc" providerId="ADAL" clId="{4534841D-5416-45F3-A62B-9591F51A08EF}" dt="2024-08-20T05:35:43.659" v="760" actId="20577"/>
        <pc:sldMkLst>
          <pc:docMk/>
          <pc:sldMk cId="4152176365" sldId="496"/>
        </pc:sldMkLst>
      </pc:sldChg>
      <pc:sldChg chg="addSp delSp modSp mod modNotesTx">
        <pc:chgData name="Kerrie Shanahan" userId="ae473d9f-76e9-476f-892f-2674ea963afc" providerId="ADAL" clId="{4534841D-5416-45F3-A62B-9591F51A08EF}" dt="2024-08-20T05:36:06.797" v="768" actId="20577"/>
        <pc:sldMkLst>
          <pc:docMk/>
          <pc:sldMk cId="3577013097" sldId="498"/>
        </pc:sldMkLst>
      </pc:sldChg>
      <pc:sldChg chg="addSp delSp modSp mod modNotesTx">
        <pc:chgData name="Kerrie Shanahan" userId="ae473d9f-76e9-476f-892f-2674ea963afc" providerId="ADAL" clId="{4534841D-5416-45F3-A62B-9591F51A08EF}" dt="2024-08-20T05:37:52.373" v="832" actId="20577"/>
        <pc:sldMkLst>
          <pc:docMk/>
          <pc:sldMk cId="2230884598" sldId="499"/>
        </pc:sldMkLst>
      </pc:sldChg>
      <pc:sldChg chg="modNotesTx">
        <pc:chgData name="Kerrie Shanahan" userId="ae473d9f-76e9-476f-892f-2674ea963afc" providerId="ADAL" clId="{4534841D-5416-45F3-A62B-9591F51A08EF}" dt="2024-08-20T23:26:33.945" v="904" actId="20577"/>
        <pc:sldMkLst>
          <pc:docMk/>
          <pc:sldMk cId="3426776120" sldId="502"/>
        </pc:sldMkLst>
      </pc:sldChg>
      <pc:sldChg chg="modSp mod modNotesTx">
        <pc:chgData name="Kerrie Shanahan" userId="ae473d9f-76e9-476f-892f-2674ea963afc" providerId="ADAL" clId="{4534841D-5416-45F3-A62B-9591F51A08EF}" dt="2024-08-20T23:26:45.570" v="911" actId="20577"/>
        <pc:sldMkLst>
          <pc:docMk/>
          <pc:sldMk cId="945680467" sldId="504"/>
        </pc:sldMkLst>
      </pc:sldChg>
      <pc:sldChg chg="modNotesTx">
        <pc:chgData name="Kerrie Shanahan" userId="ae473d9f-76e9-476f-892f-2674ea963afc" providerId="ADAL" clId="{4534841D-5416-45F3-A62B-9591F51A08EF}" dt="2024-08-20T05:22:18.908" v="716" actId="113"/>
        <pc:sldMkLst>
          <pc:docMk/>
          <pc:sldMk cId="48479127" sldId="505"/>
        </pc:sldMkLst>
      </pc:sldChg>
      <pc:sldMasterChg chg="delSldLayout modSldLayout">
        <pc:chgData name="Kerrie Shanahan" userId="ae473d9f-76e9-476f-892f-2674ea963afc" providerId="ADAL" clId="{4534841D-5416-45F3-A62B-9591F51A08EF}" dt="2024-08-20T03:37:37.853" v="208" actId="2696"/>
        <pc:sldMasterMkLst>
          <pc:docMk/>
          <pc:sldMasterMk cId="2172787928" sldId="2147483708"/>
        </pc:sldMasterMkLst>
        <pc:sldLayoutChg chg="modSp mod">
          <pc:chgData name="Kerrie Shanahan" userId="ae473d9f-76e9-476f-892f-2674ea963afc" providerId="ADAL" clId="{4534841D-5416-45F3-A62B-9591F51A08EF}" dt="2024-08-13T00:28:52.950" v="19" actId="20577"/>
          <pc:sldLayoutMkLst>
            <pc:docMk/>
            <pc:sldMasterMk cId="2172787928" sldId="2147483708"/>
            <pc:sldLayoutMk cId="1787566143" sldId="2147483765"/>
          </pc:sldLayoutMkLst>
        </pc:sldLayoutChg>
        <pc:sldLayoutChg chg="modSp del mod">
          <pc:chgData name="Kerrie Shanahan" userId="ae473d9f-76e9-476f-892f-2674ea963afc" providerId="ADAL" clId="{4534841D-5416-45F3-A62B-9591F51A08EF}" dt="2024-08-20T03:37:34.731" v="207" actId="2696"/>
          <pc:sldLayoutMkLst>
            <pc:docMk/>
            <pc:sldMasterMk cId="2172787928" sldId="2147483708"/>
            <pc:sldLayoutMk cId="1185396580" sldId="2147483766"/>
          </pc:sldLayoutMkLst>
        </pc:sldLayoutChg>
        <pc:sldLayoutChg chg="modSp del mod">
          <pc:chgData name="Kerrie Shanahan" userId="ae473d9f-76e9-476f-892f-2674ea963afc" providerId="ADAL" clId="{4534841D-5416-45F3-A62B-9591F51A08EF}" dt="2024-08-20T03:37:37.853" v="208" actId="2696"/>
          <pc:sldLayoutMkLst>
            <pc:docMk/>
            <pc:sldMasterMk cId="2172787928" sldId="2147483708"/>
            <pc:sldLayoutMk cId="3886550239" sldId="2147483767"/>
          </pc:sldLayoutMkLst>
        </pc:sldLayoutChg>
      </pc:sldMasterChg>
    </pc:docChg>
  </pc:docChgLst>
  <pc:docChgLst>
    <pc:chgData name="Kerrie Shanahan" userId="ae473d9f-76e9-476f-892f-2674ea963afc" providerId="ADAL" clId="{6D7B4B9E-0549-4762-ACE7-A556086DBDAC}"/>
    <pc:docChg chg="undo custSel modSld modMainMaster">
      <pc:chgData name="Kerrie Shanahan" userId="ae473d9f-76e9-476f-892f-2674ea963afc" providerId="ADAL" clId="{6D7B4B9E-0549-4762-ACE7-A556086DBDAC}" dt="2024-08-28T02:19:52.581" v="85"/>
      <pc:docMkLst>
        <pc:docMk/>
      </pc:docMkLst>
      <pc:sldChg chg="modSp">
        <pc:chgData name="Kerrie Shanahan" userId="ae473d9f-76e9-476f-892f-2674ea963afc" providerId="ADAL" clId="{6D7B4B9E-0549-4762-ACE7-A556086DBDAC}" dt="2024-08-28T02:01:05.647" v="0" actId="14826"/>
        <pc:sldMkLst>
          <pc:docMk/>
          <pc:sldMk cId="4150549256" sldId="437"/>
        </pc:sldMkLst>
      </pc:sldChg>
      <pc:sldChg chg="modNotesTx">
        <pc:chgData name="Kerrie Shanahan" userId="ae473d9f-76e9-476f-892f-2674ea963afc" providerId="ADAL" clId="{6D7B4B9E-0549-4762-ACE7-A556086DBDAC}" dt="2024-08-28T02:19:52.581" v="85"/>
        <pc:sldMkLst>
          <pc:docMk/>
          <pc:sldMk cId="349643366" sldId="446"/>
        </pc:sldMkLst>
      </pc:sldChg>
      <pc:sldMasterChg chg="modSldLayout sldLayoutOrd">
        <pc:chgData name="Kerrie Shanahan" userId="ae473d9f-76e9-476f-892f-2674ea963afc" providerId="ADAL" clId="{6D7B4B9E-0549-4762-ACE7-A556086DBDAC}" dt="2024-08-28T02:19:28.315" v="84"/>
        <pc:sldMasterMkLst>
          <pc:docMk/>
          <pc:sldMasterMk cId="2172787928" sldId="2147483708"/>
        </pc:sldMasterMkLst>
        <pc:sldLayoutChg chg="addSp modSp">
          <pc:chgData name="Kerrie Shanahan" userId="ae473d9f-76e9-476f-892f-2674ea963afc" providerId="ADAL" clId="{6D7B4B9E-0549-4762-ACE7-A556086DBDAC}" dt="2024-08-28T02:04:03.234" v="23"/>
          <pc:sldLayoutMkLst>
            <pc:docMk/>
            <pc:sldMasterMk cId="2172787928" sldId="2147483708"/>
            <pc:sldLayoutMk cId="2272416617" sldId="2147483690"/>
          </pc:sldLayoutMkLst>
        </pc:sldLayoutChg>
        <pc:sldLayoutChg chg="addSp modSp">
          <pc:chgData name="Kerrie Shanahan" userId="ae473d9f-76e9-476f-892f-2674ea963afc" providerId="ADAL" clId="{6D7B4B9E-0549-4762-ACE7-A556086DBDAC}" dt="2024-08-28T02:04:10.100" v="25"/>
          <pc:sldLayoutMkLst>
            <pc:docMk/>
            <pc:sldMasterMk cId="2172787928" sldId="2147483708"/>
            <pc:sldLayoutMk cId="830297260" sldId="2147483692"/>
          </pc:sldLayoutMkLst>
        </pc:sldLayoutChg>
        <pc:sldLayoutChg chg="addSp delSp modSp mod">
          <pc:chgData name="Kerrie Shanahan" userId="ae473d9f-76e9-476f-892f-2674ea963afc" providerId="ADAL" clId="{6D7B4B9E-0549-4762-ACE7-A556086DBDAC}" dt="2024-08-28T02:19:00.383" v="80"/>
          <pc:sldLayoutMkLst>
            <pc:docMk/>
            <pc:sldMasterMk cId="2172787928" sldId="2147483708"/>
            <pc:sldLayoutMk cId="3864395886" sldId="2147483696"/>
          </pc:sldLayoutMkLst>
        </pc:sldLayoutChg>
        <pc:sldLayoutChg chg="addSp modSp">
          <pc:chgData name="Kerrie Shanahan" userId="ae473d9f-76e9-476f-892f-2674ea963afc" providerId="ADAL" clId="{6D7B4B9E-0549-4762-ACE7-A556086DBDAC}" dt="2024-08-28T02:04:05.278" v="24"/>
          <pc:sldLayoutMkLst>
            <pc:docMk/>
            <pc:sldMasterMk cId="2172787928" sldId="2147483708"/>
            <pc:sldLayoutMk cId="2156658703" sldId="2147483699"/>
          </pc:sldLayoutMkLst>
        </pc:sldLayoutChg>
        <pc:sldLayoutChg chg="addSp delSp modSp mod">
          <pc:chgData name="Kerrie Shanahan" userId="ae473d9f-76e9-476f-892f-2674ea963afc" providerId="ADAL" clId="{6D7B4B9E-0549-4762-ACE7-A556086DBDAC}" dt="2024-08-28T02:09:58.747" v="59"/>
          <pc:sldLayoutMkLst>
            <pc:docMk/>
            <pc:sldMasterMk cId="2172787928" sldId="2147483708"/>
            <pc:sldLayoutMk cId="3276783575" sldId="2147483715"/>
          </pc:sldLayoutMkLst>
        </pc:sldLayoutChg>
        <pc:sldLayoutChg chg="addSp delSp modSp mod">
          <pc:chgData name="Kerrie Shanahan" userId="ae473d9f-76e9-476f-892f-2674ea963afc" providerId="ADAL" clId="{6D7B4B9E-0549-4762-ACE7-A556086DBDAC}" dt="2024-08-28T02:19:28.315" v="84"/>
          <pc:sldLayoutMkLst>
            <pc:docMk/>
            <pc:sldMasterMk cId="2172787928" sldId="2147483708"/>
            <pc:sldLayoutMk cId="936281495" sldId="2147483743"/>
          </pc:sldLayoutMkLst>
        </pc:sldLayoutChg>
        <pc:sldLayoutChg chg="addSp delSp modSp mod">
          <pc:chgData name="Kerrie Shanahan" userId="ae473d9f-76e9-476f-892f-2674ea963afc" providerId="ADAL" clId="{6D7B4B9E-0549-4762-ACE7-A556086DBDAC}" dt="2024-08-28T02:02:44.469" v="8"/>
          <pc:sldLayoutMkLst>
            <pc:docMk/>
            <pc:sldMasterMk cId="2172787928" sldId="2147483708"/>
            <pc:sldLayoutMk cId="1787566143" sldId="2147483765"/>
          </pc:sldLayoutMkLst>
        </pc:sldLayoutChg>
        <pc:sldLayoutChg chg="addSp modSp">
          <pc:chgData name="Kerrie Shanahan" userId="ae473d9f-76e9-476f-892f-2674ea963afc" providerId="ADAL" clId="{6D7B4B9E-0549-4762-ACE7-A556086DBDAC}" dt="2024-08-28T02:03:21.828" v="9"/>
          <pc:sldLayoutMkLst>
            <pc:docMk/>
            <pc:sldMasterMk cId="2172787928" sldId="2147483708"/>
            <pc:sldLayoutMk cId="1142151318" sldId="2147483768"/>
          </pc:sldLayoutMkLst>
        </pc:sldLayoutChg>
        <pc:sldLayoutChg chg="addSp delSp modSp mod">
          <pc:chgData name="Kerrie Shanahan" userId="ae473d9f-76e9-476f-892f-2674ea963afc" providerId="ADAL" clId="{6D7B4B9E-0549-4762-ACE7-A556086DBDAC}" dt="2024-08-28T02:04:46.192" v="30"/>
          <pc:sldLayoutMkLst>
            <pc:docMk/>
            <pc:sldMasterMk cId="2172787928" sldId="2147483708"/>
            <pc:sldLayoutMk cId="99948327" sldId="2147483769"/>
          </pc:sldLayoutMkLst>
        </pc:sldLayoutChg>
        <pc:sldLayoutChg chg="addSp delSp modSp mod">
          <pc:chgData name="Kerrie Shanahan" userId="ae473d9f-76e9-476f-892f-2674ea963afc" providerId="ADAL" clId="{6D7B4B9E-0549-4762-ACE7-A556086DBDAC}" dt="2024-08-28T02:07:58.706" v="34"/>
          <pc:sldLayoutMkLst>
            <pc:docMk/>
            <pc:sldMasterMk cId="2172787928" sldId="2147483708"/>
            <pc:sldLayoutMk cId="500624972" sldId="2147483770"/>
          </pc:sldLayoutMkLst>
        </pc:sldLayoutChg>
        <pc:sldLayoutChg chg="addSp delSp modSp mod">
          <pc:chgData name="Kerrie Shanahan" userId="ae473d9f-76e9-476f-892f-2674ea963afc" providerId="ADAL" clId="{6D7B4B9E-0549-4762-ACE7-A556086DBDAC}" dt="2024-08-28T02:08:23.334" v="38"/>
          <pc:sldLayoutMkLst>
            <pc:docMk/>
            <pc:sldMasterMk cId="2172787928" sldId="2147483708"/>
            <pc:sldLayoutMk cId="3197712711" sldId="2147483771"/>
          </pc:sldLayoutMkLst>
        </pc:sldLayoutChg>
        <pc:sldLayoutChg chg="addSp delSp modSp mod">
          <pc:chgData name="Kerrie Shanahan" userId="ae473d9f-76e9-476f-892f-2674ea963afc" providerId="ADAL" clId="{6D7B4B9E-0549-4762-ACE7-A556086DBDAC}" dt="2024-08-28T02:08:39.918" v="42"/>
          <pc:sldLayoutMkLst>
            <pc:docMk/>
            <pc:sldMasterMk cId="2172787928" sldId="2147483708"/>
            <pc:sldLayoutMk cId="3076293172" sldId="2147483772"/>
          </pc:sldLayoutMkLst>
        </pc:sldLayoutChg>
        <pc:sldLayoutChg chg="addSp delSp modSp mod ord">
          <pc:chgData name="Kerrie Shanahan" userId="ae473d9f-76e9-476f-892f-2674ea963afc" providerId="ADAL" clId="{6D7B4B9E-0549-4762-ACE7-A556086DBDAC}" dt="2024-08-28T02:08:57.040" v="47"/>
          <pc:sldLayoutMkLst>
            <pc:docMk/>
            <pc:sldMasterMk cId="2172787928" sldId="2147483708"/>
            <pc:sldLayoutMk cId="1256401333" sldId="2147483773"/>
          </pc:sldLayoutMkLst>
        </pc:sldLayoutChg>
        <pc:sldLayoutChg chg="addSp delSp modSp mod">
          <pc:chgData name="Kerrie Shanahan" userId="ae473d9f-76e9-476f-892f-2674ea963afc" providerId="ADAL" clId="{6D7B4B9E-0549-4762-ACE7-A556086DBDAC}" dt="2024-08-28T02:09:17.788" v="51"/>
          <pc:sldLayoutMkLst>
            <pc:docMk/>
            <pc:sldMasterMk cId="2172787928" sldId="2147483708"/>
            <pc:sldLayoutMk cId="3410214754" sldId="2147483774"/>
          </pc:sldLayoutMkLst>
        </pc:sldLayoutChg>
        <pc:sldLayoutChg chg="addSp delSp modSp mod">
          <pc:chgData name="Kerrie Shanahan" userId="ae473d9f-76e9-476f-892f-2674ea963afc" providerId="ADAL" clId="{6D7B4B9E-0549-4762-ACE7-A556086DBDAC}" dt="2024-08-28T02:09:38.703" v="55"/>
          <pc:sldLayoutMkLst>
            <pc:docMk/>
            <pc:sldMasterMk cId="2172787928" sldId="2147483708"/>
            <pc:sldLayoutMk cId="1930116222" sldId="2147483775"/>
          </pc:sldLayoutMkLst>
        </pc:sldLayoutChg>
        <pc:sldLayoutChg chg="addSp delSp modSp mod">
          <pc:chgData name="Kerrie Shanahan" userId="ae473d9f-76e9-476f-892f-2674ea963afc" providerId="ADAL" clId="{6D7B4B9E-0549-4762-ACE7-A556086DBDAC}" dt="2024-08-28T02:17:47.287" v="63"/>
          <pc:sldLayoutMkLst>
            <pc:docMk/>
            <pc:sldMasterMk cId="2172787928" sldId="2147483708"/>
            <pc:sldLayoutMk cId="3263449712" sldId="2147483776"/>
          </pc:sldLayoutMkLst>
        </pc:sldLayoutChg>
        <pc:sldLayoutChg chg="addSp modSp">
          <pc:chgData name="Kerrie Shanahan" userId="ae473d9f-76e9-476f-892f-2674ea963afc" providerId="ADAL" clId="{6D7B4B9E-0549-4762-ACE7-A556086DBDAC}" dt="2024-08-28T02:03:52.186" v="19"/>
          <pc:sldLayoutMkLst>
            <pc:docMk/>
            <pc:sldMasterMk cId="2172787928" sldId="2147483708"/>
            <pc:sldLayoutMk cId="2432345610" sldId="2147483777"/>
          </pc:sldLayoutMkLst>
        </pc:sldLayoutChg>
        <pc:sldLayoutChg chg="addSp delSp modSp mod">
          <pc:chgData name="Kerrie Shanahan" userId="ae473d9f-76e9-476f-892f-2674ea963afc" providerId="ADAL" clId="{6D7B4B9E-0549-4762-ACE7-A556086DBDAC}" dt="2024-08-28T02:18:04.834" v="67"/>
          <pc:sldLayoutMkLst>
            <pc:docMk/>
            <pc:sldMasterMk cId="2172787928" sldId="2147483708"/>
            <pc:sldLayoutMk cId="3072612684" sldId="2147483778"/>
          </pc:sldLayoutMkLst>
        </pc:sldLayoutChg>
        <pc:sldLayoutChg chg="addSp delSp modSp mod">
          <pc:chgData name="Kerrie Shanahan" userId="ae473d9f-76e9-476f-892f-2674ea963afc" providerId="ADAL" clId="{6D7B4B9E-0549-4762-ACE7-A556086DBDAC}" dt="2024-08-28T02:18:28.782" v="76" actId="20577"/>
          <pc:sldLayoutMkLst>
            <pc:docMk/>
            <pc:sldMasterMk cId="2172787928" sldId="2147483708"/>
            <pc:sldLayoutMk cId="4197174195" sldId="2147483779"/>
          </pc:sldLayoutMkLst>
        </pc:sldLayoutChg>
      </pc:sldMasterChg>
    </pc:docChg>
  </pc:docChgLst>
  <pc:docChgLst>
    <pc:chgData name="Rebecca McEwan" userId="S::rebecca.mcewan@esa.edu.au::ff810c5d-fc8a-4cb6-9b96-8b31b958f764" providerId="AD" clId="Web-{AA4246C7-1CA9-71D7-86DB-E1EA4C8BB000}"/>
    <pc:docChg chg="modSld">
      <pc:chgData name="Rebecca McEwan" userId="S::rebecca.mcewan@esa.edu.au::ff810c5d-fc8a-4cb6-9b96-8b31b958f764" providerId="AD" clId="Web-{AA4246C7-1CA9-71D7-86DB-E1EA4C8BB000}" dt="2024-09-16T02:57:12.406" v="29" actId="20577"/>
      <pc:docMkLst>
        <pc:docMk/>
      </pc:docMkLst>
      <pc:sldChg chg="modSp modCm modNotes">
        <pc:chgData name="Rebecca McEwan" userId="S::rebecca.mcewan@esa.edu.au::ff810c5d-fc8a-4cb6-9b96-8b31b958f764" providerId="AD" clId="Web-{AA4246C7-1CA9-71D7-86DB-E1EA4C8BB000}" dt="2024-09-16T02:57:12.406" v="29" actId="20577"/>
        <pc:sldMkLst>
          <pc:docMk/>
          <pc:sldMk cId="3662316055" sldId="441"/>
        </pc:sldMkLst>
        <pc:extLst>
          <p:ext xmlns:p="http://schemas.openxmlformats.org/presentationml/2006/main" uri="{D6D511B9-2390-475A-947B-AFAB55BFBCF1}">
            <pc226:cmChg xmlns:pc226="http://schemas.microsoft.com/office/powerpoint/2022/06/main/command" chg="mod">
              <pc226:chgData name="Rebecca McEwan" userId="S::rebecca.mcewan@esa.edu.au::ff810c5d-fc8a-4cb6-9b96-8b31b958f764" providerId="AD" clId="Web-{AA4246C7-1CA9-71D7-86DB-E1EA4C8BB000}" dt="2024-09-16T02:57:12.406" v="29" actId="20577"/>
              <pc2:cmMkLst xmlns:pc2="http://schemas.microsoft.com/office/powerpoint/2019/9/main/command">
                <pc:docMk/>
                <pc:sldMk cId="3662316055" sldId="441"/>
                <pc2:cmMk id="{67419BE5-0537-4A46-AA50-2B24C583E5FB}"/>
              </pc2:cmMkLst>
            </pc226:cmChg>
          </p:ext>
        </pc:extLst>
      </pc:sldChg>
      <pc:sldChg chg="modNotes">
        <pc:chgData name="Rebecca McEwan" userId="S::rebecca.mcewan@esa.edu.au::ff810c5d-fc8a-4cb6-9b96-8b31b958f764" providerId="AD" clId="Web-{AA4246C7-1CA9-71D7-86DB-E1EA4C8BB000}" dt="2024-09-16T02:55:49.497" v="9"/>
        <pc:sldMkLst>
          <pc:docMk/>
          <pc:sldMk cId="1559763415" sldId="481"/>
        </pc:sldMkLst>
      </pc:sldChg>
    </pc:docChg>
  </pc:docChgLst>
  <pc:docChgLst>
    <pc:chgData name="Liz Heynes" userId="e5ff50d5-f39a-42f6-9e9f-e790bcc8c38d" providerId="ADAL" clId="{232E2F81-100C-4AAC-99AE-5140AC0871BC}"/>
    <pc:docChg chg="undo custSel modSld modMainMaster">
      <pc:chgData name="Liz Heynes" userId="e5ff50d5-f39a-42f6-9e9f-e790bcc8c38d" providerId="ADAL" clId="{232E2F81-100C-4AAC-99AE-5140AC0871BC}" dt="2024-11-28T05:15:37.892" v="1006"/>
      <pc:docMkLst>
        <pc:docMk/>
      </pc:docMkLst>
      <pc:sldChg chg="addSp modSp mod">
        <pc:chgData name="Liz Heynes" userId="e5ff50d5-f39a-42f6-9e9f-e790bcc8c38d" providerId="ADAL" clId="{232E2F81-100C-4AAC-99AE-5140AC0871BC}" dt="2024-11-28T03:49:04.885" v="992" actId="13244"/>
        <pc:sldMkLst>
          <pc:docMk/>
          <pc:sldMk cId="4150549256" sldId="437"/>
        </pc:sldMkLst>
        <pc:spChg chg="add mod">
          <ac:chgData name="Liz Heynes" userId="e5ff50d5-f39a-42f6-9e9f-e790bcc8c38d" providerId="ADAL" clId="{232E2F81-100C-4AAC-99AE-5140AC0871BC}" dt="2024-11-28T03:49:04.885" v="992" actId="13244"/>
          <ac:spMkLst>
            <pc:docMk/>
            <pc:sldMk cId="4150549256" sldId="437"/>
            <ac:spMk id="2" creationId="{DA4D5D5D-1E5D-2818-2A98-876D3A384194}"/>
          </ac:spMkLst>
        </pc:spChg>
        <pc:picChg chg="mod">
          <ac:chgData name="Liz Heynes" userId="e5ff50d5-f39a-42f6-9e9f-e790bcc8c38d" providerId="ADAL" clId="{232E2F81-100C-4AAC-99AE-5140AC0871BC}" dt="2024-11-28T03:10:44.996" v="179" actId="962"/>
          <ac:picMkLst>
            <pc:docMk/>
            <pc:sldMk cId="4150549256" sldId="437"/>
            <ac:picMk id="3" creationId="{1825C2BD-668D-1B47-A307-4478F57E8F9E}"/>
          </ac:picMkLst>
        </pc:picChg>
      </pc:sldChg>
      <pc:sldChg chg="addSp modSp mod">
        <pc:chgData name="Liz Heynes" userId="e5ff50d5-f39a-42f6-9e9f-e790bcc8c38d" providerId="ADAL" clId="{232E2F81-100C-4AAC-99AE-5140AC0871BC}" dt="2024-11-28T03:50:50.840" v="1002" actId="13244"/>
        <pc:sldMkLst>
          <pc:docMk/>
          <pc:sldMk cId="3790191868" sldId="442"/>
        </pc:sldMkLst>
        <pc:spChg chg="add mod">
          <ac:chgData name="Liz Heynes" userId="e5ff50d5-f39a-42f6-9e9f-e790bcc8c38d" providerId="ADAL" clId="{232E2F81-100C-4AAC-99AE-5140AC0871BC}" dt="2024-11-28T03:45:42.037" v="960" actId="13244"/>
          <ac:spMkLst>
            <pc:docMk/>
            <pc:sldMk cId="3790191868" sldId="442"/>
            <ac:spMk id="2" creationId="{90F26D8B-C063-6AB8-373E-2645BA4CC2A1}"/>
          </ac:spMkLst>
        </pc:spChg>
        <pc:spChg chg="mod">
          <ac:chgData name="Liz Heynes" userId="e5ff50d5-f39a-42f6-9e9f-e790bcc8c38d" providerId="ADAL" clId="{232E2F81-100C-4AAC-99AE-5140AC0871BC}" dt="2024-11-28T03:50:03.926" v="1000" actId="13244"/>
          <ac:spMkLst>
            <pc:docMk/>
            <pc:sldMk cId="3790191868" sldId="442"/>
            <ac:spMk id="9" creationId="{50446DF0-3CEB-B7BD-4770-D2C6684ABE29}"/>
          </ac:spMkLst>
        </pc:spChg>
        <pc:spChg chg="mod">
          <ac:chgData name="Liz Heynes" userId="e5ff50d5-f39a-42f6-9e9f-e790bcc8c38d" providerId="ADAL" clId="{232E2F81-100C-4AAC-99AE-5140AC0871BC}" dt="2024-11-28T03:50:06.149" v="1001" actId="13244"/>
          <ac:spMkLst>
            <pc:docMk/>
            <pc:sldMk cId="3790191868" sldId="442"/>
            <ac:spMk id="10" creationId="{98848B8F-5FD6-37AA-11D2-211BE76EE6BE}"/>
          </ac:spMkLst>
        </pc:spChg>
        <pc:spChg chg="mod">
          <ac:chgData name="Liz Heynes" userId="e5ff50d5-f39a-42f6-9e9f-e790bcc8c38d" providerId="ADAL" clId="{232E2F81-100C-4AAC-99AE-5140AC0871BC}" dt="2024-11-28T03:45:59.521" v="962" actId="13244"/>
          <ac:spMkLst>
            <pc:docMk/>
            <pc:sldMk cId="3790191868" sldId="442"/>
            <ac:spMk id="14" creationId="{3D6B669B-E7A8-9295-E598-04DF78720E44}"/>
          </ac:spMkLst>
        </pc:spChg>
        <pc:spChg chg="mod">
          <ac:chgData name="Liz Heynes" userId="e5ff50d5-f39a-42f6-9e9f-e790bcc8c38d" providerId="ADAL" clId="{232E2F81-100C-4AAC-99AE-5140AC0871BC}" dt="2024-11-28T03:50:50.840" v="1002" actId="13244"/>
          <ac:spMkLst>
            <pc:docMk/>
            <pc:sldMk cId="3790191868" sldId="442"/>
            <ac:spMk id="15" creationId="{014D85FE-2889-3455-9FD1-871F081A6B20}"/>
          </ac:spMkLst>
        </pc:spChg>
      </pc:sldChg>
      <pc:sldChg chg="addSp modSp mod">
        <pc:chgData name="Liz Heynes" userId="e5ff50d5-f39a-42f6-9e9f-e790bcc8c38d" providerId="ADAL" clId="{232E2F81-100C-4AAC-99AE-5140AC0871BC}" dt="2024-11-28T03:51:06.669" v="1004" actId="13244"/>
        <pc:sldMkLst>
          <pc:docMk/>
          <pc:sldMk cId="1548968196" sldId="443"/>
        </pc:sldMkLst>
        <pc:spChg chg="add mod">
          <ac:chgData name="Liz Heynes" userId="e5ff50d5-f39a-42f6-9e9f-e790bcc8c38d" providerId="ADAL" clId="{232E2F81-100C-4AAC-99AE-5140AC0871BC}" dt="2024-11-28T03:51:00.245" v="1003" actId="13244"/>
          <ac:spMkLst>
            <pc:docMk/>
            <pc:sldMk cId="1548968196" sldId="443"/>
            <ac:spMk id="2" creationId="{A8F43047-CD53-0BD7-A71B-456D49BD4A56}"/>
          </ac:spMkLst>
        </pc:spChg>
        <pc:spChg chg="mod">
          <ac:chgData name="Liz Heynes" userId="e5ff50d5-f39a-42f6-9e9f-e790bcc8c38d" providerId="ADAL" clId="{232E2F81-100C-4AAC-99AE-5140AC0871BC}" dt="2024-11-28T03:06:48.172" v="48" actId="962"/>
          <ac:spMkLst>
            <pc:docMk/>
            <pc:sldMk cId="1548968196" sldId="443"/>
            <ac:spMk id="9" creationId="{5837761C-80A6-656C-1737-8F24516D8CED}"/>
          </ac:spMkLst>
        </pc:spChg>
        <pc:spChg chg="mod">
          <ac:chgData name="Liz Heynes" userId="e5ff50d5-f39a-42f6-9e9f-e790bcc8c38d" providerId="ADAL" clId="{232E2F81-100C-4AAC-99AE-5140AC0871BC}" dt="2024-11-28T03:06:48.733" v="49" actId="962"/>
          <ac:spMkLst>
            <pc:docMk/>
            <pc:sldMk cId="1548968196" sldId="443"/>
            <ac:spMk id="10" creationId="{1AEB2982-8413-80AF-2F94-3FCBF55553AC}"/>
          </ac:spMkLst>
        </pc:spChg>
        <pc:spChg chg="mod">
          <ac:chgData name="Liz Heynes" userId="e5ff50d5-f39a-42f6-9e9f-e790bcc8c38d" providerId="ADAL" clId="{232E2F81-100C-4AAC-99AE-5140AC0871BC}" dt="2024-11-28T03:51:06.669" v="1004" actId="13244"/>
          <ac:spMkLst>
            <pc:docMk/>
            <pc:sldMk cId="1548968196" sldId="443"/>
            <ac:spMk id="13" creationId="{B09BDDF2-5A7D-FAAC-5F10-BE236672D2AF}"/>
          </ac:spMkLst>
        </pc:spChg>
      </pc:sldChg>
      <pc:sldChg chg="addSp modSp mod">
        <pc:chgData name="Liz Heynes" userId="e5ff50d5-f39a-42f6-9e9f-e790bcc8c38d" providerId="ADAL" clId="{232E2F81-100C-4AAC-99AE-5140AC0871BC}" dt="2024-11-28T03:46:31.303" v="963" actId="13244"/>
        <pc:sldMkLst>
          <pc:docMk/>
          <pc:sldMk cId="1550106778" sldId="444"/>
        </pc:sldMkLst>
        <pc:spChg chg="add mod">
          <ac:chgData name="Liz Heynes" userId="e5ff50d5-f39a-42f6-9e9f-e790bcc8c38d" providerId="ADAL" clId="{232E2F81-100C-4AAC-99AE-5140AC0871BC}" dt="2024-11-28T03:46:31.303" v="963" actId="13244"/>
          <ac:spMkLst>
            <pc:docMk/>
            <pc:sldMk cId="1550106778" sldId="444"/>
            <ac:spMk id="2" creationId="{42FEC720-0F7F-26EE-1FAD-15A27CCEE4E9}"/>
          </ac:spMkLst>
        </pc:spChg>
        <pc:picChg chg="mod">
          <ac:chgData name="Liz Heynes" userId="e5ff50d5-f39a-42f6-9e9f-e790bcc8c38d" providerId="ADAL" clId="{232E2F81-100C-4AAC-99AE-5140AC0871BC}" dt="2024-11-28T03:06:56.969" v="51" actId="962"/>
          <ac:picMkLst>
            <pc:docMk/>
            <pc:sldMk cId="1550106778" sldId="444"/>
            <ac:picMk id="4" creationId="{C8297D05-BC71-53A4-7682-75982C7DDCBD}"/>
          </ac:picMkLst>
        </pc:picChg>
        <pc:picChg chg="mod">
          <ac:chgData name="Liz Heynes" userId="e5ff50d5-f39a-42f6-9e9f-e790bcc8c38d" providerId="ADAL" clId="{232E2F81-100C-4AAC-99AE-5140AC0871BC}" dt="2024-11-28T03:07:03.077" v="53" actId="962"/>
          <ac:picMkLst>
            <pc:docMk/>
            <pc:sldMk cId="1550106778" sldId="444"/>
            <ac:picMk id="7" creationId="{82CDFA1C-BB0A-64E4-918C-1B8817419F1E}"/>
          </ac:picMkLst>
        </pc:picChg>
        <pc:picChg chg="mod">
          <ac:chgData name="Liz Heynes" userId="e5ff50d5-f39a-42f6-9e9f-e790bcc8c38d" providerId="ADAL" clId="{232E2F81-100C-4AAC-99AE-5140AC0871BC}" dt="2024-11-28T03:07:08.959" v="55" actId="962"/>
          <ac:picMkLst>
            <pc:docMk/>
            <pc:sldMk cId="1550106778" sldId="444"/>
            <ac:picMk id="9" creationId="{2923E692-E000-4FD0-D8B8-17111AC9F540}"/>
          </ac:picMkLst>
        </pc:picChg>
      </pc:sldChg>
      <pc:sldChg chg="addSp modSp mod">
        <pc:chgData name="Liz Heynes" userId="e5ff50d5-f39a-42f6-9e9f-e790bcc8c38d" providerId="ADAL" clId="{232E2F81-100C-4AAC-99AE-5140AC0871BC}" dt="2024-11-28T03:46:40.132" v="965" actId="13244"/>
        <pc:sldMkLst>
          <pc:docMk/>
          <pc:sldMk cId="2708634835" sldId="445"/>
        </pc:sldMkLst>
        <pc:spChg chg="add mod">
          <ac:chgData name="Liz Heynes" userId="e5ff50d5-f39a-42f6-9e9f-e790bcc8c38d" providerId="ADAL" clId="{232E2F81-100C-4AAC-99AE-5140AC0871BC}" dt="2024-11-28T03:46:37.929" v="964" actId="13244"/>
          <ac:spMkLst>
            <pc:docMk/>
            <pc:sldMk cId="2708634835" sldId="445"/>
            <ac:spMk id="2" creationId="{4B55CC9E-5825-4164-686D-81BEDC29AE8F}"/>
          </ac:spMkLst>
        </pc:spChg>
        <pc:picChg chg="mod">
          <ac:chgData name="Liz Heynes" userId="e5ff50d5-f39a-42f6-9e9f-e790bcc8c38d" providerId="ADAL" clId="{232E2F81-100C-4AAC-99AE-5140AC0871BC}" dt="2024-11-28T03:07:22.220" v="59" actId="962"/>
          <ac:picMkLst>
            <pc:docMk/>
            <pc:sldMk cId="2708634835" sldId="445"/>
            <ac:picMk id="4" creationId="{8ADB3424-4E35-D8E4-CCE3-FCDB1003CCB8}"/>
          </ac:picMkLst>
        </pc:picChg>
        <pc:picChg chg="mod">
          <ac:chgData name="Liz Heynes" userId="e5ff50d5-f39a-42f6-9e9f-e790bcc8c38d" providerId="ADAL" clId="{232E2F81-100C-4AAC-99AE-5140AC0871BC}" dt="2024-11-28T03:07:15.652" v="57" actId="962"/>
          <ac:picMkLst>
            <pc:docMk/>
            <pc:sldMk cId="2708634835" sldId="445"/>
            <ac:picMk id="6" creationId="{6A28F4F4-0CAE-E8CA-2FE1-FA28581B5584}"/>
          </ac:picMkLst>
        </pc:picChg>
        <pc:picChg chg="mod">
          <ac:chgData name="Liz Heynes" userId="e5ff50d5-f39a-42f6-9e9f-e790bcc8c38d" providerId="ADAL" clId="{232E2F81-100C-4AAC-99AE-5140AC0871BC}" dt="2024-11-28T03:46:40.132" v="965" actId="13244"/>
          <ac:picMkLst>
            <pc:docMk/>
            <pc:sldMk cId="2708634835" sldId="445"/>
            <ac:picMk id="8" creationId="{DB7E1632-5F92-C5FC-B581-1A16DFFEA794}"/>
          </ac:picMkLst>
        </pc:picChg>
      </pc:sldChg>
      <pc:sldChg chg="addSp modSp mod">
        <pc:chgData name="Liz Heynes" userId="e5ff50d5-f39a-42f6-9e9f-e790bcc8c38d" providerId="ADAL" clId="{232E2F81-100C-4AAC-99AE-5140AC0871BC}" dt="2024-11-28T03:49:17.121" v="994" actId="13244"/>
        <pc:sldMkLst>
          <pc:docMk/>
          <pc:sldMk cId="349643366" sldId="446"/>
        </pc:sldMkLst>
        <pc:spChg chg="mod">
          <ac:chgData name="Liz Heynes" userId="e5ff50d5-f39a-42f6-9e9f-e790bcc8c38d" providerId="ADAL" clId="{232E2F81-100C-4AAC-99AE-5140AC0871BC}" dt="2024-11-28T03:49:17.121" v="994" actId="13244"/>
          <ac:spMkLst>
            <pc:docMk/>
            <pc:sldMk cId="349643366" sldId="446"/>
            <ac:spMk id="4" creationId="{DA3D3666-F224-9147-BD4A-2407C6B422EA}"/>
          </ac:spMkLst>
        </pc:spChg>
        <pc:spChg chg="add mod">
          <ac:chgData name="Liz Heynes" userId="e5ff50d5-f39a-42f6-9e9f-e790bcc8c38d" providerId="ADAL" clId="{232E2F81-100C-4AAC-99AE-5140AC0871BC}" dt="2024-11-28T03:49:10.653" v="993" actId="13244"/>
          <ac:spMkLst>
            <pc:docMk/>
            <pc:sldMk cId="349643366" sldId="446"/>
            <ac:spMk id="6" creationId="{555A28A5-E14B-74E9-EB44-9FE84DF94E0A}"/>
          </ac:spMkLst>
        </pc:spChg>
      </pc:sldChg>
      <pc:sldChg chg="addSp modSp mod">
        <pc:chgData name="Liz Heynes" userId="e5ff50d5-f39a-42f6-9e9f-e790bcc8c38d" providerId="ADAL" clId="{232E2F81-100C-4AAC-99AE-5140AC0871BC}" dt="2024-11-28T03:42:43.704" v="938" actId="207"/>
        <pc:sldMkLst>
          <pc:docMk/>
          <pc:sldMk cId="3837448520" sldId="448"/>
        </pc:sldMkLst>
        <pc:spChg chg="add mod">
          <ac:chgData name="Liz Heynes" userId="e5ff50d5-f39a-42f6-9e9f-e790bcc8c38d" providerId="ADAL" clId="{232E2F81-100C-4AAC-99AE-5140AC0871BC}" dt="2024-11-28T03:42:43.704" v="938" actId="207"/>
          <ac:spMkLst>
            <pc:docMk/>
            <pc:sldMk cId="3837448520" sldId="448"/>
            <ac:spMk id="2" creationId="{843E9E21-DADE-9508-039E-0E7B1E9144E6}"/>
          </ac:spMkLst>
        </pc:spChg>
      </pc:sldChg>
      <pc:sldChg chg="addSp modSp mod">
        <pc:chgData name="Liz Heynes" userId="e5ff50d5-f39a-42f6-9e9f-e790bcc8c38d" providerId="ADAL" clId="{232E2F81-100C-4AAC-99AE-5140AC0871BC}" dt="2024-11-28T03:48:55.509" v="991" actId="13244"/>
        <pc:sldMkLst>
          <pc:docMk/>
          <pc:sldMk cId="240114052" sldId="449"/>
        </pc:sldMkLst>
        <pc:spChg chg="add mod">
          <ac:chgData name="Liz Heynes" userId="e5ff50d5-f39a-42f6-9e9f-e790bcc8c38d" providerId="ADAL" clId="{232E2F81-100C-4AAC-99AE-5140AC0871BC}" dt="2024-11-28T03:48:13.498" v="986" actId="13244"/>
          <ac:spMkLst>
            <pc:docMk/>
            <pc:sldMk cId="240114052" sldId="449"/>
            <ac:spMk id="2" creationId="{53CCA6B8-41FC-8154-8FDD-3A6987521CDD}"/>
          </ac:spMkLst>
        </pc:spChg>
        <pc:spChg chg="mod">
          <ac:chgData name="Liz Heynes" userId="e5ff50d5-f39a-42f6-9e9f-e790bcc8c38d" providerId="ADAL" clId="{232E2F81-100C-4AAC-99AE-5140AC0871BC}" dt="2024-11-28T03:48:24.218" v="987" actId="13244"/>
          <ac:spMkLst>
            <pc:docMk/>
            <pc:sldMk cId="240114052" sldId="449"/>
            <ac:spMk id="25" creationId="{3182014F-9A9A-A9F9-C748-6353230F9681}"/>
          </ac:spMkLst>
        </pc:spChg>
        <pc:spChg chg="mod">
          <ac:chgData name="Liz Heynes" userId="e5ff50d5-f39a-42f6-9e9f-e790bcc8c38d" providerId="ADAL" clId="{232E2F81-100C-4AAC-99AE-5140AC0871BC}" dt="2024-11-28T03:48:30.768" v="988" actId="13244"/>
          <ac:spMkLst>
            <pc:docMk/>
            <pc:sldMk cId="240114052" sldId="449"/>
            <ac:spMk id="27" creationId="{936B7364-513D-3D8C-B843-FF04AED36847}"/>
          </ac:spMkLst>
        </pc:spChg>
        <pc:spChg chg="mod">
          <ac:chgData name="Liz Heynes" userId="e5ff50d5-f39a-42f6-9e9f-e790bcc8c38d" providerId="ADAL" clId="{232E2F81-100C-4AAC-99AE-5140AC0871BC}" dt="2024-11-28T03:48:36.042" v="989" actId="13244"/>
          <ac:spMkLst>
            <pc:docMk/>
            <pc:sldMk cId="240114052" sldId="449"/>
            <ac:spMk id="30" creationId="{9390D6BB-FA42-E9DB-587A-01C7B6FF1A5E}"/>
          </ac:spMkLst>
        </pc:spChg>
        <pc:picChg chg="mod">
          <ac:chgData name="Liz Heynes" userId="e5ff50d5-f39a-42f6-9e9f-e790bcc8c38d" providerId="ADAL" clId="{232E2F81-100C-4AAC-99AE-5140AC0871BC}" dt="2024-11-28T03:10:30.480" v="173" actId="962"/>
          <ac:picMkLst>
            <pc:docMk/>
            <pc:sldMk cId="240114052" sldId="449"/>
            <ac:picMk id="3" creationId="{6D1661B8-03DB-E9C6-BA02-08BE899EB69C}"/>
          </ac:picMkLst>
        </pc:picChg>
        <pc:picChg chg="mod">
          <ac:chgData name="Liz Heynes" userId="e5ff50d5-f39a-42f6-9e9f-e790bcc8c38d" providerId="ADAL" clId="{232E2F81-100C-4AAC-99AE-5140AC0871BC}" dt="2024-11-28T03:10:33.153" v="175" actId="962"/>
          <ac:picMkLst>
            <pc:docMk/>
            <pc:sldMk cId="240114052" sldId="449"/>
            <ac:picMk id="5" creationId="{BE02F623-6D72-C4A5-0854-27FC0A8D6CA0}"/>
          </ac:picMkLst>
        </pc:picChg>
        <pc:picChg chg="mod">
          <ac:chgData name="Liz Heynes" userId="e5ff50d5-f39a-42f6-9e9f-e790bcc8c38d" providerId="ADAL" clId="{232E2F81-100C-4AAC-99AE-5140AC0871BC}" dt="2024-11-28T03:10:36.706" v="177" actId="962"/>
          <ac:picMkLst>
            <pc:docMk/>
            <pc:sldMk cId="240114052" sldId="449"/>
            <ac:picMk id="10" creationId="{58469D08-A02D-C3B3-810A-822647B93786}"/>
          </ac:picMkLst>
        </pc:picChg>
        <pc:picChg chg="mod">
          <ac:chgData name="Liz Heynes" userId="e5ff50d5-f39a-42f6-9e9f-e790bcc8c38d" providerId="ADAL" clId="{232E2F81-100C-4AAC-99AE-5140AC0871BC}" dt="2024-11-28T03:48:45.931" v="990" actId="13244"/>
          <ac:picMkLst>
            <pc:docMk/>
            <pc:sldMk cId="240114052" sldId="449"/>
            <ac:picMk id="28" creationId="{3CF1B34A-57B9-12B8-639A-D7E23476AA5C}"/>
          </ac:picMkLst>
        </pc:picChg>
        <pc:picChg chg="mod">
          <ac:chgData name="Liz Heynes" userId="e5ff50d5-f39a-42f6-9e9f-e790bcc8c38d" providerId="ADAL" clId="{232E2F81-100C-4AAC-99AE-5140AC0871BC}" dt="2024-11-28T03:48:55.509" v="991" actId="13244"/>
          <ac:picMkLst>
            <pc:docMk/>
            <pc:sldMk cId="240114052" sldId="449"/>
            <ac:picMk id="31" creationId="{0CD15AD4-1658-E044-D725-BACD96EEA581}"/>
          </ac:picMkLst>
        </pc:picChg>
      </pc:sldChg>
      <pc:sldChg chg="addSp modSp mod">
        <pc:chgData name="Liz Heynes" userId="e5ff50d5-f39a-42f6-9e9f-e790bcc8c38d" providerId="ADAL" clId="{232E2F81-100C-4AAC-99AE-5140AC0871BC}" dt="2024-11-28T03:46:45.205" v="966" actId="13244"/>
        <pc:sldMkLst>
          <pc:docMk/>
          <pc:sldMk cId="536094152" sldId="466"/>
        </pc:sldMkLst>
        <pc:spChg chg="add mod">
          <ac:chgData name="Liz Heynes" userId="e5ff50d5-f39a-42f6-9e9f-e790bcc8c38d" providerId="ADAL" clId="{232E2F81-100C-4AAC-99AE-5140AC0871BC}" dt="2024-11-28T03:46:45.205" v="966" actId="13244"/>
          <ac:spMkLst>
            <pc:docMk/>
            <pc:sldMk cId="536094152" sldId="466"/>
            <ac:spMk id="2" creationId="{3CE33A82-3CE2-65C4-5C69-006F1744B651}"/>
          </ac:spMkLst>
        </pc:spChg>
      </pc:sldChg>
      <pc:sldChg chg="addSp modSp mod">
        <pc:chgData name="Liz Heynes" userId="e5ff50d5-f39a-42f6-9e9f-e790bcc8c38d" providerId="ADAL" clId="{232E2F81-100C-4AAC-99AE-5140AC0871BC}" dt="2024-11-28T03:46:55.771" v="968" actId="13244"/>
        <pc:sldMkLst>
          <pc:docMk/>
          <pc:sldMk cId="3096463887" sldId="468"/>
        </pc:sldMkLst>
        <pc:spChg chg="add mod">
          <ac:chgData name="Liz Heynes" userId="e5ff50d5-f39a-42f6-9e9f-e790bcc8c38d" providerId="ADAL" clId="{232E2F81-100C-4AAC-99AE-5140AC0871BC}" dt="2024-11-28T03:46:55.771" v="968" actId="13244"/>
          <ac:spMkLst>
            <pc:docMk/>
            <pc:sldMk cId="3096463887" sldId="468"/>
            <ac:spMk id="3" creationId="{95CF891A-AE78-11CE-E1EC-4F0ADAC5179F}"/>
          </ac:spMkLst>
        </pc:spChg>
      </pc:sldChg>
      <pc:sldChg chg="addSp modSp mod">
        <pc:chgData name="Liz Heynes" userId="e5ff50d5-f39a-42f6-9e9f-e790bcc8c38d" providerId="ADAL" clId="{232E2F81-100C-4AAC-99AE-5140AC0871BC}" dt="2024-11-28T03:47:00.120" v="969" actId="13244"/>
        <pc:sldMkLst>
          <pc:docMk/>
          <pc:sldMk cId="3461911102" sldId="469"/>
        </pc:sldMkLst>
        <pc:spChg chg="add mod">
          <ac:chgData name="Liz Heynes" userId="e5ff50d5-f39a-42f6-9e9f-e790bcc8c38d" providerId="ADAL" clId="{232E2F81-100C-4AAC-99AE-5140AC0871BC}" dt="2024-11-28T03:47:00.120" v="969" actId="13244"/>
          <ac:spMkLst>
            <pc:docMk/>
            <pc:sldMk cId="3461911102" sldId="469"/>
            <ac:spMk id="3" creationId="{F484131C-512E-5095-845A-6456936B6D8F}"/>
          </ac:spMkLst>
        </pc:spChg>
      </pc:sldChg>
      <pc:sldChg chg="addSp modSp mod">
        <pc:chgData name="Liz Heynes" userId="e5ff50d5-f39a-42f6-9e9f-e790bcc8c38d" providerId="ADAL" clId="{232E2F81-100C-4AAC-99AE-5140AC0871BC}" dt="2024-11-28T03:47:04.461" v="970" actId="13244"/>
        <pc:sldMkLst>
          <pc:docMk/>
          <pc:sldMk cId="3868218024" sldId="470"/>
        </pc:sldMkLst>
        <pc:spChg chg="add mod">
          <ac:chgData name="Liz Heynes" userId="e5ff50d5-f39a-42f6-9e9f-e790bcc8c38d" providerId="ADAL" clId="{232E2F81-100C-4AAC-99AE-5140AC0871BC}" dt="2024-11-28T03:47:04.461" v="970" actId="13244"/>
          <ac:spMkLst>
            <pc:docMk/>
            <pc:sldMk cId="3868218024" sldId="470"/>
            <ac:spMk id="3" creationId="{1B62DCD4-262E-51A5-DBC1-43BB1D8BB185}"/>
          </ac:spMkLst>
        </pc:spChg>
      </pc:sldChg>
      <pc:sldChg chg="addSp modSp mod">
        <pc:chgData name="Liz Heynes" userId="e5ff50d5-f39a-42f6-9e9f-e790bcc8c38d" providerId="ADAL" clId="{232E2F81-100C-4AAC-99AE-5140AC0871BC}" dt="2024-11-28T03:47:08.573" v="971" actId="13244"/>
        <pc:sldMkLst>
          <pc:docMk/>
          <pc:sldMk cId="2325795097" sldId="471"/>
        </pc:sldMkLst>
        <pc:spChg chg="add mod">
          <ac:chgData name="Liz Heynes" userId="e5ff50d5-f39a-42f6-9e9f-e790bcc8c38d" providerId="ADAL" clId="{232E2F81-100C-4AAC-99AE-5140AC0871BC}" dt="2024-11-28T03:47:08.573" v="971" actId="13244"/>
          <ac:spMkLst>
            <pc:docMk/>
            <pc:sldMk cId="2325795097" sldId="471"/>
            <ac:spMk id="2" creationId="{BD0D3645-C271-A06E-1951-F337E9A2FADE}"/>
          </ac:spMkLst>
        </pc:spChg>
      </pc:sldChg>
      <pc:sldChg chg="addSp modSp mod">
        <pc:chgData name="Liz Heynes" userId="e5ff50d5-f39a-42f6-9e9f-e790bcc8c38d" providerId="ADAL" clId="{232E2F81-100C-4AAC-99AE-5140AC0871BC}" dt="2024-11-28T03:47:12.909" v="972" actId="13244"/>
        <pc:sldMkLst>
          <pc:docMk/>
          <pc:sldMk cId="2806691242" sldId="472"/>
        </pc:sldMkLst>
        <pc:spChg chg="add mod">
          <ac:chgData name="Liz Heynes" userId="e5ff50d5-f39a-42f6-9e9f-e790bcc8c38d" providerId="ADAL" clId="{232E2F81-100C-4AAC-99AE-5140AC0871BC}" dt="2024-11-28T03:47:12.909" v="972" actId="13244"/>
          <ac:spMkLst>
            <pc:docMk/>
            <pc:sldMk cId="2806691242" sldId="472"/>
            <ac:spMk id="2" creationId="{0CEB4045-7CAA-BF3C-4CDD-F9A28455524A}"/>
          </ac:spMkLst>
        </pc:spChg>
        <pc:picChg chg="mod">
          <ac:chgData name="Liz Heynes" userId="e5ff50d5-f39a-42f6-9e9f-e790bcc8c38d" providerId="ADAL" clId="{232E2F81-100C-4AAC-99AE-5140AC0871BC}" dt="2024-11-28T03:07:37.210" v="63" actId="962"/>
          <ac:picMkLst>
            <pc:docMk/>
            <pc:sldMk cId="2806691242" sldId="472"/>
            <ac:picMk id="4" creationId="{E50B6C3F-F20A-D92D-8C54-D95C6EE1F762}"/>
          </ac:picMkLst>
        </pc:picChg>
      </pc:sldChg>
      <pc:sldChg chg="addSp delSp modSp mod">
        <pc:chgData name="Liz Heynes" userId="e5ff50d5-f39a-42f6-9e9f-e790bcc8c38d" providerId="ADAL" clId="{232E2F81-100C-4AAC-99AE-5140AC0871BC}" dt="2024-11-28T03:47:17.347" v="973" actId="13244"/>
        <pc:sldMkLst>
          <pc:docMk/>
          <pc:sldMk cId="2667868244" sldId="473"/>
        </pc:sldMkLst>
        <pc:spChg chg="add mod">
          <ac:chgData name="Liz Heynes" userId="e5ff50d5-f39a-42f6-9e9f-e790bcc8c38d" providerId="ADAL" clId="{232E2F81-100C-4AAC-99AE-5140AC0871BC}" dt="2024-11-28T03:47:17.347" v="973" actId="13244"/>
          <ac:spMkLst>
            <pc:docMk/>
            <pc:sldMk cId="2667868244" sldId="473"/>
            <ac:spMk id="3" creationId="{A5D92DCE-A5C4-98FA-DD37-0D928A782E4E}"/>
          </ac:spMkLst>
        </pc:spChg>
        <pc:picChg chg="mod topLvl">
          <ac:chgData name="Liz Heynes" userId="e5ff50d5-f39a-42f6-9e9f-e790bcc8c38d" providerId="ADAL" clId="{232E2F81-100C-4AAC-99AE-5140AC0871BC}" dt="2024-11-28T03:08:19.864" v="74" actId="962"/>
          <ac:picMkLst>
            <pc:docMk/>
            <pc:sldMk cId="2667868244" sldId="473"/>
            <ac:picMk id="5" creationId="{C6CB6418-56C6-39CB-A72D-E8661AEA3CE2}"/>
          </ac:picMkLst>
        </pc:picChg>
        <pc:picChg chg="mod topLvl">
          <ac:chgData name="Liz Heynes" userId="e5ff50d5-f39a-42f6-9e9f-e790bcc8c38d" providerId="ADAL" clId="{232E2F81-100C-4AAC-99AE-5140AC0871BC}" dt="2024-11-28T03:08:08.282" v="72" actId="962"/>
          <ac:picMkLst>
            <pc:docMk/>
            <pc:sldMk cId="2667868244" sldId="473"/>
            <ac:picMk id="6" creationId="{B8BAB23E-7652-A897-67A5-D6530BA6B074}"/>
          </ac:picMkLst>
        </pc:picChg>
      </pc:sldChg>
      <pc:sldChg chg="addSp modSp mod">
        <pc:chgData name="Liz Heynes" userId="e5ff50d5-f39a-42f6-9e9f-e790bcc8c38d" providerId="ADAL" clId="{232E2F81-100C-4AAC-99AE-5140AC0871BC}" dt="2024-11-28T03:47:26.584" v="975" actId="13244"/>
        <pc:sldMkLst>
          <pc:docMk/>
          <pc:sldMk cId="908412850" sldId="475"/>
        </pc:sldMkLst>
        <pc:spChg chg="add mod">
          <ac:chgData name="Liz Heynes" userId="e5ff50d5-f39a-42f6-9e9f-e790bcc8c38d" providerId="ADAL" clId="{232E2F81-100C-4AAC-99AE-5140AC0871BC}" dt="2024-11-28T03:47:26.584" v="975" actId="13244"/>
          <ac:spMkLst>
            <pc:docMk/>
            <pc:sldMk cId="908412850" sldId="475"/>
            <ac:spMk id="2" creationId="{E21D1F6E-5F8E-02E9-D903-613F2FC1D116}"/>
          </ac:spMkLst>
        </pc:spChg>
        <pc:picChg chg="mod">
          <ac:chgData name="Liz Heynes" userId="e5ff50d5-f39a-42f6-9e9f-e790bcc8c38d" providerId="ADAL" clId="{232E2F81-100C-4AAC-99AE-5140AC0871BC}" dt="2024-11-28T03:09:07.757" v="95" actId="962"/>
          <ac:picMkLst>
            <pc:docMk/>
            <pc:sldMk cId="908412850" sldId="475"/>
            <ac:picMk id="5" creationId="{F485AD9D-968A-21D6-51B2-642E7766ADE7}"/>
          </ac:picMkLst>
        </pc:picChg>
      </pc:sldChg>
      <pc:sldChg chg="addSp delSp modSp mod">
        <pc:chgData name="Liz Heynes" userId="e5ff50d5-f39a-42f6-9e9f-e790bcc8c38d" providerId="ADAL" clId="{232E2F81-100C-4AAC-99AE-5140AC0871BC}" dt="2024-11-28T03:47:33.561" v="977" actId="13244"/>
        <pc:sldMkLst>
          <pc:docMk/>
          <pc:sldMk cId="1716554648" sldId="476"/>
        </pc:sldMkLst>
        <pc:spChg chg="add mod">
          <ac:chgData name="Liz Heynes" userId="e5ff50d5-f39a-42f6-9e9f-e790bcc8c38d" providerId="ADAL" clId="{232E2F81-100C-4AAC-99AE-5140AC0871BC}" dt="2024-11-28T03:47:31.737" v="976" actId="13244"/>
          <ac:spMkLst>
            <pc:docMk/>
            <pc:sldMk cId="1716554648" sldId="476"/>
            <ac:spMk id="2" creationId="{BA2EFA1D-3F44-90E3-EA84-3CF5255A76D2}"/>
          </ac:spMkLst>
        </pc:spChg>
        <pc:picChg chg="mod topLvl">
          <ac:chgData name="Liz Heynes" userId="e5ff50d5-f39a-42f6-9e9f-e790bcc8c38d" providerId="ADAL" clId="{232E2F81-100C-4AAC-99AE-5140AC0871BC}" dt="2024-11-28T03:09:25.044" v="102" actId="962"/>
          <ac:picMkLst>
            <pc:docMk/>
            <pc:sldMk cId="1716554648" sldId="476"/>
            <ac:picMk id="5" creationId="{9043BAB7-ECF3-3BFD-611E-DD502BEAC955}"/>
          </ac:picMkLst>
        </pc:picChg>
        <pc:picChg chg="mod topLvl">
          <ac:chgData name="Liz Heynes" userId="e5ff50d5-f39a-42f6-9e9f-e790bcc8c38d" providerId="ADAL" clId="{232E2F81-100C-4AAC-99AE-5140AC0871BC}" dt="2024-11-28T03:47:33.561" v="977" actId="13244"/>
          <ac:picMkLst>
            <pc:docMk/>
            <pc:sldMk cId="1716554648" sldId="476"/>
            <ac:picMk id="6" creationId="{1EEDDCA6-92C3-194E-F2A3-F2BD8663C2D4}"/>
          </ac:picMkLst>
        </pc:picChg>
      </pc:sldChg>
      <pc:sldChg chg="addSp modSp mod">
        <pc:chgData name="Liz Heynes" userId="e5ff50d5-f39a-42f6-9e9f-e790bcc8c38d" providerId="ADAL" clId="{232E2F81-100C-4AAC-99AE-5140AC0871BC}" dt="2024-11-28T03:47:45.717" v="980" actId="13244"/>
        <pc:sldMkLst>
          <pc:docMk/>
          <pc:sldMk cId="2664320030" sldId="478"/>
        </pc:sldMkLst>
        <pc:spChg chg="add mod">
          <ac:chgData name="Liz Heynes" userId="e5ff50d5-f39a-42f6-9e9f-e790bcc8c38d" providerId="ADAL" clId="{232E2F81-100C-4AAC-99AE-5140AC0871BC}" dt="2024-11-28T03:47:45.717" v="980" actId="13244"/>
          <ac:spMkLst>
            <pc:docMk/>
            <pc:sldMk cId="2664320030" sldId="478"/>
            <ac:spMk id="2" creationId="{09AE0005-43F9-25EA-C9ED-366AC826D1DD}"/>
          </ac:spMkLst>
        </pc:spChg>
      </pc:sldChg>
      <pc:sldChg chg="addSp modSp mod">
        <pc:chgData name="Liz Heynes" userId="e5ff50d5-f39a-42f6-9e9f-e790bcc8c38d" providerId="ADAL" clId="{232E2F81-100C-4AAC-99AE-5140AC0871BC}" dt="2024-11-28T03:47:54.074" v="982" actId="13244"/>
        <pc:sldMkLst>
          <pc:docMk/>
          <pc:sldMk cId="3005270447" sldId="480"/>
        </pc:sldMkLst>
        <pc:spChg chg="add mod">
          <ac:chgData name="Liz Heynes" userId="e5ff50d5-f39a-42f6-9e9f-e790bcc8c38d" providerId="ADAL" clId="{232E2F81-100C-4AAC-99AE-5140AC0871BC}" dt="2024-11-28T03:47:54.074" v="982" actId="13244"/>
          <ac:spMkLst>
            <pc:docMk/>
            <pc:sldMk cId="3005270447" sldId="480"/>
            <ac:spMk id="3" creationId="{78AED0C0-B72F-11EF-AFE6-45C06C7DD1F6}"/>
          </ac:spMkLst>
        </pc:spChg>
      </pc:sldChg>
      <pc:sldChg chg="addSp modSp mod">
        <pc:chgData name="Liz Heynes" userId="e5ff50d5-f39a-42f6-9e9f-e790bcc8c38d" providerId="ADAL" clId="{232E2F81-100C-4AAC-99AE-5140AC0871BC}" dt="2024-11-28T03:47:49.962" v="981" actId="13244"/>
        <pc:sldMkLst>
          <pc:docMk/>
          <pc:sldMk cId="1559763415" sldId="481"/>
        </pc:sldMkLst>
        <pc:spChg chg="add mod">
          <ac:chgData name="Liz Heynes" userId="e5ff50d5-f39a-42f6-9e9f-e790bcc8c38d" providerId="ADAL" clId="{232E2F81-100C-4AAC-99AE-5140AC0871BC}" dt="2024-11-28T03:47:49.962" v="981" actId="13244"/>
          <ac:spMkLst>
            <pc:docMk/>
            <pc:sldMk cId="1559763415" sldId="481"/>
            <ac:spMk id="3" creationId="{8CFF798A-82C5-6BA5-5D9C-0123C82814A6}"/>
          </ac:spMkLst>
        </pc:spChg>
      </pc:sldChg>
      <pc:sldChg chg="addSp modSp mod">
        <pc:chgData name="Liz Heynes" userId="e5ff50d5-f39a-42f6-9e9f-e790bcc8c38d" providerId="ADAL" clId="{232E2F81-100C-4AAC-99AE-5140AC0871BC}" dt="2024-11-28T03:46:50.799" v="967" actId="13244"/>
        <pc:sldMkLst>
          <pc:docMk/>
          <pc:sldMk cId="4152176365" sldId="496"/>
        </pc:sldMkLst>
        <pc:spChg chg="add mod">
          <ac:chgData name="Liz Heynes" userId="e5ff50d5-f39a-42f6-9e9f-e790bcc8c38d" providerId="ADAL" clId="{232E2F81-100C-4AAC-99AE-5140AC0871BC}" dt="2024-11-28T03:46:50.799" v="967" actId="13244"/>
          <ac:spMkLst>
            <pc:docMk/>
            <pc:sldMk cId="4152176365" sldId="496"/>
            <ac:spMk id="3" creationId="{6CBD3655-BE55-09F0-F6FC-85402370DB7A}"/>
          </ac:spMkLst>
        </pc:spChg>
      </pc:sldChg>
      <pc:sldChg chg="addSp delSp modSp mod">
        <pc:chgData name="Liz Heynes" userId="e5ff50d5-f39a-42f6-9e9f-e790bcc8c38d" providerId="ADAL" clId="{232E2F81-100C-4AAC-99AE-5140AC0871BC}" dt="2024-11-28T03:47:22.631" v="974" actId="13244"/>
        <pc:sldMkLst>
          <pc:docMk/>
          <pc:sldMk cId="3577013097" sldId="498"/>
        </pc:sldMkLst>
        <pc:spChg chg="add mod">
          <ac:chgData name="Liz Heynes" userId="e5ff50d5-f39a-42f6-9e9f-e790bcc8c38d" providerId="ADAL" clId="{232E2F81-100C-4AAC-99AE-5140AC0871BC}" dt="2024-11-28T03:47:22.631" v="974" actId="13244"/>
          <ac:spMkLst>
            <pc:docMk/>
            <pc:sldMk cId="3577013097" sldId="498"/>
            <ac:spMk id="2" creationId="{F339DEE5-10FC-6EF5-1576-2588EC234F7B}"/>
          </ac:spMkLst>
        </pc:spChg>
        <pc:picChg chg="mod topLvl">
          <ac:chgData name="Liz Heynes" userId="e5ff50d5-f39a-42f6-9e9f-e790bcc8c38d" providerId="ADAL" clId="{232E2F81-100C-4AAC-99AE-5140AC0871BC}" dt="2024-11-28T03:09:00.064" v="93" actId="962"/>
          <ac:picMkLst>
            <pc:docMk/>
            <pc:sldMk cId="3577013097" sldId="498"/>
            <ac:picMk id="3" creationId="{E1ECEE16-BD95-84D7-1588-62CC9132E5E1}"/>
          </ac:picMkLst>
        </pc:picChg>
        <pc:picChg chg="mod topLvl">
          <ac:chgData name="Liz Heynes" userId="e5ff50d5-f39a-42f6-9e9f-e790bcc8c38d" providerId="ADAL" clId="{232E2F81-100C-4AAC-99AE-5140AC0871BC}" dt="2024-11-28T03:08:47.413" v="81" actId="962"/>
          <ac:picMkLst>
            <pc:docMk/>
            <pc:sldMk cId="3577013097" sldId="498"/>
            <ac:picMk id="5" creationId="{F1F437AE-A4BA-BDEE-8ECA-4CA19954203D}"/>
          </ac:picMkLst>
        </pc:picChg>
        <pc:picChg chg="mod topLvl">
          <ac:chgData name="Liz Heynes" userId="e5ff50d5-f39a-42f6-9e9f-e790bcc8c38d" providerId="ADAL" clId="{232E2F81-100C-4AAC-99AE-5140AC0871BC}" dt="2024-11-28T03:08:54.265" v="87" actId="962"/>
          <ac:picMkLst>
            <pc:docMk/>
            <pc:sldMk cId="3577013097" sldId="498"/>
            <ac:picMk id="10" creationId="{6E49AF20-6855-8FEE-3FBE-C89091A6B34F}"/>
          </ac:picMkLst>
        </pc:picChg>
      </pc:sldChg>
      <pc:sldChg chg="addSp delSp modSp mod">
        <pc:chgData name="Liz Heynes" userId="e5ff50d5-f39a-42f6-9e9f-e790bcc8c38d" providerId="ADAL" clId="{232E2F81-100C-4AAC-99AE-5140AC0871BC}" dt="2024-11-28T03:47:41.889" v="979" actId="13244"/>
        <pc:sldMkLst>
          <pc:docMk/>
          <pc:sldMk cId="2230884598" sldId="499"/>
        </pc:sldMkLst>
        <pc:spChg chg="add mod">
          <ac:chgData name="Liz Heynes" userId="e5ff50d5-f39a-42f6-9e9f-e790bcc8c38d" providerId="ADAL" clId="{232E2F81-100C-4AAC-99AE-5140AC0871BC}" dt="2024-11-28T03:47:38.807" v="978" actId="13244"/>
          <ac:spMkLst>
            <pc:docMk/>
            <pc:sldMk cId="2230884598" sldId="499"/>
            <ac:spMk id="3" creationId="{EFE499F2-0FCE-D260-4DC1-20215B3665F7}"/>
          </ac:spMkLst>
        </pc:spChg>
        <pc:picChg chg="mod topLvl">
          <ac:chgData name="Liz Heynes" userId="e5ff50d5-f39a-42f6-9e9f-e790bcc8c38d" providerId="ADAL" clId="{232E2F81-100C-4AAC-99AE-5140AC0871BC}" dt="2024-11-28T03:10:06.425" v="139" actId="962"/>
          <ac:picMkLst>
            <pc:docMk/>
            <pc:sldMk cId="2230884598" sldId="499"/>
            <ac:picMk id="5" creationId="{D520DCED-689D-5ABE-44D3-CE4D156030C3}"/>
          </ac:picMkLst>
        </pc:picChg>
        <pc:picChg chg="mod topLvl">
          <ac:chgData name="Liz Heynes" userId="e5ff50d5-f39a-42f6-9e9f-e790bcc8c38d" providerId="ADAL" clId="{232E2F81-100C-4AAC-99AE-5140AC0871BC}" dt="2024-11-28T03:47:41.889" v="979" actId="13244"/>
          <ac:picMkLst>
            <pc:docMk/>
            <pc:sldMk cId="2230884598" sldId="499"/>
            <ac:picMk id="7" creationId="{378BADC9-60D5-4EF1-3E57-9373C359AB4E}"/>
          </ac:picMkLst>
        </pc:picChg>
        <pc:picChg chg="mod topLvl">
          <ac:chgData name="Liz Heynes" userId="e5ff50d5-f39a-42f6-9e9f-e790bcc8c38d" providerId="ADAL" clId="{232E2F81-100C-4AAC-99AE-5140AC0871BC}" dt="2024-11-28T03:10:14.537" v="169" actId="962"/>
          <ac:picMkLst>
            <pc:docMk/>
            <pc:sldMk cId="2230884598" sldId="499"/>
            <ac:picMk id="10" creationId="{605408A0-B2BA-EC1F-8105-850E967C1953}"/>
          </ac:picMkLst>
        </pc:picChg>
      </pc:sldChg>
      <pc:sldChg chg="addSp modSp mod">
        <pc:chgData name="Liz Heynes" userId="e5ff50d5-f39a-42f6-9e9f-e790bcc8c38d" providerId="ADAL" clId="{232E2F81-100C-4AAC-99AE-5140AC0871BC}" dt="2024-11-28T03:48:02.703" v="984" actId="13244"/>
        <pc:sldMkLst>
          <pc:docMk/>
          <pc:sldMk cId="3426776120" sldId="502"/>
        </pc:sldMkLst>
        <pc:spChg chg="add mod">
          <ac:chgData name="Liz Heynes" userId="e5ff50d5-f39a-42f6-9e9f-e790bcc8c38d" providerId="ADAL" clId="{232E2F81-100C-4AAC-99AE-5140AC0871BC}" dt="2024-11-28T03:48:02.703" v="984" actId="13244"/>
          <ac:spMkLst>
            <pc:docMk/>
            <pc:sldMk cId="3426776120" sldId="502"/>
            <ac:spMk id="2" creationId="{26755D4B-14D3-B723-6A0E-4160AD0FF3E4}"/>
          </ac:spMkLst>
        </pc:spChg>
      </pc:sldChg>
      <pc:sldChg chg="addSp modSp mod">
        <pc:chgData name="Liz Heynes" userId="e5ff50d5-f39a-42f6-9e9f-e790bcc8c38d" providerId="ADAL" clId="{232E2F81-100C-4AAC-99AE-5140AC0871BC}" dt="2024-11-28T03:47:58.137" v="983" actId="13244"/>
        <pc:sldMkLst>
          <pc:docMk/>
          <pc:sldMk cId="945680467" sldId="504"/>
        </pc:sldMkLst>
        <pc:spChg chg="add mod">
          <ac:chgData name="Liz Heynes" userId="e5ff50d5-f39a-42f6-9e9f-e790bcc8c38d" providerId="ADAL" clId="{232E2F81-100C-4AAC-99AE-5140AC0871BC}" dt="2024-11-28T03:47:58.137" v="983" actId="13244"/>
          <ac:spMkLst>
            <pc:docMk/>
            <pc:sldMk cId="945680467" sldId="504"/>
            <ac:spMk id="3" creationId="{6506D4FB-9EE5-1245-3BD5-FCC7AFE9F580}"/>
          </ac:spMkLst>
        </pc:spChg>
      </pc:sldChg>
      <pc:sldChg chg="addSp modSp mod">
        <pc:chgData name="Liz Heynes" userId="e5ff50d5-f39a-42f6-9e9f-e790bcc8c38d" providerId="ADAL" clId="{232E2F81-100C-4AAC-99AE-5140AC0871BC}" dt="2024-11-28T03:48:06.882" v="985" actId="13244"/>
        <pc:sldMkLst>
          <pc:docMk/>
          <pc:sldMk cId="48479127" sldId="505"/>
        </pc:sldMkLst>
        <pc:spChg chg="add mod">
          <ac:chgData name="Liz Heynes" userId="e5ff50d5-f39a-42f6-9e9f-e790bcc8c38d" providerId="ADAL" clId="{232E2F81-100C-4AAC-99AE-5140AC0871BC}" dt="2024-11-28T03:48:06.882" v="985" actId="13244"/>
          <ac:spMkLst>
            <pc:docMk/>
            <pc:sldMk cId="48479127" sldId="505"/>
            <ac:spMk id="2" creationId="{8F56D718-22F5-E576-15D9-6DD7B33EDACC}"/>
          </ac:spMkLst>
        </pc:spChg>
      </pc:sldChg>
      <pc:sldChg chg="addSp modSp mod">
        <pc:chgData name="Liz Heynes" userId="e5ff50d5-f39a-42f6-9e9f-e790bcc8c38d" providerId="ADAL" clId="{232E2F81-100C-4AAC-99AE-5140AC0871BC}" dt="2024-11-28T03:44:57.969" v="951" actId="13244"/>
        <pc:sldMkLst>
          <pc:docMk/>
          <pc:sldMk cId="1652726119" sldId="509"/>
        </pc:sldMkLst>
        <pc:spChg chg="mod">
          <ac:chgData name="Liz Heynes" userId="e5ff50d5-f39a-42f6-9e9f-e790bcc8c38d" providerId="ADAL" clId="{232E2F81-100C-4AAC-99AE-5140AC0871BC}" dt="2024-11-28T03:44:54.895" v="950" actId="13244"/>
          <ac:spMkLst>
            <pc:docMk/>
            <pc:sldMk cId="1652726119" sldId="509"/>
            <ac:spMk id="4" creationId="{F8169863-D3C2-2D8B-C3BE-279ADF06C9E6}"/>
          </ac:spMkLst>
        </pc:spChg>
        <pc:spChg chg="mod">
          <ac:chgData name="Liz Heynes" userId="e5ff50d5-f39a-42f6-9e9f-e790bcc8c38d" providerId="ADAL" clId="{232E2F81-100C-4AAC-99AE-5140AC0871BC}" dt="2024-11-28T03:44:57.969" v="951" actId="13244"/>
          <ac:spMkLst>
            <pc:docMk/>
            <pc:sldMk cId="1652726119" sldId="509"/>
            <ac:spMk id="6" creationId="{11A7C06D-48D6-D753-DAD5-D5CBB1E2F96D}"/>
          </ac:spMkLst>
        </pc:spChg>
        <pc:spChg chg="mod">
          <ac:chgData name="Liz Heynes" userId="e5ff50d5-f39a-42f6-9e9f-e790bcc8c38d" providerId="ADAL" clId="{232E2F81-100C-4AAC-99AE-5140AC0871BC}" dt="2024-11-28T03:44:52.779" v="949" actId="13244"/>
          <ac:spMkLst>
            <pc:docMk/>
            <pc:sldMk cId="1652726119" sldId="509"/>
            <ac:spMk id="7" creationId="{97661B67-39B3-286B-A745-D223A451D2BE}"/>
          </ac:spMkLst>
        </pc:spChg>
        <pc:spChg chg="add mod">
          <ac:chgData name="Liz Heynes" userId="e5ff50d5-f39a-42f6-9e9f-e790bcc8c38d" providerId="ADAL" clId="{232E2F81-100C-4AAC-99AE-5140AC0871BC}" dt="2024-11-28T03:44:49.526" v="948" actId="13244"/>
          <ac:spMkLst>
            <pc:docMk/>
            <pc:sldMk cId="1652726119" sldId="509"/>
            <ac:spMk id="8" creationId="{A3956CCC-8E85-D4F5-15F9-E2B0B401D271}"/>
          </ac:spMkLst>
        </pc:spChg>
      </pc:sldChg>
      <pc:sldChg chg="addSp delSp modSp mod">
        <pc:chgData name="Liz Heynes" userId="e5ff50d5-f39a-42f6-9e9f-e790bcc8c38d" providerId="ADAL" clId="{232E2F81-100C-4AAC-99AE-5140AC0871BC}" dt="2024-11-28T03:44:43.171" v="947" actId="13244"/>
        <pc:sldMkLst>
          <pc:docMk/>
          <pc:sldMk cId="3580694833" sldId="510"/>
        </pc:sldMkLst>
        <pc:spChg chg="add mod">
          <ac:chgData name="Liz Heynes" userId="e5ff50d5-f39a-42f6-9e9f-e790bcc8c38d" providerId="ADAL" clId="{232E2F81-100C-4AAC-99AE-5140AC0871BC}" dt="2024-11-28T03:44:34.314" v="944" actId="13244"/>
          <ac:spMkLst>
            <pc:docMk/>
            <pc:sldMk cId="3580694833" sldId="510"/>
            <ac:spMk id="3" creationId="{F8116FFF-5007-F320-474B-2C133D28AFBB}"/>
          </ac:spMkLst>
        </pc:spChg>
        <pc:picChg chg="mod">
          <ac:chgData name="Liz Heynes" userId="e5ff50d5-f39a-42f6-9e9f-e790bcc8c38d" providerId="ADAL" clId="{232E2F81-100C-4AAC-99AE-5140AC0871BC}" dt="2024-11-28T03:04:54.637" v="28" actId="962"/>
          <ac:picMkLst>
            <pc:docMk/>
            <pc:sldMk cId="3580694833" sldId="510"/>
            <ac:picMk id="2" creationId="{D7407554-1DDA-D892-1CD4-95912221EBCB}"/>
          </ac:picMkLst>
        </pc:picChg>
        <pc:picChg chg="mod">
          <ac:chgData name="Liz Heynes" userId="e5ff50d5-f39a-42f6-9e9f-e790bcc8c38d" providerId="ADAL" clId="{232E2F81-100C-4AAC-99AE-5140AC0871BC}" dt="2024-11-28T03:44:37.290" v="945" actId="13244"/>
          <ac:picMkLst>
            <pc:docMk/>
            <pc:sldMk cId="3580694833" sldId="510"/>
            <ac:picMk id="5" creationId="{BF5575CE-127A-2254-8DB7-5430756E3B3A}"/>
          </ac:picMkLst>
        </pc:picChg>
        <pc:picChg chg="mod">
          <ac:chgData name="Liz Heynes" userId="e5ff50d5-f39a-42f6-9e9f-e790bcc8c38d" providerId="ADAL" clId="{232E2F81-100C-4AAC-99AE-5140AC0871BC}" dt="2024-11-28T03:04:14.834" v="13" actId="962"/>
          <ac:picMkLst>
            <pc:docMk/>
            <pc:sldMk cId="3580694833" sldId="510"/>
            <ac:picMk id="13" creationId="{478C22C1-5571-C4BA-E001-057866267EA5}"/>
          </ac:picMkLst>
        </pc:picChg>
        <pc:picChg chg="mod">
          <ac:chgData name="Liz Heynes" userId="e5ff50d5-f39a-42f6-9e9f-e790bcc8c38d" providerId="ADAL" clId="{232E2F81-100C-4AAC-99AE-5140AC0871BC}" dt="2024-11-28T03:04:20.551" v="15" actId="962"/>
          <ac:picMkLst>
            <pc:docMk/>
            <pc:sldMk cId="3580694833" sldId="510"/>
            <ac:picMk id="17" creationId="{F1C411B8-96F9-02DC-5129-131156B7E2BC}"/>
          </ac:picMkLst>
        </pc:picChg>
        <pc:picChg chg="mod">
          <ac:chgData name="Liz Heynes" userId="e5ff50d5-f39a-42f6-9e9f-e790bcc8c38d" providerId="ADAL" clId="{232E2F81-100C-4AAC-99AE-5140AC0871BC}" dt="2024-11-28T03:44:39.716" v="946" actId="13244"/>
          <ac:picMkLst>
            <pc:docMk/>
            <pc:sldMk cId="3580694833" sldId="510"/>
            <ac:picMk id="19" creationId="{3E2E6BB2-3A99-7A0F-CB7B-C3CEFBCA9EE3}"/>
          </ac:picMkLst>
        </pc:picChg>
        <pc:picChg chg="mod">
          <ac:chgData name="Liz Heynes" userId="e5ff50d5-f39a-42f6-9e9f-e790bcc8c38d" providerId="ADAL" clId="{232E2F81-100C-4AAC-99AE-5140AC0871BC}" dt="2024-11-28T03:44:43.171" v="947" actId="13244"/>
          <ac:picMkLst>
            <pc:docMk/>
            <pc:sldMk cId="3580694833" sldId="510"/>
            <ac:picMk id="24" creationId="{804136B4-47FF-EEE6-575A-91F3802C6CB7}"/>
          </ac:picMkLst>
        </pc:picChg>
      </pc:sldChg>
      <pc:sldChg chg="addSp delSp modSp mod">
        <pc:chgData name="Liz Heynes" userId="e5ff50d5-f39a-42f6-9e9f-e790bcc8c38d" providerId="ADAL" clId="{232E2F81-100C-4AAC-99AE-5140AC0871BC}" dt="2024-11-28T03:45:09.096" v="953" actId="13244"/>
        <pc:sldMkLst>
          <pc:docMk/>
          <pc:sldMk cId="702303488" sldId="511"/>
        </pc:sldMkLst>
        <pc:spChg chg="add mod">
          <ac:chgData name="Liz Heynes" userId="e5ff50d5-f39a-42f6-9e9f-e790bcc8c38d" providerId="ADAL" clId="{232E2F81-100C-4AAC-99AE-5140AC0871BC}" dt="2024-11-28T03:45:09.096" v="953" actId="13244"/>
          <ac:spMkLst>
            <pc:docMk/>
            <pc:sldMk cId="702303488" sldId="511"/>
            <ac:spMk id="3" creationId="{C6E132AD-2438-8BA1-82DE-40B21FFB697E}"/>
          </ac:spMkLst>
        </pc:spChg>
      </pc:sldChg>
      <pc:sldChg chg="addSp delSp modSp mod">
        <pc:chgData name="Liz Heynes" userId="e5ff50d5-f39a-42f6-9e9f-e790bcc8c38d" providerId="ADAL" clId="{232E2F81-100C-4AAC-99AE-5140AC0871BC}" dt="2024-11-28T03:45:14.008" v="954" actId="13244"/>
        <pc:sldMkLst>
          <pc:docMk/>
          <pc:sldMk cId="2491177883" sldId="512"/>
        </pc:sldMkLst>
        <pc:spChg chg="add mod">
          <ac:chgData name="Liz Heynes" userId="e5ff50d5-f39a-42f6-9e9f-e790bcc8c38d" providerId="ADAL" clId="{232E2F81-100C-4AAC-99AE-5140AC0871BC}" dt="2024-11-28T03:45:14.008" v="954" actId="13244"/>
          <ac:spMkLst>
            <pc:docMk/>
            <pc:sldMk cId="2491177883" sldId="512"/>
            <ac:spMk id="2" creationId="{2582CBF5-494E-3C83-0CF5-7191C5DEC3C9}"/>
          </ac:spMkLst>
        </pc:spChg>
        <pc:picChg chg="mod">
          <ac:chgData name="Liz Heynes" userId="e5ff50d5-f39a-42f6-9e9f-e790bcc8c38d" providerId="ADAL" clId="{232E2F81-100C-4AAC-99AE-5140AC0871BC}" dt="2024-11-28T03:05:25.157" v="31" actId="962"/>
          <ac:picMkLst>
            <pc:docMk/>
            <pc:sldMk cId="2491177883" sldId="512"/>
            <ac:picMk id="3" creationId="{E9A903B1-8F1A-DFEC-4497-AD9FC84C9FC9}"/>
          </ac:picMkLst>
        </pc:picChg>
        <pc:picChg chg="mod">
          <ac:chgData name="Liz Heynes" userId="e5ff50d5-f39a-42f6-9e9f-e790bcc8c38d" providerId="ADAL" clId="{232E2F81-100C-4AAC-99AE-5140AC0871BC}" dt="2024-11-28T03:05:27.920" v="33" actId="962"/>
          <ac:picMkLst>
            <pc:docMk/>
            <pc:sldMk cId="2491177883" sldId="512"/>
            <ac:picMk id="4" creationId="{78E42BA6-E451-6509-097B-E3E6B6458242}"/>
          </ac:picMkLst>
        </pc:picChg>
        <pc:picChg chg="mod">
          <ac:chgData name="Liz Heynes" userId="e5ff50d5-f39a-42f6-9e9f-e790bcc8c38d" providerId="ADAL" clId="{232E2F81-100C-4AAC-99AE-5140AC0871BC}" dt="2024-11-28T03:05:30.695" v="35" actId="962"/>
          <ac:picMkLst>
            <pc:docMk/>
            <pc:sldMk cId="2491177883" sldId="512"/>
            <ac:picMk id="7" creationId="{1574D421-D3D3-3BD3-5639-CD621B5E5658}"/>
          </ac:picMkLst>
        </pc:picChg>
      </pc:sldChg>
      <pc:sldChg chg="addSp delSp modSp mod">
        <pc:chgData name="Liz Heynes" userId="e5ff50d5-f39a-42f6-9e9f-e790bcc8c38d" providerId="ADAL" clId="{232E2F81-100C-4AAC-99AE-5140AC0871BC}" dt="2024-11-28T03:45:21.710" v="955" actId="13244"/>
        <pc:sldMkLst>
          <pc:docMk/>
          <pc:sldMk cId="868684786" sldId="513"/>
        </pc:sldMkLst>
        <pc:spChg chg="add mod">
          <ac:chgData name="Liz Heynes" userId="e5ff50d5-f39a-42f6-9e9f-e790bcc8c38d" providerId="ADAL" clId="{232E2F81-100C-4AAC-99AE-5140AC0871BC}" dt="2024-11-28T03:45:21.710" v="955" actId="13244"/>
          <ac:spMkLst>
            <pc:docMk/>
            <pc:sldMk cId="868684786" sldId="513"/>
            <ac:spMk id="2" creationId="{599B093D-6EB8-1F4E-3A2A-2418EBBF93F5}"/>
          </ac:spMkLst>
        </pc:spChg>
      </pc:sldChg>
      <pc:sldChg chg="addSp delSp modSp mod">
        <pc:chgData name="Liz Heynes" userId="e5ff50d5-f39a-42f6-9e9f-e790bcc8c38d" providerId="ADAL" clId="{232E2F81-100C-4AAC-99AE-5140AC0871BC}" dt="2024-11-28T03:45:26.087" v="956" actId="13244"/>
        <pc:sldMkLst>
          <pc:docMk/>
          <pc:sldMk cId="1259779433" sldId="514"/>
        </pc:sldMkLst>
        <pc:spChg chg="add mod">
          <ac:chgData name="Liz Heynes" userId="e5ff50d5-f39a-42f6-9e9f-e790bcc8c38d" providerId="ADAL" clId="{232E2F81-100C-4AAC-99AE-5140AC0871BC}" dt="2024-11-28T03:45:26.087" v="956" actId="13244"/>
          <ac:spMkLst>
            <pc:docMk/>
            <pc:sldMk cId="1259779433" sldId="514"/>
            <ac:spMk id="2" creationId="{E224D38D-47A5-0E2A-A17D-C39389C85A17}"/>
          </ac:spMkLst>
        </pc:spChg>
      </pc:sldChg>
      <pc:sldChg chg="addSp delSp modSp mod">
        <pc:chgData name="Liz Heynes" userId="e5ff50d5-f39a-42f6-9e9f-e790bcc8c38d" providerId="ADAL" clId="{232E2F81-100C-4AAC-99AE-5140AC0871BC}" dt="2024-11-28T03:45:29.965" v="957" actId="13244"/>
        <pc:sldMkLst>
          <pc:docMk/>
          <pc:sldMk cId="1971552586" sldId="515"/>
        </pc:sldMkLst>
        <pc:spChg chg="add mod">
          <ac:chgData name="Liz Heynes" userId="e5ff50d5-f39a-42f6-9e9f-e790bcc8c38d" providerId="ADAL" clId="{232E2F81-100C-4AAC-99AE-5140AC0871BC}" dt="2024-11-28T03:45:29.965" v="957" actId="13244"/>
          <ac:spMkLst>
            <pc:docMk/>
            <pc:sldMk cId="1971552586" sldId="515"/>
            <ac:spMk id="3" creationId="{6663D7E4-C066-E7DE-8803-47151FEBD77D}"/>
          </ac:spMkLst>
        </pc:spChg>
      </pc:sldChg>
      <pc:sldChg chg="addSp delSp modSp mod">
        <pc:chgData name="Liz Heynes" userId="e5ff50d5-f39a-42f6-9e9f-e790bcc8c38d" providerId="ADAL" clId="{232E2F81-100C-4AAC-99AE-5140AC0871BC}" dt="2024-11-28T03:45:34.157" v="958" actId="13244"/>
        <pc:sldMkLst>
          <pc:docMk/>
          <pc:sldMk cId="1921910358" sldId="517"/>
        </pc:sldMkLst>
        <pc:spChg chg="add mod">
          <ac:chgData name="Liz Heynes" userId="e5ff50d5-f39a-42f6-9e9f-e790bcc8c38d" providerId="ADAL" clId="{232E2F81-100C-4AAC-99AE-5140AC0871BC}" dt="2024-11-28T03:45:34.157" v="958" actId="13244"/>
          <ac:spMkLst>
            <pc:docMk/>
            <pc:sldMk cId="1921910358" sldId="517"/>
            <ac:spMk id="2" creationId="{CDF621B5-36D9-4224-52C8-54C5F8BD3C57}"/>
          </ac:spMkLst>
        </pc:spChg>
        <pc:picChg chg="mod">
          <ac:chgData name="Liz Heynes" userId="e5ff50d5-f39a-42f6-9e9f-e790bcc8c38d" providerId="ADAL" clId="{232E2F81-100C-4AAC-99AE-5140AC0871BC}" dt="2024-11-28T03:06:22.951" v="42" actId="962"/>
          <ac:picMkLst>
            <pc:docMk/>
            <pc:sldMk cId="1921910358" sldId="517"/>
            <ac:picMk id="2050" creationId="{836FDC37-5751-A6E8-4170-33DCB7FC4C1F}"/>
          </ac:picMkLst>
        </pc:picChg>
      </pc:sldChg>
      <pc:sldChg chg="addSp delSp modSp mod">
        <pc:chgData name="Liz Heynes" userId="e5ff50d5-f39a-42f6-9e9f-e790bcc8c38d" providerId="ADAL" clId="{232E2F81-100C-4AAC-99AE-5140AC0871BC}" dt="2024-11-28T03:44:26.558" v="943" actId="13244"/>
        <pc:sldMkLst>
          <pc:docMk/>
          <pc:sldMk cId="1797789494" sldId="518"/>
        </pc:sldMkLst>
        <pc:spChg chg="add mod">
          <ac:chgData name="Liz Heynes" userId="e5ff50d5-f39a-42f6-9e9f-e790bcc8c38d" providerId="ADAL" clId="{232E2F81-100C-4AAC-99AE-5140AC0871BC}" dt="2024-11-28T03:44:26.558" v="943" actId="13244"/>
          <ac:spMkLst>
            <pc:docMk/>
            <pc:sldMk cId="1797789494" sldId="518"/>
            <ac:spMk id="3" creationId="{3303430A-3AD8-132E-C072-AC550C21F6E6}"/>
          </ac:spMkLst>
        </pc:spChg>
        <pc:picChg chg="mod">
          <ac:chgData name="Liz Heynes" userId="e5ff50d5-f39a-42f6-9e9f-e790bcc8c38d" providerId="ADAL" clId="{232E2F81-100C-4AAC-99AE-5140AC0871BC}" dt="2024-11-28T03:03:49.695" v="2" actId="962"/>
          <ac:picMkLst>
            <pc:docMk/>
            <pc:sldMk cId="1797789494" sldId="518"/>
            <ac:picMk id="2" creationId="{42068E3A-698A-2BED-565F-01531721DBF2}"/>
          </ac:picMkLst>
        </pc:picChg>
        <pc:picChg chg="mod">
          <ac:chgData name="Liz Heynes" userId="e5ff50d5-f39a-42f6-9e9f-e790bcc8c38d" providerId="ADAL" clId="{232E2F81-100C-4AAC-99AE-5140AC0871BC}" dt="2024-11-28T03:03:59.640" v="6" actId="962"/>
          <ac:picMkLst>
            <pc:docMk/>
            <pc:sldMk cId="1797789494" sldId="518"/>
            <ac:picMk id="1026" creationId="{C615AC0E-0965-5055-6554-2644C9EC63DD}"/>
          </ac:picMkLst>
        </pc:picChg>
        <pc:picChg chg="mod">
          <ac:chgData name="Liz Heynes" userId="e5ff50d5-f39a-42f6-9e9f-e790bcc8c38d" providerId="ADAL" clId="{232E2F81-100C-4AAC-99AE-5140AC0871BC}" dt="2024-11-28T03:04:04.183" v="10" actId="962"/>
          <ac:picMkLst>
            <pc:docMk/>
            <pc:sldMk cId="1797789494" sldId="518"/>
            <ac:picMk id="1028" creationId="{659BD265-384F-4689-2132-7D9C9A938C57}"/>
          </ac:picMkLst>
        </pc:picChg>
      </pc:sldChg>
      <pc:sldChg chg="addSp delSp modSp mod">
        <pc:chgData name="Liz Heynes" userId="e5ff50d5-f39a-42f6-9e9f-e790bcc8c38d" providerId="ADAL" clId="{232E2F81-100C-4AAC-99AE-5140AC0871BC}" dt="2024-11-28T03:45:37.793" v="959" actId="13244"/>
        <pc:sldMkLst>
          <pc:docMk/>
          <pc:sldMk cId="3324446923" sldId="519"/>
        </pc:sldMkLst>
        <pc:spChg chg="add mod">
          <ac:chgData name="Liz Heynes" userId="e5ff50d5-f39a-42f6-9e9f-e790bcc8c38d" providerId="ADAL" clId="{232E2F81-100C-4AAC-99AE-5140AC0871BC}" dt="2024-11-28T03:45:37.793" v="959" actId="13244"/>
          <ac:spMkLst>
            <pc:docMk/>
            <pc:sldMk cId="3324446923" sldId="519"/>
            <ac:spMk id="2" creationId="{41775244-46E5-57C0-7DEA-4D098AFCFFE7}"/>
          </ac:spMkLst>
        </pc:spChg>
        <pc:picChg chg="mod">
          <ac:chgData name="Liz Heynes" userId="e5ff50d5-f39a-42f6-9e9f-e790bcc8c38d" providerId="ADAL" clId="{232E2F81-100C-4AAC-99AE-5140AC0871BC}" dt="2024-11-28T03:06:39.904" v="45" actId="962"/>
          <ac:picMkLst>
            <pc:docMk/>
            <pc:sldMk cId="3324446923" sldId="519"/>
            <ac:picMk id="3" creationId="{6B21CE4F-158D-2C58-2641-4A83EB710A34}"/>
          </ac:picMkLst>
        </pc:picChg>
      </pc:sldChg>
      <pc:sldChg chg="modSp">
        <pc:chgData name="Liz Heynes" userId="e5ff50d5-f39a-42f6-9e9f-e790bcc8c38d" providerId="ADAL" clId="{232E2F81-100C-4AAC-99AE-5140AC0871BC}" dt="2024-11-28T03:49:34.430" v="995" actId="13244"/>
        <pc:sldMkLst>
          <pc:docMk/>
          <pc:sldMk cId="409148390" sldId="520"/>
        </pc:sldMkLst>
        <pc:spChg chg="mod">
          <ac:chgData name="Liz Heynes" userId="e5ff50d5-f39a-42f6-9e9f-e790bcc8c38d" providerId="ADAL" clId="{232E2F81-100C-4AAC-99AE-5140AC0871BC}" dt="2024-11-28T03:49:34.430" v="995" actId="13244"/>
          <ac:spMkLst>
            <pc:docMk/>
            <pc:sldMk cId="409148390" sldId="520"/>
            <ac:spMk id="3" creationId="{79CFB367-4EE0-DB50-0437-A4E59AE596D4}"/>
          </ac:spMkLst>
        </pc:spChg>
        <pc:spChg chg="mod">
          <ac:chgData name="Liz Heynes" userId="e5ff50d5-f39a-42f6-9e9f-e790bcc8c38d" providerId="ADAL" clId="{232E2F81-100C-4AAC-99AE-5140AC0871BC}" dt="2024-11-28T03:43:59.494" v="940" actId="13244"/>
          <ac:spMkLst>
            <pc:docMk/>
            <pc:sldMk cId="409148390" sldId="520"/>
            <ac:spMk id="4" creationId="{B659DB08-7D8E-1082-B82B-1E2F333A9A4B}"/>
          </ac:spMkLst>
        </pc:spChg>
        <pc:spChg chg="mod">
          <ac:chgData name="Liz Heynes" userId="e5ff50d5-f39a-42f6-9e9f-e790bcc8c38d" providerId="ADAL" clId="{232E2F81-100C-4AAC-99AE-5140AC0871BC}" dt="2024-11-28T03:44:12.230" v="942" actId="13244"/>
          <ac:spMkLst>
            <pc:docMk/>
            <pc:sldMk cId="409148390" sldId="520"/>
            <ac:spMk id="5" creationId="{4D63DF55-0F69-AF36-CD74-DB192D4FA7FC}"/>
          </ac:spMkLst>
        </pc:spChg>
        <pc:spChg chg="mod">
          <ac:chgData name="Liz Heynes" userId="e5ff50d5-f39a-42f6-9e9f-e790bcc8c38d" providerId="ADAL" clId="{232E2F81-100C-4AAC-99AE-5140AC0871BC}" dt="2024-11-28T03:43:50.897" v="939" actId="13244"/>
          <ac:spMkLst>
            <pc:docMk/>
            <pc:sldMk cId="409148390" sldId="520"/>
            <ac:spMk id="6" creationId="{3E192CB3-B945-9406-F3AE-9F952F274A67}"/>
          </ac:spMkLst>
        </pc:spChg>
      </pc:sldChg>
      <pc:sldChg chg="addSp delSp modSp mod">
        <pc:chgData name="Liz Heynes" userId="e5ff50d5-f39a-42f6-9e9f-e790bcc8c38d" providerId="ADAL" clId="{232E2F81-100C-4AAC-99AE-5140AC0871BC}" dt="2024-11-28T03:41:21.240" v="918" actId="207"/>
        <pc:sldMkLst>
          <pc:docMk/>
          <pc:sldMk cId="3259654983" sldId="521"/>
        </pc:sldMkLst>
        <pc:spChg chg="add mod">
          <ac:chgData name="Liz Heynes" userId="e5ff50d5-f39a-42f6-9e9f-e790bcc8c38d" providerId="ADAL" clId="{232E2F81-100C-4AAC-99AE-5140AC0871BC}" dt="2024-11-28T03:41:21.240" v="918" actId="207"/>
          <ac:spMkLst>
            <pc:docMk/>
            <pc:sldMk cId="3259654983" sldId="521"/>
            <ac:spMk id="2" creationId="{59D6CFFD-ED0C-A7B3-7664-81EBCF36CC13}"/>
          </ac:spMkLst>
        </pc:spChg>
      </pc:sldChg>
      <pc:sldChg chg="addSp modSp mod">
        <pc:chgData name="Liz Heynes" userId="e5ff50d5-f39a-42f6-9e9f-e790bcc8c38d" providerId="ADAL" clId="{232E2F81-100C-4AAC-99AE-5140AC0871BC}" dt="2024-11-28T03:45:03.964" v="952" actId="13244"/>
        <pc:sldMkLst>
          <pc:docMk/>
          <pc:sldMk cId="3556024566" sldId="524"/>
        </pc:sldMkLst>
        <pc:spChg chg="add mod">
          <ac:chgData name="Liz Heynes" userId="e5ff50d5-f39a-42f6-9e9f-e790bcc8c38d" providerId="ADAL" clId="{232E2F81-100C-4AAC-99AE-5140AC0871BC}" dt="2024-11-28T03:45:03.964" v="952" actId="13244"/>
          <ac:spMkLst>
            <pc:docMk/>
            <pc:sldMk cId="3556024566" sldId="524"/>
            <ac:spMk id="2" creationId="{6F09CC08-315C-4CD2-31A9-E550B6291364}"/>
          </ac:spMkLst>
        </pc:spChg>
      </pc:sldChg>
      <pc:sldMasterChg chg="modSldLayout">
        <pc:chgData name="Liz Heynes" userId="e5ff50d5-f39a-42f6-9e9f-e790bcc8c38d" providerId="ADAL" clId="{232E2F81-100C-4AAC-99AE-5140AC0871BC}" dt="2024-11-28T05:15:37.892" v="1006"/>
        <pc:sldMasterMkLst>
          <pc:docMk/>
          <pc:sldMasterMk cId="2172787928" sldId="2147483708"/>
        </pc:sldMasterMkLst>
        <pc:sldLayoutChg chg="addSp delSp modSp mod">
          <pc:chgData name="Liz Heynes" userId="e5ff50d5-f39a-42f6-9e9f-e790bcc8c38d" providerId="ADAL" clId="{232E2F81-100C-4AAC-99AE-5140AC0871BC}" dt="2024-11-28T05:15:37.892" v="1006"/>
          <pc:sldLayoutMkLst>
            <pc:docMk/>
            <pc:sldMasterMk cId="2172787928" sldId="2147483708"/>
            <pc:sldLayoutMk cId="1573458902" sldId="2147483782"/>
          </pc:sldLayoutMkLst>
          <pc:spChg chg="add mod">
            <ac:chgData name="Liz Heynes" userId="e5ff50d5-f39a-42f6-9e9f-e790bcc8c38d" providerId="ADAL" clId="{232E2F81-100C-4AAC-99AE-5140AC0871BC}" dt="2024-11-28T05:15:37.892" v="1006"/>
            <ac:spMkLst>
              <pc:docMk/>
              <pc:sldMasterMk cId="2172787928" sldId="2147483708"/>
              <pc:sldLayoutMk cId="1573458902" sldId="2147483782"/>
              <ac:spMk id="9" creationId="{EC90649E-EB93-B0FB-6C95-870B7B42A8FB}"/>
            </ac:spMkLst>
          </pc:spChg>
          <pc:picChg chg="add mod">
            <ac:chgData name="Liz Heynes" userId="e5ff50d5-f39a-42f6-9e9f-e790bcc8c38d" providerId="ADAL" clId="{232E2F81-100C-4AAC-99AE-5140AC0871BC}" dt="2024-11-28T05:15:37.892" v="1006"/>
            <ac:picMkLst>
              <pc:docMk/>
              <pc:sldMasterMk cId="2172787928" sldId="2147483708"/>
              <pc:sldLayoutMk cId="1573458902" sldId="2147483782"/>
              <ac:picMk id="2" creationId="{6B36296C-9A4A-2931-633E-54113BBE8983}"/>
            </ac:picMkLst>
          </pc:picChg>
        </pc:sldLayoutChg>
      </pc:sldMasterChg>
    </pc:docChg>
  </pc:docChgLst>
  <pc:docChgLst>
    <pc:chgData name="Martine Power" userId="f3410e55-3c0b-475c-b0b5-72038337e5c9" providerId="ADAL" clId="{BA45CBF7-589A-4F3A-9545-D00289DE945E}"/>
    <pc:docChg chg="custSel modSld">
      <pc:chgData name="Martine Power" userId="f3410e55-3c0b-475c-b0b5-72038337e5c9" providerId="ADAL" clId="{BA45CBF7-589A-4F3A-9545-D00289DE945E}" dt="2024-10-08T01:51:56.938" v="275" actId="20577"/>
      <pc:docMkLst>
        <pc:docMk/>
      </pc:docMkLst>
      <pc:sldChg chg="modNotesTx">
        <pc:chgData name="Martine Power" userId="f3410e55-3c0b-475c-b0b5-72038337e5c9" providerId="ADAL" clId="{BA45CBF7-589A-4F3A-9545-D00289DE945E}" dt="2024-10-07T23:57:17.263" v="272" actId="20577"/>
        <pc:sldMkLst>
          <pc:docMk/>
          <pc:sldMk cId="4150549256" sldId="437"/>
        </pc:sldMkLst>
      </pc:sldChg>
      <pc:sldChg chg="modNotesTx">
        <pc:chgData name="Martine Power" userId="f3410e55-3c0b-475c-b0b5-72038337e5c9" providerId="ADAL" clId="{BA45CBF7-589A-4F3A-9545-D00289DE945E}" dt="2024-10-07T23:24:54.331" v="112" actId="6549"/>
        <pc:sldMkLst>
          <pc:docMk/>
          <pc:sldMk cId="3662316055" sldId="441"/>
        </pc:sldMkLst>
      </pc:sldChg>
      <pc:sldChg chg="modNotesTx">
        <pc:chgData name="Martine Power" userId="f3410e55-3c0b-475c-b0b5-72038337e5c9" providerId="ADAL" clId="{BA45CBF7-589A-4F3A-9545-D00289DE945E}" dt="2024-10-07T23:26:28.498" v="113" actId="20577"/>
        <pc:sldMkLst>
          <pc:docMk/>
          <pc:sldMk cId="3790191868" sldId="442"/>
        </pc:sldMkLst>
      </pc:sldChg>
      <pc:sldChg chg="modNotesTx">
        <pc:chgData name="Martine Power" userId="f3410e55-3c0b-475c-b0b5-72038337e5c9" providerId="ADAL" clId="{BA45CBF7-589A-4F3A-9545-D00289DE945E}" dt="2024-10-07T23:26:56.071" v="114" actId="20577"/>
        <pc:sldMkLst>
          <pc:docMk/>
          <pc:sldMk cId="1548968196" sldId="443"/>
        </pc:sldMkLst>
      </pc:sldChg>
      <pc:sldChg chg="modNotesTx">
        <pc:chgData name="Martine Power" userId="f3410e55-3c0b-475c-b0b5-72038337e5c9" providerId="ADAL" clId="{BA45CBF7-589A-4F3A-9545-D00289DE945E}" dt="2024-10-07T23:27:15.549" v="118" actId="113"/>
        <pc:sldMkLst>
          <pc:docMk/>
          <pc:sldMk cId="1550106778" sldId="444"/>
        </pc:sldMkLst>
      </pc:sldChg>
      <pc:sldChg chg="modNotesTx">
        <pc:chgData name="Martine Power" userId="f3410e55-3c0b-475c-b0b5-72038337e5c9" providerId="ADAL" clId="{BA45CBF7-589A-4F3A-9545-D00289DE945E}" dt="2024-10-07T23:27:50.027" v="122" actId="113"/>
        <pc:sldMkLst>
          <pc:docMk/>
          <pc:sldMk cId="2708634835" sldId="445"/>
        </pc:sldMkLst>
      </pc:sldChg>
      <pc:sldChg chg="modNotesTx">
        <pc:chgData name="Martine Power" userId="f3410e55-3c0b-475c-b0b5-72038337e5c9" providerId="ADAL" clId="{BA45CBF7-589A-4F3A-9545-D00289DE945E}" dt="2024-10-07T23:55:42.595" v="269" actId="20577"/>
        <pc:sldMkLst>
          <pc:docMk/>
          <pc:sldMk cId="240114052" sldId="449"/>
        </pc:sldMkLst>
      </pc:sldChg>
      <pc:sldChg chg="modNotesTx">
        <pc:chgData name="Martine Power" userId="f3410e55-3c0b-475c-b0b5-72038337e5c9" providerId="ADAL" clId="{BA45CBF7-589A-4F3A-9545-D00289DE945E}" dt="2024-10-07T23:28:02.307" v="123" actId="20577"/>
        <pc:sldMkLst>
          <pc:docMk/>
          <pc:sldMk cId="536094152" sldId="466"/>
        </pc:sldMkLst>
      </pc:sldChg>
      <pc:sldChg chg="modNotesTx">
        <pc:chgData name="Martine Power" userId="f3410e55-3c0b-475c-b0b5-72038337e5c9" providerId="ADAL" clId="{BA45CBF7-589A-4F3A-9545-D00289DE945E}" dt="2024-10-07T23:28:36.396" v="125" actId="20577"/>
        <pc:sldMkLst>
          <pc:docMk/>
          <pc:sldMk cId="3096463887" sldId="468"/>
        </pc:sldMkLst>
      </pc:sldChg>
      <pc:sldChg chg="modNotesTx">
        <pc:chgData name="Martine Power" userId="f3410e55-3c0b-475c-b0b5-72038337e5c9" providerId="ADAL" clId="{BA45CBF7-589A-4F3A-9545-D00289DE945E}" dt="2024-10-07T23:28:51.021" v="126" actId="20577"/>
        <pc:sldMkLst>
          <pc:docMk/>
          <pc:sldMk cId="3461911102" sldId="469"/>
        </pc:sldMkLst>
      </pc:sldChg>
      <pc:sldChg chg="modNotesTx">
        <pc:chgData name="Martine Power" userId="f3410e55-3c0b-475c-b0b5-72038337e5c9" providerId="ADAL" clId="{BA45CBF7-589A-4F3A-9545-D00289DE945E}" dt="2024-10-07T23:29:04.302" v="127" actId="20577"/>
        <pc:sldMkLst>
          <pc:docMk/>
          <pc:sldMk cId="3868218024" sldId="470"/>
        </pc:sldMkLst>
      </pc:sldChg>
      <pc:sldChg chg="modNotesTx">
        <pc:chgData name="Martine Power" userId="f3410e55-3c0b-475c-b0b5-72038337e5c9" providerId="ADAL" clId="{BA45CBF7-589A-4F3A-9545-D00289DE945E}" dt="2024-10-07T23:29:50.499" v="133" actId="20577"/>
        <pc:sldMkLst>
          <pc:docMk/>
          <pc:sldMk cId="2325795097" sldId="471"/>
        </pc:sldMkLst>
      </pc:sldChg>
      <pc:sldChg chg="modNotesTx">
        <pc:chgData name="Martine Power" userId="f3410e55-3c0b-475c-b0b5-72038337e5c9" providerId="ADAL" clId="{BA45CBF7-589A-4F3A-9545-D00289DE945E}" dt="2024-10-07T23:30:30.331" v="138" actId="20577"/>
        <pc:sldMkLst>
          <pc:docMk/>
          <pc:sldMk cId="2806691242" sldId="472"/>
        </pc:sldMkLst>
      </pc:sldChg>
      <pc:sldChg chg="modNotesTx">
        <pc:chgData name="Martine Power" userId="f3410e55-3c0b-475c-b0b5-72038337e5c9" providerId="ADAL" clId="{BA45CBF7-589A-4F3A-9545-D00289DE945E}" dt="2024-10-07T23:31:01.536" v="140" actId="113"/>
        <pc:sldMkLst>
          <pc:docMk/>
          <pc:sldMk cId="2667868244" sldId="473"/>
        </pc:sldMkLst>
      </pc:sldChg>
      <pc:sldChg chg="modNotesTx">
        <pc:chgData name="Martine Power" userId="f3410e55-3c0b-475c-b0b5-72038337e5c9" providerId="ADAL" clId="{BA45CBF7-589A-4F3A-9545-D00289DE945E}" dt="2024-10-07T23:32:26.362" v="145" actId="20577"/>
        <pc:sldMkLst>
          <pc:docMk/>
          <pc:sldMk cId="908412850" sldId="475"/>
        </pc:sldMkLst>
      </pc:sldChg>
      <pc:sldChg chg="modNotesTx">
        <pc:chgData name="Martine Power" userId="f3410e55-3c0b-475c-b0b5-72038337e5c9" providerId="ADAL" clId="{BA45CBF7-589A-4F3A-9545-D00289DE945E}" dt="2024-10-07T23:32:47.990" v="148" actId="113"/>
        <pc:sldMkLst>
          <pc:docMk/>
          <pc:sldMk cId="1716554648" sldId="476"/>
        </pc:sldMkLst>
      </pc:sldChg>
      <pc:sldChg chg="modNotesTx">
        <pc:chgData name="Martine Power" userId="f3410e55-3c0b-475c-b0b5-72038337e5c9" providerId="ADAL" clId="{BA45CBF7-589A-4F3A-9545-D00289DE945E}" dt="2024-10-08T01:51:56.938" v="275" actId="20577"/>
        <pc:sldMkLst>
          <pc:docMk/>
          <pc:sldMk cId="2664320030" sldId="478"/>
        </pc:sldMkLst>
      </pc:sldChg>
      <pc:sldChg chg="modNotesTx">
        <pc:chgData name="Martine Power" userId="f3410e55-3c0b-475c-b0b5-72038337e5c9" providerId="ADAL" clId="{BA45CBF7-589A-4F3A-9545-D00289DE945E}" dt="2024-10-07T23:52:11.491" v="254" actId="113"/>
        <pc:sldMkLst>
          <pc:docMk/>
          <pc:sldMk cId="3005270447" sldId="480"/>
        </pc:sldMkLst>
      </pc:sldChg>
      <pc:sldChg chg="modNotesTx">
        <pc:chgData name="Martine Power" userId="f3410e55-3c0b-475c-b0b5-72038337e5c9" providerId="ADAL" clId="{BA45CBF7-589A-4F3A-9545-D00289DE945E}" dt="2024-10-07T23:51:00.326" v="251" actId="113"/>
        <pc:sldMkLst>
          <pc:docMk/>
          <pc:sldMk cId="1559763415" sldId="481"/>
        </pc:sldMkLst>
      </pc:sldChg>
      <pc:sldChg chg="modNotesTx">
        <pc:chgData name="Martine Power" userId="f3410e55-3c0b-475c-b0b5-72038337e5c9" providerId="ADAL" clId="{BA45CBF7-589A-4F3A-9545-D00289DE945E}" dt="2024-10-07T23:28:26.053" v="124" actId="20577"/>
        <pc:sldMkLst>
          <pc:docMk/>
          <pc:sldMk cId="4152176365" sldId="496"/>
        </pc:sldMkLst>
      </pc:sldChg>
      <pc:sldChg chg="modNotesTx">
        <pc:chgData name="Martine Power" userId="f3410e55-3c0b-475c-b0b5-72038337e5c9" providerId="ADAL" clId="{BA45CBF7-589A-4F3A-9545-D00289DE945E}" dt="2024-10-07T23:31:26.743" v="142" actId="113"/>
        <pc:sldMkLst>
          <pc:docMk/>
          <pc:sldMk cId="3577013097" sldId="498"/>
        </pc:sldMkLst>
      </pc:sldChg>
      <pc:sldChg chg="modNotesTx">
        <pc:chgData name="Martine Power" userId="f3410e55-3c0b-475c-b0b5-72038337e5c9" providerId="ADAL" clId="{BA45CBF7-589A-4F3A-9545-D00289DE945E}" dt="2024-10-07T23:34:03.041" v="152" actId="113"/>
        <pc:sldMkLst>
          <pc:docMk/>
          <pc:sldMk cId="2230884598" sldId="499"/>
        </pc:sldMkLst>
      </pc:sldChg>
      <pc:sldChg chg="modNotesTx">
        <pc:chgData name="Martine Power" userId="f3410e55-3c0b-475c-b0b5-72038337e5c9" providerId="ADAL" clId="{BA45CBF7-589A-4F3A-9545-D00289DE945E}" dt="2024-10-07T23:53:36.355" v="258" actId="20577"/>
        <pc:sldMkLst>
          <pc:docMk/>
          <pc:sldMk cId="3426776120" sldId="502"/>
        </pc:sldMkLst>
      </pc:sldChg>
      <pc:sldChg chg="modNotesTx">
        <pc:chgData name="Martine Power" userId="f3410e55-3c0b-475c-b0b5-72038337e5c9" providerId="ADAL" clId="{BA45CBF7-589A-4F3A-9545-D00289DE945E}" dt="2024-10-07T23:52:38.467" v="256" actId="20577"/>
        <pc:sldMkLst>
          <pc:docMk/>
          <pc:sldMk cId="945680467" sldId="504"/>
        </pc:sldMkLst>
      </pc:sldChg>
      <pc:sldChg chg="modNotesTx">
        <pc:chgData name="Martine Power" userId="f3410e55-3c0b-475c-b0b5-72038337e5c9" providerId="ADAL" clId="{BA45CBF7-589A-4F3A-9545-D00289DE945E}" dt="2024-10-07T23:54:05.953" v="261" actId="113"/>
        <pc:sldMkLst>
          <pc:docMk/>
          <pc:sldMk cId="48479127" sldId="505"/>
        </pc:sldMkLst>
      </pc:sldChg>
      <pc:sldChg chg="modNotesTx">
        <pc:chgData name="Martine Power" userId="f3410e55-3c0b-475c-b0b5-72038337e5c9" providerId="ADAL" clId="{BA45CBF7-589A-4F3A-9545-D00289DE945E}" dt="2024-10-07T23:07:07.833" v="39" actId="113"/>
        <pc:sldMkLst>
          <pc:docMk/>
          <pc:sldMk cId="3580694833" sldId="510"/>
        </pc:sldMkLst>
      </pc:sldChg>
      <pc:sldChg chg="modNotesTx">
        <pc:chgData name="Martine Power" userId="f3410e55-3c0b-475c-b0b5-72038337e5c9" providerId="ADAL" clId="{BA45CBF7-589A-4F3A-9545-D00289DE945E}" dt="2024-10-07T23:09:54.939" v="43" actId="20577"/>
        <pc:sldMkLst>
          <pc:docMk/>
          <pc:sldMk cId="702303488" sldId="511"/>
        </pc:sldMkLst>
      </pc:sldChg>
      <pc:sldChg chg="modNotesTx">
        <pc:chgData name="Martine Power" userId="f3410e55-3c0b-475c-b0b5-72038337e5c9" providerId="ADAL" clId="{BA45CBF7-589A-4F3A-9545-D00289DE945E}" dt="2024-10-07T23:10:58.599" v="45" actId="113"/>
        <pc:sldMkLst>
          <pc:docMk/>
          <pc:sldMk cId="2491177883" sldId="512"/>
        </pc:sldMkLst>
      </pc:sldChg>
      <pc:sldChg chg="modNotesTx">
        <pc:chgData name="Martine Power" userId="f3410e55-3c0b-475c-b0b5-72038337e5c9" providerId="ADAL" clId="{BA45CBF7-589A-4F3A-9545-D00289DE945E}" dt="2024-10-07T23:12:00.712" v="52" actId="113"/>
        <pc:sldMkLst>
          <pc:docMk/>
          <pc:sldMk cId="868684786" sldId="513"/>
        </pc:sldMkLst>
      </pc:sldChg>
      <pc:sldChg chg="modNotesTx">
        <pc:chgData name="Martine Power" userId="f3410e55-3c0b-475c-b0b5-72038337e5c9" providerId="ADAL" clId="{BA45CBF7-589A-4F3A-9545-D00289DE945E}" dt="2024-10-07T23:12:34.298" v="54" actId="5793"/>
        <pc:sldMkLst>
          <pc:docMk/>
          <pc:sldMk cId="1259779433" sldId="514"/>
        </pc:sldMkLst>
      </pc:sldChg>
      <pc:sldChg chg="modNotesTx">
        <pc:chgData name="Martine Power" userId="f3410e55-3c0b-475c-b0b5-72038337e5c9" providerId="ADAL" clId="{BA45CBF7-589A-4F3A-9545-D00289DE945E}" dt="2024-10-07T23:14:02.345" v="63" actId="20577"/>
        <pc:sldMkLst>
          <pc:docMk/>
          <pc:sldMk cId="1971552586" sldId="515"/>
        </pc:sldMkLst>
      </pc:sldChg>
      <pc:sldChg chg="modNotesTx">
        <pc:chgData name="Martine Power" userId="f3410e55-3c0b-475c-b0b5-72038337e5c9" providerId="ADAL" clId="{BA45CBF7-589A-4F3A-9545-D00289DE945E}" dt="2024-10-07T23:22:20.512" v="95" actId="20577"/>
        <pc:sldMkLst>
          <pc:docMk/>
          <pc:sldMk cId="1921910358" sldId="517"/>
        </pc:sldMkLst>
      </pc:sldChg>
      <pc:sldChg chg="modNotesTx">
        <pc:chgData name="Martine Power" userId="f3410e55-3c0b-475c-b0b5-72038337e5c9" providerId="ADAL" clId="{BA45CBF7-589A-4F3A-9545-D00289DE945E}" dt="2024-10-07T22:58:40.290" v="32" actId="20577"/>
        <pc:sldMkLst>
          <pc:docMk/>
          <pc:sldMk cId="1797789494" sldId="518"/>
        </pc:sldMkLst>
      </pc:sldChg>
      <pc:sldChg chg="modNotesTx">
        <pc:chgData name="Martine Power" userId="f3410e55-3c0b-475c-b0b5-72038337e5c9" providerId="ADAL" clId="{BA45CBF7-589A-4F3A-9545-D00289DE945E}" dt="2024-10-07T23:23:57.911" v="110" actId="20577"/>
        <pc:sldMkLst>
          <pc:docMk/>
          <pc:sldMk cId="3324446923" sldId="519"/>
        </pc:sldMkLst>
      </pc:sldChg>
      <pc:sldChg chg="modNotesTx">
        <pc:chgData name="Martine Power" userId="f3410e55-3c0b-475c-b0b5-72038337e5c9" providerId="ADAL" clId="{BA45CBF7-589A-4F3A-9545-D00289DE945E}" dt="2024-10-07T22:55:30.194" v="19" actId="313"/>
        <pc:sldMkLst>
          <pc:docMk/>
          <pc:sldMk cId="409148390" sldId="520"/>
        </pc:sldMkLst>
      </pc:sldChg>
    </pc:docChg>
  </pc:docChgLst>
  <pc:docChgLst>
    <pc:chgData name="Kerrie Shanahan" userId="ae473d9f-76e9-476f-892f-2674ea963afc" providerId="ADAL" clId="{4CC8D1BC-888F-464E-B11F-86B6501950D7}"/>
    <pc:docChg chg="custSel modSld">
      <pc:chgData name="Kerrie Shanahan" userId="ae473d9f-76e9-476f-892f-2674ea963afc" providerId="ADAL" clId="{4CC8D1BC-888F-464E-B11F-86B6501950D7}" dt="2024-11-04T00:38:55.348" v="107" actId="20577"/>
      <pc:docMkLst>
        <pc:docMk/>
      </pc:docMkLst>
      <pc:sldChg chg="modSp modNotesTx">
        <pc:chgData name="Kerrie Shanahan" userId="ae473d9f-76e9-476f-892f-2674ea963afc" providerId="ADAL" clId="{4CC8D1BC-888F-464E-B11F-86B6501950D7}" dt="2024-10-15T23:55:57.335" v="81" actId="14826"/>
        <pc:sldMkLst>
          <pc:docMk/>
          <pc:sldMk cId="4150549256" sldId="437"/>
        </pc:sldMkLst>
      </pc:sldChg>
      <pc:sldChg chg="modSp mod modNotesTx">
        <pc:chgData name="Kerrie Shanahan" userId="ae473d9f-76e9-476f-892f-2674ea963afc" providerId="ADAL" clId="{4CC8D1BC-888F-464E-B11F-86B6501950D7}" dt="2024-10-15T23:05:27.333" v="64" actId="20577"/>
        <pc:sldMkLst>
          <pc:docMk/>
          <pc:sldMk cId="3662316055" sldId="441"/>
        </pc:sldMkLst>
      </pc:sldChg>
      <pc:sldChg chg="modNotesTx">
        <pc:chgData name="Kerrie Shanahan" userId="ae473d9f-76e9-476f-892f-2674ea963afc" providerId="ADAL" clId="{4CC8D1BC-888F-464E-B11F-86B6501950D7}" dt="2024-10-15T22:55:17.375" v="59" actId="20577"/>
        <pc:sldMkLst>
          <pc:docMk/>
          <pc:sldMk cId="1548968196" sldId="443"/>
        </pc:sldMkLst>
      </pc:sldChg>
      <pc:sldChg chg="modSp mod modNotesTx">
        <pc:chgData name="Kerrie Shanahan" userId="ae473d9f-76e9-476f-892f-2674ea963afc" providerId="ADAL" clId="{4CC8D1BC-888F-464E-B11F-86B6501950D7}" dt="2024-11-04T00:38:55.348" v="107" actId="20577"/>
        <pc:sldMkLst>
          <pc:docMk/>
          <pc:sldMk cId="240114052" sldId="449"/>
        </pc:sldMkLst>
      </pc:sldChg>
      <pc:sldChg chg="modNotesTx">
        <pc:chgData name="Kerrie Shanahan" userId="ae473d9f-76e9-476f-892f-2674ea963afc" providerId="ADAL" clId="{4CC8D1BC-888F-464E-B11F-86B6501950D7}" dt="2024-10-15T23:10:19.538" v="65"/>
        <pc:sldMkLst>
          <pc:docMk/>
          <pc:sldMk cId="2664320030" sldId="478"/>
        </pc:sldMkLst>
      </pc:sldChg>
      <pc:sldChg chg="modNotesTx">
        <pc:chgData name="Kerrie Shanahan" userId="ae473d9f-76e9-476f-892f-2674ea963afc" providerId="ADAL" clId="{4CC8D1BC-888F-464E-B11F-86B6501950D7}" dt="2024-10-15T23:13:07.762" v="66"/>
        <pc:sldMkLst>
          <pc:docMk/>
          <pc:sldMk cId="1559763415" sldId="481"/>
        </pc:sldMkLst>
      </pc:sldChg>
      <pc:sldChg chg="modNotesTx">
        <pc:chgData name="Kerrie Shanahan" userId="ae473d9f-76e9-476f-892f-2674ea963afc" providerId="ADAL" clId="{4CC8D1BC-888F-464E-B11F-86B6501950D7}" dt="2024-10-15T23:17:49.543" v="68" actId="20577"/>
        <pc:sldMkLst>
          <pc:docMk/>
          <pc:sldMk cId="1652726119" sldId="509"/>
        </pc:sldMkLst>
      </pc:sldChg>
      <pc:sldChg chg="modSp mod">
        <pc:chgData name="Kerrie Shanahan" userId="ae473d9f-76e9-476f-892f-2674ea963afc" providerId="ADAL" clId="{4CC8D1BC-888F-464E-B11F-86B6501950D7}" dt="2024-10-08T05:35:20.837" v="9" actId="1076"/>
        <pc:sldMkLst>
          <pc:docMk/>
          <pc:sldMk cId="1797789494" sldId="518"/>
        </pc:sldMkLst>
      </pc:sldChg>
      <pc:sldChg chg="modNotesTx">
        <pc:chgData name="Kerrie Shanahan" userId="ae473d9f-76e9-476f-892f-2674ea963afc" providerId="ADAL" clId="{4CC8D1BC-888F-464E-B11F-86B6501950D7}" dt="2024-10-15T23:32:29.989" v="80" actId="20577"/>
        <pc:sldMkLst>
          <pc:docMk/>
          <pc:sldMk cId="409148390" sldId="520"/>
        </pc:sldMkLst>
      </pc:sldChg>
      <pc:sldChg chg="modNotesTx">
        <pc:chgData name="Kerrie Shanahan" userId="ae473d9f-76e9-476f-892f-2674ea963afc" providerId="ADAL" clId="{4CC8D1BC-888F-464E-B11F-86B6501950D7}" dt="2024-10-15T05:18:09.898" v="25" actId="20577"/>
        <pc:sldMkLst>
          <pc:docMk/>
          <pc:sldMk cId="3556024566" sldId="524"/>
        </pc:sldMkLst>
      </pc:sldChg>
    </pc:docChg>
  </pc:docChgLst>
  <pc:docChgLst>
    <pc:chgData name="Kerrie Shanahan" userId="ae473d9f-76e9-476f-892f-2674ea963afc" providerId="ADAL" clId="{7C449B01-9A08-4AB0-AFCB-F3CE77398B14}"/>
    <pc:docChg chg="undo custSel modSld">
      <pc:chgData name="Kerrie Shanahan" userId="ae473d9f-76e9-476f-892f-2674ea963afc" providerId="ADAL" clId="{7C449B01-9A08-4AB0-AFCB-F3CE77398B14}" dt="2024-11-26T22:47:38.062" v="212" actId="165"/>
      <pc:docMkLst>
        <pc:docMk/>
      </pc:docMkLst>
      <pc:sldChg chg="modSp modNotesTx">
        <pc:chgData name="Kerrie Shanahan" userId="ae473d9f-76e9-476f-892f-2674ea963afc" providerId="ADAL" clId="{7C449B01-9A08-4AB0-AFCB-F3CE77398B14}" dt="2024-11-26T00:52:00.854" v="158" actId="14826"/>
        <pc:sldMkLst>
          <pc:docMk/>
          <pc:sldMk cId="4150549256" sldId="437"/>
        </pc:sldMkLst>
        <pc:picChg chg="mod">
          <ac:chgData name="Kerrie Shanahan" userId="ae473d9f-76e9-476f-892f-2674ea963afc" providerId="ADAL" clId="{7C449B01-9A08-4AB0-AFCB-F3CE77398B14}" dt="2024-11-26T00:52:00.854" v="158" actId="14826"/>
          <ac:picMkLst>
            <pc:docMk/>
            <pc:sldMk cId="4150549256" sldId="437"/>
            <ac:picMk id="3" creationId="{1825C2BD-668D-1B47-A307-4478F57E8F9E}"/>
          </ac:picMkLst>
        </pc:picChg>
      </pc:sldChg>
      <pc:sldChg chg="addSp delSp modSp mod modNotesTx">
        <pc:chgData name="Kerrie Shanahan" userId="ae473d9f-76e9-476f-892f-2674ea963afc" providerId="ADAL" clId="{7C449B01-9A08-4AB0-AFCB-F3CE77398B14}" dt="2024-11-26T22:47:01.285" v="205" actId="165"/>
        <pc:sldMkLst>
          <pc:docMk/>
          <pc:sldMk cId="3790191868" sldId="442"/>
        </pc:sldMkLst>
        <pc:spChg chg="mod topLvl">
          <ac:chgData name="Kerrie Shanahan" userId="ae473d9f-76e9-476f-892f-2674ea963afc" providerId="ADAL" clId="{7C449B01-9A08-4AB0-AFCB-F3CE77398B14}" dt="2024-11-26T22:47:01.285" v="205" actId="165"/>
          <ac:spMkLst>
            <pc:docMk/>
            <pc:sldMk cId="3790191868" sldId="442"/>
            <ac:spMk id="8" creationId="{899E4BFE-9CCD-E68E-92DA-0DF48917AD88}"/>
          </ac:spMkLst>
        </pc:spChg>
        <pc:spChg chg="mod topLvl">
          <ac:chgData name="Kerrie Shanahan" userId="ae473d9f-76e9-476f-892f-2674ea963afc" providerId="ADAL" clId="{7C449B01-9A08-4AB0-AFCB-F3CE77398B14}" dt="2024-11-26T22:47:01.285" v="205" actId="165"/>
          <ac:spMkLst>
            <pc:docMk/>
            <pc:sldMk cId="3790191868" sldId="442"/>
            <ac:spMk id="9" creationId="{50446DF0-3CEB-B7BD-4770-D2C6684ABE29}"/>
          </ac:spMkLst>
        </pc:spChg>
        <pc:spChg chg="mod topLvl">
          <ac:chgData name="Kerrie Shanahan" userId="ae473d9f-76e9-476f-892f-2674ea963afc" providerId="ADAL" clId="{7C449B01-9A08-4AB0-AFCB-F3CE77398B14}" dt="2024-11-26T22:47:01.285" v="205" actId="165"/>
          <ac:spMkLst>
            <pc:docMk/>
            <pc:sldMk cId="3790191868" sldId="442"/>
            <ac:spMk id="10" creationId="{98848B8F-5FD6-37AA-11D2-211BE76EE6BE}"/>
          </ac:spMkLst>
        </pc:spChg>
        <pc:spChg chg="mod topLvl">
          <ac:chgData name="Kerrie Shanahan" userId="ae473d9f-76e9-476f-892f-2674ea963afc" providerId="ADAL" clId="{7C449B01-9A08-4AB0-AFCB-F3CE77398B14}" dt="2024-11-26T22:47:01.285" v="205" actId="165"/>
          <ac:spMkLst>
            <pc:docMk/>
            <pc:sldMk cId="3790191868" sldId="442"/>
            <ac:spMk id="14" creationId="{3D6B669B-E7A8-9295-E598-04DF78720E44}"/>
          </ac:spMkLst>
        </pc:spChg>
        <pc:spChg chg="mod topLvl">
          <ac:chgData name="Kerrie Shanahan" userId="ae473d9f-76e9-476f-892f-2674ea963afc" providerId="ADAL" clId="{7C449B01-9A08-4AB0-AFCB-F3CE77398B14}" dt="2024-11-26T22:47:01.285" v="205" actId="165"/>
          <ac:spMkLst>
            <pc:docMk/>
            <pc:sldMk cId="3790191868" sldId="442"/>
            <ac:spMk id="15" creationId="{014D85FE-2889-3455-9FD1-871F081A6B20}"/>
          </ac:spMkLst>
        </pc:spChg>
      </pc:sldChg>
      <pc:sldChg chg="addSp delSp modSp mod">
        <pc:chgData name="Kerrie Shanahan" userId="ae473d9f-76e9-476f-892f-2674ea963afc" providerId="ADAL" clId="{7C449B01-9A08-4AB0-AFCB-F3CE77398B14}" dt="2024-11-26T22:47:07.920" v="206" actId="165"/>
        <pc:sldMkLst>
          <pc:docMk/>
          <pc:sldMk cId="1548968196" sldId="443"/>
        </pc:sldMkLst>
        <pc:spChg chg="mod topLvl">
          <ac:chgData name="Kerrie Shanahan" userId="ae473d9f-76e9-476f-892f-2674ea963afc" providerId="ADAL" clId="{7C449B01-9A08-4AB0-AFCB-F3CE77398B14}" dt="2024-11-26T22:47:07.920" v="206" actId="165"/>
          <ac:spMkLst>
            <pc:docMk/>
            <pc:sldMk cId="1548968196" sldId="443"/>
            <ac:spMk id="7" creationId="{BB1528CE-06EC-471F-AFB2-47E65A68E3EB}"/>
          </ac:spMkLst>
        </pc:spChg>
        <pc:spChg chg="mod topLvl">
          <ac:chgData name="Kerrie Shanahan" userId="ae473d9f-76e9-476f-892f-2674ea963afc" providerId="ADAL" clId="{7C449B01-9A08-4AB0-AFCB-F3CE77398B14}" dt="2024-11-26T22:47:07.920" v="206" actId="165"/>
          <ac:spMkLst>
            <pc:docMk/>
            <pc:sldMk cId="1548968196" sldId="443"/>
            <ac:spMk id="9" creationId="{5837761C-80A6-656C-1737-8F24516D8CED}"/>
          </ac:spMkLst>
        </pc:spChg>
        <pc:spChg chg="mod topLvl">
          <ac:chgData name="Kerrie Shanahan" userId="ae473d9f-76e9-476f-892f-2674ea963afc" providerId="ADAL" clId="{7C449B01-9A08-4AB0-AFCB-F3CE77398B14}" dt="2024-11-26T22:47:07.920" v="206" actId="165"/>
          <ac:spMkLst>
            <pc:docMk/>
            <pc:sldMk cId="1548968196" sldId="443"/>
            <ac:spMk id="10" creationId="{1AEB2982-8413-80AF-2F94-3FCBF55553AC}"/>
          </ac:spMkLst>
        </pc:spChg>
        <pc:spChg chg="mod topLvl">
          <ac:chgData name="Kerrie Shanahan" userId="ae473d9f-76e9-476f-892f-2674ea963afc" providerId="ADAL" clId="{7C449B01-9A08-4AB0-AFCB-F3CE77398B14}" dt="2024-11-26T22:47:07.920" v="206" actId="165"/>
          <ac:spMkLst>
            <pc:docMk/>
            <pc:sldMk cId="1548968196" sldId="443"/>
            <ac:spMk id="12" creationId="{602B6E7B-366F-1914-8E8B-7DCAC52B2FCD}"/>
          </ac:spMkLst>
        </pc:spChg>
        <pc:spChg chg="mod topLvl">
          <ac:chgData name="Kerrie Shanahan" userId="ae473d9f-76e9-476f-892f-2674ea963afc" providerId="ADAL" clId="{7C449B01-9A08-4AB0-AFCB-F3CE77398B14}" dt="2024-11-26T22:47:07.920" v="206" actId="165"/>
          <ac:spMkLst>
            <pc:docMk/>
            <pc:sldMk cId="1548968196" sldId="443"/>
            <ac:spMk id="13" creationId="{B09BDDF2-5A7D-FAAC-5F10-BE236672D2AF}"/>
          </ac:spMkLst>
        </pc:spChg>
      </pc:sldChg>
      <pc:sldChg chg="addSp delSp modSp mod">
        <pc:chgData name="Kerrie Shanahan" userId="ae473d9f-76e9-476f-892f-2674ea963afc" providerId="ADAL" clId="{7C449B01-9A08-4AB0-AFCB-F3CE77398B14}" dt="2024-11-26T22:47:21.767" v="209" actId="165"/>
        <pc:sldMkLst>
          <pc:docMk/>
          <pc:sldMk cId="1550106778" sldId="444"/>
        </pc:sldMkLst>
        <pc:picChg chg="mod topLvl">
          <ac:chgData name="Kerrie Shanahan" userId="ae473d9f-76e9-476f-892f-2674ea963afc" providerId="ADAL" clId="{7C449B01-9A08-4AB0-AFCB-F3CE77398B14}" dt="2024-11-26T22:47:21.767" v="209" actId="165"/>
          <ac:picMkLst>
            <pc:docMk/>
            <pc:sldMk cId="1550106778" sldId="444"/>
            <ac:picMk id="4" creationId="{C8297D05-BC71-53A4-7682-75982C7DDCBD}"/>
          </ac:picMkLst>
        </pc:picChg>
        <pc:picChg chg="mod topLvl">
          <ac:chgData name="Kerrie Shanahan" userId="ae473d9f-76e9-476f-892f-2674ea963afc" providerId="ADAL" clId="{7C449B01-9A08-4AB0-AFCB-F3CE77398B14}" dt="2024-11-26T22:47:21.767" v="209" actId="165"/>
          <ac:picMkLst>
            <pc:docMk/>
            <pc:sldMk cId="1550106778" sldId="444"/>
            <ac:picMk id="7" creationId="{82CDFA1C-BB0A-64E4-918C-1B8817419F1E}"/>
          </ac:picMkLst>
        </pc:picChg>
        <pc:picChg chg="mod topLvl">
          <ac:chgData name="Kerrie Shanahan" userId="ae473d9f-76e9-476f-892f-2674ea963afc" providerId="ADAL" clId="{7C449B01-9A08-4AB0-AFCB-F3CE77398B14}" dt="2024-11-26T22:47:21.767" v="209" actId="165"/>
          <ac:picMkLst>
            <pc:docMk/>
            <pc:sldMk cId="1550106778" sldId="444"/>
            <ac:picMk id="9" creationId="{2923E692-E000-4FD0-D8B8-17111AC9F540}"/>
          </ac:picMkLst>
        </pc:picChg>
      </pc:sldChg>
      <pc:sldChg chg="addSp delSp modSp mod">
        <pc:chgData name="Kerrie Shanahan" userId="ae473d9f-76e9-476f-892f-2674ea963afc" providerId="ADAL" clId="{7C449B01-9A08-4AB0-AFCB-F3CE77398B14}" dt="2024-11-26T22:47:38.062" v="212" actId="165"/>
        <pc:sldMkLst>
          <pc:docMk/>
          <pc:sldMk cId="2708634835" sldId="445"/>
        </pc:sldMkLst>
        <pc:picChg chg="mod topLvl">
          <ac:chgData name="Kerrie Shanahan" userId="ae473d9f-76e9-476f-892f-2674ea963afc" providerId="ADAL" clId="{7C449B01-9A08-4AB0-AFCB-F3CE77398B14}" dt="2024-11-26T22:47:38.062" v="212" actId="165"/>
          <ac:picMkLst>
            <pc:docMk/>
            <pc:sldMk cId="2708634835" sldId="445"/>
            <ac:picMk id="4" creationId="{8ADB3424-4E35-D8E4-CCE3-FCDB1003CCB8}"/>
          </ac:picMkLst>
        </pc:picChg>
        <pc:picChg chg="mod topLvl">
          <ac:chgData name="Kerrie Shanahan" userId="ae473d9f-76e9-476f-892f-2674ea963afc" providerId="ADAL" clId="{7C449B01-9A08-4AB0-AFCB-F3CE77398B14}" dt="2024-11-26T22:47:38.062" v="212" actId="165"/>
          <ac:picMkLst>
            <pc:docMk/>
            <pc:sldMk cId="2708634835" sldId="445"/>
            <ac:picMk id="6" creationId="{6A28F4F4-0CAE-E8CA-2FE1-FA28581B5584}"/>
          </ac:picMkLst>
        </pc:picChg>
        <pc:picChg chg="mod topLvl">
          <ac:chgData name="Kerrie Shanahan" userId="ae473d9f-76e9-476f-892f-2674ea963afc" providerId="ADAL" clId="{7C449B01-9A08-4AB0-AFCB-F3CE77398B14}" dt="2024-11-26T22:47:38.062" v="212" actId="165"/>
          <ac:picMkLst>
            <pc:docMk/>
            <pc:sldMk cId="2708634835" sldId="445"/>
            <ac:picMk id="8" creationId="{DB7E1632-5F92-C5FC-B581-1A16DFFEA794}"/>
          </ac:picMkLst>
        </pc:picChg>
      </pc:sldChg>
      <pc:sldChg chg="modSp mod modNotesTx">
        <pc:chgData name="Kerrie Shanahan" userId="ae473d9f-76e9-476f-892f-2674ea963afc" providerId="ADAL" clId="{7C449B01-9A08-4AB0-AFCB-F3CE77398B14}" dt="2024-11-26T00:49:55.952" v="145" actId="20577"/>
        <pc:sldMkLst>
          <pc:docMk/>
          <pc:sldMk cId="240114052" sldId="449"/>
        </pc:sldMkLst>
        <pc:picChg chg="mod">
          <ac:chgData name="Kerrie Shanahan" userId="ae473d9f-76e9-476f-892f-2674ea963afc" providerId="ADAL" clId="{7C449B01-9A08-4AB0-AFCB-F3CE77398B14}" dt="2024-11-26T00:47:19.887" v="138" actId="1076"/>
          <ac:picMkLst>
            <pc:docMk/>
            <pc:sldMk cId="240114052" sldId="449"/>
            <ac:picMk id="5" creationId="{BE02F623-6D72-C4A5-0854-27FC0A8D6CA0}"/>
          </ac:picMkLst>
        </pc:picChg>
        <pc:picChg chg="mod">
          <ac:chgData name="Kerrie Shanahan" userId="ae473d9f-76e9-476f-892f-2674ea963afc" providerId="ADAL" clId="{7C449B01-9A08-4AB0-AFCB-F3CE77398B14}" dt="2024-11-26T00:47:00.209" v="131" actId="14826"/>
          <ac:picMkLst>
            <pc:docMk/>
            <pc:sldMk cId="240114052" sldId="449"/>
            <ac:picMk id="10" creationId="{58469D08-A02D-C3B3-810A-822647B93786}"/>
          </ac:picMkLst>
        </pc:picChg>
      </pc:sldChg>
      <pc:sldChg chg="modNotesTx">
        <pc:chgData name="Kerrie Shanahan" userId="ae473d9f-76e9-476f-892f-2674ea963afc" providerId="ADAL" clId="{7C449B01-9A08-4AB0-AFCB-F3CE77398B14}" dt="2024-11-25T05:21:41.744" v="13"/>
        <pc:sldMkLst>
          <pc:docMk/>
          <pc:sldMk cId="536094152" sldId="466"/>
        </pc:sldMkLst>
      </pc:sldChg>
      <pc:sldChg chg="modNotesTx">
        <pc:chgData name="Kerrie Shanahan" userId="ae473d9f-76e9-476f-892f-2674ea963afc" providerId="ADAL" clId="{7C449B01-9A08-4AB0-AFCB-F3CE77398B14}" dt="2024-11-25T05:22:03.328" v="15"/>
        <pc:sldMkLst>
          <pc:docMk/>
          <pc:sldMk cId="3096463887" sldId="468"/>
        </pc:sldMkLst>
      </pc:sldChg>
      <pc:sldChg chg="modNotesTx">
        <pc:chgData name="Kerrie Shanahan" userId="ae473d9f-76e9-476f-892f-2674ea963afc" providerId="ADAL" clId="{7C449B01-9A08-4AB0-AFCB-F3CE77398B14}" dt="2024-11-25T05:22:16.615" v="16"/>
        <pc:sldMkLst>
          <pc:docMk/>
          <pc:sldMk cId="3461911102" sldId="469"/>
        </pc:sldMkLst>
      </pc:sldChg>
      <pc:sldChg chg="modNotesTx">
        <pc:chgData name="Kerrie Shanahan" userId="ae473d9f-76e9-476f-892f-2674ea963afc" providerId="ADAL" clId="{7C449B01-9A08-4AB0-AFCB-F3CE77398B14}" dt="2024-11-25T05:22:24.196" v="17"/>
        <pc:sldMkLst>
          <pc:docMk/>
          <pc:sldMk cId="3868218024" sldId="470"/>
        </pc:sldMkLst>
      </pc:sldChg>
      <pc:sldChg chg="modNotesTx">
        <pc:chgData name="Kerrie Shanahan" userId="ae473d9f-76e9-476f-892f-2674ea963afc" providerId="ADAL" clId="{7C449B01-9A08-4AB0-AFCB-F3CE77398B14}" dt="2024-11-25T05:22:37.577" v="19" actId="6549"/>
        <pc:sldMkLst>
          <pc:docMk/>
          <pc:sldMk cId="2325795097" sldId="471"/>
        </pc:sldMkLst>
      </pc:sldChg>
      <pc:sldChg chg="addSp delSp modSp mod modNotesTx">
        <pc:chgData name="Kerrie Shanahan" userId="ae473d9f-76e9-476f-892f-2674ea963afc" providerId="ADAL" clId="{7C449B01-9A08-4AB0-AFCB-F3CE77398B14}" dt="2024-11-26T00:43:09.494" v="120" actId="478"/>
        <pc:sldMkLst>
          <pc:docMk/>
          <pc:sldMk cId="2806691242" sldId="472"/>
        </pc:sldMkLst>
        <pc:picChg chg="mod topLvl">
          <ac:chgData name="Kerrie Shanahan" userId="ae473d9f-76e9-476f-892f-2674ea963afc" providerId="ADAL" clId="{7C449B01-9A08-4AB0-AFCB-F3CE77398B14}" dt="2024-11-26T00:43:09.494" v="120" actId="478"/>
          <ac:picMkLst>
            <pc:docMk/>
            <pc:sldMk cId="2806691242" sldId="472"/>
            <ac:picMk id="4" creationId="{E50B6C3F-F20A-D92D-8C54-D95C6EE1F762}"/>
          </ac:picMkLst>
        </pc:picChg>
      </pc:sldChg>
      <pc:sldChg chg="addSp delSp modSp mod modNotesTx">
        <pc:chgData name="Kerrie Shanahan" userId="ae473d9f-76e9-476f-892f-2674ea963afc" providerId="ADAL" clId="{7C449B01-9A08-4AB0-AFCB-F3CE77398B14}" dt="2024-11-26T00:43:01.784" v="116" actId="478"/>
        <pc:sldMkLst>
          <pc:docMk/>
          <pc:sldMk cId="2667868244" sldId="473"/>
        </pc:sldMkLst>
        <pc:picChg chg="mod">
          <ac:chgData name="Kerrie Shanahan" userId="ae473d9f-76e9-476f-892f-2674ea963afc" providerId="ADAL" clId="{7C449B01-9A08-4AB0-AFCB-F3CE77398B14}" dt="2024-11-26T00:42:59.399" v="115"/>
          <ac:picMkLst>
            <pc:docMk/>
            <pc:sldMk cId="2667868244" sldId="473"/>
            <ac:picMk id="5" creationId="{C6CB6418-56C6-39CB-A72D-E8661AEA3CE2}"/>
          </ac:picMkLst>
        </pc:picChg>
        <pc:picChg chg="mod">
          <ac:chgData name="Kerrie Shanahan" userId="ae473d9f-76e9-476f-892f-2674ea963afc" providerId="ADAL" clId="{7C449B01-9A08-4AB0-AFCB-F3CE77398B14}" dt="2024-11-26T00:42:59.399" v="115"/>
          <ac:picMkLst>
            <pc:docMk/>
            <pc:sldMk cId="2667868244" sldId="473"/>
            <ac:picMk id="6" creationId="{B8BAB23E-7652-A897-67A5-D6530BA6B074}"/>
          </ac:picMkLst>
        </pc:picChg>
      </pc:sldChg>
      <pc:sldChg chg="addSp delSp modSp mod modNotesTx">
        <pc:chgData name="Kerrie Shanahan" userId="ae473d9f-76e9-476f-892f-2674ea963afc" providerId="ADAL" clId="{7C449B01-9A08-4AB0-AFCB-F3CE77398B14}" dt="2024-11-26T00:43:18.371" v="123" actId="20577"/>
        <pc:sldMkLst>
          <pc:docMk/>
          <pc:sldMk cId="908412850" sldId="475"/>
        </pc:sldMkLst>
        <pc:picChg chg="mod topLvl">
          <ac:chgData name="Kerrie Shanahan" userId="ae473d9f-76e9-476f-892f-2674ea963afc" providerId="ADAL" clId="{7C449B01-9A08-4AB0-AFCB-F3CE77398B14}" dt="2024-11-26T00:40:22.265" v="88" actId="478"/>
          <ac:picMkLst>
            <pc:docMk/>
            <pc:sldMk cId="908412850" sldId="475"/>
            <ac:picMk id="5" creationId="{F485AD9D-968A-21D6-51B2-642E7766ADE7}"/>
          </ac:picMkLst>
        </pc:picChg>
      </pc:sldChg>
      <pc:sldChg chg="addSp delSp modSp mod modNotesTx">
        <pc:chgData name="Kerrie Shanahan" userId="ae473d9f-76e9-476f-892f-2674ea963afc" providerId="ADAL" clId="{7C449B01-9A08-4AB0-AFCB-F3CE77398B14}" dt="2024-11-26T00:43:24.478" v="129" actId="20577"/>
        <pc:sldMkLst>
          <pc:docMk/>
          <pc:sldMk cId="1716554648" sldId="476"/>
        </pc:sldMkLst>
        <pc:picChg chg="mod">
          <ac:chgData name="Kerrie Shanahan" userId="ae473d9f-76e9-476f-892f-2674ea963afc" providerId="ADAL" clId="{7C449B01-9A08-4AB0-AFCB-F3CE77398B14}" dt="2024-11-26T00:40:09.936" v="81"/>
          <ac:picMkLst>
            <pc:docMk/>
            <pc:sldMk cId="1716554648" sldId="476"/>
            <ac:picMk id="5" creationId="{9043BAB7-ECF3-3BFD-611E-DD502BEAC955}"/>
          </ac:picMkLst>
        </pc:picChg>
        <pc:picChg chg="mod">
          <ac:chgData name="Kerrie Shanahan" userId="ae473d9f-76e9-476f-892f-2674ea963afc" providerId="ADAL" clId="{7C449B01-9A08-4AB0-AFCB-F3CE77398B14}" dt="2024-11-26T00:40:09.936" v="81"/>
          <ac:picMkLst>
            <pc:docMk/>
            <pc:sldMk cId="1716554648" sldId="476"/>
            <ac:picMk id="6" creationId="{1EEDDCA6-92C3-194E-F2A3-F2BD8663C2D4}"/>
          </ac:picMkLst>
        </pc:picChg>
      </pc:sldChg>
      <pc:sldChg chg="modNotesTx">
        <pc:chgData name="Kerrie Shanahan" userId="ae473d9f-76e9-476f-892f-2674ea963afc" providerId="ADAL" clId="{7C449B01-9A08-4AB0-AFCB-F3CE77398B14}" dt="2024-11-25T05:21:51.566" v="14"/>
        <pc:sldMkLst>
          <pc:docMk/>
          <pc:sldMk cId="4152176365" sldId="496"/>
        </pc:sldMkLst>
      </pc:sldChg>
      <pc:sldChg chg="addSp delSp modSp mod modNotesTx">
        <pc:chgData name="Kerrie Shanahan" userId="ae473d9f-76e9-476f-892f-2674ea963afc" providerId="ADAL" clId="{7C449B01-9A08-4AB0-AFCB-F3CE77398B14}" dt="2024-11-26T02:27:28.811" v="162" actId="20577"/>
        <pc:sldMkLst>
          <pc:docMk/>
          <pc:sldMk cId="3577013097" sldId="498"/>
        </pc:sldMkLst>
        <pc:picChg chg="add mod">
          <ac:chgData name="Kerrie Shanahan" userId="ae473d9f-76e9-476f-892f-2674ea963afc" providerId="ADAL" clId="{7C449B01-9A08-4AB0-AFCB-F3CE77398B14}" dt="2024-11-26T02:27:17.781" v="159" actId="14826"/>
          <ac:picMkLst>
            <pc:docMk/>
            <pc:sldMk cId="3577013097" sldId="498"/>
            <ac:picMk id="3" creationId="{E1ECEE16-BD95-84D7-1588-62CC9132E5E1}"/>
          </ac:picMkLst>
        </pc:picChg>
        <pc:picChg chg="mod">
          <ac:chgData name="Kerrie Shanahan" userId="ae473d9f-76e9-476f-892f-2674ea963afc" providerId="ADAL" clId="{7C449B01-9A08-4AB0-AFCB-F3CE77398B14}" dt="2024-11-26T02:27:17.781" v="159" actId="14826"/>
          <ac:picMkLst>
            <pc:docMk/>
            <pc:sldMk cId="3577013097" sldId="498"/>
            <ac:picMk id="5" creationId="{F1F437AE-A4BA-BDEE-8ECA-4CA19954203D}"/>
          </ac:picMkLst>
        </pc:picChg>
        <pc:picChg chg="mod">
          <ac:chgData name="Kerrie Shanahan" userId="ae473d9f-76e9-476f-892f-2674ea963afc" providerId="ADAL" clId="{7C449B01-9A08-4AB0-AFCB-F3CE77398B14}" dt="2024-11-26T02:27:17.781" v="159" actId="14826"/>
          <ac:picMkLst>
            <pc:docMk/>
            <pc:sldMk cId="3577013097" sldId="498"/>
            <ac:picMk id="10" creationId="{6E49AF20-6855-8FEE-3FBE-C89091A6B34F}"/>
          </ac:picMkLst>
        </pc:picChg>
      </pc:sldChg>
      <pc:sldChg chg="addSp modSp mod modNotesTx">
        <pc:chgData name="Kerrie Shanahan" userId="ae473d9f-76e9-476f-892f-2674ea963afc" providerId="ADAL" clId="{7C449B01-9A08-4AB0-AFCB-F3CE77398B14}" dt="2024-11-26T00:40:01.268" v="78" actId="20577"/>
        <pc:sldMkLst>
          <pc:docMk/>
          <pc:sldMk cId="2230884598" sldId="499"/>
        </pc:sldMkLst>
        <pc:picChg chg="mod">
          <ac:chgData name="Kerrie Shanahan" userId="ae473d9f-76e9-476f-892f-2674ea963afc" providerId="ADAL" clId="{7C449B01-9A08-4AB0-AFCB-F3CE77398B14}" dt="2024-11-26T00:39:29.868" v="53" actId="164"/>
          <ac:picMkLst>
            <pc:docMk/>
            <pc:sldMk cId="2230884598" sldId="499"/>
            <ac:picMk id="5" creationId="{D520DCED-689D-5ABE-44D3-CE4D156030C3}"/>
          </ac:picMkLst>
        </pc:picChg>
        <pc:picChg chg="mod">
          <ac:chgData name="Kerrie Shanahan" userId="ae473d9f-76e9-476f-892f-2674ea963afc" providerId="ADAL" clId="{7C449B01-9A08-4AB0-AFCB-F3CE77398B14}" dt="2024-11-26T00:39:29.868" v="53" actId="164"/>
          <ac:picMkLst>
            <pc:docMk/>
            <pc:sldMk cId="2230884598" sldId="499"/>
            <ac:picMk id="7" creationId="{378BADC9-60D5-4EF1-3E57-9373C359AB4E}"/>
          </ac:picMkLst>
        </pc:picChg>
        <pc:picChg chg="mod">
          <ac:chgData name="Kerrie Shanahan" userId="ae473d9f-76e9-476f-892f-2674ea963afc" providerId="ADAL" clId="{7C449B01-9A08-4AB0-AFCB-F3CE77398B14}" dt="2024-11-26T00:39:29.868" v="53" actId="164"/>
          <ac:picMkLst>
            <pc:docMk/>
            <pc:sldMk cId="2230884598" sldId="499"/>
            <ac:picMk id="10" creationId="{605408A0-B2BA-EC1F-8105-850E967C1953}"/>
          </ac:picMkLst>
        </pc:picChg>
      </pc:sldChg>
      <pc:sldChg chg="modNotesTx">
        <pc:chgData name="Kerrie Shanahan" userId="ae473d9f-76e9-476f-892f-2674ea963afc" providerId="ADAL" clId="{7C449B01-9A08-4AB0-AFCB-F3CE77398B14}" dt="2024-11-25T05:26:04.298" v="27"/>
        <pc:sldMkLst>
          <pc:docMk/>
          <pc:sldMk cId="3426776120" sldId="502"/>
        </pc:sldMkLst>
      </pc:sldChg>
      <pc:sldChg chg="modNotesTx">
        <pc:chgData name="Kerrie Shanahan" userId="ae473d9f-76e9-476f-892f-2674ea963afc" providerId="ADAL" clId="{7C449B01-9A08-4AB0-AFCB-F3CE77398B14}" dt="2024-11-25T05:24:36.961" v="26"/>
        <pc:sldMkLst>
          <pc:docMk/>
          <pc:sldMk cId="945680467" sldId="504"/>
        </pc:sldMkLst>
      </pc:sldChg>
      <pc:sldChg chg="modNotesTx">
        <pc:chgData name="Kerrie Shanahan" userId="ae473d9f-76e9-476f-892f-2674ea963afc" providerId="ADAL" clId="{7C449B01-9A08-4AB0-AFCB-F3CE77398B14}" dt="2024-11-26T04:22:45.880" v="175" actId="20577"/>
        <pc:sldMkLst>
          <pc:docMk/>
          <pc:sldMk cId="48479127" sldId="505"/>
        </pc:sldMkLst>
      </pc:sldChg>
      <pc:sldChg chg="modSp mod">
        <pc:chgData name="Kerrie Shanahan" userId="ae473d9f-76e9-476f-892f-2674ea963afc" providerId="ADAL" clId="{7C449B01-9A08-4AB0-AFCB-F3CE77398B14}" dt="2024-11-25T05:20:06.993" v="1" actId="14100"/>
        <pc:sldMkLst>
          <pc:docMk/>
          <pc:sldMk cId="3580694833" sldId="510"/>
        </pc:sldMkLst>
        <pc:picChg chg="mod">
          <ac:chgData name="Kerrie Shanahan" userId="ae473d9f-76e9-476f-892f-2674ea963afc" providerId="ADAL" clId="{7C449B01-9A08-4AB0-AFCB-F3CE77398B14}" dt="2024-11-25T05:20:06.993" v="1" actId="14100"/>
          <ac:picMkLst>
            <pc:docMk/>
            <pc:sldMk cId="3580694833" sldId="510"/>
            <ac:picMk id="19" creationId="{3E2E6BB2-3A99-7A0F-CB7B-C3CEFBCA9EE3}"/>
          </ac:picMkLst>
        </pc:picChg>
      </pc:sldChg>
      <pc:sldChg chg="modNotesTx">
        <pc:chgData name="Kerrie Shanahan" userId="ae473d9f-76e9-476f-892f-2674ea963afc" providerId="ADAL" clId="{7C449B01-9A08-4AB0-AFCB-F3CE77398B14}" dt="2024-11-26T03:09:12.361" v="164" actId="20577"/>
        <pc:sldMkLst>
          <pc:docMk/>
          <pc:sldMk cId="702303488" sldId="511"/>
        </pc:sldMkLst>
      </pc:sldChg>
      <pc:sldChg chg="modNotesTx">
        <pc:chgData name="Kerrie Shanahan" userId="ae473d9f-76e9-476f-892f-2674ea963afc" providerId="ADAL" clId="{7C449B01-9A08-4AB0-AFCB-F3CE77398B14}" dt="2024-11-25T05:20:39.717" v="9" actId="20577"/>
        <pc:sldMkLst>
          <pc:docMk/>
          <pc:sldMk cId="1259779433" sldId="514"/>
        </pc:sldMkLst>
      </pc:sldChg>
      <pc:sldChg chg="modNotesTx">
        <pc:chgData name="Kerrie Shanahan" userId="ae473d9f-76e9-476f-892f-2674ea963afc" providerId="ADAL" clId="{7C449B01-9A08-4AB0-AFCB-F3CE77398B14}" dt="2024-11-25T05:21:05.327" v="12" actId="20577"/>
        <pc:sldMkLst>
          <pc:docMk/>
          <pc:sldMk cId="1971552586" sldId="515"/>
        </pc:sldMkLst>
      </pc:sldChg>
      <pc:sldChg chg="modSp">
        <pc:chgData name="Kerrie Shanahan" userId="ae473d9f-76e9-476f-892f-2674ea963afc" providerId="ADAL" clId="{7C449B01-9A08-4AB0-AFCB-F3CE77398B14}" dt="2024-11-26T22:27:07.336" v="200" actId="1076"/>
        <pc:sldMkLst>
          <pc:docMk/>
          <pc:sldMk cId="1921910358" sldId="517"/>
        </pc:sldMkLst>
        <pc:picChg chg="mod">
          <ac:chgData name="Kerrie Shanahan" userId="ae473d9f-76e9-476f-892f-2674ea963afc" providerId="ADAL" clId="{7C449B01-9A08-4AB0-AFCB-F3CE77398B14}" dt="2024-11-26T22:27:07.336" v="200" actId="1076"/>
          <ac:picMkLst>
            <pc:docMk/>
            <pc:sldMk cId="1921910358" sldId="517"/>
            <ac:picMk id="2050" creationId="{836FDC37-5751-A6E8-4170-33DCB7FC4C1F}"/>
          </ac:picMkLst>
        </pc:picChg>
      </pc:sldChg>
      <pc:sldChg chg="addSp delSp modSp">
        <pc:chgData name="Kerrie Shanahan" userId="ae473d9f-76e9-476f-892f-2674ea963afc" providerId="ADAL" clId="{7C449B01-9A08-4AB0-AFCB-F3CE77398B14}" dt="2024-11-26T22:27:14.350" v="202"/>
        <pc:sldMkLst>
          <pc:docMk/>
          <pc:sldMk cId="3324446923" sldId="519"/>
        </pc:sldMkLst>
        <pc:picChg chg="add mod">
          <ac:chgData name="Kerrie Shanahan" userId="ae473d9f-76e9-476f-892f-2674ea963afc" providerId="ADAL" clId="{7C449B01-9A08-4AB0-AFCB-F3CE77398B14}" dt="2024-11-26T22:27:14.350" v="202"/>
          <ac:picMkLst>
            <pc:docMk/>
            <pc:sldMk cId="3324446923" sldId="519"/>
            <ac:picMk id="3" creationId="{6B21CE4F-158D-2C58-2641-4A83EB710A34}"/>
          </ac:picMkLst>
        </pc:picChg>
      </pc:sldChg>
      <pc:sldChg chg="modNotesTx">
        <pc:chgData name="Kerrie Shanahan" userId="ae473d9f-76e9-476f-892f-2674ea963afc" providerId="ADAL" clId="{7C449B01-9A08-4AB0-AFCB-F3CE77398B14}" dt="2024-11-25T05:37:14.865" v="31" actId="20577"/>
        <pc:sldMkLst>
          <pc:docMk/>
          <pc:sldMk cId="409148390" sldId="520"/>
        </pc:sldMkLst>
      </pc:sldChg>
    </pc:docChg>
  </pc:docChgLst>
  <pc:docChgLst>
    <pc:chgData name="Rebecca McEwan" userId="S::rebecca.mcewan@esa.edu.au::ff810c5d-fc8a-4cb6-9b96-8b31b958f764" providerId="AD" clId="Web-{3AC0D45E-2C92-EA5E-BCBB-03CCBDEA2FC1}"/>
    <pc:docChg chg="modSld">
      <pc:chgData name="Rebecca McEwan" userId="S::rebecca.mcewan@esa.edu.au::ff810c5d-fc8a-4cb6-9b96-8b31b958f764" providerId="AD" clId="Web-{3AC0D45E-2C92-EA5E-BCBB-03CCBDEA2FC1}" dt="2024-10-01T04:02:25.466" v="0"/>
      <pc:docMkLst>
        <pc:docMk/>
      </pc:docMkLst>
      <pc:sldChg chg="delSp">
        <pc:chgData name="Rebecca McEwan" userId="S::rebecca.mcewan@esa.edu.au::ff810c5d-fc8a-4cb6-9b96-8b31b958f764" providerId="AD" clId="Web-{3AC0D45E-2C92-EA5E-BCBB-03CCBDEA2FC1}" dt="2024-10-01T04:02:25.466" v="0"/>
        <pc:sldMkLst>
          <pc:docMk/>
          <pc:sldMk cId="1797789494" sldId="518"/>
        </pc:sldMkLst>
      </pc:sldChg>
    </pc:docChg>
  </pc:docChgLst>
  <pc:docChgLst>
    <pc:chgData name="Rebecca McEwan" userId="ff810c5d-fc8a-4cb6-9b96-8b31b958f764" providerId="ADAL" clId="{98302795-216A-4540-8429-23D977F217DE}"/>
    <pc:docChg chg="modSld">
      <pc:chgData name="Rebecca McEwan" userId="ff810c5d-fc8a-4cb6-9b96-8b31b958f764" providerId="ADAL" clId="{98302795-216A-4540-8429-23D977F217DE}" dt="2024-09-17T05:40:21.211" v="42" actId="20577"/>
      <pc:docMkLst>
        <pc:docMk/>
      </pc:docMkLst>
      <pc:sldChg chg="modNotesTx">
        <pc:chgData name="Rebecca McEwan" userId="ff810c5d-fc8a-4cb6-9b96-8b31b958f764" providerId="ADAL" clId="{98302795-216A-4540-8429-23D977F217DE}" dt="2024-09-17T05:33:13.674" v="17" actId="20577"/>
        <pc:sldMkLst>
          <pc:docMk/>
          <pc:sldMk cId="3005270447" sldId="480"/>
        </pc:sldMkLst>
      </pc:sldChg>
      <pc:sldChg chg="modNotesTx">
        <pc:chgData name="Rebecca McEwan" userId="ff810c5d-fc8a-4cb6-9b96-8b31b958f764" providerId="ADAL" clId="{98302795-216A-4540-8429-23D977F217DE}" dt="2024-09-17T05:32:55.640" v="14" actId="20577"/>
        <pc:sldMkLst>
          <pc:docMk/>
          <pc:sldMk cId="1559763415" sldId="481"/>
        </pc:sldMkLst>
      </pc:sldChg>
      <pc:sldChg chg="modSp mod modNotesTx">
        <pc:chgData name="Rebecca McEwan" userId="ff810c5d-fc8a-4cb6-9b96-8b31b958f764" providerId="ADAL" clId="{98302795-216A-4540-8429-23D977F217DE}" dt="2024-09-17T05:40:10.569" v="31" actId="20577"/>
        <pc:sldMkLst>
          <pc:docMk/>
          <pc:sldMk cId="945680467" sldId="504"/>
        </pc:sldMkLst>
      </pc:sldChg>
      <pc:sldChg chg="modNotesTx">
        <pc:chgData name="Rebecca McEwan" userId="ff810c5d-fc8a-4cb6-9b96-8b31b958f764" providerId="ADAL" clId="{98302795-216A-4540-8429-23D977F217DE}" dt="2024-09-17T05:40:21.211" v="42" actId="20577"/>
        <pc:sldMkLst>
          <pc:docMk/>
          <pc:sldMk cId="48479127" sldId="505"/>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6/02/2025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6/02/2025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a:defRPr/>
            </a:pPr>
            <a:r>
              <a:rPr lang="en-AU" dirty="0"/>
              <a:t>Review of previously learnt content (slides 2 to 11), takes approximately 10 minutes. </a:t>
            </a:r>
            <a:endParaRPr lang="en-AU" dirty="0">
              <a:cs typeface="Calibri"/>
            </a:endParaRPr>
          </a:p>
          <a:p>
            <a:pPr>
              <a:defRPr/>
            </a:pPr>
            <a:r>
              <a:rPr lang="en-AU" dirty="0"/>
              <a:t>Explicit teaching of:</a:t>
            </a:r>
          </a:p>
          <a:p>
            <a:pPr marL="171450" indent="-171450">
              <a:buFont typeface="Arial" panose="020B0604020202020204" pitchFamily="34" charset="0"/>
              <a:buChar char="•"/>
              <a:defRPr/>
            </a:pPr>
            <a:r>
              <a:rPr lang="en-AU" dirty="0"/>
              <a:t>new phonemic awareness skills (slides 12 and 13) </a:t>
            </a:r>
          </a:p>
          <a:p>
            <a:pPr marL="171450" indent="-171450">
              <a:buFont typeface="Arial" panose="020B0604020202020204" pitchFamily="34" charset="0"/>
              <a:buChar char="•"/>
              <a:defRPr/>
            </a:pPr>
            <a:r>
              <a:rPr lang="en-AU" dirty="0"/>
              <a:t>the letter–sound correspondence </a:t>
            </a:r>
            <a:r>
              <a:rPr lang="en-AU" b="1" dirty="0"/>
              <a:t>d</a:t>
            </a:r>
            <a:r>
              <a:rPr lang="en-AU" dirty="0"/>
              <a:t> says /d/ (slides 14 to 39)</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the irregular word </a:t>
            </a:r>
            <a:r>
              <a:rPr lang="en-AU" b="1" dirty="0"/>
              <a:t>do</a:t>
            </a:r>
            <a:r>
              <a:rPr lang="en-AU" dirty="0"/>
              <a:t> (slides 31 and 32).</a:t>
            </a:r>
          </a:p>
          <a:p>
            <a:pPr>
              <a:defRPr/>
            </a:pPr>
            <a:r>
              <a:rPr lang="en-AU" dirty="0"/>
              <a:t>Takes approximately 20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r>
              <a:rPr lang="en-US" b="1" dirty="0"/>
              <a:t>Lesson preparation</a:t>
            </a:r>
          </a:p>
          <a:p>
            <a:endParaRPr lang="en-US" dirty="0"/>
          </a:p>
          <a:p>
            <a:pPr marL="171450" indent="-171450">
              <a:buFont typeface="Arial" panose="020B0604020202020204" pitchFamily="34" charset="0"/>
              <a:buChar char="•"/>
            </a:pPr>
            <a:r>
              <a:rPr lang="en-GB" dirty="0"/>
              <a:t>Go to the download folder for this phase; it includes a Word file for the student sheet for this lesson. </a:t>
            </a:r>
            <a:r>
              <a:rPr lang="en-AU" dirty="0"/>
              <a:t>Print one </a:t>
            </a:r>
            <a:r>
              <a:rPr lang="en-AU" u="none" dirty="0"/>
              <a:t>student sheet for each student (to be used with slide 38).</a:t>
            </a:r>
            <a:endParaRPr lang="en-AU" u="none"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Aptos" panose="020B0004020202020204" pitchFamily="34" charset="0"/>
              </a:rPr>
              <a:t>If desired, edit the letters on slides 15 and 16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Prepare application tasks for independent practice (slide 39). For example, you could use the Phonics Pair Game Templates found on the Literacy Hub (www.literacyhub.edu.au/search/phonics-pair-game-templates) and add words containing letter-sound correspondences students have already learnt. </a:t>
            </a:r>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The hen ran to him.</a:t>
            </a:r>
            <a:r>
              <a:rPr lang="en-US"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repeat the sentence to you</a:t>
            </a:r>
            <a:endParaRPr lang="en-US"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sentence on their mini-whiteboards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cs typeface="Calibri"/>
              </a:rPr>
              <a:t>show the sentence they have written by placing their mini-whiteboard underneath their chin for you to check.</a:t>
            </a:r>
            <a:endParaRPr lang="en-US" sz="1200" dirty="0">
              <a:effectLst/>
              <a:latin typeface="+mn-lt"/>
              <a:ea typeface="Calibri"/>
              <a:cs typeface="Calibri"/>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End of review </a:t>
            </a:r>
          </a:p>
          <a:p>
            <a:endParaRPr lang="en-US" dirty="0"/>
          </a:p>
          <a:p>
            <a:r>
              <a:rPr lang="en-US" dirty="0"/>
              <a:t>The following slides are the </a:t>
            </a:r>
            <a:r>
              <a:rPr lang="en-US" b="1" dirty="0"/>
              <a:t>explicit teaching </a:t>
            </a:r>
            <a:r>
              <a:rPr lang="en-US" dirty="0"/>
              <a:t>part of the lesson where students are taught new skills and knowledge.</a:t>
            </a:r>
          </a:p>
          <a:p>
            <a:endParaRPr lang="en-US" dirty="0"/>
          </a:p>
          <a:p>
            <a:r>
              <a:rPr lang="en-US" dirty="0"/>
              <a:t>You might like to give the students a short break before starting the explicit teaching section.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b="1" dirty="0"/>
              <a:t>Count the sounds: </a:t>
            </a:r>
            <a:r>
              <a:rPr lang="en-US" b="0" dirty="0"/>
              <a:t>targeting phoneme segmenting (4 sounds)</a:t>
            </a:r>
          </a:p>
          <a:p>
            <a:endParaRPr lang="en-US" b="0" dirty="0"/>
          </a:p>
          <a:p>
            <a:r>
              <a:rPr lang="en-US" b="0" dirty="0"/>
              <a:t>For this oral phonemic awareness activity, remember to focus on sounds, not spelling. </a:t>
            </a:r>
          </a:p>
          <a:p>
            <a:endParaRPr lang="en-US" b="0" dirty="0"/>
          </a:p>
          <a:p>
            <a:r>
              <a:rPr lang="en-US" b="0" dirty="0"/>
              <a:t>Tell students that you have made a list of words. Each word has four sounds, and you need to check it is correct.</a:t>
            </a:r>
          </a:p>
          <a:p>
            <a:endParaRPr lang="en-US" b="0" dirty="0"/>
          </a:p>
          <a:p>
            <a:r>
              <a:rPr lang="en-US" b="0" dirty="0"/>
              <a:t>Start with the word </a:t>
            </a:r>
            <a:r>
              <a:rPr lang="en-US" b="1" dirty="0"/>
              <a:t>stool</a:t>
            </a:r>
            <a:r>
              <a:rPr lang="en-US" b="0" dirty="0"/>
              <a:t>.</a:t>
            </a:r>
            <a:r>
              <a:rPr lang="en-US" b="1" dirty="0"/>
              <a:t> </a:t>
            </a:r>
            <a:r>
              <a:rPr lang="en-US" b="0" dirty="0"/>
              <a:t>Say:</a:t>
            </a:r>
          </a:p>
          <a:p>
            <a:pPr marL="228600" indent="-228600">
              <a:buFont typeface="Arial" panose="020B0604020202020204" pitchFamily="34" charset="0"/>
              <a:buChar char="•"/>
            </a:pPr>
            <a:r>
              <a:rPr lang="en-US" b="0" i="1" dirty="0"/>
              <a:t>stool</a:t>
            </a:r>
          </a:p>
          <a:p>
            <a:pPr marL="228600" indent="-228600">
              <a:buFont typeface="Arial" panose="020B0604020202020204" pitchFamily="34" charset="0"/>
              <a:buChar char="•"/>
            </a:pPr>
            <a:r>
              <a:rPr lang="en-US" b="0" i="1" dirty="0" err="1"/>
              <a:t>sssstoooollll</a:t>
            </a:r>
            <a:r>
              <a:rPr lang="en-US" b="0" dirty="0"/>
              <a:t> (stretching the sounds) </a:t>
            </a:r>
          </a:p>
          <a:p>
            <a:pPr marL="228600" indent="-228600">
              <a:buFont typeface="Arial" panose="020B0604020202020204" pitchFamily="34" charset="0"/>
              <a:buChar char="•"/>
            </a:pPr>
            <a:r>
              <a:rPr lang="en-US" b="0" i="1" dirty="0"/>
              <a:t>/s/, /t/, /</a:t>
            </a:r>
            <a:r>
              <a:rPr lang="en-US" b="0" i="1" dirty="0" err="1"/>
              <a:t>oo</a:t>
            </a:r>
            <a:r>
              <a:rPr lang="en-US" b="0" i="1" dirty="0"/>
              <a:t>/, /l/ </a:t>
            </a:r>
            <a:r>
              <a:rPr lang="en-US" b="0" dirty="0"/>
              <a:t>(raise a finger as you say each separate sound).</a:t>
            </a:r>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b="0" dirty="0"/>
              <a:t>Then display the four fingers to show that the word has four sounds. </a:t>
            </a:r>
          </a:p>
          <a:p>
            <a:pPr marL="228600" indent="-228600">
              <a:buFont typeface="+mj-lt"/>
              <a:buAutoNum type="arabicPeriod"/>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Using a stretching action can help reinforce the process for students.</a:t>
            </a:r>
          </a:p>
          <a:p>
            <a:endParaRPr lang="en-US" b="0" i="0" dirty="0"/>
          </a:p>
          <a:p>
            <a:r>
              <a:rPr lang="en-US" b="0" i="0" dirty="0"/>
              <a:t>Repeat with the following words:</a:t>
            </a:r>
          </a:p>
          <a:p>
            <a:pPr marL="171450" indent="-171450">
              <a:buFont typeface="Arial" panose="020B0604020202020204" pitchFamily="34" charset="0"/>
              <a:buChar char="•"/>
            </a:pPr>
            <a:r>
              <a:rPr lang="en-US" b="1" i="0" dirty="0"/>
              <a:t>plane</a:t>
            </a:r>
            <a:r>
              <a:rPr lang="en-US" b="0" i="0" dirty="0"/>
              <a:t> (/p/, /l/, /ā/, /n/)</a:t>
            </a:r>
          </a:p>
          <a:p>
            <a:pPr marL="171450" indent="-171450">
              <a:buFont typeface="Arial" panose="020B0604020202020204" pitchFamily="34" charset="0"/>
              <a:buChar char="•"/>
            </a:pPr>
            <a:r>
              <a:rPr lang="en-US" b="1" i="0" dirty="0"/>
              <a:t>twirl</a:t>
            </a:r>
            <a:r>
              <a:rPr lang="en-US" b="0" i="0" dirty="0"/>
              <a:t> (/t/, /w/, /</a:t>
            </a:r>
            <a:r>
              <a:rPr lang="en-US" b="0" i="0" dirty="0" err="1"/>
              <a:t>ir</a:t>
            </a:r>
            <a:r>
              <a:rPr lang="en-US" b="0" i="0" dirty="0"/>
              <a:t>/, /l/)</a:t>
            </a:r>
          </a:p>
          <a:p>
            <a:pPr marL="171450" indent="-171450">
              <a:buFont typeface="Arial" panose="020B0604020202020204" pitchFamily="34" charset="0"/>
              <a:buChar char="•"/>
            </a:pPr>
            <a:r>
              <a:rPr lang="en-US" b="1" i="0" dirty="0"/>
              <a:t>rings</a:t>
            </a:r>
            <a:r>
              <a:rPr lang="en-US" b="0" i="0" dirty="0"/>
              <a:t> (/r/, /</a:t>
            </a:r>
            <a:r>
              <a:rPr lang="en-US" b="0" i="0" dirty="0" err="1"/>
              <a:t>i</a:t>
            </a:r>
            <a:r>
              <a:rPr lang="en-US" b="0" i="0" dirty="0"/>
              <a:t>/, /ng/, /z/)</a:t>
            </a:r>
          </a:p>
          <a:p>
            <a:endParaRPr lang="en-US" dirty="0"/>
          </a:p>
          <a:p>
            <a:pPr marL="0" indent="0">
              <a:buFont typeface="Arial" panose="020B0604020202020204" pitchFamily="34" charset="0"/>
              <a:buNone/>
            </a:pPr>
            <a:r>
              <a:rPr lang="en-US" b="0" dirty="0"/>
              <a:t>Provide further examples as needed according to student needs.</a:t>
            </a:r>
          </a:p>
          <a:p>
            <a:endParaRPr lang="en-AU" dirty="0"/>
          </a:p>
          <a:p>
            <a:pPr marL="0" indent="0">
              <a:buFont typeface="Arial" panose="020B0604020202020204" pitchFamily="34" charset="0"/>
              <a:buNone/>
            </a:pPr>
            <a:endParaRPr lang="en-US" b="0"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b="1" dirty="0"/>
          </a:p>
          <a:p>
            <a:r>
              <a:rPr lang="en-US" b="1" dirty="0"/>
              <a:t>Count the sounds: </a:t>
            </a:r>
            <a:r>
              <a:rPr lang="en-US" b="0" dirty="0"/>
              <a:t>targeting phoneme segmenting (4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 </a:t>
            </a:r>
          </a:p>
          <a:p>
            <a:endParaRPr lang="en-US" b="0" dirty="0"/>
          </a:p>
          <a:p>
            <a:r>
              <a:rPr lang="en-US" b="0" dirty="0"/>
              <a:t>Tell students that you would like their help to check that the rest of the words on your list all have four sounds.</a:t>
            </a:r>
          </a:p>
          <a:p>
            <a:endParaRPr lang="en-US" b="0" dirty="0"/>
          </a:p>
          <a:p>
            <a:r>
              <a:rPr lang="en-US" b="0" dirty="0"/>
              <a:t>For each word, support students to:</a:t>
            </a:r>
          </a:p>
          <a:p>
            <a:pPr marL="228600" indent="-228600">
              <a:buFont typeface="Arial" panose="020B0604020202020204" pitchFamily="34" charset="0"/>
              <a:buChar char="•"/>
            </a:pPr>
            <a:r>
              <a:rPr lang="en-US" b="0" dirty="0"/>
              <a:t>say the word</a:t>
            </a:r>
          </a:p>
          <a:p>
            <a:pPr marL="228600" indent="-228600">
              <a:buFont typeface="Arial" panose="020B0604020202020204" pitchFamily="34" charset="0"/>
              <a:buChar char="•"/>
            </a:pPr>
            <a:r>
              <a:rPr lang="en-US" b="0" dirty="0"/>
              <a:t>stretch the sounds </a:t>
            </a:r>
          </a:p>
          <a:p>
            <a:pPr marL="228600" indent="-228600">
              <a:buFont typeface="Arial" panose="020B0604020202020204" pitchFamily="34" charset="0"/>
              <a:buChar char="•"/>
            </a:pPr>
            <a:r>
              <a:rPr lang="en-US" b="0" dirty="0"/>
              <a:t>say the separate sounds, raising a finger for each </a:t>
            </a:r>
          </a:p>
          <a:p>
            <a:pPr marL="228600" indent="-228600">
              <a:buFont typeface="Arial" panose="020B0604020202020204" pitchFamily="34" charset="0"/>
              <a:buChar char="•"/>
            </a:pPr>
            <a:r>
              <a:rPr lang="en-US" b="0" dirty="0"/>
              <a:t>display their four fingers to show that the word has four sounds. </a:t>
            </a:r>
          </a:p>
          <a:p>
            <a:pPr marL="228600" indent="-228600">
              <a:buFont typeface="+mj-lt"/>
              <a:buAutoNum type="arabicPeriod"/>
            </a:pPr>
            <a:endParaRPr lang="en-US" b="0" dirty="0"/>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b="0" dirty="0"/>
              <a:t>Using a stretching action can help reinforce the process for students.</a:t>
            </a:r>
          </a:p>
          <a:p>
            <a:endParaRPr lang="en-US" b="0" dirty="0"/>
          </a:p>
          <a:p>
            <a:r>
              <a:rPr lang="en-US" b="0" dirty="0"/>
              <a:t>Use the following words:</a:t>
            </a:r>
          </a:p>
          <a:p>
            <a:pPr marL="171450" indent="-171450">
              <a:buFont typeface="Arial" panose="020B0604020202020204" pitchFamily="34" charset="0"/>
              <a:buChar char="•"/>
            </a:pPr>
            <a:r>
              <a:rPr lang="en-US" b="1" dirty="0"/>
              <a:t>lift</a:t>
            </a:r>
            <a:r>
              <a:rPr lang="en-US" b="0" dirty="0"/>
              <a:t> (/l/, /</a:t>
            </a:r>
            <a:r>
              <a:rPr lang="en-US" b="0" dirty="0" err="1"/>
              <a:t>i</a:t>
            </a:r>
            <a:r>
              <a:rPr lang="en-US" b="0" dirty="0"/>
              <a:t>/, /f/, /t/)</a:t>
            </a:r>
          </a:p>
          <a:p>
            <a:pPr marL="171450" indent="-171450">
              <a:buFont typeface="Arial" panose="020B0604020202020204" pitchFamily="34" charset="0"/>
              <a:buChar char="•"/>
            </a:pPr>
            <a:r>
              <a:rPr lang="en-US" b="1" dirty="0"/>
              <a:t>spice</a:t>
            </a:r>
            <a:r>
              <a:rPr lang="en-US" b="0" dirty="0"/>
              <a:t> (/s/, /p/, /ī/, /s/)</a:t>
            </a:r>
          </a:p>
          <a:p>
            <a:pPr marL="171450" indent="-171450">
              <a:buFont typeface="Arial" panose="020B0604020202020204" pitchFamily="34" charset="0"/>
              <a:buChar char="•"/>
            </a:pPr>
            <a:r>
              <a:rPr lang="en-US" b="1" dirty="0"/>
              <a:t>count </a:t>
            </a:r>
            <a:r>
              <a:rPr lang="en-US" b="0" dirty="0"/>
              <a:t>(/k/, /</a:t>
            </a:r>
            <a:r>
              <a:rPr lang="en-US" b="0" dirty="0" err="1"/>
              <a:t>ou</a:t>
            </a:r>
            <a:r>
              <a:rPr lang="en-US" b="0" dirty="0"/>
              <a:t>/, /n/, /t/)</a:t>
            </a:r>
          </a:p>
          <a:p>
            <a:pPr marL="0" indent="0">
              <a:buFont typeface="Arial" panose="020B0604020202020204" pitchFamily="34" charset="0"/>
              <a:buNone/>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Check that students can segment the sounds and provide corrective feedback and further examples as needed.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Times New Roman" panose="02020603050405020304" pitchFamily="18" charset="0"/>
              </a:rPr>
              <a:t>Set the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Times New Roman" panose="02020603050405020304" pitchFamily="18" charset="0"/>
              </a:rPr>
              <a:t>The letter–sound correspondence introduced in this lesson is </a:t>
            </a:r>
            <a:r>
              <a:rPr lang="en-AU" sz="1200" b="1" kern="1200" dirty="0">
                <a:effectLst/>
                <a:latin typeface="Calibri" panose="020F0502020204030204" pitchFamily="34" charset="0"/>
                <a:ea typeface="Times New Roman" panose="02020603050405020304" pitchFamily="18" charset="0"/>
              </a:rPr>
              <a:t>d</a:t>
            </a:r>
            <a:r>
              <a:rPr lang="en-AU" sz="1200" kern="1200" dirty="0">
                <a:effectLst/>
                <a:latin typeface="Calibri" panose="020F0502020204030204" pitchFamily="34" charset="0"/>
                <a:ea typeface="Times New Roman" panose="02020603050405020304" pitchFamily="18" charset="0"/>
              </a:rPr>
              <a:t> making a /d/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a:ea typeface="Times New Roman" panose="02020603050405020304" pitchFamily="18" charset="0"/>
                <a:cs typeface="Calibri"/>
              </a:rPr>
              <a:t>The irregular word* in this lesson is </a:t>
            </a:r>
            <a:r>
              <a:rPr lang="en-AU" sz="1200" b="1" kern="1200" dirty="0">
                <a:effectLst/>
                <a:latin typeface="Calibri"/>
                <a:ea typeface="Times New Roman" panose="02020603050405020304" pitchFamily="18" charset="0"/>
                <a:cs typeface="Calibri"/>
              </a:rPr>
              <a:t>‘do’</a:t>
            </a:r>
            <a:r>
              <a:rPr lang="en-AU" sz="1200" b="0" kern="1200" dirty="0">
                <a:effectLst/>
                <a:latin typeface="Calibri"/>
                <a:ea typeface="Times New Roman" panose="02020603050405020304" pitchFamily="18" charset="0"/>
                <a:cs typeface="Calibri"/>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0" kern="1200" dirty="0">
              <a:effectLst/>
              <a:latin typeface="Calibri"/>
              <a:ea typeface="Times New Roman" panose="02020603050405020304" pitchFamily="18"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0" kern="1200" dirty="0">
                <a:effectLst/>
                <a:latin typeface="Calibri"/>
                <a:ea typeface="Times New Roman" panose="02020603050405020304" pitchFamily="18" charset="0"/>
                <a:cs typeface="Calibri"/>
              </a:rPr>
              <a:t>*</a:t>
            </a:r>
            <a:r>
              <a:rPr lang="en-US" sz="1200" dirty="0">
                <a:effectLst/>
                <a:latin typeface="Calibri"/>
                <a:ea typeface="Times New Roman" panose="02020603050405020304" pitchFamily="18" charset="0"/>
                <a:cs typeface="Calibri"/>
              </a:rPr>
              <a:t>Irregular words are words containing letter–sound correspondences that students have not yet learned. </a:t>
            </a:r>
            <a:r>
              <a:rPr lang="en-US" sz="1200" kern="1200" dirty="0">
                <a:effectLst/>
                <a:latin typeface="Calibri"/>
                <a:ea typeface="Times New Roman" panose="02020603050405020304" pitchFamily="18" charset="0"/>
                <a:cs typeface="Calibri"/>
              </a:rPr>
              <a:t>These </a:t>
            </a:r>
            <a:r>
              <a:rPr lang="en-AU" sz="1200" kern="1200" dirty="0">
                <a:effectLst/>
                <a:latin typeface="Calibri"/>
                <a:ea typeface="Times New Roman" panose="02020603050405020304" pitchFamily="18" charset="0"/>
                <a:cs typeface="Calibri"/>
              </a:rPr>
              <a:t>should be included as part of lessons, as students will need them early in their reading and writing development. The reading and </a:t>
            </a:r>
            <a:r>
              <a:rPr lang="en-AU" dirty="0">
                <a:latin typeface="Calibri"/>
                <a:ea typeface="Times New Roman" panose="02020603050405020304" pitchFamily="18" charset="0"/>
                <a:cs typeface="Calibri"/>
              </a:rPr>
              <a:t>spelling</a:t>
            </a:r>
            <a:r>
              <a:rPr lang="en-AU" sz="1200" kern="1200" dirty="0">
                <a:effectLst/>
                <a:latin typeface="Calibri"/>
                <a:ea typeface="Times New Roman" panose="02020603050405020304" pitchFamily="18" charset="0"/>
                <a:cs typeface="Calibri"/>
              </a:rPr>
              <a:t> of irregular words is not the main focus for this lesson, so is not included in the success criteria. </a:t>
            </a:r>
            <a:endParaRPr lang="en-AU" sz="1200" dirty="0">
              <a:effectLst/>
              <a:latin typeface="Calibri"/>
              <a:ea typeface="Times New Roman" panose="02020603050405020304" pitchFamily="18" charset="0"/>
              <a:cs typeface="Calibri"/>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1908671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solidFill>
                  <a:srgbClr val="0E1E42"/>
                </a:solidFill>
                <a:ea typeface="+mj-lt"/>
                <a:cs typeface="Calibri"/>
              </a:rPr>
              <a:t>Say: </a:t>
            </a:r>
          </a:p>
          <a:p>
            <a:pPr marL="171450" indent="-171450">
              <a:buFont typeface="Arial" panose="020B0604020202020204" pitchFamily="34" charset="0"/>
              <a:buChar char="•"/>
            </a:pPr>
            <a:r>
              <a:rPr lang="en-US" dirty="0">
                <a:solidFill>
                  <a:srgbClr val="0E1E42"/>
                </a:solidFill>
                <a:ea typeface="+mj-lt"/>
                <a:cs typeface="Calibri"/>
              </a:rPr>
              <a:t>today we are learning the letter </a:t>
            </a:r>
            <a:r>
              <a:rPr lang="en-US" b="1" dirty="0">
                <a:solidFill>
                  <a:srgbClr val="0E1E42"/>
                </a:solidFill>
                <a:ea typeface="+mj-lt"/>
                <a:cs typeface="Calibri"/>
              </a:rPr>
              <a:t>d</a:t>
            </a:r>
          </a:p>
          <a:p>
            <a:pPr marL="171450" indent="-171450">
              <a:buFont typeface="Arial" panose="020B0604020202020204" pitchFamily="34" charset="0"/>
              <a:buChar char="•"/>
            </a:pPr>
            <a:r>
              <a:rPr lang="en-US" dirty="0">
                <a:solidFill>
                  <a:srgbClr val="0E1E42"/>
                </a:solidFill>
                <a:ea typeface="+mj-lt"/>
                <a:cs typeface="Calibri"/>
              </a:rPr>
              <a:t>the sound that </a:t>
            </a:r>
            <a:r>
              <a:rPr lang="en-US" b="1" dirty="0">
                <a:solidFill>
                  <a:srgbClr val="0E1E42"/>
                </a:solidFill>
                <a:ea typeface="+mj-lt"/>
                <a:cs typeface="Calibri"/>
              </a:rPr>
              <a:t>d </a:t>
            </a:r>
            <a:r>
              <a:rPr lang="en-US" dirty="0">
                <a:solidFill>
                  <a:srgbClr val="0E1E42"/>
                </a:solidFill>
                <a:ea typeface="+mj-lt"/>
                <a:cs typeface="Calibri"/>
              </a:rPr>
              <a:t>makes is /d/.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 </a:t>
            </a:r>
            <a:r>
              <a:rPr lang="en-US" b="1" dirty="0"/>
              <a:t>d </a:t>
            </a:r>
            <a:r>
              <a:rPr lang="en-US" dirty="0"/>
              <a:t>says /d/</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85878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dirty="0"/>
          </a:p>
          <a:p>
            <a:r>
              <a:rPr lang="en-US" dirty="0"/>
              <a:t>Demonstrate tracing the letter and saying the target sound while students do the same in the air, on the carpet or on a mini-whiteboard.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 </a:t>
            </a:r>
            <a:r>
              <a:rPr lang="en-US" b="1" dirty="0"/>
              <a:t>d </a:t>
            </a:r>
            <a:r>
              <a:rPr lang="en-US" dirty="0"/>
              <a:t>says /d/</a:t>
            </a:r>
          </a:p>
          <a:p>
            <a:endParaRPr lang="en-US" dirty="0"/>
          </a:p>
          <a:p>
            <a:r>
              <a:rPr lang="en-US" dirty="0"/>
              <a:t>Check that students are using the correct entry and exit points and give feedback.</a:t>
            </a:r>
            <a:endParaRPr lang="en-AU"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652584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endParaRPr lang="en-US"/>
          </a:p>
          <a:p>
            <a:r>
              <a:rPr lang="en-US"/>
              <a:t>Demonstrate saying each word aloud and listening for or isolating the beginning sound to find which words begin with /d/: </a:t>
            </a:r>
            <a:r>
              <a:rPr lang="en-US" b="1"/>
              <a:t>donkey</a:t>
            </a:r>
            <a:r>
              <a:rPr lang="en-US" b="0"/>
              <a:t>,</a:t>
            </a:r>
            <a:r>
              <a:rPr lang="en-US" b="1"/>
              <a:t> heart</a:t>
            </a:r>
            <a:r>
              <a:rPr lang="en-US" b="0"/>
              <a:t>,</a:t>
            </a:r>
            <a:r>
              <a:rPr lang="en-US" b="1"/>
              <a:t> doll</a:t>
            </a:r>
            <a:r>
              <a:rPr lang="en-US" b="0"/>
              <a:t>.</a:t>
            </a:r>
          </a:p>
          <a:p>
            <a:endParaRPr lang="en-AU"/>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42580361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say each word aloud with teacher support and listen for or isolate the beginning sound to find which words begin with /d/: </a:t>
            </a:r>
            <a:r>
              <a:rPr lang="en-US" b="1" dirty="0"/>
              <a:t>dog</a:t>
            </a:r>
            <a:r>
              <a:rPr lang="en-US" b="0"/>
              <a:t>,</a:t>
            </a:r>
            <a:r>
              <a:rPr lang="en-US" b="1" dirty="0"/>
              <a:t> star</a:t>
            </a:r>
            <a:r>
              <a:rPr lang="en-US" b="0"/>
              <a:t>,</a:t>
            </a:r>
            <a:r>
              <a:rPr lang="en-US" b="1" dirty="0"/>
              <a:t> duck</a:t>
            </a:r>
            <a:r>
              <a:rPr lang="en-US" b="0"/>
              <a:t>.</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2609981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Break it up: </a:t>
            </a:r>
            <a:r>
              <a:rPr lang="en-US" b="0" dirty="0"/>
              <a:t>targeting phoneme segmenting (4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 pictures on the slide represent the words to be segmented: </a:t>
            </a:r>
            <a:r>
              <a:rPr lang="en-US" b="1" dirty="0"/>
              <a:t>desk</a:t>
            </a:r>
            <a:r>
              <a:rPr lang="en-US" b="0" dirty="0"/>
              <a:t>,</a:t>
            </a:r>
            <a:r>
              <a:rPr lang="en-US" b="1" dirty="0"/>
              <a:t> sweep</a:t>
            </a:r>
            <a:r>
              <a:rPr lang="en-US" b="0" dirty="0"/>
              <a:t>,</a:t>
            </a:r>
            <a:r>
              <a:rPr lang="en-US" b="1" dirty="0"/>
              <a:t> throne</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For each word, students:</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say the word</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stretch the sounds</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t>say the single sounds.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indent="0">
              <a:buFont typeface="Arial" panose="020B0604020202020204" pitchFamily="34" charset="0"/>
              <a:buNone/>
            </a:pPr>
            <a:r>
              <a:rPr lang="en-AU" b="0" i="0" dirty="0">
                <a:solidFill>
                  <a:srgbClr val="000000"/>
                </a:solidFill>
                <a:effectLst/>
                <a:latin typeface="Times New Roman" panose="02020603050405020304" pitchFamily="18" charset="0"/>
              </a:rPr>
              <a:t>Using a stretching action and counting the final sounds on fingers can reinforce the process for students.</a:t>
            </a:r>
            <a:endParaRPr lang="en-US" b="0" dirty="0"/>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segmenting the sounds, remodel the process. For example, bend</a:t>
            </a:r>
            <a:r>
              <a:rPr lang="en-US" i="1" dirty="0"/>
              <a:t>, </a:t>
            </a:r>
            <a:r>
              <a:rPr lang="en-US" i="1" dirty="0" err="1"/>
              <a:t>bennnnd</a:t>
            </a:r>
            <a:r>
              <a:rPr lang="en-US" i="1" dirty="0"/>
              <a:t>, /b/, /e/, /n/, /d/</a:t>
            </a:r>
            <a:r>
              <a:rPr lang="en-US" dirty="0"/>
              <a:t>. Then ask students to try again.</a:t>
            </a:r>
          </a:p>
          <a:p>
            <a:endParaRPr lang="en-US" b="1"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dirty="0"/>
          </a:p>
          <a:p>
            <a:r>
              <a:rPr lang="en-US" dirty="0"/>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r>
              <a:rPr lang="en-US" dirty="0"/>
              <a:t> </a:t>
            </a: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Re-read the first two words.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a:p>
            <a:endParaRPr lang="en-AU"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dad</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endParaRPr lang="en-AU" dirty="0"/>
          </a:p>
          <a:p>
            <a:pPr marL="171450" indent="-171450">
              <a:buFont typeface="Arial" panose="020B0604020202020204" pitchFamily="34" charset="0"/>
              <a:buChar char="•"/>
            </a:pPr>
            <a:endParaRPr lang="en-US" dirty="0"/>
          </a:p>
          <a:p>
            <a:r>
              <a:rPr lang="en-US" dirty="0"/>
              <a:t>Note: 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dad</a:t>
            </a:r>
            <a:r>
              <a:rPr lang="en-US" b="0" dirty="0"/>
              <a:t>,</a:t>
            </a:r>
            <a:r>
              <a:rPr lang="en-US" b="1" dirty="0"/>
              <a:t> dam</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dad</a:t>
            </a:r>
            <a:r>
              <a:rPr lang="en-US" b="0" dirty="0"/>
              <a:t>,</a:t>
            </a:r>
            <a:r>
              <a:rPr lang="en-US" b="1" dirty="0"/>
              <a:t> dam</a:t>
            </a:r>
            <a:r>
              <a:rPr lang="en-US" b="1"/>
              <a:t>, hid</a:t>
            </a:r>
            <a:r>
              <a:rPr lang="en-US" b="0"/>
              <a:t>.</a:t>
            </a:r>
            <a:endParaRPr lang="en-AU" b="0" dirty="0"/>
          </a:p>
          <a:p>
            <a:endParaRPr lang="en-AU"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9771239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The image represents the word to be written: </a:t>
            </a:r>
            <a:r>
              <a:rPr lang="en-US" sz="1200" b="1" dirty="0">
                <a:latin typeface="+mn-lt"/>
              </a:rPr>
              <a:t>sad</a:t>
            </a:r>
            <a:r>
              <a:rPr lang="en-US" sz="1200" b="0" dirty="0">
                <a:latin typeface="+mn-lt"/>
              </a:rPr>
              <a:t>.</a:t>
            </a:r>
            <a:endParaRPr lang="en-AU" sz="1200" b="0" dirty="0">
              <a:latin typeface="+mn-lt"/>
            </a:endParaRPr>
          </a:p>
          <a:p>
            <a:endParaRPr lang="en-US" sz="1200" dirty="0">
              <a:highlight>
                <a:srgbClr val="FFFF00"/>
              </a:highlight>
              <a:latin typeface="+mn-lt"/>
            </a:endParaRPr>
          </a:p>
          <a:p>
            <a:r>
              <a:rPr lang="en-US" sz="1200" u="none" dirty="0">
                <a:highlight>
                  <a:srgbClr val="FFFF00"/>
                </a:highlight>
                <a:latin typeface="+mn-lt"/>
              </a:rPr>
              <a:t>Support and scaffold students to:</a:t>
            </a:r>
          </a:p>
          <a:p>
            <a:pPr marL="171450" indent="-171450">
              <a:buFont typeface="Arial" panose="020B0604020202020204" pitchFamily="34" charset="0"/>
              <a:buChar char="•"/>
            </a:pPr>
            <a:r>
              <a:rPr lang="en-US" sz="1200" u="none" dirty="0">
                <a:highlight>
                  <a:srgbClr val="FFFF00"/>
                </a:highlight>
                <a:latin typeface="+mn-lt"/>
              </a:rPr>
              <a:t>say the word aloud and segment the individual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highlight>
                  <a:srgbClr val="FFFF00"/>
                </a:highlight>
                <a:latin typeface="+mn-lt"/>
              </a:rPr>
              <a:t>on their mini-whiteboards or on paper</a:t>
            </a:r>
          </a:p>
          <a:p>
            <a:pPr marL="171450" indent="-171450">
              <a:buFont typeface="Arial" panose="020B0604020202020204" pitchFamily="34" charset="0"/>
              <a:buChar char="•"/>
            </a:pPr>
            <a:r>
              <a:rPr lang="en-US" sz="1200" u="none" dirty="0">
                <a:highlight>
                  <a:srgbClr val="FFFF00"/>
                </a:highlight>
                <a:latin typeface="+mn-lt"/>
              </a:rPr>
              <a:t>r</a:t>
            </a:r>
            <a:r>
              <a:rPr lang="en-US" sz="1200" dirty="0">
                <a:latin typeface="+mn-lt"/>
              </a:rPr>
              <a:t>e-read the word to make sure it is correct by</a:t>
            </a:r>
            <a:r>
              <a:rPr lang="en-US" dirty="0"/>
              <a:t> saying the individual sounds, blending them together, then saying the complete word.</a:t>
            </a:r>
            <a:r>
              <a:rPr lang="en-US" sz="1200"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sad, dip</a:t>
            </a:r>
            <a:r>
              <a:rPr lang="en-US" b="0" dirty="0"/>
              <a:t>.</a:t>
            </a:r>
            <a:endParaRPr lang="en-AU" b="0"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endParaRPr lang="en-US" b="1" dirty="0"/>
          </a:p>
          <a:p>
            <a:endParaRPr lang="en-US" dirty="0"/>
          </a:p>
          <a:p>
            <a:r>
              <a:rPr lang="en-US" dirty="0"/>
              <a:t>Tell the students what the pictures represent (</a:t>
            </a:r>
            <a:r>
              <a:rPr lang="en-US" b="1" dirty="0"/>
              <a:t>nest</a:t>
            </a:r>
            <a:r>
              <a:rPr lang="en-US" b="0"/>
              <a:t>,</a:t>
            </a:r>
            <a:r>
              <a:rPr lang="en-US" b="1" dirty="0"/>
              <a:t> exit</a:t>
            </a:r>
            <a:r>
              <a:rPr lang="en-US" b="0"/>
              <a:t>,</a:t>
            </a:r>
            <a:r>
              <a:rPr lang="en-US" b="1" dirty="0"/>
              <a:t> hat</a:t>
            </a:r>
            <a:r>
              <a:rPr lang="en-US" b="0"/>
              <a:t>,</a:t>
            </a:r>
            <a:r>
              <a:rPr lang="en-US" b="1" dirty="0"/>
              <a:t> rainbow</a:t>
            </a:r>
            <a:r>
              <a:rPr lang="en-US" b="0"/>
              <a:t>,</a:t>
            </a:r>
            <a:r>
              <a:rPr lang="en-US" b="1" dirty="0"/>
              <a:t> mouse</a:t>
            </a:r>
            <a:r>
              <a:rPr lang="en-US" b="0"/>
              <a:t>,</a:t>
            </a:r>
            <a:r>
              <a:rPr lang="en-US" b="1" dirty="0"/>
              <a:t> ink</a:t>
            </a:r>
            <a:r>
              <a:rPr lang="en-US" dirty="0"/>
              <a:t>). Have them repeat the words after you.</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1: </a:t>
            </a:r>
            <a:r>
              <a:rPr lang="en-US" dirty="0"/>
              <a:t>Say three of the words to the students. Ask students to place their hands on their head if they hear a word that starts with the /i/ sound. Repeat with /n/, /m/, /e/, /h/, /r/.</a:t>
            </a:r>
          </a:p>
          <a:p>
            <a:endParaRPr lang="en-US" b="1" dirty="0"/>
          </a:p>
          <a:p>
            <a:r>
              <a:rPr lang="en-US" b="1" dirty="0"/>
              <a:t>Option 2: </a:t>
            </a:r>
            <a:r>
              <a:rPr lang="en-US" b="0" dirty="0"/>
              <a:t>Ask </a:t>
            </a:r>
            <a:r>
              <a:rPr lang="en-US" dirty="0"/>
              <a:t>students: </a:t>
            </a:r>
            <a:r>
              <a:rPr lang="en-US" i="1" dirty="0"/>
              <a:t>Which one starts with /</a:t>
            </a:r>
            <a:r>
              <a:rPr lang="en-US" i="1" dirty="0" err="1"/>
              <a:t>i</a:t>
            </a:r>
            <a:r>
              <a:rPr lang="en-US" i="1" dirty="0"/>
              <a:t>/? </a:t>
            </a:r>
            <a:r>
              <a:rPr lang="en-US" i="0" dirty="0"/>
              <a:t>Students should say the matching word aloud. </a:t>
            </a:r>
            <a:r>
              <a:rPr lang="en-US" dirty="0"/>
              <a:t>Repeat with /n/, /m/, /e/, /h/, /r/.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identifying the correct word, model isolating the initial sound of that word.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a:t>
            </a:r>
            <a:r>
              <a:rPr lang="en-US"/>
              <a:t>You</a:t>
            </a:r>
            <a:r>
              <a:rPr lang="en-US" dirty="0"/>
              <a:t> may choose to ask a particular student/group/row of students for each sound.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sad</a:t>
            </a:r>
            <a:r>
              <a:rPr lang="en-US" b="0" dirty="0"/>
              <a:t>,</a:t>
            </a:r>
            <a:r>
              <a:rPr lang="en-US" b="1" dirty="0"/>
              <a:t> dip, hid</a:t>
            </a:r>
            <a:r>
              <a:rPr lang="en-US" b="0" dirty="0"/>
              <a:t>.</a:t>
            </a:r>
            <a:endParaRPr lang="en-AU" b="0"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42048669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Times New Roman" panose="02020603050405020304" pitchFamily="18" charset="0"/>
              </a:rPr>
              <a:t>In this lesson, the procedure for learning irregular words has been adapted to suit the early stages of instruction. You will lead and demonstrate the process used to introduce irregular words in order for students to become familiar with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panose="020F0502020204030204" pitchFamily="34" charset="0"/>
                <a:ea typeface="Times New Roman" panose="02020603050405020304" pitchFamily="18" charset="0"/>
              </a:rPr>
              <a:t>Remind students that there are some words they need to learn on their own. Say: </a:t>
            </a:r>
            <a:r>
              <a:rPr lang="en-US" sz="1200" i="1" kern="1200" dirty="0">
                <a:effectLst/>
                <a:latin typeface="Calibri" panose="020F0502020204030204" pitchFamily="34" charset="0"/>
                <a:ea typeface="Times New Roman" panose="02020603050405020304" pitchFamily="18" charset="0"/>
              </a:rPr>
              <a:t>We might need to read these words or use them in sentences, and we will need to know them. We call these ‘irregular’ words because we haven’t learned some of the sounds in the words yet, so they are ‘irregular’ to us.</a:t>
            </a:r>
          </a:p>
          <a:p>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panose="020F0502020204030204" pitchFamily="34" charset="0"/>
                <a:ea typeface="Times New Roman" panose="02020603050405020304" pitchFamily="18" charset="0"/>
              </a:rPr>
              <a:t>Demonstrate the following steps to draw students’ attention to the internal structure of the irregular word ‘</a:t>
            </a:r>
            <a:r>
              <a:rPr lang="en-US" sz="1200" b="1" kern="1200" dirty="0">
                <a:effectLst/>
                <a:latin typeface="Calibri" panose="020F0502020204030204" pitchFamily="34" charset="0"/>
                <a:ea typeface="Times New Roman" panose="02020603050405020304" pitchFamily="18" charset="0"/>
              </a:rPr>
              <a:t>do</a:t>
            </a:r>
            <a:r>
              <a:rPr lang="en-US" sz="1200" kern="1200" dirty="0">
                <a:effectLst/>
                <a:latin typeface="Calibri" panose="020F0502020204030204" pitchFamily="34" charset="0"/>
                <a:ea typeface="Times New Roman" panose="02020603050405020304" pitchFamily="18" charset="0"/>
              </a:rPr>
              <a:t>’, including the letter–sound correspondence for the letter </a:t>
            </a:r>
            <a:r>
              <a:rPr lang="en-US" sz="1200" b="1" kern="1200" dirty="0">
                <a:effectLst/>
                <a:latin typeface="Calibri" panose="020F0502020204030204" pitchFamily="34" charset="0"/>
                <a:ea typeface="Times New Roman" panose="02020603050405020304" pitchFamily="18" charset="0"/>
              </a:rPr>
              <a:t>o</a:t>
            </a:r>
            <a:r>
              <a:rPr lang="en-US" sz="1200" kern="1200" dirty="0">
                <a:effectLst/>
                <a:latin typeface="Calibri" panose="020F0502020204030204" pitchFamily="34" charset="0"/>
                <a:ea typeface="Times New Roman" panose="02020603050405020304" pitchFamily="18" charset="0"/>
              </a:rPr>
              <a:t>, which has not yet been taught.</a:t>
            </a:r>
          </a:p>
          <a:p>
            <a:endParaRPr lang="en-AU" sz="1200" dirty="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Tell students the word you are going to spell.</a:t>
            </a: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Calibri" panose="020F0502020204030204" pitchFamily="34" charset="0"/>
                <a:cs typeface="Calibri" panose="020F0502020204030204" pitchFamily="34" charset="0"/>
              </a:rPr>
              <a:t>Explain that this word is irregular to us because we have not learned the sound for the letter ‘</a:t>
            </a:r>
            <a:r>
              <a:rPr lang="en-AU" sz="1200" b="1" dirty="0">
                <a:effectLst/>
                <a:latin typeface="Calibri" panose="020F0502020204030204" pitchFamily="34" charset="0"/>
                <a:ea typeface="Calibri" panose="020F0502020204030204" pitchFamily="34" charset="0"/>
                <a:cs typeface="Calibri" panose="020F0502020204030204" pitchFamily="34" charset="0"/>
              </a:rPr>
              <a:t>o</a:t>
            </a:r>
            <a:r>
              <a:rPr lang="en-AU" sz="1200" dirty="0">
                <a:effectLst/>
                <a:latin typeface="Calibri" panose="020F0502020204030204" pitchFamily="34" charset="0"/>
                <a:ea typeface="Calibri" panose="020F0502020204030204" pitchFamily="34" charset="0"/>
                <a:cs typeface="Calibri" panose="020F0502020204030204" pitchFamily="34" charset="0"/>
              </a:rPr>
              <a:t>’ yet.</a:t>
            </a: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dirty="0">
                <a:effectLst/>
                <a:latin typeface="Calibri" panose="020F0502020204030204" pitchFamily="34" charset="0"/>
                <a:ea typeface="Times New Roman" panose="02020603050405020304" pitchFamily="18" charset="0"/>
              </a:rPr>
              <a:t>Use the word in a sentence for context, for example, ‘</a:t>
            </a:r>
            <a:r>
              <a:rPr lang="en-US" sz="1200" b="1" kern="1200" dirty="0">
                <a:effectLst/>
                <a:latin typeface="Calibri" panose="020F0502020204030204" pitchFamily="34" charset="0"/>
                <a:ea typeface="Times New Roman" panose="02020603050405020304" pitchFamily="18" charset="0"/>
              </a:rPr>
              <a:t>Can I do it?</a:t>
            </a:r>
            <a:r>
              <a:rPr lang="en-US" sz="1200" b="0" kern="1200" dirty="0">
                <a:effectLst/>
                <a:latin typeface="Calibri" panose="020F0502020204030204" pitchFamily="34" charset="0"/>
                <a:ea typeface="Times New Roman" panose="02020603050405020304" pitchFamily="18" charset="0"/>
              </a:rPr>
              <a:t>’</a:t>
            </a:r>
            <a:endParaRPr lang="en-AU" sz="1200" b="0" dirty="0">
              <a:effectLst/>
              <a:latin typeface="Times New Roman" panose="02020603050405020304" pitchFamily="18" charset="0"/>
              <a:ea typeface="Times New Roman" panose="02020603050405020304" pitchFamily="18"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Say the sounds in the word: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d/o.</a:t>
            </a:r>
            <a:endParaRPr lang="en-AU" sz="1200" b="1"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On the class whiteboard, draw two short horizontal lines.</a:t>
            </a: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Write the letters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‘d’ </a:t>
            </a:r>
            <a:r>
              <a:rPr lang="en-AU" sz="1200" b="0" dirty="0">
                <a:effectLst/>
                <a:latin typeface="Calibri" panose="020F0502020204030204" pitchFamily="34" charset="0"/>
                <a:ea typeface="Times New Roman" panose="02020603050405020304" pitchFamily="18" charset="0"/>
                <a:cs typeface="Calibri" panose="020F0502020204030204" pitchFamily="34" charset="0"/>
              </a:rPr>
              <a:t>and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‘o’ </a:t>
            </a:r>
            <a:r>
              <a:rPr lang="en-AU" sz="1200" dirty="0">
                <a:effectLst/>
                <a:latin typeface="Calibri" panose="020F0502020204030204" pitchFamily="34" charset="0"/>
                <a:ea typeface="Times New Roman" panose="02020603050405020304" pitchFamily="18" charset="0"/>
                <a:cs typeface="Calibri" panose="020F0502020204030204" pitchFamily="34" charset="0"/>
              </a:rPr>
              <a:t>on the sound lines.</a:t>
            </a: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Circle the irregular part of the word, that is, draw a circle around the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o’</a:t>
            </a:r>
            <a:r>
              <a:rPr lang="en-AU" sz="1200" dirty="0">
                <a:effectLst/>
                <a:latin typeface="Calibri" panose="020F0502020204030204" pitchFamily="34" charset="0"/>
                <a:ea typeface="Times New Roman" panose="02020603050405020304" pitchFamily="18" charset="0"/>
                <a:cs typeface="Calibri" panose="020F0502020204030204" pitchFamily="34" charset="0"/>
              </a:rPr>
              <a:t> and say: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This word is irregular to us because we haven’t learned this sound for ‘o’ yet.</a:t>
            </a:r>
          </a:p>
          <a:p>
            <a:pPr marL="342900" lvl="0" indent="-342900">
              <a:lnSpc>
                <a:spcPct val="106000"/>
              </a:lnSpc>
              <a:spcAft>
                <a:spcPts val="800"/>
              </a:spcAft>
              <a:buFont typeface="+mj-lt"/>
              <a:buAutoNum type="arabicPeriod"/>
            </a:pPr>
            <a:r>
              <a:rPr lang="en-AU" sz="1200" kern="0" dirty="0">
                <a:effectLst/>
                <a:latin typeface="Calibri" panose="020F0502020204030204" pitchFamily="34" charset="0"/>
                <a:ea typeface="Times New Roman" panose="02020603050405020304" pitchFamily="18" charset="0"/>
              </a:rPr>
              <a:t>Spell the word orally, for example, ‘</a:t>
            </a:r>
            <a:r>
              <a:rPr lang="en-AU" sz="1200" b="1" kern="0" dirty="0">
                <a:effectLst/>
                <a:latin typeface="Calibri" panose="020F0502020204030204" pitchFamily="34" charset="0"/>
                <a:ea typeface="Times New Roman" panose="02020603050405020304" pitchFamily="18" charset="0"/>
              </a:rPr>
              <a:t>d-o</a:t>
            </a:r>
            <a:r>
              <a:rPr lang="en-AU" sz="1200" kern="0" dirty="0">
                <a:effectLst/>
                <a:latin typeface="Calibri" panose="020F0502020204030204" pitchFamily="34" charset="0"/>
                <a:ea typeface="Times New Roman" panose="02020603050405020304" pitchFamily="18" charset="0"/>
              </a:rPr>
              <a:t> says ‘</a:t>
            </a:r>
            <a:r>
              <a:rPr lang="en-AU" sz="1200" b="1" kern="0" dirty="0">
                <a:effectLst/>
                <a:latin typeface="Calibri" panose="020F0502020204030204" pitchFamily="34" charset="0"/>
                <a:ea typeface="Times New Roman" panose="02020603050405020304" pitchFamily="18" charset="0"/>
              </a:rPr>
              <a:t>do</a:t>
            </a:r>
            <a:r>
              <a:rPr lang="en-AU" sz="1200" b="0" kern="0" dirty="0">
                <a:effectLst/>
                <a:latin typeface="Calibri" panose="020F0502020204030204" pitchFamily="34" charset="0"/>
                <a:ea typeface="Times New Roman" panose="02020603050405020304" pitchFamily="18" charset="0"/>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two more times while spelling it aloud.</a:t>
            </a:r>
            <a:endParaRPr lang="en-AU" dirty="0">
              <a:latin typeface="+mn-lt"/>
            </a:endParaRPr>
          </a:p>
          <a:p>
            <a:pPr marL="342900" lvl="0" indent="-342900">
              <a:lnSpc>
                <a:spcPct val="106000"/>
              </a:lnSpc>
              <a:spcAft>
                <a:spcPts val="800"/>
              </a:spcAft>
              <a:buFont typeface="+mj-lt"/>
              <a:buAutoNum type="arabicPeriod"/>
            </a:pPr>
            <a:endParaRPr lang="en-AU" b="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endParaRPr lang="en-US"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effectLst/>
                <a:latin typeface="Calibri" panose="020F0502020204030204" pitchFamily="34" charset="0"/>
                <a:ea typeface="Calibri" panose="020F0502020204030204" pitchFamily="34" charset="0"/>
                <a:cs typeface="Times New Roman" panose="02020603050405020304" pitchFamily="18" charset="0"/>
              </a:rPr>
              <a:t>This is a highly supported activity. Provide as much support as needed for students. </a:t>
            </a:r>
            <a:endParaRPr lang="en-US" dirty="0"/>
          </a:p>
          <a:p>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panose="020F0502020204030204" pitchFamily="34" charset="0"/>
                <a:ea typeface="Times New Roman" panose="02020603050405020304" pitchFamily="18" charset="0"/>
              </a:rPr>
              <a:t>Demonstrate the following steps and ask students to repeat after you.</a:t>
            </a:r>
          </a:p>
          <a:p>
            <a:endParaRPr lang="en-AU" sz="1200" dirty="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The word we are going to spell is ‘</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do</a:t>
            </a:r>
            <a:r>
              <a:rPr lang="en-AU" sz="1200" i="1" dirty="0">
                <a:effectLst/>
                <a:latin typeface="Calibri" panose="020F0502020204030204" pitchFamily="34" charset="0"/>
                <a:ea typeface="Times New Roman" panose="02020603050405020304" pitchFamily="18" charset="0"/>
                <a:cs typeface="Calibri" panose="020F0502020204030204" pitchFamily="34" charset="0"/>
              </a:rPr>
              <a:t>’. Say the word.</a:t>
            </a: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Calibri" panose="020F0502020204030204" pitchFamily="34" charset="0"/>
                <a:cs typeface="Calibri" panose="020F0502020204030204" pitchFamily="34" charset="0"/>
              </a:rPr>
              <a:t>Students: </a:t>
            </a:r>
            <a:r>
              <a:rPr lang="en-AU" sz="1200" i="1" dirty="0">
                <a:effectLst/>
                <a:latin typeface="Calibri" panose="020F0502020204030204" pitchFamily="34" charset="0"/>
                <a:ea typeface="Calibri" panose="020F0502020204030204" pitchFamily="34" charset="0"/>
                <a:cs typeface="Calibri" panose="020F0502020204030204" pitchFamily="34" charset="0"/>
              </a:rPr>
              <a:t>‘</a:t>
            </a:r>
            <a:r>
              <a:rPr lang="en-AU" sz="1200" b="1" i="1" dirty="0">
                <a:effectLst/>
                <a:latin typeface="Calibri" panose="020F0502020204030204" pitchFamily="34" charset="0"/>
                <a:ea typeface="Calibri" panose="020F0502020204030204" pitchFamily="34" charset="0"/>
                <a:cs typeface="Calibri" panose="020F0502020204030204" pitchFamily="34" charset="0"/>
              </a:rPr>
              <a:t>do</a:t>
            </a:r>
            <a:r>
              <a:rPr lang="en-AU" sz="1200" i="1" dirty="0">
                <a:effectLst/>
                <a:latin typeface="Calibri" panose="020F0502020204030204" pitchFamily="34" charset="0"/>
                <a:ea typeface="Calibri" panose="020F0502020204030204" pitchFamily="34" charset="0"/>
                <a:cs typeface="Calibri" panose="020F0502020204030204" pitchFamily="34" charset="0"/>
              </a:rPr>
              <a:t>’.</a:t>
            </a: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Calibri" panose="020F0502020204030204" pitchFamily="34" charset="0"/>
                <a:cs typeface="Calibri" panose="020F0502020204030204" pitchFamily="34" charset="0"/>
              </a:rPr>
              <a:t>Teacher: </a:t>
            </a:r>
            <a:r>
              <a:rPr lang="en-AU" sz="1200" i="1" dirty="0">
                <a:effectLst/>
                <a:latin typeface="Calibri" panose="020F0502020204030204" pitchFamily="34" charset="0"/>
                <a:ea typeface="Calibri" panose="020F0502020204030204" pitchFamily="34" charset="0"/>
                <a:cs typeface="Calibri" panose="020F0502020204030204" pitchFamily="34" charset="0"/>
              </a:rPr>
              <a:t>This word is irregular to us because we have not learned the sound ‘</a:t>
            </a:r>
            <a:r>
              <a:rPr lang="en-AU" sz="1200" b="1" i="1" dirty="0">
                <a:effectLst/>
                <a:latin typeface="Calibri" panose="020F0502020204030204" pitchFamily="34" charset="0"/>
                <a:ea typeface="Calibri" panose="020F0502020204030204" pitchFamily="34" charset="0"/>
                <a:cs typeface="Calibri" panose="020F0502020204030204" pitchFamily="34" charset="0"/>
              </a:rPr>
              <a:t>o</a:t>
            </a:r>
            <a:r>
              <a:rPr lang="en-AU" sz="1200" i="1" dirty="0">
                <a:effectLst/>
                <a:latin typeface="Calibri" panose="020F0502020204030204" pitchFamily="34" charset="0"/>
                <a:ea typeface="Calibri" panose="020F0502020204030204" pitchFamily="34" charset="0"/>
                <a:cs typeface="Calibri" panose="020F0502020204030204" pitchFamily="34" charset="0"/>
              </a:rPr>
              <a:t>’ makes in this word yet.</a:t>
            </a:r>
            <a:endParaRPr lang="en-AU" sz="1200" i="1"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dirty="0">
                <a:effectLst/>
                <a:latin typeface="Calibri" panose="020F0502020204030204" pitchFamily="34" charset="0"/>
                <a:ea typeface="Times New Roman" panose="02020603050405020304" pitchFamily="18" charset="0"/>
              </a:rPr>
              <a:t>Teacher: Use the word in a sentence for context, for example, </a:t>
            </a:r>
            <a:r>
              <a:rPr lang="en-US" sz="1200" b="1" kern="1200" dirty="0">
                <a:effectLst/>
                <a:latin typeface="Calibri" panose="020F0502020204030204" pitchFamily="34" charset="0"/>
                <a:ea typeface="Times New Roman" panose="02020603050405020304" pitchFamily="18" charset="0"/>
              </a:rPr>
              <a:t>‘I want to do it too.’ </a:t>
            </a:r>
            <a:r>
              <a:rPr lang="en-US" sz="1200" kern="1200" dirty="0">
                <a:effectLst/>
                <a:latin typeface="Calibri" panose="020F0502020204030204" pitchFamily="34" charset="0"/>
                <a:ea typeface="Times New Roman" panose="02020603050405020304" pitchFamily="18" charset="0"/>
              </a:rPr>
              <a:t>Ask students to use the word in a sentence.</a:t>
            </a:r>
          </a:p>
          <a:p>
            <a:pPr marL="342900" lvl="0" indent="-342900">
              <a:buFont typeface="+mj-lt"/>
              <a:buAutoNum type="arabicPeriod"/>
            </a:pPr>
            <a:r>
              <a:rPr lang="en-US" sz="1200" kern="1200" dirty="0">
                <a:effectLst/>
                <a:latin typeface="Calibri" panose="020F0502020204030204" pitchFamily="34" charset="0"/>
                <a:ea typeface="Times New Roman" panose="02020603050405020304" pitchFamily="18" charset="0"/>
              </a:rPr>
              <a:t>Students: Share sentences with the class using the word </a:t>
            </a:r>
            <a:r>
              <a:rPr lang="en-US" sz="1200" b="0" kern="1200" dirty="0">
                <a:effectLst/>
                <a:latin typeface="Calibri" panose="020F0502020204030204" pitchFamily="34" charset="0"/>
                <a:ea typeface="Times New Roman" panose="02020603050405020304" pitchFamily="18" charset="0"/>
              </a:rPr>
              <a:t>‘</a:t>
            </a:r>
            <a:r>
              <a:rPr lang="en-US" sz="1200" b="1" kern="1200" dirty="0">
                <a:effectLst/>
                <a:latin typeface="Calibri" panose="020F0502020204030204" pitchFamily="34" charset="0"/>
                <a:ea typeface="Times New Roman" panose="02020603050405020304" pitchFamily="18" charset="0"/>
              </a:rPr>
              <a:t>do</a:t>
            </a:r>
            <a:r>
              <a:rPr lang="en-US" sz="1200" b="0" kern="1200" dirty="0">
                <a:effectLst/>
                <a:latin typeface="Calibri" panose="020F0502020204030204" pitchFamily="34" charset="0"/>
                <a:ea typeface="Times New Roman" panose="02020603050405020304" pitchFamily="18" charset="0"/>
              </a:rPr>
              <a:t>’.</a:t>
            </a:r>
            <a:endParaRPr lang="en-AU" sz="1200" b="0" dirty="0">
              <a:effectLst/>
              <a:latin typeface="Times New Roman" panose="02020603050405020304" pitchFamily="18" charset="0"/>
              <a:ea typeface="Times New Roman" panose="02020603050405020304" pitchFamily="18"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Say each sound in the word: </a:t>
            </a:r>
            <a:r>
              <a:rPr lang="en-AU" sz="1200" b="0" i="1" dirty="0">
                <a:effectLst/>
                <a:latin typeface="Calibri" panose="020F0502020204030204" pitchFamily="34" charset="0"/>
                <a:ea typeface="Times New Roman" panose="02020603050405020304" pitchFamily="18" charset="0"/>
                <a:cs typeface="Calibri" panose="020F0502020204030204" pitchFamily="34" charset="0"/>
              </a:rPr>
              <a:t>‘</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d/o</a:t>
            </a:r>
            <a:r>
              <a:rPr lang="en-AU" sz="1200" i="1" dirty="0">
                <a:effectLst/>
                <a:latin typeface="Calibri" panose="020F0502020204030204" pitchFamily="34" charset="0"/>
                <a:ea typeface="Times New Roman" panose="02020603050405020304" pitchFamily="18" charset="0"/>
                <a:cs typeface="Calibri" panose="020F0502020204030204" pitchFamily="34" charset="0"/>
              </a:rPr>
              <a:t>‘. Say that with me.</a:t>
            </a:r>
          </a:p>
          <a:p>
            <a:pPr marL="342900" lvl="0" indent="-342900">
              <a:lnSpc>
                <a:spcPct val="106000"/>
              </a:lnSpc>
              <a:buFont typeface="+mj-lt"/>
              <a:buAutoNum type="arabicPeriod"/>
            </a:pPr>
            <a:r>
              <a:rPr lang="en-AU" sz="1200" dirty="0">
                <a:effectLst/>
                <a:latin typeface="Calibri" panose="020F0502020204030204" pitchFamily="34" charset="0"/>
                <a:ea typeface="Calibri" panose="020F0502020204030204" pitchFamily="34" charset="0"/>
                <a:cs typeface="Calibri" panose="020F0502020204030204" pitchFamily="34" charset="0"/>
              </a:rPr>
              <a:t>Students: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d/o</a:t>
            </a:r>
            <a:r>
              <a:rPr lang="en-AU" sz="1200" i="1" dirty="0">
                <a:effectLst/>
                <a:latin typeface="Calibri" panose="020F0502020204030204" pitchFamily="34" charset="0"/>
                <a:ea typeface="Times New Roman" panose="02020603050405020304" pitchFamily="18" charset="0"/>
                <a:cs typeface="Calibri" panose="020F0502020204030204" pitchFamily="34" charset="0"/>
              </a:rPr>
              <a:t>‘.</a:t>
            </a:r>
            <a:endParaRPr lang="en-AU" sz="1200" i="1"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I am going to draw lines for the sounds I can hear and then write the letters. In this word I can hear two sounds so I will draw two lines.</a:t>
            </a: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Draw two sound lines.</a:t>
            </a: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Write the corresponding letters on the sound lines for ‘</a:t>
            </a:r>
            <a:r>
              <a:rPr lang="en-AU" sz="1200" b="1" u="none" dirty="0">
                <a:effectLst/>
                <a:latin typeface="Calibri" panose="020F0502020204030204" pitchFamily="34" charset="0"/>
                <a:ea typeface="Times New Roman" panose="02020603050405020304" pitchFamily="18" charset="0"/>
                <a:cs typeface="Calibri" panose="020F0502020204030204" pitchFamily="34" charset="0"/>
              </a:rPr>
              <a:t>do</a:t>
            </a:r>
            <a:r>
              <a:rPr lang="en-AU" sz="1200" dirty="0">
                <a:effectLst/>
                <a:latin typeface="Calibri" panose="020F0502020204030204" pitchFamily="34" charset="0"/>
                <a:ea typeface="Times New Roman" panose="02020603050405020304" pitchFamily="18" charset="0"/>
                <a:cs typeface="Calibri" panose="020F0502020204030204" pitchFamily="34" charset="0"/>
              </a:rPr>
              <a:t>’ while saying the sounds.</a:t>
            </a: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Calibri" panose="020F0502020204030204" pitchFamily="34" charset="0"/>
                <a:ea typeface="Calibri" panose="020F0502020204030204" pitchFamily="34" charset="0"/>
                <a:cs typeface="Calibri" panose="020F0502020204030204" pitchFamily="34" charset="0"/>
              </a:rPr>
              <a:t>Students: Draw two sound lines and write the letters on the lines on their mini-whiteboards or paper.</a:t>
            </a: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Now I will circle the irregular part of the word. In this word there is only one irregular part, which is ‘o’ making a sound we don’t know. </a:t>
            </a:r>
          </a:p>
          <a:p>
            <a:pPr marL="342900" lvl="0" indent="-342900">
              <a:lnSpc>
                <a:spcPct val="106000"/>
              </a:lnSpc>
              <a:spcAft>
                <a:spcPts val="800"/>
              </a:spcAft>
              <a:buFont typeface="+mj-lt"/>
              <a:buAutoNum type="arabicPeriod"/>
            </a:pPr>
            <a:r>
              <a:rPr lang="en-AU" sz="1200" i="0" dirty="0">
                <a:effectLst/>
                <a:latin typeface="Calibri" panose="020F0502020204030204" pitchFamily="34" charset="0"/>
                <a:ea typeface="Times New Roman" panose="02020603050405020304" pitchFamily="18" charset="0"/>
                <a:cs typeface="Calibri" panose="020F0502020204030204" pitchFamily="34" charset="0"/>
              </a:rPr>
              <a:t>Teacher: </a:t>
            </a:r>
            <a:r>
              <a:rPr lang="en-AU" sz="1200" dirty="0">
                <a:effectLst/>
                <a:latin typeface="Calibri" panose="020F0502020204030204" pitchFamily="34" charset="0"/>
                <a:ea typeface="Times New Roman" panose="02020603050405020304" pitchFamily="18" charset="0"/>
                <a:cs typeface="Calibri" panose="020F0502020204030204" pitchFamily="34" charset="0"/>
              </a:rPr>
              <a:t>Circle the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o</a:t>
            </a:r>
            <a:r>
              <a:rPr lang="en-AU" sz="1200" dirty="0">
                <a:effectLst/>
                <a:latin typeface="Calibri" panose="020F0502020204030204" pitchFamily="34" charset="0"/>
                <a:ea typeface="Times New Roman" panose="02020603050405020304" pitchFamily="18" charset="0"/>
                <a:cs typeface="Calibri" panose="020F0502020204030204" pitchFamily="34" charset="0"/>
              </a:rPr>
              <a:t>’.</a:t>
            </a: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Students: Circle the irregular part of the word.</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Calibri" panose="020F0502020204030204" pitchFamily="34" charset="0"/>
                <a:ea typeface="Times New Roman" panose="02020603050405020304" pitchFamily="18" charset="0"/>
              </a:rPr>
              <a:t>Teacher: Spell the word orally:</a:t>
            </a:r>
            <a:r>
              <a:rPr lang="en-AU" sz="1200" i="1" kern="0" dirty="0">
                <a:effectLst/>
                <a:latin typeface="Calibri" panose="020F0502020204030204" pitchFamily="34" charset="0"/>
                <a:ea typeface="Times New Roman" panose="02020603050405020304" pitchFamily="18" charset="0"/>
              </a:rPr>
              <a:t> ‘</a:t>
            </a:r>
            <a:r>
              <a:rPr lang="en-AU" sz="1200" b="1" i="1" kern="0" dirty="0">
                <a:effectLst/>
                <a:latin typeface="Calibri" panose="020F0502020204030204" pitchFamily="34" charset="0"/>
                <a:ea typeface="Times New Roman" panose="02020603050405020304" pitchFamily="18" charset="0"/>
              </a:rPr>
              <a:t>d-o</a:t>
            </a:r>
            <a:r>
              <a:rPr lang="en-AU" sz="1200" i="1" kern="0" dirty="0">
                <a:effectLst/>
                <a:latin typeface="Calibri" panose="020F0502020204030204" pitchFamily="34" charset="0"/>
                <a:ea typeface="Times New Roman" panose="02020603050405020304" pitchFamily="18" charset="0"/>
              </a:rPr>
              <a:t> spells </a:t>
            </a:r>
            <a:r>
              <a:rPr lang="en-AU" sz="1200" b="1" i="1" kern="0" dirty="0">
                <a:effectLst/>
                <a:latin typeface="Calibri" panose="020F0502020204030204" pitchFamily="34" charset="0"/>
                <a:ea typeface="Times New Roman" panose="02020603050405020304" pitchFamily="18" charset="0"/>
              </a:rPr>
              <a:t>do</a:t>
            </a:r>
            <a:r>
              <a:rPr lang="en-AU" sz="1200" b="0" kern="0" dirty="0">
                <a:effectLst/>
                <a:latin typeface="Calibri" panose="020F0502020204030204" pitchFamily="34" charset="0"/>
                <a:ea typeface="Times New Roman" panose="02020603050405020304" pitchFamily="18" charset="0"/>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kern="0" dirty="0">
                <a:latin typeface="Calibri"/>
                <a:ea typeface="Times New Roman" panose="02020603050405020304" pitchFamily="18" charset="0"/>
                <a:cs typeface="Calibri"/>
              </a:rPr>
              <a:t>Students</a:t>
            </a:r>
            <a:r>
              <a:rPr lang="en-AU" sz="1200" i="0" kern="0" dirty="0">
                <a:effectLst/>
                <a:latin typeface="Calibri"/>
                <a:ea typeface="Times New Roman" panose="02020603050405020304" pitchFamily="18" charset="0"/>
                <a:cs typeface="Calibri"/>
              </a:rPr>
              <a:t>: </a:t>
            </a:r>
            <a:r>
              <a:rPr lang="en-AU" sz="1200" i="1" kern="0" dirty="0">
                <a:effectLst/>
                <a:latin typeface="Calibri"/>
                <a:ea typeface="Times New Roman" panose="02020603050405020304" pitchFamily="18" charset="0"/>
                <a:cs typeface="Calibri"/>
              </a:rPr>
              <a:t>‘</a:t>
            </a:r>
            <a:r>
              <a:rPr lang="en-AU" sz="1200" b="1" i="1" kern="0" dirty="0">
                <a:effectLst/>
                <a:latin typeface="Calibri"/>
                <a:ea typeface="Times New Roman" panose="02020603050405020304" pitchFamily="18" charset="0"/>
                <a:cs typeface="Calibri"/>
              </a:rPr>
              <a:t>d-o</a:t>
            </a:r>
            <a:r>
              <a:rPr lang="en-AU" sz="1200" i="1" kern="0" dirty="0">
                <a:effectLst/>
                <a:latin typeface="Calibri"/>
                <a:ea typeface="Times New Roman" panose="02020603050405020304" pitchFamily="18" charset="0"/>
                <a:cs typeface="Calibri"/>
              </a:rPr>
              <a:t> spells </a:t>
            </a:r>
            <a:r>
              <a:rPr lang="en-AU" sz="1200" b="1" i="1" kern="0" dirty="0">
                <a:effectLst/>
                <a:latin typeface="Calibri"/>
                <a:ea typeface="Times New Roman" panose="02020603050405020304" pitchFamily="18" charset="0"/>
                <a:cs typeface="Calibri"/>
              </a:rPr>
              <a:t>do</a:t>
            </a:r>
            <a:r>
              <a:rPr lang="en-AU" sz="1200" b="0" kern="0" dirty="0">
                <a:effectLst/>
                <a:latin typeface="Calibri"/>
                <a:ea typeface="Times New Roman" panose="02020603050405020304" pitchFamily="18" charset="0"/>
                <a:cs typeface="Calibri"/>
              </a:rPr>
              <a:t>’.</a:t>
            </a:r>
          </a:p>
          <a:p>
            <a:pPr marL="342900" indent="-342900">
              <a:lnSpc>
                <a:spcPct val="106000"/>
              </a:lnSpc>
              <a:spcAft>
                <a:spcPts val="800"/>
              </a:spcAft>
              <a:buAutoNum type="arabicPeriod"/>
              <a:defRPr/>
            </a:pPr>
            <a:r>
              <a:rPr lang="en-AU" kern="0" dirty="0"/>
              <a:t>Students: </a:t>
            </a:r>
            <a:r>
              <a:rPr lang="en-AU" sz="1200" kern="0" dirty="0">
                <a:effectLst/>
                <a:latin typeface="+mn-lt"/>
              </a:rPr>
              <a:t>Write the word two more times while spelling it aloud.</a:t>
            </a:r>
            <a:endParaRPr lang="en-AU" dirty="0">
              <a:latin typeface="+mn-lt"/>
              <a:ea typeface="Calibri" panose="020F0502020204030204"/>
              <a:cs typeface="Calibri" panose="020F0502020204030204"/>
            </a:endParaRP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endParaRPr lang="en-US" sz="1200" kern="1200" dirty="0">
              <a:effectLst/>
              <a:latin typeface="Calibri" panose="020F0502020204030204" pitchFamily="34" charset="0"/>
              <a:ea typeface="Times New Roman" panose="02020603050405020304" pitchFamily="18" charset="0"/>
            </a:endParaRPr>
          </a:p>
          <a:p>
            <a:endParaRPr lang="en-US" sz="1200" kern="1200" dirty="0">
              <a:effectLst/>
              <a:latin typeface="Calibri" panose="020F0502020204030204" pitchFamily="34" charset="0"/>
              <a:ea typeface="Times New Roman" panose="02020603050405020304" pitchFamily="18" charset="0"/>
            </a:endParaRPr>
          </a:p>
          <a:p>
            <a:pPr marL="0" lvl="0" indent="0">
              <a:lnSpc>
                <a:spcPct val="106000"/>
              </a:lnSpc>
              <a:spcAft>
                <a:spcPts val="800"/>
              </a:spcAft>
              <a:buFont typeface="+mj-lt"/>
              <a:buNone/>
            </a:pP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82098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a:lnSpc>
                <a:spcPct val="107000"/>
              </a:lnSpc>
              <a:spcAft>
                <a:spcPts val="800"/>
              </a:spcAft>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As you do so: </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read previously taught irregular words fluently</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err="1">
                <a:effectLst/>
                <a:latin typeface="Aptos" panose="020B0004020202020204" pitchFamily="34" charset="0"/>
                <a:ea typeface="Aptos" panose="020B0004020202020204" pitchFamily="34" charset="0"/>
                <a:cs typeface="Times New Roman" panose="02020603050405020304" pitchFamily="18" charset="0"/>
              </a:rPr>
              <a:t>emphasise</a:t>
            </a:r>
            <a:r>
              <a:rPr lang="en-US" sz="1200">
                <a:effectLst/>
                <a:latin typeface="Aptos" panose="020B0004020202020204" pitchFamily="34" charset="0"/>
                <a:ea typeface="Aptos" panose="020B0004020202020204" pitchFamily="34" charset="0"/>
                <a:cs typeface="Times New Roman" panose="02020603050405020304" pitchFamily="18" charset="0"/>
              </a:rPr>
              <a:t> sounding out and blending to read the other words, in particular the words with </a:t>
            </a:r>
            <a:r>
              <a:rPr lang="en-US" sz="1200" b="1">
                <a:effectLst/>
                <a:latin typeface="Aptos" panose="020B0004020202020204" pitchFamily="34" charset="0"/>
                <a:ea typeface="Aptos" panose="020B0004020202020204" pitchFamily="34" charset="0"/>
                <a:cs typeface="Times New Roman" panose="02020603050405020304" pitchFamily="18" charset="0"/>
              </a:rPr>
              <a:t>d</a:t>
            </a:r>
            <a:r>
              <a:rPr lang="en-US" sz="1200" b="0">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07000"/>
              </a:lnSpc>
              <a:spcAft>
                <a:spcPts val="800"/>
              </a:spcAft>
              <a:buFont typeface="Symbol" panose="05050102010706020507" pitchFamily="18" charset="2"/>
              <a:buChar char=""/>
              <a:tabLst>
                <a:tab pos="5731510" algn="r"/>
              </a:tabLst>
            </a:pP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re-reading the sentence with fluency.</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Provide as much support for students as needed.</a:t>
            </a:r>
            <a:endParaRPr lang="en-AU" sz="28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Students participate in reading the sentence. </a:t>
            </a: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a:lnSpc>
                <a:spcPct val="107000"/>
              </a:lnSpc>
              <a:spcAft>
                <a:spcPts val="800"/>
              </a:spcAft>
              <a:tabLst>
                <a:tab pos="5731510" algn="r"/>
              </a:tabLst>
            </a:pPr>
            <a:r>
              <a:rPr lang="en-US" sz="1200" dirty="0">
                <a:effectLst/>
                <a:latin typeface="Aptos" panose="020B0004020202020204" pitchFamily="34" charset="0"/>
                <a:ea typeface="Aptos" panose="020B0004020202020204" pitchFamily="34" charset="0"/>
                <a:cs typeface="Times New Roman" panose="02020603050405020304" pitchFamily="18" charset="0"/>
              </a:rPr>
              <a:t>Support and scaffold students to:</a:t>
            </a:r>
            <a:endParaRPr lang="en-AU" sz="12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Aptos" panose="020B0004020202020204" pitchFamily="34" charset="0"/>
                <a:ea typeface="Aptos" panose="020B0004020202020204" pitchFamily="34" charset="0"/>
                <a:cs typeface="Times New Roman" panose="02020603050405020304" pitchFamily="18" charset="0"/>
              </a:rPr>
              <a:t>read previously taught irregular words fluently</a:t>
            </a:r>
            <a:endParaRPr lang="en-AU" sz="12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Aptos" panose="020B0004020202020204" pitchFamily="34" charset="0"/>
                <a:ea typeface="Aptos" panose="020B0004020202020204" pitchFamily="34" charset="0"/>
                <a:cs typeface="Times New Roman" panose="02020603050405020304" pitchFamily="18" charset="0"/>
              </a:rPr>
              <a:t>sound out and blend to read the other words, in particular the words with </a:t>
            </a:r>
            <a:r>
              <a:rPr lang="en-US" sz="1200" b="1" dirty="0">
                <a:effectLst/>
                <a:latin typeface="Aptos" panose="020B0004020202020204" pitchFamily="34" charset="0"/>
                <a:ea typeface="Aptos" panose="020B0004020202020204" pitchFamily="34" charset="0"/>
                <a:cs typeface="Times New Roman" panose="02020603050405020304" pitchFamily="18" charset="0"/>
              </a:rPr>
              <a:t>d</a:t>
            </a:r>
            <a:r>
              <a:rPr lang="en-US" sz="1200" b="0" dirty="0">
                <a:effectLst/>
                <a:latin typeface="Aptos" panose="020B0004020202020204" pitchFamily="34" charset="0"/>
                <a:ea typeface="Aptos" panose="020B0004020202020204" pitchFamily="34" charset="0"/>
                <a:cs typeface="Times New Roman" panose="02020603050405020304" pitchFamily="18" charset="0"/>
              </a:rPr>
              <a:t>.</a:t>
            </a:r>
            <a:endParaRPr lang="en-AU" sz="1200" b="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re-reading the sentence with fluency. </a:t>
            </a:r>
            <a:endParaRPr lang="en-AU" dirty="0"/>
          </a:p>
          <a:p>
            <a:endParaRPr lang="en-AU" dirty="0"/>
          </a:p>
          <a:p>
            <a:pPr marL="342900" lvl="0" indent="-342900">
              <a:lnSpc>
                <a:spcPct val="106000"/>
              </a:lnSpc>
              <a:spcAft>
                <a:spcPts val="800"/>
              </a:spcAft>
              <a:buFont typeface="+mj-lt"/>
              <a:buAutoNum type="arabicPeriod"/>
            </a:pPr>
            <a:endParaRPr lang="en-AU" sz="1200" dirty="0">
              <a:effectLst/>
              <a:latin typeface="Calibri" panose="020F0502020204030204" pitchFamily="34" charset="0"/>
              <a:ea typeface="Calibri" panose="020F0502020204030204" pitchFamily="34" charset="0"/>
              <a:cs typeface="Calibri" panose="020F0502020204030204" pitchFamily="34" charset="0"/>
            </a:endParaRPr>
          </a:p>
          <a:p>
            <a:endParaRPr lang="en-US" sz="1200" kern="1200" dirty="0">
              <a:effectLst/>
              <a:latin typeface="Calibri" panose="020F0502020204030204" pitchFamily="34" charset="0"/>
              <a:ea typeface="Times New Roman" panose="02020603050405020304" pitchFamily="18" charset="0"/>
            </a:endParaRPr>
          </a:p>
          <a:p>
            <a:pPr marL="0" lvl="0" indent="0">
              <a:lnSpc>
                <a:spcPct val="106000"/>
              </a:lnSpc>
              <a:spcAft>
                <a:spcPts val="800"/>
              </a:spcAft>
              <a:buFont typeface="+mj-lt"/>
              <a:buNone/>
            </a:pP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47947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404040"/>
                </a:solidFill>
                <a:effectLst/>
                <a:latin typeface="Verdana" panose="020B0604030504040204" pitchFamily="34" charset="0"/>
                <a:cs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Sentence dictation: </a:t>
            </a:r>
            <a:r>
              <a:rPr lang="en-US" b="1" dirty="0"/>
              <a:t>Dad is sad</a:t>
            </a:r>
            <a:r>
              <a:rPr lang="en-US" b="0" dirty="0"/>
              <a:t>.</a:t>
            </a:r>
          </a:p>
          <a:p>
            <a:endParaRPr lang="en-US" b="1" dirty="0"/>
          </a:p>
          <a:p>
            <a:r>
              <a:rPr lang="en-US" dirty="0"/>
              <a:t>Demonstrate:</a:t>
            </a:r>
          </a:p>
          <a:p>
            <a:pPr marL="171450" indent="-171450">
              <a:buFont typeface="Arial" panose="020B0604020202020204" pitchFamily="34" charset="0"/>
              <a:buChar char="•"/>
            </a:pPr>
            <a:r>
              <a:rPr lang="en-US" dirty="0"/>
              <a:t>saying the sentence aloud</a:t>
            </a:r>
          </a:p>
          <a:p>
            <a:pPr marL="171450" indent="-171450">
              <a:buFont typeface="Arial" panose="020B0604020202020204" pitchFamily="34" charset="0"/>
              <a:buChar char="•"/>
            </a:pPr>
            <a:r>
              <a:rPr lang="en-US" dirty="0"/>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dirty="0"/>
              <a:t>re-reading the whole sentence to check for accuracy or any editing required. </a:t>
            </a:r>
          </a:p>
          <a:p>
            <a:endParaRPr lang="en-US" dirty="0"/>
          </a:p>
          <a:p>
            <a:r>
              <a:rPr lang="en-US" dirty="0"/>
              <a:t>Note:</a:t>
            </a:r>
          </a:p>
          <a:p>
            <a:pPr marL="171450" indent="-171450">
              <a:buFont typeface="Arial" panose="020B0604020202020204" pitchFamily="34" charset="0"/>
              <a:buChar char="•"/>
            </a:pPr>
            <a:r>
              <a:rPr lang="en-US" dirty="0"/>
              <a:t>Use of correct punctuation and spaces between words should also be explicitly taught during sentence dictation. </a:t>
            </a:r>
          </a:p>
          <a:p>
            <a:pPr marL="171450" indent="-171450">
              <a:buFont typeface="Arial" panose="020B0604020202020204" pitchFamily="34" charset="0"/>
              <a:buChar char="•"/>
            </a:pPr>
            <a:r>
              <a:rPr lang="en-US" dirty="0"/>
              <a:t>Letter formation and placement can also be a focus here.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30644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Support students to write the sentence on their mini-whiteboard or on paper. Provide as much support for students as needed.</a:t>
            </a:r>
          </a:p>
          <a:p>
            <a:endParaRPr lang="en-US" dirty="0"/>
          </a:p>
          <a:p>
            <a:r>
              <a:rPr lang="en-US" dirty="0"/>
              <a:t>Sentence dictation: </a:t>
            </a:r>
            <a:r>
              <a:rPr lang="en-US" b="1" dirty="0"/>
              <a:t>Do it dad</a:t>
            </a:r>
            <a:r>
              <a:rPr lang="en-US" b="0" dirty="0"/>
              <a:t>.</a:t>
            </a:r>
          </a:p>
          <a:p>
            <a:endParaRPr lang="en-US" dirty="0"/>
          </a:p>
          <a:p>
            <a:r>
              <a:rPr lang="en-US" dirty="0"/>
              <a:t>Say the sentence aloud and have students repeat it after you. </a:t>
            </a:r>
          </a:p>
          <a:p>
            <a:endParaRPr lang="en-US" dirty="0"/>
          </a:p>
          <a:p>
            <a:r>
              <a:rPr lang="en-US" dirty="0"/>
              <a:t>Support and scaffold students to:</a:t>
            </a:r>
          </a:p>
          <a:p>
            <a:pPr marL="171450" indent="-171450">
              <a:buFont typeface="Arial" panose="020B0604020202020204" pitchFamily="34" charset="0"/>
              <a:buChar char="•"/>
            </a:pPr>
            <a:r>
              <a:rPr lang="en-US" dirty="0"/>
              <a:t>use segmenting to track sounds and write corresponding letters for each word </a:t>
            </a:r>
          </a:p>
          <a:p>
            <a:pPr marL="171450" indent="-171450">
              <a:buFont typeface="Arial" panose="020B0604020202020204" pitchFamily="34" charset="0"/>
              <a:buChar char="•"/>
            </a:pPr>
            <a:r>
              <a:rPr lang="en-US" dirty="0"/>
              <a:t>remember the sounds in and spelling for known and new irregular words</a:t>
            </a:r>
          </a:p>
          <a:p>
            <a:pPr marL="171450" indent="-171450">
              <a:buFont typeface="Arial" panose="020B0604020202020204" pitchFamily="34" charset="0"/>
              <a:buChar char="•"/>
            </a:pPr>
            <a:r>
              <a:rPr lang="en-US" dirty="0"/>
              <a:t>use correct punctuation </a:t>
            </a:r>
            <a:r>
              <a:rPr lang="en-US"/>
              <a:t>and spaces.</a:t>
            </a:r>
            <a:endParaRPr lang="en-US" dirty="0"/>
          </a:p>
          <a:p>
            <a:pPr mar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the teacher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a:p>
            <a:r>
              <a:rPr lang="en-US" dirty="0"/>
              <a:t>Note: </a:t>
            </a:r>
          </a:p>
          <a:p>
            <a:pPr marL="171450" indent="-171450">
              <a:buFont typeface="Arial" panose="020B0604020202020204" pitchFamily="34" charset="0"/>
              <a:buChar char="•"/>
            </a:pPr>
            <a:r>
              <a:rPr lang="en-US" dirty="0"/>
              <a:t>If students need a high level of support, have them say the sounds they can hear and which letters to write for each word. Record this on the class whiteboard to complete the sentence.</a:t>
            </a:r>
          </a:p>
          <a:p>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00173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spell a word </a:t>
            </a:r>
            <a:r>
              <a:rPr lang="en-US" sz="1200" dirty="0">
                <a:effectLst/>
                <a:latin typeface="+mn-lt"/>
                <a:cs typeface="Times New Roman" panose="02020603050405020304" pitchFamily="18" charset="0"/>
              </a:rPr>
              <a:t>on their mini-whiteboard using the icons on the slide: </a:t>
            </a:r>
            <a:r>
              <a:rPr lang="en-US" sz="1200" b="1" dirty="0">
                <a:effectLst/>
                <a:latin typeface="+mn-lt"/>
                <a:cs typeface="Times New Roman" panose="02020603050405020304" pitchFamily="18" charset="0"/>
              </a:rPr>
              <a:t>dad</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sad</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hid</a:t>
            </a:r>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mn-lt"/>
                <a:cs typeface="Times New Roman" panose="02020603050405020304" pitchFamily="18" charset="0"/>
              </a:rPr>
              <a:t>show the word they have written by placing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effectLst/>
              <a:latin typeface="+mn-lt"/>
              <a:ea typeface="Calibri" panose="020F0502020204030204" pitchFamily="34" charset="0"/>
              <a:cs typeface="Times New Roman" panose="02020603050405020304" pitchFamily="18" charset="0"/>
            </a:endParaRPr>
          </a:p>
          <a:p>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r>
              <a:rPr lang="en-US" sz="1200" dirty="0">
                <a:effectLst/>
                <a:latin typeface="+mn-lt"/>
                <a:ea typeface="Calibri" panose="020F0502020204030204" pitchFamily="34" charset="0"/>
                <a:cs typeface="Times New Roman" panose="02020603050405020304" pitchFamily="18" charset="0"/>
              </a:rPr>
              <a:t>.</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2141974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indent="0" algn="l">
              <a:spcBef>
                <a:spcPts val="100"/>
              </a:spcBef>
              <a:spcAft>
                <a:spcPts val="400"/>
              </a:spcAft>
              <a:buFontTx/>
              <a:buNone/>
            </a:pPr>
            <a:endParaRPr lang="en-US" sz="1200" b="0" dirty="0">
              <a:solidFill>
                <a:srgbClr val="404040"/>
              </a:solidFill>
              <a:effectLst/>
              <a:latin typeface="Verdana" panose="020B060403050404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dirty="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dip</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sad</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dad</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dirty="0">
                <a:solidFill>
                  <a:srgbClr val="404040"/>
                </a:solidFill>
                <a:effectLst/>
                <a:latin typeface="+mn-lt"/>
                <a:ea typeface="Verdana"/>
                <a:cs typeface="Times New Roman" panose="02020603050405020304" pitchFamily="18" charset="0"/>
              </a:rPr>
              <a:t>For students who need support, dictate the words to them </a:t>
            </a:r>
            <a:r>
              <a:rPr lang="en-US" sz="1200" b="0" u="none" dirty="0" err="1">
                <a:solidFill>
                  <a:srgbClr val="404040"/>
                </a:solidFill>
                <a:effectLst/>
                <a:latin typeface="+mn-lt"/>
                <a:ea typeface="Verdana"/>
                <a:cs typeface="Times New Roman" panose="02020603050405020304" pitchFamily="18" charset="0"/>
              </a:rPr>
              <a:t>emphasising</a:t>
            </a:r>
            <a:r>
              <a:rPr lang="en-US" sz="1200" b="0" u="none" dirty="0">
                <a:solidFill>
                  <a:srgbClr val="404040"/>
                </a:solidFill>
                <a:effectLst/>
                <a:latin typeface="+mn-lt"/>
                <a:ea typeface="Verdana"/>
                <a:cs typeface="Times New Roman" panose="02020603050405020304" pitchFamily="18" charset="0"/>
              </a:rPr>
              <a:t> individual letter–sound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Verdana" panose="020B0604030504040204" pitchFamily="34" charset="0"/>
              <a:cs typeface="Times New Roman" panose="02020603050405020304" pitchFamily="18" charset="0"/>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431845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Review</a:t>
            </a:r>
          </a:p>
          <a:p>
            <a:endParaRPr lang="en-US" b="0" dirty="0"/>
          </a:p>
          <a:p>
            <a:r>
              <a:rPr lang="en-US" b="0" dirty="0"/>
              <a:t>Point to each letter in random order. As you point, students say the sound that has been taught.</a:t>
            </a:r>
          </a:p>
          <a:p>
            <a:endParaRPr lang="en-AU" sz="1200" dirty="0">
              <a:effectLst/>
              <a:latin typeface="Aptos" panose="020B0004020202020204" pitchFamily="34" charset="0"/>
              <a:ea typeface="Times New Roman" panose="02020603050405020304" pitchFamily="18" charset="0"/>
              <a:cs typeface="Aptos" panose="020B0004020202020204" pitchFamily="34" charset="0"/>
            </a:endParaRPr>
          </a:p>
          <a:p>
            <a:r>
              <a:rPr lang="en-AU" sz="1200" dirty="0">
                <a:effectLst/>
                <a:latin typeface="Aptos" panose="020B0004020202020204" pitchFamily="34" charset="0"/>
                <a:ea typeface="Times New Roman" panose="02020603050405020304" pitchFamily="18" charset="0"/>
                <a:cs typeface="Aptos" panose="020B0004020202020204" pitchFamily="34" charset="0"/>
              </a:rPr>
              <a:t>Repeat this process once or twice according to student need</a:t>
            </a:r>
            <a:r>
              <a:rPr lang="en-US" sz="1200" b="0" dirty="0">
                <a:effectLst/>
                <a:latin typeface="Aptos" panose="020B0004020202020204" pitchFamily="34" charset="0"/>
                <a:ea typeface="Times New Roman" panose="02020603050405020304" pitchFamily="18" charset="0"/>
                <a:cs typeface="Aptos" panose="020B0004020202020204" pitchFamily="34" charset="0"/>
              </a:rPr>
              <a:t>.</a:t>
            </a:r>
            <a:endParaRPr lang="en-US" b="0" dirty="0"/>
          </a:p>
          <a:p>
            <a:endParaRPr lang="en-US" b="1"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a sound or say the wrong sound, provide corrective feedback and modelling.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dirty="0">
                <a:effectLst/>
                <a:latin typeface="Aptos" panose="020B0004020202020204" pitchFamily="34" charset="0"/>
                <a:ea typeface="Aptos" panose="020B0004020202020204" pitchFamily="34" charset="0"/>
                <a:cs typeface="Aptos" panose="020B0004020202020204" pitchFamily="34" charset="0"/>
              </a:rPr>
              <a:t>Review</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Include the following sounds:</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a:t>
            </a:r>
            <a:r>
              <a:rPr lang="en-US" sz="1800" dirty="0" err="1">
                <a:effectLst/>
                <a:latin typeface="Aptos" panose="020B0004020202020204" pitchFamily="34" charset="0"/>
                <a:ea typeface="Aptos" panose="020B0004020202020204" pitchFamily="34" charset="0"/>
                <a:cs typeface="Aptos" panose="020B0004020202020204" pitchFamily="34" charset="0"/>
              </a:rPr>
              <a:t>i</a:t>
            </a:r>
            <a:r>
              <a:rPr lang="en-US" sz="1800" dirty="0">
                <a:effectLst/>
                <a:latin typeface="Aptos" panose="020B0004020202020204" pitchFamily="34" charset="0"/>
                <a:ea typeface="Aptos" panose="020B0004020202020204" pitchFamily="34" charset="0"/>
                <a:cs typeface="Aptos" panose="020B0004020202020204" pitchFamily="34" charset="0"/>
              </a:rPr>
              <a:t>/, /n/, /m/, /e/, /h/, /r/</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b="1" dirty="0">
                <a:effectLst/>
                <a:latin typeface="Aptos" panose="020B0004020202020204" pitchFamily="34" charset="0"/>
                <a:ea typeface="Aptos" panose="020B0004020202020204" pitchFamily="34" charset="0"/>
                <a:cs typeface="Aptos" panose="020B0004020202020204" pitchFamily="34" charset="0"/>
              </a:rPr>
              <a:t>Provide corrective feedback as needed: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endParaRPr lang="en-AU" sz="1800" dirty="0">
              <a:effectLst/>
              <a:latin typeface="Aptos" panose="020B0004020202020204" pitchFamily="34" charset="0"/>
              <a:ea typeface="Aptos" panose="020B0004020202020204" pitchFamily="34" charset="0"/>
              <a:cs typeface="Aptos" panose="020B0004020202020204" pitchFamily="34"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1278478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words by saying each letter–sound correspondence then reading the word fluently while you point to it. For example, /r/, /</a:t>
            </a:r>
            <a:r>
              <a:rPr lang="en-US" err="1"/>
              <a:t>i</a:t>
            </a:r>
            <a:r>
              <a:rPr lang="en-US"/>
              <a:t>/, </a:t>
            </a:r>
            <a:r>
              <a:rPr lang="en-US" dirty="0"/>
              <a:t>/m/, </a:t>
            </a:r>
            <a:r>
              <a:rPr lang="en-US" b="1" dirty="0"/>
              <a:t>rim</a:t>
            </a:r>
            <a:r>
              <a:rPr lang="en-US" dirty="0"/>
              <a:t>.</a:t>
            </a:r>
          </a:p>
          <a:p>
            <a:endParaRPr lang="en-US" dirty="0"/>
          </a:p>
          <a:p>
            <a:r>
              <a:rPr lang="en-US" b="1" dirty="0"/>
              <a:t>Provide corrective feedback as needed:</a:t>
            </a:r>
          </a:p>
          <a:p>
            <a:r>
              <a:rPr lang="en-US" dirty="0"/>
              <a:t>If any students have difficulty with a letter–sound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to read each word.</a:t>
            </a:r>
          </a:p>
          <a:p>
            <a:endParaRPr lang="en-US" dirty="0"/>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hen</a:t>
            </a:r>
            <a:r>
              <a:rPr lang="en-US" b="0" dirty="0"/>
              <a:t>,</a:t>
            </a:r>
            <a:r>
              <a:rPr lang="en-US" b="1" dirty="0"/>
              <a:t> hem</a:t>
            </a:r>
            <a:r>
              <a:rPr lang="en-US" b="0" dirty="0"/>
              <a:t>,</a:t>
            </a:r>
            <a:r>
              <a:rPr lang="en-US" b="1" dirty="0"/>
              <a:t> rim</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For example</a:t>
            </a:r>
            <a:r>
              <a:rPr lang="en-US" b="0"/>
              <a:t>: </a:t>
            </a:r>
            <a:r>
              <a:rPr lang="en-US" b="1" dirty="0" err="1"/>
              <a:t>th</a:t>
            </a:r>
            <a:r>
              <a:rPr lang="en-US" b="1" dirty="0"/>
              <a:t>/e</a:t>
            </a:r>
            <a:r>
              <a:rPr lang="en-US" b="0"/>
              <a:t>,</a:t>
            </a:r>
            <a:r>
              <a:rPr lang="en-US" b="1" dirty="0"/>
              <a:t> the</a:t>
            </a:r>
            <a:r>
              <a:rPr lang="en-US" b="0"/>
              <a:t>,</a:t>
            </a:r>
            <a:r>
              <a:rPr lang="en-US" b="1" dirty="0"/>
              <a:t> </a:t>
            </a:r>
            <a:r>
              <a:rPr lang="en-US" b="1" dirty="0" err="1"/>
              <a:t>th</a:t>
            </a:r>
            <a:r>
              <a:rPr lang="en-US" b="1" dirty="0"/>
              <a:t>-e</a:t>
            </a:r>
            <a:r>
              <a:rPr lang="en-US" b="0" dirty="0"/>
              <a:t> spells </a:t>
            </a:r>
            <a:r>
              <a:rPr lang="en-US" b="1" dirty="0"/>
              <a:t>‘the’</a:t>
            </a:r>
            <a:r>
              <a:rPr lang="en-US" b="0"/>
              <a:t>.</a:t>
            </a:r>
            <a:r>
              <a:rPr lang="en-US" b="1" dirty="0"/>
              <a:t>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a:t>
            </a:r>
          </a:p>
          <a:p>
            <a:pPr marL="342900" lvl="0" indent="-3429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 model the process.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7912168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4.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9.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11.xml"/><Relationship Id="rId6" Type="http://schemas.openxmlformats.org/officeDocument/2006/relationships/image" Target="../media/image8.png"/><Relationship Id="rId11" Type="http://schemas.openxmlformats.org/officeDocument/2006/relationships/image" Target="../media/image13.svg"/><Relationship Id="rId5" Type="http://schemas.openxmlformats.org/officeDocument/2006/relationships/image" Target="../media/image5.svg"/><Relationship Id="rId10" Type="http://schemas.openxmlformats.org/officeDocument/2006/relationships/image" Target="../media/image12.png"/><Relationship Id="rId4" Type="http://schemas.openxmlformats.org/officeDocument/2006/relationships/image" Target="../media/image4.png"/><Relationship Id="rId9" Type="http://schemas.openxmlformats.org/officeDocument/2006/relationships/image" Target="../media/image11.sv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file:////Volumes/Big%20Storage/0_For%20MacBook%20Pro%20Changeover/ESA%20Design/0_2024%20WIP/LitHub%20Phases%20Templates/Word%20Templates/Links/phase2-lozenge.png" TargetMode="External"/><Relationship Id="rId2" Type="http://schemas.openxmlformats.org/officeDocument/2006/relationships/slideMaster" Target="../slideMasters/slideMaster1.xml"/><Relationship Id="rId1" Type="http://schemas.openxmlformats.org/officeDocument/2006/relationships/tags" Target="../tags/tag12.xml"/><Relationship Id="rId6" Type="http://schemas.openxmlformats.org/officeDocument/2006/relationships/image" Target="../media/image20.png"/><Relationship Id="rId11" Type="http://schemas.openxmlformats.org/officeDocument/2006/relationships/hyperlink" Target="https://www.literacyhub.edu.au/plan-teach-and-assess/lesson-packs/" TargetMode="External"/><Relationship Id="rId5" Type="http://schemas.openxmlformats.org/officeDocument/2006/relationships/image" Target="../media/image1.png"/><Relationship Id="rId10" Type="http://schemas.openxmlformats.org/officeDocument/2006/relationships/image" Target="../media/image18.jpeg"/><Relationship Id="rId4" Type="http://schemas.openxmlformats.org/officeDocument/2006/relationships/image" Target="../media/image17.svg"/><Relationship Id="rId9" Type="http://schemas.openxmlformats.org/officeDocument/2006/relationships/image" Target="../media/image22.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3.xml"/><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4.xml"/><Relationship Id="rId6" Type="http://schemas.openxmlformats.org/officeDocument/2006/relationships/image" Target="../media/image23.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15.xml"/><Relationship Id="rId6" Type="http://schemas.openxmlformats.org/officeDocument/2006/relationships/image" Target="../media/image10.png"/><Relationship Id="rId5" Type="http://schemas.openxmlformats.org/officeDocument/2006/relationships/image" Target="../media/image9.svg"/><Relationship Id="rId10" Type="http://schemas.openxmlformats.org/officeDocument/2006/relationships/image" Target="../media/image23.png"/><Relationship Id="rId4" Type="http://schemas.openxmlformats.org/officeDocument/2006/relationships/image" Target="../media/image8.png"/><Relationship Id="rId9" Type="http://schemas.openxmlformats.org/officeDocument/2006/relationships/image" Target="../media/image13.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6.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7.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6.png"/><Relationship Id="rId5" Type="http://schemas.openxmlformats.org/officeDocument/2006/relationships/image" Target="../media/image3.sv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6.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6.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media/image3.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BBC719A-0D6E-3824-B11E-147EAEA8C78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421513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a:extLst>
              <a:ext uri="{FF2B5EF4-FFF2-40B4-BE49-F238E27FC236}">
                <a16:creationId xmlns:a16="http://schemas.microsoft.com/office/drawing/2014/main" id="{5631CF8E-EE5E-CA15-6D27-559599DF1883}"/>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Glasses outline">
            <a:extLst>
              <a:ext uri="{FF2B5EF4-FFF2-40B4-BE49-F238E27FC236}">
                <a16:creationId xmlns:a16="http://schemas.microsoft.com/office/drawing/2014/main" id="{C58B735B-7A33-FA2C-E48F-6F07B697A8B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5">
            <a:extLst>
              <a:ext uri="{FF2B5EF4-FFF2-40B4-BE49-F238E27FC236}">
                <a16:creationId xmlns:a16="http://schemas.microsoft.com/office/drawing/2014/main" id="{D7DC141D-C53B-AEA9-8C51-1155B3830BE8}"/>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Classroom outline">
            <a:extLst>
              <a:ext uri="{FF2B5EF4-FFF2-40B4-BE49-F238E27FC236}">
                <a16:creationId xmlns:a16="http://schemas.microsoft.com/office/drawing/2014/main" id="{24A04977-B6F4-BA87-1AC1-1D34FBB65F25}"/>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80290" y="307816"/>
            <a:ext cx="612851" cy="612851"/>
          </a:xfrm>
          <a:prstGeom prst="rect">
            <a:avLst/>
          </a:prstGeom>
        </p:spPr>
      </p:pic>
      <p:sp>
        <p:nvSpPr>
          <p:cNvPr id="5" name="Rectangle: Rounded Corners 4">
            <a:extLst>
              <a:ext uri="{FF2B5EF4-FFF2-40B4-BE49-F238E27FC236}">
                <a16:creationId xmlns:a16="http://schemas.microsoft.com/office/drawing/2014/main" id="{F3AE0162-1AB1-D755-9CED-8BA7BF7F028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9" name="Rounded Rectangle 10">
            <a:extLst>
              <a:ext uri="{FF2B5EF4-FFF2-40B4-BE49-F238E27FC236}">
                <a16:creationId xmlns:a16="http://schemas.microsoft.com/office/drawing/2014/main" id="{1B65F40D-0F5F-BB3C-4EED-D4CB4D304249}"/>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0" name="Title 1">
            <a:extLst>
              <a:ext uri="{FF2B5EF4-FFF2-40B4-BE49-F238E27FC236}">
                <a16:creationId xmlns:a16="http://schemas.microsoft.com/office/drawing/2014/main" id="{0E329031-C9E6-FB88-B575-5EBACF67B6E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Tree>
    <p:custDataLst>
      <p:tags r:id="rId1"/>
    </p:custDataLst>
    <p:extLst>
      <p:ext uri="{BB962C8B-B14F-4D97-AF65-F5344CB8AC3E}">
        <p14:creationId xmlns:p14="http://schemas.microsoft.com/office/powerpoint/2010/main" val="3263449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sp>
        <p:nvSpPr>
          <p:cNvPr id="2" name="Rectangle: Rounded Corners 1">
            <a:extLst>
              <a:ext uri="{FF2B5EF4-FFF2-40B4-BE49-F238E27FC236}">
                <a16:creationId xmlns:a16="http://schemas.microsoft.com/office/drawing/2014/main" id="{C83C34E1-63A6-DE3A-164A-CAACFD692CD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4323456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C50741A3-C89B-4B47-5B4A-B9872F91D15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6">
            <a:extLst>
              <a:ext uri="{FF2B5EF4-FFF2-40B4-BE49-F238E27FC236}">
                <a16:creationId xmlns:a16="http://schemas.microsoft.com/office/drawing/2014/main" id="{89DAFF80-B99C-4093-0563-86CC63598CFD}"/>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92122B7E-85D7-A25D-68E3-CA8549657584}"/>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Tree>
    <p:extLst>
      <p:ext uri="{BB962C8B-B14F-4D97-AF65-F5344CB8AC3E}">
        <p14:creationId xmlns:p14="http://schemas.microsoft.com/office/powerpoint/2010/main" val="30726126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ectangle: Rounded Corners 1">
            <a:extLst>
              <a:ext uri="{FF2B5EF4-FFF2-40B4-BE49-F238E27FC236}">
                <a16:creationId xmlns:a16="http://schemas.microsoft.com/office/drawing/2014/main" id="{85A18DAB-0D4F-12DB-E7F4-2352A852D1B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91E608D5-00AA-3B08-7A9D-5FACCE559321}"/>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50E9B89-4DD2-FF27-BF27-2AA13A3B059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Tree>
    <p:extLst>
      <p:ext uri="{BB962C8B-B14F-4D97-AF65-F5344CB8AC3E}">
        <p14:creationId xmlns:p14="http://schemas.microsoft.com/office/powerpoint/2010/main" val="41971741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Tree>
    <p:extLst>
      <p:ext uri="{BB962C8B-B14F-4D97-AF65-F5344CB8AC3E}">
        <p14:creationId xmlns:p14="http://schemas.microsoft.com/office/powerpoint/2010/main" val="10180596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B8B3F013-0C31-8D50-AC94-2E6C69AA7956}"/>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E8848C76-EF77-3E47-B7BB-E87E02A90975}"/>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CB6DF7F0-B79F-07F8-EA4B-7687A7042DC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Tree>
    <p:extLst>
      <p:ext uri="{BB962C8B-B14F-4D97-AF65-F5344CB8AC3E}">
        <p14:creationId xmlns:p14="http://schemas.microsoft.com/office/powerpoint/2010/main" val="38643958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612A25E5-63AA-C04C-2739-EF2909626B8C}"/>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11" name="Title 1">
            <a:extLst>
              <a:ext uri="{FF2B5EF4-FFF2-40B4-BE49-F238E27FC236}">
                <a16:creationId xmlns:a16="http://schemas.microsoft.com/office/drawing/2014/main" id="{02B473E3-D3A8-0848-84E0-922B506DB5C6}"/>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886A7930-C8E6-1C68-F5A6-B7AA84215BC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66587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F3317A54-C482-A24E-A73F-B2933A405622}"/>
              </a:ext>
            </a:extLst>
          </p:cNvPr>
          <p:cNvSpPr/>
          <p:nvPr userDrawn="1"/>
        </p:nvSpPr>
        <p:spPr>
          <a:xfrm>
            <a:off x="283765" y="299355"/>
            <a:ext cx="3418714" cy="91856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62F553F6-5EB9-3C46-8355-6BB97DC3D33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82DA67BA-3FE3-4C57-79F5-8C5914DAE5BD}"/>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descr="Pencil outline">
            <a:extLst>
              <a:ext uri="{FF2B5EF4-FFF2-40B4-BE49-F238E27FC236}">
                <a16:creationId xmlns:a16="http://schemas.microsoft.com/office/drawing/2014/main" id="{0C1ABD93-D27A-0FCF-C33E-F8881EA698A6}"/>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222679" y="362244"/>
            <a:ext cx="490017" cy="490017"/>
          </a:xfrm>
          <a:prstGeom prst="rect">
            <a:avLst/>
          </a:prstGeom>
        </p:spPr>
      </p:pic>
      <p:sp>
        <p:nvSpPr>
          <p:cNvPr id="4" name="Rectangle: Rounded Corners 3">
            <a:extLst>
              <a:ext uri="{FF2B5EF4-FFF2-40B4-BE49-F238E27FC236}">
                <a16:creationId xmlns:a16="http://schemas.microsoft.com/office/drawing/2014/main" id="{0BFFA1BD-7616-4E16-6427-8BB15D0E1B1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10">
            <a:extLst>
              <a:ext uri="{FF2B5EF4-FFF2-40B4-BE49-F238E27FC236}">
                <a16:creationId xmlns:a16="http://schemas.microsoft.com/office/drawing/2014/main" id="{662639CF-C92F-12A3-0CCB-AFD5458E3573}"/>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6" name="Title 1">
            <a:extLst>
              <a:ext uri="{FF2B5EF4-FFF2-40B4-BE49-F238E27FC236}">
                <a16:creationId xmlns:a16="http://schemas.microsoft.com/office/drawing/2014/main" id="{738460F9-6D40-7F9E-4DF1-98B166DB319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Tree>
    <p:custDataLst>
      <p:tags r:id="rId1"/>
    </p:custDataLst>
    <p:extLst>
      <p:ext uri="{BB962C8B-B14F-4D97-AF65-F5344CB8AC3E}">
        <p14:creationId xmlns:p14="http://schemas.microsoft.com/office/powerpoint/2010/main" val="9362814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 name="Rectangle: Rounded Corners 1">
            <a:extLst>
              <a:ext uri="{FF2B5EF4-FFF2-40B4-BE49-F238E27FC236}">
                <a16:creationId xmlns:a16="http://schemas.microsoft.com/office/drawing/2014/main" id="{89B97560-0835-A63E-B62A-6A30007C00D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33509580-7119-B8B1-4BC0-E7B643EBADB9}"/>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FA7E328-8CAA-E178-5D8D-E545A820BA6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Tree>
    <p:extLst>
      <p:ext uri="{BB962C8B-B14F-4D97-AF65-F5344CB8AC3E}">
        <p14:creationId xmlns:p14="http://schemas.microsoft.com/office/powerpoint/2010/main" val="999483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We do + write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21259" y="291261"/>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descr="Pencil outline">
            <a:extLst>
              <a:ext uri="{FF2B5EF4-FFF2-40B4-BE49-F238E27FC236}">
                <a16:creationId xmlns:a16="http://schemas.microsoft.com/office/drawing/2014/main" id="{0C1ABD93-D27A-0FCF-C33E-F8881EA698A6}"/>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214609" y="377327"/>
            <a:ext cx="490017" cy="490017"/>
          </a:xfrm>
          <a:prstGeom prst="rect">
            <a:avLst/>
          </a:prstGeom>
        </p:spPr>
      </p:pic>
      <p:sp>
        <p:nvSpPr>
          <p:cNvPr id="4" name="Rectangle: Rounded Corners 3">
            <a:extLst>
              <a:ext uri="{FF2B5EF4-FFF2-40B4-BE49-F238E27FC236}">
                <a16:creationId xmlns:a16="http://schemas.microsoft.com/office/drawing/2014/main" id="{0BFFA1BD-7616-4E16-6427-8BB15D0E1B1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10">
            <a:extLst>
              <a:ext uri="{FF2B5EF4-FFF2-40B4-BE49-F238E27FC236}">
                <a16:creationId xmlns:a16="http://schemas.microsoft.com/office/drawing/2014/main" id="{662639CF-C92F-12A3-0CCB-AFD5458E3573}"/>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6" name="Title 1">
            <a:extLst>
              <a:ext uri="{FF2B5EF4-FFF2-40B4-BE49-F238E27FC236}">
                <a16:creationId xmlns:a16="http://schemas.microsoft.com/office/drawing/2014/main" id="{738460F9-6D40-7F9E-4DF1-98B166DB319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grpSp>
        <p:nvGrpSpPr>
          <p:cNvPr id="8" name="Group 7">
            <a:extLst>
              <a:ext uri="{FF2B5EF4-FFF2-40B4-BE49-F238E27FC236}">
                <a16:creationId xmlns:a16="http://schemas.microsoft.com/office/drawing/2014/main" id="{1871ABAB-160C-4528-952D-B361A8215D30}"/>
              </a:ext>
            </a:extLst>
          </p:cNvPr>
          <p:cNvGrpSpPr/>
          <p:nvPr userDrawn="1"/>
        </p:nvGrpSpPr>
        <p:grpSpPr>
          <a:xfrm>
            <a:off x="11184229" y="284693"/>
            <a:ext cx="564546" cy="659100"/>
            <a:chOff x="1733006" y="4059633"/>
            <a:chExt cx="914400" cy="1126270"/>
          </a:xfrm>
          <a:solidFill>
            <a:srgbClr val="0E1F42"/>
          </a:solidFill>
        </p:grpSpPr>
        <p:pic>
          <p:nvPicPr>
            <p:cNvPr id="9" name="Graphic 8" descr="School boy outline">
              <a:extLst>
                <a:ext uri="{FF2B5EF4-FFF2-40B4-BE49-F238E27FC236}">
                  <a16:creationId xmlns:a16="http://schemas.microsoft.com/office/drawing/2014/main" id="{B849FF46-87AF-DAB5-93F4-41550FE4EE96}"/>
                </a:ext>
              </a:extLst>
            </p:cNvPr>
            <p:cNvPicPr>
              <a:picLocks noChangeAspect="1"/>
            </p:cNvPicPr>
            <p:nvPr/>
          </p:nvPicPr>
          <p:blipFill rotWithShape="1">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b="24762"/>
            <a:stretch/>
          </p:blipFill>
          <p:spPr>
            <a:xfrm>
              <a:off x="1733006" y="4059633"/>
              <a:ext cx="914400" cy="687976"/>
            </a:xfrm>
            <a:prstGeom prst="rect">
              <a:avLst/>
            </a:prstGeom>
          </p:spPr>
        </p:pic>
        <p:pic>
          <p:nvPicPr>
            <p:cNvPr id="10" name="Graphic 9" descr="Blackboard with solid fill">
              <a:extLst>
                <a:ext uri="{FF2B5EF4-FFF2-40B4-BE49-F238E27FC236}">
                  <a16:creationId xmlns:a16="http://schemas.microsoft.com/office/drawing/2014/main" id="{7990E488-2D61-2AD3-4145-13D41F6C4C7D}"/>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852748" y="4497925"/>
              <a:ext cx="687978" cy="687978"/>
            </a:xfrm>
            <a:prstGeom prst="rect">
              <a:avLst/>
            </a:prstGeom>
          </p:spPr>
        </p:pic>
      </p:grpSp>
    </p:spTree>
    <p:custDataLst>
      <p:tags r:id="rId1"/>
    </p:custDataLst>
    <p:extLst>
      <p:ext uri="{BB962C8B-B14F-4D97-AF65-F5344CB8AC3E}">
        <p14:creationId xmlns:p14="http://schemas.microsoft.com/office/powerpoint/2010/main" val="404986129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rcRect/>
          <a:stretch>
            <a:fillRect/>
          </a:stretch>
        </p:blipFill>
        <p:spPr>
          <a:xfrm>
            <a:off x="6283497" y="437601"/>
            <a:ext cx="5547360"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776AAA"/>
                </a:solidFill>
                <a:latin typeface="Calibri" panose="020F0502020204030204" pitchFamily="34" charset="0"/>
                <a:cs typeface="Calibri" panose="020F0502020204030204" pitchFamily="34" charset="0"/>
              </a:rPr>
              <a:t>Lesson 5</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2</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37" name="Group 36">
            <a:extLst>
              <a:ext uri="{FF2B5EF4-FFF2-40B4-BE49-F238E27FC236}">
                <a16:creationId xmlns:a16="http://schemas.microsoft.com/office/drawing/2014/main" id="{E66DA372-1D73-7199-A278-098D757C920F}"/>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2" name="Picture 1">
            <a:extLst>
              <a:ext uri="{FF2B5EF4-FFF2-40B4-BE49-F238E27FC236}">
                <a16:creationId xmlns:a16="http://schemas.microsoft.com/office/drawing/2014/main" id="{6B36296C-9A4A-2931-633E-54113BBE8983}"/>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9" name="Footer Placeholder 4">
            <a:extLst>
              <a:ext uri="{FF2B5EF4-FFF2-40B4-BE49-F238E27FC236}">
                <a16:creationId xmlns:a16="http://schemas.microsoft.com/office/drawing/2014/main" id="{EC90649E-EB93-B0FB-6C95-870B7B42A8FB}"/>
              </a:ext>
            </a:extLst>
          </p:cNvPr>
          <p:cNvSpPr txBox="1">
            <a:spLocks/>
          </p:cNvSpPr>
          <p:nvPr userDrawn="1"/>
        </p:nvSpPr>
        <p:spPr>
          <a:xfrm>
            <a:off x="4394718" y="6265941"/>
            <a:ext cx="7555543"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V1.2 ©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
        <p:nvSpPr>
          <p:cNvPr id="7" name="TextBox 6">
            <a:extLst>
              <a:ext uri="{FF2B5EF4-FFF2-40B4-BE49-F238E27FC236}">
                <a16:creationId xmlns:a16="http://schemas.microsoft.com/office/drawing/2014/main" id="{2C4AAD96-0B53-F72C-B977-1B968F00487F}"/>
              </a:ext>
            </a:extLst>
          </p:cNvPr>
          <p:cNvSpPr txBox="1"/>
          <p:nvPr userDrawn="1"/>
        </p:nvSpPr>
        <p:spPr>
          <a:xfrm>
            <a:off x="863760" y="5252083"/>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Tree>
    <p:custDataLst>
      <p:tags r:id="rId1"/>
    </p:custDataLst>
    <p:extLst>
      <p:ext uri="{BB962C8B-B14F-4D97-AF65-F5344CB8AC3E}">
        <p14:creationId xmlns:p14="http://schemas.microsoft.com/office/powerpoint/2010/main" val="157345890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52555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Tree>
    <p:custDataLst>
      <p:tags r:id="rId1"/>
    </p:custDataLst>
    <p:extLst>
      <p:ext uri="{BB962C8B-B14F-4D97-AF65-F5344CB8AC3E}">
        <p14:creationId xmlns:p14="http://schemas.microsoft.com/office/powerpoint/2010/main" val="52949367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681798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9" name="Picture 8">
            <a:extLst>
              <a:ext uri="{FF2B5EF4-FFF2-40B4-BE49-F238E27FC236}">
                <a16:creationId xmlns:a16="http://schemas.microsoft.com/office/drawing/2014/main" id="{01F36B74-4460-E746-15CF-B67471DBD060}"/>
              </a:ext>
            </a:extLst>
          </p:cNvPr>
          <p:cNvPicPr>
            <a:picLocks noChangeAspect="1"/>
          </p:cNvPicPr>
          <p:nvPr userDrawn="1"/>
        </p:nvPicPr>
        <p:blipFill>
          <a:blip r:embed="rId6"/>
          <a:stretch>
            <a:fillRect/>
          </a:stretch>
        </p:blipFill>
        <p:spPr>
          <a:xfrm>
            <a:off x="10138579" y="316843"/>
            <a:ext cx="688908" cy="688908"/>
          </a:xfrm>
          <a:prstGeom prst="rect">
            <a:avLst/>
          </a:prstGeom>
        </p:spPr>
      </p:pic>
    </p:spTree>
    <p:custDataLst>
      <p:tags r:id="rId1"/>
    </p:custDataLst>
    <p:extLst>
      <p:ext uri="{BB962C8B-B14F-4D97-AF65-F5344CB8AC3E}">
        <p14:creationId xmlns:p14="http://schemas.microsoft.com/office/powerpoint/2010/main" val="199291216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8"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84229"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Picture 14">
            <a:extLst>
              <a:ext uri="{FF2B5EF4-FFF2-40B4-BE49-F238E27FC236}">
                <a16:creationId xmlns:a16="http://schemas.microsoft.com/office/drawing/2014/main" id="{871B3941-80F4-5079-7EA2-93207D0FFDB1}"/>
              </a:ext>
            </a:extLst>
          </p:cNvPr>
          <p:cNvPicPr>
            <a:picLocks noChangeAspect="1"/>
          </p:cNvPicPr>
          <p:nvPr userDrawn="1"/>
        </p:nvPicPr>
        <p:blipFill>
          <a:blip r:embed="rId10"/>
          <a:stretch>
            <a:fillRect/>
          </a:stretch>
        </p:blipFill>
        <p:spPr>
          <a:xfrm>
            <a:off x="9169732" y="276358"/>
            <a:ext cx="688908" cy="688908"/>
          </a:xfrm>
          <a:prstGeom prst="rect">
            <a:avLst/>
          </a:prstGeom>
        </p:spPr>
      </p:pic>
    </p:spTree>
    <p:custDataLst>
      <p:tags r:id="rId1"/>
    </p:custDataLst>
    <p:extLst>
      <p:ext uri="{BB962C8B-B14F-4D97-AF65-F5344CB8AC3E}">
        <p14:creationId xmlns:p14="http://schemas.microsoft.com/office/powerpoint/2010/main" val="32655700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honemic Awareness I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12" name="Graphic 11" descr="Teacher outline">
            <a:extLst>
              <a:ext uri="{FF2B5EF4-FFF2-40B4-BE49-F238E27FC236}">
                <a16:creationId xmlns:a16="http://schemas.microsoft.com/office/drawing/2014/main" id="{ED312B05-45C2-DF4E-C992-9A150D2A24D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spTree>
    <p:custDataLst>
      <p:tags r:id="rId1"/>
    </p:custDataLst>
    <p:extLst>
      <p:ext uri="{BB962C8B-B14F-4D97-AF65-F5344CB8AC3E}">
        <p14:creationId xmlns:p14="http://schemas.microsoft.com/office/powerpoint/2010/main" val="31959912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Phonemic A We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47D677D4-CF51-FF99-4D72-15C3700E913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Tree>
    <p:custDataLst>
      <p:tags r:id="rId1"/>
    </p:custDataLst>
    <p:extLst>
      <p:ext uri="{BB962C8B-B14F-4D97-AF65-F5344CB8AC3E}">
        <p14:creationId xmlns:p14="http://schemas.microsoft.com/office/powerpoint/2010/main" val="5288590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094E97-5EF0-A827-2CD2-3A0326898D9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C1783458-5E69-0C90-B658-49598BD06B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244679BE-30FC-109E-2204-0299118940DF}"/>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5" name="Footer Placeholder 4">
            <a:extLst>
              <a:ext uri="{FF2B5EF4-FFF2-40B4-BE49-F238E27FC236}">
                <a16:creationId xmlns:a16="http://schemas.microsoft.com/office/drawing/2014/main" id="{C38E9843-4048-BE23-101B-DB7AD0E8097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9499B6D-BDE3-6E37-307D-C7DF2B3EEE3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23750283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2B2BC-36BD-96E3-9807-B3C92B25B888}"/>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2F4E0D4-3E0F-5A18-7811-11F16371CA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143D20C6-7339-940A-81F1-12E30160AA8E}"/>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5" name="Footer Placeholder 4">
            <a:extLst>
              <a:ext uri="{FF2B5EF4-FFF2-40B4-BE49-F238E27FC236}">
                <a16:creationId xmlns:a16="http://schemas.microsoft.com/office/drawing/2014/main" id="{813A6F28-6CC0-D77B-D538-E529F239755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54D0AD0-21F1-8407-4842-DD3C61D0F08B}"/>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15832946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2" name="Rectangle: Rounded Corners 1">
            <a:extLst>
              <a:ext uri="{FF2B5EF4-FFF2-40B4-BE49-F238E27FC236}">
                <a16:creationId xmlns:a16="http://schemas.microsoft.com/office/drawing/2014/main" id="{24235E93-A60D-85D3-2063-DD0A3B164A0F}"/>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8C718B09-D131-D645-A56B-ABEAAA5B37D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213EEDE4-3AB2-9A2E-58ED-3DE9C074F5C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Tree>
    <p:custDataLst>
      <p:tags r:id="rId1"/>
    </p:custDataLst>
    <p:extLst>
      <p:ext uri="{BB962C8B-B14F-4D97-AF65-F5344CB8AC3E}">
        <p14:creationId xmlns:p14="http://schemas.microsoft.com/office/powerpoint/2010/main" val="5006249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8E43E-BDDD-2153-23B7-5EE70881981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2E54935B-B8EF-DA5F-27F1-86091A59F84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1CA6F07-608F-A6ED-923B-C52A71DF910E}"/>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5" name="Footer Placeholder 4">
            <a:extLst>
              <a:ext uri="{FF2B5EF4-FFF2-40B4-BE49-F238E27FC236}">
                <a16:creationId xmlns:a16="http://schemas.microsoft.com/office/drawing/2014/main" id="{23A2C150-A858-19B2-9504-11637C410E5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B3841F8-E0B0-45AE-D19F-BBC5818FD0F4}"/>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166166040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0BB63-5119-133A-C518-386F14320C8A}"/>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8A2E9BE8-20C4-0D4A-295F-914E0534B06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4C450F11-F94C-E372-EB30-C198907B784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B28AD9BB-90EA-0467-B0C5-C39100BE77B8}"/>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6" name="Footer Placeholder 5">
            <a:extLst>
              <a:ext uri="{FF2B5EF4-FFF2-40B4-BE49-F238E27FC236}">
                <a16:creationId xmlns:a16="http://schemas.microsoft.com/office/drawing/2014/main" id="{7FED85E6-7331-295F-A8E3-C94D4199F75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31C01694-3CC0-238C-DDAB-DB01C2BCC5E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00208205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626F7-0C38-ABC2-870B-DD6835F54DDD}"/>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5C2669C2-5ABB-E864-EC94-5A4B025EFB1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8B930F6-1C27-FAB7-9E36-07145674E66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4B62C58E-96FF-BD1F-DF8C-A848B270FE7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A1AD22C-3370-F7E4-8643-E03712835F4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24AFB354-2172-3D61-D11C-EF934F22CD21}"/>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8" name="Footer Placeholder 7">
            <a:extLst>
              <a:ext uri="{FF2B5EF4-FFF2-40B4-BE49-F238E27FC236}">
                <a16:creationId xmlns:a16="http://schemas.microsoft.com/office/drawing/2014/main" id="{2DDEBAC0-CB44-4A5A-9FB4-E7A934E3A56C}"/>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9BEC5CCC-E60D-7C67-AA43-06A4439A4728}"/>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2282976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7E6B31-5C32-7A50-2FC2-0B64CF52163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F9441438-BD6C-D4F4-477A-C04DCAF330B6}"/>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4" name="Footer Placeholder 3">
            <a:extLst>
              <a:ext uri="{FF2B5EF4-FFF2-40B4-BE49-F238E27FC236}">
                <a16:creationId xmlns:a16="http://schemas.microsoft.com/office/drawing/2014/main" id="{BF3C1517-78CB-9A37-373D-3A1DEF653238}"/>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C14C5FF1-A429-5814-BA59-6F7BB0FF46A7}"/>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11710877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0533F3-6E08-1A83-F476-73C825F511FC}"/>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3" name="Footer Placeholder 2">
            <a:extLst>
              <a:ext uri="{FF2B5EF4-FFF2-40B4-BE49-F238E27FC236}">
                <a16:creationId xmlns:a16="http://schemas.microsoft.com/office/drawing/2014/main" id="{BC25C3AA-ABAB-1802-4687-D7D22F425535}"/>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9BE64B89-3608-F572-E534-A7EFB6063370}"/>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47821468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6F810B-0990-E078-6EC6-08782C2C10D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4043B9C0-B7F2-2098-A9EB-945442AC1BB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A3D05631-50FD-0610-68A6-3D47D23356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83480E-A85A-E36B-F164-5680A9302ABF}"/>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6" name="Footer Placeholder 5">
            <a:extLst>
              <a:ext uri="{FF2B5EF4-FFF2-40B4-BE49-F238E27FC236}">
                <a16:creationId xmlns:a16="http://schemas.microsoft.com/office/drawing/2014/main" id="{4384CB2E-DA36-8EC8-1AC4-FE427E98C0C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26558F5-87D5-51F5-9D91-F7724C5C7291}"/>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9428242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2954E-2759-9931-2FE3-8E386635999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4BA4E8F-6EEC-DFDC-9E33-CFCC4DB2B3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6635C912-71DC-D60D-0235-E652010B6B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31FB5C-4712-AC96-A0B4-BAEFD62FFBED}"/>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6" name="Footer Placeholder 5">
            <a:extLst>
              <a:ext uri="{FF2B5EF4-FFF2-40B4-BE49-F238E27FC236}">
                <a16:creationId xmlns:a16="http://schemas.microsoft.com/office/drawing/2014/main" id="{B30F9C74-063F-C573-D5E5-6651BA74E4F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F73DC0D8-B837-FFA7-F47C-5CB303670613}"/>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68320691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AC659-3148-4F5D-18F9-CA7496F05AE1}"/>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D128CD6B-63A4-3E56-7896-39CDEB03666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AFC79FFE-C109-CB0D-36B4-007804FCE58C}"/>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5" name="Footer Placeholder 4">
            <a:extLst>
              <a:ext uri="{FF2B5EF4-FFF2-40B4-BE49-F238E27FC236}">
                <a16:creationId xmlns:a16="http://schemas.microsoft.com/office/drawing/2014/main" id="{BA8AA104-8B01-4902-6E18-6D4FFAAD9F1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658D9AE-8336-F13B-4E0D-0625E55BA6C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16034018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344E76A-FACD-5908-03D4-6E7FE74EAAD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A81EF4F6-1A22-342A-85C5-AE4D82033BD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C8D597D8-3255-135C-AF96-8658703BEB8F}"/>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5" name="Footer Placeholder 4">
            <a:extLst>
              <a:ext uri="{FF2B5EF4-FFF2-40B4-BE49-F238E27FC236}">
                <a16:creationId xmlns:a16="http://schemas.microsoft.com/office/drawing/2014/main" id="{6DB75B0A-E505-E4D0-E0A4-DE0480EFE078}"/>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7D1F917-5524-E480-966F-C18AD86D7DE3}"/>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37255756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Break after review_Phonemic awarenes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ADC2942-D2F8-7BB5-FCD6-711D9B6EDA55}"/>
              </a:ext>
            </a:extLst>
          </p:cNvPr>
          <p:cNvSpPr txBox="1">
            <a:spLocks/>
          </p:cNvSpPr>
          <p:nvPr userDrawn="1"/>
        </p:nvSpPr>
        <p:spPr>
          <a:xfrm>
            <a:off x="1852394" y="1400532"/>
            <a:ext cx="6184387" cy="11172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b="1">
                <a:solidFill>
                  <a:srgbClr val="0E1E42"/>
                </a:solidFill>
                <a:latin typeface="Tenorite" pitchFamily="2" charset="0"/>
                <a:ea typeface="Verdana" panose="020B0604030504040204" pitchFamily="34" charset="0"/>
                <a:cs typeface="Verdana" panose="020B0604030504040204" pitchFamily="34" charset="0"/>
              </a:rPr>
              <a:t>End of review</a:t>
            </a:r>
            <a:endParaRPr lang="en-AU" sz="7200" b="1">
              <a:solidFill>
                <a:srgbClr val="0E1E42"/>
              </a:solidFill>
              <a:latin typeface="Tenorite" pitchFamily="2" charset="0"/>
              <a:ea typeface="Verdana" panose="020B0604030504040204" pitchFamily="34" charset="0"/>
              <a:cs typeface="Verdana" panose="020B0604030504040204" pitchFamily="34" charset="0"/>
            </a:endParaRPr>
          </a:p>
        </p:txBody>
      </p:sp>
      <p:sp>
        <p:nvSpPr>
          <p:cNvPr id="5" name="TextBox 4">
            <a:extLst>
              <a:ext uri="{FF2B5EF4-FFF2-40B4-BE49-F238E27FC236}">
                <a16:creationId xmlns:a16="http://schemas.microsoft.com/office/drawing/2014/main" id="{328A0629-A1CE-A850-5D4E-530B51E6CAE5}"/>
              </a:ext>
            </a:extLst>
          </p:cNvPr>
          <p:cNvSpPr txBox="1"/>
          <p:nvPr userDrawn="1"/>
        </p:nvSpPr>
        <p:spPr>
          <a:xfrm>
            <a:off x="3912042" y="4180949"/>
            <a:ext cx="8279955" cy="1117229"/>
          </a:xfrm>
          <a:prstGeom prst="rect">
            <a:avLst/>
          </a:prstGeom>
          <a:noFill/>
          <a:ln>
            <a:noFill/>
          </a:ln>
        </p:spPr>
        <p:txBody>
          <a:bodyPr vert="horz" wrap="square" lIns="91440" tIns="45720" rIns="91440" bIns="45720" rtlCol="0" anchor="t">
            <a:spAutoFit/>
          </a:bodyPr>
          <a:lstStyle>
            <a:defPPr>
              <a:defRPr lang="en-US"/>
            </a:defPPr>
            <a:lvl1pPr indent="0" algn="ctr">
              <a:lnSpc>
                <a:spcPct val="90000"/>
              </a:lnSpc>
              <a:spcBef>
                <a:spcPts val="1000"/>
              </a:spcBef>
              <a:buFont typeface="Arial" panose="020B0604020202020204" pitchFamily="34" charset="0"/>
              <a:buNone/>
              <a:defRPr sz="7200" b="1">
                <a:solidFill>
                  <a:srgbClr val="0E1E42"/>
                </a:solidFill>
                <a:latin typeface="Tenorite" pitchFamily="2" charset="0"/>
                <a:ea typeface="Verdana" panose="020B0604030504040204" pitchFamily="34" charset="0"/>
                <a:cs typeface="Verdana" panose="020B0604030504040204" pitchFamily="34" charset="0"/>
              </a:defRPr>
            </a:lvl1pPr>
            <a:lvl2pPr indent="0" algn="ctr">
              <a:lnSpc>
                <a:spcPct val="90000"/>
              </a:lnSpc>
              <a:spcBef>
                <a:spcPts val="500"/>
              </a:spcBef>
              <a:buFont typeface="Arial" panose="020B0604020202020204" pitchFamily="34" charset="0"/>
              <a:buNone/>
              <a:defRPr sz="2000"/>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algn="l"/>
            <a:r>
              <a:rPr lang="en-US">
                <a:solidFill>
                  <a:schemeClr val="bg1"/>
                </a:solidFill>
              </a:rPr>
              <a:t>Start of SSP lesson</a:t>
            </a:r>
            <a:endParaRPr lang="en-AU">
              <a:solidFill>
                <a:schemeClr val="bg1"/>
              </a:solidFill>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Tree>
    <p:extLst>
      <p:ext uri="{BB962C8B-B14F-4D97-AF65-F5344CB8AC3E}">
        <p14:creationId xmlns:p14="http://schemas.microsoft.com/office/powerpoint/2010/main" val="337075542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CF555572-BE33-DD26-2F4B-4E121314EC8D}"/>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3EE2724A-8997-BF60-2AC5-6D3418EC15F3}"/>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6C160354-21F7-8DD8-202E-11B795F09F3A}"/>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Tree>
    <p:custDataLst>
      <p:tags r:id="rId1"/>
    </p:custDataLst>
    <p:extLst>
      <p:ext uri="{BB962C8B-B14F-4D97-AF65-F5344CB8AC3E}">
        <p14:creationId xmlns:p14="http://schemas.microsoft.com/office/powerpoint/2010/main" val="3197712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71F975FF-AA6A-4261-8EF5-F89884F33D9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677F8547-5467-4F05-B2EB-7A9EE8B0118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14672ADB-4A08-107F-FD79-DAD7E384376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Tree>
    <p:custDataLst>
      <p:tags r:id="rId1"/>
    </p:custDataLst>
    <p:extLst>
      <p:ext uri="{BB962C8B-B14F-4D97-AF65-F5344CB8AC3E}">
        <p14:creationId xmlns:p14="http://schemas.microsoft.com/office/powerpoint/2010/main" val="30762931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21674" y="248271"/>
            <a:ext cx="688952" cy="688952"/>
          </a:xfrm>
          <a:prstGeom prst="rect">
            <a:avLst/>
          </a:prstGeom>
        </p:spPr>
      </p:pic>
      <p:sp>
        <p:nvSpPr>
          <p:cNvPr id="2" name="Rectangle: Rounded Corners 1">
            <a:extLst>
              <a:ext uri="{FF2B5EF4-FFF2-40B4-BE49-F238E27FC236}">
                <a16:creationId xmlns:a16="http://schemas.microsoft.com/office/drawing/2014/main" id="{AE116B3C-506B-B90E-E77D-CD62B6A69F6D}"/>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56792D62-335B-FA26-B19F-33C8BC27D6E3}"/>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C11BE4F6-F65F-71F1-27B5-4066E312FF4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Tree>
    <p:custDataLst>
      <p:tags r:id="rId1"/>
    </p:custDataLst>
    <p:extLst>
      <p:ext uri="{BB962C8B-B14F-4D97-AF65-F5344CB8AC3E}">
        <p14:creationId xmlns:p14="http://schemas.microsoft.com/office/powerpoint/2010/main" val="1256401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a:extLst>
              <a:ext uri="{FF2B5EF4-FFF2-40B4-BE49-F238E27FC236}">
                <a16:creationId xmlns:a16="http://schemas.microsoft.com/office/drawing/2014/main" id="{9768AE3E-F66F-0642-8496-C74D7D9185FD}"/>
              </a:ext>
            </a:extLst>
          </p:cNvPr>
          <p:cNvSpPr/>
          <p:nvPr userDrawn="1"/>
        </p:nvSpPr>
        <p:spPr>
          <a:xfrm>
            <a:off x="11029911" y="30781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24370"/>
            <a:ext cx="612851" cy="612851"/>
          </a:xfrm>
          <a:prstGeom prst="rect">
            <a:avLst/>
          </a:prstGeom>
        </p:spPr>
      </p:pic>
      <p:sp>
        <p:nvSpPr>
          <p:cNvPr id="2" name="Rectangle: Rounded Corners 1">
            <a:extLst>
              <a:ext uri="{FF2B5EF4-FFF2-40B4-BE49-F238E27FC236}">
                <a16:creationId xmlns:a16="http://schemas.microsoft.com/office/drawing/2014/main" id="{829D7260-E45A-C6AA-C2A3-BA025E5E62B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D456264F-F657-CFC9-E9E4-3B8DD39E4171}"/>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972B646-09C3-401F-5B5B-F5FCFB6E259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Tree>
    <p:custDataLst>
      <p:tags r:id="rId1"/>
    </p:custDataLst>
    <p:extLst>
      <p:ext uri="{BB962C8B-B14F-4D97-AF65-F5344CB8AC3E}">
        <p14:creationId xmlns:p14="http://schemas.microsoft.com/office/powerpoint/2010/main" val="34102147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38FAE039-2FC2-59F8-5AF6-6AD8F66B6EE6}"/>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Rounded Rectangle 10">
            <a:extLst>
              <a:ext uri="{FF2B5EF4-FFF2-40B4-BE49-F238E27FC236}">
                <a16:creationId xmlns:a16="http://schemas.microsoft.com/office/drawing/2014/main" id="{3E76BA85-2E00-6A46-DE59-4C06A4E54D4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E0C5556B-B48A-DB4B-A2DF-923099D745DF}"/>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Tree>
    <p:custDataLst>
      <p:tags r:id="rId1"/>
    </p:custDataLst>
    <p:extLst>
      <p:ext uri="{BB962C8B-B14F-4D97-AF65-F5344CB8AC3E}">
        <p14:creationId xmlns:p14="http://schemas.microsoft.com/office/powerpoint/2010/main" val="1930116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a:extLst>
              <a:ext uri="{FF2B5EF4-FFF2-40B4-BE49-F238E27FC236}">
                <a16:creationId xmlns:a16="http://schemas.microsoft.com/office/drawing/2014/main" id="{9BB9364C-8353-9345-9681-E45337845551}"/>
              </a:ext>
            </a:extLst>
          </p:cNvPr>
          <p:cNvSpPr/>
          <p:nvPr userDrawn="1"/>
        </p:nvSpPr>
        <p:spPr>
          <a:xfrm>
            <a:off x="11029911" y="245034"/>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13977" y="277860"/>
            <a:ext cx="688952" cy="688952"/>
          </a:xfrm>
          <a:prstGeom prst="rect">
            <a:avLst/>
          </a:prstGeom>
        </p:spPr>
      </p:pic>
      <p:sp>
        <p:nvSpPr>
          <p:cNvPr id="2" name="Rectangle: Rounded Corners 1">
            <a:extLst>
              <a:ext uri="{FF2B5EF4-FFF2-40B4-BE49-F238E27FC236}">
                <a16:creationId xmlns:a16="http://schemas.microsoft.com/office/drawing/2014/main" id="{E1E0B76C-63F1-5C08-5C70-06085861E32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49FC5D67-836F-FAD9-C717-C1C184B3A5B7}"/>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E3DCF6ED-21E9-799C-E8F8-1F24B5FBFCC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Tree>
    <p:extLst>
      <p:ext uri="{BB962C8B-B14F-4D97-AF65-F5344CB8AC3E}">
        <p14:creationId xmlns:p14="http://schemas.microsoft.com/office/powerpoint/2010/main" val="32767835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heme" Target="../theme/theme2.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2172787928"/>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15" r:id="rId9"/>
    <p:sldLayoutId id="2147483776" r:id="rId10"/>
    <p:sldLayoutId id="2147483777" r:id="rId11"/>
    <p:sldLayoutId id="2147483778" r:id="rId12"/>
    <p:sldLayoutId id="2147483779" r:id="rId13"/>
    <p:sldLayoutId id="2147483780" r:id="rId14"/>
    <p:sldLayoutId id="2147483696" r:id="rId15"/>
    <p:sldLayoutId id="2147483690" r:id="rId16"/>
    <p:sldLayoutId id="2147483699" r:id="rId17"/>
    <p:sldLayoutId id="2147483692" r:id="rId18"/>
    <p:sldLayoutId id="2147483743" r:id="rId19"/>
    <p:sldLayoutId id="2147483781" r:id="rId20"/>
    <p:sldLayoutId id="2147483782" r:id="rId21"/>
    <p:sldLayoutId id="2147483783" r:id="rId22"/>
    <p:sldLayoutId id="2147483784" r:id="rId23"/>
    <p:sldLayoutId id="2147483785" r:id="rId24"/>
    <p:sldLayoutId id="2147483786" r:id="rId25"/>
    <p:sldLayoutId id="2147483788" r:id="rId26"/>
    <p:sldLayoutId id="2147483789" r:id="rId2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CFA614-08FE-968A-5543-EEA682A88D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E57D635-8C59-F048-A93D-3E7C857470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F05C389-EC88-642A-F570-76D4DFDC49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7A0BAF1-D6A1-4EF8-8625-6AEE847D87E6}" type="datetimeFigureOut">
              <a:rPr lang="en-AU" smtClean="0"/>
              <a:t>6/02/2025</a:t>
            </a:fld>
            <a:endParaRPr lang="en-AU"/>
          </a:p>
        </p:txBody>
      </p:sp>
      <p:sp>
        <p:nvSpPr>
          <p:cNvPr id="5" name="Footer Placeholder 4">
            <a:extLst>
              <a:ext uri="{FF2B5EF4-FFF2-40B4-BE49-F238E27FC236}">
                <a16:creationId xmlns:a16="http://schemas.microsoft.com/office/drawing/2014/main" id="{21DA4433-B073-4D4B-963F-81C3E40F91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3C5326E6-716F-CB97-4CD5-74BE902391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EE064F2-FF32-49DE-831C-6F9C310B16F6}" type="slidenum">
              <a:rPr lang="en-AU" smtClean="0"/>
              <a:t>‹#›</a:t>
            </a:fld>
            <a:endParaRPr lang="en-AU"/>
          </a:p>
        </p:txBody>
      </p:sp>
    </p:spTree>
    <p:extLst>
      <p:ext uri="{BB962C8B-B14F-4D97-AF65-F5344CB8AC3E}">
        <p14:creationId xmlns:p14="http://schemas.microsoft.com/office/powerpoint/2010/main" val="2035454236"/>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25.xml"/><Relationship Id="rId4" Type="http://schemas.openxmlformats.org/officeDocument/2006/relationships/image" Target="../media/image39.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3.xml"/><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2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22.xml"/><Relationship Id="rId5" Type="http://schemas.openxmlformats.org/officeDocument/2006/relationships/image" Target="../media/image30.png"/><Relationship Id="rId4" Type="http://schemas.openxmlformats.org/officeDocument/2006/relationships/image" Target="../media/image29.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2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2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2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9.xml"/><Relationship Id="rId4" Type="http://schemas.openxmlformats.org/officeDocument/2006/relationships/image" Target="../media/image50.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30.xml"/><Relationship Id="rId5" Type="http://schemas.openxmlformats.org/officeDocument/2006/relationships/image" Target="../media/image51.png"/><Relationship Id="rId4" Type="http://schemas.openxmlformats.org/officeDocument/2006/relationships/image" Target="../media/image50.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31.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0.xml"/><Relationship Id="rId1" Type="http://schemas.openxmlformats.org/officeDocument/2006/relationships/tags" Target="../tags/tag32.xml"/><Relationship Id="rId4" Type="http://schemas.openxmlformats.org/officeDocument/2006/relationships/image" Target="../media/image53.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0.xml"/><Relationship Id="rId1" Type="http://schemas.openxmlformats.org/officeDocument/2006/relationships/tags" Target="../tags/tag33.xml"/><Relationship Id="rId5" Type="http://schemas.openxmlformats.org/officeDocument/2006/relationships/image" Target="../media/image54.png"/><Relationship Id="rId4" Type="http://schemas.openxmlformats.org/officeDocument/2006/relationships/image" Target="../media/image53.png"/></Relationships>
</file>

<file path=ppt/slides/_rels/slide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3.xml"/><Relationship Id="rId1" Type="http://schemas.openxmlformats.org/officeDocument/2006/relationships/slideLayout" Target="../slideLayouts/slideLayout23.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 Id="rId9" Type="http://schemas.openxmlformats.org/officeDocument/2006/relationships/image" Target="../media/image37.sv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0.xml"/><Relationship Id="rId1" Type="http://schemas.openxmlformats.org/officeDocument/2006/relationships/tags" Target="../tags/tag34.xml"/><Relationship Id="rId6" Type="http://schemas.openxmlformats.org/officeDocument/2006/relationships/image" Target="../media/image52.png"/><Relationship Id="rId5" Type="http://schemas.openxmlformats.org/officeDocument/2006/relationships/image" Target="../media/image54.png"/><Relationship Id="rId4" Type="http://schemas.openxmlformats.org/officeDocument/2006/relationships/image" Target="../media/image53.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8.xml"/><Relationship Id="rId1" Type="http://schemas.openxmlformats.org/officeDocument/2006/relationships/tags" Target="../tags/tag3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9.xml"/><Relationship Id="rId1" Type="http://schemas.openxmlformats.org/officeDocument/2006/relationships/tags" Target="../tags/tag3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3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0.xml"/><Relationship Id="rId1" Type="http://schemas.openxmlformats.org/officeDocument/2006/relationships/tags" Target="../tags/tag3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tags" Target="../tags/tag39.xml"/><Relationship Id="rId5" Type="http://schemas.openxmlformats.org/officeDocument/2006/relationships/image" Target="../media/image39.svg"/><Relationship Id="rId4" Type="http://schemas.openxmlformats.org/officeDocument/2006/relationships/image" Target="../media/image38.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0.xml"/><Relationship Id="rId1" Type="http://schemas.openxmlformats.org/officeDocument/2006/relationships/tags" Target="../tags/tag40.xml"/><Relationship Id="rId5" Type="http://schemas.openxmlformats.org/officeDocument/2006/relationships/image" Target="../media/image39.svg"/><Relationship Id="rId4" Type="http://schemas.openxmlformats.org/officeDocument/2006/relationships/image" Target="../media/image38.png"/></Relationships>
</file>

<file path=ppt/slides/_rels/slide3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37.xml"/><Relationship Id="rId7" Type="http://schemas.openxmlformats.org/officeDocument/2006/relationships/image" Target="../media/image7.svg"/><Relationship Id="rId12" Type="http://schemas.openxmlformats.org/officeDocument/2006/relationships/image" Target="../media/image52.png"/><Relationship Id="rId2" Type="http://schemas.openxmlformats.org/officeDocument/2006/relationships/slideLayout" Target="../slideLayouts/slideLayout11.xml"/><Relationship Id="rId1" Type="http://schemas.openxmlformats.org/officeDocument/2006/relationships/tags" Target="../tags/tag41.xml"/><Relationship Id="rId6" Type="http://schemas.openxmlformats.org/officeDocument/2006/relationships/image" Target="../media/image6.png"/><Relationship Id="rId11" Type="http://schemas.openxmlformats.org/officeDocument/2006/relationships/image" Target="../media/image53.png"/><Relationship Id="rId5" Type="http://schemas.openxmlformats.org/officeDocument/2006/relationships/image" Target="../media/image56.svg"/><Relationship Id="rId10" Type="http://schemas.openxmlformats.org/officeDocument/2006/relationships/image" Target="../media/image50.png"/><Relationship Id="rId4" Type="http://schemas.openxmlformats.org/officeDocument/2006/relationships/image" Target="../media/image55.png"/><Relationship Id="rId9" Type="http://schemas.openxmlformats.org/officeDocument/2006/relationships/image" Target="../media/image9.sv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2.xml"/><Relationship Id="rId1" Type="http://schemas.openxmlformats.org/officeDocument/2006/relationships/tags" Target="../tags/tag42.xml"/><Relationship Id="rId4" Type="http://schemas.openxmlformats.org/officeDocument/2006/relationships/image" Target="../media/image57.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image" Target="../media/image61.svg"/><Relationship Id="rId2" Type="http://schemas.openxmlformats.org/officeDocument/2006/relationships/slideLayout" Target="../slideLayouts/slideLayout13.xml"/><Relationship Id="rId1" Type="http://schemas.openxmlformats.org/officeDocument/2006/relationships/tags" Target="../tags/tag43.xml"/><Relationship Id="rId6" Type="http://schemas.openxmlformats.org/officeDocument/2006/relationships/image" Target="../media/image60.png"/><Relationship Id="rId5" Type="http://schemas.openxmlformats.org/officeDocument/2006/relationships/image" Target="../media/image59.svg"/><Relationship Id="rId4" Type="http://schemas.openxmlformats.org/officeDocument/2006/relationships/image" Target="../media/image5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4.xml"/></Relationships>
</file>

<file path=ppt/slides/_rels/slide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5.xml"/><Relationship Id="rId1" Type="http://schemas.openxmlformats.org/officeDocument/2006/relationships/slideLayout" Target="../slideLayouts/slideLayout25.xml"/><Relationship Id="rId4" Type="http://schemas.openxmlformats.org/officeDocument/2006/relationships/image" Target="../media/image39.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xml"/><Relationship Id="rId1" Type="http://schemas.openxmlformats.org/officeDocument/2006/relationships/slideLayout" Target="../slideLayouts/slideLayout25.xml"/><Relationship Id="rId5" Type="http://schemas.openxmlformats.org/officeDocument/2006/relationships/image" Target="../media/image42.png"/><Relationship Id="rId4" Type="http://schemas.openxmlformats.org/officeDocument/2006/relationships/image" Target="../media/image4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US" sz="3600" b="1"/>
              <a:t>Explicit teaching</a:t>
            </a:r>
            <a:endParaRPr lang="en-US"/>
          </a:p>
        </p:txBody>
      </p:sp>
      <p:sp>
        <p:nvSpPr>
          <p:cNvPr id="5" name="Subtitle 4">
            <a:extLst>
              <a:ext uri="{FF2B5EF4-FFF2-40B4-BE49-F238E27FC236}">
                <a16:creationId xmlns:a16="http://schemas.microsoft.com/office/drawing/2014/main" id="{4D63DF55-0F69-AF36-CD74-DB192D4FA7FC}"/>
              </a:ext>
            </a:extLst>
          </p:cNvPr>
          <p:cNvSpPr>
            <a:spLocks noGrp="1"/>
          </p:cNvSpPr>
          <p:nvPr>
            <p:ph type="subTitle" idx="11"/>
          </p:nvPr>
        </p:nvSpPr>
        <p:spPr/>
        <p:txBody>
          <a:bodyPr/>
          <a:lstStyle/>
          <a:p>
            <a:r>
              <a:rPr lang="en-US"/>
              <a:t>Review</a:t>
            </a:r>
          </a:p>
        </p:txBody>
      </p:sp>
      <p:sp>
        <p:nvSpPr>
          <p:cNvPr id="3" name="Text Placeholder 2">
            <a:extLst>
              <a:ext uri="{FF2B5EF4-FFF2-40B4-BE49-F238E27FC236}">
                <a16:creationId xmlns:a16="http://schemas.microsoft.com/office/drawing/2014/main" id="{79CFB367-4EE0-DB50-0437-A4E59AE596D4}"/>
              </a:ext>
            </a:extLst>
          </p:cNvPr>
          <p:cNvSpPr>
            <a:spLocks noGrp="1"/>
          </p:cNvSpPr>
          <p:nvPr>
            <p:ph type="body" idx="13"/>
          </p:nvPr>
        </p:nvSpPr>
        <p:spPr/>
        <p:txBody>
          <a:bodyPr>
            <a:normAutofit/>
          </a:bodyPr>
          <a:lstStyle/>
          <a:p>
            <a:pPr algn="ctr"/>
            <a:r>
              <a:rPr lang="en-US" sz="4000" err="1"/>
              <a:t>i</a:t>
            </a:r>
            <a:r>
              <a:rPr lang="en-US" sz="4000">
                <a:solidFill>
                  <a:srgbClr val="0E1E42"/>
                </a:solidFill>
              </a:rPr>
              <a:t>   n   m   e   h   r   </a:t>
            </a:r>
          </a:p>
          <a:p>
            <a:pPr algn="ctr"/>
            <a:r>
              <a:rPr lang="en-US" sz="4000">
                <a:solidFill>
                  <a:srgbClr val="0E1E42"/>
                </a:solidFill>
              </a:rPr>
              <a:t>is   the   my   to</a:t>
            </a:r>
          </a:p>
        </p:txBody>
      </p:sp>
      <p:sp>
        <p:nvSpPr>
          <p:cNvPr id="2" name="Text Placeholder 1">
            <a:extLst>
              <a:ext uri="{FF2B5EF4-FFF2-40B4-BE49-F238E27FC236}">
                <a16:creationId xmlns:a16="http://schemas.microsoft.com/office/drawing/2014/main" id="{1231462D-637C-A61E-8AE1-061F1B9FFFA4}"/>
              </a:ext>
            </a:extLst>
          </p:cNvPr>
          <p:cNvSpPr>
            <a:spLocks noGrp="1"/>
          </p:cNvSpPr>
          <p:nvPr>
            <p:ph type="body" idx="12"/>
          </p:nvPr>
        </p:nvSpPr>
        <p:spPr/>
        <p:txBody>
          <a:bodyPr/>
          <a:lstStyle/>
          <a:p>
            <a:r>
              <a:rPr lang="en-US" sz="3200">
                <a:solidFill>
                  <a:srgbClr val="0E1E42"/>
                </a:solidFill>
              </a:rPr>
              <a:t>SSP lesson</a:t>
            </a:r>
          </a:p>
        </p:txBody>
      </p:sp>
      <p:sp>
        <p:nvSpPr>
          <p:cNvPr id="4" name="Text Placeholder 3">
            <a:extLst>
              <a:ext uri="{FF2B5EF4-FFF2-40B4-BE49-F238E27FC236}">
                <a16:creationId xmlns:a16="http://schemas.microsoft.com/office/drawing/2014/main" id="{B659DB08-7D8E-1082-B82B-1E2F333A9A4B}"/>
              </a:ext>
            </a:extLst>
          </p:cNvPr>
          <p:cNvSpPr>
            <a:spLocks noGrp="1"/>
          </p:cNvSpPr>
          <p:nvPr>
            <p:ph type="body" idx="14"/>
          </p:nvPr>
        </p:nvSpPr>
        <p:spPr/>
        <p:txBody>
          <a:bodyPr>
            <a:noAutofit/>
          </a:bodyPr>
          <a:lstStyle/>
          <a:p>
            <a:r>
              <a:rPr lang="en-US" sz="4800"/>
              <a:t>d</a:t>
            </a:r>
            <a:r>
              <a:rPr lang="en-US" sz="4800" b="1">
                <a:solidFill>
                  <a:srgbClr val="0E1E42"/>
                </a:solidFill>
              </a:rPr>
              <a:t> says /</a:t>
            </a:r>
            <a:r>
              <a:rPr lang="en-US" sz="4800"/>
              <a:t>d</a:t>
            </a:r>
            <a:r>
              <a:rPr lang="en-US" sz="4800" b="1">
                <a:solidFill>
                  <a:srgbClr val="0E1E42"/>
                </a:solidFill>
              </a:rPr>
              <a:t>/    do</a:t>
            </a:r>
            <a:endParaRPr lang="en-AU" sz="4800" b="1">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663D7E4-C066-E7DE-8803-47151FEBD77D}"/>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10 Review</a:t>
            </a:r>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D6CFFD-ED0C-A7B3-7664-81EBCF36CC13}"/>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11 End of review, start of SSP lesson</a:t>
            </a:r>
          </a:p>
        </p:txBody>
      </p:sp>
    </p:spTree>
    <p:extLst>
      <p:ext uri="{BB962C8B-B14F-4D97-AF65-F5344CB8AC3E}">
        <p14:creationId xmlns:p14="http://schemas.microsoft.com/office/powerpoint/2010/main" val="325965498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F621B5-36D9-4224-52C8-54C5F8BD3C5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12 Phonemic awareness</a:t>
            </a:r>
          </a:p>
        </p:txBody>
      </p:sp>
      <p:pic>
        <p:nvPicPr>
          <p:cNvPr id="2050" name="Picture 2" descr="Hand icon with thumb and first 2 fingers raised and last 2 fingers folded down">
            <a:extLst>
              <a:ext uri="{FF2B5EF4-FFF2-40B4-BE49-F238E27FC236}">
                <a16:creationId xmlns:a16="http://schemas.microsoft.com/office/drawing/2014/main" id="{836FDC37-5751-A6E8-4170-33DCB7FC4C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648694" y="295085"/>
            <a:ext cx="6894612" cy="62678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1910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75244-46E5-57C0-7DEA-4D098AFCFFE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13 Phonemic awareness</a:t>
            </a:r>
          </a:p>
        </p:txBody>
      </p:sp>
      <p:pic>
        <p:nvPicPr>
          <p:cNvPr id="3" name="Picture 2" descr="Hand icon with thumb and first 2 fingers raised and last 2 fingers folded down">
            <a:extLst>
              <a:ext uri="{FF2B5EF4-FFF2-40B4-BE49-F238E27FC236}">
                <a16:creationId xmlns:a16="http://schemas.microsoft.com/office/drawing/2014/main" id="{6B21CE4F-158D-2C58-2641-4A83EB710A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648694" y="295085"/>
            <a:ext cx="6894612" cy="62678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4446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p:txBody>
          <a:bodyPr/>
          <a:lstStyle/>
          <a:p>
            <a:r>
              <a:rPr lang="en-US">
                <a:solidFill>
                  <a:srgbClr val="0E1E42"/>
                </a:solidFill>
              </a:rPr>
              <a:t>Learning intention</a:t>
            </a:r>
          </a:p>
        </p:txBody>
      </p:sp>
      <p:sp>
        <p:nvSpPr>
          <p:cNvPr id="3" name="Subtitle 2">
            <a:extLst>
              <a:ext uri="{FF2B5EF4-FFF2-40B4-BE49-F238E27FC236}">
                <a16:creationId xmlns:a16="http://schemas.microsoft.com/office/drawing/2014/main" id="{08C71E8F-868B-F248-BC52-8AE045F1A487}"/>
              </a:ext>
            </a:extLst>
          </p:cNvPr>
          <p:cNvSpPr>
            <a:spLocks noGrp="1"/>
          </p:cNvSpPr>
          <p:nvPr>
            <p:ph type="subTitle" idx="11"/>
          </p:nvPr>
        </p:nvSpPr>
        <p:spPr/>
        <p:txBody>
          <a:bodyPr>
            <a:normAutofit/>
          </a:bodyPr>
          <a:lstStyle/>
          <a:p>
            <a:r>
              <a:rPr lang="en-US" dirty="0">
                <a:solidFill>
                  <a:srgbClr val="0E1E42"/>
                </a:solidFill>
              </a:rPr>
              <a:t>Success criteria</a:t>
            </a:r>
          </a:p>
        </p:txBody>
      </p:sp>
      <p:sp>
        <p:nvSpPr>
          <p:cNvPr id="4" name="Text Placeholder 3">
            <a:extLst>
              <a:ext uri="{FF2B5EF4-FFF2-40B4-BE49-F238E27FC236}">
                <a16:creationId xmlns:a16="http://schemas.microsoft.com/office/drawing/2014/main" id="{DFA8163B-DA64-924A-B4D9-41EA437843E9}"/>
              </a:ext>
            </a:extLst>
          </p:cNvPr>
          <p:cNvSpPr>
            <a:spLocks noGrp="1"/>
          </p:cNvSpPr>
          <p:nvPr>
            <p:ph type="body" idx="12"/>
          </p:nvPr>
        </p:nvSpPr>
        <p:spPr>
          <a:xfrm>
            <a:off x="984800" y="1468899"/>
            <a:ext cx="9846110" cy="1122392"/>
          </a:xfrm>
        </p:spPr>
        <p:txBody>
          <a:bodyPr/>
          <a:lstStyle/>
          <a:p>
            <a:r>
              <a:rPr lang="en-US" dirty="0">
                <a:solidFill>
                  <a:srgbClr val="0E1E42"/>
                </a:solidFill>
                <a:ea typeface="+mj-lt"/>
                <a:cs typeface="+mj-lt"/>
              </a:rPr>
              <a:t>We are learning about letters and sounds so that we can read and spell words.</a:t>
            </a:r>
            <a:endParaRPr lang="en-US" dirty="0">
              <a:solidFill>
                <a:srgbClr val="0E1E42"/>
              </a:solidFill>
            </a:endParaRPr>
          </a:p>
        </p:txBody>
      </p:sp>
      <p:sp>
        <p:nvSpPr>
          <p:cNvPr id="5" name="Text Placeholder 4">
            <a:extLst>
              <a:ext uri="{FF2B5EF4-FFF2-40B4-BE49-F238E27FC236}">
                <a16:creationId xmlns:a16="http://schemas.microsoft.com/office/drawing/2014/main" id="{D8947796-C86B-7B4C-95FE-FF93BD835AA4}"/>
              </a:ext>
            </a:extLst>
          </p:cNvPr>
          <p:cNvSpPr>
            <a:spLocks noGrp="1"/>
          </p:cNvSpPr>
          <p:nvPr>
            <p:ph type="body" idx="13"/>
          </p:nvPr>
        </p:nvSpPr>
        <p:spPr>
          <a:xfrm>
            <a:off x="984801" y="3740887"/>
            <a:ext cx="8791300" cy="2304311"/>
          </a:xfrm>
        </p:spPr>
        <p:txBody>
          <a:bodyPr>
            <a:noAutofit/>
          </a:bodyPr>
          <a:lstStyle/>
          <a:p>
            <a:r>
              <a:rPr lang="en-US" dirty="0">
                <a:solidFill>
                  <a:srgbClr val="0E1E42"/>
                </a:solidFill>
              </a:rPr>
              <a:t>I will know I have been successful if I can:</a:t>
            </a:r>
          </a:p>
          <a:p>
            <a:pPr marL="285750" indent="-285750">
              <a:buFont typeface="Arial" panose="020B0604020202020204" pitchFamily="34" charset="0"/>
              <a:buChar char="•"/>
            </a:pPr>
            <a:r>
              <a:rPr lang="en-US" dirty="0">
                <a:solidFill>
                  <a:srgbClr val="0E1E42"/>
                </a:solidFill>
                <a:latin typeface="Calibri"/>
                <a:ea typeface="Verdana"/>
                <a:cs typeface="Calibri"/>
              </a:rPr>
              <a:t>form the letter </a:t>
            </a:r>
            <a:r>
              <a:rPr lang="en-US" dirty="0">
                <a:latin typeface="Calibri"/>
                <a:ea typeface="Verdana"/>
                <a:cs typeface="Calibri"/>
              </a:rPr>
              <a:t>d</a:t>
            </a:r>
            <a:endParaRPr lang="en-US" dirty="0">
              <a:solidFill>
                <a:srgbClr val="0E1E42"/>
              </a:solidFill>
              <a:latin typeface="Calibri"/>
              <a:ea typeface="Verdana"/>
              <a:cs typeface="Calibri"/>
            </a:endParaRPr>
          </a:p>
          <a:p>
            <a:pPr marL="285750" indent="-285750">
              <a:buFont typeface="Arial" panose="020B0604020202020204" pitchFamily="34" charset="0"/>
              <a:buChar char="•"/>
            </a:pPr>
            <a:r>
              <a:rPr lang="en-US" dirty="0">
                <a:solidFill>
                  <a:srgbClr val="0E1E42"/>
                </a:solidFill>
                <a:latin typeface="Calibri"/>
                <a:ea typeface="Verdana"/>
                <a:cs typeface="Calibri"/>
              </a:rPr>
              <a:t>say the sound for </a:t>
            </a:r>
            <a:r>
              <a:rPr lang="en-US" dirty="0">
                <a:latin typeface="Calibri"/>
                <a:ea typeface="Verdana"/>
                <a:cs typeface="Calibri"/>
              </a:rPr>
              <a:t>d</a:t>
            </a:r>
            <a:endParaRPr lang="en-US" dirty="0">
              <a:solidFill>
                <a:srgbClr val="0E1E42"/>
              </a:solidFill>
              <a:latin typeface="Calibri"/>
              <a:ea typeface="Verdana"/>
              <a:cs typeface="Calibri"/>
            </a:endParaRPr>
          </a:p>
          <a:p>
            <a:pPr marL="285750" indent="-285750">
              <a:buFont typeface="Arial" panose="020B0604020202020204" pitchFamily="34" charset="0"/>
              <a:buChar char="•"/>
            </a:pPr>
            <a:r>
              <a:rPr lang="en-US" dirty="0">
                <a:latin typeface="Calibri"/>
                <a:ea typeface="Verdana"/>
                <a:cs typeface="Calibri"/>
              </a:rPr>
              <a:t>read a word with d</a:t>
            </a:r>
          </a:p>
          <a:p>
            <a:pPr marL="285750" indent="-285750">
              <a:buFont typeface="Arial" panose="020B0604020202020204" pitchFamily="34" charset="0"/>
              <a:buChar char="•"/>
            </a:pPr>
            <a:r>
              <a:rPr lang="en-US" dirty="0">
                <a:latin typeface="Calibri"/>
                <a:ea typeface="Verdana"/>
                <a:cs typeface="Calibri"/>
              </a:rPr>
              <a:t>spell a word with d.</a:t>
            </a:r>
          </a:p>
        </p:txBody>
      </p:sp>
    </p:spTree>
    <p:custDataLst>
      <p:tags r:id="rId1"/>
    </p:custDataLst>
    <p:extLst>
      <p:ext uri="{BB962C8B-B14F-4D97-AF65-F5344CB8AC3E}">
        <p14:creationId xmlns:p14="http://schemas.microsoft.com/office/powerpoint/2010/main" val="3662316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F26D8B-C063-6AB8-373E-2645BA4CC2A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15 I do</a:t>
            </a:r>
          </a:p>
        </p:txBody>
      </p:sp>
      <p:sp>
        <p:nvSpPr>
          <p:cNvPr id="8" name="Content Placeholder 2">
            <a:extLst>
              <a:ext uri="{FF2B5EF4-FFF2-40B4-BE49-F238E27FC236}">
                <a16:creationId xmlns:a16="http://schemas.microsoft.com/office/drawing/2014/main" id="{899E4BFE-9CCD-E68E-92DA-0DF48917AD88}"/>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d</a:t>
            </a:r>
            <a:endParaRPr lang="en-AU" sz="21000">
              <a:solidFill>
                <a:srgbClr val="4557AD"/>
              </a:solidFill>
              <a:latin typeface="Tenorite" pitchFamily="2" charset="0"/>
              <a:cs typeface="Arial"/>
            </a:endParaRPr>
          </a:p>
        </p:txBody>
      </p:sp>
      <p:sp>
        <p:nvSpPr>
          <p:cNvPr id="9" name="Oval 8">
            <a:extLst>
              <a:ext uri="{FF2B5EF4-FFF2-40B4-BE49-F238E27FC236}">
                <a16:creationId xmlns:a16="http://schemas.microsoft.com/office/drawing/2014/main" id="{50446DF0-3CEB-B7BD-4770-D2C6684ABE29}"/>
              </a:ext>
              <a:ext uri="{C183D7F6-B498-43B3-948B-1728B52AA6E4}">
                <adec:decorative xmlns:adec="http://schemas.microsoft.com/office/drawing/2017/decorative" val="1"/>
              </a:ext>
            </a:extLst>
          </p:cNvPr>
          <p:cNvSpPr/>
          <p:nvPr/>
        </p:nvSpPr>
        <p:spPr>
          <a:xfrm>
            <a:off x="2580855" y="3183923"/>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Oval 9">
            <a:extLst>
              <a:ext uri="{FF2B5EF4-FFF2-40B4-BE49-F238E27FC236}">
                <a16:creationId xmlns:a16="http://schemas.microsoft.com/office/drawing/2014/main" id="{98848B8F-5FD6-37AA-11D2-211BE76EE6BE}"/>
              </a:ext>
              <a:ext uri="{C183D7F6-B498-43B3-948B-1728B52AA6E4}">
                <adec:decorative xmlns:adec="http://schemas.microsoft.com/office/drawing/2017/decorative" val="1"/>
              </a:ext>
            </a:extLst>
          </p:cNvPr>
          <p:cNvSpPr/>
          <p:nvPr/>
        </p:nvSpPr>
        <p:spPr>
          <a:xfrm>
            <a:off x="2616261" y="3982629"/>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Content Placeholder 2">
            <a:extLst>
              <a:ext uri="{FF2B5EF4-FFF2-40B4-BE49-F238E27FC236}">
                <a16:creationId xmlns:a16="http://schemas.microsoft.com/office/drawing/2014/main" id="{014D85FE-2889-3455-9FD1-871F081A6B20}"/>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d</a:t>
            </a:r>
            <a:endParaRPr lang="en-AU" sz="21000">
              <a:solidFill>
                <a:srgbClr val="4557AD"/>
              </a:solidFill>
              <a:latin typeface="Tenorite" pitchFamily="2" charset="0"/>
              <a:cs typeface="Arial"/>
            </a:endParaRPr>
          </a:p>
        </p:txBody>
      </p:sp>
      <p:sp>
        <p:nvSpPr>
          <p:cNvPr id="14" name="Content Placeholder 2">
            <a:extLst>
              <a:ext uri="{FF2B5EF4-FFF2-40B4-BE49-F238E27FC236}">
                <a16:creationId xmlns:a16="http://schemas.microsoft.com/office/drawing/2014/main" id="{3D6B669B-E7A8-9295-E598-04DF78720E44}"/>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d</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790191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F43047-CD53-0BD7-A71B-456D49BD4A5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16 We do</a:t>
            </a:r>
          </a:p>
        </p:txBody>
      </p:sp>
      <p:sp>
        <p:nvSpPr>
          <p:cNvPr id="7" name="Content Placeholder 2">
            <a:extLst>
              <a:ext uri="{FF2B5EF4-FFF2-40B4-BE49-F238E27FC236}">
                <a16:creationId xmlns:a16="http://schemas.microsoft.com/office/drawing/2014/main" id="{BB1528CE-06EC-471F-AFB2-47E65A68E3EB}"/>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d</a:t>
            </a:r>
            <a:endParaRPr lang="en-AU" sz="21000">
              <a:solidFill>
                <a:srgbClr val="4557AD"/>
              </a:solidFill>
              <a:latin typeface="Tenorite" pitchFamily="2" charset="0"/>
              <a:cs typeface="Arial"/>
            </a:endParaRPr>
          </a:p>
        </p:txBody>
      </p:sp>
      <p:sp>
        <p:nvSpPr>
          <p:cNvPr id="9" name="Oval 8">
            <a:extLst>
              <a:ext uri="{FF2B5EF4-FFF2-40B4-BE49-F238E27FC236}">
                <a16:creationId xmlns:a16="http://schemas.microsoft.com/office/drawing/2014/main" id="{5837761C-80A6-656C-1737-8F24516D8CED}"/>
              </a:ext>
              <a:ext uri="{C183D7F6-B498-43B3-948B-1728B52AA6E4}">
                <adec:decorative xmlns:adec="http://schemas.microsoft.com/office/drawing/2017/decorative" val="1"/>
              </a:ext>
            </a:extLst>
          </p:cNvPr>
          <p:cNvSpPr/>
          <p:nvPr/>
        </p:nvSpPr>
        <p:spPr>
          <a:xfrm>
            <a:off x="2580855" y="3183923"/>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Oval 9">
            <a:extLst>
              <a:ext uri="{FF2B5EF4-FFF2-40B4-BE49-F238E27FC236}">
                <a16:creationId xmlns:a16="http://schemas.microsoft.com/office/drawing/2014/main" id="{1AEB2982-8413-80AF-2F94-3FCBF55553AC}"/>
              </a:ext>
              <a:ext uri="{C183D7F6-B498-43B3-948B-1728B52AA6E4}">
                <adec:decorative xmlns:adec="http://schemas.microsoft.com/office/drawing/2017/decorative" val="1"/>
              </a:ext>
            </a:extLst>
          </p:cNvPr>
          <p:cNvSpPr/>
          <p:nvPr/>
        </p:nvSpPr>
        <p:spPr>
          <a:xfrm>
            <a:off x="2616261" y="3982629"/>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Content Placeholder 2">
            <a:extLst>
              <a:ext uri="{FF2B5EF4-FFF2-40B4-BE49-F238E27FC236}">
                <a16:creationId xmlns:a16="http://schemas.microsoft.com/office/drawing/2014/main" id="{B09BDDF2-5A7D-FAAC-5F10-BE236672D2AF}"/>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d</a:t>
            </a:r>
            <a:endParaRPr lang="en-AU" sz="21000">
              <a:solidFill>
                <a:srgbClr val="4557AD"/>
              </a:solidFill>
              <a:latin typeface="Tenorite" pitchFamily="2" charset="0"/>
              <a:cs typeface="Arial"/>
            </a:endParaRPr>
          </a:p>
        </p:txBody>
      </p:sp>
      <p:sp>
        <p:nvSpPr>
          <p:cNvPr id="12" name="Content Placeholder 2">
            <a:extLst>
              <a:ext uri="{FF2B5EF4-FFF2-40B4-BE49-F238E27FC236}">
                <a16:creationId xmlns:a16="http://schemas.microsoft.com/office/drawing/2014/main" id="{602B6E7B-366F-1914-8E8B-7DCAC52B2FCD}"/>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d</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15489681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FEC720-0F7F-26EE-1FAD-15A27CCEE4E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17 I do</a:t>
            </a:r>
          </a:p>
        </p:txBody>
      </p:sp>
      <p:pic>
        <p:nvPicPr>
          <p:cNvPr id="4" name="Picture 3" descr="donkey">
            <a:extLst>
              <a:ext uri="{FF2B5EF4-FFF2-40B4-BE49-F238E27FC236}">
                <a16:creationId xmlns:a16="http://schemas.microsoft.com/office/drawing/2014/main" id="{C8297D05-BC71-53A4-7682-75982C7DDCB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8635" y="2073812"/>
            <a:ext cx="2569779" cy="2569779"/>
          </a:xfrm>
          <a:prstGeom prst="rect">
            <a:avLst/>
          </a:prstGeom>
        </p:spPr>
      </p:pic>
      <p:pic>
        <p:nvPicPr>
          <p:cNvPr id="7" name="Picture 6" descr="heart">
            <a:extLst>
              <a:ext uri="{FF2B5EF4-FFF2-40B4-BE49-F238E27FC236}">
                <a16:creationId xmlns:a16="http://schemas.microsoft.com/office/drawing/2014/main" id="{82CDFA1C-BB0A-64E4-918C-1B8817419F1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11110" y="2214408"/>
            <a:ext cx="2569779" cy="2569779"/>
          </a:xfrm>
          <a:prstGeom prst="rect">
            <a:avLst/>
          </a:prstGeom>
        </p:spPr>
      </p:pic>
      <p:pic>
        <p:nvPicPr>
          <p:cNvPr id="9" name="Picture 8" descr="doll">
            <a:extLst>
              <a:ext uri="{FF2B5EF4-FFF2-40B4-BE49-F238E27FC236}">
                <a16:creationId xmlns:a16="http://schemas.microsoft.com/office/drawing/2014/main" id="{2923E692-E000-4FD0-D8B8-17111AC9F54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23585" y="2214408"/>
            <a:ext cx="2569780" cy="2569780"/>
          </a:xfrm>
          <a:prstGeom prst="rect">
            <a:avLst/>
          </a:prstGeom>
        </p:spPr>
      </p:pic>
    </p:spTree>
    <p:custDataLst>
      <p:tags r:id="rId1"/>
    </p:custDataLst>
    <p:extLst>
      <p:ext uri="{BB962C8B-B14F-4D97-AF65-F5344CB8AC3E}">
        <p14:creationId xmlns:p14="http://schemas.microsoft.com/office/powerpoint/2010/main" val="15501067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55CC9E-5825-4164-686D-81BEDC29AE8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18 We do</a:t>
            </a:r>
          </a:p>
        </p:txBody>
      </p:sp>
      <p:pic>
        <p:nvPicPr>
          <p:cNvPr id="6" name="Picture 5" descr="dog">
            <a:extLst>
              <a:ext uri="{FF2B5EF4-FFF2-40B4-BE49-F238E27FC236}">
                <a16:creationId xmlns:a16="http://schemas.microsoft.com/office/drawing/2014/main" id="{6A28F4F4-0CAE-E8CA-2FE1-FA28581B558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6179" y="1580824"/>
            <a:ext cx="3764827" cy="3764827"/>
          </a:xfrm>
          <a:prstGeom prst="rect">
            <a:avLst/>
          </a:prstGeom>
        </p:spPr>
      </p:pic>
      <p:pic>
        <p:nvPicPr>
          <p:cNvPr id="8" name="Picture 7" descr="star">
            <a:extLst>
              <a:ext uri="{FF2B5EF4-FFF2-40B4-BE49-F238E27FC236}">
                <a16:creationId xmlns:a16="http://schemas.microsoft.com/office/drawing/2014/main" id="{DB7E1632-5F92-C5FC-B581-1A16DFFEA79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28929" y="1418896"/>
            <a:ext cx="4020207" cy="4020207"/>
          </a:xfrm>
          <a:prstGeom prst="rect">
            <a:avLst/>
          </a:prstGeom>
        </p:spPr>
      </p:pic>
      <p:pic>
        <p:nvPicPr>
          <p:cNvPr id="4" name="Picture 3" descr="duck">
            <a:extLst>
              <a:ext uri="{FF2B5EF4-FFF2-40B4-BE49-F238E27FC236}">
                <a16:creationId xmlns:a16="http://schemas.microsoft.com/office/drawing/2014/main" id="{8ADB3424-4E35-D8E4-CCE3-FCDB1003CCB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82726" y="1926691"/>
            <a:ext cx="3073094" cy="3073094"/>
          </a:xfrm>
          <a:prstGeom prst="rect">
            <a:avLst/>
          </a:prstGeom>
        </p:spPr>
      </p:pic>
    </p:spTree>
    <p:custDataLst>
      <p:tags r:id="rId1"/>
    </p:custDataLst>
    <p:extLst>
      <p:ext uri="{BB962C8B-B14F-4D97-AF65-F5344CB8AC3E}">
        <p14:creationId xmlns:p14="http://schemas.microsoft.com/office/powerpoint/2010/main" val="27086348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E33A82-3CE2-65C4-5C69-006F1744B65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19 I do read</a:t>
            </a:r>
          </a:p>
        </p:txBody>
      </p:sp>
      <p:sp>
        <p:nvSpPr>
          <p:cNvPr id="4" name="Content Placeholder 2">
            <a:extLst>
              <a:ext uri="{FF2B5EF4-FFF2-40B4-BE49-F238E27FC236}">
                <a16:creationId xmlns:a16="http://schemas.microsoft.com/office/drawing/2014/main" id="{E7C9D491-C86A-9E4B-B546-DC5F655C022F}"/>
              </a:ext>
            </a:extLst>
          </p:cNvPr>
          <p:cNvSpPr txBox="1">
            <a:spLocks/>
          </p:cNvSpPr>
          <p:nvPr/>
        </p:nvSpPr>
        <p:spPr>
          <a:xfrm>
            <a:off x="263716" y="2910432"/>
            <a:ext cx="6058062"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did</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303430A-3AD8-132E-C072-AC550C21F6E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 Phonemic awareness review</a:t>
            </a:r>
          </a:p>
        </p:txBody>
      </p:sp>
      <p:pic>
        <p:nvPicPr>
          <p:cNvPr id="2" name="Picture 1" descr="desk">
            <a:extLst>
              <a:ext uri="{FF2B5EF4-FFF2-40B4-BE49-F238E27FC236}">
                <a16:creationId xmlns:a16="http://schemas.microsoft.com/office/drawing/2014/main" id="{42068E3A-698A-2BED-565F-01531721DBF2}"/>
              </a:ext>
            </a:extLst>
          </p:cNvPr>
          <p:cNvPicPr>
            <a:picLocks noChangeAspect="1"/>
          </p:cNvPicPr>
          <p:nvPr/>
        </p:nvPicPr>
        <p:blipFill>
          <a:blip r:embed="rId3"/>
          <a:stretch>
            <a:fillRect/>
          </a:stretch>
        </p:blipFill>
        <p:spPr>
          <a:xfrm>
            <a:off x="0" y="1726324"/>
            <a:ext cx="4540469" cy="4540469"/>
          </a:xfrm>
          <a:prstGeom prst="rect">
            <a:avLst/>
          </a:prstGeom>
        </p:spPr>
      </p:pic>
      <p:pic>
        <p:nvPicPr>
          <p:cNvPr id="1026" name="Picture 2" descr="sweep">
            <a:extLst>
              <a:ext uri="{FF2B5EF4-FFF2-40B4-BE49-F238E27FC236}">
                <a16:creationId xmlns:a16="http://schemas.microsoft.com/office/drawing/2014/main" id="{C615AC0E-0965-5055-6554-2644C9EC63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0469" y="1726324"/>
            <a:ext cx="4314231" cy="431423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throne">
            <a:extLst>
              <a:ext uri="{FF2B5EF4-FFF2-40B4-BE49-F238E27FC236}">
                <a16:creationId xmlns:a16="http://schemas.microsoft.com/office/drawing/2014/main" id="{659BD265-384F-4689-2132-7D9C9A938C5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91998" y="1726324"/>
            <a:ext cx="3894083" cy="38940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CBD3655-BE55-09F0-F6FC-85402370DB7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20 I do read</a:t>
            </a:r>
          </a:p>
        </p:txBody>
      </p:sp>
      <p:sp>
        <p:nvSpPr>
          <p:cNvPr id="2" name="Content Placeholder 2">
            <a:extLst>
              <a:ext uri="{FF2B5EF4-FFF2-40B4-BE49-F238E27FC236}">
                <a16:creationId xmlns:a16="http://schemas.microsoft.com/office/drawing/2014/main" id="{71B51198-7457-F33B-C66C-F11867F4A9F5}"/>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did    rid</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5CF891A-AE78-11CE-E1EC-4F0ADAC5179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21</a:t>
            </a:r>
            <a:r>
              <a:rPr lang="en-AU" sz="800" baseline="0">
                <a:solidFill>
                  <a:schemeClr val="bg1">
                    <a:lumMod val="95000"/>
                  </a:schemeClr>
                </a:solidFill>
              </a:rPr>
              <a:t> I do read</a:t>
            </a:r>
            <a:endParaRPr lang="en-AU" sz="800">
              <a:solidFill>
                <a:schemeClr val="bg1">
                  <a:lumMod val="95000"/>
                </a:schemeClr>
              </a:solidFill>
            </a:endParaRP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did    rid    red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484131C-512E-5095-845A-6456936B6D8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22 We</a:t>
            </a:r>
            <a:r>
              <a:rPr lang="en-AU" sz="800" baseline="0">
                <a:solidFill>
                  <a:schemeClr val="bg1">
                    <a:lumMod val="95000"/>
                  </a:schemeClr>
                </a:solidFill>
              </a:rPr>
              <a:t> do read</a:t>
            </a:r>
            <a:endParaRPr lang="en-AU" sz="800">
              <a:solidFill>
                <a:schemeClr val="bg1">
                  <a:lumMod val="95000"/>
                </a:schemeClr>
              </a:solidFill>
            </a:endParaRPr>
          </a:p>
        </p:txBody>
      </p:sp>
      <p:sp>
        <p:nvSpPr>
          <p:cNvPr id="2" name="Content Placeholder 2">
            <a:extLst>
              <a:ext uri="{FF2B5EF4-FFF2-40B4-BE49-F238E27FC236}">
                <a16:creationId xmlns:a16="http://schemas.microsoft.com/office/drawing/2014/main" id="{C7B3A2C1-C54C-C8E6-EF6B-51786E5F7262}"/>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dim</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B62DCD4-262E-51A5-DBC1-43BB1D8BB185}"/>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23 We</a:t>
            </a:r>
            <a:r>
              <a:rPr lang="en-AU" sz="800" baseline="0">
                <a:solidFill>
                  <a:schemeClr val="bg1">
                    <a:lumMod val="95000"/>
                  </a:schemeClr>
                </a:solidFill>
              </a:rPr>
              <a:t> do read</a:t>
            </a:r>
            <a:endParaRPr lang="en-AU" sz="800">
              <a:solidFill>
                <a:schemeClr val="bg1">
                  <a:lumMod val="95000"/>
                </a:schemeClr>
              </a:solidFill>
            </a:endParaRPr>
          </a:p>
        </p:txBody>
      </p:sp>
      <p:sp>
        <p:nvSpPr>
          <p:cNvPr id="2" name="Content Placeholder 2">
            <a:extLst>
              <a:ext uri="{FF2B5EF4-FFF2-40B4-BE49-F238E27FC236}">
                <a16:creationId xmlns:a16="http://schemas.microsoft.com/office/drawing/2014/main" id="{6C1F8711-4624-7094-E84C-91B968E82F93}"/>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dim   did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0D3645-C271-A06E-1951-F337E9A2FAD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24 We</a:t>
            </a:r>
            <a:r>
              <a:rPr lang="en-AU" sz="800" baseline="0">
                <a:solidFill>
                  <a:schemeClr val="bg1">
                    <a:lumMod val="95000"/>
                  </a:schemeClr>
                </a:solidFill>
              </a:rPr>
              <a:t> do read</a:t>
            </a:r>
            <a:endParaRPr lang="en-AU" sz="800">
              <a:solidFill>
                <a:schemeClr val="bg1">
                  <a:lumMod val="95000"/>
                </a:schemeClr>
              </a:solidFill>
            </a:endParaRP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dim   did   dad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EB4045-7CAA-BF3C-4CDD-F9A28455524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25 I</a:t>
            </a:r>
            <a:r>
              <a:rPr lang="en-AU" sz="800" baseline="0">
                <a:solidFill>
                  <a:schemeClr val="bg1">
                    <a:lumMod val="95000"/>
                  </a:schemeClr>
                </a:solidFill>
              </a:rPr>
              <a:t> do write</a:t>
            </a:r>
            <a:endParaRPr lang="en-AU" sz="800">
              <a:solidFill>
                <a:schemeClr val="bg1">
                  <a:lumMod val="95000"/>
                </a:schemeClr>
              </a:solidFill>
            </a:endParaRPr>
          </a:p>
        </p:txBody>
      </p:sp>
      <p:pic>
        <p:nvPicPr>
          <p:cNvPr id="4" name="Picture 3" descr="dad">
            <a:extLst>
              <a:ext uri="{FF2B5EF4-FFF2-40B4-BE49-F238E27FC236}">
                <a16:creationId xmlns:a16="http://schemas.microsoft.com/office/drawing/2014/main" id="{E50B6C3F-F20A-D92D-8C54-D95C6EE1F76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9903" y="1682089"/>
            <a:ext cx="3493821" cy="3493821"/>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5D92DCE-A5C4-98FA-DD37-0D928A782E4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26 I</a:t>
            </a:r>
            <a:r>
              <a:rPr lang="en-AU" sz="800" baseline="0">
                <a:solidFill>
                  <a:schemeClr val="bg1">
                    <a:lumMod val="95000"/>
                  </a:schemeClr>
                </a:solidFill>
              </a:rPr>
              <a:t> do write</a:t>
            </a:r>
            <a:endParaRPr lang="en-AU" sz="800">
              <a:solidFill>
                <a:schemeClr val="bg1">
                  <a:lumMod val="95000"/>
                </a:schemeClr>
              </a:solidFill>
            </a:endParaRPr>
          </a:p>
        </p:txBody>
      </p:sp>
      <p:pic>
        <p:nvPicPr>
          <p:cNvPr id="5" name="Picture 4" descr="dad">
            <a:extLst>
              <a:ext uri="{FF2B5EF4-FFF2-40B4-BE49-F238E27FC236}">
                <a16:creationId xmlns:a16="http://schemas.microsoft.com/office/drawing/2014/main" id="{C6CB6418-56C6-39CB-A72D-E8661AEA3CE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9903" y="1682089"/>
            <a:ext cx="3493821" cy="3493821"/>
          </a:xfrm>
          <a:prstGeom prst="rect">
            <a:avLst/>
          </a:prstGeom>
        </p:spPr>
      </p:pic>
      <p:pic>
        <p:nvPicPr>
          <p:cNvPr id="6" name="Picture 5" descr="dam">
            <a:extLst>
              <a:ext uri="{FF2B5EF4-FFF2-40B4-BE49-F238E27FC236}">
                <a16:creationId xmlns:a16="http://schemas.microsoft.com/office/drawing/2014/main" id="{B8BAB23E-7652-A897-67A5-D6530BA6B07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72585" y="2105585"/>
            <a:ext cx="2646829" cy="2646829"/>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39DEE5-10FC-6EF5-1576-2588EC234F7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27 I</a:t>
            </a:r>
            <a:r>
              <a:rPr lang="en-AU" sz="800" baseline="0">
                <a:solidFill>
                  <a:schemeClr val="bg1">
                    <a:lumMod val="95000"/>
                  </a:schemeClr>
                </a:solidFill>
              </a:rPr>
              <a:t> do write</a:t>
            </a:r>
            <a:endParaRPr lang="en-AU" sz="800">
              <a:solidFill>
                <a:schemeClr val="bg1">
                  <a:lumMod val="95000"/>
                </a:schemeClr>
              </a:solidFill>
            </a:endParaRPr>
          </a:p>
        </p:txBody>
      </p:sp>
      <p:pic>
        <p:nvPicPr>
          <p:cNvPr id="5" name="Picture 4" descr="dad">
            <a:extLst>
              <a:ext uri="{FF2B5EF4-FFF2-40B4-BE49-F238E27FC236}">
                <a16:creationId xmlns:a16="http://schemas.microsoft.com/office/drawing/2014/main" id="{F1F437AE-A4BA-BDEE-8ECA-4CA19954203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9903" y="1682089"/>
            <a:ext cx="3493821" cy="3493821"/>
          </a:xfrm>
          <a:prstGeom prst="rect">
            <a:avLst/>
          </a:prstGeom>
        </p:spPr>
      </p:pic>
      <p:pic>
        <p:nvPicPr>
          <p:cNvPr id="10" name="Picture 9" descr="dam">
            <a:extLst>
              <a:ext uri="{FF2B5EF4-FFF2-40B4-BE49-F238E27FC236}">
                <a16:creationId xmlns:a16="http://schemas.microsoft.com/office/drawing/2014/main" id="{6E49AF20-6855-8FEE-3FBE-C89091A6B34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72585" y="2105585"/>
            <a:ext cx="2646829" cy="2646829"/>
          </a:xfrm>
          <a:prstGeom prst="rect">
            <a:avLst/>
          </a:prstGeom>
        </p:spPr>
      </p:pic>
      <p:pic>
        <p:nvPicPr>
          <p:cNvPr id="3" name="Picture 2" descr="hid">
            <a:extLst>
              <a:ext uri="{FF2B5EF4-FFF2-40B4-BE49-F238E27FC236}">
                <a16:creationId xmlns:a16="http://schemas.microsoft.com/office/drawing/2014/main" id="{E1ECEE16-BD95-84D7-1588-62CC9132E5E1}"/>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764322" y="2146738"/>
            <a:ext cx="2504436" cy="2504436"/>
          </a:xfrm>
          <a:prstGeom prst="rect">
            <a:avLst/>
          </a:prstGeom>
        </p:spPr>
      </p:pic>
    </p:spTree>
    <p:custDataLst>
      <p:tags r:id="rId1"/>
    </p:custDataLst>
    <p:extLst>
      <p:ext uri="{BB962C8B-B14F-4D97-AF65-F5344CB8AC3E}">
        <p14:creationId xmlns:p14="http://schemas.microsoft.com/office/powerpoint/2010/main" val="3577013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1D1F6E-5F8E-02E9-D903-613F2FC1D11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28 We</a:t>
            </a:r>
            <a:r>
              <a:rPr lang="en-AU" sz="800" baseline="0">
                <a:solidFill>
                  <a:schemeClr val="bg1">
                    <a:lumMod val="95000"/>
                  </a:schemeClr>
                </a:solidFill>
              </a:rPr>
              <a:t> do write</a:t>
            </a:r>
            <a:endParaRPr lang="en-AU" sz="800">
              <a:solidFill>
                <a:schemeClr val="bg1">
                  <a:lumMod val="95000"/>
                </a:schemeClr>
              </a:solidFill>
            </a:endParaRPr>
          </a:p>
        </p:txBody>
      </p:sp>
      <p:pic>
        <p:nvPicPr>
          <p:cNvPr id="5" name="Picture 4" descr="sad">
            <a:extLst>
              <a:ext uri="{FF2B5EF4-FFF2-40B4-BE49-F238E27FC236}">
                <a16:creationId xmlns:a16="http://schemas.microsoft.com/office/drawing/2014/main" id="{F485AD9D-968A-21D6-51B2-642E7766ADE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7559" y="2153074"/>
            <a:ext cx="2992667" cy="2992667"/>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2EFA1D-3F44-90E3-EA84-3CF5255A76D2}"/>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29 We</a:t>
            </a:r>
            <a:r>
              <a:rPr lang="en-AU" sz="800" baseline="0">
                <a:solidFill>
                  <a:schemeClr val="bg1">
                    <a:lumMod val="95000"/>
                  </a:schemeClr>
                </a:solidFill>
              </a:rPr>
              <a:t> do write</a:t>
            </a:r>
            <a:endParaRPr lang="en-AU" sz="800">
              <a:solidFill>
                <a:schemeClr val="bg1">
                  <a:lumMod val="95000"/>
                </a:schemeClr>
              </a:solidFill>
            </a:endParaRPr>
          </a:p>
        </p:txBody>
      </p:sp>
      <p:pic>
        <p:nvPicPr>
          <p:cNvPr id="6" name="Picture 5" descr="sad">
            <a:extLst>
              <a:ext uri="{FF2B5EF4-FFF2-40B4-BE49-F238E27FC236}">
                <a16:creationId xmlns:a16="http://schemas.microsoft.com/office/drawing/2014/main" id="{1EEDDCA6-92C3-194E-F2A3-F2BD8663C2D4}"/>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7559" y="2153074"/>
            <a:ext cx="2992667" cy="2992667"/>
          </a:xfrm>
          <a:prstGeom prst="rect">
            <a:avLst/>
          </a:prstGeom>
        </p:spPr>
      </p:pic>
      <p:pic>
        <p:nvPicPr>
          <p:cNvPr id="5" name="Picture 4" descr="dip">
            <a:extLst>
              <a:ext uri="{FF2B5EF4-FFF2-40B4-BE49-F238E27FC236}">
                <a16:creationId xmlns:a16="http://schemas.microsoft.com/office/drawing/2014/main" id="{9043BAB7-ECF3-3BFD-611E-DD502BEAC95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047456" y="1996072"/>
            <a:ext cx="2509242" cy="2509242"/>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8116FFF-5007-F320-474B-2C133D28AFB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 Review</a:t>
            </a:r>
          </a:p>
        </p:txBody>
      </p:sp>
      <p:pic>
        <p:nvPicPr>
          <p:cNvPr id="5" name="Picture 4" descr="nest">
            <a:extLst>
              <a:ext uri="{FF2B5EF4-FFF2-40B4-BE49-F238E27FC236}">
                <a16:creationId xmlns:a16="http://schemas.microsoft.com/office/drawing/2014/main" id="{BF5575CE-127A-2254-8DB7-5430756E3B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60051" y="1410911"/>
            <a:ext cx="1949792" cy="1949792"/>
          </a:xfrm>
          <a:prstGeom prst="rect">
            <a:avLst/>
          </a:prstGeom>
        </p:spPr>
      </p:pic>
      <p:pic>
        <p:nvPicPr>
          <p:cNvPr id="19" name="Picture 18" descr="exit">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375553" y="1410912"/>
            <a:ext cx="1949792" cy="1949792"/>
          </a:xfrm>
          <a:prstGeom prst="rect">
            <a:avLst/>
          </a:prstGeom>
        </p:spPr>
      </p:pic>
      <p:pic>
        <p:nvPicPr>
          <p:cNvPr id="13" name="Picture 12" descr="hat">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23812" y="1594072"/>
            <a:ext cx="1949792" cy="1949792"/>
          </a:xfrm>
          <a:prstGeom prst="rect">
            <a:avLst/>
          </a:prstGeom>
        </p:spPr>
      </p:pic>
      <p:pic>
        <p:nvPicPr>
          <p:cNvPr id="24" name="Picture 23" descr="rainbow">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907721" y="3585927"/>
            <a:ext cx="1990626" cy="1990626"/>
          </a:xfrm>
          <a:prstGeom prst="rect">
            <a:avLst/>
          </a:prstGeom>
        </p:spPr>
      </p:pic>
      <p:pic>
        <p:nvPicPr>
          <p:cNvPr id="17" name="Picture 16" descr="mouse">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435332" y="3757701"/>
            <a:ext cx="1647075" cy="1647075"/>
          </a:xfrm>
          <a:prstGeom prst="rect">
            <a:avLst/>
          </a:prstGeom>
        </p:spPr>
      </p:pic>
      <p:pic>
        <p:nvPicPr>
          <p:cNvPr id="2" name="Graphic 1" descr="ink">
            <a:extLst>
              <a:ext uri="{FF2B5EF4-FFF2-40B4-BE49-F238E27FC236}">
                <a16:creationId xmlns:a16="http://schemas.microsoft.com/office/drawing/2014/main" id="{D7407554-1DDA-D892-1CD4-95912221EBCB}"/>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475189" y="3649299"/>
            <a:ext cx="1863877" cy="1863877"/>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FE499F2-0FCE-D260-4DC1-20215B3665F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30 We</a:t>
            </a:r>
            <a:r>
              <a:rPr lang="en-AU" sz="800" baseline="0">
                <a:solidFill>
                  <a:schemeClr val="bg1">
                    <a:lumMod val="95000"/>
                  </a:schemeClr>
                </a:solidFill>
              </a:rPr>
              <a:t> do write</a:t>
            </a:r>
            <a:endParaRPr lang="en-AU" sz="800">
              <a:solidFill>
                <a:schemeClr val="bg1">
                  <a:lumMod val="95000"/>
                </a:schemeClr>
              </a:solidFill>
            </a:endParaRPr>
          </a:p>
        </p:txBody>
      </p:sp>
      <p:pic>
        <p:nvPicPr>
          <p:cNvPr id="7" name="Picture 6" descr="sad">
            <a:extLst>
              <a:ext uri="{FF2B5EF4-FFF2-40B4-BE49-F238E27FC236}">
                <a16:creationId xmlns:a16="http://schemas.microsoft.com/office/drawing/2014/main" id="{378BADC9-60D5-4EF1-3E57-9373C359AB4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67559" y="2153074"/>
            <a:ext cx="2992667" cy="2992667"/>
          </a:xfrm>
          <a:prstGeom prst="rect">
            <a:avLst/>
          </a:prstGeom>
        </p:spPr>
      </p:pic>
      <p:pic>
        <p:nvPicPr>
          <p:cNvPr id="5" name="Picture 4" descr="dip">
            <a:extLst>
              <a:ext uri="{FF2B5EF4-FFF2-40B4-BE49-F238E27FC236}">
                <a16:creationId xmlns:a16="http://schemas.microsoft.com/office/drawing/2014/main" id="{D520DCED-689D-5ABE-44D3-CE4D156030C3}"/>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047456" y="1996072"/>
            <a:ext cx="2509242" cy="2509242"/>
          </a:xfrm>
          <a:prstGeom prst="rect">
            <a:avLst/>
          </a:prstGeom>
        </p:spPr>
      </p:pic>
      <p:pic>
        <p:nvPicPr>
          <p:cNvPr id="10" name="Picture 9" descr="hid">
            <a:extLst>
              <a:ext uri="{FF2B5EF4-FFF2-40B4-BE49-F238E27FC236}">
                <a16:creationId xmlns:a16="http://schemas.microsoft.com/office/drawing/2014/main" id="{605408A0-B2BA-EC1F-8105-850E967C195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90974" y="2444307"/>
            <a:ext cx="2701434" cy="2701434"/>
          </a:xfrm>
          <a:prstGeom prst="rect">
            <a:avLst/>
          </a:prstGeom>
        </p:spPr>
      </p:pic>
    </p:spTree>
    <p:custDataLst>
      <p:tags r:id="rId1"/>
    </p:custDataLst>
    <p:extLst>
      <p:ext uri="{BB962C8B-B14F-4D97-AF65-F5344CB8AC3E}">
        <p14:creationId xmlns:p14="http://schemas.microsoft.com/office/powerpoint/2010/main" val="22308845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AE0005-43F9-25EA-C9ED-366AC826D1DD}"/>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31 I</a:t>
            </a:r>
            <a:r>
              <a:rPr lang="en-AU" sz="800" baseline="0">
                <a:solidFill>
                  <a:schemeClr val="bg1">
                    <a:lumMod val="95000"/>
                  </a:schemeClr>
                </a:solidFill>
              </a:rPr>
              <a:t> do read write</a:t>
            </a:r>
            <a:endParaRPr lang="en-AU" sz="800">
              <a:solidFill>
                <a:schemeClr val="bg1">
                  <a:lumMod val="95000"/>
                </a:schemeClr>
              </a:solidFill>
            </a:endParaRP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do     </a:t>
            </a:r>
            <a:r>
              <a:rPr lang="en-US" sz="12000" err="1">
                <a:solidFill>
                  <a:srgbClr val="4557AD"/>
                </a:solidFill>
                <a:latin typeface="Tenorite" pitchFamily="2" charset="0"/>
                <a:ea typeface="Verdana" panose="020B0604030504040204" pitchFamily="34" charset="0"/>
                <a:cs typeface="Verdana" panose="020B0604030504040204" pitchFamily="34" charset="0"/>
              </a:rPr>
              <a:t>do</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do</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CFF798A-82C5-6BA5-5D9C-0123C82814A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32 We</a:t>
            </a:r>
            <a:r>
              <a:rPr lang="en-AU" sz="800" baseline="0">
                <a:solidFill>
                  <a:schemeClr val="bg1">
                    <a:lumMod val="95000"/>
                  </a:schemeClr>
                </a:solidFill>
              </a:rPr>
              <a:t> do read write</a:t>
            </a:r>
            <a:endParaRPr lang="en-AU" sz="800">
              <a:solidFill>
                <a:schemeClr val="bg1">
                  <a:lumMod val="95000"/>
                </a:schemeClr>
              </a:solidFill>
            </a:endParaRP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2000">
                <a:solidFill>
                  <a:srgbClr val="4557AD"/>
                </a:solidFill>
                <a:latin typeface="Tenorite" pitchFamily="2" charset="0"/>
                <a:ea typeface="Verdana" panose="020B0604030504040204" pitchFamily="34" charset="0"/>
                <a:cs typeface="Verdana" panose="020B0604030504040204" pitchFamily="34" charset="0"/>
              </a:rPr>
              <a:t>do</a:t>
            </a: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d</a:t>
            </a:r>
            <a:r>
              <a:rPr lang="en-US" sz="12000">
                <a:solidFill>
                  <a:srgbClr val="4557AD"/>
                </a:solidFill>
                <a:latin typeface="Tenorite" pitchFamily="2" charset="0"/>
                <a:ea typeface="Verdana" panose="020B0604030504040204" pitchFamily="34" charset="0"/>
                <a:cs typeface="Verdana" panose="020B0604030504040204" pitchFamily="34" charset="0"/>
              </a:rPr>
              <a:t>o</a:t>
            </a: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d</a:t>
            </a:r>
            <a:r>
              <a:rPr lang="en-US" sz="12000">
                <a:solidFill>
                  <a:srgbClr val="4557AD"/>
                </a:solidFill>
                <a:latin typeface="Tenorite" pitchFamily="2" charset="0"/>
                <a:ea typeface="Verdana" panose="020B0604030504040204" pitchFamily="34" charset="0"/>
                <a:cs typeface="Verdana" panose="020B0604030504040204" pitchFamily="34" charset="0"/>
              </a:rPr>
              <a:t>o</a:t>
            </a:r>
            <a:endParaRPr kumimoji="0" lang="en-AU"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5597634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8AED0C0-B72F-11EF-AFE6-45C06C7DD1F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33 I</a:t>
            </a:r>
            <a:r>
              <a:rPr lang="en-AU" sz="800" baseline="0">
                <a:solidFill>
                  <a:schemeClr val="bg1">
                    <a:lumMod val="95000"/>
                  </a:schemeClr>
                </a:solidFill>
              </a:rPr>
              <a:t> do read</a:t>
            </a:r>
            <a:endParaRPr lang="en-AU" sz="800">
              <a:solidFill>
                <a:schemeClr val="bg1">
                  <a:lumMod val="95000"/>
                </a:schemeClr>
              </a:solidFill>
            </a:endParaRP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Dad hid in the den.</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506D4FB-9EE5-1245-3BD5-FCC7AFE9F58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34 We</a:t>
            </a:r>
            <a:r>
              <a:rPr lang="en-AU" sz="800" baseline="0">
                <a:solidFill>
                  <a:schemeClr val="bg1">
                    <a:lumMod val="95000"/>
                  </a:schemeClr>
                </a:solidFill>
              </a:rPr>
              <a:t> do read</a:t>
            </a:r>
            <a:endParaRPr lang="en-AU" sz="800">
              <a:solidFill>
                <a:schemeClr val="bg1">
                  <a:lumMod val="95000"/>
                </a:schemeClr>
              </a:solidFill>
            </a:endParaRP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I had red dip.</a:t>
            </a:r>
            <a:endParaRPr kumimoji="0" lang="en-AU"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9456804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755D4B-14D3-B723-6A0E-4160AD0FF3E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35 I</a:t>
            </a:r>
            <a:r>
              <a:rPr lang="en-AU" sz="800" baseline="0">
                <a:solidFill>
                  <a:schemeClr val="bg1">
                    <a:lumMod val="95000"/>
                  </a:schemeClr>
                </a:solidFill>
              </a:rPr>
              <a:t> do write</a:t>
            </a:r>
            <a:endParaRPr lang="en-AU" sz="800">
              <a:solidFill>
                <a:schemeClr val="bg1">
                  <a:lumMod val="95000"/>
                </a:schemeClr>
              </a:solidFill>
            </a:endParaRPr>
          </a:p>
        </p:txBody>
      </p:sp>
      <p:pic>
        <p:nvPicPr>
          <p:cNvPr id="3" name="Graphic 2" descr="Pencil outline">
            <a:extLst>
              <a:ext uri="{FF2B5EF4-FFF2-40B4-BE49-F238E27FC236}">
                <a16:creationId xmlns:a16="http://schemas.microsoft.com/office/drawing/2014/main" id="{57DD255D-5E14-9906-92A6-713A3DE2FF6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56D718-22F5-E576-15D9-6DD7B33EDACC}"/>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36 We do write</a:t>
            </a:r>
          </a:p>
        </p:txBody>
      </p:sp>
      <p:pic>
        <p:nvPicPr>
          <p:cNvPr id="3" name="Graphic 2" descr="Pencil outline">
            <a:extLst>
              <a:ext uri="{FF2B5EF4-FFF2-40B4-BE49-F238E27FC236}">
                <a16:creationId xmlns:a16="http://schemas.microsoft.com/office/drawing/2014/main" id="{96FC127A-569F-5500-8591-F0DC0A9DAFD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84791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CCA6B8-41FC-8154-8FDD-3A6987521CDD}"/>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37 Check for understanding</a:t>
            </a:r>
          </a:p>
        </p:txBody>
      </p:sp>
      <p:pic>
        <p:nvPicPr>
          <p:cNvPr id="13" name="Graphic 12" descr="Speech with solid fill">
            <a:extLst>
              <a:ext uri="{FF2B5EF4-FFF2-40B4-BE49-F238E27FC236}">
                <a16:creationId xmlns:a16="http://schemas.microsoft.com/office/drawing/2014/main" id="{1ECB83B1-15EA-5D52-724A-394F20CA344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14" name="TextBox 13">
            <a:extLst>
              <a:ext uri="{FF2B5EF4-FFF2-40B4-BE49-F238E27FC236}">
                <a16:creationId xmlns:a16="http://schemas.microsoft.com/office/drawing/2014/main" id="{1545C981-017A-C63D-22D2-726A9D47F4AE}"/>
              </a:ext>
            </a:extLst>
          </p:cNvPr>
          <p:cNvSpPr txBox="1"/>
          <p:nvPr/>
        </p:nvSpPr>
        <p:spPr>
          <a:xfrm>
            <a:off x="293682" y="2490135"/>
            <a:ext cx="3181882" cy="10926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rPr>
              <a:t>I can…</a:t>
            </a:r>
            <a:endParaRPr kumimoji="0" lang="en-AU"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5" name="Title 1">
            <a:extLst>
              <a:ext uri="{FF2B5EF4-FFF2-40B4-BE49-F238E27FC236}">
                <a16:creationId xmlns:a16="http://schemas.microsoft.com/office/drawing/2014/main" id="{FEF56E00-20D0-7B04-298B-7C4916FFA3F0}"/>
              </a:ext>
            </a:extLst>
          </p:cNvPr>
          <p:cNvSpPr txBox="1">
            <a:spLocks/>
          </p:cNvSpPr>
          <p:nvPr/>
        </p:nvSpPr>
        <p:spPr>
          <a:xfrm>
            <a:off x="3813303" y="2638354"/>
            <a:ext cx="2526673"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form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758DDD5D-A57D-AF67-12C7-9CE85AC2B8EE}"/>
              </a:ext>
            </a:extLst>
          </p:cNvPr>
          <p:cNvSpPr txBox="1"/>
          <p:nvPr/>
        </p:nvSpPr>
        <p:spPr>
          <a:xfrm>
            <a:off x="4375581" y="3428524"/>
            <a:ext cx="1053494" cy="193899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0" b="0" i="0" u="none" strike="noStrike" kern="1200" cap="none" spc="0" normalizeH="0" baseline="0" noProof="0">
                <a:ln>
                  <a:noFill/>
                </a:ln>
                <a:solidFill>
                  <a:srgbClr val="4857A6"/>
                </a:solidFill>
                <a:effectLst/>
                <a:uLnTx/>
                <a:uFillTx/>
                <a:latin typeface="Tenorite" pitchFamily="2" charset="0"/>
                <a:ea typeface="Verdana" panose="020B0604030504040204" pitchFamily="34" charset="0"/>
                <a:cs typeface="+mn-cs"/>
              </a:rPr>
              <a:t>d</a:t>
            </a:r>
            <a:endParaRPr kumimoji="0" lang="en-AU" sz="1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Rounded Rectangle 72">
            <a:extLst>
              <a:ext uri="{FF2B5EF4-FFF2-40B4-BE49-F238E27FC236}">
                <a16:creationId xmlns:a16="http://schemas.microsoft.com/office/drawing/2014/main" id="{936B7364-513D-3D8C-B843-FF04AED36847}"/>
              </a:ext>
              <a:ext uri="{C183D7F6-B498-43B3-948B-1728B52AA6E4}">
                <adec:decorative xmlns:adec="http://schemas.microsoft.com/office/drawing/2017/decorative" val="1"/>
              </a:ext>
            </a:extLst>
          </p:cNvPr>
          <p:cNvSpPr/>
          <p:nvPr userDrawn="1"/>
        </p:nvSpPr>
        <p:spPr>
          <a:xfrm>
            <a:off x="7423608" y="1964946"/>
            <a:ext cx="839827" cy="581675"/>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Glasses outline">
            <a:extLst>
              <a:ext uri="{FF2B5EF4-FFF2-40B4-BE49-F238E27FC236}">
                <a16:creationId xmlns:a16="http://schemas.microsoft.com/office/drawing/2014/main" id="{3CF1B34A-57B9-12B8-639A-D7E23476AA5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538092" y="1964946"/>
            <a:ext cx="627661" cy="590024"/>
          </a:xfrm>
          <a:prstGeom prst="rect">
            <a:avLst/>
          </a:prstGeom>
        </p:spPr>
      </p:pic>
      <p:sp>
        <p:nvSpPr>
          <p:cNvPr id="23" name="Title 1">
            <a:extLst>
              <a:ext uri="{FF2B5EF4-FFF2-40B4-BE49-F238E27FC236}">
                <a16:creationId xmlns:a16="http://schemas.microsoft.com/office/drawing/2014/main" id="{6A4A5572-3136-EB5E-056C-83DAB98014E2}"/>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read a word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25" name="Content Placeholder 3">
            <a:extLst>
              <a:ext uri="{FF2B5EF4-FFF2-40B4-BE49-F238E27FC236}">
                <a16:creationId xmlns:a16="http://schemas.microsoft.com/office/drawing/2014/main" id="{3182014F-9A9A-A9F9-C748-6353230F9681}"/>
              </a:ext>
            </a:extLst>
          </p:cNvPr>
          <p:cNvSpPr txBox="1">
            <a:spLocks/>
          </p:cNvSpPr>
          <p:nvPr/>
        </p:nvSpPr>
        <p:spPr>
          <a:xfrm>
            <a:off x="6696974"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den</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rid</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mad</a:t>
            </a:r>
          </a:p>
        </p:txBody>
      </p:sp>
      <p:sp>
        <p:nvSpPr>
          <p:cNvPr id="30" name="Rounded Rectangle 69">
            <a:extLst>
              <a:ext uri="{FF2B5EF4-FFF2-40B4-BE49-F238E27FC236}">
                <a16:creationId xmlns:a16="http://schemas.microsoft.com/office/drawing/2014/main" id="{9390D6BB-FA42-E9DB-587A-01C7B6FF1A5E}"/>
              </a:ext>
              <a:ext uri="{C183D7F6-B498-43B3-948B-1728B52AA6E4}">
                <adec:decorative xmlns:adec="http://schemas.microsoft.com/office/drawing/2017/decorative" val="1"/>
              </a:ext>
            </a:extLst>
          </p:cNvPr>
          <p:cNvSpPr/>
          <p:nvPr userDrawn="1"/>
        </p:nvSpPr>
        <p:spPr>
          <a:xfrm>
            <a:off x="10028390" y="1950277"/>
            <a:ext cx="800799" cy="590023"/>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Graphic 30" descr="Pencil outline">
            <a:extLst>
              <a:ext uri="{FF2B5EF4-FFF2-40B4-BE49-F238E27FC236}">
                <a16:creationId xmlns:a16="http://schemas.microsoft.com/office/drawing/2014/main" id="{0CD15AD4-1658-E044-D725-BACD96EEA581}"/>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204465" y="2015111"/>
            <a:ext cx="447584" cy="447584"/>
          </a:xfrm>
          <a:prstGeom prst="rect">
            <a:avLst/>
          </a:prstGeom>
        </p:spPr>
      </p:pic>
      <p:sp>
        <p:nvSpPr>
          <p:cNvPr id="24" name="Title 1">
            <a:extLst>
              <a:ext uri="{FF2B5EF4-FFF2-40B4-BE49-F238E27FC236}">
                <a16:creationId xmlns:a16="http://schemas.microsoft.com/office/drawing/2014/main" id="{243F9353-4476-7768-8A18-5FE00BE9DAA8}"/>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spell a word </a:t>
            </a:r>
            <a:b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br>
            <a:endParaRPr kumimoji="0" lang="en-US" sz="2800" b="1"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pic>
        <p:nvPicPr>
          <p:cNvPr id="3" name="Picture 2" descr="dad">
            <a:extLst>
              <a:ext uri="{FF2B5EF4-FFF2-40B4-BE49-F238E27FC236}">
                <a16:creationId xmlns:a16="http://schemas.microsoft.com/office/drawing/2014/main" id="{6D1661B8-03DB-E9C6-BA02-08BE899EB69C}"/>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155447" y="3351127"/>
            <a:ext cx="974346" cy="974346"/>
          </a:xfrm>
          <a:prstGeom prst="rect">
            <a:avLst/>
          </a:prstGeom>
        </p:spPr>
      </p:pic>
      <p:pic>
        <p:nvPicPr>
          <p:cNvPr id="5" name="Picture 4" descr="sad">
            <a:extLst>
              <a:ext uri="{FF2B5EF4-FFF2-40B4-BE49-F238E27FC236}">
                <a16:creationId xmlns:a16="http://schemas.microsoft.com/office/drawing/2014/main" id="{BE02F623-6D72-C4A5-0854-27FC0A8D6CA0}"/>
              </a:ext>
            </a:extLst>
          </p:cNvPr>
          <p:cNvPicPr>
            <a:picLocks noChangeAspect="1"/>
          </p:cNvPicPr>
          <p:nvPr/>
        </p:nvPicPr>
        <p:blipFill>
          <a:blip r:embed="rId11">
            <a:extLst>
              <a:ext uri="{28A0092B-C50C-407E-A947-70E740481C1C}">
                <a14:useLocalDpi xmlns:a14="http://schemas.microsoft.com/office/drawing/2010/main" val="0"/>
              </a:ext>
            </a:extLst>
          </a:blip>
          <a:srcRect/>
          <a:stretch/>
        </p:blipFill>
        <p:spPr>
          <a:xfrm>
            <a:off x="10155447" y="4325473"/>
            <a:ext cx="969496" cy="969496"/>
          </a:xfrm>
          <a:prstGeom prst="rect">
            <a:avLst/>
          </a:prstGeom>
        </p:spPr>
      </p:pic>
      <p:pic>
        <p:nvPicPr>
          <p:cNvPr id="10" name="Picture 9" descr="hid">
            <a:extLst>
              <a:ext uri="{FF2B5EF4-FFF2-40B4-BE49-F238E27FC236}">
                <a16:creationId xmlns:a16="http://schemas.microsoft.com/office/drawing/2014/main" id="{58469D08-A02D-C3B3-810A-822647B93786}"/>
              </a:ext>
            </a:extLst>
          </p:cNvPr>
          <p:cNvPicPr>
            <a:picLocks noChangeAspect="1"/>
          </p:cNvPicPr>
          <p:nvPr/>
        </p:nvPicPr>
        <p:blipFill>
          <a:blip r:embed="rId12">
            <a:extLst>
              <a:ext uri="{28A0092B-C50C-407E-A947-70E740481C1C}">
                <a14:useLocalDpi xmlns:a14="http://schemas.microsoft.com/office/drawing/2010/main" val="0"/>
              </a:ext>
            </a:extLst>
          </a:blip>
          <a:srcRect/>
          <a:stretch/>
        </p:blipFill>
        <p:spPr>
          <a:xfrm>
            <a:off x="10044916" y="5213800"/>
            <a:ext cx="1084877" cy="1084877"/>
          </a:xfrm>
          <a:prstGeom prst="rect">
            <a:avLst/>
          </a:prstGeom>
        </p:spPr>
      </p:pic>
    </p:spTree>
    <p:custDataLst>
      <p:tags r:id="rId1"/>
    </p:custDataLst>
    <p:extLst>
      <p:ext uri="{BB962C8B-B14F-4D97-AF65-F5344CB8AC3E}">
        <p14:creationId xmlns:p14="http://schemas.microsoft.com/office/powerpoint/2010/main" val="2401140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4D5D5D-1E5D-2818-2A98-876D3A38419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38 Check</a:t>
            </a:r>
            <a:r>
              <a:rPr lang="en-AU" sz="800" baseline="0">
                <a:solidFill>
                  <a:schemeClr val="bg1">
                    <a:lumMod val="95000"/>
                  </a:schemeClr>
                </a:solidFill>
              </a:rPr>
              <a:t> for understanding</a:t>
            </a:r>
            <a:endParaRPr lang="en-AU" sz="800">
              <a:solidFill>
                <a:schemeClr val="bg1">
                  <a:lumMod val="95000"/>
                </a:schemeClr>
              </a:solidFill>
            </a:endParaRPr>
          </a:p>
        </p:txBody>
      </p:sp>
      <p:pic>
        <p:nvPicPr>
          <p:cNvPr id="3" name="Picture 2" descr="Student sheet 2.5">
            <a:extLst>
              <a:ext uri="{FF2B5EF4-FFF2-40B4-BE49-F238E27FC236}">
                <a16:creationId xmlns:a16="http://schemas.microsoft.com/office/drawing/2014/main" id="{1825C2BD-668D-1B47-A307-4478F57E8F9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65979" y="450402"/>
            <a:ext cx="4060839" cy="5711740"/>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41505492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555A28A5-E14B-74E9-EB44-9FE84DF94E0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39 You</a:t>
            </a:r>
            <a:r>
              <a:rPr lang="en-AU" sz="800" baseline="0">
                <a:solidFill>
                  <a:schemeClr val="bg1">
                    <a:lumMod val="95000"/>
                  </a:schemeClr>
                </a:solidFill>
              </a:rPr>
              <a:t> do</a:t>
            </a:r>
            <a:endParaRPr lang="en-AU" sz="800">
              <a:solidFill>
                <a:schemeClr val="bg1">
                  <a:lumMod val="95000"/>
                </a:schemeClr>
              </a:solidFill>
            </a:endParaRPr>
          </a:p>
        </p:txBody>
      </p:sp>
      <p:pic>
        <p:nvPicPr>
          <p:cNvPr id="2" name="Graphic 7" descr="Social network outline">
            <a:extLst>
              <a:ext uri="{FF2B5EF4-FFF2-40B4-BE49-F238E27FC236}">
                <a16:creationId xmlns:a16="http://schemas.microsoft.com/office/drawing/2014/main" id="{32F9E39C-FFA8-9449-A9FD-F679C262B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4" name="Title 1">
            <a:extLst>
              <a:ext uri="{FF2B5EF4-FFF2-40B4-BE49-F238E27FC236}">
                <a16:creationId xmlns:a16="http://schemas.microsoft.com/office/drawing/2014/main" id="{DA3D3666-F224-9147-BD4A-2407C6B422E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A0CAD030-AEF6-2849-9D32-3E77910D8F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5" name="Title 1">
            <a:extLst>
              <a:ext uri="{FF2B5EF4-FFF2-40B4-BE49-F238E27FC236}">
                <a16:creationId xmlns:a16="http://schemas.microsoft.com/office/drawing/2014/main" id="{7587482E-8EA7-9A4B-8BB0-82C19620E538}"/>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349643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A3956CCC-8E85-D4F5-15F9-E2B0B401D27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4 Review</a:t>
            </a: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r</a:t>
            </a:r>
            <a:endParaRPr lang="en-AU" sz="17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n</a:t>
            </a:r>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e</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m</a:t>
            </a:r>
            <a:endParaRPr lang="en-AU" sz="252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err="1">
                <a:solidFill>
                  <a:srgbClr val="4557AD"/>
                </a:solidFill>
                <a:latin typeface="Tenorite" pitchFamily="2" charset="0"/>
                <a:cs typeface="Arial"/>
              </a:rPr>
              <a:t>i</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h</a:t>
            </a:r>
            <a:endParaRPr lang="en-AU" sz="1750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3E9E21-DADE-9508-039E-0E7B1E9144E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40 End of presentation</a:t>
            </a:r>
          </a:p>
        </p:txBody>
      </p:sp>
    </p:spTree>
    <p:custDataLst>
      <p:tags r:id="rId1"/>
    </p:custDataLst>
    <p:extLst>
      <p:ext uri="{BB962C8B-B14F-4D97-AF65-F5344CB8AC3E}">
        <p14:creationId xmlns:p14="http://schemas.microsoft.com/office/powerpoint/2010/main" val="3837448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09CC08-315C-4CD2-31A9-E550B629136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5 Review</a:t>
            </a:r>
          </a:p>
        </p:txBody>
      </p:sp>
      <p:pic>
        <p:nvPicPr>
          <p:cNvPr id="9" name="Graphic 8" descr="Pencil outline">
            <a:extLst>
              <a:ext uri="{FF2B5EF4-FFF2-40B4-BE49-F238E27FC236}">
                <a16:creationId xmlns:a16="http://schemas.microsoft.com/office/drawing/2014/main" id="{BAB17E1B-9F9A-80C5-1A7D-672B574A0C9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5560245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6E132AD-2438-8BA1-82DE-40B21FFB697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6 Review</a:t>
            </a:r>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rim   him   hen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82CBF5-494E-3C83-0CF5-7191C5DEC3C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7 Review</a:t>
            </a:r>
          </a:p>
        </p:txBody>
      </p:sp>
      <p:pic>
        <p:nvPicPr>
          <p:cNvPr id="3" name="Picture 2" descr="hen">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895421" y="1948367"/>
            <a:ext cx="2933971" cy="2941306"/>
          </a:xfrm>
          <a:prstGeom prst="rect">
            <a:avLst/>
          </a:prstGeom>
        </p:spPr>
      </p:pic>
      <p:pic>
        <p:nvPicPr>
          <p:cNvPr id="4" name="Picture 3" descr="hem">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886496" y="1987589"/>
            <a:ext cx="2419007" cy="2720441"/>
          </a:xfrm>
          <a:prstGeom prst="rect">
            <a:avLst/>
          </a:prstGeom>
        </p:spPr>
      </p:pic>
      <p:pic>
        <p:nvPicPr>
          <p:cNvPr id="7" name="Picture 6" descr="rim">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362607" y="2235334"/>
            <a:ext cx="2920337" cy="2367373"/>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9B093D-6EB8-1F4E-3A2A-2418EBBF93F5}"/>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8 Review</a:t>
            </a:r>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the    my    to    is</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24D38D-47A5-0E2A-A17D-C39389C85A1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9 Review</a:t>
            </a:r>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My rat is in the hem.</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lS4Wz2mR"/>
  <p:tag name="ARTICULATE_PROJECT_OPEN" val="0"/>
  <p:tag name="ARTICULATE_SLIDE_COUNT" val="3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Props1.xml><?xml version="1.0" encoding="utf-8"?>
<ds:datastoreItem xmlns:ds="http://schemas.openxmlformats.org/officeDocument/2006/customXml" ds:itemID="{C09C24EF-03F8-49E7-A52E-47F23592E756}">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34B6B44C-FE25-47D4-AD61-028CF4DE9483}">
  <ds:schemaRefs>
    <ds:schemaRef ds:uri="http://purl.org/dc/dcmitype/"/>
    <ds:schemaRef ds:uri="64eff3df-e3d6-48ed-978f-45ff25640900"/>
    <ds:schemaRef ds:uri="ff236c08-9611-4854-a4bb-16d44b7327b6"/>
    <ds:schemaRef ds:uri="http://purl.org/dc/elements/1.1/"/>
    <ds:schemaRef ds:uri="http://www.w3.org/XML/1998/namespace"/>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631</TotalTime>
  <Words>4119</Words>
  <Application>Microsoft Office PowerPoint</Application>
  <PresentationFormat>Widescreen</PresentationFormat>
  <Paragraphs>584</Paragraphs>
  <Slides>40</Slides>
  <Notes>39</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40</vt:i4>
      </vt:variant>
    </vt:vector>
  </HeadingPairs>
  <TitlesOfParts>
    <vt:vector size="51" baseType="lpstr">
      <vt:lpstr>Aptos</vt:lpstr>
      <vt:lpstr>Aptos Display</vt:lpstr>
      <vt:lpstr>Arial</vt:lpstr>
      <vt:lpstr>Calibri</vt:lpstr>
      <vt:lpstr>Calibri Light</vt:lpstr>
      <vt:lpstr>Symbol</vt:lpstr>
      <vt:lpstr>Tenorite</vt:lpstr>
      <vt:lpstr>Times New Roman</vt:lpstr>
      <vt:lpstr>Verdana</vt:lpstr>
      <vt:lpstr>1_Office Theme</vt:lpstr>
      <vt:lpstr>Office Theme</vt:lpstr>
      <vt:lpstr>Explicit teaching</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End of review, start of SSP lesson</vt:lpstr>
      <vt:lpstr>Slide 12 Phonemic awareness</vt:lpstr>
      <vt:lpstr>Slide 13 Phonemic awareness</vt:lpstr>
      <vt:lpstr>Learning intention</vt:lpstr>
      <vt:lpstr>Slide 15 I do</vt:lpstr>
      <vt:lpstr>Slide 16 We do</vt:lpstr>
      <vt:lpstr>Slide 17 I do</vt:lpstr>
      <vt:lpstr>Slide 18 We do</vt:lpstr>
      <vt:lpstr>Slide 19 I do read</vt:lpstr>
      <vt:lpstr>Slide 20 I do read</vt:lpstr>
      <vt:lpstr>Slide 21 I do read</vt:lpstr>
      <vt:lpstr>Slide 22 We do read</vt:lpstr>
      <vt:lpstr>Slide 23 We do read</vt:lpstr>
      <vt:lpstr>Slide 24 We do read</vt:lpstr>
      <vt:lpstr>Slide 25 I do write</vt:lpstr>
      <vt:lpstr>Slide 26 I do write</vt:lpstr>
      <vt:lpstr>Slide 27 I do write</vt:lpstr>
      <vt:lpstr>Slide 28 We do write</vt:lpstr>
      <vt:lpstr>Slide 29 We do write</vt:lpstr>
      <vt:lpstr>Slide 30 We do write</vt:lpstr>
      <vt:lpstr>Slide 31 I do read write</vt:lpstr>
      <vt:lpstr>Slide 32 We do read write</vt:lpstr>
      <vt:lpstr>Slide 33 I do read</vt:lpstr>
      <vt:lpstr>Slide 34 We do read</vt:lpstr>
      <vt:lpstr>Slide 35 I do write</vt:lpstr>
      <vt:lpstr>Slide 36 We do write</vt:lpstr>
      <vt:lpstr>Slide 37 Check for understanding</vt:lpstr>
      <vt:lpstr>Slide 38 Check for understanding</vt:lpstr>
      <vt:lpstr>Slide 39 You do</vt:lpstr>
      <vt:lpstr>Slide 40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1</cp:revision>
  <dcterms:created xsi:type="dcterms:W3CDTF">2021-01-11T06:19:08Z</dcterms:created>
  <dcterms:modified xsi:type="dcterms:W3CDTF">2025-02-05T22:08:29Z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5FE680FC-60E6-4851-AD8C-F061EDCC2D10</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1.5_feedback batch 1</vt:lpwstr>
  </property>
</Properties>
</file>