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2.xml" ContentType="application/vnd.openxmlformats-officedocument.theme+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theme/theme3.xml" ContentType="application/vnd.openxmlformats-officedocument.theme+xml"/>
  <Override PartName="/ppt/tags/tag17.xml" ContentType="application/vnd.openxmlformats-officedocument.presentationml.tags+xml"/>
  <Override PartName="/ppt/tags/tag18.xml" ContentType="application/vnd.openxmlformats-officedocument.presentationml.tags+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9.xml" ContentType="application/vnd.openxmlformats-officedocument.presentationml.tags+xml"/>
  <Override PartName="/ppt/notesSlides/notesSlide14.xml" ContentType="application/vnd.openxmlformats-officedocument.presentationml.notesSlide+xml"/>
  <Override PartName="/ppt/tags/tag20.xml" ContentType="application/vnd.openxmlformats-officedocument.presentationml.tags+xml"/>
  <Override PartName="/ppt/notesSlides/notesSlide15.xml" ContentType="application/vnd.openxmlformats-officedocument.presentationml.notesSlide+xml"/>
  <Override PartName="/ppt/tags/tag21.xml" ContentType="application/vnd.openxmlformats-officedocument.presentationml.tags+xml"/>
  <Override PartName="/ppt/notesSlides/notesSlide16.xml" ContentType="application/vnd.openxmlformats-officedocument.presentationml.notesSlide+xml"/>
  <Override PartName="/ppt/tags/tag22.xml" ContentType="application/vnd.openxmlformats-officedocument.presentationml.tags+xml"/>
  <Override PartName="/ppt/notesSlides/notesSlide17.xml" ContentType="application/vnd.openxmlformats-officedocument.presentationml.notesSlide+xml"/>
  <Override PartName="/ppt/tags/tag23.xml" ContentType="application/vnd.openxmlformats-officedocument.presentationml.tags+xml"/>
  <Override PartName="/ppt/notesSlides/notesSlide18.xml" ContentType="application/vnd.openxmlformats-officedocument.presentationml.notesSlide+xml"/>
  <Override PartName="/ppt/tags/tag24.xml" ContentType="application/vnd.openxmlformats-officedocument.presentationml.tags+xml"/>
  <Override PartName="/ppt/notesSlides/notesSlide19.xml" ContentType="application/vnd.openxmlformats-officedocument.presentationml.notesSlide+xml"/>
  <Override PartName="/ppt/tags/tag25.xml" ContentType="application/vnd.openxmlformats-officedocument.presentationml.tags+xml"/>
  <Override PartName="/ppt/notesSlides/notesSlide20.xml" ContentType="application/vnd.openxmlformats-officedocument.presentationml.notesSlide+xml"/>
  <Override PartName="/ppt/tags/tag26.xml" ContentType="application/vnd.openxmlformats-officedocument.presentationml.tags+xml"/>
  <Override PartName="/ppt/notesSlides/notesSlide21.xml" ContentType="application/vnd.openxmlformats-officedocument.presentationml.notesSlide+xml"/>
  <Override PartName="/ppt/tags/tag27.xml" ContentType="application/vnd.openxmlformats-officedocument.presentationml.tags+xml"/>
  <Override PartName="/ppt/notesSlides/notesSlide22.xml" ContentType="application/vnd.openxmlformats-officedocument.presentationml.notesSlide+xml"/>
  <Override PartName="/ppt/tags/tag28.xml" ContentType="application/vnd.openxmlformats-officedocument.presentationml.tags+xml"/>
  <Override PartName="/ppt/notesSlides/notesSlide23.xml" ContentType="application/vnd.openxmlformats-officedocument.presentationml.notesSlide+xml"/>
  <Override PartName="/ppt/tags/tag29.xml" ContentType="application/vnd.openxmlformats-officedocument.presentationml.tags+xml"/>
  <Override PartName="/ppt/notesSlides/notesSlide24.xml" ContentType="application/vnd.openxmlformats-officedocument.presentationml.notesSlide+xml"/>
  <Override PartName="/ppt/tags/tag30.xml" ContentType="application/vnd.openxmlformats-officedocument.presentationml.tags+xml"/>
  <Override PartName="/ppt/notesSlides/notesSlide25.xml" ContentType="application/vnd.openxmlformats-officedocument.presentationml.notesSlide+xml"/>
  <Override PartName="/ppt/tags/tag31.xml" ContentType="application/vnd.openxmlformats-officedocument.presentationml.tags+xml"/>
  <Override PartName="/ppt/notesSlides/notesSlide26.xml" ContentType="application/vnd.openxmlformats-officedocument.presentationml.notesSlide+xml"/>
  <Override PartName="/ppt/tags/tag32.xml" ContentType="application/vnd.openxmlformats-officedocument.presentationml.tags+xml"/>
  <Override PartName="/ppt/notesSlides/notesSlide27.xml" ContentType="application/vnd.openxmlformats-officedocument.presentationml.notesSlide+xml"/>
  <Override PartName="/ppt/tags/tag33.xml" ContentType="application/vnd.openxmlformats-officedocument.presentationml.tags+xml"/>
  <Override PartName="/ppt/notesSlides/notesSlide28.xml" ContentType="application/vnd.openxmlformats-officedocument.presentationml.notesSlide+xml"/>
  <Override PartName="/ppt/tags/tag34.xml" ContentType="application/vnd.openxmlformats-officedocument.presentationml.tags+xml"/>
  <Override PartName="/ppt/notesSlides/notesSlide29.xml" ContentType="application/vnd.openxmlformats-officedocument.presentationml.notesSlide+xml"/>
  <Override PartName="/ppt/tags/tag35.xml" ContentType="application/vnd.openxmlformats-officedocument.presentationml.tags+xml"/>
  <Override PartName="/ppt/notesSlides/notesSlide30.xml" ContentType="application/vnd.openxmlformats-officedocument.presentationml.notesSlide+xml"/>
  <Override PartName="/ppt/tags/tag36.xml" ContentType="application/vnd.openxmlformats-officedocument.presentationml.tags+xml"/>
  <Override PartName="/ppt/notesSlides/notesSlide31.xml" ContentType="application/vnd.openxmlformats-officedocument.presentationml.notesSlide+xml"/>
  <Override PartName="/ppt/tags/tag37.xml" ContentType="application/vnd.openxmlformats-officedocument.presentationml.tags+xml"/>
  <Override PartName="/ppt/notesSlides/notesSlide32.xml" ContentType="application/vnd.openxmlformats-officedocument.presentationml.notesSlide+xml"/>
  <Override PartName="/ppt/tags/tag38.xml" ContentType="application/vnd.openxmlformats-officedocument.presentationml.tags+xml"/>
  <Override PartName="/ppt/notesSlides/notesSlide33.xml" ContentType="application/vnd.openxmlformats-officedocument.presentationml.notesSlide+xml"/>
  <Override PartName="/ppt/tags/tag39.xml" ContentType="application/vnd.openxmlformats-officedocument.presentationml.tags+xml"/>
  <Override PartName="/ppt/notesSlides/notesSlide34.xml" ContentType="application/vnd.openxmlformats-officedocument.presentationml.notesSlide+xml"/>
  <Override PartName="/ppt/tags/tag40.xml" ContentType="application/vnd.openxmlformats-officedocument.presentationml.tags+xml"/>
  <Override PartName="/ppt/notesSlides/notesSlide35.xml" ContentType="application/vnd.openxmlformats-officedocument.presentationml.notesSlide+xml"/>
  <Override PartName="/ppt/tags/tag41.xml" ContentType="application/vnd.openxmlformats-officedocument.presentationml.tags+xml"/>
  <Override PartName="/ppt/notesSlides/notesSlide36.xml" ContentType="application/vnd.openxmlformats-officedocument.presentationml.notesSlide+xml"/>
  <Override PartName="/ppt/tags/tag42.xml" ContentType="application/vnd.openxmlformats-officedocument.presentationml.tags+xml"/>
  <Override PartName="/ppt/notesSlides/notesSlide37.xml" ContentType="application/vnd.openxmlformats-officedocument.presentationml.notesSlide+xml"/>
  <Override PartName="/ppt/tags/tag43.xml" ContentType="application/vnd.openxmlformats-officedocument.presentationml.tags+xml"/>
  <Override PartName="/ppt/notesSlides/notesSlide38.xml" ContentType="application/vnd.openxmlformats-officedocument.presentationml.notesSlide+xml"/>
  <Override PartName="/ppt/tags/tag44.xml" ContentType="application/vnd.openxmlformats-officedocument.presentationml.tags+xml"/>
  <Override PartName="/ppt/notesSlides/notesSlide39.xml" ContentType="application/vnd.openxmlformats-officedocument.presentationml.notesSlide+xml"/>
  <Override PartName="/ppt/tags/tag45.xml" ContentType="application/vnd.openxmlformats-officedocument.presentationml.tags+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1" r:id="rId5"/>
    <p:sldMasterId id="2147483804" r:id="rId6"/>
  </p:sldMasterIdLst>
  <p:notesMasterIdLst>
    <p:notesMasterId r:id="rId47"/>
  </p:notesMasterIdLst>
  <p:handoutMasterIdLst>
    <p:handoutMasterId r:id="rId48"/>
  </p:handoutMasterIdLst>
  <p:sldIdLst>
    <p:sldId id="520" r:id="rId7"/>
    <p:sldId id="518" r:id="rId8"/>
    <p:sldId id="510" r:id="rId9"/>
    <p:sldId id="509" r:id="rId10"/>
    <p:sldId id="524" r:id="rId11"/>
    <p:sldId id="511" r:id="rId12"/>
    <p:sldId id="512" r:id="rId13"/>
    <p:sldId id="513" r:id="rId14"/>
    <p:sldId id="514" r:id="rId15"/>
    <p:sldId id="515" r:id="rId16"/>
    <p:sldId id="521" r:id="rId17"/>
    <p:sldId id="517" r:id="rId18"/>
    <p:sldId id="519" r:id="rId19"/>
    <p:sldId id="441" r:id="rId20"/>
    <p:sldId id="442" r:id="rId21"/>
    <p:sldId id="443" r:id="rId22"/>
    <p:sldId id="444" r:id="rId23"/>
    <p:sldId id="445" r:id="rId24"/>
    <p:sldId id="466" r:id="rId25"/>
    <p:sldId id="496" r:id="rId26"/>
    <p:sldId id="468" r:id="rId27"/>
    <p:sldId id="469" r:id="rId28"/>
    <p:sldId id="470" r:id="rId29"/>
    <p:sldId id="471" r:id="rId30"/>
    <p:sldId id="472" r:id="rId31"/>
    <p:sldId id="473" r:id="rId32"/>
    <p:sldId id="498" r:id="rId33"/>
    <p:sldId id="475" r:id="rId34"/>
    <p:sldId id="476" r:id="rId35"/>
    <p:sldId id="499" r:id="rId36"/>
    <p:sldId id="478" r:id="rId37"/>
    <p:sldId id="481" r:id="rId38"/>
    <p:sldId id="480" r:id="rId39"/>
    <p:sldId id="504" r:id="rId40"/>
    <p:sldId id="502" r:id="rId41"/>
    <p:sldId id="505" r:id="rId42"/>
    <p:sldId id="449" r:id="rId43"/>
    <p:sldId id="437" r:id="rId44"/>
    <p:sldId id="446" r:id="rId45"/>
    <p:sldId id="448" r:id="rId46"/>
  </p:sldIdLst>
  <p:sldSz cx="12192000" cy="6858000"/>
  <p:notesSz cx="6858000" cy="9144000"/>
  <p:custDataLst>
    <p:tags r:id="rId4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1D3DF46B-767A-D2D4-E3CA-B591AC581DB4}" name="Rebecca McEwan" initials="RM" userId="S::rebecca.mcewan@esa.edu.au::ff810c5d-fc8a-4cb6-9b96-8b31b958f764"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D4388A6-D47C-41B5-82F5-B3417201ADF0}" v="2" dt="2025-02-05T22:04:35.09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4567" autoAdjust="0"/>
    <p:restoredTop sz="78208" autoAdjust="0"/>
  </p:normalViewPr>
  <p:slideViewPr>
    <p:cSldViewPr snapToGrid="0">
      <p:cViewPr varScale="1">
        <p:scale>
          <a:sx n="86" d="100"/>
          <a:sy n="86" d="100"/>
        </p:scale>
        <p:origin x="756" y="102"/>
      </p:cViewPr>
      <p:guideLst>
        <p:guide orient="horz" pos="2160"/>
        <p:guide pos="3840"/>
      </p:guideLst>
    </p:cSldViewPr>
  </p:slideViewPr>
  <p:outlineViewPr>
    <p:cViewPr>
      <p:scale>
        <a:sx n="33" d="100"/>
        <a:sy n="33" d="100"/>
      </p:scale>
      <p:origin x="0" y="-294"/>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slide" Target="slides/slide33.xml"/><Relationship Id="rId21" Type="http://schemas.openxmlformats.org/officeDocument/2006/relationships/slide" Target="slides/slide15.xml"/><Relationship Id="rId34" Type="http://schemas.openxmlformats.org/officeDocument/2006/relationships/slide" Target="slides/slide28.xml"/><Relationship Id="rId42" Type="http://schemas.openxmlformats.org/officeDocument/2006/relationships/slide" Target="slides/slide36.xml"/><Relationship Id="rId47" Type="http://schemas.openxmlformats.org/officeDocument/2006/relationships/notesMaster" Target="notesMasters/notesMaster1.xml"/><Relationship Id="rId50" Type="http://schemas.openxmlformats.org/officeDocument/2006/relationships/presProps" Target="presProps.xml"/><Relationship Id="rId55" Type="http://schemas.microsoft.com/office/2015/10/relationships/revisionInfo" Target="revisionInfo.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slide" Target="slides/slide26.xml"/><Relationship Id="rId37" Type="http://schemas.openxmlformats.org/officeDocument/2006/relationships/slide" Target="slides/slide31.xml"/><Relationship Id="rId40" Type="http://schemas.openxmlformats.org/officeDocument/2006/relationships/slide" Target="slides/slide34.xml"/><Relationship Id="rId45" Type="http://schemas.openxmlformats.org/officeDocument/2006/relationships/slide" Target="slides/slide39.xml"/><Relationship Id="rId53" Type="http://schemas.openxmlformats.org/officeDocument/2006/relationships/tableStyles" Target="tableStyles.xml"/><Relationship Id="rId5" Type="http://schemas.openxmlformats.org/officeDocument/2006/relationships/slideMaster" Target="slideMasters/slideMaster2.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slide" Target="slides/slide25.xml"/><Relationship Id="rId44" Type="http://schemas.openxmlformats.org/officeDocument/2006/relationships/slide" Target="slides/slide38.xml"/><Relationship Id="rId52"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slide" Target="slides/slide29.xml"/><Relationship Id="rId43" Type="http://schemas.openxmlformats.org/officeDocument/2006/relationships/slide" Target="slides/slide37.xml"/><Relationship Id="rId48" Type="http://schemas.openxmlformats.org/officeDocument/2006/relationships/handoutMaster" Target="handoutMasters/handoutMaster1.xml"/><Relationship Id="rId56" Type="http://schemas.microsoft.com/office/2018/10/relationships/authors" Target="authors.xml"/><Relationship Id="rId8" Type="http://schemas.openxmlformats.org/officeDocument/2006/relationships/slide" Target="slides/slide2.xml"/><Relationship Id="rId51"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slide" Target="slides/slide27.xml"/><Relationship Id="rId38" Type="http://schemas.openxmlformats.org/officeDocument/2006/relationships/slide" Target="slides/slide32.xml"/><Relationship Id="rId46" Type="http://schemas.openxmlformats.org/officeDocument/2006/relationships/slide" Target="slides/slide40.xml"/><Relationship Id="rId20" Type="http://schemas.openxmlformats.org/officeDocument/2006/relationships/slide" Target="slides/slide14.xml"/><Relationship Id="rId41" Type="http://schemas.openxmlformats.org/officeDocument/2006/relationships/slide" Target="slides/slide35.xml"/><Relationship Id="rId54"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slide" Target="slides/slide30.xml"/><Relationship Id="rId49" Type="http://schemas.openxmlformats.org/officeDocument/2006/relationships/tags" Target="tags/tag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errie Shanahan" userId="ae473d9f-76e9-476f-892f-2674ea963afc" providerId="ADAL" clId="{87A9D596-DF0B-4882-8333-58C633AB0E2D}"/>
    <pc:docChg chg="custSel modSld modMainMaster">
      <pc:chgData name="Kerrie Shanahan" userId="ae473d9f-76e9-476f-892f-2674ea963afc" providerId="ADAL" clId="{87A9D596-DF0B-4882-8333-58C633AB0E2D}" dt="2024-09-25T02:19:10.891" v="95" actId="255"/>
      <pc:docMkLst>
        <pc:docMk/>
      </pc:docMkLst>
      <pc:sldChg chg="modNotesTx">
        <pc:chgData name="Kerrie Shanahan" userId="ae473d9f-76e9-476f-892f-2674ea963afc" providerId="ADAL" clId="{87A9D596-DF0B-4882-8333-58C633AB0E2D}" dt="2024-09-16T02:27:16.961" v="0"/>
        <pc:sldMkLst>
          <pc:docMk/>
          <pc:sldMk cId="4263359036" sldId="418"/>
        </pc:sldMkLst>
      </pc:sldChg>
      <pc:sldChg chg="modNotesTx">
        <pc:chgData name="Kerrie Shanahan" userId="ae473d9f-76e9-476f-892f-2674ea963afc" providerId="ADAL" clId="{87A9D596-DF0B-4882-8333-58C633AB0E2D}" dt="2024-09-16T02:27:45.681" v="2" actId="20577"/>
        <pc:sldMkLst>
          <pc:docMk/>
          <pc:sldMk cId="3790191868" sldId="442"/>
        </pc:sldMkLst>
      </pc:sldChg>
      <pc:sldChg chg="modSp mod modNotesTx">
        <pc:chgData name="Kerrie Shanahan" userId="ae473d9f-76e9-476f-892f-2674ea963afc" providerId="ADAL" clId="{87A9D596-DF0B-4882-8333-58C633AB0E2D}" dt="2024-09-25T02:19:10.891" v="95" actId="255"/>
        <pc:sldMkLst>
          <pc:docMk/>
          <pc:sldMk cId="240114052" sldId="449"/>
        </pc:sldMkLst>
      </pc:sldChg>
      <pc:sldChg chg="modNotesTx">
        <pc:chgData name="Kerrie Shanahan" userId="ae473d9f-76e9-476f-892f-2674ea963afc" providerId="ADAL" clId="{87A9D596-DF0B-4882-8333-58C633AB0E2D}" dt="2024-09-16T02:28:17.254" v="4" actId="20577"/>
        <pc:sldMkLst>
          <pc:docMk/>
          <pc:sldMk cId="3461911102" sldId="469"/>
        </pc:sldMkLst>
      </pc:sldChg>
      <pc:sldChg chg="modNotesTx">
        <pc:chgData name="Kerrie Shanahan" userId="ae473d9f-76e9-476f-892f-2674ea963afc" providerId="ADAL" clId="{87A9D596-DF0B-4882-8333-58C633AB0E2D}" dt="2024-09-16T03:58:18.183" v="6" actId="20577"/>
        <pc:sldMkLst>
          <pc:docMk/>
          <pc:sldMk cId="3868218024" sldId="470"/>
        </pc:sldMkLst>
      </pc:sldChg>
      <pc:sldChg chg="modNotesTx">
        <pc:chgData name="Kerrie Shanahan" userId="ae473d9f-76e9-476f-892f-2674ea963afc" providerId="ADAL" clId="{87A9D596-DF0B-4882-8333-58C633AB0E2D}" dt="2024-09-16T03:58:24.290" v="8" actId="20577"/>
        <pc:sldMkLst>
          <pc:docMk/>
          <pc:sldMk cId="2325795097" sldId="471"/>
        </pc:sldMkLst>
      </pc:sldChg>
      <pc:sldChg chg="mod modClrScheme chgLayout modNotesTx">
        <pc:chgData name="Kerrie Shanahan" userId="ae473d9f-76e9-476f-892f-2674ea963afc" providerId="ADAL" clId="{87A9D596-DF0B-4882-8333-58C633AB0E2D}" dt="2024-09-16T04:26:23.606" v="78" actId="700"/>
        <pc:sldMkLst>
          <pc:docMk/>
          <pc:sldMk cId="908412850" sldId="475"/>
        </pc:sldMkLst>
      </pc:sldChg>
      <pc:sldChg chg="mod modClrScheme chgLayout modNotesTx">
        <pc:chgData name="Kerrie Shanahan" userId="ae473d9f-76e9-476f-892f-2674ea963afc" providerId="ADAL" clId="{87A9D596-DF0B-4882-8333-58C633AB0E2D}" dt="2024-09-16T04:26:30.224" v="79" actId="700"/>
        <pc:sldMkLst>
          <pc:docMk/>
          <pc:sldMk cId="1716554648" sldId="476"/>
        </pc:sldMkLst>
      </pc:sldChg>
      <pc:sldChg chg="modNotesTx">
        <pc:chgData name="Kerrie Shanahan" userId="ae473d9f-76e9-476f-892f-2674ea963afc" providerId="ADAL" clId="{87A9D596-DF0B-4882-8333-58C633AB0E2D}" dt="2024-09-16T06:08:13.879" v="90" actId="20577"/>
        <pc:sldMkLst>
          <pc:docMk/>
          <pc:sldMk cId="2664320030" sldId="478"/>
        </pc:sldMkLst>
      </pc:sldChg>
      <pc:sldChg chg="mod modClrScheme chgLayout modNotesTx">
        <pc:chgData name="Kerrie Shanahan" userId="ae473d9f-76e9-476f-892f-2674ea963afc" providerId="ADAL" clId="{87A9D596-DF0B-4882-8333-58C633AB0E2D}" dt="2024-09-16T04:08:08.991" v="48" actId="700"/>
        <pc:sldMkLst>
          <pc:docMk/>
          <pc:sldMk cId="1559763415" sldId="481"/>
        </pc:sldMkLst>
      </pc:sldChg>
      <pc:sldChg chg="mod modClrScheme chgLayout modNotesTx">
        <pc:chgData name="Kerrie Shanahan" userId="ae473d9f-76e9-476f-892f-2674ea963afc" providerId="ADAL" clId="{87A9D596-DF0B-4882-8333-58C633AB0E2D}" dt="2024-09-16T04:26:37.942" v="80" actId="700"/>
        <pc:sldMkLst>
          <pc:docMk/>
          <pc:sldMk cId="2230884598" sldId="499"/>
        </pc:sldMkLst>
      </pc:sldChg>
      <pc:sldChg chg="mod modClrScheme chgLayout">
        <pc:chgData name="Kerrie Shanahan" userId="ae473d9f-76e9-476f-892f-2674ea963afc" providerId="ADAL" clId="{87A9D596-DF0B-4882-8333-58C633AB0E2D}" dt="2024-09-16T04:30:08.052" v="81" actId="700"/>
        <pc:sldMkLst>
          <pc:docMk/>
          <pc:sldMk cId="3426776120" sldId="502"/>
        </pc:sldMkLst>
      </pc:sldChg>
      <pc:sldChg chg="modNotesTx">
        <pc:chgData name="Kerrie Shanahan" userId="ae473d9f-76e9-476f-892f-2674ea963afc" providerId="ADAL" clId="{87A9D596-DF0B-4882-8333-58C633AB0E2D}" dt="2024-09-16T04:02:32.721" v="27" actId="20577"/>
        <pc:sldMkLst>
          <pc:docMk/>
          <pc:sldMk cId="945680467" sldId="504"/>
        </pc:sldMkLst>
      </pc:sldChg>
      <pc:sldChg chg="mod modClrScheme chgLayout modNotesTx">
        <pc:chgData name="Kerrie Shanahan" userId="ae473d9f-76e9-476f-892f-2674ea963afc" providerId="ADAL" clId="{87A9D596-DF0B-4882-8333-58C633AB0E2D}" dt="2024-09-16T04:30:18.904" v="82" actId="700"/>
        <pc:sldMkLst>
          <pc:docMk/>
          <pc:sldMk cId="48479127" sldId="505"/>
        </pc:sldMkLst>
      </pc:sldChg>
      <pc:sldMasterChg chg="addSldLayout modSldLayout">
        <pc:chgData name="Kerrie Shanahan" userId="ae473d9f-76e9-476f-892f-2674ea963afc" providerId="ADAL" clId="{87A9D596-DF0B-4882-8333-58C633AB0E2D}" dt="2024-09-16T04:26:09.450" v="77"/>
        <pc:sldMasterMkLst>
          <pc:docMk/>
          <pc:sldMasterMk cId="2172787928" sldId="2147483708"/>
        </pc:sldMasterMkLst>
        <pc:sldLayoutChg chg="addSp delSp modSp add mod modTransition">
          <pc:chgData name="Kerrie Shanahan" userId="ae473d9f-76e9-476f-892f-2674ea963afc" providerId="ADAL" clId="{87A9D596-DF0B-4882-8333-58C633AB0E2D}" dt="2024-09-16T04:10:53.630" v="64"/>
          <pc:sldLayoutMkLst>
            <pc:docMk/>
            <pc:sldMasterMk cId="2172787928" sldId="2147483708"/>
            <pc:sldLayoutMk cId="3374648148" sldId="2147483781"/>
          </pc:sldLayoutMkLst>
        </pc:sldLayoutChg>
        <pc:sldLayoutChg chg="addSp delSp modSp add mod modTransition">
          <pc:chgData name="Kerrie Shanahan" userId="ae473d9f-76e9-476f-892f-2674ea963afc" providerId="ADAL" clId="{87A9D596-DF0B-4882-8333-58C633AB0E2D}" dt="2024-09-16T04:26:09.450" v="77"/>
          <pc:sldLayoutMkLst>
            <pc:docMk/>
            <pc:sldMasterMk cId="2172787928" sldId="2147483708"/>
            <pc:sldLayoutMk cId="1722187048" sldId="2147483782"/>
          </pc:sldLayoutMkLst>
        </pc:sldLayoutChg>
      </pc:sldMasterChg>
    </pc:docChg>
  </pc:docChgLst>
  <pc:docChgLst>
    <pc:chgData name="Kerrie Shanahan" userId="ae473d9f-76e9-476f-892f-2674ea963afc" providerId="ADAL" clId="{1513DB90-8C2A-4FE2-92CF-788E7BF627C0}"/>
    <pc:docChg chg="custSel delSld modSld modMainMaster">
      <pc:chgData name="Kerrie Shanahan" userId="ae473d9f-76e9-476f-892f-2674ea963afc" providerId="ADAL" clId="{1513DB90-8C2A-4FE2-92CF-788E7BF627C0}" dt="2024-10-01T04:28:40.248" v="262" actId="113"/>
      <pc:docMkLst>
        <pc:docMk/>
      </pc:docMkLst>
      <pc:sldChg chg="del">
        <pc:chgData name="Kerrie Shanahan" userId="ae473d9f-76e9-476f-892f-2674ea963afc" providerId="ADAL" clId="{1513DB90-8C2A-4FE2-92CF-788E7BF627C0}" dt="2024-10-01T01:12:42.220" v="0" actId="47"/>
        <pc:sldMkLst>
          <pc:docMk/>
          <pc:sldMk cId="4263359036" sldId="418"/>
        </pc:sldMkLst>
      </pc:sldChg>
      <pc:sldChg chg="modSp mod">
        <pc:chgData name="Kerrie Shanahan" userId="ae473d9f-76e9-476f-892f-2674ea963afc" providerId="ADAL" clId="{1513DB90-8C2A-4FE2-92CF-788E7BF627C0}" dt="2024-10-01T03:29:16.411" v="134" actId="20577"/>
        <pc:sldMkLst>
          <pc:docMk/>
          <pc:sldMk cId="1652726119" sldId="509"/>
        </pc:sldMkLst>
      </pc:sldChg>
      <pc:sldChg chg="addSp delSp modSp mod modNotesTx">
        <pc:chgData name="Kerrie Shanahan" userId="ae473d9f-76e9-476f-892f-2674ea963afc" providerId="ADAL" clId="{1513DB90-8C2A-4FE2-92CF-788E7BF627C0}" dt="2024-10-01T04:08:41.713" v="254" actId="20577"/>
        <pc:sldMkLst>
          <pc:docMk/>
          <pc:sldMk cId="3580694833" sldId="510"/>
        </pc:sldMkLst>
      </pc:sldChg>
      <pc:sldChg chg="modSp mod modNotesTx">
        <pc:chgData name="Kerrie Shanahan" userId="ae473d9f-76e9-476f-892f-2674ea963afc" providerId="ADAL" clId="{1513DB90-8C2A-4FE2-92CF-788E7BF627C0}" dt="2024-10-01T03:54:02.275" v="239" actId="20577"/>
        <pc:sldMkLst>
          <pc:docMk/>
          <pc:sldMk cId="702303488" sldId="511"/>
        </pc:sldMkLst>
      </pc:sldChg>
      <pc:sldChg chg="modSp mod modNotesTx">
        <pc:chgData name="Kerrie Shanahan" userId="ae473d9f-76e9-476f-892f-2674ea963afc" providerId="ADAL" clId="{1513DB90-8C2A-4FE2-92CF-788E7BF627C0}" dt="2024-10-01T04:28:40.248" v="262" actId="113"/>
        <pc:sldMkLst>
          <pc:docMk/>
          <pc:sldMk cId="2491177883" sldId="512"/>
        </pc:sldMkLst>
      </pc:sldChg>
      <pc:sldChg chg="modSp mod">
        <pc:chgData name="Kerrie Shanahan" userId="ae473d9f-76e9-476f-892f-2674ea963afc" providerId="ADAL" clId="{1513DB90-8C2A-4FE2-92CF-788E7BF627C0}" dt="2024-10-01T03:43:00.305" v="193" actId="20577"/>
        <pc:sldMkLst>
          <pc:docMk/>
          <pc:sldMk cId="1259779433" sldId="514"/>
        </pc:sldMkLst>
      </pc:sldChg>
      <pc:sldChg chg="modNotesTx">
        <pc:chgData name="Kerrie Shanahan" userId="ae473d9f-76e9-476f-892f-2674ea963afc" providerId="ADAL" clId="{1513DB90-8C2A-4FE2-92CF-788E7BF627C0}" dt="2024-10-01T03:52:55.914" v="234" actId="20577"/>
        <pc:sldMkLst>
          <pc:docMk/>
          <pc:sldMk cId="1971552586" sldId="515"/>
        </pc:sldMkLst>
      </pc:sldChg>
      <pc:sldChg chg="modSp mod modNotesTx">
        <pc:chgData name="Kerrie Shanahan" userId="ae473d9f-76e9-476f-892f-2674ea963afc" providerId="ADAL" clId="{1513DB90-8C2A-4FE2-92CF-788E7BF627C0}" dt="2024-10-01T04:28:03.710" v="261" actId="20577"/>
        <pc:sldMkLst>
          <pc:docMk/>
          <pc:sldMk cId="409148390" sldId="520"/>
        </pc:sldMkLst>
      </pc:sldChg>
      <pc:sldMasterChg chg="delSldLayout modSldLayout">
        <pc:chgData name="Kerrie Shanahan" userId="ae473d9f-76e9-476f-892f-2674ea963afc" providerId="ADAL" clId="{1513DB90-8C2A-4FE2-92CF-788E7BF627C0}" dt="2024-10-01T02:22:00.503" v="124" actId="1076"/>
        <pc:sldMasterMkLst>
          <pc:docMk/>
          <pc:sldMasterMk cId="2172787928" sldId="2147483708"/>
        </pc:sldMasterMkLst>
        <pc:sldLayoutChg chg="del">
          <pc:chgData name="Kerrie Shanahan" userId="ae473d9f-76e9-476f-892f-2674ea963afc" providerId="ADAL" clId="{1513DB90-8C2A-4FE2-92CF-788E7BF627C0}" dt="2024-10-01T01:12:42.220" v="0" actId="47"/>
          <pc:sldLayoutMkLst>
            <pc:docMk/>
            <pc:sldMasterMk cId="2172787928" sldId="2147483708"/>
            <pc:sldLayoutMk cId="1787566143" sldId="2147483765"/>
          </pc:sldLayoutMkLst>
        </pc:sldLayoutChg>
        <pc:sldLayoutChg chg="modSp mod">
          <pc:chgData name="Kerrie Shanahan" userId="ae473d9f-76e9-476f-892f-2674ea963afc" providerId="ADAL" clId="{1513DB90-8C2A-4FE2-92CF-788E7BF627C0}" dt="2024-10-01T01:37:36.659" v="10" actId="20577"/>
          <pc:sldLayoutMkLst>
            <pc:docMk/>
            <pc:sldMasterMk cId="2172787928" sldId="2147483708"/>
            <pc:sldLayoutMk cId="1325985555" sldId="2147483783"/>
          </pc:sldLayoutMkLst>
        </pc:sldLayoutChg>
        <pc:sldLayoutChg chg="addSp delSp modSp mod">
          <pc:chgData name="Kerrie Shanahan" userId="ae473d9f-76e9-476f-892f-2674ea963afc" providerId="ADAL" clId="{1513DB90-8C2A-4FE2-92CF-788E7BF627C0}" dt="2024-10-01T02:19:57.852" v="112" actId="1076"/>
          <pc:sldLayoutMkLst>
            <pc:docMk/>
            <pc:sldMasterMk cId="2172787928" sldId="2147483708"/>
            <pc:sldLayoutMk cId="1613826753" sldId="2147483785"/>
          </pc:sldLayoutMkLst>
        </pc:sldLayoutChg>
        <pc:sldLayoutChg chg="addSp delSp modSp mod">
          <pc:chgData name="Kerrie Shanahan" userId="ae473d9f-76e9-476f-892f-2674ea963afc" providerId="ADAL" clId="{1513DB90-8C2A-4FE2-92CF-788E7BF627C0}" dt="2024-10-01T02:22:00.503" v="124" actId="1076"/>
          <pc:sldLayoutMkLst>
            <pc:docMk/>
            <pc:sldMasterMk cId="2172787928" sldId="2147483708"/>
            <pc:sldLayoutMk cId="378283196" sldId="2147483786"/>
          </pc:sldLayoutMkLst>
        </pc:sldLayoutChg>
      </pc:sldMasterChg>
    </pc:docChg>
  </pc:docChgLst>
  <pc:docChgLst>
    <pc:chgData name="Liz Heynes" userId="e5ff50d5-f39a-42f6-9e9f-e790bcc8c38d" providerId="ADAL" clId="{A4E76B3D-6E80-40C3-8CB4-9E15E4D4BD54}"/>
    <pc:docChg chg="undo custSel modSld modMainMaster">
      <pc:chgData name="Liz Heynes" userId="e5ff50d5-f39a-42f6-9e9f-e790bcc8c38d" providerId="ADAL" clId="{A4E76B3D-6E80-40C3-8CB4-9E15E4D4BD54}" dt="2024-11-28T05:14:36.862" v="1393"/>
      <pc:docMkLst>
        <pc:docMk/>
      </pc:docMkLst>
      <pc:sldChg chg="addSp modSp mod">
        <pc:chgData name="Liz Heynes" userId="e5ff50d5-f39a-42f6-9e9f-e790bcc8c38d" providerId="ADAL" clId="{A4E76B3D-6E80-40C3-8CB4-9E15E4D4BD54}" dt="2024-11-28T00:44:41.151" v="1385" actId="13244"/>
        <pc:sldMkLst>
          <pc:docMk/>
          <pc:sldMk cId="4150549256" sldId="437"/>
        </pc:sldMkLst>
        <pc:spChg chg="add mod">
          <ac:chgData name="Liz Heynes" userId="e5ff50d5-f39a-42f6-9e9f-e790bcc8c38d" providerId="ADAL" clId="{A4E76B3D-6E80-40C3-8CB4-9E15E4D4BD54}" dt="2024-11-28T00:44:41.151" v="1385" actId="13244"/>
          <ac:spMkLst>
            <pc:docMk/>
            <pc:sldMk cId="4150549256" sldId="437"/>
            <ac:spMk id="2" creationId="{1D35F113-06A7-B980-B084-09FDA016C408}"/>
          </ac:spMkLst>
        </pc:spChg>
        <pc:picChg chg="mod">
          <ac:chgData name="Liz Heynes" userId="e5ff50d5-f39a-42f6-9e9f-e790bcc8c38d" providerId="ADAL" clId="{A4E76B3D-6E80-40C3-8CB4-9E15E4D4BD54}" dt="2024-11-27T23:51:33.101" v="485" actId="962"/>
          <ac:picMkLst>
            <pc:docMk/>
            <pc:sldMk cId="4150549256" sldId="437"/>
            <ac:picMk id="3" creationId="{1825C2BD-668D-1B47-A307-4478F57E8F9E}"/>
          </ac:picMkLst>
        </pc:picChg>
      </pc:sldChg>
      <pc:sldChg chg="modSp">
        <pc:chgData name="Liz Heynes" userId="e5ff50d5-f39a-42f6-9e9f-e790bcc8c38d" providerId="ADAL" clId="{A4E76B3D-6E80-40C3-8CB4-9E15E4D4BD54}" dt="2024-11-28T00:45:55.463" v="1391" actId="13244"/>
        <pc:sldMkLst>
          <pc:docMk/>
          <pc:sldMk cId="3662316055" sldId="441"/>
        </pc:sldMkLst>
        <pc:spChg chg="mod">
          <ac:chgData name="Liz Heynes" userId="e5ff50d5-f39a-42f6-9e9f-e790bcc8c38d" providerId="ADAL" clId="{A4E76B3D-6E80-40C3-8CB4-9E15E4D4BD54}" dt="2024-11-28T00:45:55.463" v="1391" actId="13244"/>
          <ac:spMkLst>
            <pc:docMk/>
            <pc:sldMk cId="3662316055" sldId="441"/>
            <ac:spMk id="3" creationId="{08C71E8F-868B-F248-BC52-8AE045F1A487}"/>
          </ac:spMkLst>
        </pc:spChg>
        <pc:spChg chg="mod">
          <ac:chgData name="Liz Heynes" userId="e5ff50d5-f39a-42f6-9e9f-e790bcc8c38d" providerId="ADAL" clId="{A4E76B3D-6E80-40C3-8CB4-9E15E4D4BD54}" dt="2024-11-28T00:23:23.886" v="1321" actId="13244"/>
          <ac:spMkLst>
            <pc:docMk/>
            <pc:sldMk cId="3662316055" sldId="441"/>
            <ac:spMk id="4" creationId="{DFA8163B-DA64-924A-B4D9-41EA437843E9}"/>
          </ac:spMkLst>
        </pc:spChg>
      </pc:sldChg>
      <pc:sldChg chg="addSp modSp mod">
        <pc:chgData name="Liz Heynes" userId="e5ff50d5-f39a-42f6-9e9f-e790bcc8c38d" providerId="ADAL" clId="{A4E76B3D-6E80-40C3-8CB4-9E15E4D4BD54}" dt="2024-11-28T00:30:45.767" v="1347" actId="13244"/>
        <pc:sldMkLst>
          <pc:docMk/>
          <pc:sldMk cId="3790191868" sldId="442"/>
        </pc:sldMkLst>
        <pc:spChg chg="add mod">
          <ac:chgData name="Liz Heynes" userId="e5ff50d5-f39a-42f6-9e9f-e790bcc8c38d" providerId="ADAL" clId="{A4E76B3D-6E80-40C3-8CB4-9E15E4D4BD54}" dt="2024-11-28T00:30:41.215" v="1346" actId="13244"/>
          <ac:spMkLst>
            <pc:docMk/>
            <pc:sldMk cId="3790191868" sldId="442"/>
            <ac:spMk id="2" creationId="{A3C99E08-BB02-0924-2C83-C49CED4161B1}"/>
          </ac:spMkLst>
        </pc:spChg>
        <pc:spChg chg="mod">
          <ac:chgData name="Liz Heynes" userId="e5ff50d5-f39a-42f6-9e9f-e790bcc8c38d" providerId="ADAL" clId="{A4E76B3D-6E80-40C3-8CB4-9E15E4D4BD54}" dt="2024-11-28T00:30:45.767" v="1347" actId="13244"/>
          <ac:spMkLst>
            <pc:docMk/>
            <pc:sldMk cId="3790191868" sldId="442"/>
            <ac:spMk id="5" creationId="{E626F6B6-4043-C0F1-8576-C5DDF11E02A1}"/>
          </ac:spMkLst>
        </pc:spChg>
        <pc:spChg chg="mod">
          <ac:chgData name="Liz Heynes" userId="e5ff50d5-f39a-42f6-9e9f-e790bcc8c38d" providerId="ADAL" clId="{A4E76B3D-6E80-40C3-8CB4-9E15E4D4BD54}" dt="2024-11-27T23:41:54.246" v="427" actId="962"/>
          <ac:spMkLst>
            <pc:docMk/>
            <pc:sldMk cId="3790191868" sldId="442"/>
            <ac:spMk id="13" creationId="{FD3E847A-5F92-3141-BCE5-781F3CE6505D}"/>
          </ac:spMkLst>
        </pc:spChg>
      </pc:sldChg>
      <pc:sldChg chg="addSp modSp mod">
        <pc:chgData name="Liz Heynes" userId="e5ff50d5-f39a-42f6-9e9f-e790bcc8c38d" providerId="ADAL" clId="{A4E76B3D-6E80-40C3-8CB4-9E15E4D4BD54}" dt="2024-11-28T00:31:02.127" v="1349" actId="13244"/>
        <pc:sldMkLst>
          <pc:docMk/>
          <pc:sldMk cId="1548968196" sldId="443"/>
        </pc:sldMkLst>
        <pc:spChg chg="add mod">
          <ac:chgData name="Liz Heynes" userId="e5ff50d5-f39a-42f6-9e9f-e790bcc8c38d" providerId="ADAL" clId="{A4E76B3D-6E80-40C3-8CB4-9E15E4D4BD54}" dt="2024-11-28T00:30:59.526" v="1348" actId="13244"/>
          <ac:spMkLst>
            <pc:docMk/>
            <pc:sldMk cId="1548968196" sldId="443"/>
            <ac:spMk id="2" creationId="{92190EF3-BD0A-D760-7B75-9197CF80A054}"/>
          </ac:spMkLst>
        </pc:spChg>
        <pc:spChg chg="mod">
          <ac:chgData name="Liz Heynes" userId="e5ff50d5-f39a-42f6-9e9f-e790bcc8c38d" providerId="ADAL" clId="{A4E76B3D-6E80-40C3-8CB4-9E15E4D4BD54}" dt="2024-11-27T23:42:02.999" v="429" actId="962"/>
          <ac:spMkLst>
            <pc:docMk/>
            <pc:sldMk cId="1548968196" sldId="443"/>
            <ac:spMk id="6" creationId="{743BD4AE-D5A0-9724-32A6-5C8FC237DC71}"/>
          </ac:spMkLst>
        </pc:spChg>
        <pc:spChg chg="mod">
          <ac:chgData name="Liz Heynes" userId="e5ff50d5-f39a-42f6-9e9f-e790bcc8c38d" providerId="ADAL" clId="{A4E76B3D-6E80-40C3-8CB4-9E15E4D4BD54}" dt="2024-11-28T00:31:02.127" v="1349" actId="13244"/>
          <ac:spMkLst>
            <pc:docMk/>
            <pc:sldMk cId="1548968196" sldId="443"/>
            <ac:spMk id="11" creationId="{91AE3C56-81C3-3898-8903-969EB4FBAA4D}"/>
          </ac:spMkLst>
        </pc:spChg>
      </pc:sldChg>
      <pc:sldChg chg="addSp modSp mod">
        <pc:chgData name="Liz Heynes" userId="e5ff50d5-f39a-42f6-9e9f-e790bcc8c38d" providerId="ADAL" clId="{A4E76B3D-6E80-40C3-8CB4-9E15E4D4BD54}" dt="2024-11-28T00:31:15.087" v="1352" actId="13244"/>
        <pc:sldMkLst>
          <pc:docMk/>
          <pc:sldMk cId="1550106778" sldId="444"/>
        </pc:sldMkLst>
        <pc:spChg chg="add mod">
          <ac:chgData name="Liz Heynes" userId="e5ff50d5-f39a-42f6-9e9f-e790bcc8c38d" providerId="ADAL" clId="{A4E76B3D-6E80-40C3-8CB4-9E15E4D4BD54}" dt="2024-11-28T00:31:09.591" v="1350" actId="13244"/>
          <ac:spMkLst>
            <pc:docMk/>
            <pc:sldMk cId="1550106778" sldId="444"/>
            <ac:spMk id="2" creationId="{BBB8909E-4F93-6281-93B7-98B74E60890E}"/>
          </ac:spMkLst>
        </pc:spChg>
        <pc:picChg chg="mod">
          <ac:chgData name="Liz Heynes" userId="e5ff50d5-f39a-42f6-9e9f-e790bcc8c38d" providerId="ADAL" clId="{A4E76B3D-6E80-40C3-8CB4-9E15E4D4BD54}" dt="2024-11-27T23:42:13.312" v="432" actId="962"/>
          <ac:picMkLst>
            <pc:docMk/>
            <pc:sldMk cId="1550106778" sldId="444"/>
            <ac:picMk id="4" creationId="{9336CBEC-A158-E4BB-7525-A7C71B20C8C7}"/>
          </ac:picMkLst>
        </pc:picChg>
        <pc:picChg chg="mod">
          <ac:chgData name="Liz Heynes" userId="e5ff50d5-f39a-42f6-9e9f-e790bcc8c38d" providerId="ADAL" clId="{A4E76B3D-6E80-40C3-8CB4-9E15E4D4BD54}" dt="2024-11-28T00:31:15.087" v="1352" actId="13244"/>
          <ac:picMkLst>
            <pc:docMk/>
            <pc:sldMk cId="1550106778" sldId="444"/>
            <ac:picMk id="7" creationId="{DB26A542-3DA1-989B-7196-D6C0CF1A3B59}"/>
          </ac:picMkLst>
        </pc:picChg>
        <pc:picChg chg="mod">
          <ac:chgData name="Liz Heynes" userId="e5ff50d5-f39a-42f6-9e9f-e790bcc8c38d" providerId="ADAL" clId="{A4E76B3D-6E80-40C3-8CB4-9E15E4D4BD54}" dt="2024-11-28T00:31:13.008" v="1351" actId="13244"/>
          <ac:picMkLst>
            <pc:docMk/>
            <pc:sldMk cId="1550106778" sldId="444"/>
            <ac:picMk id="9" creationId="{2FFEF924-5F6F-B46C-E6B8-C48816007D04}"/>
          </ac:picMkLst>
        </pc:picChg>
      </pc:sldChg>
      <pc:sldChg chg="addSp modSp mod">
        <pc:chgData name="Liz Heynes" userId="e5ff50d5-f39a-42f6-9e9f-e790bcc8c38d" providerId="ADAL" clId="{A4E76B3D-6E80-40C3-8CB4-9E15E4D4BD54}" dt="2024-11-28T00:31:44.680" v="1354" actId="13244"/>
        <pc:sldMkLst>
          <pc:docMk/>
          <pc:sldMk cId="2708634835" sldId="445"/>
        </pc:sldMkLst>
        <pc:spChg chg="add mod">
          <ac:chgData name="Liz Heynes" userId="e5ff50d5-f39a-42f6-9e9f-e790bcc8c38d" providerId="ADAL" clId="{A4E76B3D-6E80-40C3-8CB4-9E15E4D4BD54}" dt="2024-11-28T00:31:22.328" v="1353" actId="13244"/>
          <ac:spMkLst>
            <pc:docMk/>
            <pc:sldMk cId="2708634835" sldId="445"/>
            <ac:spMk id="2" creationId="{37C4F354-8012-0CEE-97C3-9FB61985F655}"/>
          </ac:spMkLst>
        </pc:spChg>
        <pc:picChg chg="mod">
          <ac:chgData name="Liz Heynes" userId="e5ff50d5-f39a-42f6-9e9f-e790bcc8c38d" providerId="ADAL" clId="{A4E76B3D-6E80-40C3-8CB4-9E15E4D4BD54}" dt="2024-11-27T23:42:40.509" v="438" actId="962"/>
          <ac:picMkLst>
            <pc:docMk/>
            <pc:sldMk cId="2708634835" sldId="445"/>
            <ac:picMk id="4" creationId="{F24B10B3-602E-1E38-B4AE-6AEA031C0E5D}"/>
          </ac:picMkLst>
        </pc:picChg>
        <pc:picChg chg="mod">
          <ac:chgData name="Liz Heynes" userId="e5ff50d5-f39a-42f6-9e9f-e790bcc8c38d" providerId="ADAL" clId="{A4E76B3D-6E80-40C3-8CB4-9E15E4D4BD54}" dt="2024-11-28T00:31:44.680" v="1354" actId="13244"/>
          <ac:picMkLst>
            <pc:docMk/>
            <pc:sldMk cId="2708634835" sldId="445"/>
            <ac:picMk id="8" creationId="{40C3ECFC-0927-08EE-063B-22643F730743}"/>
          </ac:picMkLst>
        </pc:picChg>
        <pc:picChg chg="mod">
          <ac:chgData name="Liz Heynes" userId="e5ff50d5-f39a-42f6-9e9f-e790bcc8c38d" providerId="ADAL" clId="{A4E76B3D-6E80-40C3-8CB4-9E15E4D4BD54}" dt="2024-11-27T23:42:52.987" v="442" actId="962"/>
          <ac:picMkLst>
            <pc:docMk/>
            <pc:sldMk cId="2708634835" sldId="445"/>
            <ac:picMk id="10" creationId="{868A596F-330A-6F9B-FD5F-119772D48929}"/>
          </ac:picMkLst>
        </pc:picChg>
      </pc:sldChg>
      <pc:sldChg chg="addSp modSp mod">
        <pc:chgData name="Liz Heynes" userId="e5ff50d5-f39a-42f6-9e9f-e790bcc8c38d" providerId="ADAL" clId="{A4E76B3D-6E80-40C3-8CB4-9E15E4D4BD54}" dt="2024-11-28T00:44:56.967" v="1387" actId="13244"/>
        <pc:sldMkLst>
          <pc:docMk/>
          <pc:sldMk cId="349643366" sldId="446"/>
        </pc:sldMkLst>
        <pc:spChg chg="mod">
          <ac:chgData name="Liz Heynes" userId="e5ff50d5-f39a-42f6-9e9f-e790bcc8c38d" providerId="ADAL" clId="{A4E76B3D-6E80-40C3-8CB4-9E15E4D4BD54}" dt="2024-11-28T00:44:56.967" v="1387" actId="13244"/>
          <ac:spMkLst>
            <pc:docMk/>
            <pc:sldMk cId="349643366" sldId="446"/>
            <ac:spMk id="4" creationId="{DA3D3666-F224-9147-BD4A-2407C6B422EA}"/>
          </ac:spMkLst>
        </pc:spChg>
        <pc:spChg chg="add mod">
          <ac:chgData name="Liz Heynes" userId="e5ff50d5-f39a-42f6-9e9f-e790bcc8c38d" providerId="ADAL" clId="{A4E76B3D-6E80-40C3-8CB4-9E15E4D4BD54}" dt="2024-11-28T00:44:50.503" v="1386" actId="13244"/>
          <ac:spMkLst>
            <pc:docMk/>
            <pc:sldMk cId="349643366" sldId="446"/>
            <ac:spMk id="6" creationId="{75C64F1C-2CFD-EBF3-BA54-6B3952633946}"/>
          </ac:spMkLst>
        </pc:spChg>
      </pc:sldChg>
      <pc:sldChg chg="addSp modSp mod">
        <pc:chgData name="Liz Heynes" userId="e5ff50d5-f39a-42f6-9e9f-e790bcc8c38d" providerId="ADAL" clId="{A4E76B3D-6E80-40C3-8CB4-9E15E4D4BD54}" dt="2024-11-28T00:19:23.350" v="1287" actId="207"/>
        <pc:sldMkLst>
          <pc:docMk/>
          <pc:sldMk cId="3837448520" sldId="448"/>
        </pc:sldMkLst>
        <pc:spChg chg="add mod">
          <ac:chgData name="Liz Heynes" userId="e5ff50d5-f39a-42f6-9e9f-e790bcc8c38d" providerId="ADAL" clId="{A4E76B3D-6E80-40C3-8CB4-9E15E4D4BD54}" dt="2024-11-28T00:19:23.350" v="1287" actId="207"/>
          <ac:spMkLst>
            <pc:docMk/>
            <pc:sldMk cId="3837448520" sldId="448"/>
            <ac:spMk id="2" creationId="{2E86A2A9-E06A-024F-D449-A038F96F1DB7}"/>
          </ac:spMkLst>
        </pc:spChg>
      </pc:sldChg>
      <pc:sldChg chg="addSp modSp mod">
        <pc:chgData name="Liz Heynes" userId="e5ff50d5-f39a-42f6-9e9f-e790bcc8c38d" providerId="ADAL" clId="{A4E76B3D-6E80-40C3-8CB4-9E15E4D4BD54}" dt="2024-11-28T00:44:29.465" v="1384" actId="13244"/>
        <pc:sldMkLst>
          <pc:docMk/>
          <pc:sldMk cId="240114052" sldId="449"/>
        </pc:sldMkLst>
        <pc:spChg chg="add mod">
          <ac:chgData name="Liz Heynes" userId="e5ff50d5-f39a-42f6-9e9f-e790bcc8c38d" providerId="ADAL" clId="{A4E76B3D-6E80-40C3-8CB4-9E15E4D4BD54}" dt="2024-11-28T00:43:02.919" v="1374" actId="13244"/>
          <ac:spMkLst>
            <pc:docMk/>
            <pc:sldMk cId="240114052" sldId="449"/>
            <ac:spMk id="2" creationId="{9C2EF381-8850-FB84-9C64-68645480C589}"/>
          </ac:spMkLst>
        </pc:spChg>
        <pc:spChg chg="mod">
          <ac:chgData name="Liz Heynes" userId="e5ff50d5-f39a-42f6-9e9f-e790bcc8c38d" providerId="ADAL" clId="{A4E76B3D-6E80-40C3-8CB4-9E15E4D4BD54}" dt="2024-11-28T00:43:14.167" v="1375" actId="13244"/>
          <ac:spMkLst>
            <pc:docMk/>
            <pc:sldMk cId="240114052" sldId="449"/>
            <ac:spMk id="25" creationId="{3182014F-9A9A-A9F9-C748-6353230F9681}"/>
          </ac:spMkLst>
        </pc:spChg>
        <pc:spChg chg="mod">
          <ac:chgData name="Liz Heynes" userId="e5ff50d5-f39a-42f6-9e9f-e790bcc8c38d" providerId="ADAL" clId="{A4E76B3D-6E80-40C3-8CB4-9E15E4D4BD54}" dt="2024-11-28T00:44:13.295" v="1382" actId="13244"/>
          <ac:spMkLst>
            <pc:docMk/>
            <pc:sldMk cId="240114052" sldId="449"/>
            <ac:spMk id="27" creationId="{936B7364-513D-3D8C-B843-FF04AED36847}"/>
          </ac:spMkLst>
        </pc:spChg>
        <pc:spChg chg="mod">
          <ac:chgData name="Liz Heynes" userId="e5ff50d5-f39a-42f6-9e9f-e790bcc8c38d" providerId="ADAL" clId="{A4E76B3D-6E80-40C3-8CB4-9E15E4D4BD54}" dt="2024-11-28T00:44:23.423" v="1383" actId="13244"/>
          <ac:spMkLst>
            <pc:docMk/>
            <pc:sldMk cId="240114052" sldId="449"/>
            <ac:spMk id="30" creationId="{9390D6BB-FA42-E9DB-587A-01C7B6FF1A5E}"/>
          </ac:spMkLst>
        </pc:spChg>
        <pc:picChg chg="mod">
          <ac:chgData name="Liz Heynes" userId="e5ff50d5-f39a-42f6-9e9f-e790bcc8c38d" providerId="ADAL" clId="{A4E76B3D-6E80-40C3-8CB4-9E15E4D4BD54}" dt="2024-11-27T23:40:51.850" v="396" actId="962"/>
          <ac:picMkLst>
            <pc:docMk/>
            <pc:sldMk cId="240114052" sldId="449"/>
            <ac:picMk id="3" creationId="{DFDE7F22-C7F0-B893-5B25-D849CBC10989}"/>
          </ac:picMkLst>
        </pc:picChg>
        <pc:picChg chg="mod">
          <ac:chgData name="Liz Heynes" userId="e5ff50d5-f39a-42f6-9e9f-e790bcc8c38d" providerId="ADAL" clId="{A4E76B3D-6E80-40C3-8CB4-9E15E4D4BD54}" dt="2024-11-27T23:40:57.595" v="402" actId="962"/>
          <ac:picMkLst>
            <pc:docMk/>
            <pc:sldMk cId="240114052" sldId="449"/>
            <ac:picMk id="5" creationId="{DCC9FCB4-D7D5-AE54-2058-F52DF3845FE0}"/>
          </ac:picMkLst>
        </pc:picChg>
        <pc:picChg chg="mod">
          <ac:chgData name="Liz Heynes" userId="e5ff50d5-f39a-42f6-9e9f-e790bcc8c38d" providerId="ADAL" clId="{A4E76B3D-6E80-40C3-8CB4-9E15E4D4BD54}" dt="2024-11-28T00:43:43.103" v="1379" actId="962"/>
          <ac:picMkLst>
            <pc:docMk/>
            <pc:sldMk cId="240114052" sldId="449"/>
            <ac:picMk id="28" creationId="{3CF1B34A-57B9-12B8-639A-D7E23476AA5C}"/>
          </ac:picMkLst>
        </pc:picChg>
        <pc:picChg chg="mod">
          <ac:chgData name="Liz Heynes" userId="e5ff50d5-f39a-42f6-9e9f-e790bcc8c38d" providerId="ADAL" clId="{A4E76B3D-6E80-40C3-8CB4-9E15E4D4BD54}" dt="2024-11-28T00:44:29.465" v="1384" actId="13244"/>
          <ac:picMkLst>
            <pc:docMk/>
            <pc:sldMk cId="240114052" sldId="449"/>
            <ac:picMk id="31" creationId="{0CD15AD4-1658-E044-D725-BACD96EEA581}"/>
          </ac:picMkLst>
        </pc:picChg>
        <pc:picChg chg="mod">
          <ac:chgData name="Liz Heynes" userId="e5ff50d5-f39a-42f6-9e9f-e790bcc8c38d" providerId="ADAL" clId="{A4E76B3D-6E80-40C3-8CB4-9E15E4D4BD54}" dt="2024-11-27T23:40:46.870" v="390" actId="962"/>
          <ac:picMkLst>
            <pc:docMk/>
            <pc:sldMk cId="240114052" sldId="449"/>
            <ac:picMk id="1026" creationId="{B5A6EDDD-0B2F-06A2-A46A-87899DF857CE}"/>
          </ac:picMkLst>
        </pc:picChg>
      </pc:sldChg>
      <pc:sldChg chg="addSp modSp mod">
        <pc:chgData name="Liz Heynes" userId="e5ff50d5-f39a-42f6-9e9f-e790bcc8c38d" providerId="ADAL" clId="{A4E76B3D-6E80-40C3-8CB4-9E15E4D4BD54}" dt="2024-11-28T00:31:51.169" v="1355" actId="13244"/>
        <pc:sldMkLst>
          <pc:docMk/>
          <pc:sldMk cId="536094152" sldId="466"/>
        </pc:sldMkLst>
        <pc:spChg chg="add mod">
          <ac:chgData name="Liz Heynes" userId="e5ff50d5-f39a-42f6-9e9f-e790bcc8c38d" providerId="ADAL" clId="{A4E76B3D-6E80-40C3-8CB4-9E15E4D4BD54}" dt="2024-11-28T00:31:51.169" v="1355" actId="13244"/>
          <ac:spMkLst>
            <pc:docMk/>
            <pc:sldMk cId="536094152" sldId="466"/>
            <ac:spMk id="3" creationId="{E44D03DD-7E03-054A-7500-C48696A311B5}"/>
          </ac:spMkLst>
        </pc:spChg>
      </pc:sldChg>
      <pc:sldChg chg="addSp modSp mod">
        <pc:chgData name="Liz Heynes" userId="e5ff50d5-f39a-42f6-9e9f-e790bcc8c38d" providerId="ADAL" clId="{A4E76B3D-6E80-40C3-8CB4-9E15E4D4BD54}" dt="2024-11-28T00:41:32.321" v="1357" actId="13244"/>
        <pc:sldMkLst>
          <pc:docMk/>
          <pc:sldMk cId="3096463887" sldId="468"/>
        </pc:sldMkLst>
        <pc:spChg chg="add mod">
          <ac:chgData name="Liz Heynes" userId="e5ff50d5-f39a-42f6-9e9f-e790bcc8c38d" providerId="ADAL" clId="{A4E76B3D-6E80-40C3-8CB4-9E15E4D4BD54}" dt="2024-11-28T00:41:32.321" v="1357" actId="13244"/>
          <ac:spMkLst>
            <pc:docMk/>
            <pc:sldMk cId="3096463887" sldId="468"/>
            <ac:spMk id="3" creationId="{1B9B24D8-6058-6330-4B77-ADC2CE51441A}"/>
          </ac:spMkLst>
        </pc:spChg>
      </pc:sldChg>
      <pc:sldChg chg="addSp modSp mod">
        <pc:chgData name="Liz Heynes" userId="e5ff50d5-f39a-42f6-9e9f-e790bcc8c38d" providerId="ADAL" clId="{A4E76B3D-6E80-40C3-8CB4-9E15E4D4BD54}" dt="2024-11-28T00:41:38.353" v="1358" actId="13244"/>
        <pc:sldMkLst>
          <pc:docMk/>
          <pc:sldMk cId="3461911102" sldId="469"/>
        </pc:sldMkLst>
        <pc:spChg chg="add mod">
          <ac:chgData name="Liz Heynes" userId="e5ff50d5-f39a-42f6-9e9f-e790bcc8c38d" providerId="ADAL" clId="{A4E76B3D-6E80-40C3-8CB4-9E15E4D4BD54}" dt="2024-11-28T00:41:38.353" v="1358" actId="13244"/>
          <ac:spMkLst>
            <pc:docMk/>
            <pc:sldMk cId="3461911102" sldId="469"/>
            <ac:spMk id="2" creationId="{121A54A6-D603-58E6-5C6A-86AE9129ADB1}"/>
          </ac:spMkLst>
        </pc:spChg>
      </pc:sldChg>
      <pc:sldChg chg="addSp modSp mod">
        <pc:chgData name="Liz Heynes" userId="e5ff50d5-f39a-42f6-9e9f-e790bcc8c38d" providerId="ADAL" clId="{A4E76B3D-6E80-40C3-8CB4-9E15E4D4BD54}" dt="2024-11-28T00:41:43.184" v="1359" actId="13244"/>
        <pc:sldMkLst>
          <pc:docMk/>
          <pc:sldMk cId="3868218024" sldId="470"/>
        </pc:sldMkLst>
        <pc:spChg chg="add mod">
          <ac:chgData name="Liz Heynes" userId="e5ff50d5-f39a-42f6-9e9f-e790bcc8c38d" providerId="ADAL" clId="{A4E76B3D-6E80-40C3-8CB4-9E15E4D4BD54}" dt="2024-11-28T00:41:43.184" v="1359" actId="13244"/>
          <ac:spMkLst>
            <pc:docMk/>
            <pc:sldMk cId="3868218024" sldId="470"/>
            <ac:spMk id="2" creationId="{C2CE8529-E622-C3B8-8F66-8E9B6DB5FF65}"/>
          </ac:spMkLst>
        </pc:spChg>
      </pc:sldChg>
      <pc:sldChg chg="addSp modSp mod">
        <pc:chgData name="Liz Heynes" userId="e5ff50d5-f39a-42f6-9e9f-e790bcc8c38d" providerId="ADAL" clId="{A4E76B3D-6E80-40C3-8CB4-9E15E4D4BD54}" dt="2024-11-28T00:41:49.016" v="1360" actId="13244"/>
        <pc:sldMkLst>
          <pc:docMk/>
          <pc:sldMk cId="2325795097" sldId="471"/>
        </pc:sldMkLst>
        <pc:spChg chg="add mod">
          <ac:chgData name="Liz Heynes" userId="e5ff50d5-f39a-42f6-9e9f-e790bcc8c38d" providerId="ADAL" clId="{A4E76B3D-6E80-40C3-8CB4-9E15E4D4BD54}" dt="2024-11-28T00:41:49.016" v="1360" actId="13244"/>
          <ac:spMkLst>
            <pc:docMk/>
            <pc:sldMk cId="2325795097" sldId="471"/>
            <ac:spMk id="2" creationId="{A561C945-7D49-7003-50B2-F77A6BE0DEBA}"/>
          </ac:spMkLst>
        </pc:spChg>
      </pc:sldChg>
      <pc:sldChg chg="addSp modSp mod">
        <pc:chgData name="Liz Heynes" userId="e5ff50d5-f39a-42f6-9e9f-e790bcc8c38d" providerId="ADAL" clId="{A4E76B3D-6E80-40C3-8CB4-9E15E4D4BD54}" dt="2024-11-28T00:41:54.535" v="1361" actId="13244"/>
        <pc:sldMkLst>
          <pc:docMk/>
          <pc:sldMk cId="2806691242" sldId="472"/>
        </pc:sldMkLst>
        <pc:spChg chg="add mod">
          <ac:chgData name="Liz Heynes" userId="e5ff50d5-f39a-42f6-9e9f-e790bcc8c38d" providerId="ADAL" clId="{A4E76B3D-6E80-40C3-8CB4-9E15E4D4BD54}" dt="2024-11-28T00:41:54.535" v="1361" actId="13244"/>
          <ac:spMkLst>
            <pc:docMk/>
            <pc:sldMk cId="2806691242" sldId="472"/>
            <ac:spMk id="3" creationId="{5F61F5BA-B497-25DA-BA3F-6D77229103EB}"/>
          </ac:spMkLst>
        </pc:spChg>
        <pc:picChg chg="mod">
          <ac:chgData name="Liz Heynes" userId="e5ff50d5-f39a-42f6-9e9f-e790bcc8c38d" providerId="ADAL" clId="{A4E76B3D-6E80-40C3-8CB4-9E15E4D4BD54}" dt="2024-11-27T23:43:00.741" v="444" actId="962"/>
          <ac:picMkLst>
            <pc:docMk/>
            <pc:sldMk cId="2806691242" sldId="472"/>
            <ac:picMk id="2" creationId="{DEE33347-64E9-F0FE-6F42-360E62B9E956}"/>
          </ac:picMkLst>
        </pc:picChg>
      </pc:sldChg>
      <pc:sldChg chg="addSp modSp mod">
        <pc:chgData name="Liz Heynes" userId="e5ff50d5-f39a-42f6-9e9f-e790bcc8c38d" providerId="ADAL" clId="{A4E76B3D-6E80-40C3-8CB4-9E15E4D4BD54}" dt="2024-11-28T00:42:02.158" v="1362" actId="13244"/>
        <pc:sldMkLst>
          <pc:docMk/>
          <pc:sldMk cId="2667868244" sldId="473"/>
        </pc:sldMkLst>
        <pc:spChg chg="add mod">
          <ac:chgData name="Liz Heynes" userId="e5ff50d5-f39a-42f6-9e9f-e790bcc8c38d" providerId="ADAL" clId="{A4E76B3D-6E80-40C3-8CB4-9E15E4D4BD54}" dt="2024-11-28T00:42:02.158" v="1362" actId="13244"/>
          <ac:spMkLst>
            <pc:docMk/>
            <pc:sldMk cId="2667868244" sldId="473"/>
            <ac:spMk id="3" creationId="{FAB38139-1621-B6A5-A9B5-D1DB1C712E22}"/>
          </ac:spMkLst>
        </pc:spChg>
        <pc:picChg chg="mod">
          <ac:chgData name="Liz Heynes" userId="e5ff50d5-f39a-42f6-9e9f-e790bcc8c38d" providerId="ADAL" clId="{A4E76B3D-6E80-40C3-8CB4-9E15E4D4BD54}" dt="2024-11-27T23:43:17.389" v="453" actId="962"/>
          <ac:picMkLst>
            <pc:docMk/>
            <pc:sldMk cId="2667868244" sldId="473"/>
            <ac:picMk id="2" creationId="{96BCC2D9-A1DC-5641-D0AD-EE710D1CB3A1}"/>
          </ac:picMkLst>
        </pc:picChg>
        <pc:picChg chg="mod">
          <ac:chgData name="Liz Heynes" userId="e5ff50d5-f39a-42f6-9e9f-e790bcc8c38d" providerId="ADAL" clId="{A4E76B3D-6E80-40C3-8CB4-9E15E4D4BD54}" dt="2024-11-27T23:43:22.759" v="459" actId="962"/>
          <ac:picMkLst>
            <pc:docMk/>
            <pc:sldMk cId="2667868244" sldId="473"/>
            <ac:picMk id="5" creationId="{1EC82618-45E4-E2B2-4A5E-CF13CC3FE693}"/>
          </ac:picMkLst>
        </pc:picChg>
      </pc:sldChg>
      <pc:sldChg chg="addSp modSp mod">
        <pc:chgData name="Liz Heynes" userId="e5ff50d5-f39a-42f6-9e9f-e790bcc8c38d" providerId="ADAL" clId="{A4E76B3D-6E80-40C3-8CB4-9E15E4D4BD54}" dt="2024-11-28T00:42:13.032" v="1364" actId="13244"/>
        <pc:sldMkLst>
          <pc:docMk/>
          <pc:sldMk cId="908412850" sldId="475"/>
        </pc:sldMkLst>
        <pc:spChg chg="add mod">
          <ac:chgData name="Liz Heynes" userId="e5ff50d5-f39a-42f6-9e9f-e790bcc8c38d" providerId="ADAL" clId="{A4E76B3D-6E80-40C3-8CB4-9E15E4D4BD54}" dt="2024-11-28T00:42:13.032" v="1364" actId="13244"/>
          <ac:spMkLst>
            <pc:docMk/>
            <pc:sldMk cId="908412850" sldId="475"/>
            <ac:spMk id="2" creationId="{BC1355B0-C3EF-05E1-4D1D-52396604987F}"/>
          </ac:spMkLst>
        </pc:spChg>
        <pc:picChg chg="mod">
          <ac:chgData name="Liz Heynes" userId="e5ff50d5-f39a-42f6-9e9f-e790bcc8c38d" providerId="ADAL" clId="{A4E76B3D-6E80-40C3-8CB4-9E15E4D4BD54}" dt="2024-11-27T23:44:00.154" v="467" actId="962"/>
          <ac:picMkLst>
            <pc:docMk/>
            <pc:sldMk cId="908412850" sldId="475"/>
            <ac:picMk id="3" creationId="{A3701B1E-C3FF-DE7F-4AC2-EFBF95DA1833}"/>
          </ac:picMkLst>
        </pc:picChg>
      </pc:sldChg>
      <pc:sldChg chg="addSp modSp mod">
        <pc:chgData name="Liz Heynes" userId="e5ff50d5-f39a-42f6-9e9f-e790bcc8c38d" providerId="ADAL" clId="{A4E76B3D-6E80-40C3-8CB4-9E15E4D4BD54}" dt="2024-11-28T00:42:17.814" v="1365" actId="13244"/>
        <pc:sldMkLst>
          <pc:docMk/>
          <pc:sldMk cId="1716554648" sldId="476"/>
        </pc:sldMkLst>
        <pc:spChg chg="add mod">
          <ac:chgData name="Liz Heynes" userId="e5ff50d5-f39a-42f6-9e9f-e790bcc8c38d" providerId="ADAL" clId="{A4E76B3D-6E80-40C3-8CB4-9E15E4D4BD54}" dt="2024-11-28T00:42:17.814" v="1365" actId="13244"/>
          <ac:spMkLst>
            <pc:docMk/>
            <pc:sldMk cId="1716554648" sldId="476"/>
            <ac:spMk id="2" creationId="{597BDC5F-A722-0413-0411-57AD4765A15C}"/>
          </ac:spMkLst>
        </pc:spChg>
        <pc:picChg chg="mod">
          <ac:chgData name="Liz Heynes" userId="e5ff50d5-f39a-42f6-9e9f-e790bcc8c38d" providerId="ADAL" clId="{A4E76B3D-6E80-40C3-8CB4-9E15E4D4BD54}" dt="2024-11-27T23:44:06.204" v="469" actId="962"/>
          <ac:picMkLst>
            <pc:docMk/>
            <pc:sldMk cId="1716554648" sldId="476"/>
            <ac:picMk id="4" creationId="{2FA07C4A-83C5-0944-FF79-DB82374D352D}"/>
          </ac:picMkLst>
        </pc:picChg>
        <pc:picChg chg="mod">
          <ac:chgData name="Liz Heynes" userId="e5ff50d5-f39a-42f6-9e9f-e790bcc8c38d" providerId="ADAL" clId="{A4E76B3D-6E80-40C3-8CB4-9E15E4D4BD54}" dt="2024-11-27T23:44:12.346" v="471" actId="962"/>
          <ac:picMkLst>
            <pc:docMk/>
            <pc:sldMk cId="1716554648" sldId="476"/>
            <ac:picMk id="5" creationId="{D25DBDB5-3F49-EBAC-E327-8337C80E2CED}"/>
          </ac:picMkLst>
        </pc:picChg>
      </pc:sldChg>
      <pc:sldChg chg="addSp modSp mod">
        <pc:chgData name="Liz Heynes" userId="e5ff50d5-f39a-42f6-9e9f-e790bcc8c38d" providerId="ADAL" clId="{A4E76B3D-6E80-40C3-8CB4-9E15E4D4BD54}" dt="2024-11-28T00:42:32.123" v="1368" actId="13244"/>
        <pc:sldMkLst>
          <pc:docMk/>
          <pc:sldMk cId="2664320030" sldId="478"/>
        </pc:sldMkLst>
        <pc:spChg chg="add mod">
          <ac:chgData name="Liz Heynes" userId="e5ff50d5-f39a-42f6-9e9f-e790bcc8c38d" providerId="ADAL" clId="{A4E76B3D-6E80-40C3-8CB4-9E15E4D4BD54}" dt="2024-11-28T00:42:32.123" v="1368" actId="13244"/>
          <ac:spMkLst>
            <pc:docMk/>
            <pc:sldMk cId="2664320030" sldId="478"/>
            <ac:spMk id="2" creationId="{948EDCC4-8547-3697-D19E-BC60411C8B0E}"/>
          </ac:spMkLst>
        </pc:spChg>
      </pc:sldChg>
      <pc:sldChg chg="addSp modSp mod">
        <pc:chgData name="Liz Heynes" userId="e5ff50d5-f39a-42f6-9e9f-e790bcc8c38d" providerId="ADAL" clId="{A4E76B3D-6E80-40C3-8CB4-9E15E4D4BD54}" dt="2024-11-28T00:42:40.467" v="1370" actId="13244"/>
        <pc:sldMkLst>
          <pc:docMk/>
          <pc:sldMk cId="3005270447" sldId="480"/>
        </pc:sldMkLst>
        <pc:spChg chg="add mod">
          <ac:chgData name="Liz Heynes" userId="e5ff50d5-f39a-42f6-9e9f-e790bcc8c38d" providerId="ADAL" clId="{A4E76B3D-6E80-40C3-8CB4-9E15E4D4BD54}" dt="2024-11-28T00:42:40.467" v="1370" actId="13244"/>
          <ac:spMkLst>
            <pc:docMk/>
            <pc:sldMk cId="3005270447" sldId="480"/>
            <ac:spMk id="3" creationId="{96992863-5AF6-660C-DB36-ED0E3BA3E609}"/>
          </ac:spMkLst>
        </pc:spChg>
      </pc:sldChg>
      <pc:sldChg chg="addSp modSp mod">
        <pc:chgData name="Liz Heynes" userId="e5ff50d5-f39a-42f6-9e9f-e790bcc8c38d" providerId="ADAL" clId="{A4E76B3D-6E80-40C3-8CB4-9E15E4D4BD54}" dt="2024-11-28T00:42:36.107" v="1369" actId="13244"/>
        <pc:sldMkLst>
          <pc:docMk/>
          <pc:sldMk cId="1559763415" sldId="481"/>
        </pc:sldMkLst>
        <pc:spChg chg="add mod">
          <ac:chgData name="Liz Heynes" userId="e5ff50d5-f39a-42f6-9e9f-e790bcc8c38d" providerId="ADAL" clId="{A4E76B3D-6E80-40C3-8CB4-9E15E4D4BD54}" dt="2024-11-28T00:42:36.107" v="1369" actId="13244"/>
          <ac:spMkLst>
            <pc:docMk/>
            <pc:sldMk cId="1559763415" sldId="481"/>
            <ac:spMk id="3" creationId="{1C11D67E-6898-C602-6A21-4CE37F0253F9}"/>
          </ac:spMkLst>
        </pc:spChg>
      </pc:sldChg>
      <pc:sldChg chg="addSp modSp mod">
        <pc:chgData name="Liz Heynes" userId="e5ff50d5-f39a-42f6-9e9f-e790bcc8c38d" providerId="ADAL" clId="{A4E76B3D-6E80-40C3-8CB4-9E15E4D4BD54}" dt="2024-11-28T00:41:23.835" v="1356" actId="13244"/>
        <pc:sldMkLst>
          <pc:docMk/>
          <pc:sldMk cId="4152176365" sldId="496"/>
        </pc:sldMkLst>
        <pc:spChg chg="add mod">
          <ac:chgData name="Liz Heynes" userId="e5ff50d5-f39a-42f6-9e9f-e790bcc8c38d" providerId="ADAL" clId="{A4E76B3D-6E80-40C3-8CB4-9E15E4D4BD54}" dt="2024-11-28T00:41:23.835" v="1356" actId="13244"/>
          <ac:spMkLst>
            <pc:docMk/>
            <pc:sldMk cId="4152176365" sldId="496"/>
            <ac:spMk id="2" creationId="{04809B97-513E-7DE2-6C22-5594BC734994}"/>
          </ac:spMkLst>
        </pc:spChg>
      </pc:sldChg>
      <pc:sldChg chg="addSp modSp mod">
        <pc:chgData name="Liz Heynes" userId="e5ff50d5-f39a-42f6-9e9f-e790bcc8c38d" providerId="ADAL" clId="{A4E76B3D-6E80-40C3-8CB4-9E15E4D4BD54}" dt="2024-11-28T00:42:08.102" v="1363" actId="13244"/>
        <pc:sldMkLst>
          <pc:docMk/>
          <pc:sldMk cId="3577013097" sldId="498"/>
        </pc:sldMkLst>
        <pc:spChg chg="add mod">
          <ac:chgData name="Liz Heynes" userId="e5ff50d5-f39a-42f6-9e9f-e790bcc8c38d" providerId="ADAL" clId="{A4E76B3D-6E80-40C3-8CB4-9E15E4D4BD54}" dt="2024-11-28T00:42:08.102" v="1363" actId="13244"/>
          <ac:spMkLst>
            <pc:docMk/>
            <pc:sldMk cId="3577013097" sldId="498"/>
            <ac:spMk id="2" creationId="{6A3AFBD6-44BB-CFB8-98A8-EB3D67490193}"/>
          </ac:spMkLst>
        </pc:spChg>
        <pc:picChg chg="mod">
          <ac:chgData name="Liz Heynes" userId="e5ff50d5-f39a-42f6-9e9f-e790bcc8c38d" providerId="ADAL" clId="{A4E76B3D-6E80-40C3-8CB4-9E15E4D4BD54}" dt="2024-11-27T23:43:40.624" v="461" actId="962"/>
          <ac:picMkLst>
            <pc:docMk/>
            <pc:sldMk cId="3577013097" sldId="498"/>
            <ac:picMk id="5" creationId="{EF5CB11E-8883-6E3B-4190-4B049A98A85E}"/>
          </ac:picMkLst>
        </pc:picChg>
        <pc:picChg chg="mod">
          <ac:chgData name="Liz Heynes" userId="e5ff50d5-f39a-42f6-9e9f-e790bcc8c38d" providerId="ADAL" clId="{A4E76B3D-6E80-40C3-8CB4-9E15E4D4BD54}" dt="2024-11-27T23:43:46.664" v="463" actId="962"/>
          <ac:picMkLst>
            <pc:docMk/>
            <pc:sldMk cId="3577013097" sldId="498"/>
            <ac:picMk id="7" creationId="{6D8379B3-2235-5577-8E88-3D9C9C8FF462}"/>
          </ac:picMkLst>
        </pc:picChg>
        <pc:picChg chg="mod">
          <ac:chgData name="Liz Heynes" userId="e5ff50d5-f39a-42f6-9e9f-e790bcc8c38d" providerId="ADAL" clId="{A4E76B3D-6E80-40C3-8CB4-9E15E4D4BD54}" dt="2024-11-27T23:43:52.752" v="465" actId="962"/>
          <ac:picMkLst>
            <pc:docMk/>
            <pc:sldMk cId="3577013097" sldId="498"/>
            <ac:picMk id="10" creationId="{FFA656F1-B497-B846-3A2C-B1D90873B389}"/>
          </ac:picMkLst>
        </pc:picChg>
      </pc:sldChg>
      <pc:sldChg chg="addSp modSp mod">
        <pc:chgData name="Liz Heynes" userId="e5ff50d5-f39a-42f6-9e9f-e790bcc8c38d" providerId="ADAL" clId="{A4E76B3D-6E80-40C3-8CB4-9E15E4D4BD54}" dt="2024-11-28T00:42:26.630" v="1367" actId="13244"/>
        <pc:sldMkLst>
          <pc:docMk/>
          <pc:sldMk cId="2230884598" sldId="499"/>
        </pc:sldMkLst>
        <pc:spChg chg="add mod">
          <ac:chgData name="Liz Heynes" userId="e5ff50d5-f39a-42f6-9e9f-e790bcc8c38d" providerId="ADAL" clId="{A4E76B3D-6E80-40C3-8CB4-9E15E4D4BD54}" dt="2024-11-28T00:42:23.883" v="1366" actId="13244"/>
          <ac:spMkLst>
            <pc:docMk/>
            <pc:sldMk cId="2230884598" sldId="499"/>
            <ac:spMk id="2" creationId="{A8341AB5-F452-AC6A-02EC-5FB421441528}"/>
          </ac:spMkLst>
        </pc:spChg>
        <pc:picChg chg="mod">
          <ac:chgData name="Liz Heynes" userId="e5ff50d5-f39a-42f6-9e9f-e790bcc8c38d" providerId="ADAL" clId="{A4E76B3D-6E80-40C3-8CB4-9E15E4D4BD54}" dt="2024-11-28T00:42:26.630" v="1367" actId="13244"/>
          <ac:picMkLst>
            <pc:docMk/>
            <pc:sldMk cId="2230884598" sldId="499"/>
            <ac:picMk id="3" creationId="{33EECF6C-46C7-D096-EB8F-CAB9284BDCF5}"/>
          </ac:picMkLst>
        </pc:picChg>
        <pc:picChg chg="mod">
          <ac:chgData name="Liz Heynes" userId="e5ff50d5-f39a-42f6-9e9f-e790bcc8c38d" providerId="ADAL" clId="{A4E76B3D-6E80-40C3-8CB4-9E15E4D4BD54}" dt="2024-11-27T23:44:24.666" v="477" actId="962"/>
          <ac:picMkLst>
            <pc:docMk/>
            <pc:sldMk cId="2230884598" sldId="499"/>
            <ac:picMk id="7" creationId="{E7F10874-38B9-82D3-7B54-ACF02BB05907}"/>
          </ac:picMkLst>
        </pc:picChg>
        <pc:picChg chg="mod">
          <ac:chgData name="Liz Heynes" userId="e5ff50d5-f39a-42f6-9e9f-e790bcc8c38d" providerId="ADAL" clId="{A4E76B3D-6E80-40C3-8CB4-9E15E4D4BD54}" dt="2024-11-27T23:44:32.651" v="479" actId="962"/>
          <ac:picMkLst>
            <pc:docMk/>
            <pc:sldMk cId="2230884598" sldId="499"/>
            <ac:picMk id="10" creationId="{A64C6681-91E6-B4B4-9D87-35EA82E576A3}"/>
          </ac:picMkLst>
        </pc:picChg>
      </pc:sldChg>
      <pc:sldChg chg="addSp modSp mod">
        <pc:chgData name="Liz Heynes" userId="e5ff50d5-f39a-42f6-9e9f-e790bcc8c38d" providerId="ADAL" clId="{A4E76B3D-6E80-40C3-8CB4-9E15E4D4BD54}" dt="2024-11-28T00:42:49.505" v="1372" actId="13244"/>
        <pc:sldMkLst>
          <pc:docMk/>
          <pc:sldMk cId="3426776120" sldId="502"/>
        </pc:sldMkLst>
        <pc:spChg chg="add mod">
          <ac:chgData name="Liz Heynes" userId="e5ff50d5-f39a-42f6-9e9f-e790bcc8c38d" providerId="ADAL" clId="{A4E76B3D-6E80-40C3-8CB4-9E15E4D4BD54}" dt="2024-11-28T00:42:49.505" v="1372" actId="13244"/>
          <ac:spMkLst>
            <pc:docMk/>
            <pc:sldMk cId="3426776120" sldId="502"/>
            <ac:spMk id="2" creationId="{DA95C29F-91E8-48E8-89B5-B7C296452EF6}"/>
          </ac:spMkLst>
        </pc:spChg>
      </pc:sldChg>
      <pc:sldChg chg="addSp modSp mod">
        <pc:chgData name="Liz Heynes" userId="e5ff50d5-f39a-42f6-9e9f-e790bcc8c38d" providerId="ADAL" clId="{A4E76B3D-6E80-40C3-8CB4-9E15E4D4BD54}" dt="2024-11-28T00:42:44.682" v="1371" actId="13244"/>
        <pc:sldMkLst>
          <pc:docMk/>
          <pc:sldMk cId="945680467" sldId="504"/>
        </pc:sldMkLst>
        <pc:spChg chg="add mod">
          <ac:chgData name="Liz Heynes" userId="e5ff50d5-f39a-42f6-9e9f-e790bcc8c38d" providerId="ADAL" clId="{A4E76B3D-6E80-40C3-8CB4-9E15E4D4BD54}" dt="2024-11-28T00:42:44.682" v="1371" actId="13244"/>
          <ac:spMkLst>
            <pc:docMk/>
            <pc:sldMk cId="945680467" sldId="504"/>
            <ac:spMk id="3" creationId="{07C6DEE2-4A95-2870-5AD4-19BC29686438}"/>
          </ac:spMkLst>
        </pc:spChg>
      </pc:sldChg>
      <pc:sldChg chg="addSp modSp mod">
        <pc:chgData name="Liz Heynes" userId="e5ff50d5-f39a-42f6-9e9f-e790bcc8c38d" providerId="ADAL" clId="{A4E76B3D-6E80-40C3-8CB4-9E15E4D4BD54}" dt="2024-11-28T00:42:53.465" v="1373" actId="13244"/>
        <pc:sldMkLst>
          <pc:docMk/>
          <pc:sldMk cId="48479127" sldId="505"/>
        </pc:sldMkLst>
        <pc:spChg chg="add mod">
          <ac:chgData name="Liz Heynes" userId="e5ff50d5-f39a-42f6-9e9f-e790bcc8c38d" providerId="ADAL" clId="{A4E76B3D-6E80-40C3-8CB4-9E15E4D4BD54}" dt="2024-11-28T00:42:53.465" v="1373" actId="13244"/>
          <ac:spMkLst>
            <pc:docMk/>
            <pc:sldMk cId="48479127" sldId="505"/>
            <ac:spMk id="2" creationId="{DEB2EB61-F413-BDDD-83A3-B8E9B4FA5A39}"/>
          </ac:spMkLst>
        </pc:spChg>
      </pc:sldChg>
      <pc:sldChg chg="addSp modSp mod">
        <pc:chgData name="Liz Heynes" userId="e5ff50d5-f39a-42f6-9e9f-e790bcc8c38d" providerId="ADAL" clId="{A4E76B3D-6E80-40C3-8CB4-9E15E4D4BD54}" dt="2024-11-28T00:28:55.967" v="1333" actId="13244"/>
        <pc:sldMkLst>
          <pc:docMk/>
          <pc:sldMk cId="1652726119" sldId="509"/>
        </pc:sldMkLst>
        <pc:spChg chg="mod">
          <ac:chgData name="Liz Heynes" userId="e5ff50d5-f39a-42f6-9e9f-e790bcc8c38d" providerId="ADAL" clId="{A4E76B3D-6E80-40C3-8CB4-9E15E4D4BD54}" dt="2024-11-28T00:28:49.583" v="1331" actId="13244"/>
          <ac:spMkLst>
            <pc:docMk/>
            <pc:sldMk cId="1652726119" sldId="509"/>
            <ac:spMk id="4" creationId="{F8169863-D3C2-2D8B-C3BE-279ADF06C9E6}"/>
          </ac:spMkLst>
        </pc:spChg>
        <pc:spChg chg="mod">
          <ac:chgData name="Liz Heynes" userId="e5ff50d5-f39a-42f6-9e9f-e790bcc8c38d" providerId="ADAL" clId="{A4E76B3D-6E80-40C3-8CB4-9E15E4D4BD54}" dt="2024-11-28T00:28:53.207" v="1332" actId="13244"/>
          <ac:spMkLst>
            <pc:docMk/>
            <pc:sldMk cId="1652726119" sldId="509"/>
            <ac:spMk id="6" creationId="{11A7C06D-48D6-D753-DAD5-D5CBB1E2F96D}"/>
          </ac:spMkLst>
        </pc:spChg>
        <pc:spChg chg="mod">
          <ac:chgData name="Liz Heynes" userId="e5ff50d5-f39a-42f6-9e9f-e790bcc8c38d" providerId="ADAL" clId="{A4E76B3D-6E80-40C3-8CB4-9E15E4D4BD54}" dt="2024-11-28T00:28:47.505" v="1330" actId="13244"/>
          <ac:spMkLst>
            <pc:docMk/>
            <pc:sldMk cId="1652726119" sldId="509"/>
            <ac:spMk id="7" creationId="{97661B67-39B3-286B-A745-D223A451D2BE}"/>
          </ac:spMkLst>
        </pc:spChg>
        <pc:spChg chg="add mod">
          <ac:chgData name="Liz Heynes" userId="e5ff50d5-f39a-42f6-9e9f-e790bcc8c38d" providerId="ADAL" clId="{A4E76B3D-6E80-40C3-8CB4-9E15E4D4BD54}" dt="2024-11-28T00:28:55.967" v="1333" actId="13244"/>
          <ac:spMkLst>
            <pc:docMk/>
            <pc:sldMk cId="1652726119" sldId="509"/>
            <ac:spMk id="8" creationId="{0C06B5B8-A9B0-E7FC-F9E4-B4B0249648F3}"/>
          </ac:spMkLst>
        </pc:spChg>
      </pc:sldChg>
      <pc:sldChg chg="addSp delSp modSp mod">
        <pc:chgData name="Liz Heynes" userId="e5ff50d5-f39a-42f6-9e9f-e790bcc8c38d" providerId="ADAL" clId="{A4E76B3D-6E80-40C3-8CB4-9E15E4D4BD54}" dt="2024-11-28T00:28:33.415" v="1329" actId="13244"/>
        <pc:sldMkLst>
          <pc:docMk/>
          <pc:sldMk cId="3580694833" sldId="510"/>
        </pc:sldMkLst>
        <pc:spChg chg="add mod">
          <ac:chgData name="Liz Heynes" userId="e5ff50d5-f39a-42f6-9e9f-e790bcc8c38d" providerId="ADAL" clId="{A4E76B3D-6E80-40C3-8CB4-9E15E4D4BD54}" dt="2024-11-28T00:28:33.415" v="1329" actId="13244"/>
          <ac:spMkLst>
            <pc:docMk/>
            <pc:sldMk cId="3580694833" sldId="510"/>
            <ac:spMk id="2" creationId="{25DA055F-D1D7-D9F2-77B8-A322172B594C}"/>
          </ac:spMkLst>
        </pc:spChg>
        <pc:picChg chg="mod">
          <ac:chgData name="Liz Heynes" userId="e5ff50d5-f39a-42f6-9e9f-e790bcc8c38d" providerId="ADAL" clId="{A4E76B3D-6E80-40C3-8CB4-9E15E4D4BD54}" dt="2024-11-27T23:37:22.756" v="105" actId="962"/>
          <ac:picMkLst>
            <pc:docMk/>
            <pc:sldMk cId="3580694833" sldId="510"/>
            <ac:picMk id="4" creationId="{3A2FE202-3CE2-A6EF-0BD4-C357580804D3}"/>
          </ac:picMkLst>
        </pc:picChg>
        <pc:picChg chg="mod">
          <ac:chgData name="Liz Heynes" userId="e5ff50d5-f39a-42f6-9e9f-e790bcc8c38d" providerId="ADAL" clId="{A4E76B3D-6E80-40C3-8CB4-9E15E4D4BD54}" dt="2024-11-27T23:37:05.920" v="79" actId="962"/>
          <ac:picMkLst>
            <pc:docMk/>
            <pc:sldMk cId="3580694833" sldId="510"/>
            <ac:picMk id="13" creationId="{478C22C1-5571-C4BA-E001-057866267EA5}"/>
          </ac:picMkLst>
        </pc:picChg>
        <pc:picChg chg="mod">
          <ac:chgData name="Liz Heynes" userId="e5ff50d5-f39a-42f6-9e9f-e790bcc8c38d" providerId="ADAL" clId="{A4E76B3D-6E80-40C3-8CB4-9E15E4D4BD54}" dt="2024-11-27T23:37:17.984" v="95" actId="962"/>
          <ac:picMkLst>
            <pc:docMk/>
            <pc:sldMk cId="3580694833" sldId="510"/>
            <ac:picMk id="17" creationId="{F1C411B8-96F9-02DC-5129-131156B7E2BC}"/>
          </ac:picMkLst>
        </pc:picChg>
        <pc:picChg chg="mod">
          <ac:chgData name="Liz Heynes" userId="e5ff50d5-f39a-42f6-9e9f-e790bcc8c38d" providerId="ADAL" clId="{A4E76B3D-6E80-40C3-8CB4-9E15E4D4BD54}" dt="2024-11-28T00:28:25.351" v="1327" actId="13244"/>
          <ac:picMkLst>
            <pc:docMk/>
            <pc:sldMk cId="3580694833" sldId="510"/>
            <ac:picMk id="19" creationId="{3E2E6BB2-3A99-7A0F-CB7B-C3CEFBCA9EE3}"/>
          </ac:picMkLst>
        </pc:picChg>
        <pc:picChg chg="mod">
          <ac:chgData name="Liz Heynes" userId="e5ff50d5-f39a-42f6-9e9f-e790bcc8c38d" providerId="ADAL" clId="{A4E76B3D-6E80-40C3-8CB4-9E15E4D4BD54}" dt="2024-11-28T00:28:29.726" v="1328" actId="13244"/>
          <ac:picMkLst>
            <pc:docMk/>
            <pc:sldMk cId="3580694833" sldId="510"/>
            <ac:picMk id="24" creationId="{804136B4-47FF-EEE6-575A-91F3802C6CB7}"/>
          </ac:picMkLst>
        </pc:picChg>
        <pc:picChg chg="mod">
          <ac:chgData name="Liz Heynes" userId="e5ff50d5-f39a-42f6-9e9f-e790bcc8c38d" providerId="ADAL" clId="{A4E76B3D-6E80-40C3-8CB4-9E15E4D4BD54}" dt="2024-11-28T00:28:22.703" v="1326" actId="13244"/>
          <ac:picMkLst>
            <pc:docMk/>
            <pc:sldMk cId="3580694833" sldId="510"/>
            <ac:picMk id="26" creationId="{5FA344B6-7E96-C328-3BA3-7D5B4F2972E3}"/>
          </ac:picMkLst>
        </pc:picChg>
      </pc:sldChg>
      <pc:sldChg chg="addSp delSp modSp mod">
        <pc:chgData name="Liz Heynes" userId="e5ff50d5-f39a-42f6-9e9f-e790bcc8c38d" providerId="ADAL" clId="{A4E76B3D-6E80-40C3-8CB4-9E15E4D4BD54}" dt="2024-11-28T00:29:09.134" v="1335" actId="13244"/>
        <pc:sldMkLst>
          <pc:docMk/>
          <pc:sldMk cId="702303488" sldId="511"/>
        </pc:sldMkLst>
        <pc:spChg chg="add mod">
          <ac:chgData name="Liz Heynes" userId="e5ff50d5-f39a-42f6-9e9f-e790bcc8c38d" providerId="ADAL" clId="{A4E76B3D-6E80-40C3-8CB4-9E15E4D4BD54}" dt="2024-11-28T00:29:09.134" v="1335" actId="13244"/>
          <ac:spMkLst>
            <pc:docMk/>
            <pc:sldMk cId="702303488" sldId="511"/>
            <ac:spMk id="3" creationId="{9995437F-6D16-CD6B-2F05-49351678D4B9}"/>
          </ac:spMkLst>
        </pc:spChg>
      </pc:sldChg>
      <pc:sldChg chg="addSp delSp modSp mod">
        <pc:chgData name="Liz Heynes" userId="e5ff50d5-f39a-42f6-9e9f-e790bcc8c38d" providerId="ADAL" clId="{A4E76B3D-6E80-40C3-8CB4-9E15E4D4BD54}" dt="2024-11-28T00:29:16.623" v="1336" actId="13244"/>
        <pc:sldMkLst>
          <pc:docMk/>
          <pc:sldMk cId="2491177883" sldId="512"/>
        </pc:sldMkLst>
        <pc:spChg chg="add mod">
          <ac:chgData name="Liz Heynes" userId="e5ff50d5-f39a-42f6-9e9f-e790bcc8c38d" providerId="ADAL" clId="{A4E76B3D-6E80-40C3-8CB4-9E15E4D4BD54}" dt="2024-11-28T00:29:16.623" v="1336" actId="13244"/>
          <ac:spMkLst>
            <pc:docMk/>
            <pc:sldMk cId="2491177883" sldId="512"/>
            <ac:spMk id="2" creationId="{129C6578-F2FC-2DD2-EBE7-E39699A208D6}"/>
          </ac:spMkLst>
        </pc:spChg>
        <pc:picChg chg="mod">
          <ac:chgData name="Liz Heynes" userId="e5ff50d5-f39a-42f6-9e9f-e790bcc8c38d" providerId="ADAL" clId="{A4E76B3D-6E80-40C3-8CB4-9E15E4D4BD54}" dt="2024-11-27T23:38:06.324" v="112" actId="962"/>
          <ac:picMkLst>
            <pc:docMk/>
            <pc:sldMk cId="2491177883" sldId="512"/>
            <ac:picMk id="5" creationId="{F77C1F23-30D7-C404-42F8-1080CA53B1AE}"/>
          </ac:picMkLst>
        </pc:picChg>
        <pc:picChg chg="mod">
          <ac:chgData name="Liz Heynes" userId="e5ff50d5-f39a-42f6-9e9f-e790bcc8c38d" providerId="ADAL" clId="{A4E76B3D-6E80-40C3-8CB4-9E15E4D4BD54}" dt="2024-11-27T23:38:11.470" v="114" actId="962"/>
          <ac:picMkLst>
            <pc:docMk/>
            <pc:sldMk cId="2491177883" sldId="512"/>
            <ac:picMk id="6" creationId="{1CBDD720-E2D9-606D-7184-E2A91BAF31C2}"/>
          </ac:picMkLst>
        </pc:picChg>
        <pc:picChg chg="mod">
          <ac:chgData name="Liz Heynes" userId="e5ff50d5-f39a-42f6-9e9f-e790bcc8c38d" providerId="ADAL" clId="{A4E76B3D-6E80-40C3-8CB4-9E15E4D4BD54}" dt="2024-11-27T23:38:15.559" v="116" actId="962"/>
          <ac:picMkLst>
            <pc:docMk/>
            <pc:sldMk cId="2491177883" sldId="512"/>
            <ac:picMk id="9" creationId="{52E1E1E4-492B-7AA3-ABA8-7076FE848516}"/>
          </ac:picMkLst>
        </pc:picChg>
      </pc:sldChg>
      <pc:sldChg chg="addSp delSp modSp mod">
        <pc:chgData name="Liz Heynes" userId="e5ff50d5-f39a-42f6-9e9f-e790bcc8c38d" providerId="ADAL" clId="{A4E76B3D-6E80-40C3-8CB4-9E15E4D4BD54}" dt="2024-11-28T00:29:21.470" v="1337" actId="13244"/>
        <pc:sldMkLst>
          <pc:docMk/>
          <pc:sldMk cId="868684786" sldId="513"/>
        </pc:sldMkLst>
        <pc:spChg chg="add mod">
          <ac:chgData name="Liz Heynes" userId="e5ff50d5-f39a-42f6-9e9f-e790bcc8c38d" providerId="ADAL" clId="{A4E76B3D-6E80-40C3-8CB4-9E15E4D4BD54}" dt="2024-11-28T00:29:21.470" v="1337" actId="13244"/>
          <ac:spMkLst>
            <pc:docMk/>
            <pc:sldMk cId="868684786" sldId="513"/>
            <ac:spMk id="2" creationId="{0B6BB615-8726-1D6C-ACB0-989560877321}"/>
          </ac:spMkLst>
        </pc:spChg>
      </pc:sldChg>
      <pc:sldChg chg="addSp delSp modSp mod">
        <pc:chgData name="Liz Heynes" userId="e5ff50d5-f39a-42f6-9e9f-e790bcc8c38d" providerId="ADAL" clId="{A4E76B3D-6E80-40C3-8CB4-9E15E4D4BD54}" dt="2024-11-28T00:29:33.718" v="1340"/>
        <pc:sldMkLst>
          <pc:docMk/>
          <pc:sldMk cId="1259779433" sldId="514"/>
        </pc:sldMkLst>
        <pc:spChg chg="add mod">
          <ac:chgData name="Liz Heynes" userId="e5ff50d5-f39a-42f6-9e9f-e790bcc8c38d" providerId="ADAL" clId="{A4E76B3D-6E80-40C3-8CB4-9E15E4D4BD54}" dt="2024-11-28T00:29:33.718" v="1340"/>
          <ac:spMkLst>
            <pc:docMk/>
            <pc:sldMk cId="1259779433" sldId="514"/>
            <ac:spMk id="2" creationId="{F5976B9C-846C-EC07-04D2-0B348BA9CFB9}"/>
          </ac:spMkLst>
        </pc:spChg>
      </pc:sldChg>
      <pc:sldChg chg="addSp delSp modSp mod">
        <pc:chgData name="Liz Heynes" userId="e5ff50d5-f39a-42f6-9e9f-e790bcc8c38d" providerId="ADAL" clId="{A4E76B3D-6E80-40C3-8CB4-9E15E4D4BD54}" dt="2024-11-28T00:29:40.679" v="1341" actId="13244"/>
        <pc:sldMkLst>
          <pc:docMk/>
          <pc:sldMk cId="1971552586" sldId="515"/>
        </pc:sldMkLst>
        <pc:spChg chg="add mod">
          <ac:chgData name="Liz Heynes" userId="e5ff50d5-f39a-42f6-9e9f-e790bcc8c38d" providerId="ADAL" clId="{A4E76B3D-6E80-40C3-8CB4-9E15E4D4BD54}" dt="2024-11-28T00:29:40.679" v="1341" actId="13244"/>
          <ac:spMkLst>
            <pc:docMk/>
            <pc:sldMk cId="1971552586" sldId="515"/>
            <ac:spMk id="3" creationId="{80208AD9-1F0F-9380-0AFF-D4860E984AB2}"/>
          </ac:spMkLst>
        </pc:spChg>
      </pc:sldChg>
      <pc:sldChg chg="addSp modSp mod">
        <pc:chgData name="Liz Heynes" userId="e5ff50d5-f39a-42f6-9e9f-e790bcc8c38d" providerId="ADAL" clId="{A4E76B3D-6E80-40C3-8CB4-9E15E4D4BD54}" dt="2024-11-28T00:29:51.974" v="1343" actId="13244"/>
        <pc:sldMkLst>
          <pc:docMk/>
          <pc:sldMk cId="1921910358" sldId="517"/>
        </pc:sldMkLst>
        <pc:spChg chg="add mod">
          <ac:chgData name="Liz Heynes" userId="e5ff50d5-f39a-42f6-9e9f-e790bcc8c38d" providerId="ADAL" clId="{A4E76B3D-6E80-40C3-8CB4-9E15E4D4BD54}" dt="2024-11-28T00:29:51.974" v="1343" actId="13244"/>
          <ac:spMkLst>
            <pc:docMk/>
            <pc:sldMk cId="1921910358" sldId="517"/>
            <ac:spMk id="3" creationId="{FF79DB60-FBDD-718F-0B66-A985D1E1B049}"/>
          </ac:spMkLst>
        </pc:spChg>
        <pc:grpChg chg="mod">
          <ac:chgData name="Liz Heynes" userId="e5ff50d5-f39a-42f6-9e9f-e790bcc8c38d" providerId="ADAL" clId="{A4E76B3D-6E80-40C3-8CB4-9E15E4D4BD54}" dt="2024-11-28T00:29:49.982" v="1342" actId="13244"/>
          <ac:grpSpMkLst>
            <pc:docMk/>
            <pc:sldMk cId="1921910358" sldId="517"/>
            <ac:grpSpMk id="2" creationId="{61A717CE-B054-7AD2-B4D8-075978D8B80A}"/>
          </ac:grpSpMkLst>
        </pc:grpChg>
        <pc:picChg chg="mod">
          <ac:chgData name="Liz Heynes" userId="e5ff50d5-f39a-42f6-9e9f-e790bcc8c38d" providerId="ADAL" clId="{A4E76B3D-6E80-40C3-8CB4-9E15E4D4BD54}" dt="2024-11-27T23:38:35.840" v="122" actId="962"/>
          <ac:picMkLst>
            <pc:docMk/>
            <pc:sldMk cId="1921910358" sldId="517"/>
            <ac:picMk id="14" creationId="{3BF5A5D0-0994-1F36-3B4B-53AC91924398}"/>
          </ac:picMkLst>
        </pc:picChg>
        <pc:picChg chg="mod">
          <ac:chgData name="Liz Heynes" userId="e5ff50d5-f39a-42f6-9e9f-e790bcc8c38d" providerId="ADAL" clId="{A4E76B3D-6E80-40C3-8CB4-9E15E4D4BD54}" dt="2024-11-27T23:38:41.399" v="124" actId="962"/>
          <ac:picMkLst>
            <pc:docMk/>
            <pc:sldMk cId="1921910358" sldId="517"/>
            <ac:picMk id="16" creationId="{A56CCF0C-85E7-47C7-BEDF-9E336603F818}"/>
          </ac:picMkLst>
        </pc:picChg>
        <pc:picChg chg="mod">
          <ac:chgData name="Liz Heynes" userId="e5ff50d5-f39a-42f6-9e9f-e790bcc8c38d" providerId="ADAL" clId="{A4E76B3D-6E80-40C3-8CB4-9E15E4D4BD54}" dt="2024-11-27T23:38:47.172" v="126" actId="962"/>
          <ac:picMkLst>
            <pc:docMk/>
            <pc:sldMk cId="1921910358" sldId="517"/>
            <ac:picMk id="17" creationId="{E1A6E876-CB51-D1CA-D660-949A47DE3336}"/>
          </ac:picMkLst>
        </pc:picChg>
      </pc:sldChg>
      <pc:sldChg chg="addSp delSp modSp mod">
        <pc:chgData name="Liz Heynes" userId="e5ff50d5-f39a-42f6-9e9f-e790bcc8c38d" providerId="ADAL" clId="{A4E76B3D-6E80-40C3-8CB4-9E15E4D4BD54}" dt="2024-11-28T00:24:07.577" v="1325"/>
        <pc:sldMkLst>
          <pc:docMk/>
          <pc:sldMk cId="1797789494" sldId="518"/>
        </pc:sldMkLst>
        <pc:spChg chg="add mod">
          <ac:chgData name="Liz Heynes" userId="e5ff50d5-f39a-42f6-9e9f-e790bcc8c38d" providerId="ADAL" clId="{A4E76B3D-6E80-40C3-8CB4-9E15E4D4BD54}" dt="2024-11-28T00:24:07.577" v="1325"/>
          <ac:spMkLst>
            <pc:docMk/>
            <pc:sldMk cId="1797789494" sldId="518"/>
            <ac:spMk id="3" creationId="{7094E490-8A26-5FBD-18BA-751D7489E1CB}"/>
          </ac:spMkLst>
        </pc:spChg>
        <pc:picChg chg="mod">
          <ac:chgData name="Liz Heynes" userId="e5ff50d5-f39a-42f6-9e9f-e790bcc8c38d" providerId="ADAL" clId="{A4E76B3D-6E80-40C3-8CB4-9E15E4D4BD54}" dt="2024-11-27T23:36:38.948" v="49" actId="962"/>
          <ac:picMkLst>
            <pc:docMk/>
            <pc:sldMk cId="1797789494" sldId="518"/>
            <ac:picMk id="2" creationId="{D38A951A-B99A-1279-0539-8BBFC73F906A}"/>
          </ac:picMkLst>
        </pc:picChg>
      </pc:sldChg>
      <pc:sldChg chg="addSp delSp modSp mod">
        <pc:chgData name="Liz Heynes" userId="e5ff50d5-f39a-42f6-9e9f-e790bcc8c38d" providerId="ADAL" clId="{A4E76B3D-6E80-40C3-8CB4-9E15E4D4BD54}" dt="2024-11-28T00:30:01.885" v="1345" actId="13244"/>
        <pc:sldMkLst>
          <pc:docMk/>
          <pc:sldMk cId="3324446923" sldId="519"/>
        </pc:sldMkLst>
        <pc:spChg chg="add mod">
          <ac:chgData name="Liz Heynes" userId="e5ff50d5-f39a-42f6-9e9f-e790bcc8c38d" providerId="ADAL" clId="{A4E76B3D-6E80-40C3-8CB4-9E15E4D4BD54}" dt="2024-11-28T00:30:01.885" v="1345" actId="13244"/>
          <ac:spMkLst>
            <pc:docMk/>
            <pc:sldMk cId="3324446923" sldId="519"/>
            <ac:spMk id="6" creationId="{9209A407-4953-856F-5E6A-8AE21D17D9D8}"/>
          </ac:spMkLst>
        </pc:spChg>
        <pc:grpChg chg="mod">
          <ac:chgData name="Liz Heynes" userId="e5ff50d5-f39a-42f6-9e9f-e790bcc8c38d" providerId="ADAL" clId="{A4E76B3D-6E80-40C3-8CB4-9E15E4D4BD54}" dt="2024-11-28T00:29:59.086" v="1344" actId="13244"/>
          <ac:grpSpMkLst>
            <pc:docMk/>
            <pc:sldMk cId="3324446923" sldId="519"/>
            <ac:grpSpMk id="3" creationId="{D28DDB17-8496-1DB6-7966-67B2C1FD8417}"/>
          </ac:grpSpMkLst>
        </pc:grpChg>
        <pc:picChg chg="mod">
          <ac:chgData name="Liz Heynes" userId="e5ff50d5-f39a-42f6-9e9f-e790bcc8c38d" providerId="ADAL" clId="{A4E76B3D-6E80-40C3-8CB4-9E15E4D4BD54}" dt="2024-11-27T23:41:47.161" v="426" actId="962"/>
          <ac:picMkLst>
            <pc:docMk/>
            <pc:sldMk cId="3324446923" sldId="519"/>
            <ac:picMk id="1026" creationId="{9F3C592D-3C7E-5ADD-D38F-07195F3AB1E7}"/>
          </ac:picMkLst>
        </pc:picChg>
        <pc:picChg chg="mod">
          <ac:chgData name="Liz Heynes" userId="e5ff50d5-f39a-42f6-9e9f-e790bcc8c38d" providerId="ADAL" clId="{A4E76B3D-6E80-40C3-8CB4-9E15E4D4BD54}" dt="2024-11-27T23:41:42.377" v="418" actId="962"/>
          <ac:picMkLst>
            <pc:docMk/>
            <pc:sldMk cId="3324446923" sldId="519"/>
            <ac:picMk id="1028" creationId="{4A05F704-3C9C-7013-FD9D-BEBBFBF9149D}"/>
          </ac:picMkLst>
        </pc:picChg>
        <pc:picChg chg="mod">
          <ac:chgData name="Liz Heynes" userId="e5ff50d5-f39a-42f6-9e9f-e790bcc8c38d" providerId="ADAL" clId="{A4E76B3D-6E80-40C3-8CB4-9E15E4D4BD54}" dt="2024-11-27T23:41:37.334" v="412" actId="962"/>
          <ac:picMkLst>
            <pc:docMk/>
            <pc:sldMk cId="3324446923" sldId="519"/>
            <ac:picMk id="1032" creationId="{715D8F4E-CDFD-37A5-DA63-8643C6EF65F0}"/>
          </ac:picMkLst>
        </pc:picChg>
      </pc:sldChg>
      <pc:sldChg chg="modSp">
        <pc:chgData name="Liz Heynes" userId="e5ff50d5-f39a-42f6-9e9f-e790bcc8c38d" providerId="ADAL" clId="{A4E76B3D-6E80-40C3-8CB4-9E15E4D4BD54}" dt="2024-11-28T00:45:47.088" v="1390" actId="13244"/>
        <pc:sldMkLst>
          <pc:docMk/>
          <pc:sldMk cId="409148390" sldId="520"/>
        </pc:sldMkLst>
        <pc:spChg chg="mod">
          <ac:chgData name="Liz Heynes" userId="e5ff50d5-f39a-42f6-9e9f-e790bcc8c38d" providerId="ADAL" clId="{A4E76B3D-6E80-40C3-8CB4-9E15E4D4BD54}" dt="2024-11-28T00:45:27.952" v="1389" actId="13244"/>
          <ac:spMkLst>
            <pc:docMk/>
            <pc:sldMk cId="409148390" sldId="520"/>
            <ac:spMk id="2" creationId="{1231462D-637C-A61E-8AE1-061F1B9FFFA4}"/>
          </ac:spMkLst>
        </pc:spChg>
        <pc:spChg chg="mod">
          <ac:chgData name="Liz Heynes" userId="e5ff50d5-f39a-42f6-9e9f-e790bcc8c38d" providerId="ADAL" clId="{A4E76B3D-6E80-40C3-8CB4-9E15E4D4BD54}" dt="2024-11-28T00:22:06.086" v="1320" actId="13244"/>
          <ac:spMkLst>
            <pc:docMk/>
            <pc:sldMk cId="409148390" sldId="520"/>
            <ac:spMk id="4" creationId="{B659DB08-7D8E-1082-B82B-1E2F333A9A4B}"/>
          </ac:spMkLst>
        </pc:spChg>
        <pc:spChg chg="mod">
          <ac:chgData name="Liz Heynes" userId="e5ff50d5-f39a-42f6-9e9f-e790bcc8c38d" providerId="ADAL" clId="{A4E76B3D-6E80-40C3-8CB4-9E15E4D4BD54}" dt="2024-11-28T00:21:55.230" v="1318" actId="13244"/>
          <ac:spMkLst>
            <pc:docMk/>
            <pc:sldMk cId="409148390" sldId="520"/>
            <ac:spMk id="5" creationId="{4D63DF55-0F69-AF36-CD74-DB192D4FA7FC}"/>
          </ac:spMkLst>
        </pc:spChg>
        <pc:spChg chg="mod">
          <ac:chgData name="Liz Heynes" userId="e5ff50d5-f39a-42f6-9e9f-e790bcc8c38d" providerId="ADAL" clId="{A4E76B3D-6E80-40C3-8CB4-9E15E4D4BD54}" dt="2024-11-28T00:45:47.088" v="1390" actId="13244"/>
          <ac:spMkLst>
            <pc:docMk/>
            <pc:sldMk cId="409148390" sldId="520"/>
            <ac:spMk id="6" creationId="{3E192CB3-B945-9406-F3AE-9F952F274A67}"/>
          </ac:spMkLst>
        </pc:spChg>
      </pc:sldChg>
      <pc:sldChg chg="addSp delSp modSp mod">
        <pc:chgData name="Liz Heynes" userId="e5ff50d5-f39a-42f6-9e9f-e790bcc8c38d" providerId="ADAL" clId="{A4E76B3D-6E80-40C3-8CB4-9E15E4D4BD54}" dt="2024-11-27T23:56:32.547" v="722" actId="207"/>
        <pc:sldMkLst>
          <pc:docMk/>
          <pc:sldMk cId="4193154219" sldId="521"/>
        </pc:sldMkLst>
        <pc:spChg chg="add mod">
          <ac:chgData name="Liz Heynes" userId="e5ff50d5-f39a-42f6-9e9f-e790bcc8c38d" providerId="ADAL" clId="{A4E76B3D-6E80-40C3-8CB4-9E15E4D4BD54}" dt="2024-11-27T23:56:32.547" v="722" actId="207"/>
          <ac:spMkLst>
            <pc:docMk/>
            <pc:sldMk cId="4193154219" sldId="521"/>
            <ac:spMk id="2" creationId="{D0457CAA-4F76-BEC4-C08A-89EFCF4C2759}"/>
          </ac:spMkLst>
        </pc:spChg>
      </pc:sldChg>
      <pc:sldChg chg="addSp modSp mod">
        <pc:chgData name="Liz Heynes" userId="e5ff50d5-f39a-42f6-9e9f-e790bcc8c38d" providerId="ADAL" clId="{A4E76B3D-6E80-40C3-8CB4-9E15E4D4BD54}" dt="2024-11-28T00:29:01.967" v="1334" actId="13244"/>
        <pc:sldMkLst>
          <pc:docMk/>
          <pc:sldMk cId="3556024566" sldId="524"/>
        </pc:sldMkLst>
        <pc:spChg chg="add mod">
          <ac:chgData name="Liz Heynes" userId="e5ff50d5-f39a-42f6-9e9f-e790bcc8c38d" providerId="ADAL" clId="{A4E76B3D-6E80-40C3-8CB4-9E15E4D4BD54}" dt="2024-11-28T00:29:01.967" v="1334" actId="13244"/>
          <ac:spMkLst>
            <pc:docMk/>
            <pc:sldMk cId="3556024566" sldId="524"/>
            <ac:spMk id="2" creationId="{A1BFEFAA-7819-D28A-A442-6469AE5B6A93}"/>
          </ac:spMkLst>
        </pc:spChg>
      </pc:sldChg>
      <pc:sldMasterChg chg="modSldLayout">
        <pc:chgData name="Liz Heynes" userId="e5ff50d5-f39a-42f6-9e9f-e790bcc8c38d" providerId="ADAL" clId="{A4E76B3D-6E80-40C3-8CB4-9E15E4D4BD54}" dt="2024-11-28T05:14:36.862" v="1393"/>
        <pc:sldMasterMkLst>
          <pc:docMk/>
          <pc:sldMasterMk cId="2172787928" sldId="2147483708"/>
        </pc:sldMasterMkLst>
        <pc:sldLayoutChg chg="addSp delSp modSp mod">
          <pc:chgData name="Liz Heynes" userId="e5ff50d5-f39a-42f6-9e9f-e790bcc8c38d" providerId="ADAL" clId="{A4E76B3D-6E80-40C3-8CB4-9E15E4D4BD54}" dt="2024-11-28T05:14:36.862" v="1393"/>
          <pc:sldLayoutMkLst>
            <pc:docMk/>
            <pc:sldMasterMk cId="2172787928" sldId="2147483708"/>
            <pc:sldLayoutMk cId="1325985555" sldId="2147483783"/>
          </pc:sldLayoutMkLst>
          <pc:picChg chg="add mod">
            <ac:chgData name="Liz Heynes" userId="e5ff50d5-f39a-42f6-9e9f-e790bcc8c38d" providerId="ADAL" clId="{A4E76B3D-6E80-40C3-8CB4-9E15E4D4BD54}" dt="2024-11-28T05:14:36.862" v="1393"/>
            <ac:picMkLst>
              <pc:docMk/>
              <pc:sldMasterMk cId="2172787928" sldId="2147483708"/>
              <pc:sldLayoutMk cId="1325985555" sldId="2147483783"/>
              <ac:picMk id="2" creationId="{A2640816-8B6A-2B61-61F3-ED8D277BBE26}"/>
            </ac:picMkLst>
          </pc:picChg>
        </pc:sldLayoutChg>
      </pc:sldMasterChg>
    </pc:docChg>
  </pc:docChgLst>
  <pc:docChgLst>
    <pc:chgData name="Kerrie Shanahan" userId="ae473d9f-76e9-476f-892f-2674ea963afc" providerId="ADAL" clId="{D4984AB7-F50F-46AE-95CC-3EBF84E1FD06}"/>
    <pc:docChg chg="undo custSel delSld modSld">
      <pc:chgData name="Kerrie Shanahan" userId="ae473d9f-76e9-476f-892f-2674ea963afc" providerId="ADAL" clId="{D4984AB7-F50F-46AE-95CC-3EBF84E1FD06}" dt="2024-11-04T00:36:47.732" v="242" actId="2696"/>
      <pc:docMkLst>
        <pc:docMk/>
      </pc:docMkLst>
      <pc:sldChg chg="modSp modNotesTx">
        <pc:chgData name="Kerrie Shanahan" userId="ae473d9f-76e9-476f-892f-2674ea963afc" providerId="ADAL" clId="{D4984AB7-F50F-46AE-95CC-3EBF84E1FD06}" dt="2024-10-15T23:50:57.668" v="231" actId="14826"/>
        <pc:sldMkLst>
          <pc:docMk/>
          <pc:sldMk cId="4150549256" sldId="437"/>
        </pc:sldMkLst>
      </pc:sldChg>
      <pc:sldChg chg="modSp mod modNotesTx">
        <pc:chgData name="Kerrie Shanahan" userId="ae473d9f-76e9-476f-892f-2674ea963afc" providerId="ADAL" clId="{D4984AB7-F50F-46AE-95CC-3EBF84E1FD06}" dt="2024-10-15T23:04:14.110" v="123" actId="207"/>
        <pc:sldMkLst>
          <pc:docMk/>
          <pc:sldMk cId="3662316055" sldId="441"/>
        </pc:sldMkLst>
      </pc:sldChg>
      <pc:sldChg chg="modNotesTx">
        <pc:chgData name="Kerrie Shanahan" userId="ae473d9f-76e9-476f-892f-2674ea963afc" providerId="ADAL" clId="{D4984AB7-F50F-46AE-95CC-3EBF84E1FD06}" dt="2024-10-15T22:57:07.439" v="118" actId="20577"/>
        <pc:sldMkLst>
          <pc:docMk/>
          <pc:sldMk cId="1548968196" sldId="443"/>
        </pc:sldMkLst>
      </pc:sldChg>
      <pc:sldChg chg="modSp mod modNotesTx">
        <pc:chgData name="Kerrie Shanahan" userId="ae473d9f-76e9-476f-892f-2674ea963afc" providerId="ADAL" clId="{D4984AB7-F50F-46AE-95CC-3EBF84E1FD06}" dt="2024-11-04T00:33:22.930" v="232"/>
        <pc:sldMkLst>
          <pc:docMk/>
          <pc:sldMk cId="240114052" sldId="449"/>
        </pc:sldMkLst>
      </pc:sldChg>
      <pc:sldChg chg="modNotesTx">
        <pc:chgData name="Kerrie Shanahan" userId="ae473d9f-76e9-476f-892f-2674ea963afc" providerId="ADAL" clId="{D4984AB7-F50F-46AE-95CC-3EBF84E1FD06}" dt="2024-10-15T23:09:32.690" v="166" actId="20577"/>
        <pc:sldMkLst>
          <pc:docMk/>
          <pc:sldMk cId="2664320030" sldId="478"/>
        </pc:sldMkLst>
      </pc:sldChg>
      <pc:sldChg chg="modNotesTx">
        <pc:chgData name="Kerrie Shanahan" userId="ae473d9f-76e9-476f-892f-2674ea963afc" providerId="ADAL" clId="{D4984AB7-F50F-46AE-95CC-3EBF84E1FD06}" dt="2024-10-15T23:12:15.787" v="221" actId="20577"/>
        <pc:sldMkLst>
          <pc:docMk/>
          <pc:sldMk cId="1559763415" sldId="481"/>
        </pc:sldMkLst>
      </pc:sldChg>
      <pc:sldChg chg="modNotesTx">
        <pc:chgData name="Kerrie Shanahan" userId="ae473d9f-76e9-476f-892f-2674ea963afc" providerId="ADAL" clId="{D4984AB7-F50F-46AE-95CC-3EBF84E1FD06}" dt="2024-10-15T04:19:25.840" v="38" actId="20577"/>
        <pc:sldMkLst>
          <pc:docMk/>
          <pc:sldMk cId="1652726119" sldId="509"/>
        </pc:sldMkLst>
      </pc:sldChg>
      <pc:sldChg chg="delSp modSp del mod modNotesTx">
        <pc:chgData name="Kerrie Shanahan" userId="ae473d9f-76e9-476f-892f-2674ea963afc" providerId="ADAL" clId="{D4984AB7-F50F-46AE-95CC-3EBF84E1FD06}" dt="2024-11-04T00:36:43.271" v="241"/>
        <pc:sldMkLst>
          <pc:docMk/>
          <pc:sldMk cId="1921910358" sldId="517"/>
        </pc:sldMkLst>
      </pc:sldChg>
      <pc:sldChg chg="modNotesTx">
        <pc:chgData name="Kerrie Shanahan" userId="ae473d9f-76e9-476f-892f-2674ea963afc" providerId="ADAL" clId="{D4984AB7-F50F-46AE-95CC-3EBF84E1FD06}" dt="2024-10-08T05:09:10.062" v="29" actId="113"/>
        <pc:sldMkLst>
          <pc:docMk/>
          <pc:sldMk cId="1797789494" sldId="518"/>
        </pc:sldMkLst>
      </pc:sldChg>
      <pc:sldChg chg="del modNotesTx">
        <pc:chgData name="Kerrie Shanahan" userId="ae473d9f-76e9-476f-892f-2674ea963afc" providerId="ADAL" clId="{D4984AB7-F50F-46AE-95CC-3EBF84E1FD06}" dt="2024-11-04T00:36:02.953" v="239"/>
        <pc:sldMkLst>
          <pc:docMk/>
          <pc:sldMk cId="3324446923" sldId="519"/>
        </pc:sldMkLst>
      </pc:sldChg>
      <pc:sldChg chg="modNotesTx">
        <pc:chgData name="Kerrie Shanahan" userId="ae473d9f-76e9-476f-892f-2674ea963afc" providerId="ADAL" clId="{D4984AB7-F50F-46AE-95CC-3EBF84E1FD06}" dt="2024-10-15T23:31:39" v="230" actId="20577"/>
        <pc:sldMkLst>
          <pc:docMk/>
          <pc:sldMk cId="409148390" sldId="520"/>
        </pc:sldMkLst>
      </pc:sldChg>
      <pc:sldChg chg="del modNotesTx">
        <pc:chgData name="Kerrie Shanahan" userId="ae473d9f-76e9-476f-892f-2674ea963afc" providerId="ADAL" clId="{D4984AB7-F50F-46AE-95CC-3EBF84E1FD06}" dt="2024-11-04T00:36:47.732" v="242" actId="2696"/>
        <pc:sldMkLst>
          <pc:docMk/>
          <pc:sldMk cId="1100987001" sldId="522"/>
        </pc:sldMkLst>
      </pc:sldChg>
      <pc:sldChg chg="del modNotesTx">
        <pc:chgData name="Kerrie Shanahan" userId="ae473d9f-76e9-476f-892f-2674ea963afc" providerId="ADAL" clId="{D4984AB7-F50F-46AE-95CC-3EBF84E1FD06}" dt="2024-11-04T00:36:32.503" v="240" actId="2696"/>
        <pc:sldMkLst>
          <pc:docMk/>
          <pc:sldMk cId="240807573" sldId="523"/>
        </pc:sldMkLst>
      </pc:sldChg>
      <pc:sldChg chg="modNotesTx">
        <pc:chgData name="Kerrie Shanahan" userId="ae473d9f-76e9-476f-892f-2674ea963afc" providerId="ADAL" clId="{D4984AB7-F50F-46AE-95CC-3EBF84E1FD06}" dt="2024-10-15T05:12:38.051" v="68" actId="20577"/>
        <pc:sldMkLst>
          <pc:docMk/>
          <pc:sldMk cId="3556024566" sldId="524"/>
        </pc:sldMkLst>
      </pc:sldChg>
      <pc:sldMasterChg chg="delSldLayout">
        <pc:chgData name="Kerrie Shanahan" userId="ae473d9f-76e9-476f-892f-2674ea963afc" providerId="ADAL" clId="{D4984AB7-F50F-46AE-95CC-3EBF84E1FD06}" dt="2024-10-08T23:27:15.342" v="33" actId="2696"/>
        <pc:sldMasterMkLst>
          <pc:docMk/>
          <pc:sldMasterMk cId="2172787928" sldId="2147483708"/>
        </pc:sldMasterMkLst>
        <pc:sldLayoutChg chg="del">
          <pc:chgData name="Kerrie Shanahan" userId="ae473d9f-76e9-476f-892f-2674ea963afc" providerId="ADAL" clId="{D4984AB7-F50F-46AE-95CC-3EBF84E1FD06}" dt="2024-10-08T23:26:17.050" v="31" actId="2696"/>
          <pc:sldLayoutMkLst>
            <pc:docMk/>
            <pc:sldMasterMk cId="2172787928" sldId="2147483708"/>
            <pc:sldLayoutMk cId="3259366664" sldId="2147483789"/>
          </pc:sldLayoutMkLst>
        </pc:sldLayoutChg>
        <pc:sldLayoutChg chg="del">
          <pc:chgData name="Kerrie Shanahan" userId="ae473d9f-76e9-476f-892f-2674ea963afc" providerId="ADAL" clId="{D4984AB7-F50F-46AE-95CC-3EBF84E1FD06}" dt="2024-10-08T23:27:15.342" v="33" actId="2696"/>
          <pc:sldLayoutMkLst>
            <pc:docMk/>
            <pc:sldMasterMk cId="2172787928" sldId="2147483708"/>
            <pc:sldLayoutMk cId="2317210569" sldId="2147483790"/>
          </pc:sldLayoutMkLst>
        </pc:sldLayoutChg>
      </pc:sldMasterChg>
    </pc:docChg>
  </pc:docChgLst>
  <pc:docChgLst>
    <pc:chgData name="Martine Power" userId="f3410e55-3c0b-475c-b0b5-72038337e5c9" providerId="ADAL" clId="{C4E94256-AD71-45FF-B8B9-DD3DE5F1C6A5}"/>
    <pc:docChg chg="custSel modSld">
      <pc:chgData name="Martine Power" userId="f3410e55-3c0b-475c-b0b5-72038337e5c9" providerId="ADAL" clId="{C4E94256-AD71-45FF-B8B9-DD3DE5F1C6A5}" dt="2024-10-07T05:53:12.763" v="444" actId="313"/>
      <pc:docMkLst>
        <pc:docMk/>
      </pc:docMkLst>
      <pc:sldChg chg="modNotesTx">
        <pc:chgData name="Martine Power" userId="f3410e55-3c0b-475c-b0b5-72038337e5c9" providerId="ADAL" clId="{C4E94256-AD71-45FF-B8B9-DD3DE5F1C6A5}" dt="2024-10-07T05:03:15.547" v="425" actId="113"/>
        <pc:sldMkLst>
          <pc:docMk/>
          <pc:sldMk cId="4150549256" sldId="437"/>
        </pc:sldMkLst>
      </pc:sldChg>
      <pc:sldChg chg="modNotesTx">
        <pc:chgData name="Martine Power" userId="f3410e55-3c0b-475c-b0b5-72038337e5c9" providerId="ADAL" clId="{C4E94256-AD71-45FF-B8B9-DD3DE5F1C6A5}" dt="2024-10-07T04:33:17.418" v="226" actId="20577"/>
        <pc:sldMkLst>
          <pc:docMk/>
          <pc:sldMk cId="3662316055" sldId="441"/>
        </pc:sldMkLst>
      </pc:sldChg>
      <pc:sldChg chg="modNotesTx">
        <pc:chgData name="Martine Power" userId="f3410e55-3c0b-475c-b0b5-72038337e5c9" providerId="ADAL" clId="{C4E94256-AD71-45FF-B8B9-DD3DE5F1C6A5}" dt="2024-10-07T04:36:18.235" v="227" actId="20577"/>
        <pc:sldMkLst>
          <pc:docMk/>
          <pc:sldMk cId="3790191868" sldId="442"/>
        </pc:sldMkLst>
      </pc:sldChg>
      <pc:sldChg chg="modNotesTx">
        <pc:chgData name="Martine Power" userId="f3410e55-3c0b-475c-b0b5-72038337e5c9" providerId="ADAL" clId="{C4E94256-AD71-45FF-B8B9-DD3DE5F1C6A5}" dt="2024-10-07T04:36:36.179" v="228" actId="20577"/>
        <pc:sldMkLst>
          <pc:docMk/>
          <pc:sldMk cId="1548968196" sldId="443"/>
        </pc:sldMkLst>
      </pc:sldChg>
      <pc:sldChg chg="modNotesTx">
        <pc:chgData name="Martine Power" userId="f3410e55-3c0b-475c-b0b5-72038337e5c9" providerId="ADAL" clId="{C4E94256-AD71-45FF-B8B9-DD3DE5F1C6A5}" dt="2024-10-07T04:37:28.125" v="232" actId="113"/>
        <pc:sldMkLst>
          <pc:docMk/>
          <pc:sldMk cId="1550106778" sldId="444"/>
        </pc:sldMkLst>
      </pc:sldChg>
      <pc:sldChg chg="modNotesTx">
        <pc:chgData name="Martine Power" userId="f3410e55-3c0b-475c-b0b5-72038337e5c9" providerId="ADAL" clId="{C4E94256-AD71-45FF-B8B9-DD3DE5F1C6A5}" dt="2024-10-07T04:38:09.957" v="238" actId="113"/>
        <pc:sldMkLst>
          <pc:docMk/>
          <pc:sldMk cId="2708634835" sldId="445"/>
        </pc:sldMkLst>
      </pc:sldChg>
      <pc:sldChg chg="modNotesTx">
        <pc:chgData name="Martine Power" userId="f3410e55-3c0b-475c-b0b5-72038337e5c9" providerId="ADAL" clId="{C4E94256-AD71-45FF-B8B9-DD3DE5F1C6A5}" dt="2024-10-07T05:53:12.763" v="444" actId="313"/>
        <pc:sldMkLst>
          <pc:docMk/>
          <pc:sldMk cId="240114052" sldId="449"/>
        </pc:sldMkLst>
      </pc:sldChg>
      <pc:sldChg chg="modNotesTx">
        <pc:chgData name="Martine Power" userId="f3410e55-3c0b-475c-b0b5-72038337e5c9" providerId="ADAL" clId="{C4E94256-AD71-45FF-B8B9-DD3DE5F1C6A5}" dt="2024-10-07T04:41:06.381" v="243" actId="113"/>
        <pc:sldMkLst>
          <pc:docMk/>
          <pc:sldMk cId="2806691242" sldId="472"/>
        </pc:sldMkLst>
      </pc:sldChg>
      <pc:sldChg chg="modNotesTx">
        <pc:chgData name="Martine Power" userId="f3410e55-3c0b-475c-b0b5-72038337e5c9" providerId="ADAL" clId="{C4E94256-AD71-45FF-B8B9-DD3DE5F1C6A5}" dt="2024-10-07T04:41:32.126" v="245" actId="113"/>
        <pc:sldMkLst>
          <pc:docMk/>
          <pc:sldMk cId="2667868244" sldId="473"/>
        </pc:sldMkLst>
      </pc:sldChg>
      <pc:sldChg chg="modNotesTx">
        <pc:chgData name="Martine Power" userId="f3410e55-3c0b-475c-b0b5-72038337e5c9" providerId="ADAL" clId="{C4E94256-AD71-45FF-B8B9-DD3DE5F1C6A5}" dt="2024-10-07T04:43:47.307" v="250" actId="20577"/>
        <pc:sldMkLst>
          <pc:docMk/>
          <pc:sldMk cId="908412850" sldId="475"/>
        </pc:sldMkLst>
      </pc:sldChg>
      <pc:sldChg chg="modNotesTx">
        <pc:chgData name="Martine Power" userId="f3410e55-3c0b-475c-b0b5-72038337e5c9" providerId="ADAL" clId="{C4E94256-AD71-45FF-B8B9-DD3DE5F1C6A5}" dt="2024-10-07T04:44:18.199" v="253" actId="113"/>
        <pc:sldMkLst>
          <pc:docMk/>
          <pc:sldMk cId="1716554648" sldId="476"/>
        </pc:sldMkLst>
      </pc:sldChg>
      <pc:sldChg chg="modNotesTx">
        <pc:chgData name="Martine Power" userId="f3410e55-3c0b-475c-b0b5-72038337e5c9" providerId="ADAL" clId="{C4E94256-AD71-45FF-B8B9-DD3DE5F1C6A5}" dt="2024-10-07T04:52:06.506" v="366" actId="113"/>
        <pc:sldMkLst>
          <pc:docMk/>
          <pc:sldMk cId="2664320030" sldId="478"/>
        </pc:sldMkLst>
      </pc:sldChg>
      <pc:sldChg chg="modNotesTx">
        <pc:chgData name="Martine Power" userId="f3410e55-3c0b-475c-b0b5-72038337e5c9" providerId="ADAL" clId="{C4E94256-AD71-45FF-B8B9-DD3DE5F1C6A5}" dt="2024-10-07T04:58:29.542" v="416" actId="113"/>
        <pc:sldMkLst>
          <pc:docMk/>
          <pc:sldMk cId="3005270447" sldId="480"/>
        </pc:sldMkLst>
      </pc:sldChg>
      <pc:sldChg chg="modNotesTx">
        <pc:chgData name="Martine Power" userId="f3410e55-3c0b-475c-b0b5-72038337e5c9" providerId="ADAL" clId="{C4E94256-AD71-45FF-B8B9-DD3DE5F1C6A5}" dt="2024-10-07T05:48:57.462" v="440" actId="114"/>
        <pc:sldMkLst>
          <pc:docMk/>
          <pc:sldMk cId="1559763415" sldId="481"/>
        </pc:sldMkLst>
      </pc:sldChg>
      <pc:sldChg chg="modNotesTx">
        <pc:chgData name="Martine Power" userId="f3410e55-3c0b-475c-b0b5-72038337e5c9" providerId="ADAL" clId="{C4E94256-AD71-45FF-B8B9-DD3DE5F1C6A5}" dt="2024-10-07T04:41:56.661" v="247" actId="113"/>
        <pc:sldMkLst>
          <pc:docMk/>
          <pc:sldMk cId="3577013097" sldId="498"/>
        </pc:sldMkLst>
      </pc:sldChg>
      <pc:sldChg chg="modNotesTx">
        <pc:chgData name="Martine Power" userId="f3410e55-3c0b-475c-b0b5-72038337e5c9" providerId="ADAL" clId="{C4E94256-AD71-45FF-B8B9-DD3DE5F1C6A5}" dt="2024-10-07T04:44:53.424" v="257" actId="113"/>
        <pc:sldMkLst>
          <pc:docMk/>
          <pc:sldMk cId="2230884598" sldId="499"/>
        </pc:sldMkLst>
      </pc:sldChg>
      <pc:sldChg chg="modNotesTx">
        <pc:chgData name="Martine Power" userId="f3410e55-3c0b-475c-b0b5-72038337e5c9" providerId="ADAL" clId="{C4E94256-AD71-45FF-B8B9-DD3DE5F1C6A5}" dt="2024-10-07T04:59:27.296" v="419" actId="20577"/>
        <pc:sldMkLst>
          <pc:docMk/>
          <pc:sldMk cId="3426776120" sldId="502"/>
        </pc:sldMkLst>
      </pc:sldChg>
      <pc:sldChg chg="modNotesTx">
        <pc:chgData name="Martine Power" userId="f3410e55-3c0b-475c-b0b5-72038337e5c9" providerId="ADAL" clId="{C4E94256-AD71-45FF-B8B9-DD3DE5F1C6A5}" dt="2024-10-07T04:58:54.443" v="418" actId="20577"/>
        <pc:sldMkLst>
          <pc:docMk/>
          <pc:sldMk cId="945680467" sldId="504"/>
        </pc:sldMkLst>
      </pc:sldChg>
      <pc:sldChg chg="modNotesTx">
        <pc:chgData name="Martine Power" userId="f3410e55-3c0b-475c-b0b5-72038337e5c9" providerId="ADAL" clId="{C4E94256-AD71-45FF-B8B9-DD3DE5F1C6A5}" dt="2024-10-07T04:59:48.140" v="421" actId="20577"/>
        <pc:sldMkLst>
          <pc:docMk/>
          <pc:sldMk cId="48479127" sldId="505"/>
        </pc:sldMkLst>
      </pc:sldChg>
      <pc:sldChg chg="modNotesTx">
        <pc:chgData name="Martine Power" userId="f3410e55-3c0b-475c-b0b5-72038337e5c9" providerId="ADAL" clId="{C4E94256-AD71-45FF-B8B9-DD3DE5F1C6A5}" dt="2024-10-07T04:01:36.351" v="38" actId="20577"/>
        <pc:sldMkLst>
          <pc:docMk/>
          <pc:sldMk cId="3580694833" sldId="510"/>
        </pc:sldMkLst>
      </pc:sldChg>
      <pc:sldChg chg="modNotesTx">
        <pc:chgData name="Martine Power" userId="f3410e55-3c0b-475c-b0b5-72038337e5c9" providerId="ADAL" clId="{C4E94256-AD71-45FF-B8B9-DD3DE5F1C6A5}" dt="2024-10-07T04:02:46.260" v="43" actId="113"/>
        <pc:sldMkLst>
          <pc:docMk/>
          <pc:sldMk cId="702303488" sldId="511"/>
        </pc:sldMkLst>
      </pc:sldChg>
      <pc:sldChg chg="modNotesTx">
        <pc:chgData name="Martine Power" userId="f3410e55-3c0b-475c-b0b5-72038337e5c9" providerId="ADAL" clId="{C4E94256-AD71-45FF-B8B9-DD3DE5F1C6A5}" dt="2024-10-07T04:03:16.541" v="45" actId="113"/>
        <pc:sldMkLst>
          <pc:docMk/>
          <pc:sldMk cId="2491177883" sldId="512"/>
        </pc:sldMkLst>
      </pc:sldChg>
      <pc:sldChg chg="modNotesTx">
        <pc:chgData name="Martine Power" userId="f3410e55-3c0b-475c-b0b5-72038337e5c9" providerId="ADAL" clId="{C4E94256-AD71-45FF-B8B9-DD3DE5F1C6A5}" dt="2024-10-07T04:04:59.736" v="52" actId="113"/>
        <pc:sldMkLst>
          <pc:docMk/>
          <pc:sldMk cId="868684786" sldId="513"/>
        </pc:sldMkLst>
      </pc:sldChg>
      <pc:sldChg chg="modNotesTx">
        <pc:chgData name="Martine Power" userId="f3410e55-3c0b-475c-b0b5-72038337e5c9" providerId="ADAL" clId="{C4E94256-AD71-45FF-B8B9-DD3DE5F1C6A5}" dt="2024-10-07T04:10:36.047" v="59" actId="20577"/>
        <pc:sldMkLst>
          <pc:docMk/>
          <pc:sldMk cId="1971552586" sldId="515"/>
        </pc:sldMkLst>
      </pc:sldChg>
      <pc:sldChg chg="modNotesTx">
        <pc:chgData name="Martine Power" userId="f3410e55-3c0b-475c-b0b5-72038337e5c9" providerId="ADAL" clId="{C4E94256-AD71-45FF-B8B9-DD3DE5F1C6A5}" dt="2024-10-07T04:16:29.528" v="87" actId="20577"/>
        <pc:sldMkLst>
          <pc:docMk/>
          <pc:sldMk cId="1921910358" sldId="517"/>
        </pc:sldMkLst>
      </pc:sldChg>
      <pc:sldChg chg="modNotesTx">
        <pc:chgData name="Martine Power" userId="f3410e55-3c0b-475c-b0b5-72038337e5c9" providerId="ADAL" clId="{C4E94256-AD71-45FF-B8B9-DD3DE5F1C6A5}" dt="2024-10-07T03:57:38.265" v="31" actId="20577"/>
        <pc:sldMkLst>
          <pc:docMk/>
          <pc:sldMk cId="1797789494" sldId="518"/>
        </pc:sldMkLst>
      </pc:sldChg>
      <pc:sldChg chg="modNotesTx">
        <pc:chgData name="Martine Power" userId="f3410e55-3c0b-475c-b0b5-72038337e5c9" providerId="ADAL" clId="{C4E94256-AD71-45FF-B8B9-DD3DE5F1C6A5}" dt="2024-10-07T04:29:24.567" v="225" actId="6549"/>
        <pc:sldMkLst>
          <pc:docMk/>
          <pc:sldMk cId="3324446923" sldId="519"/>
        </pc:sldMkLst>
      </pc:sldChg>
      <pc:sldChg chg="modNotesTx">
        <pc:chgData name="Martine Power" userId="f3410e55-3c0b-475c-b0b5-72038337e5c9" providerId="ADAL" clId="{C4E94256-AD71-45FF-B8B9-DD3DE5F1C6A5}" dt="2024-10-07T03:52:42.783" v="17" actId="20577"/>
        <pc:sldMkLst>
          <pc:docMk/>
          <pc:sldMk cId="409148390" sldId="520"/>
        </pc:sldMkLst>
      </pc:sldChg>
    </pc:docChg>
  </pc:docChgLst>
  <pc:docChgLst>
    <pc:chgData name="Kerrie Shanahan" userId="ae473d9f-76e9-476f-892f-2674ea963afc" providerId="ADAL" clId="{17F6F73B-C70A-43E2-8EDD-CF02F10447B1}"/>
    <pc:docChg chg="custSel delSld modSld modMainMaster">
      <pc:chgData name="Kerrie Shanahan" userId="ae473d9f-76e9-476f-892f-2674ea963afc" providerId="ADAL" clId="{17F6F73B-C70A-43E2-8EDD-CF02F10447B1}" dt="2024-08-28T01:15:04.037" v="110" actId="113"/>
      <pc:docMkLst>
        <pc:docMk/>
      </pc:docMkLst>
      <pc:sldChg chg="del">
        <pc:chgData name="Kerrie Shanahan" userId="ae473d9f-76e9-476f-892f-2674ea963afc" providerId="ADAL" clId="{17F6F73B-C70A-43E2-8EDD-CF02F10447B1}" dt="2024-08-27T06:37:21.956" v="0" actId="2696"/>
        <pc:sldMkLst>
          <pc:docMk/>
          <pc:sldMk cId="3170670630" sldId="422"/>
        </pc:sldMkLst>
      </pc:sldChg>
      <pc:sldChg chg="del">
        <pc:chgData name="Kerrie Shanahan" userId="ae473d9f-76e9-476f-892f-2674ea963afc" providerId="ADAL" clId="{17F6F73B-C70A-43E2-8EDD-CF02F10447B1}" dt="2024-08-27T06:37:24.480" v="1" actId="2696"/>
        <pc:sldMkLst>
          <pc:docMk/>
          <pc:sldMk cId="3738253787" sldId="424"/>
        </pc:sldMkLst>
      </pc:sldChg>
      <pc:sldChg chg="modSp">
        <pc:chgData name="Kerrie Shanahan" userId="ae473d9f-76e9-476f-892f-2674ea963afc" providerId="ADAL" clId="{17F6F73B-C70A-43E2-8EDD-CF02F10447B1}" dt="2024-08-28T01:12:34.827" v="95" actId="14826"/>
        <pc:sldMkLst>
          <pc:docMk/>
          <pc:sldMk cId="4150549256" sldId="437"/>
        </pc:sldMkLst>
      </pc:sldChg>
      <pc:sldChg chg="modNotesTx">
        <pc:chgData name="Kerrie Shanahan" userId="ae473d9f-76e9-476f-892f-2674ea963afc" providerId="ADAL" clId="{17F6F73B-C70A-43E2-8EDD-CF02F10447B1}" dt="2024-08-28T00:57:46.275" v="93"/>
        <pc:sldMkLst>
          <pc:docMk/>
          <pc:sldMk cId="349643366" sldId="446"/>
        </pc:sldMkLst>
      </pc:sldChg>
      <pc:sldChg chg="modNotesTx">
        <pc:chgData name="Kerrie Shanahan" userId="ae473d9f-76e9-476f-892f-2674ea963afc" providerId="ADAL" clId="{17F6F73B-C70A-43E2-8EDD-CF02F10447B1}" dt="2024-08-28T01:15:04.037" v="110" actId="113"/>
        <pc:sldMkLst>
          <pc:docMk/>
          <pc:sldMk cId="1716554648" sldId="476"/>
        </pc:sldMkLst>
      </pc:sldChg>
      <pc:sldMasterChg chg="delSldLayout modSldLayout">
        <pc:chgData name="Kerrie Shanahan" userId="ae473d9f-76e9-476f-892f-2674ea963afc" providerId="ADAL" clId="{17F6F73B-C70A-43E2-8EDD-CF02F10447B1}" dt="2024-08-28T01:14:07.978" v="102"/>
        <pc:sldMasterMkLst>
          <pc:docMk/>
          <pc:sldMasterMk cId="2172787928" sldId="2147483708"/>
        </pc:sldMasterMkLst>
        <pc:sldLayoutChg chg="addSp modSp">
          <pc:chgData name="Kerrie Shanahan" userId="ae473d9f-76e9-476f-892f-2674ea963afc" providerId="ADAL" clId="{17F6F73B-C70A-43E2-8EDD-CF02F10447B1}" dt="2024-08-27T06:48:34.926" v="88"/>
          <pc:sldLayoutMkLst>
            <pc:docMk/>
            <pc:sldMasterMk cId="2172787928" sldId="2147483708"/>
            <pc:sldLayoutMk cId="2272416617" sldId="2147483690"/>
          </pc:sldLayoutMkLst>
        </pc:sldLayoutChg>
        <pc:sldLayoutChg chg="addSp delSp modSp mod">
          <pc:chgData name="Kerrie Shanahan" userId="ae473d9f-76e9-476f-892f-2674ea963afc" providerId="ADAL" clId="{17F6F73B-C70A-43E2-8EDD-CF02F10447B1}" dt="2024-08-27T06:48:39.022" v="90"/>
          <pc:sldLayoutMkLst>
            <pc:docMk/>
            <pc:sldMasterMk cId="2172787928" sldId="2147483708"/>
            <pc:sldLayoutMk cId="830297260" sldId="2147483692"/>
          </pc:sldLayoutMkLst>
        </pc:sldLayoutChg>
        <pc:sldLayoutChg chg="addSp delSp modSp mod">
          <pc:chgData name="Kerrie Shanahan" userId="ae473d9f-76e9-476f-892f-2674ea963afc" providerId="ADAL" clId="{17F6F73B-C70A-43E2-8EDD-CF02F10447B1}" dt="2024-08-27T06:48:32.632" v="87"/>
          <pc:sldLayoutMkLst>
            <pc:docMk/>
            <pc:sldMasterMk cId="2172787928" sldId="2147483708"/>
            <pc:sldLayoutMk cId="3864395886" sldId="2147483696"/>
          </pc:sldLayoutMkLst>
        </pc:sldLayoutChg>
        <pc:sldLayoutChg chg="addSp modSp">
          <pc:chgData name="Kerrie Shanahan" userId="ae473d9f-76e9-476f-892f-2674ea963afc" providerId="ADAL" clId="{17F6F73B-C70A-43E2-8EDD-CF02F10447B1}" dt="2024-08-27T06:48:36.715" v="89"/>
          <pc:sldLayoutMkLst>
            <pc:docMk/>
            <pc:sldMasterMk cId="2172787928" sldId="2147483708"/>
            <pc:sldLayoutMk cId="2156658703" sldId="2147483699"/>
          </pc:sldLayoutMkLst>
        </pc:sldLayoutChg>
        <pc:sldLayoutChg chg="addSp delSp modSp mod">
          <pc:chgData name="Kerrie Shanahan" userId="ae473d9f-76e9-476f-892f-2674ea963afc" providerId="ADAL" clId="{17F6F73B-C70A-43E2-8EDD-CF02F10447B1}" dt="2024-08-27T06:48:00.594" v="79"/>
          <pc:sldLayoutMkLst>
            <pc:docMk/>
            <pc:sldMasterMk cId="2172787928" sldId="2147483708"/>
            <pc:sldLayoutMk cId="3276783575" sldId="2147483715"/>
          </pc:sldLayoutMkLst>
        </pc:sldLayoutChg>
        <pc:sldLayoutChg chg="addSp delSp modSp mod">
          <pc:chgData name="Kerrie Shanahan" userId="ae473d9f-76e9-476f-892f-2674ea963afc" providerId="ADAL" clId="{17F6F73B-C70A-43E2-8EDD-CF02F10447B1}" dt="2024-08-27T06:48:41.621" v="91"/>
          <pc:sldLayoutMkLst>
            <pc:docMk/>
            <pc:sldMasterMk cId="2172787928" sldId="2147483708"/>
            <pc:sldLayoutMk cId="936281495" sldId="2147483743"/>
          </pc:sldLayoutMkLst>
        </pc:sldLayoutChg>
        <pc:sldLayoutChg chg="addSp delSp modSp mod">
          <pc:chgData name="Kerrie Shanahan" userId="ae473d9f-76e9-476f-892f-2674ea963afc" providerId="ADAL" clId="{17F6F73B-C70A-43E2-8EDD-CF02F10447B1}" dt="2024-08-28T01:14:07.978" v="102"/>
          <pc:sldLayoutMkLst>
            <pc:docMk/>
            <pc:sldMasterMk cId="2172787928" sldId="2147483708"/>
            <pc:sldLayoutMk cId="1787566143" sldId="2147483765"/>
          </pc:sldLayoutMkLst>
        </pc:sldLayoutChg>
        <pc:sldLayoutChg chg="del">
          <pc:chgData name="Kerrie Shanahan" userId="ae473d9f-76e9-476f-892f-2674ea963afc" providerId="ADAL" clId="{17F6F73B-C70A-43E2-8EDD-CF02F10447B1}" dt="2024-08-27T06:37:21.956" v="0" actId="2696"/>
          <pc:sldLayoutMkLst>
            <pc:docMk/>
            <pc:sldMasterMk cId="2172787928" sldId="2147483708"/>
            <pc:sldLayoutMk cId="1185396580" sldId="2147483766"/>
          </pc:sldLayoutMkLst>
        </pc:sldLayoutChg>
        <pc:sldLayoutChg chg="del">
          <pc:chgData name="Kerrie Shanahan" userId="ae473d9f-76e9-476f-892f-2674ea963afc" providerId="ADAL" clId="{17F6F73B-C70A-43E2-8EDD-CF02F10447B1}" dt="2024-08-27T06:37:24.480" v="1" actId="2696"/>
          <pc:sldLayoutMkLst>
            <pc:docMk/>
            <pc:sldMasterMk cId="2172787928" sldId="2147483708"/>
            <pc:sldLayoutMk cId="3886550239" sldId="2147483767"/>
          </pc:sldLayoutMkLst>
        </pc:sldLayoutChg>
        <pc:sldLayoutChg chg="addSp modSp">
          <pc:chgData name="Kerrie Shanahan" userId="ae473d9f-76e9-476f-892f-2674ea963afc" providerId="ADAL" clId="{17F6F73B-C70A-43E2-8EDD-CF02F10447B1}" dt="2024-08-27T06:47:41.407" v="71"/>
          <pc:sldLayoutMkLst>
            <pc:docMk/>
            <pc:sldMasterMk cId="2172787928" sldId="2147483708"/>
            <pc:sldLayoutMk cId="1142151318" sldId="2147483768"/>
          </pc:sldLayoutMkLst>
        </pc:sldLayoutChg>
        <pc:sldLayoutChg chg="addSp delSp modSp mod">
          <pc:chgData name="Kerrie Shanahan" userId="ae473d9f-76e9-476f-892f-2674ea963afc" providerId="ADAL" clId="{17F6F73B-C70A-43E2-8EDD-CF02F10447B1}" dt="2024-08-27T06:47:44.124" v="72"/>
          <pc:sldLayoutMkLst>
            <pc:docMk/>
            <pc:sldMasterMk cId="2172787928" sldId="2147483708"/>
            <pc:sldLayoutMk cId="99948327" sldId="2147483769"/>
          </pc:sldLayoutMkLst>
        </pc:sldLayoutChg>
        <pc:sldLayoutChg chg="addSp delSp modSp mod">
          <pc:chgData name="Kerrie Shanahan" userId="ae473d9f-76e9-476f-892f-2674ea963afc" providerId="ADAL" clId="{17F6F73B-C70A-43E2-8EDD-CF02F10447B1}" dt="2024-08-27T06:47:46.089" v="73"/>
          <pc:sldLayoutMkLst>
            <pc:docMk/>
            <pc:sldMasterMk cId="2172787928" sldId="2147483708"/>
            <pc:sldLayoutMk cId="500624972" sldId="2147483770"/>
          </pc:sldLayoutMkLst>
        </pc:sldLayoutChg>
        <pc:sldLayoutChg chg="addSp delSp modSp mod">
          <pc:chgData name="Kerrie Shanahan" userId="ae473d9f-76e9-476f-892f-2674ea963afc" providerId="ADAL" clId="{17F6F73B-C70A-43E2-8EDD-CF02F10447B1}" dt="2024-08-27T06:47:48.374" v="74"/>
          <pc:sldLayoutMkLst>
            <pc:docMk/>
            <pc:sldMasterMk cId="2172787928" sldId="2147483708"/>
            <pc:sldLayoutMk cId="3197712711" sldId="2147483771"/>
          </pc:sldLayoutMkLst>
        </pc:sldLayoutChg>
        <pc:sldLayoutChg chg="addSp delSp modSp mod">
          <pc:chgData name="Kerrie Shanahan" userId="ae473d9f-76e9-476f-892f-2674ea963afc" providerId="ADAL" clId="{17F6F73B-C70A-43E2-8EDD-CF02F10447B1}" dt="2024-08-27T06:47:52.524" v="75"/>
          <pc:sldLayoutMkLst>
            <pc:docMk/>
            <pc:sldMasterMk cId="2172787928" sldId="2147483708"/>
            <pc:sldLayoutMk cId="3076293172" sldId="2147483772"/>
          </pc:sldLayoutMkLst>
        </pc:sldLayoutChg>
        <pc:sldLayoutChg chg="addSp delSp modSp mod">
          <pc:chgData name="Kerrie Shanahan" userId="ae473d9f-76e9-476f-892f-2674ea963afc" providerId="ADAL" clId="{17F6F73B-C70A-43E2-8EDD-CF02F10447B1}" dt="2024-08-27T06:47:54.533" v="76"/>
          <pc:sldLayoutMkLst>
            <pc:docMk/>
            <pc:sldMasterMk cId="2172787928" sldId="2147483708"/>
            <pc:sldLayoutMk cId="1256401333" sldId="2147483773"/>
          </pc:sldLayoutMkLst>
        </pc:sldLayoutChg>
        <pc:sldLayoutChg chg="addSp delSp modSp mod">
          <pc:chgData name="Kerrie Shanahan" userId="ae473d9f-76e9-476f-892f-2674ea963afc" providerId="ADAL" clId="{17F6F73B-C70A-43E2-8EDD-CF02F10447B1}" dt="2024-08-27T06:47:56.794" v="77"/>
          <pc:sldLayoutMkLst>
            <pc:docMk/>
            <pc:sldMasterMk cId="2172787928" sldId="2147483708"/>
            <pc:sldLayoutMk cId="3410214754" sldId="2147483774"/>
          </pc:sldLayoutMkLst>
        </pc:sldLayoutChg>
        <pc:sldLayoutChg chg="addSp delSp modSp mod">
          <pc:chgData name="Kerrie Shanahan" userId="ae473d9f-76e9-476f-892f-2674ea963afc" providerId="ADAL" clId="{17F6F73B-C70A-43E2-8EDD-CF02F10447B1}" dt="2024-08-27T06:47:58.837" v="78"/>
          <pc:sldLayoutMkLst>
            <pc:docMk/>
            <pc:sldMasterMk cId="2172787928" sldId="2147483708"/>
            <pc:sldLayoutMk cId="1930116222" sldId="2147483775"/>
          </pc:sldLayoutMkLst>
        </pc:sldLayoutChg>
        <pc:sldLayoutChg chg="addSp delSp modSp mod">
          <pc:chgData name="Kerrie Shanahan" userId="ae473d9f-76e9-476f-892f-2674ea963afc" providerId="ADAL" clId="{17F6F73B-C70A-43E2-8EDD-CF02F10447B1}" dt="2024-08-27T06:48:02.464" v="80"/>
          <pc:sldLayoutMkLst>
            <pc:docMk/>
            <pc:sldMasterMk cId="2172787928" sldId="2147483708"/>
            <pc:sldLayoutMk cId="3263449712" sldId="2147483776"/>
          </pc:sldLayoutMkLst>
        </pc:sldLayoutChg>
        <pc:sldLayoutChg chg="addSp modSp">
          <pc:chgData name="Kerrie Shanahan" userId="ae473d9f-76e9-476f-892f-2674ea963afc" providerId="ADAL" clId="{17F6F73B-C70A-43E2-8EDD-CF02F10447B1}" dt="2024-08-27T06:48:04.647" v="81"/>
          <pc:sldLayoutMkLst>
            <pc:docMk/>
            <pc:sldMasterMk cId="2172787928" sldId="2147483708"/>
            <pc:sldLayoutMk cId="2432345610" sldId="2147483777"/>
          </pc:sldLayoutMkLst>
        </pc:sldLayoutChg>
        <pc:sldLayoutChg chg="addSp delSp modSp mod">
          <pc:chgData name="Kerrie Shanahan" userId="ae473d9f-76e9-476f-892f-2674ea963afc" providerId="ADAL" clId="{17F6F73B-C70A-43E2-8EDD-CF02F10447B1}" dt="2024-08-27T06:48:10.016" v="83"/>
          <pc:sldLayoutMkLst>
            <pc:docMk/>
            <pc:sldMasterMk cId="2172787928" sldId="2147483708"/>
            <pc:sldLayoutMk cId="3072612684" sldId="2147483778"/>
          </pc:sldLayoutMkLst>
        </pc:sldLayoutChg>
        <pc:sldLayoutChg chg="addSp delSp modSp mod">
          <pc:chgData name="Kerrie Shanahan" userId="ae473d9f-76e9-476f-892f-2674ea963afc" providerId="ADAL" clId="{17F6F73B-C70A-43E2-8EDD-CF02F10447B1}" dt="2024-08-27T06:48:28.344" v="86"/>
          <pc:sldLayoutMkLst>
            <pc:docMk/>
            <pc:sldMasterMk cId="2172787928" sldId="2147483708"/>
            <pc:sldLayoutMk cId="4197174195" sldId="2147483779"/>
          </pc:sldLayoutMkLst>
        </pc:sldLayoutChg>
      </pc:sldMasterChg>
    </pc:docChg>
  </pc:docChgLst>
  <pc:docChgLst>
    <pc:chgData name="Martine Power" userId="S::martine.power@esa.edu.au::f3410e55-3c0b-475c-b0b5-72038337e5c9" providerId="AD" clId="Web-{C1B6151C-45F2-3ABD-017E-8DCFD21D1D0A}"/>
    <pc:docChg chg="modSld">
      <pc:chgData name="Martine Power" userId="S::martine.power@esa.edu.au::f3410e55-3c0b-475c-b0b5-72038337e5c9" providerId="AD" clId="Web-{C1B6151C-45F2-3ABD-017E-8DCFD21D1D0A}" dt="2024-10-08T01:50:18.026" v="4"/>
      <pc:docMkLst>
        <pc:docMk/>
      </pc:docMkLst>
      <pc:sldChg chg="modNotes">
        <pc:chgData name="Martine Power" userId="S::martine.power@esa.edu.au::f3410e55-3c0b-475c-b0b5-72038337e5c9" providerId="AD" clId="Web-{C1B6151C-45F2-3ABD-017E-8DCFD21D1D0A}" dt="2024-10-08T01:50:18.026" v="4"/>
        <pc:sldMkLst>
          <pc:docMk/>
          <pc:sldMk cId="2664320030" sldId="478"/>
        </pc:sldMkLst>
      </pc:sldChg>
      <pc:sldChg chg="modNotes">
        <pc:chgData name="Martine Power" userId="S::martine.power@esa.edu.au::f3410e55-3c0b-475c-b0b5-72038337e5c9" providerId="AD" clId="Web-{C1B6151C-45F2-3ABD-017E-8DCFD21D1D0A}" dt="2024-10-07T23:50:32.779" v="3"/>
        <pc:sldMkLst>
          <pc:docMk/>
          <pc:sldMk cId="1559763415" sldId="481"/>
        </pc:sldMkLst>
      </pc:sldChg>
    </pc:docChg>
  </pc:docChgLst>
  <pc:docChgLst>
    <pc:chgData name="Kerrie Shanahan" userId="ae473d9f-76e9-476f-892f-2674ea963afc" providerId="ADAL" clId="{B8844051-2A11-4DEB-9414-6E3063DF962F}"/>
    <pc:docChg chg="custSel modSld">
      <pc:chgData name="Kerrie Shanahan" userId="ae473d9f-76e9-476f-892f-2674ea963afc" providerId="ADAL" clId="{B8844051-2A11-4DEB-9414-6E3063DF962F}" dt="2024-11-26T22:51:18.085" v="157" actId="165"/>
      <pc:docMkLst>
        <pc:docMk/>
      </pc:docMkLst>
      <pc:sldChg chg="addSp delSp modSp mod modNotesTx">
        <pc:chgData name="Kerrie Shanahan" userId="ae473d9f-76e9-476f-892f-2674ea963afc" providerId="ADAL" clId="{B8844051-2A11-4DEB-9414-6E3063DF962F}" dt="2024-11-26T22:50:59.535" v="154" actId="165"/>
        <pc:sldMkLst>
          <pc:docMk/>
          <pc:sldMk cId="3790191868" sldId="442"/>
        </pc:sldMkLst>
        <pc:spChg chg="mod topLvl">
          <ac:chgData name="Kerrie Shanahan" userId="ae473d9f-76e9-476f-892f-2674ea963afc" providerId="ADAL" clId="{B8844051-2A11-4DEB-9414-6E3063DF962F}" dt="2024-11-26T22:50:59.535" v="154" actId="165"/>
          <ac:spMkLst>
            <pc:docMk/>
            <pc:sldMk cId="3790191868" sldId="442"/>
            <ac:spMk id="3" creationId="{01C1AA5D-1FEE-824A-C391-0B802020F79E}"/>
          </ac:spMkLst>
        </pc:spChg>
        <pc:spChg chg="mod topLvl">
          <ac:chgData name="Kerrie Shanahan" userId="ae473d9f-76e9-476f-892f-2674ea963afc" providerId="ADAL" clId="{B8844051-2A11-4DEB-9414-6E3063DF962F}" dt="2024-11-26T22:50:59.535" v="154" actId="165"/>
          <ac:spMkLst>
            <pc:docMk/>
            <pc:sldMk cId="3790191868" sldId="442"/>
            <ac:spMk id="4" creationId="{87ADBEB0-1344-3D3B-934A-E7696BD67E14}"/>
          </ac:spMkLst>
        </pc:spChg>
        <pc:spChg chg="mod topLvl">
          <ac:chgData name="Kerrie Shanahan" userId="ae473d9f-76e9-476f-892f-2674ea963afc" providerId="ADAL" clId="{B8844051-2A11-4DEB-9414-6E3063DF962F}" dt="2024-11-26T22:50:59.535" v="154" actId="165"/>
          <ac:spMkLst>
            <pc:docMk/>
            <pc:sldMk cId="3790191868" sldId="442"/>
            <ac:spMk id="5" creationId="{E626F6B6-4043-C0F1-8576-C5DDF11E02A1}"/>
          </ac:spMkLst>
        </pc:spChg>
        <pc:spChg chg="mod topLvl">
          <ac:chgData name="Kerrie Shanahan" userId="ae473d9f-76e9-476f-892f-2674ea963afc" providerId="ADAL" clId="{B8844051-2A11-4DEB-9414-6E3063DF962F}" dt="2024-11-26T22:50:59.535" v="154" actId="165"/>
          <ac:spMkLst>
            <pc:docMk/>
            <pc:sldMk cId="3790191868" sldId="442"/>
            <ac:spMk id="11" creationId="{B7918130-89B9-834B-849E-74EEB7E489BC}"/>
          </ac:spMkLst>
        </pc:spChg>
        <pc:spChg chg="mod topLvl">
          <ac:chgData name="Kerrie Shanahan" userId="ae473d9f-76e9-476f-892f-2674ea963afc" providerId="ADAL" clId="{B8844051-2A11-4DEB-9414-6E3063DF962F}" dt="2024-11-26T22:50:59.535" v="154" actId="165"/>
          <ac:spMkLst>
            <pc:docMk/>
            <pc:sldMk cId="3790191868" sldId="442"/>
            <ac:spMk id="13" creationId="{FD3E847A-5F92-3141-BCE5-781F3CE6505D}"/>
          </ac:spMkLst>
        </pc:spChg>
      </pc:sldChg>
      <pc:sldChg chg="addSp delSp modSp mod">
        <pc:chgData name="Kerrie Shanahan" userId="ae473d9f-76e9-476f-892f-2674ea963afc" providerId="ADAL" clId="{B8844051-2A11-4DEB-9414-6E3063DF962F}" dt="2024-11-26T22:51:05.603" v="155" actId="165"/>
        <pc:sldMkLst>
          <pc:docMk/>
          <pc:sldMk cId="1548968196" sldId="443"/>
        </pc:sldMkLst>
        <pc:spChg chg="mod topLvl">
          <ac:chgData name="Kerrie Shanahan" userId="ae473d9f-76e9-476f-892f-2674ea963afc" providerId="ADAL" clId="{B8844051-2A11-4DEB-9414-6E3063DF962F}" dt="2024-11-26T22:51:05.603" v="155" actId="165"/>
          <ac:spMkLst>
            <pc:docMk/>
            <pc:sldMk cId="1548968196" sldId="443"/>
            <ac:spMk id="5" creationId="{0994813B-2B0F-211D-C326-A925D0BD34A6}"/>
          </ac:spMkLst>
        </pc:spChg>
        <pc:spChg chg="mod topLvl">
          <ac:chgData name="Kerrie Shanahan" userId="ae473d9f-76e9-476f-892f-2674ea963afc" providerId="ADAL" clId="{B8844051-2A11-4DEB-9414-6E3063DF962F}" dt="2024-11-26T22:51:05.603" v="155" actId="165"/>
          <ac:spMkLst>
            <pc:docMk/>
            <pc:sldMk cId="1548968196" sldId="443"/>
            <ac:spMk id="6" creationId="{743BD4AE-D5A0-9724-32A6-5C8FC237DC71}"/>
          </ac:spMkLst>
        </pc:spChg>
        <pc:spChg chg="mod topLvl">
          <ac:chgData name="Kerrie Shanahan" userId="ae473d9f-76e9-476f-892f-2674ea963afc" providerId="ADAL" clId="{B8844051-2A11-4DEB-9414-6E3063DF962F}" dt="2024-11-26T22:51:05.603" v="155" actId="165"/>
          <ac:spMkLst>
            <pc:docMk/>
            <pc:sldMk cId="1548968196" sldId="443"/>
            <ac:spMk id="7" creationId="{1ECE15AD-8C0B-E169-3CFA-1C1AB625D423}"/>
          </ac:spMkLst>
        </pc:spChg>
        <pc:spChg chg="mod topLvl">
          <ac:chgData name="Kerrie Shanahan" userId="ae473d9f-76e9-476f-892f-2674ea963afc" providerId="ADAL" clId="{B8844051-2A11-4DEB-9414-6E3063DF962F}" dt="2024-11-26T22:51:05.603" v="155" actId="165"/>
          <ac:spMkLst>
            <pc:docMk/>
            <pc:sldMk cId="1548968196" sldId="443"/>
            <ac:spMk id="8" creationId="{FEF5198E-729F-4658-887A-3F76BF548251}"/>
          </ac:spMkLst>
        </pc:spChg>
        <pc:spChg chg="mod topLvl">
          <ac:chgData name="Kerrie Shanahan" userId="ae473d9f-76e9-476f-892f-2674ea963afc" providerId="ADAL" clId="{B8844051-2A11-4DEB-9414-6E3063DF962F}" dt="2024-11-26T22:51:05.603" v="155" actId="165"/>
          <ac:spMkLst>
            <pc:docMk/>
            <pc:sldMk cId="1548968196" sldId="443"/>
            <ac:spMk id="11" creationId="{91AE3C56-81C3-3898-8903-969EB4FBAA4D}"/>
          </ac:spMkLst>
        </pc:spChg>
      </pc:sldChg>
      <pc:sldChg chg="addSp delSp modSp mod">
        <pc:chgData name="Kerrie Shanahan" userId="ae473d9f-76e9-476f-892f-2674ea963afc" providerId="ADAL" clId="{B8844051-2A11-4DEB-9414-6E3063DF962F}" dt="2024-11-26T22:51:14.437" v="156" actId="165"/>
        <pc:sldMkLst>
          <pc:docMk/>
          <pc:sldMk cId="1550106778" sldId="444"/>
        </pc:sldMkLst>
        <pc:picChg chg="mod topLvl">
          <ac:chgData name="Kerrie Shanahan" userId="ae473d9f-76e9-476f-892f-2674ea963afc" providerId="ADAL" clId="{B8844051-2A11-4DEB-9414-6E3063DF962F}" dt="2024-11-26T22:51:14.437" v="156" actId="165"/>
          <ac:picMkLst>
            <pc:docMk/>
            <pc:sldMk cId="1550106778" sldId="444"/>
            <ac:picMk id="4" creationId="{9336CBEC-A158-E4BB-7525-A7C71B20C8C7}"/>
          </ac:picMkLst>
        </pc:picChg>
        <pc:picChg chg="mod topLvl">
          <ac:chgData name="Kerrie Shanahan" userId="ae473d9f-76e9-476f-892f-2674ea963afc" providerId="ADAL" clId="{B8844051-2A11-4DEB-9414-6E3063DF962F}" dt="2024-11-26T22:51:14.437" v="156" actId="165"/>
          <ac:picMkLst>
            <pc:docMk/>
            <pc:sldMk cId="1550106778" sldId="444"/>
            <ac:picMk id="7" creationId="{DB26A542-3DA1-989B-7196-D6C0CF1A3B59}"/>
          </ac:picMkLst>
        </pc:picChg>
        <pc:picChg chg="mod topLvl">
          <ac:chgData name="Kerrie Shanahan" userId="ae473d9f-76e9-476f-892f-2674ea963afc" providerId="ADAL" clId="{B8844051-2A11-4DEB-9414-6E3063DF962F}" dt="2024-11-26T22:51:14.437" v="156" actId="165"/>
          <ac:picMkLst>
            <pc:docMk/>
            <pc:sldMk cId="1550106778" sldId="444"/>
            <ac:picMk id="9" creationId="{2FFEF924-5F6F-B46C-E6B8-C48816007D04}"/>
          </ac:picMkLst>
        </pc:picChg>
      </pc:sldChg>
      <pc:sldChg chg="addSp delSp modSp mod">
        <pc:chgData name="Kerrie Shanahan" userId="ae473d9f-76e9-476f-892f-2674ea963afc" providerId="ADAL" clId="{B8844051-2A11-4DEB-9414-6E3063DF962F}" dt="2024-11-26T22:51:18.085" v="157" actId="165"/>
        <pc:sldMkLst>
          <pc:docMk/>
          <pc:sldMk cId="2708634835" sldId="445"/>
        </pc:sldMkLst>
        <pc:picChg chg="mod topLvl">
          <ac:chgData name="Kerrie Shanahan" userId="ae473d9f-76e9-476f-892f-2674ea963afc" providerId="ADAL" clId="{B8844051-2A11-4DEB-9414-6E3063DF962F}" dt="2024-11-26T22:51:18.085" v="157" actId="165"/>
          <ac:picMkLst>
            <pc:docMk/>
            <pc:sldMk cId="2708634835" sldId="445"/>
            <ac:picMk id="4" creationId="{F24B10B3-602E-1E38-B4AE-6AEA031C0E5D}"/>
          </ac:picMkLst>
        </pc:picChg>
        <pc:picChg chg="mod topLvl">
          <ac:chgData name="Kerrie Shanahan" userId="ae473d9f-76e9-476f-892f-2674ea963afc" providerId="ADAL" clId="{B8844051-2A11-4DEB-9414-6E3063DF962F}" dt="2024-11-26T22:51:18.085" v="157" actId="165"/>
          <ac:picMkLst>
            <pc:docMk/>
            <pc:sldMk cId="2708634835" sldId="445"/>
            <ac:picMk id="8" creationId="{40C3ECFC-0927-08EE-063B-22643F730743}"/>
          </ac:picMkLst>
        </pc:picChg>
        <pc:picChg chg="mod topLvl">
          <ac:chgData name="Kerrie Shanahan" userId="ae473d9f-76e9-476f-892f-2674ea963afc" providerId="ADAL" clId="{B8844051-2A11-4DEB-9414-6E3063DF962F}" dt="2024-11-26T22:51:18.085" v="157" actId="165"/>
          <ac:picMkLst>
            <pc:docMk/>
            <pc:sldMk cId="2708634835" sldId="445"/>
            <ac:picMk id="10" creationId="{868A596F-330A-6F9B-FD5F-119772D48929}"/>
          </ac:picMkLst>
        </pc:picChg>
      </pc:sldChg>
      <pc:sldChg chg="modNotesTx">
        <pc:chgData name="Kerrie Shanahan" userId="ae473d9f-76e9-476f-892f-2674ea963afc" providerId="ADAL" clId="{B8844051-2A11-4DEB-9414-6E3063DF962F}" dt="2024-11-25T06:20:08.661" v="86" actId="20577"/>
        <pc:sldMkLst>
          <pc:docMk/>
          <pc:sldMk cId="240114052" sldId="449"/>
        </pc:sldMkLst>
      </pc:sldChg>
      <pc:sldChg chg="modNotesTx">
        <pc:chgData name="Kerrie Shanahan" userId="ae473d9f-76e9-476f-892f-2674ea963afc" providerId="ADAL" clId="{B8844051-2A11-4DEB-9414-6E3063DF962F}" dt="2024-11-25T03:47:52.006" v="20"/>
        <pc:sldMkLst>
          <pc:docMk/>
          <pc:sldMk cId="536094152" sldId="466"/>
        </pc:sldMkLst>
      </pc:sldChg>
      <pc:sldChg chg="modNotesTx">
        <pc:chgData name="Kerrie Shanahan" userId="ae473d9f-76e9-476f-892f-2674ea963afc" providerId="ADAL" clId="{B8844051-2A11-4DEB-9414-6E3063DF962F}" dt="2024-11-25T03:48:18.800" v="23"/>
        <pc:sldMkLst>
          <pc:docMk/>
          <pc:sldMk cId="3096463887" sldId="468"/>
        </pc:sldMkLst>
      </pc:sldChg>
      <pc:sldChg chg="modNotesTx">
        <pc:chgData name="Kerrie Shanahan" userId="ae473d9f-76e9-476f-892f-2674ea963afc" providerId="ADAL" clId="{B8844051-2A11-4DEB-9414-6E3063DF962F}" dt="2024-11-25T01:54:04.146" v="17"/>
        <pc:sldMkLst>
          <pc:docMk/>
          <pc:sldMk cId="3461911102" sldId="469"/>
        </pc:sldMkLst>
      </pc:sldChg>
      <pc:sldChg chg="modNotesTx">
        <pc:chgData name="Kerrie Shanahan" userId="ae473d9f-76e9-476f-892f-2674ea963afc" providerId="ADAL" clId="{B8844051-2A11-4DEB-9414-6E3063DF962F}" dt="2024-11-25T03:48:49.310" v="24"/>
        <pc:sldMkLst>
          <pc:docMk/>
          <pc:sldMk cId="3868218024" sldId="470"/>
        </pc:sldMkLst>
      </pc:sldChg>
      <pc:sldChg chg="modNotesTx">
        <pc:chgData name="Kerrie Shanahan" userId="ae473d9f-76e9-476f-892f-2674ea963afc" providerId="ADAL" clId="{B8844051-2A11-4DEB-9414-6E3063DF962F}" dt="2024-11-25T03:48:59.880" v="25"/>
        <pc:sldMkLst>
          <pc:docMk/>
          <pc:sldMk cId="2325795097" sldId="471"/>
        </pc:sldMkLst>
      </pc:sldChg>
      <pc:sldChg chg="modNotesTx">
        <pc:chgData name="Kerrie Shanahan" userId="ae473d9f-76e9-476f-892f-2674ea963afc" providerId="ADAL" clId="{B8844051-2A11-4DEB-9414-6E3063DF962F}" dt="2024-11-25T03:49:17.690" v="29" actId="20577"/>
        <pc:sldMkLst>
          <pc:docMk/>
          <pc:sldMk cId="2806691242" sldId="472"/>
        </pc:sldMkLst>
      </pc:sldChg>
      <pc:sldChg chg="modNotesTx">
        <pc:chgData name="Kerrie Shanahan" userId="ae473d9f-76e9-476f-892f-2674ea963afc" providerId="ADAL" clId="{B8844051-2A11-4DEB-9414-6E3063DF962F}" dt="2024-11-25T03:49:28.843" v="30"/>
        <pc:sldMkLst>
          <pc:docMk/>
          <pc:sldMk cId="2667868244" sldId="473"/>
        </pc:sldMkLst>
      </pc:sldChg>
      <pc:sldChg chg="modNotesTx">
        <pc:chgData name="Kerrie Shanahan" userId="ae473d9f-76e9-476f-892f-2674ea963afc" providerId="ADAL" clId="{B8844051-2A11-4DEB-9414-6E3063DF962F}" dt="2024-11-25T03:49:56.254" v="32"/>
        <pc:sldMkLst>
          <pc:docMk/>
          <pc:sldMk cId="908412850" sldId="475"/>
        </pc:sldMkLst>
      </pc:sldChg>
      <pc:sldChg chg="modNotesTx">
        <pc:chgData name="Kerrie Shanahan" userId="ae473d9f-76e9-476f-892f-2674ea963afc" providerId="ADAL" clId="{B8844051-2A11-4DEB-9414-6E3063DF962F}" dt="2024-11-25T03:50:11.122" v="33"/>
        <pc:sldMkLst>
          <pc:docMk/>
          <pc:sldMk cId="1716554648" sldId="476"/>
        </pc:sldMkLst>
      </pc:sldChg>
      <pc:sldChg chg="modNotesTx">
        <pc:chgData name="Kerrie Shanahan" userId="ae473d9f-76e9-476f-892f-2674ea963afc" providerId="ADAL" clId="{B8844051-2A11-4DEB-9414-6E3063DF962F}" dt="2024-11-25T03:48:06.501" v="22" actId="20577"/>
        <pc:sldMkLst>
          <pc:docMk/>
          <pc:sldMk cId="4152176365" sldId="496"/>
        </pc:sldMkLst>
      </pc:sldChg>
      <pc:sldChg chg="modNotesTx">
        <pc:chgData name="Kerrie Shanahan" userId="ae473d9f-76e9-476f-892f-2674ea963afc" providerId="ADAL" clId="{B8844051-2A11-4DEB-9414-6E3063DF962F}" dt="2024-11-25T03:49:42.462" v="31"/>
        <pc:sldMkLst>
          <pc:docMk/>
          <pc:sldMk cId="3577013097" sldId="498"/>
        </pc:sldMkLst>
      </pc:sldChg>
      <pc:sldChg chg="modNotesTx">
        <pc:chgData name="Kerrie Shanahan" userId="ae473d9f-76e9-476f-892f-2674ea963afc" providerId="ADAL" clId="{B8844051-2A11-4DEB-9414-6E3063DF962F}" dt="2024-11-25T03:50:20.953" v="34"/>
        <pc:sldMkLst>
          <pc:docMk/>
          <pc:sldMk cId="2230884598" sldId="499"/>
        </pc:sldMkLst>
      </pc:sldChg>
      <pc:sldChg chg="modNotesTx">
        <pc:chgData name="Kerrie Shanahan" userId="ae473d9f-76e9-476f-892f-2674ea963afc" providerId="ADAL" clId="{B8844051-2A11-4DEB-9414-6E3063DF962F}" dt="2024-11-25T03:52:02.400" v="43"/>
        <pc:sldMkLst>
          <pc:docMk/>
          <pc:sldMk cId="3426776120" sldId="502"/>
        </pc:sldMkLst>
      </pc:sldChg>
      <pc:sldChg chg="modNotesTx">
        <pc:chgData name="Kerrie Shanahan" userId="ae473d9f-76e9-476f-892f-2674ea963afc" providerId="ADAL" clId="{B8844051-2A11-4DEB-9414-6E3063DF962F}" dt="2024-11-25T05:08:09.180" v="48"/>
        <pc:sldMkLst>
          <pc:docMk/>
          <pc:sldMk cId="945680467" sldId="504"/>
        </pc:sldMkLst>
      </pc:sldChg>
      <pc:sldChg chg="modNotesTx">
        <pc:chgData name="Kerrie Shanahan" userId="ae473d9f-76e9-476f-892f-2674ea963afc" providerId="ADAL" clId="{B8844051-2A11-4DEB-9414-6E3063DF962F}" dt="2024-11-26T04:21:50.777" v="128" actId="20577"/>
        <pc:sldMkLst>
          <pc:docMk/>
          <pc:sldMk cId="48479127" sldId="505"/>
        </pc:sldMkLst>
      </pc:sldChg>
      <pc:sldChg chg="modNotesTx">
        <pc:chgData name="Kerrie Shanahan" userId="ae473d9f-76e9-476f-892f-2674ea963afc" providerId="ADAL" clId="{B8844051-2A11-4DEB-9414-6E3063DF962F}" dt="2024-11-25T01:51:17.999" v="2" actId="20577"/>
        <pc:sldMkLst>
          <pc:docMk/>
          <pc:sldMk cId="1652726119" sldId="509"/>
        </pc:sldMkLst>
      </pc:sldChg>
      <pc:sldChg chg="modSp mod modNotesTx">
        <pc:chgData name="Kerrie Shanahan" userId="ae473d9f-76e9-476f-892f-2674ea963afc" providerId="ADAL" clId="{B8844051-2A11-4DEB-9414-6E3063DF962F}" dt="2024-11-25T23:46:22.650" v="113" actId="14826"/>
        <pc:sldMkLst>
          <pc:docMk/>
          <pc:sldMk cId="3580694833" sldId="510"/>
        </pc:sldMkLst>
        <pc:picChg chg="mod">
          <ac:chgData name="Kerrie Shanahan" userId="ae473d9f-76e9-476f-892f-2674ea963afc" providerId="ADAL" clId="{B8844051-2A11-4DEB-9414-6E3063DF962F}" dt="2024-11-25T23:46:22.650" v="113" actId="14826"/>
          <ac:picMkLst>
            <pc:docMk/>
            <pc:sldMk cId="3580694833" sldId="510"/>
            <ac:picMk id="19" creationId="{3E2E6BB2-3A99-7A0F-CB7B-C3CEFBCA9EE3}"/>
          </ac:picMkLst>
        </pc:picChg>
      </pc:sldChg>
      <pc:sldChg chg="modNotesTx">
        <pc:chgData name="Kerrie Shanahan" userId="ae473d9f-76e9-476f-892f-2674ea963afc" providerId="ADAL" clId="{B8844051-2A11-4DEB-9414-6E3063DF962F}" dt="2024-11-26T03:08:23.533" v="117" actId="20577"/>
        <pc:sldMkLst>
          <pc:docMk/>
          <pc:sldMk cId="702303488" sldId="511"/>
        </pc:sldMkLst>
      </pc:sldChg>
      <pc:sldChg chg="modNotesTx">
        <pc:chgData name="Kerrie Shanahan" userId="ae473d9f-76e9-476f-892f-2674ea963afc" providerId="ADAL" clId="{B8844051-2A11-4DEB-9414-6E3063DF962F}" dt="2024-11-25T01:51:34.346" v="10" actId="20577"/>
        <pc:sldMkLst>
          <pc:docMk/>
          <pc:sldMk cId="1259779433" sldId="514"/>
        </pc:sldMkLst>
      </pc:sldChg>
      <pc:sldChg chg="modNotesTx">
        <pc:chgData name="Kerrie Shanahan" userId="ae473d9f-76e9-476f-892f-2674ea963afc" providerId="ADAL" clId="{B8844051-2A11-4DEB-9414-6E3063DF962F}" dt="2024-11-25T01:52:48.478" v="13" actId="20577"/>
        <pc:sldMkLst>
          <pc:docMk/>
          <pc:sldMk cId="1971552586" sldId="515"/>
        </pc:sldMkLst>
      </pc:sldChg>
      <pc:sldChg chg="modSp mod modNotesTx">
        <pc:chgData name="Kerrie Shanahan" userId="ae473d9f-76e9-476f-892f-2674ea963afc" providerId="ADAL" clId="{B8844051-2A11-4DEB-9414-6E3063DF962F}" dt="2024-11-25T22:35:56.277" v="108" actId="1076"/>
        <pc:sldMkLst>
          <pc:docMk/>
          <pc:sldMk cId="1921910358" sldId="517"/>
        </pc:sldMkLst>
        <pc:picChg chg="mod">
          <ac:chgData name="Kerrie Shanahan" userId="ae473d9f-76e9-476f-892f-2674ea963afc" providerId="ADAL" clId="{B8844051-2A11-4DEB-9414-6E3063DF962F}" dt="2024-11-25T22:35:56.277" v="108" actId="1076"/>
          <ac:picMkLst>
            <pc:docMk/>
            <pc:sldMk cId="1921910358" sldId="517"/>
            <ac:picMk id="14" creationId="{3BF5A5D0-0994-1F36-3B4B-53AC91924398}"/>
          </ac:picMkLst>
        </pc:picChg>
      </pc:sldChg>
      <pc:sldChg chg="modNotesTx">
        <pc:chgData name="Kerrie Shanahan" userId="ae473d9f-76e9-476f-892f-2674ea963afc" providerId="ADAL" clId="{B8844051-2A11-4DEB-9414-6E3063DF962F}" dt="2024-11-25T05:36:46.031" v="50" actId="20577"/>
        <pc:sldMkLst>
          <pc:docMk/>
          <pc:sldMk cId="409148390" sldId="520"/>
        </pc:sldMkLst>
      </pc:sldChg>
    </pc:docChg>
  </pc:docChgLst>
  <pc:docChgLst>
    <pc:chgData name="Rebecca McEwan" userId="S::rebecca.mcewan@esa.edu.au::ff810c5d-fc8a-4cb6-9b96-8b31b958f764" providerId="AD" clId="Web-{B595438B-8EBA-1B3E-2442-37A05A0B9A89}"/>
    <pc:docChg chg="mod modSld">
      <pc:chgData name="Rebecca McEwan" userId="S::rebecca.mcewan@esa.edu.au::ff810c5d-fc8a-4cb6-9b96-8b31b958f764" providerId="AD" clId="Web-{B595438B-8EBA-1B3E-2442-37A05A0B9A89}" dt="2024-10-07T22:17:16.837" v="40"/>
      <pc:docMkLst>
        <pc:docMk/>
      </pc:docMkLst>
      <pc:sldChg chg="modNotes">
        <pc:chgData name="Rebecca McEwan" userId="S::rebecca.mcewan@esa.edu.au::ff810c5d-fc8a-4cb6-9b96-8b31b958f764" providerId="AD" clId="Web-{B595438B-8EBA-1B3E-2442-37A05A0B9A89}" dt="2024-10-07T22:16:41.523" v="10"/>
        <pc:sldMkLst>
          <pc:docMk/>
          <pc:sldMk cId="1921910358" sldId="517"/>
        </pc:sldMkLst>
      </pc:sldChg>
      <pc:sldChg chg="modNotes">
        <pc:chgData name="Rebecca McEwan" userId="S::rebecca.mcewan@esa.edu.au::ff810c5d-fc8a-4cb6-9b96-8b31b958f764" providerId="AD" clId="Web-{B595438B-8EBA-1B3E-2442-37A05A0B9A89}" dt="2024-10-07T22:17:16.837" v="40"/>
        <pc:sldMkLst>
          <pc:docMk/>
          <pc:sldMk cId="3324446923" sldId="519"/>
        </pc:sldMkLst>
      </pc:sldChg>
    </pc:docChg>
  </pc:docChgLst>
  <pc:docChgLst>
    <pc:chgData name="Rebecca McEwan" userId="ff810c5d-fc8a-4cb6-9b96-8b31b958f764" providerId="ADAL" clId="{E9897200-69AC-41F2-84FD-4021F26DF649}"/>
    <pc:docChg chg="undo custSel modSld">
      <pc:chgData name="Rebecca McEwan" userId="ff810c5d-fc8a-4cb6-9b96-8b31b958f764" providerId="ADAL" clId="{E9897200-69AC-41F2-84FD-4021F26DF649}" dt="2024-10-01T04:27:27.472" v="1909" actId="20577"/>
      <pc:docMkLst>
        <pc:docMk/>
      </pc:docMkLst>
      <pc:sldChg chg="addSp delSp modSp mod modNotesTx">
        <pc:chgData name="Rebecca McEwan" userId="ff810c5d-fc8a-4cb6-9b96-8b31b958f764" providerId="ADAL" clId="{E9897200-69AC-41F2-84FD-4021F26DF649}" dt="2024-10-01T03:06:53.937" v="1554" actId="20577"/>
        <pc:sldMkLst>
          <pc:docMk/>
          <pc:sldMk cId="1921910358" sldId="517"/>
        </pc:sldMkLst>
      </pc:sldChg>
      <pc:sldChg chg="addSp delSp modSp mod modNotesTx">
        <pc:chgData name="Rebecca McEwan" userId="ff810c5d-fc8a-4cb6-9b96-8b31b958f764" providerId="ADAL" clId="{E9897200-69AC-41F2-84FD-4021F26DF649}" dt="2024-10-01T04:27:27.472" v="1909" actId="20577"/>
        <pc:sldMkLst>
          <pc:docMk/>
          <pc:sldMk cId="1797789494" sldId="518"/>
        </pc:sldMkLst>
      </pc:sldChg>
      <pc:sldChg chg="addSp delSp modSp mod modNotesTx">
        <pc:chgData name="Rebecca McEwan" userId="ff810c5d-fc8a-4cb6-9b96-8b31b958f764" providerId="ADAL" clId="{E9897200-69AC-41F2-84FD-4021F26DF649}" dt="2024-10-01T03:47:21.710" v="1894" actId="478"/>
        <pc:sldMkLst>
          <pc:docMk/>
          <pc:sldMk cId="3324446923" sldId="519"/>
        </pc:sldMkLst>
      </pc:sldChg>
    </pc:docChg>
  </pc:docChgLst>
  <pc:docChgLst>
    <pc:chgData name="Kerrie Shanahan" userId="ae473d9f-76e9-476f-892f-2674ea963afc" providerId="ADAL" clId="{E2558F14-062C-4F18-9215-6C8B5ABB618B}"/>
    <pc:docChg chg="undo custSel delSld modSld">
      <pc:chgData name="Kerrie Shanahan" userId="ae473d9f-76e9-476f-892f-2674ea963afc" providerId="ADAL" clId="{E2558F14-062C-4F18-9215-6C8B5ABB618B}" dt="2024-10-08T04:43:26.341" v="183" actId="20577"/>
      <pc:docMkLst>
        <pc:docMk/>
      </pc:docMkLst>
      <pc:sldChg chg="modSp modNotesTx">
        <pc:chgData name="Kerrie Shanahan" userId="ae473d9f-76e9-476f-892f-2674ea963afc" providerId="ADAL" clId="{E2558F14-062C-4F18-9215-6C8B5ABB618B}" dt="2024-10-07T00:57:40.408" v="65" actId="20577"/>
        <pc:sldMkLst>
          <pc:docMk/>
          <pc:sldMk cId="4150549256" sldId="437"/>
        </pc:sldMkLst>
      </pc:sldChg>
      <pc:sldChg chg="modSp mod">
        <pc:chgData name="Kerrie Shanahan" userId="ae473d9f-76e9-476f-892f-2674ea963afc" providerId="ADAL" clId="{E2558F14-062C-4F18-9215-6C8B5ABB618B}" dt="2024-10-07T00:26:45.337" v="21" actId="1076"/>
        <pc:sldMkLst>
          <pc:docMk/>
          <pc:sldMk cId="1550106778" sldId="444"/>
        </pc:sldMkLst>
      </pc:sldChg>
      <pc:sldChg chg="modSp mod">
        <pc:chgData name="Kerrie Shanahan" userId="ae473d9f-76e9-476f-892f-2674ea963afc" providerId="ADAL" clId="{E2558F14-062C-4F18-9215-6C8B5ABB618B}" dt="2024-10-07T00:26:22.213" v="15" actId="1076"/>
        <pc:sldMkLst>
          <pc:docMk/>
          <pc:sldMk cId="2708634835" sldId="445"/>
        </pc:sldMkLst>
      </pc:sldChg>
      <pc:sldChg chg="addSp delSp modSp mod">
        <pc:chgData name="Kerrie Shanahan" userId="ae473d9f-76e9-476f-892f-2674ea963afc" providerId="ADAL" clId="{E2558F14-062C-4F18-9215-6C8B5ABB618B}" dt="2024-10-07T00:57:01.326" v="49"/>
        <pc:sldMkLst>
          <pc:docMk/>
          <pc:sldMk cId="2806691242" sldId="472"/>
        </pc:sldMkLst>
      </pc:sldChg>
      <pc:sldChg chg="addSp delSp modSp mod">
        <pc:chgData name="Kerrie Shanahan" userId="ae473d9f-76e9-476f-892f-2674ea963afc" providerId="ADAL" clId="{E2558F14-062C-4F18-9215-6C8B5ABB618B}" dt="2024-10-07T00:57:07.339" v="51"/>
        <pc:sldMkLst>
          <pc:docMk/>
          <pc:sldMk cId="2667868244" sldId="473"/>
        </pc:sldMkLst>
      </pc:sldChg>
      <pc:sldChg chg="addSp delSp modSp mod">
        <pc:chgData name="Kerrie Shanahan" userId="ae473d9f-76e9-476f-892f-2674ea963afc" providerId="ADAL" clId="{E2558F14-062C-4F18-9215-6C8B5ABB618B}" dt="2024-10-07T00:29:10.736" v="34"/>
        <pc:sldMkLst>
          <pc:docMk/>
          <pc:sldMk cId="908412850" sldId="475"/>
        </pc:sldMkLst>
      </pc:sldChg>
      <pc:sldChg chg="addSp delSp modSp mod">
        <pc:chgData name="Kerrie Shanahan" userId="ae473d9f-76e9-476f-892f-2674ea963afc" providerId="ADAL" clId="{E2558F14-062C-4F18-9215-6C8B5ABB618B}" dt="2024-10-07T00:29:19.482" v="38"/>
        <pc:sldMkLst>
          <pc:docMk/>
          <pc:sldMk cId="1716554648" sldId="476"/>
        </pc:sldMkLst>
      </pc:sldChg>
      <pc:sldChg chg="modSp mod">
        <pc:chgData name="Kerrie Shanahan" userId="ae473d9f-76e9-476f-892f-2674ea963afc" providerId="ADAL" clId="{E2558F14-062C-4F18-9215-6C8B5ABB618B}" dt="2024-10-07T00:56:47.598" v="45" actId="1076"/>
        <pc:sldMkLst>
          <pc:docMk/>
          <pc:sldMk cId="3577013097" sldId="498"/>
        </pc:sldMkLst>
      </pc:sldChg>
      <pc:sldChg chg="addSp delSp modSp mod">
        <pc:chgData name="Kerrie Shanahan" userId="ae473d9f-76e9-476f-892f-2674ea963afc" providerId="ADAL" clId="{E2558F14-062C-4F18-9215-6C8B5ABB618B}" dt="2024-10-07T00:29:14.834" v="36" actId="478"/>
        <pc:sldMkLst>
          <pc:docMk/>
          <pc:sldMk cId="2230884598" sldId="499"/>
        </pc:sldMkLst>
      </pc:sldChg>
      <pc:sldChg chg="modSp modNotesTx">
        <pc:chgData name="Kerrie Shanahan" userId="ae473d9f-76e9-476f-892f-2674ea963afc" providerId="ADAL" clId="{E2558F14-062C-4F18-9215-6C8B5ABB618B}" dt="2024-10-07T00:17:00.179" v="5" actId="14826"/>
        <pc:sldMkLst>
          <pc:docMk/>
          <pc:sldMk cId="3580694833" sldId="510"/>
        </pc:sldMkLst>
      </pc:sldChg>
      <pc:sldChg chg="modNotesTx">
        <pc:chgData name="Kerrie Shanahan" userId="ae473d9f-76e9-476f-892f-2674ea963afc" providerId="ADAL" clId="{E2558F14-062C-4F18-9215-6C8B5ABB618B}" dt="2024-10-08T03:09:49.347" v="67"/>
        <pc:sldMkLst>
          <pc:docMk/>
          <pc:sldMk cId="2491177883" sldId="512"/>
        </pc:sldMkLst>
      </pc:sldChg>
      <pc:sldChg chg="del">
        <pc:chgData name="Kerrie Shanahan" userId="ae473d9f-76e9-476f-892f-2674ea963afc" providerId="ADAL" clId="{E2558F14-062C-4F18-9215-6C8B5ABB618B}" dt="2024-10-07T22:28:35.536" v="66" actId="2696"/>
        <pc:sldMkLst>
          <pc:docMk/>
          <pc:sldMk cId="3791891907" sldId="516"/>
        </pc:sldMkLst>
      </pc:sldChg>
      <pc:sldChg chg="modNotesTx">
        <pc:chgData name="Kerrie Shanahan" userId="ae473d9f-76e9-476f-892f-2674ea963afc" providerId="ADAL" clId="{E2558F14-062C-4F18-9215-6C8B5ABB618B}" dt="2024-10-08T04:42:33.041" v="148" actId="20577"/>
        <pc:sldMkLst>
          <pc:docMk/>
          <pc:sldMk cId="1921910358" sldId="517"/>
        </pc:sldMkLst>
      </pc:sldChg>
      <pc:sldChg chg="modNotesTx">
        <pc:chgData name="Kerrie Shanahan" userId="ae473d9f-76e9-476f-892f-2674ea963afc" providerId="ADAL" clId="{E2558F14-062C-4F18-9215-6C8B5ABB618B}" dt="2024-10-08T04:41:28.129" v="115" actId="20577"/>
        <pc:sldMkLst>
          <pc:docMk/>
          <pc:sldMk cId="1797789494" sldId="518"/>
        </pc:sldMkLst>
      </pc:sldChg>
      <pc:sldChg chg="modNotesTx">
        <pc:chgData name="Kerrie Shanahan" userId="ae473d9f-76e9-476f-892f-2674ea963afc" providerId="ADAL" clId="{E2558F14-062C-4F18-9215-6C8B5ABB618B}" dt="2024-10-08T04:43:26.341" v="183" actId="20577"/>
        <pc:sldMkLst>
          <pc:docMk/>
          <pc:sldMk cId="3324446923" sldId="519"/>
        </pc:sldMkLst>
      </pc:sldChg>
      <pc:sldMasterChg chg="delSldLayout">
        <pc:chgData name="Kerrie Shanahan" userId="ae473d9f-76e9-476f-892f-2674ea963afc" providerId="ADAL" clId="{E2558F14-062C-4F18-9215-6C8B5ABB618B}" dt="2024-10-07T22:28:35.536" v="66" actId="2696"/>
        <pc:sldMasterMkLst>
          <pc:docMk/>
          <pc:sldMasterMk cId="2172787928" sldId="2147483708"/>
        </pc:sldMasterMkLst>
        <pc:sldLayoutChg chg="del">
          <pc:chgData name="Kerrie Shanahan" userId="ae473d9f-76e9-476f-892f-2674ea963afc" providerId="ADAL" clId="{E2558F14-062C-4F18-9215-6C8B5ABB618B}" dt="2024-10-07T22:28:35.536" v="66" actId="2696"/>
          <pc:sldLayoutMkLst>
            <pc:docMk/>
            <pc:sldMasterMk cId="2172787928" sldId="2147483708"/>
            <pc:sldLayoutMk cId="395847561" sldId="2147483787"/>
          </pc:sldLayoutMkLst>
        </pc:sldLayoutChg>
      </pc:sldMasterChg>
    </pc:docChg>
  </pc:docChgLst>
  <pc:docChgLst>
    <pc:chgData name="Liz Heynes" userId="e5ff50d5-f39a-42f6-9e9f-e790bcc8c38d" providerId="ADAL" clId="{2D4388A6-D47C-41B5-82F5-B3417201ADF0}"/>
    <pc:docChg chg="custSel modSld">
      <pc:chgData name="Liz Heynes" userId="e5ff50d5-f39a-42f6-9e9f-e790bcc8c38d" providerId="ADAL" clId="{2D4388A6-D47C-41B5-82F5-B3417201ADF0}" dt="2025-02-05T22:04:52.742" v="38" actId="20577"/>
      <pc:docMkLst>
        <pc:docMk/>
      </pc:docMkLst>
      <pc:sldChg chg="modSp mod">
        <pc:chgData name="Liz Heynes" userId="e5ff50d5-f39a-42f6-9e9f-e790bcc8c38d" providerId="ADAL" clId="{2D4388A6-D47C-41B5-82F5-B3417201ADF0}" dt="2025-02-05T22:04:02.764" v="26" actId="1035"/>
        <pc:sldMkLst>
          <pc:docMk/>
          <pc:sldMk cId="3662316055" sldId="441"/>
        </pc:sldMkLst>
        <pc:spChg chg="mod">
          <ac:chgData name="Liz Heynes" userId="e5ff50d5-f39a-42f6-9e9f-e790bcc8c38d" providerId="ADAL" clId="{2D4388A6-D47C-41B5-82F5-B3417201ADF0}" dt="2025-02-05T22:04:02.764" v="26" actId="1035"/>
          <ac:spMkLst>
            <pc:docMk/>
            <pc:sldMk cId="3662316055" sldId="441"/>
            <ac:spMk id="4" creationId="{DFA8163B-DA64-924A-B4D9-41EA437843E9}"/>
          </ac:spMkLst>
        </pc:spChg>
        <pc:spChg chg="mod">
          <ac:chgData name="Liz Heynes" userId="e5ff50d5-f39a-42f6-9e9f-e790bcc8c38d" providerId="ADAL" clId="{2D4388A6-D47C-41B5-82F5-B3417201ADF0}" dt="2025-02-05T22:03:56.043" v="14" actId="1035"/>
          <ac:spMkLst>
            <pc:docMk/>
            <pc:sldMk cId="3662316055" sldId="441"/>
            <ac:spMk id="5" creationId="{D8947796-C86B-7B4C-95FE-FF93BD835AA4}"/>
          </ac:spMkLst>
        </pc:spChg>
      </pc:sldChg>
      <pc:sldChg chg="modSp mod">
        <pc:chgData name="Liz Heynes" userId="e5ff50d5-f39a-42f6-9e9f-e790bcc8c38d" providerId="ADAL" clId="{2D4388A6-D47C-41B5-82F5-B3417201ADF0}" dt="2025-02-05T22:04:52.742" v="38" actId="20577"/>
        <pc:sldMkLst>
          <pc:docMk/>
          <pc:sldMk cId="240114052" sldId="449"/>
        </pc:sldMkLst>
        <pc:spChg chg="mod">
          <ac:chgData name="Liz Heynes" userId="e5ff50d5-f39a-42f6-9e9f-e790bcc8c38d" providerId="ADAL" clId="{2D4388A6-D47C-41B5-82F5-B3417201ADF0}" dt="2025-02-05T22:04:52.742" v="38" actId="20577"/>
          <ac:spMkLst>
            <pc:docMk/>
            <pc:sldMk cId="240114052" sldId="449"/>
            <ac:spMk id="15" creationId="{FEF56E00-20D0-7B04-298B-7C4916FFA3F0}"/>
          </ac:spMkLst>
        </pc:spChg>
      </pc:sldChg>
      <pc:sldChg chg="addSp delSp modSp mod">
        <pc:chgData name="Liz Heynes" userId="e5ff50d5-f39a-42f6-9e9f-e790bcc8c38d" providerId="ADAL" clId="{2D4388A6-D47C-41B5-82F5-B3417201ADF0}" dt="2025-02-05T22:04:35.097" v="30"/>
        <pc:sldMkLst>
          <pc:docMk/>
          <pc:sldMk cId="2806691242" sldId="472"/>
        </pc:sldMkLst>
        <pc:picChg chg="del">
          <ac:chgData name="Liz Heynes" userId="e5ff50d5-f39a-42f6-9e9f-e790bcc8c38d" providerId="ADAL" clId="{2D4388A6-D47C-41B5-82F5-B3417201ADF0}" dt="2025-02-05T22:04:34.628" v="29" actId="478"/>
          <ac:picMkLst>
            <pc:docMk/>
            <pc:sldMk cId="2806691242" sldId="472"/>
            <ac:picMk id="2" creationId="{DEE33347-64E9-F0FE-6F42-360E62B9E956}"/>
          </ac:picMkLst>
        </pc:picChg>
        <pc:picChg chg="add mod">
          <ac:chgData name="Liz Heynes" userId="e5ff50d5-f39a-42f6-9e9f-e790bcc8c38d" providerId="ADAL" clId="{2D4388A6-D47C-41B5-82F5-B3417201ADF0}" dt="2025-02-05T22:04:35.097" v="30"/>
          <ac:picMkLst>
            <pc:docMk/>
            <pc:sldMk cId="2806691242" sldId="472"/>
            <ac:picMk id="4" creationId="{42FAD5FB-9A9A-D93B-BC76-7FF9AB0AA96A}"/>
          </ac:picMkLst>
        </pc:picChg>
      </pc:sldChg>
      <pc:sldChg chg="addSp delSp modSp mod">
        <pc:chgData name="Liz Heynes" userId="e5ff50d5-f39a-42f6-9e9f-e790bcc8c38d" providerId="ADAL" clId="{2D4388A6-D47C-41B5-82F5-B3417201ADF0}" dt="2025-02-05T22:04:29.421" v="28"/>
        <pc:sldMkLst>
          <pc:docMk/>
          <pc:sldMk cId="2667868244" sldId="473"/>
        </pc:sldMkLst>
        <pc:picChg chg="del">
          <ac:chgData name="Liz Heynes" userId="e5ff50d5-f39a-42f6-9e9f-e790bcc8c38d" providerId="ADAL" clId="{2D4388A6-D47C-41B5-82F5-B3417201ADF0}" dt="2025-02-05T22:04:28.651" v="27" actId="478"/>
          <ac:picMkLst>
            <pc:docMk/>
            <pc:sldMk cId="2667868244" sldId="473"/>
            <ac:picMk id="2" creationId="{96BCC2D9-A1DC-5641-D0AD-EE710D1CB3A1}"/>
          </ac:picMkLst>
        </pc:picChg>
        <pc:picChg chg="add mod">
          <ac:chgData name="Liz Heynes" userId="e5ff50d5-f39a-42f6-9e9f-e790bcc8c38d" providerId="ADAL" clId="{2D4388A6-D47C-41B5-82F5-B3417201ADF0}" dt="2025-02-05T22:04:29.421" v="28"/>
          <ac:picMkLst>
            <pc:docMk/>
            <pc:sldMk cId="2667868244" sldId="473"/>
            <ac:picMk id="4" creationId="{B15908A1-E84A-EBCA-370A-DF3CD4240D82}"/>
          </ac:picMkLst>
        </pc:picChg>
      </pc:sldChg>
    </pc:docChg>
  </pc:docChgLst>
  <pc:docChgLst>
    <pc:chgData name="Rebecca McEwan" userId="ff810c5d-fc8a-4cb6-9b96-8b31b958f764" providerId="ADAL" clId="{BE552037-87AA-47B0-9945-0BF830930346}"/>
    <pc:docChg chg="undo custSel modSld">
      <pc:chgData name="Rebecca McEwan" userId="ff810c5d-fc8a-4cb6-9b96-8b31b958f764" providerId="ADAL" clId="{BE552037-87AA-47B0-9945-0BF830930346}" dt="2024-09-17T05:12:04.184" v="414" actId="20577"/>
      <pc:docMkLst>
        <pc:docMk/>
      </pc:docMkLst>
      <pc:sldChg chg="modNotesTx">
        <pc:chgData name="Rebecca McEwan" userId="ff810c5d-fc8a-4cb6-9b96-8b31b958f764" providerId="ADAL" clId="{BE552037-87AA-47B0-9945-0BF830930346}" dt="2024-09-17T05:10:32.785" v="395" actId="20577"/>
        <pc:sldMkLst>
          <pc:docMk/>
          <pc:sldMk cId="3662316055" sldId="441"/>
        </pc:sldMkLst>
      </pc:sldChg>
      <pc:sldChg chg="modNotesTx">
        <pc:chgData name="Rebecca McEwan" userId="ff810c5d-fc8a-4cb6-9b96-8b31b958f764" providerId="ADAL" clId="{BE552037-87AA-47B0-9945-0BF830930346}" dt="2024-09-17T05:05:24.014" v="381" actId="6549"/>
        <pc:sldMkLst>
          <pc:docMk/>
          <pc:sldMk cId="3790191868" sldId="442"/>
        </pc:sldMkLst>
      </pc:sldChg>
      <pc:sldChg chg="modNotesTx">
        <pc:chgData name="Rebecca McEwan" userId="ff810c5d-fc8a-4cb6-9b96-8b31b958f764" providerId="ADAL" clId="{BE552037-87AA-47B0-9945-0BF830930346}" dt="2024-09-17T05:06:19.644" v="390" actId="6549"/>
        <pc:sldMkLst>
          <pc:docMk/>
          <pc:sldMk cId="1548968196" sldId="443"/>
        </pc:sldMkLst>
      </pc:sldChg>
      <pc:sldChg chg="modSp mod">
        <pc:chgData name="Rebecca McEwan" userId="ff810c5d-fc8a-4cb6-9b96-8b31b958f764" providerId="ADAL" clId="{BE552037-87AA-47B0-9945-0BF830930346}" dt="2024-09-17T05:11:58.450" v="410" actId="20577"/>
        <pc:sldMkLst>
          <pc:docMk/>
          <pc:sldMk cId="3096463887" sldId="468"/>
        </pc:sldMkLst>
      </pc:sldChg>
      <pc:sldChg chg="modSp mod">
        <pc:chgData name="Rebecca McEwan" userId="ff810c5d-fc8a-4cb6-9b96-8b31b958f764" providerId="ADAL" clId="{BE552037-87AA-47B0-9945-0BF830930346}" dt="2024-09-17T05:12:04.184" v="414" actId="20577"/>
        <pc:sldMkLst>
          <pc:docMk/>
          <pc:sldMk cId="2325795097" sldId="471"/>
        </pc:sldMkLst>
      </pc:sldChg>
    </pc:docChg>
  </pc:docChgLst>
  <pc:docChgLst>
    <pc:chgData name="Kerrie Shanahan" userId="ae473d9f-76e9-476f-892f-2674ea963afc" providerId="ADAL" clId="{41D00152-3D76-4AB3-A714-ED1E26BBF710}"/>
    <pc:docChg chg="undo custSel modSld modMainMaster">
      <pc:chgData name="Kerrie Shanahan" userId="ae473d9f-76e9-476f-892f-2674ea963afc" providerId="ADAL" clId="{41D00152-3D76-4AB3-A714-ED1E26BBF710}" dt="2024-09-10T02:08:45.575" v="178" actId="20577"/>
      <pc:docMkLst>
        <pc:docMk/>
      </pc:docMkLst>
      <pc:sldChg chg="modSp modNotesTx">
        <pc:chgData name="Kerrie Shanahan" userId="ae473d9f-76e9-476f-892f-2674ea963afc" providerId="ADAL" clId="{41D00152-3D76-4AB3-A714-ED1E26BBF710}" dt="2024-09-03T04:13:34.342" v="147"/>
        <pc:sldMkLst>
          <pc:docMk/>
          <pc:sldMk cId="4150549256" sldId="437"/>
        </pc:sldMkLst>
      </pc:sldChg>
      <pc:sldChg chg="modSp mod modNotesTx">
        <pc:chgData name="Kerrie Shanahan" userId="ae473d9f-76e9-476f-892f-2674ea963afc" providerId="ADAL" clId="{41D00152-3D76-4AB3-A714-ED1E26BBF710}" dt="2024-09-03T03:51:46.437" v="3" actId="20577"/>
        <pc:sldMkLst>
          <pc:docMk/>
          <pc:sldMk cId="3662316055" sldId="441"/>
        </pc:sldMkLst>
      </pc:sldChg>
      <pc:sldChg chg="modSp mod modNotesTx">
        <pc:chgData name="Kerrie Shanahan" userId="ae473d9f-76e9-476f-892f-2674ea963afc" providerId="ADAL" clId="{41D00152-3D76-4AB3-A714-ED1E26BBF710}" dt="2024-09-03T04:13:58.342" v="166"/>
        <pc:sldMkLst>
          <pc:docMk/>
          <pc:sldMk cId="349643366" sldId="446"/>
        </pc:sldMkLst>
      </pc:sldChg>
      <pc:sldChg chg="addSp delSp modSp mod modNotesTx">
        <pc:chgData name="Kerrie Shanahan" userId="ae473d9f-76e9-476f-892f-2674ea963afc" providerId="ADAL" clId="{41D00152-3D76-4AB3-A714-ED1E26BBF710}" dt="2024-09-03T04:09:01.652" v="145" actId="1076"/>
        <pc:sldMkLst>
          <pc:docMk/>
          <pc:sldMk cId="240114052" sldId="449"/>
        </pc:sldMkLst>
      </pc:sldChg>
      <pc:sldChg chg="modNotesTx">
        <pc:chgData name="Kerrie Shanahan" userId="ae473d9f-76e9-476f-892f-2674ea963afc" providerId="ADAL" clId="{41D00152-3D76-4AB3-A714-ED1E26BBF710}" dt="2024-09-03T03:52:32.772" v="4"/>
        <pc:sldMkLst>
          <pc:docMk/>
          <pc:sldMk cId="536094152" sldId="466"/>
        </pc:sldMkLst>
      </pc:sldChg>
      <pc:sldChg chg="modNotesTx">
        <pc:chgData name="Kerrie Shanahan" userId="ae473d9f-76e9-476f-892f-2674ea963afc" providerId="ADAL" clId="{41D00152-3D76-4AB3-A714-ED1E26BBF710}" dt="2024-09-03T03:52:55.788" v="6"/>
        <pc:sldMkLst>
          <pc:docMk/>
          <pc:sldMk cId="3096463887" sldId="468"/>
        </pc:sldMkLst>
      </pc:sldChg>
      <pc:sldChg chg="modNotesTx">
        <pc:chgData name="Kerrie Shanahan" userId="ae473d9f-76e9-476f-892f-2674ea963afc" providerId="ADAL" clId="{41D00152-3D76-4AB3-A714-ED1E26BBF710}" dt="2024-09-03T03:55:19.891" v="7"/>
        <pc:sldMkLst>
          <pc:docMk/>
          <pc:sldMk cId="3461911102" sldId="469"/>
        </pc:sldMkLst>
      </pc:sldChg>
      <pc:sldChg chg="modNotesTx">
        <pc:chgData name="Kerrie Shanahan" userId="ae473d9f-76e9-476f-892f-2674ea963afc" providerId="ADAL" clId="{41D00152-3D76-4AB3-A714-ED1E26BBF710}" dt="2024-09-03T03:55:31.061" v="8"/>
        <pc:sldMkLst>
          <pc:docMk/>
          <pc:sldMk cId="3868218024" sldId="470"/>
        </pc:sldMkLst>
      </pc:sldChg>
      <pc:sldChg chg="modNotesTx">
        <pc:chgData name="Kerrie Shanahan" userId="ae473d9f-76e9-476f-892f-2674ea963afc" providerId="ADAL" clId="{41D00152-3D76-4AB3-A714-ED1E26BBF710}" dt="2024-09-03T03:55:43.593" v="9"/>
        <pc:sldMkLst>
          <pc:docMk/>
          <pc:sldMk cId="2325795097" sldId="471"/>
        </pc:sldMkLst>
      </pc:sldChg>
      <pc:sldChg chg="modNotesTx">
        <pc:chgData name="Kerrie Shanahan" userId="ae473d9f-76e9-476f-892f-2674ea963afc" providerId="ADAL" clId="{41D00152-3D76-4AB3-A714-ED1E26BBF710}" dt="2024-09-03T03:55:56.470" v="10"/>
        <pc:sldMkLst>
          <pc:docMk/>
          <pc:sldMk cId="2806691242" sldId="472"/>
        </pc:sldMkLst>
      </pc:sldChg>
      <pc:sldChg chg="modNotesTx">
        <pc:chgData name="Kerrie Shanahan" userId="ae473d9f-76e9-476f-892f-2674ea963afc" providerId="ADAL" clId="{41D00152-3D76-4AB3-A714-ED1E26BBF710}" dt="2024-09-03T03:56:07.652" v="11"/>
        <pc:sldMkLst>
          <pc:docMk/>
          <pc:sldMk cId="2667868244" sldId="473"/>
        </pc:sldMkLst>
      </pc:sldChg>
      <pc:sldChg chg="addSp delSp modSp mod modNotesTx">
        <pc:chgData name="Kerrie Shanahan" userId="ae473d9f-76e9-476f-892f-2674ea963afc" providerId="ADAL" clId="{41D00152-3D76-4AB3-A714-ED1E26BBF710}" dt="2024-09-03T04:01:58.035" v="32"/>
        <pc:sldMkLst>
          <pc:docMk/>
          <pc:sldMk cId="908412850" sldId="475"/>
        </pc:sldMkLst>
      </pc:sldChg>
      <pc:sldChg chg="addSp delSp modSp mod modNotesTx">
        <pc:chgData name="Kerrie Shanahan" userId="ae473d9f-76e9-476f-892f-2674ea963afc" providerId="ADAL" clId="{41D00152-3D76-4AB3-A714-ED1E26BBF710}" dt="2024-09-03T04:01:47.096" v="31"/>
        <pc:sldMkLst>
          <pc:docMk/>
          <pc:sldMk cId="1716554648" sldId="476"/>
        </pc:sldMkLst>
      </pc:sldChg>
      <pc:sldChg chg="modNotesTx">
        <pc:chgData name="Kerrie Shanahan" userId="ae473d9f-76e9-476f-892f-2674ea963afc" providerId="ADAL" clId="{41D00152-3D76-4AB3-A714-ED1E26BBF710}" dt="2024-09-03T04:02:25.182" v="34"/>
        <pc:sldMkLst>
          <pc:docMk/>
          <pc:sldMk cId="2664320030" sldId="478"/>
        </pc:sldMkLst>
      </pc:sldChg>
      <pc:sldChg chg="modNotesTx">
        <pc:chgData name="Kerrie Shanahan" userId="ae473d9f-76e9-476f-892f-2674ea963afc" providerId="ADAL" clId="{41D00152-3D76-4AB3-A714-ED1E26BBF710}" dt="2024-09-03T04:05:25.997" v="96" actId="20577"/>
        <pc:sldMkLst>
          <pc:docMk/>
          <pc:sldMk cId="3005270447" sldId="480"/>
        </pc:sldMkLst>
      </pc:sldChg>
      <pc:sldChg chg="modNotesTx">
        <pc:chgData name="Kerrie Shanahan" userId="ae473d9f-76e9-476f-892f-2674ea963afc" providerId="ADAL" clId="{41D00152-3D76-4AB3-A714-ED1E26BBF710}" dt="2024-09-03T04:04:23.790" v="89" actId="20577"/>
        <pc:sldMkLst>
          <pc:docMk/>
          <pc:sldMk cId="1559763415" sldId="481"/>
        </pc:sldMkLst>
      </pc:sldChg>
      <pc:sldChg chg="modNotesTx">
        <pc:chgData name="Kerrie Shanahan" userId="ae473d9f-76e9-476f-892f-2674ea963afc" providerId="ADAL" clId="{41D00152-3D76-4AB3-A714-ED1E26BBF710}" dt="2024-09-03T03:52:43.571" v="5"/>
        <pc:sldMkLst>
          <pc:docMk/>
          <pc:sldMk cId="4152176365" sldId="496"/>
        </pc:sldMkLst>
      </pc:sldChg>
      <pc:sldChg chg="modNotesTx">
        <pc:chgData name="Kerrie Shanahan" userId="ae473d9f-76e9-476f-892f-2674ea963afc" providerId="ADAL" clId="{41D00152-3D76-4AB3-A714-ED1E26BBF710}" dt="2024-09-03T03:56:22.339" v="12"/>
        <pc:sldMkLst>
          <pc:docMk/>
          <pc:sldMk cId="3577013097" sldId="498"/>
        </pc:sldMkLst>
      </pc:sldChg>
      <pc:sldChg chg="addSp delSp modSp mod modNotesTx">
        <pc:chgData name="Kerrie Shanahan" userId="ae473d9f-76e9-476f-892f-2674ea963afc" providerId="ADAL" clId="{41D00152-3D76-4AB3-A714-ED1E26BBF710}" dt="2024-09-03T04:01:34.723" v="30"/>
        <pc:sldMkLst>
          <pc:docMk/>
          <pc:sldMk cId="2230884598" sldId="499"/>
        </pc:sldMkLst>
      </pc:sldChg>
      <pc:sldChg chg="modNotesTx">
        <pc:chgData name="Kerrie Shanahan" userId="ae473d9f-76e9-476f-892f-2674ea963afc" providerId="ADAL" clId="{41D00152-3D76-4AB3-A714-ED1E26BBF710}" dt="2024-09-03T04:07:30.220" v="122"/>
        <pc:sldMkLst>
          <pc:docMk/>
          <pc:sldMk cId="3426776120" sldId="502"/>
        </pc:sldMkLst>
      </pc:sldChg>
      <pc:sldChg chg="modNotesTx">
        <pc:chgData name="Kerrie Shanahan" userId="ae473d9f-76e9-476f-892f-2674ea963afc" providerId="ADAL" clId="{41D00152-3D76-4AB3-A714-ED1E26BBF710}" dt="2024-09-03T04:07:16.860" v="121" actId="20577"/>
        <pc:sldMkLst>
          <pc:docMk/>
          <pc:sldMk cId="945680467" sldId="504"/>
        </pc:sldMkLst>
      </pc:sldChg>
      <pc:sldChg chg="modNotesTx">
        <pc:chgData name="Kerrie Shanahan" userId="ae473d9f-76e9-476f-892f-2674ea963afc" providerId="ADAL" clId="{41D00152-3D76-4AB3-A714-ED1E26BBF710}" dt="2024-09-03T04:07:41.912" v="123"/>
        <pc:sldMkLst>
          <pc:docMk/>
          <pc:sldMk cId="48479127" sldId="505"/>
        </pc:sldMkLst>
      </pc:sldChg>
      <pc:sldMasterChg chg="modSldLayout">
        <pc:chgData name="Kerrie Shanahan" userId="ae473d9f-76e9-476f-892f-2674ea963afc" providerId="ADAL" clId="{41D00152-3D76-4AB3-A714-ED1E26BBF710}" dt="2024-09-10T02:08:45.575" v="178" actId="20577"/>
        <pc:sldMasterMkLst>
          <pc:docMk/>
          <pc:sldMasterMk cId="2172787928" sldId="2147483708"/>
        </pc:sldMasterMkLst>
        <pc:sldLayoutChg chg="delSp modSp mod">
          <pc:chgData name="Kerrie Shanahan" userId="ae473d9f-76e9-476f-892f-2674ea963afc" providerId="ADAL" clId="{41D00152-3D76-4AB3-A714-ED1E26BBF710}" dt="2024-09-03T04:06:16.548" v="107" actId="1076"/>
          <pc:sldLayoutMkLst>
            <pc:docMk/>
            <pc:sldMasterMk cId="2172787928" sldId="2147483708"/>
            <pc:sldLayoutMk cId="3276783575" sldId="2147483715"/>
          </pc:sldLayoutMkLst>
        </pc:sldLayoutChg>
        <pc:sldLayoutChg chg="modSp mod">
          <pc:chgData name="Kerrie Shanahan" userId="ae473d9f-76e9-476f-892f-2674ea963afc" providerId="ADAL" clId="{41D00152-3D76-4AB3-A714-ED1E26BBF710}" dt="2024-09-10T02:08:45.575" v="178" actId="20577"/>
          <pc:sldLayoutMkLst>
            <pc:docMk/>
            <pc:sldMasterMk cId="2172787928" sldId="2147483708"/>
            <pc:sldLayoutMk cId="1787566143" sldId="2147483765"/>
          </pc:sldLayoutMkLst>
        </pc:sldLayoutChg>
        <pc:sldLayoutChg chg="delSp modSp mod">
          <pc:chgData name="Kerrie Shanahan" userId="ae473d9f-76e9-476f-892f-2674ea963afc" providerId="ADAL" clId="{41D00152-3D76-4AB3-A714-ED1E26BBF710}" dt="2024-09-03T04:06:37.151" v="111" actId="1076"/>
          <pc:sldLayoutMkLst>
            <pc:docMk/>
            <pc:sldMasterMk cId="2172787928" sldId="2147483708"/>
            <pc:sldLayoutMk cId="3410214754" sldId="2147483774"/>
          </pc:sldLayoutMkLst>
        </pc:sldLayoutChg>
      </pc:sldMasterChg>
    </pc:docChg>
  </pc:docChgLst>
  <pc:docChgLst>
    <pc:chgData name="Kerrie Shanahan" userId="ae473d9f-76e9-476f-892f-2674ea963afc" providerId="ADAL" clId="{34F6E254-741E-4F12-B98A-9D25810E1FD9}"/>
    <pc:docChg chg="modSld">
      <pc:chgData name="Kerrie Shanahan" userId="ae473d9f-76e9-476f-892f-2674ea963afc" providerId="ADAL" clId="{34F6E254-741E-4F12-B98A-9D25810E1FD9}" dt="2024-10-01T23:45:07.192" v="26"/>
      <pc:docMkLst>
        <pc:docMk/>
      </pc:docMkLst>
      <pc:sldChg chg="modNotesTx">
        <pc:chgData name="Kerrie Shanahan" userId="ae473d9f-76e9-476f-892f-2674ea963afc" providerId="ADAL" clId="{34F6E254-741E-4F12-B98A-9D25810E1FD9}" dt="2024-10-01T23:42:54.597" v="8"/>
        <pc:sldMkLst>
          <pc:docMk/>
          <pc:sldMk cId="1652726119" sldId="509"/>
        </pc:sldMkLst>
      </pc:sldChg>
      <pc:sldChg chg="modNotesTx">
        <pc:chgData name="Kerrie Shanahan" userId="ae473d9f-76e9-476f-892f-2674ea963afc" providerId="ADAL" clId="{34F6E254-741E-4F12-B98A-9D25810E1FD9}" dt="2024-10-01T23:42:39.703" v="7"/>
        <pc:sldMkLst>
          <pc:docMk/>
          <pc:sldMk cId="3580694833" sldId="510"/>
        </pc:sldMkLst>
      </pc:sldChg>
      <pc:sldChg chg="modNotesTx">
        <pc:chgData name="Kerrie Shanahan" userId="ae473d9f-76e9-476f-892f-2674ea963afc" providerId="ADAL" clId="{34F6E254-741E-4F12-B98A-9D25810E1FD9}" dt="2024-10-01T23:43:24.833" v="10"/>
        <pc:sldMkLst>
          <pc:docMk/>
          <pc:sldMk cId="702303488" sldId="511"/>
        </pc:sldMkLst>
      </pc:sldChg>
      <pc:sldChg chg="modNotesTx">
        <pc:chgData name="Kerrie Shanahan" userId="ae473d9f-76e9-476f-892f-2674ea963afc" providerId="ADAL" clId="{34F6E254-741E-4F12-B98A-9D25810E1FD9}" dt="2024-10-01T23:43:46.252" v="11"/>
        <pc:sldMkLst>
          <pc:docMk/>
          <pc:sldMk cId="2491177883" sldId="512"/>
        </pc:sldMkLst>
      </pc:sldChg>
      <pc:sldChg chg="modSp mod modNotesTx">
        <pc:chgData name="Kerrie Shanahan" userId="ae473d9f-76e9-476f-892f-2674ea963afc" providerId="ADAL" clId="{34F6E254-741E-4F12-B98A-9D25810E1FD9}" dt="2024-10-01T23:44:17.673" v="22"/>
        <pc:sldMkLst>
          <pc:docMk/>
          <pc:sldMk cId="868684786" sldId="513"/>
        </pc:sldMkLst>
      </pc:sldChg>
      <pc:sldChg chg="modNotesTx">
        <pc:chgData name="Kerrie Shanahan" userId="ae473d9f-76e9-476f-892f-2674ea963afc" providerId="ADAL" clId="{34F6E254-741E-4F12-B98A-9D25810E1FD9}" dt="2024-10-01T23:44:29.927" v="23"/>
        <pc:sldMkLst>
          <pc:docMk/>
          <pc:sldMk cId="1259779433" sldId="514"/>
        </pc:sldMkLst>
      </pc:sldChg>
      <pc:sldChg chg="modNotesTx">
        <pc:chgData name="Kerrie Shanahan" userId="ae473d9f-76e9-476f-892f-2674ea963afc" providerId="ADAL" clId="{34F6E254-741E-4F12-B98A-9D25810E1FD9}" dt="2024-10-01T23:44:55.255" v="25"/>
        <pc:sldMkLst>
          <pc:docMk/>
          <pc:sldMk cId="1971552586" sldId="515"/>
        </pc:sldMkLst>
      </pc:sldChg>
      <pc:sldChg chg="modNotesTx">
        <pc:chgData name="Kerrie Shanahan" userId="ae473d9f-76e9-476f-892f-2674ea963afc" providerId="ADAL" clId="{34F6E254-741E-4F12-B98A-9D25810E1FD9}" dt="2024-10-01T23:45:07.192" v="26"/>
        <pc:sldMkLst>
          <pc:docMk/>
          <pc:sldMk cId="3791891907" sldId="516"/>
        </pc:sldMkLst>
      </pc:sldChg>
      <pc:sldChg chg="modNotesTx">
        <pc:chgData name="Kerrie Shanahan" userId="ae473d9f-76e9-476f-892f-2674ea963afc" providerId="ADAL" clId="{34F6E254-741E-4F12-B98A-9D25810E1FD9}" dt="2024-10-01T23:40:48.370" v="1" actId="20577"/>
        <pc:sldMkLst>
          <pc:docMk/>
          <pc:sldMk cId="409148390" sldId="520"/>
        </pc:sldMkLst>
      </pc:sldChg>
    </pc:docChg>
  </pc:docChgLst>
  <pc:docChgLst>
    <pc:chgData name="Emma Durbridge" userId="fa194594-074f-43bd-8de7-d322108f10cf" providerId="ADAL" clId="{0286FA7D-DC1B-4D63-B387-44336A84C1F1}"/>
    <pc:docChg chg="custSel modSld">
      <pc:chgData name="Emma Durbridge" userId="fa194594-074f-43bd-8de7-d322108f10cf" providerId="ADAL" clId="{0286FA7D-DC1B-4D63-B387-44336A84C1F1}" dt="2024-10-18T02:00:38.726" v="6"/>
      <pc:docMkLst>
        <pc:docMk/>
      </pc:docMkLst>
      <pc:sldChg chg="addSp delSp modSp mod">
        <pc:chgData name="Emma Durbridge" userId="fa194594-074f-43bd-8de7-d322108f10cf" providerId="ADAL" clId="{0286FA7D-DC1B-4D63-B387-44336A84C1F1}" dt="2024-10-18T02:00:38.726" v="6"/>
        <pc:sldMkLst>
          <pc:docMk/>
          <pc:sldMk cId="3790191868" sldId="442"/>
        </pc:sldMkLst>
      </pc:sldChg>
      <pc:sldChg chg="addSp delSp modSp mod">
        <pc:chgData name="Emma Durbridge" userId="fa194594-074f-43bd-8de7-d322108f10cf" providerId="ADAL" clId="{0286FA7D-DC1B-4D63-B387-44336A84C1F1}" dt="2024-10-18T02:00:29.469" v="4"/>
        <pc:sldMkLst>
          <pc:docMk/>
          <pc:sldMk cId="1548968196" sldId="443"/>
        </pc:sldMkLst>
      </pc:sldChg>
      <pc:sldChg chg="modNotesTx">
        <pc:chgData name="Emma Durbridge" userId="fa194594-074f-43bd-8de7-d322108f10cf" providerId="ADAL" clId="{0286FA7D-DC1B-4D63-B387-44336A84C1F1}" dt="2024-10-18T01:59:25.203" v="0"/>
        <pc:sldMkLst>
          <pc:docMk/>
          <pc:sldMk cId="409148390" sldId="520"/>
        </pc:sldMkLst>
      </pc:sldChg>
    </pc:docChg>
  </pc:docChgLst>
  <pc:docChgLst>
    <pc:chgData name="Rebecca McEwan" userId="S::rebecca.mcewan@esa.edu.au::ff810c5d-fc8a-4cb6-9b96-8b31b958f764" providerId="AD" clId="Web-{4297DCB8-E5E5-FBC4-A3F1-56E1A682BA39}"/>
    <pc:docChg chg="modSld">
      <pc:chgData name="Rebecca McEwan" userId="S::rebecca.mcewan@esa.edu.au::ff810c5d-fc8a-4cb6-9b96-8b31b958f764" providerId="AD" clId="Web-{4297DCB8-E5E5-FBC4-A3F1-56E1A682BA39}" dt="2024-09-17T05:21:46.512" v="0"/>
      <pc:docMkLst>
        <pc:docMk/>
      </pc:docMkLst>
      <pc:sldChg chg="modNotes">
        <pc:chgData name="Rebecca McEwan" userId="S::rebecca.mcewan@esa.edu.au::ff810c5d-fc8a-4cb6-9b96-8b31b958f764" providerId="AD" clId="Web-{4297DCB8-E5E5-FBC4-A3F1-56E1A682BA39}" dt="2024-09-17T05:21:46.512" v="0"/>
        <pc:sldMkLst>
          <pc:docMk/>
          <pc:sldMk cId="908412850" sldId="475"/>
        </pc:sldMkLst>
      </pc:sldChg>
    </pc:docChg>
  </pc:docChgLst>
  <pc:docChgLst>
    <pc:chgData name="Elaine Stanley" userId="S::elaine.stanley@esa.edu.au::9dfc5ab9-b876-4d2e-b928-2720deac3464" providerId="AD" clId="Web-{91A29BB7-ED2B-D280-8220-3F2203E0D273}"/>
    <pc:docChg chg="mod modSld">
      <pc:chgData name="Elaine Stanley" userId="S::elaine.stanley@esa.edu.au::9dfc5ab9-b876-4d2e-b928-2720deac3464" providerId="AD" clId="Web-{91A29BB7-ED2B-D280-8220-3F2203E0D273}" dt="2024-08-29T02:15:28.166" v="15"/>
      <pc:docMkLst>
        <pc:docMk/>
      </pc:docMkLst>
      <pc:sldChg chg="modNotes">
        <pc:chgData name="Elaine Stanley" userId="S::elaine.stanley@esa.edu.au::9dfc5ab9-b876-4d2e-b928-2720deac3464" providerId="AD" clId="Web-{91A29BB7-ED2B-D280-8220-3F2203E0D273}" dt="2024-08-29T02:15:09.462" v="12"/>
        <pc:sldMkLst>
          <pc:docMk/>
          <pc:sldMk cId="4150549256" sldId="437"/>
        </pc:sldMkLst>
      </pc:sldChg>
      <pc:sldChg chg="modSp">
        <pc:chgData name="Elaine Stanley" userId="S::elaine.stanley@esa.edu.au::9dfc5ab9-b876-4d2e-b928-2720deac3464" providerId="AD" clId="Web-{91A29BB7-ED2B-D280-8220-3F2203E0D273}" dt="2024-08-29T02:11:19.816" v="0" actId="20577"/>
        <pc:sldMkLst>
          <pc:docMk/>
          <pc:sldMk cId="3790191868" sldId="442"/>
        </pc:sldMkLst>
      </pc:sldChg>
      <pc:sldChg chg="modSp">
        <pc:chgData name="Elaine Stanley" userId="S::elaine.stanley@esa.edu.au::9dfc5ab9-b876-4d2e-b928-2720deac3464" providerId="AD" clId="Web-{91A29BB7-ED2B-D280-8220-3F2203E0D273}" dt="2024-08-29T02:11:26.019" v="1" actId="20577"/>
        <pc:sldMkLst>
          <pc:docMk/>
          <pc:sldMk cId="1548968196" sldId="443"/>
        </pc:sldMkLst>
      </pc:sldChg>
      <pc:sldChg chg="modNotes">
        <pc:chgData name="Elaine Stanley" userId="S::elaine.stanley@esa.edu.au::9dfc5ab9-b876-4d2e-b928-2720deac3464" providerId="AD" clId="Web-{91A29BB7-ED2B-D280-8220-3F2203E0D273}" dt="2024-08-29T02:15:28.166" v="15"/>
        <pc:sldMkLst>
          <pc:docMk/>
          <pc:sldMk cId="240114052" sldId="449"/>
        </pc:sldMkLst>
      </pc:sldChg>
    </pc:docChg>
  </pc:docChgLst>
  <pc:docChgLst>
    <pc:chgData name="Martine Power" userId="S::martine.power@esa.edu.au::f3410e55-3c0b-475c-b0b5-72038337e5c9" providerId="AD" clId="Web-{9BBB32EF-0BCF-6A82-1A4A-B9301314670E}"/>
    <pc:docChg chg="modSld">
      <pc:chgData name="Martine Power" userId="S::martine.power@esa.edu.au::f3410e55-3c0b-475c-b0b5-72038337e5c9" providerId="AD" clId="Web-{9BBB32EF-0BCF-6A82-1A4A-B9301314670E}" dt="2024-10-10T23:28:04.305" v="1"/>
      <pc:docMkLst>
        <pc:docMk/>
      </pc:docMkLst>
      <pc:sldChg chg="modNotes">
        <pc:chgData name="Martine Power" userId="S::martine.power@esa.edu.au::f3410e55-3c0b-475c-b0b5-72038337e5c9" providerId="AD" clId="Web-{9BBB32EF-0BCF-6A82-1A4A-B9301314670E}" dt="2024-10-10T23:28:04.305" v="1"/>
        <pc:sldMkLst>
          <pc:docMk/>
          <pc:sldMk cId="409148390" sldId="520"/>
        </pc:sldMkLst>
      </pc:sldChg>
    </pc:docChg>
  </pc:docChgLst>
  <pc:docChgLst>
    <pc:chgData name="Kerrie Shanahan" userId="ae473d9f-76e9-476f-892f-2674ea963afc" providerId="ADAL" clId="{45E92639-D3B7-4A50-AE7F-44B32EF36766}"/>
    <pc:docChg chg="undo custSel modSld modMainMaster">
      <pc:chgData name="Kerrie Shanahan" userId="ae473d9f-76e9-476f-892f-2674ea963afc" providerId="ADAL" clId="{45E92639-D3B7-4A50-AE7F-44B32EF36766}" dt="2024-08-14T06:33:15.462" v="947" actId="14826"/>
      <pc:docMkLst>
        <pc:docMk/>
      </pc:docMkLst>
      <pc:sldChg chg="modSp mod">
        <pc:chgData name="Kerrie Shanahan" userId="ae473d9f-76e9-476f-892f-2674ea963afc" providerId="ADAL" clId="{45E92639-D3B7-4A50-AE7F-44B32EF36766}" dt="2024-08-14T04:29:53.964" v="20" actId="20577"/>
        <pc:sldMkLst>
          <pc:docMk/>
          <pc:sldMk cId="4263359036" sldId="418"/>
        </pc:sldMkLst>
      </pc:sldChg>
      <pc:sldChg chg="modSp modNotesTx">
        <pc:chgData name="Kerrie Shanahan" userId="ae473d9f-76e9-476f-892f-2674ea963afc" providerId="ADAL" clId="{45E92639-D3B7-4A50-AE7F-44B32EF36766}" dt="2024-08-14T06:33:15.462" v="947" actId="14826"/>
        <pc:sldMkLst>
          <pc:docMk/>
          <pc:sldMk cId="4150549256" sldId="437"/>
        </pc:sldMkLst>
      </pc:sldChg>
      <pc:sldChg chg="modSp mod modNotesTx">
        <pc:chgData name="Kerrie Shanahan" userId="ae473d9f-76e9-476f-892f-2674ea963afc" providerId="ADAL" clId="{45E92639-D3B7-4A50-AE7F-44B32EF36766}" dt="2024-08-14T04:30:11.987" v="70" actId="113"/>
        <pc:sldMkLst>
          <pc:docMk/>
          <pc:sldMk cId="3662316055" sldId="441"/>
        </pc:sldMkLst>
      </pc:sldChg>
      <pc:sldChg chg="addSp delSp modSp mod modNotesTx">
        <pc:chgData name="Kerrie Shanahan" userId="ae473d9f-76e9-476f-892f-2674ea963afc" providerId="ADAL" clId="{45E92639-D3B7-4A50-AE7F-44B32EF36766}" dt="2024-08-14T04:56:54.786" v="265" actId="20577"/>
        <pc:sldMkLst>
          <pc:docMk/>
          <pc:sldMk cId="3790191868" sldId="442"/>
        </pc:sldMkLst>
      </pc:sldChg>
      <pc:sldChg chg="modSp mod modNotesTx">
        <pc:chgData name="Kerrie Shanahan" userId="ae473d9f-76e9-476f-892f-2674ea963afc" providerId="ADAL" clId="{45E92639-D3B7-4A50-AE7F-44B32EF36766}" dt="2024-08-14T04:32:03.666" v="127" actId="113"/>
        <pc:sldMkLst>
          <pc:docMk/>
          <pc:sldMk cId="1548968196" sldId="443"/>
        </pc:sldMkLst>
      </pc:sldChg>
      <pc:sldChg chg="addSp delSp modSp mod modNotesTx">
        <pc:chgData name="Kerrie Shanahan" userId="ae473d9f-76e9-476f-892f-2674ea963afc" providerId="ADAL" clId="{45E92639-D3B7-4A50-AE7F-44B32EF36766}" dt="2024-08-14T04:54:36.494" v="208" actId="1076"/>
        <pc:sldMkLst>
          <pc:docMk/>
          <pc:sldMk cId="1550106778" sldId="444"/>
        </pc:sldMkLst>
      </pc:sldChg>
      <pc:sldChg chg="addSp delSp modSp mod modNotesTx">
        <pc:chgData name="Kerrie Shanahan" userId="ae473d9f-76e9-476f-892f-2674ea963afc" providerId="ADAL" clId="{45E92639-D3B7-4A50-AE7F-44B32EF36766}" dt="2024-08-14T04:56:40.452" v="260" actId="113"/>
        <pc:sldMkLst>
          <pc:docMk/>
          <pc:sldMk cId="2708634835" sldId="445"/>
        </pc:sldMkLst>
      </pc:sldChg>
      <pc:sldChg chg="addSp delSp modSp mod modNotesTx">
        <pc:chgData name="Kerrie Shanahan" userId="ae473d9f-76e9-476f-892f-2674ea963afc" providerId="ADAL" clId="{45E92639-D3B7-4A50-AE7F-44B32EF36766}" dt="2024-08-14T06:21:50.041" v="946" actId="20577"/>
        <pc:sldMkLst>
          <pc:docMk/>
          <pc:sldMk cId="240114052" sldId="449"/>
        </pc:sldMkLst>
      </pc:sldChg>
      <pc:sldChg chg="modSp mod modNotesTx">
        <pc:chgData name="Kerrie Shanahan" userId="ae473d9f-76e9-476f-892f-2674ea963afc" providerId="ADAL" clId="{45E92639-D3B7-4A50-AE7F-44B32EF36766}" dt="2024-08-14T04:59:24.561" v="357" actId="20577"/>
        <pc:sldMkLst>
          <pc:docMk/>
          <pc:sldMk cId="536094152" sldId="466"/>
        </pc:sldMkLst>
      </pc:sldChg>
      <pc:sldChg chg="modSp mod modNotesTx">
        <pc:chgData name="Kerrie Shanahan" userId="ae473d9f-76e9-476f-892f-2674ea963afc" providerId="ADAL" clId="{45E92639-D3B7-4A50-AE7F-44B32EF36766}" dt="2024-08-14T04:59:56.410" v="380" actId="20577"/>
        <pc:sldMkLst>
          <pc:docMk/>
          <pc:sldMk cId="3096463887" sldId="468"/>
        </pc:sldMkLst>
      </pc:sldChg>
      <pc:sldChg chg="modSp mod modNotesTx">
        <pc:chgData name="Kerrie Shanahan" userId="ae473d9f-76e9-476f-892f-2674ea963afc" providerId="ADAL" clId="{45E92639-D3B7-4A50-AE7F-44B32EF36766}" dt="2024-08-14T05:00:04.986" v="383" actId="20577"/>
        <pc:sldMkLst>
          <pc:docMk/>
          <pc:sldMk cId="3461911102" sldId="469"/>
        </pc:sldMkLst>
      </pc:sldChg>
      <pc:sldChg chg="modSp mod modNotesTx">
        <pc:chgData name="Kerrie Shanahan" userId="ae473d9f-76e9-476f-892f-2674ea963afc" providerId="ADAL" clId="{45E92639-D3B7-4A50-AE7F-44B32EF36766}" dt="2024-08-14T05:00:17.814" v="389" actId="20577"/>
        <pc:sldMkLst>
          <pc:docMk/>
          <pc:sldMk cId="3868218024" sldId="470"/>
        </pc:sldMkLst>
      </pc:sldChg>
      <pc:sldChg chg="modSp mod modNotesTx">
        <pc:chgData name="Kerrie Shanahan" userId="ae473d9f-76e9-476f-892f-2674ea963afc" providerId="ADAL" clId="{45E92639-D3B7-4A50-AE7F-44B32EF36766}" dt="2024-08-14T05:00:35.028" v="398" actId="20577"/>
        <pc:sldMkLst>
          <pc:docMk/>
          <pc:sldMk cId="2325795097" sldId="471"/>
        </pc:sldMkLst>
      </pc:sldChg>
      <pc:sldChg chg="addSp delSp modSp mod modNotesTx">
        <pc:chgData name="Kerrie Shanahan" userId="ae473d9f-76e9-476f-892f-2674ea963afc" providerId="ADAL" clId="{45E92639-D3B7-4A50-AE7F-44B32EF36766}" dt="2024-08-14T05:10:17.831" v="508"/>
        <pc:sldMkLst>
          <pc:docMk/>
          <pc:sldMk cId="2806691242" sldId="472"/>
        </pc:sldMkLst>
      </pc:sldChg>
      <pc:sldChg chg="addSp delSp modSp mod modNotesTx">
        <pc:chgData name="Kerrie Shanahan" userId="ae473d9f-76e9-476f-892f-2674ea963afc" providerId="ADAL" clId="{45E92639-D3B7-4A50-AE7F-44B32EF36766}" dt="2024-08-14T05:09:56.714" v="506"/>
        <pc:sldMkLst>
          <pc:docMk/>
          <pc:sldMk cId="2667868244" sldId="473"/>
        </pc:sldMkLst>
      </pc:sldChg>
      <pc:sldChg chg="addSp delSp modSp mod modNotesTx">
        <pc:chgData name="Kerrie Shanahan" userId="ae473d9f-76e9-476f-892f-2674ea963afc" providerId="ADAL" clId="{45E92639-D3B7-4A50-AE7F-44B32EF36766}" dt="2024-08-14T05:12:02.392" v="541"/>
        <pc:sldMkLst>
          <pc:docMk/>
          <pc:sldMk cId="908412850" sldId="475"/>
        </pc:sldMkLst>
      </pc:sldChg>
      <pc:sldChg chg="addSp delSp modSp mod modNotesTx">
        <pc:chgData name="Kerrie Shanahan" userId="ae473d9f-76e9-476f-892f-2674ea963afc" providerId="ADAL" clId="{45E92639-D3B7-4A50-AE7F-44B32EF36766}" dt="2024-08-14T05:11:48.148" v="539"/>
        <pc:sldMkLst>
          <pc:docMk/>
          <pc:sldMk cId="1716554648" sldId="476"/>
        </pc:sldMkLst>
      </pc:sldChg>
      <pc:sldChg chg="modSp mod modNotesTx">
        <pc:chgData name="Kerrie Shanahan" userId="ae473d9f-76e9-476f-892f-2674ea963afc" providerId="ADAL" clId="{45E92639-D3B7-4A50-AE7F-44B32EF36766}" dt="2024-08-14T05:15:21.774" v="603" actId="20577"/>
        <pc:sldMkLst>
          <pc:docMk/>
          <pc:sldMk cId="2664320030" sldId="478"/>
        </pc:sldMkLst>
      </pc:sldChg>
      <pc:sldChg chg="modSp mod modNotesTx">
        <pc:chgData name="Kerrie Shanahan" userId="ae473d9f-76e9-476f-892f-2674ea963afc" providerId="ADAL" clId="{45E92639-D3B7-4A50-AE7F-44B32EF36766}" dt="2024-08-14T06:16:09.143" v="813" actId="20577"/>
        <pc:sldMkLst>
          <pc:docMk/>
          <pc:sldMk cId="3005270447" sldId="480"/>
        </pc:sldMkLst>
      </pc:sldChg>
      <pc:sldChg chg="modSp mod modNotesTx">
        <pc:chgData name="Kerrie Shanahan" userId="ae473d9f-76e9-476f-892f-2674ea963afc" providerId="ADAL" clId="{45E92639-D3B7-4A50-AE7F-44B32EF36766}" dt="2024-08-14T05:21:33.183" v="703" actId="20577"/>
        <pc:sldMkLst>
          <pc:docMk/>
          <pc:sldMk cId="1559763415" sldId="481"/>
        </pc:sldMkLst>
      </pc:sldChg>
      <pc:sldChg chg="modSp mod modNotesTx">
        <pc:chgData name="Kerrie Shanahan" userId="ae473d9f-76e9-476f-892f-2674ea963afc" providerId="ADAL" clId="{45E92639-D3B7-4A50-AE7F-44B32EF36766}" dt="2024-08-14T04:59:38.947" v="371" actId="20577"/>
        <pc:sldMkLst>
          <pc:docMk/>
          <pc:sldMk cId="4152176365" sldId="496"/>
        </pc:sldMkLst>
      </pc:sldChg>
      <pc:sldChg chg="addSp delSp modSp mod modNotesTx">
        <pc:chgData name="Kerrie Shanahan" userId="ae473d9f-76e9-476f-892f-2674ea963afc" providerId="ADAL" clId="{45E92639-D3B7-4A50-AE7F-44B32EF36766}" dt="2024-08-14T05:10:07.923" v="507" actId="1076"/>
        <pc:sldMkLst>
          <pc:docMk/>
          <pc:sldMk cId="3577013097" sldId="498"/>
        </pc:sldMkLst>
      </pc:sldChg>
      <pc:sldChg chg="addSp delSp modSp mod modNotesTx">
        <pc:chgData name="Kerrie Shanahan" userId="ae473d9f-76e9-476f-892f-2674ea963afc" providerId="ADAL" clId="{45E92639-D3B7-4A50-AE7F-44B32EF36766}" dt="2024-08-14T05:11:25.232" v="535" actId="1076"/>
        <pc:sldMkLst>
          <pc:docMk/>
          <pc:sldMk cId="2230884598" sldId="499"/>
        </pc:sldMkLst>
      </pc:sldChg>
      <pc:sldChg chg="modNotesTx">
        <pc:chgData name="Kerrie Shanahan" userId="ae473d9f-76e9-476f-892f-2674ea963afc" providerId="ADAL" clId="{45E92639-D3B7-4A50-AE7F-44B32EF36766}" dt="2024-08-14T06:16:32.023" v="831" actId="20577"/>
        <pc:sldMkLst>
          <pc:docMk/>
          <pc:sldMk cId="3426776120" sldId="502"/>
        </pc:sldMkLst>
      </pc:sldChg>
      <pc:sldChg chg="modSp mod modNotesTx">
        <pc:chgData name="Kerrie Shanahan" userId="ae473d9f-76e9-476f-892f-2674ea963afc" providerId="ADAL" clId="{45E92639-D3B7-4A50-AE7F-44B32EF36766}" dt="2024-08-14T06:15:26.567" v="763" actId="20577"/>
        <pc:sldMkLst>
          <pc:docMk/>
          <pc:sldMk cId="945680467" sldId="504"/>
        </pc:sldMkLst>
      </pc:sldChg>
      <pc:sldChg chg="modNotesTx">
        <pc:chgData name="Kerrie Shanahan" userId="ae473d9f-76e9-476f-892f-2674ea963afc" providerId="ADAL" clId="{45E92639-D3B7-4A50-AE7F-44B32EF36766}" dt="2024-08-14T06:16:51.048" v="845" actId="20577"/>
        <pc:sldMkLst>
          <pc:docMk/>
          <pc:sldMk cId="48479127" sldId="505"/>
        </pc:sldMkLst>
      </pc:sldChg>
      <pc:sldMasterChg chg="modSldLayout">
        <pc:chgData name="Kerrie Shanahan" userId="ae473d9f-76e9-476f-892f-2674ea963afc" providerId="ADAL" clId="{45E92639-D3B7-4A50-AE7F-44B32EF36766}" dt="2024-08-13T00:19:47.258" v="5" actId="20577"/>
        <pc:sldMasterMkLst>
          <pc:docMk/>
          <pc:sldMasterMk cId="2172787928" sldId="2147483708"/>
        </pc:sldMasterMkLst>
        <pc:sldLayoutChg chg="modSp mod">
          <pc:chgData name="Kerrie Shanahan" userId="ae473d9f-76e9-476f-892f-2674ea963afc" providerId="ADAL" clId="{45E92639-D3B7-4A50-AE7F-44B32EF36766}" dt="2024-08-13T00:19:38.022" v="1" actId="20577"/>
          <pc:sldLayoutMkLst>
            <pc:docMk/>
            <pc:sldMasterMk cId="2172787928" sldId="2147483708"/>
            <pc:sldLayoutMk cId="1787566143" sldId="2147483765"/>
          </pc:sldLayoutMkLst>
        </pc:sldLayoutChg>
        <pc:sldLayoutChg chg="modSp mod">
          <pc:chgData name="Kerrie Shanahan" userId="ae473d9f-76e9-476f-892f-2674ea963afc" providerId="ADAL" clId="{45E92639-D3B7-4A50-AE7F-44B32EF36766}" dt="2024-08-13T00:19:43.456" v="3" actId="20577"/>
          <pc:sldLayoutMkLst>
            <pc:docMk/>
            <pc:sldMasterMk cId="2172787928" sldId="2147483708"/>
            <pc:sldLayoutMk cId="1185396580" sldId="2147483766"/>
          </pc:sldLayoutMkLst>
        </pc:sldLayoutChg>
        <pc:sldLayoutChg chg="modSp mod">
          <pc:chgData name="Kerrie Shanahan" userId="ae473d9f-76e9-476f-892f-2674ea963afc" providerId="ADAL" clId="{45E92639-D3B7-4A50-AE7F-44B32EF36766}" dt="2024-08-13T00:19:47.258" v="5" actId="20577"/>
          <pc:sldLayoutMkLst>
            <pc:docMk/>
            <pc:sldMasterMk cId="2172787928" sldId="2147483708"/>
            <pc:sldLayoutMk cId="3886550239" sldId="2147483767"/>
          </pc:sldLayoutMkLst>
        </pc:sldLayoutChg>
      </pc:sldMasterChg>
    </pc:docChg>
  </pc:docChgLst>
  <pc:docChgLst>
    <pc:chgData name="Rebecca McEwan" userId="S::rebecca.mcewan@esa.edu.au::ff810c5d-fc8a-4cb6-9b96-8b31b958f764" providerId="AD" clId="Web-{AF50A178-AD2A-2FAB-A52A-A826020BE105}"/>
    <pc:docChg chg="modSld">
      <pc:chgData name="Rebecca McEwan" userId="S::rebecca.mcewan@esa.edu.au::ff810c5d-fc8a-4cb6-9b96-8b31b958f764" providerId="AD" clId="Web-{AF50A178-AD2A-2FAB-A52A-A826020BE105}" dt="2024-09-16T02:56:57.486" v="69" actId="20577"/>
      <pc:docMkLst>
        <pc:docMk/>
      </pc:docMkLst>
      <pc:sldChg chg="addSp delSp modSp modCm modNotes">
        <pc:chgData name="Rebecca McEwan" userId="S::rebecca.mcewan@esa.edu.au::ff810c5d-fc8a-4cb6-9b96-8b31b958f764" providerId="AD" clId="Web-{AF50A178-AD2A-2FAB-A52A-A826020BE105}" dt="2024-09-16T02:56:57.486" v="69"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AF50A178-AD2A-2FAB-A52A-A826020BE105}" dt="2024-09-16T02:56:57.486" v="69" actId="20577"/>
              <pc2:cmMkLst xmlns:pc2="http://schemas.microsoft.com/office/powerpoint/2019/9/main/command">
                <pc:docMk/>
                <pc:sldMk cId="3662316055" sldId="441"/>
                <pc2:cmMk id="{0E55F87F-5E1E-4982-A788-E81EE2360A18}"/>
              </pc2:cmMkLst>
            </pc226:cmChg>
          </p:ext>
        </pc:extLst>
      </pc:sldChg>
      <pc:sldChg chg="modNotes">
        <pc:chgData name="Rebecca McEwan" userId="S::rebecca.mcewan@esa.edu.au::ff810c5d-fc8a-4cb6-9b96-8b31b958f764" providerId="AD" clId="Web-{AF50A178-AD2A-2FAB-A52A-A826020BE105}" dt="2024-09-16T02:50:14.100" v="17"/>
        <pc:sldMkLst>
          <pc:docMk/>
          <pc:sldMk cId="1559763415" sldId="481"/>
        </pc:sldMkLst>
      </pc:sldChg>
    </pc:docChg>
  </pc:docChgLst>
  <pc:docChgLst>
    <pc:chgData name="Liz Heynes" userId="e5ff50d5-f39a-42f6-9e9f-e790bcc8c38d" providerId="ADAL" clId="{7B613DDC-99C9-4935-B305-5DB27F318A36}"/>
    <pc:docChg chg="custSel modSld modMainMaster">
      <pc:chgData name="Liz Heynes" userId="e5ff50d5-f39a-42f6-9e9f-e790bcc8c38d" providerId="ADAL" clId="{7B613DDC-99C9-4935-B305-5DB27F318A36}" dt="2024-12-16T01:00:28.103" v="6" actId="115"/>
      <pc:docMkLst>
        <pc:docMk/>
      </pc:docMkLst>
    </pc:docChg>
  </pc:docChgLst>
  <pc:docChgLst>
    <pc:chgData name="Kerrie Shanahan" userId="ae473d9f-76e9-476f-892f-2674ea963afc" providerId="ADAL" clId="{FD03F510-A51A-4188-86AD-B5F7D856E674}"/>
    <pc:docChg chg="modSld modMainMaster">
      <pc:chgData name="Kerrie Shanahan" userId="ae473d9f-76e9-476f-892f-2674ea963afc" providerId="ADAL" clId="{FD03F510-A51A-4188-86AD-B5F7D856E674}" dt="2025-02-05T00:17:35.193" v="19" actId="20577"/>
      <pc:docMkLst>
        <pc:docMk/>
      </pc:docMkLst>
      <pc:sldChg chg="modSp mod modNotesTx">
        <pc:chgData name="Kerrie Shanahan" userId="ae473d9f-76e9-476f-892f-2674ea963afc" providerId="ADAL" clId="{FD03F510-A51A-4188-86AD-B5F7D856E674}" dt="2025-02-05T00:17:25.918" v="17" actId="20577"/>
        <pc:sldMkLst>
          <pc:docMk/>
          <pc:sldMk cId="409148390" sldId="520"/>
        </pc:sldMkLst>
        <pc:spChg chg="mod">
          <ac:chgData name="Kerrie Shanahan" userId="ae473d9f-76e9-476f-892f-2674ea963afc" providerId="ADAL" clId="{FD03F510-A51A-4188-86AD-B5F7D856E674}" dt="2025-02-05T00:17:25.918" v="17" actId="20577"/>
          <ac:spMkLst>
            <pc:docMk/>
            <pc:sldMk cId="409148390" sldId="520"/>
            <ac:spMk id="4" creationId="{B659DB08-7D8E-1082-B82B-1E2F333A9A4B}"/>
          </ac:spMkLst>
        </pc:spChg>
      </pc:sldChg>
      <pc:sldMasterChg chg="modSldLayout">
        <pc:chgData name="Kerrie Shanahan" userId="ae473d9f-76e9-476f-892f-2674ea963afc" providerId="ADAL" clId="{FD03F510-A51A-4188-86AD-B5F7D856E674}" dt="2025-02-05T00:17:35.193" v="19" actId="20577"/>
        <pc:sldMasterMkLst>
          <pc:docMk/>
          <pc:sldMasterMk cId="2172787928" sldId="2147483708"/>
        </pc:sldMasterMkLst>
        <pc:sldLayoutChg chg="modSp mod">
          <pc:chgData name="Kerrie Shanahan" userId="ae473d9f-76e9-476f-892f-2674ea963afc" providerId="ADAL" clId="{FD03F510-A51A-4188-86AD-B5F7D856E674}" dt="2025-02-05T00:17:35.193" v="19" actId="20577"/>
          <pc:sldLayoutMkLst>
            <pc:docMk/>
            <pc:sldMasterMk cId="2172787928" sldId="2147483708"/>
            <pc:sldLayoutMk cId="1325985555" sldId="2147483783"/>
          </pc:sldLayoutMkLst>
          <pc:spChg chg="mod">
            <ac:chgData name="Kerrie Shanahan" userId="ae473d9f-76e9-476f-892f-2674ea963afc" providerId="ADAL" clId="{FD03F510-A51A-4188-86AD-B5F7D856E674}" dt="2025-02-05T00:17:35.193" v="19" actId="20577"/>
            <ac:spMkLst>
              <pc:docMk/>
              <pc:sldMasterMk cId="2172787928" sldId="2147483708"/>
              <pc:sldLayoutMk cId="1325985555" sldId="2147483783"/>
              <ac:spMk id="10" creationId="{ED2FE56E-EF66-555F-FB5C-9903B333866D}"/>
            </ac:spMkLst>
          </pc:spChg>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6/02/2025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a:defRPr/>
            </a:pPr>
            <a:r>
              <a:rPr lang="en-AU" dirty="0"/>
              <a:t>Explicit teaching of:</a:t>
            </a:r>
          </a:p>
          <a:p>
            <a:pPr marL="171450" indent="-171450">
              <a:buFont typeface="Arial" panose="020B0604020202020204" pitchFamily="34" charset="0"/>
              <a:buChar char="•"/>
              <a:defRPr/>
            </a:pPr>
            <a:r>
              <a:rPr lang="en-AU" dirty="0"/>
              <a:t>new phonemic awareness skills (slides 12 and 13) </a:t>
            </a:r>
          </a:p>
          <a:p>
            <a:pPr marL="171450" indent="-171450">
              <a:buFont typeface="Arial" panose="020B0604020202020204" pitchFamily="34" charset="0"/>
              <a:buChar char="•"/>
              <a:defRPr/>
            </a:pPr>
            <a:r>
              <a:rPr lang="en-AU" dirty="0"/>
              <a:t>the letter–sound correspondence </a:t>
            </a:r>
            <a:r>
              <a:rPr lang="en-AU" b="1" dirty="0"/>
              <a:t>h</a:t>
            </a:r>
            <a:r>
              <a:rPr lang="en-AU" dirty="0"/>
              <a:t> says /h/ (slides 14 to 39)</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latin typeface="+mn-lt"/>
              </a:rPr>
              <a:t>the irregular word </a:t>
            </a:r>
            <a:r>
              <a:rPr lang="en-AU" b="1" dirty="0">
                <a:latin typeface="+mn-lt"/>
              </a:rPr>
              <a:t>my</a:t>
            </a:r>
            <a:r>
              <a:rPr lang="en-AU" dirty="0">
                <a:latin typeface="+mn-lt"/>
              </a:rPr>
              <a:t> (slides 31 and 32).</a:t>
            </a:r>
          </a:p>
          <a:p>
            <a:pPr>
              <a:defRPr/>
            </a:pPr>
            <a:r>
              <a:rPr lang="en-AU" dirty="0"/>
              <a:t>Takes approximately 20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38).</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 application tasks for independent practice (slide 39).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The pen is in the tip.</a:t>
            </a:r>
            <a:r>
              <a:rPr lang="en-US"/>
              <a:t>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endParaRPr lang="en-US">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Calibri"/>
              </a:rPr>
              <a:t>show the sentence they have written by placing their mini-whiteboard underneath their chin for you to check.</a:t>
            </a:r>
            <a:endParaRPr lang="en-US" sz="1200">
              <a:effectLst/>
              <a:latin typeface="+mn-lt"/>
              <a:ea typeface="Calibri"/>
              <a:cs typeface="Calibri"/>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Blend and point: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pictures on the slide represent the words: </a:t>
            </a:r>
            <a:r>
              <a:rPr lang="en-US" b="1"/>
              <a:t>creek</a:t>
            </a:r>
            <a:r>
              <a:rPr lang="en-US" b="0"/>
              <a:t>, </a:t>
            </a:r>
            <a:r>
              <a:rPr lang="en-US" b="1"/>
              <a:t>shelf</a:t>
            </a:r>
            <a:r>
              <a:rPr lang="en-US" b="0"/>
              <a:t>, </a:t>
            </a:r>
            <a:r>
              <a:rPr lang="en-US" b="1"/>
              <a:t>point</a:t>
            </a:r>
            <a:r>
              <a:rPr lang="en-US" b="0"/>
              <a:t>.</a:t>
            </a:r>
          </a:p>
          <a:p>
            <a:endParaRPr lang="en-US" b="0"/>
          </a:p>
          <a:p>
            <a:r>
              <a:rPr lang="en-US" b="0"/>
              <a:t>Explain to students that you will close your eyes, then:</a:t>
            </a:r>
          </a:p>
          <a:p>
            <a:pPr marL="171450" indent="-171450">
              <a:buFont typeface="Arial" panose="020B0604020202020204" pitchFamily="34" charset="0"/>
              <a:buChar char="•"/>
            </a:pPr>
            <a:r>
              <a:rPr lang="en-US" b="0"/>
              <a:t>say four sounds while</a:t>
            </a:r>
            <a:r>
              <a:rPr lang="en-US"/>
              <a:t> thinking</a:t>
            </a:r>
            <a:r>
              <a:rPr lang="en-US" b="0"/>
              <a:t> </a:t>
            </a:r>
            <a:r>
              <a:rPr lang="en-US"/>
              <a:t>about </a:t>
            </a:r>
            <a:r>
              <a:rPr lang="en-US" b="0"/>
              <a:t>the four dots on the slide</a:t>
            </a:r>
            <a:endParaRPr lang="en-US" b="0">
              <a:ea typeface="Calibri"/>
              <a:cs typeface="Calibri"/>
            </a:endParaRPr>
          </a:p>
          <a:p>
            <a:pPr marL="171450" indent="-171450">
              <a:buFont typeface="Arial" panose="020B0604020202020204" pitchFamily="34" charset="0"/>
              <a:buChar char="•"/>
            </a:pPr>
            <a:r>
              <a:rPr lang="en-US" b="0"/>
              <a:t>blend the four sounds to say the word while </a:t>
            </a:r>
            <a:r>
              <a:rPr lang="en-US"/>
              <a:t>thinking about</a:t>
            </a:r>
            <a:r>
              <a:rPr lang="en-US" b="0"/>
              <a:t> the arrow on the slide.</a:t>
            </a:r>
            <a:endParaRPr lang="en-US" b="0">
              <a:ea typeface="Calibri" panose="020F0502020204030204"/>
              <a:cs typeface="Calibri" panose="020F0502020204030204"/>
            </a:endParaRPr>
          </a:p>
          <a:p>
            <a:pPr marL="0" indent="0">
              <a:buFont typeface="Arial" panose="020B0604020202020204" pitchFamily="34" charset="0"/>
              <a:buNone/>
            </a:pPr>
            <a:r>
              <a:rPr lang="en-US" b="0"/>
              <a:t>Explain that you will then open your eyes and point to the picture that matches the word.</a:t>
            </a:r>
          </a:p>
          <a:p>
            <a:pPr marL="0" indent="0">
              <a:buFont typeface="Arial" panose="020B0604020202020204" pitchFamily="34" charset="0"/>
              <a:buNone/>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Use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/k/, /r/, /ē/, /k/</a:t>
            </a:r>
            <a:r>
              <a:rPr lang="en-US" b="0"/>
              <a:t> (creek)</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a:t>
            </a:r>
            <a:r>
              <a:rPr lang="en-US" b="1" err="1"/>
              <a:t>sh</a:t>
            </a:r>
            <a:r>
              <a:rPr lang="en-US" b="1"/>
              <a:t>/, /e/, /l/, /f/</a:t>
            </a:r>
            <a:r>
              <a:rPr lang="en-US" b="0"/>
              <a:t> (shelf)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/p/, /oi/, /n/, /t/</a:t>
            </a:r>
            <a:r>
              <a:rPr lang="en-US" b="0"/>
              <a:t> (point)</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Provide further modelling as needed according to student needs.  </a:t>
            </a: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Blend and point: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The pictures on the slide represent the words: </a:t>
            </a:r>
            <a:r>
              <a:rPr lang="en-US" b="1"/>
              <a:t>milk</a:t>
            </a:r>
            <a:r>
              <a:rPr lang="en-US" b="0"/>
              <a:t>, </a:t>
            </a:r>
            <a:r>
              <a:rPr lang="en-US" b="1"/>
              <a:t>fox</a:t>
            </a:r>
            <a:r>
              <a:rPr lang="en-US" b="0"/>
              <a:t>, </a:t>
            </a:r>
            <a:r>
              <a:rPr lang="en-US" b="1"/>
              <a:t>gift</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 out loud to students the single sounds from the list below, then support them to close their eyes and:</a:t>
            </a:r>
          </a:p>
          <a:p>
            <a:pPr marL="171450" indent="-171450">
              <a:buFont typeface="Arial" panose="020B0604020202020204" pitchFamily="34" charset="0"/>
              <a:buChar char="•"/>
            </a:pPr>
            <a:r>
              <a:rPr lang="en-US" b="0"/>
              <a:t>say the single sounds while</a:t>
            </a:r>
            <a:r>
              <a:rPr lang="en-US"/>
              <a:t> thinking</a:t>
            </a:r>
            <a:r>
              <a:rPr lang="en-US" b="0"/>
              <a:t> </a:t>
            </a:r>
            <a:r>
              <a:rPr lang="en-US"/>
              <a:t>about </a:t>
            </a:r>
            <a:r>
              <a:rPr lang="en-US" b="0"/>
              <a:t>the four dots on the slide</a:t>
            </a:r>
            <a:endParaRPr lang="en-US" b="0">
              <a:ea typeface="Calibri"/>
              <a:cs typeface="Calibri"/>
            </a:endParaRPr>
          </a:p>
          <a:p>
            <a:pPr marL="171450" indent="-171450">
              <a:buFont typeface="Arial" panose="020B0604020202020204" pitchFamily="34" charset="0"/>
              <a:buChar char="•"/>
            </a:pPr>
            <a:r>
              <a:rPr lang="en-US" b="0"/>
              <a:t>blend the sounds to say the word while </a:t>
            </a:r>
            <a:r>
              <a:rPr lang="en-US"/>
              <a:t>thinking</a:t>
            </a:r>
            <a:r>
              <a:rPr lang="en-US" b="0"/>
              <a:t> </a:t>
            </a:r>
            <a:r>
              <a:rPr lang="en-US"/>
              <a:t>about </a:t>
            </a:r>
            <a:r>
              <a:rPr lang="en-US" b="0"/>
              <a:t>the arrow on the slide.</a:t>
            </a:r>
            <a:endParaRPr lang="en-US" b="0">
              <a:ea typeface="Calibri" panose="020F0502020204030204"/>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Prompt students to open their eyes and point to the picture that matches the word.</a:t>
            </a:r>
          </a:p>
          <a:p>
            <a:pPr marL="0" indent="0">
              <a:buFont typeface="Arial" panose="020B0604020202020204" pitchFamily="34" charset="0"/>
              <a:buNone/>
            </a:pPr>
            <a:endParaRPr lang="en-US" b="0"/>
          </a:p>
          <a:p>
            <a:pPr marL="0" indent="0">
              <a:buFont typeface="Arial" panose="020B0604020202020204" pitchFamily="34" charset="0"/>
              <a:buNone/>
            </a:pPr>
            <a:r>
              <a:rPr lang="en-US" b="0"/>
              <a:t>Use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/m/, /</a:t>
            </a:r>
            <a:r>
              <a:rPr lang="en-US" b="1" err="1"/>
              <a:t>i</a:t>
            </a:r>
            <a:r>
              <a:rPr lang="en-US" b="1"/>
              <a:t>/, /l/, /k/</a:t>
            </a:r>
            <a:r>
              <a:rPr lang="en-US" b="0"/>
              <a:t> (milk)</a:t>
            </a:r>
          </a:p>
          <a:p>
            <a:pPr marL="171450" indent="-171450">
              <a:buFont typeface="Arial" panose="020B0604020202020204" pitchFamily="34" charset="0"/>
              <a:buChar char="•"/>
            </a:pPr>
            <a:r>
              <a:rPr lang="en-US" b="1"/>
              <a:t>/f/, /o/, /k/, /s/ </a:t>
            </a:r>
            <a:r>
              <a:rPr lang="en-US" b="0"/>
              <a:t>(fox)</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/g/, /</a:t>
            </a:r>
            <a:r>
              <a:rPr lang="en-US" b="1" err="1"/>
              <a:t>i</a:t>
            </a:r>
            <a:r>
              <a:rPr lang="en-US" b="1"/>
              <a:t>/, /f/, /t/ </a:t>
            </a:r>
            <a:r>
              <a:rPr lang="en-US" b="0"/>
              <a:t>(gift)</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panose="020F0502020204030204" pitchFamily="34" charset="0"/>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800" b="0" i="0" u="none" strike="noStrike">
                <a:solidFill>
                  <a:srgbClr val="000000"/>
                </a:solidFill>
                <a:effectLst/>
                <a:latin typeface="Calibri" panose="020F0502020204030204" pitchFamily="34" charset="0"/>
              </a:rPr>
              <a:t>Note: The sound /h/ is unvoiced. The sound is made using breath only. </a:t>
            </a: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h</a:t>
            </a:r>
            <a:r>
              <a:rPr lang="en-AU" sz="1200" kern="1200">
                <a:effectLst/>
                <a:latin typeface="Calibri" panose="020F0502020204030204" pitchFamily="34" charset="0"/>
                <a:ea typeface="Times New Roman" panose="02020603050405020304" pitchFamily="18" charset="0"/>
              </a:rPr>
              <a:t> making a /h/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pPr>
              <a:defRPr/>
            </a:pPr>
            <a:r>
              <a:rPr lang="en-AU" sz="1200" kern="1200">
                <a:effectLst/>
                <a:latin typeface="Calibri"/>
                <a:ea typeface="Times New Roman" panose="02020603050405020304" pitchFamily="18" charset="0"/>
                <a:cs typeface="Calibri"/>
              </a:rPr>
              <a:t>The irregular word</a:t>
            </a:r>
            <a:r>
              <a:rPr lang="en-AU" sz="1200" kern="1200">
                <a:solidFill>
                  <a:srgbClr val="FF0000"/>
                </a:solidFill>
                <a:effectLst/>
                <a:latin typeface="Calibri"/>
                <a:ea typeface="Times New Roman" panose="02020603050405020304" pitchFamily="18" charset="0"/>
                <a:cs typeface="Calibri"/>
              </a:rPr>
              <a:t>*</a:t>
            </a:r>
            <a:r>
              <a:rPr lang="en-AU" sz="1200" kern="1200">
                <a:effectLst/>
                <a:latin typeface="Calibri"/>
                <a:ea typeface="Times New Roman" panose="02020603050405020304" pitchFamily="18" charset="0"/>
                <a:cs typeface="Calibri"/>
              </a:rPr>
              <a:t> in this lesson is </a:t>
            </a:r>
            <a:r>
              <a:rPr lang="en-AU" sz="1200" b="1" kern="1200">
                <a:effectLst/>
                <a:latin typeface="Calibri"/>
                <a:ea typeface="Times New Roman" panose="02020603050405020304" pitchFamily="18" charset="0"/>
                <a:cs typeface="Calibri"/>
              </a:rPr>
              <a:t>‘my’</a:t>
            </a:r>
            <a:r>
              <a:rPr lang="en-AU" sz="1200" b="0" kern="1200">
                <a:effectLst/>
                <a:latin typeface="Calibri"/>
                <a:ea typeface="Times New Roman" panose="02020603050405020304" pitchFamily="18" charset="0"/>
                <a:cs typeface="Calibri"/>
              </a:rPr>
              <a:t>.</a:t>
            </a:r>
            <a:r>
              <a:rPr lang="en-AU" sz="1200" b="1" kern="1200">
                <a:effectLst/>
                <a:latin typeface="Calibri"/>
                <a:ea typeface="Times New Roman" panose="02020603050405020304" pitchFamily="18" charset="0"/>
                <a:cs typeface="Calibri"/>
              </a:rPr>
              <a:t> </a:t>
            </a:r>
          </a:p>
          <a:p>
            <a:pPr>
              <a:defRPr/>
            </a:pPr>
            <a:endParaRPr lang="en-AU" sz="1200" b="1" kern="1200">
              <a:effectLst/>
              <a:latin typeface="Calibri"/>
              <a:ea typeface="Times New Roman" panose="02020603050405020304" pitchFamily="18" charset="0"/>
              <a:cs typeface="Calibri"/>
            </a:endParaRPr>
          </a:p>
          <a:p>
            <a:pPr>
              <a:defRPr/>
            </a:pPr>
            <a:r>
              <a:rPr lang="en-US" sz="1200">
                <a:effectLst/>
                <a:latin typeface="Calibri"/>
                <a:ea typeface="Times New Roman" panose="02020603050405020304" pitchFamily="18" charset="0"/>
                <a:cs typeface="Calibri"/>
              </a:rPr>
              <a:t>*Irregular words are words containing letter–sound correspondences that students have not yet learned. </a:t>
            </a:r>
            <a:r>
              <a:rPr lang="en-US" sz="1200" kern="1200">
                <a:effectLst/>
                <a:latin typeface="Calibri"/>
                <a:ea typeface="Times New Roman" panose="02020603050405020304" pitchFamily="18" charset="0"/>
                <a:cs typeface="Calibri"/>
              </a:rPr>
              <a:t>These </a:t>
            </a:r>
            <a:r>
              <a:rPr lang="en-AU" sz="1200" kern="1200">
                <a:effectLst/>
                <a:latin typeface="Calibri"/>
                <a:ea typeface="Times New Roman" panose="02020603050405020304" pitchFamily="18" charset="0"/>
                <a:cs typeface="Calibri"/>
              </a:rPr>
              <a:t>should be included as part of lessons, as students will need them early in their reading and writing development. The reading </a:t>
            </a:r>
            <a:r>
              <a:rPr lang="en-AU">
                <a:latin typeface="Calibri"/>
                <a:ea typeface="Times New Roman" panose="02020603050405020304" pitchFamily="18" charset="0"/>
                <a:cs typeface="Calibri"/>
              </a:rPr>
              <a:t>and spelling</a:t>
            </a:r>
            <a:r>
              <a:rPr lang="en-AU" sz="1200" kern="1200">
                <a:effectLst/>
                <a:latin typeface="Calibri"/>
                <a:ea typeface="Times New Roman" panose="02020603050405020304" pitchFamily="18" charset="0"/>
                <a:cs typeface="Calibri"/>
              </a:rPr>
              <a:t> of irregular words is not the main focus for this lesson, so is not included in the success criteria. </a:t>
            </a:r>
            <a:endParaRPr lang="en-AU" sz="1200">
              <a:effectLst/>
              <a:latin typeface="Calibri"/>
              <a:ea typeface="Times New Roman" panose="02020603050405020304" pitchFamily="18" charset="0"/>
              <a:cs typeface="Calibri"/>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Note: The sound /h/ is unvoiced. Teachers should model the sound using breath only.</a:t>
            </a:r>
            <a:endParaRPr lang="en-AU" dirty="0"/>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h</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h </a:t>
            </a:r>
            <a:r>
              <a:rPr lang="en-US" dirty="0">
                <a:solidFill>
                  <a:srgbClr val="0E1E42"/>
                </a:solidFill>
                <a:ea typeface="+mj-lt"/>
                <a:cs typeface="Calibri"/>
              </a:rPr>
              <a:t>makes is /h/.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dirty="0"/>
              <a:t>h </a:t>
            </a:r>
            <a:r>
              <a:rPr lang="en-US" dirty="0"/>
              <a:t>says /h/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Note: The sound /h/ is unvoiced. Teachers should ensure students are using breath only.</a:t>
            </a:r>
            <a:endParaRPr lang="en-AU"/>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a:t>h </a:t>
            </a:r>
            <a:r>
              <a:rPr lang="en-US"/>
              <a:t>says /h/</a:t>
            </a:r>
          </a:p>
          <a:p>
            <a:endParaRPr lang="en-US"/>
          </a:p>
          <a:p>
            <a:r>
              <a:rPr lang="en-US"/>
              <a:t>Check that students are using the correct entry and exit points and give feedback.</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Demonstrate saying each word aloud and listening for or isolating the beginning sound to find which words begin with /h/: </a:t>
            </a:r>
            <a:r>
              <a:rPr lang="en-US" b="1"/>
              <a:t>heart</a:t>
            </a:r>
            <a:r>
              <a:rPr lang="en-US" b="0"/>
              <a:t>,</a:t>
            </a:r>
            <a:r>
              <a:rPr lang="en-US" b="1"/>
              <a:t> hair</a:t>
            </a:r>
            <a:r>
              <a:rPr lang="en-US" b="0"/>
              <a:t>,</a:t>
            </a:r>
            <a:r>
              <a:rPr lang="en-US" b="1"/>
              <a:t> egg</a:t>
            </a:r>
            <a:r>
              <a:rPr lang="en-US" b="0"/>
              <a:t>.</a:t>
            </a:r>
          </a:p>
          <a:p>
            <a:endParaRPr lang="en-AU"/>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say each word aloud with teacher support and listen for or isolate the beginning sound to find which words begin with /h/: </a:t>
            </a:r>
            <a:r>
              <a:rPr lang="en-US" b="1"/>
              <a:t>horse</a:t>
            </a:r>
            <a:r>
              <a:rPr lang="en-US" b="0"/>
              <a:t>,</a:t>
            </a:r>
            <a:r>
              <a:rPr lang="en-US" b="1"/>
              <a:t> cat</a:t>
            </a:r>
            <a:r>
              <a:rPr lang="en-US" b="0"/>
              <a:t>,</a:t>
            </a:r>
            <a:r>
              <a:rPr lang="en-US" b="1"/>
              <a:t> house</a:t>
            </a:r>
            <a:r>
              <a:rPr lang="en-US" b="0"/>
              <a:t>.</a:t>
            </a:r>
          </a:p>
          <a:p>
            <a:endParaRPr lang="en-US"/>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Jumping sounds: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Give students the sounds for the word </a:t>
            </a:r>
            <a:r>
              <a:rPr lang="en-US" b="1"/>
              <a:t>flop</a:t>
            </a:r>
            <a:r>
              <a:rPr lang="en-US" b="0"/>
              <a:t>: </a:t>
            </a:r>
            <a:r>
              <a:rPr lang="en-US" b="1" i="1"/>
              <a:t>/f/, /l/, /o/, /p/</a:t>
            </a:r>
            <a:r>
              <a:rPr lang="en-US" b="1"/>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Students then say:</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 /l/, /o/, /p/ (</a:t>
            </a:r>
            <a:r>
              <a:rPr lang="en-US" b="0" i="0"/>
              <a:t>jumping as they say each sound)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err="1"/>
              <a:t>ffffllllop</a:t>
            </a:r>
            <a:r>
              <a:rPr lang="en-US" b="0" i="1"/>
              <a:t> </a:t>
            </a:r>
            <a:r>
              <a:rPr lang="en-US" b="0" i="0"/>
              <a:t>(jumping faster as they run through each sound)</a:t>
            </a:r>
          </a:p>
          <a:p>
            <a:pPr marL="228600" marR="0" lvl="0" indent="-2286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flop.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indent="0">
              <a:buNone/>
            </a:pPr>
            <a:r>
              <a:rPr lang="en-US" b="0"/>
              <a:t>Repeat with the following words:</a:t>
            </a:r>
          </a:p>
          <a:p>
            <a:pPr marL="171450" indent="-171450">
              <a:buFont typeface="Arial" panose="020B0604020202020204" pitchFamily="34" charset="0"/>
              <a:buChar char="•"/>
            </a:pPr>
            <a:r>
              <a:rPr lang="en-US" b="1"/>
              <a:t>/s/, /n/, /u/, /g/</a:t>
            </a:r>
            <a:r>
              <a:rPr lang="en-US" b="0"/>
              <a:t> (snug)</a:t>
            </a:r>
            <a:endParaRPr lang="en-US" b="1"/>
          </a:p>
          <a:p>
            <a:pPr marL="171450" indent="-171450">
              <a:buFont typeface="Arial" panose="020B0604020202020204" pitchFamily="34" charset="0"/>
              <a:buChar char="•"/>
            </a:pPr>
            <a:r>
              <a:rPr lang="en-US" b="1"/>
              <a:t>/f/, /r/, /ow/, /n/ </a:t>
            </a:r>
            <a:r>
              <a:rPr lang="en-US" b="0"/>
              <a:t>(frown)</a:t>
            </a:r>
            <a:r>
              <a:rPr lang="en-US" b="1"/>
              <a:t> </a:t>
            </a:r>
          </a:p>
          <a:p>
            <a:pPr marL="171450" indent="-171450">
              <a:buFont typeface="Arial" panose="020B0604020202020204" pitchFamily="34" charset="0"/>
              <a:buChar char="•"/>
            </a:pPr>
            <a:r>
              <a:rPr lang="en-US" b="1"/>
              <a:t>/s/, /p/, /r/, /ā/ </a:t>
            </a:r>
            <a:r>
              <a:rPr lang="en-US" b="0"/>
              <a:t>(spray)</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blending the sounds, model the process then support students to try again.</a:t>
            </a:r>
            <a:endParaRPr lang="en-US" b="1"/>
          </a:p>
          <a:p>
            <a:endParaRPr lang="en-US" b="1"/>
          </a:p>
          <a:p>
            <a:endParaRPr lang="en-US" b="1"/>
          </a:p>
          <a:p>
            <a:endParaRPr lang="en-US" b="1"/>
          </a:p>
          <a:p>
            <a:endParaRPr lang="en-US" b="1"/>
          </a:p>
          <a:p>
            <a:endParaRPr lang="en-US" b="1"/>
          </a:p>
          <a:p>
            <a:endParaRPr lang="en-US" b="1"/>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r>
              <a:rPr lang="en-US"/>
              <a:t> </a:t>
            </a:r>
            <a:endParaRPr lang="en-AU"/>
          </a:p>
          <a:p>
            <a:r>
              <a:rPr lang="en-US"/>
              <a:t> </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a:p>
            <a:endParaRPr lang="en-AU"/>
          </a:p>
          <a:p>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 represents the word to be written: </a:t>
            </a:r>
            <a:r>
              <a:rPr lang="en-US" b="1"/>
              <a:t>ham</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endParaRPr lang="en-AU"/>
          </a:p>
          <a:p>
            <a:pPr marL="171450" indent="-171450">
              <a:buFont typeface="Arial" panose="020B0604020202020204" pitchFamily="34" charset="0"/>
              <a:buChar char="•"/>
            </a:pPr>
            <a:endParaRPr lang="en-US"/>
          </a:p>
          <a:p>
            <a:r>
              <a:rPr lang="en-US"/>
              <a:t>Note: Letter formation and placement can also be a focus here. </a:t>
            </a: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ham</a:t>
            </a:r>
            <a:r>
              <a:rPr lang="en-US" b="0"/>
              <a:t>,</a:t>
            </a:r>
            <a:r>
              <a:rPr lang="en-US" b="1"/>
              <a:t> hem</a:t>
            </a:r>
            <a:r>
              <a:rPr lang="en-US" b="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 </a:t>
            </a:r>
            <a:r>
              <a:rPr lang="en-US" b="1"/>
              <a:t>ham</a:t>
            </a:r>
            <a:r>
              <a:rPr lang="en-US" b="0"/>
              <a:t>,</a:t>
            </a:r>
            <a:r>
              <a:rPr lang="en-US" b="1"/>
              <a:t> hem</a:t>
            </a:r>
            <a:r>
              <a:rPr lang="en-US" b="0"/>
              <a:t>,</a:t>
            </a:r>
            <a:r>
              <a:rPr lang="en-US" b="1"/>
              <a:t> hip</a:t>
            </a:r>
            <a:r>
              <a:rPr lang="en-US" b="0"/>
              <a:t>.</a:t>
            </a:r>
            <a:endParaRPr lang="en-AU" b="0"/>
          </a:p>
          <a:p>
            <a:endParaRPr lang="en-AU"/>
          </a:p>
          <a:p>
            <a:r>
              <a:rPr lang="en-US"/>
              <a:t>Demonstrate:</a:t>
            </a:r>
          </a:p>
          <a:p>
            <a:pPr marL="171450" indent="-171450">
              <a:buFont typeface="Arial" panose="020B0604020202020204" pitchFamily="34" charset="0"/>
              <a:buChar char="•"/>
            </a:pPr>
            <a:r>
              <a:rPr lang="en-US"/>
              <a:t>saying the new word aloud </a:t>
            </a:r>
          </a:p>
          <a:p>
            <a:pPr marL="171450" indent="-171450">
              <a:buFont typeface="Arial" panose="020B0604020202020204" pitchFamily="34" charset="0"/>
              <a:buChar char="•"/>
            </a:pPr>
            <a:r>
              <a:rPr lang="en-US"/>
              <a:t>segmenting individual sounds, recording the relevant letters as you do so</a:t>
            </a:r>
          </a:p>
          <a:p>
            <a:pPr marL="171450" indent="-171450">
              <a:buFont typeface="Arial" panose="020B0604020202020204" pitchFamily="34" charset="0"/>
              <a:buChar char="•"/>
            </a:pPr>
            <a:r>
              <a:rPr lang="en-US"/>
              <a:t>re-reading the word to make sure it is correct </a:t>
            </a:r>
            <a:r>
              <a:rPr lang="en-US" sz="1200">
                <a:latin typeface="+mn-lt"/>
              </a:rPr>
              <a:t>by</a:t>
            </a:r>
            <a:r>
              <a:rPr lang="en-US"/>
              <a:t> saying the individual sounds, blending them together, then saying the complete word.</a:t>
            </a:r>
          </a:p>
          <a:p>
            <a:pPr marL="171450" indent="-171450">
              <a:buFont typeface="Arial" panose="020B0604020202020204" pitchFamily="34" charset="0"/>
              <a:buChar char="•"/>
            </a:pPr>
            <a:endParaRPr lang="en-US"/>
          </a:p>
          <a:p>
            <a:r>
              <a:rPr lang="en-US"/>
              <a:t>Note: Letter formation and placement can also be a focus here. </a:t>
            </a:r>
          </a:p>
          <a:p>
            <a:pPr marL="171450" indent="-171450">
              <a:buFont typeface="Arial" panose="020B0604020202020204" pitchFamily="34" charset="0"/>
              <a:buChar cha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hat</a:t>
            </a:r>
            <a:r>
              <a:rPr lang="en-US" sz="1200" b="0">
                <a:latin typeface="+mn-lt"/>
              </a:rPr>
              <a:t>.</a:t>
            </a:r>
            <a:endParaRPr lang="en-AU" sz="1200" b="0">
              <a:latin typeface="+mn-lt"/>
            </a:endParaRPr>
          </a:p>
          <a:p>
            <a:endParaRPr lang="en-US" sz="1200">
              <a:highlight>
                <a:srgbClr val="FFFF00"/>
              </a:highlight>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hat</a:t>
            </a:r>
            <a:r>
              <a:rPr lang="en-US" b="0"/>
              <a:t>,</a:t>
            </a:r>
            <a:r>
              <a:rPr lang="en-US" b="1"/>
              <a:t> hen</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parrot</a:t>
            </a:r>
            <a:r>
              <a:rPr lang="en-US" b="0"/>
              <a:t>,</a:t>
            </a:r>
            <a:r>
              <a:rPr lang="en-US" b="1"/>
              <a:t> egg</a:t>
            </a:r>
            <a:r>
              <a:rPr lang="en-US" b="0"/>
              <a:t>,</a:t>
            </a:r>
            <a:r>
              <a:rPr lang="en-US" b="1"/>
              <a:t> monkey</a:t>
            </a:r>
            <a:r>
              <a:rPr lang="en-US" b="0"/>
              <a:t>,</a:t>
            </a:r>
            <a:r>
              <a:rPr lang="en-US" b="1"/>
              <a:t> in</a:t>
            </a:r>
            <a:r>
              <a:rPr lang="en-US" b="0"/>
              <a:t>,</a:t>
            </a:r>
            <a:r>
              <a:rPr lang="en-US" b="1"/>
              <a:t> teapot</a:t>
            </a:r>
            <a:r>
              <a:rPr lang="en-US" b="0"/>
              <a:t>,</a:t>
            </a:r>
            <a:r>
              <a:rPr lang="en-US" b="1"/>
              <a:t> nurse</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/t/ sound. Repeat with /p/, /</a:t>
            </a:r>
            <a:r>
              <a:rPr lang="en-US" err="1"/>
              <a:t>i</a:t>
            </a:r>
            <a:r>
              <a:rPr lang="en-US"/>
              <a:t>/, /n/, /m/, /e/.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/t/? </a:t>
            </a:r>
            <a:r>
              <a:rPr lang="en-US" i="0"/>
              <a:t>Students say the matching word aloud. </a:t>
            </a:r>
            <a:r>
              <a:rPr lang="en-US"/>
              <a:t>Repeat with /p/, /</a:t>
            </a:r>
            <a:r>
              <a:rPr lang="en-US" err="1"/>
              <a:t>i</a:t>
            </a:r>
            <a:r>
              <a:rPr lang="en-US"/>
              <a:t>/, /n/, /m/, /e/.</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hat</a:t>
            </a:r>
            <a:r>
              <a:rPr lang="en-US" b="0"/>
              <a:t>,</a:t>
            </a:r>
            <a:r>
              <a:rPr lang="en-US" b="1"/>
              <a:t> hen</a:t>
            </a:r>
            <a:r>
              <a:rPr lang="en-US" b="0"/>
              <a:t>,</a:t>
            </a:r>
            <a:r>
              <a:rPr lang="en-US" b="1"/>
              <a:t> hit</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a:effectLst/>
                <a:latin typeface="Calibri" panose="020F0502020204030204" pitchFamily="34" charset="0"/>
                <a:ea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a:effectLst/>
                <a:latin typeface="Calibri"/>
                <a:ea typeface="Times New Roman" panose="02020603050405020304" pitchFamily="18" charset="0"/>
                <a:cs typeface="Calibri"/>
              </a:rPr>
              <a:t>In this lesson, the procedure for learning irregular words has been adapted to suit the early stages of instruction. You will lead and demonstrate the process used to introduce irregular words in order for students to become familiar with it</a:t>
            </a:r>
            <a:r>
              <a:rPr lang="en-US">
                <a:latin typeface="Calibri"/>
                <a:ea typeface="Times New Roman" panose="02020603050405020304" pitchFamily="18" charset="0"/>
                <a:cs typeface="Calibri"/>
              </a:rPr>
              <a:t>.</a:t>
            </a:r>
            <a:endParaRPr lang="en-US" sz="1200" kern="1200">
              <a:effectLst/>
              <a:latin typeface="Calibri" panose="020F0502020204030204" pitchFamily="34" charset="0"/>
              <a:ea typeface="Times New Roman" panose="02020603050405020304" pitchFamily="18" charset="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Remind students that there are some words they need to learn on their own. Say: </a:t>
            </a:r>
            <a:r>
              <a:rPr lang="en-US" sz="1200" i="1" kern="1200">
                <a:effectLst/>
                <a:latin typeface="Calibri" panose="020F0502020204030204" pitchFamily="34" charset="0"/>
                <a:ea typeface="Times New Roman" panose="02020603050405020304" pitchFamily="18" charset="0"/>
              </a:rPr>
              <a:t>We might need to read these words or use them in sentences, and we will need to know them. We call these ‘irregular’ words because we haven’t learned some of the sounds in the words yet, so they are ‘irregular’ to us.</a:t>
            </a:r>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to draw students’ attention to the internal structure of the irregular word, including the letter–sound correspondence for the letter </a:t>
            </a:r>
            <a:r>
              <a:rPr lang="en-US" sz="1200" b="1" kern="1200">
                <a:effectLst/>
                <a:latin typeface="Calibri" panose="020F0502020204030204" pitchFamily="34" charset="0"/>
                <a:ea typeface="Times New Roman" panose="02020603050405020304" pitchFamily="18" charset="0"/>
              </a:rPr>
              <a:t>y</a:t>
            </a:r>
            <a:r>
              <a:rPr lang="en-US" sz="1200" kern="1200">
                <a:effectLst/>
                <a:latin typeface="Calibri" panose="020F0502020204030204" pitchFamily="34" charset="0"/>
                <a:ea typeface="Times New Roman" panose="02020603050405020304" pitchFamily="18" charset="0"/>
              </a:rPr>
              <a:t>, which has not yet been taught.</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Tell students the word you are going to spell.</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Explain that this word is irregular to us because we have not learned the sound for the letter ‘</a:t>
            </a:r>
            <a:r>
              <a:rPr lang="en-AU" sz="1200" b="1">
                <a:effectLst/>
                <a:latin typeface="Calibri" panose="020F0502020204030204" pitchFamily="34" charset="0"/>
                <a:ea typeface="Calibri" panose="020F0502020204030204" pitchFamily="34" charset="0"/>
                <a:cs typeface="Calibri" panose="020F0502020204030204" pitchFamily="34" charset="0"/>
              </a:rPr>
              <a:t>y</a:t>
            </a:r>
            <a:r>
              <a:rPr lang="en-AU" sz="1200">
                <a:effectLst/>
                <a:latin typeface="Calibri" panose="020F0502020204030204" pitchFamily="34" charset="0"/>
                <a:ea typeface="Calibri" panose="020F0502020204030204" pitchFamily="34" charset="0"/>
                <a:cs typeface="Calibri" panose="020F0502020204030204" pitchFamily="34" charset="0"/>
              </a:rPr>
              <a:t>’.</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Use the word in a sentence for context, for example, ‘</a:t>
            </a:r>
            <a:r>
              <a:rPr lang="en-US" sz="1200" b="1" kern="1200">
                <a:effectLst/>
                <a:latin typeface="Calibri" panose="020F0502020204030204" pitchFamily="34" charset="0"/>
                <a:ea typeface="Times New Roman" panose="02020603050405020304" pitchFamily="18" charset="0"/>
              </a:rPr>
              <a:t>This is my dog.</a:t>
            </a:r>
            <a:r>
              <a:rPr lang="en-US" sz="1200" b="0" kern="1200">
                <a:effectLst/>
                <a:latin typeface="Calibri" panose="020F0502020204030204" pitchFamily="34" charset="0"/>
                <a:ea typeface="Times New Roman" panose="02020603050405020304" pitchFamily="18" charset="0"/>
              </a:rPr>
              <a:t>’</a:t>
            </a:r>
            <a:endParaRPr lang="en-AU" sz="1200" b="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Say the sounds in the word: </a:t>
            </a:r>
            <a:r>
              <a:rPr lang="en-AU" sz="1200" b="1">
                <a:effectLst/>
                <a:latin typeface="Calibri" panose="020F0502020204030204" pitchFamily="34" charset="0"/>
                <a:ea typeface="Times New Roman" panose="02020603050405020304" pitchFamily="18" charset="0"/>
                <a:cs typeface="Calibri" panose="020F0502020204030204" pitchFamily="34" charset="0"/>
              </a:rPr>
              <a:t>m/y.</a:t>
            </a:r>
            <a:endParaRPr lang="en-AU" sz="1200" b="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On the class whiteboard, draw two short horizontal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Write the letters </a:t>
            </a:r>
            <a:r>
              <a:rPr lang="en-AU" sz="1200" b="1">
                <a:effectLst/>
                <a:latin typeface="Calibri" panose="020F0502020204030204" pitchFamily="34" charset="0"/>
                <a:ea typeface="Times New Roman" panose="02020603050405020304" pitchFamily="18" charset="0"/>
                <a:cs typeface="Calibri" panose="020F0502020204030204" pitchFamily="34" charset="0"/>
              </a:rPr>
              <a:t>‘m’ </a:t>
            </a:r>
            <a:r>
              <a:rPr lang="en-AU" sz="1200" b="0">
                <a:effectLst/>
                <a:latin typeface="Calibri" panose="020F0502020204030204" pitchFamily="34" charset="0"/>
                <a:ea typeface="Times New Roman" panose="02020603050405020304" pitchFamily="18" charset="0"/>
                <a:cs typeface="Calibri" panose="020F0502020204030204" pitchFamily="34" charset="0"/>
              </a:rPr>
              <a:t>and </a:t>
            </a:r>
            <a:r>
              <a:rPr lang="en-AU" sz="1200" b="1">
                <a:effectLst/>
                <a:latin typeface="Calibri" panose="020F0502020204030204" pitchFamily="34" charset="0"/>
                <a:ea typeface="Times New Roman" panose="02020603050405020304" pitchFamily="18" charset="0"/>
                <a:cs typeface="Calibri" panose="020F0502020204030204" pitchFamily="34" charset="0"/>
              </a:rPr>
              <a:t>‘y’ </a:t>
            </a:r>
            <a:r>
              <a:rPr lang="en-AU" sz="1200">
                <a:effectLst/>
                <a:latin typeface="Calibri" panose="020F0502020204030204" pitchFamily="34" charset="0"/>
                <a:ea typeface="Times New Roman" panose="02020603050405020304" pitchFamily="18" charset="0"/>
                <a:cs typeface="Calibri" panose="020F0502020204030204" pitchFamily="34" charset="0"/>
              </a:rPr>
              <a:t>on the sound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Circle the irregular part of the word, that is, draw a circle around the </a:t>
            </a:r>
            <a:r>
              <a:rPr lang="en-AU" sz="1200" b="1">
                <a:effectLst/>
                <a:latin typeface="Calibri" panose="020F0502020204030204" pitchFamily="34" charset="0"/>
                <a:ea typeface="Times New Roman" panose="02020603050405020304" pitchFamily="18" charset="0"/>
                <a:cs typeface="Calibri" panose="020F0502020204030204" pitchFamily="34" charset="0"/>
              </a:rPr>
              <a:t>‘y’</a:t>
            </a:r>
            <a:r>
              <a:rPr lang="en-AU" sz="1200">
                <a:effectLst/>
                <a:latin typeface="Calibri" panose="020F0502020204030204" pitchFamily="34" charset="0"/>
                <a:ea typeface="Times New Roman" panose="02020603050405020304" pitchFamily="18" charset="0"/>
                <a:cs typeface="Calibri" panose="020F0502020204030204" pitchFamily="34" charset="0"/>
              </a:rPr>
              <a:t>, and say: </a:t>
            </a:r>
            <a:r>
              <a:rPr lang="en-AU" sz="1200" i="1">
                <a:effectLst/>
                <a:latin typeface="Calibri" panose="020F0502020204030204" pitchFamily="34" charset="0"/>
                <a:ea typeface="Times New Roman" panose="02020603050405020304" pitchFamily="18" charset="0"/>
                <a:cs typeface="Calibri" panose="020F0502020204030204" pitchFamily="34" charset="0"/>
              </a:rPr>
              <a:t>This word is irregular to us because we haven’t learned the sound for ‘</a:t>
            </a:r>
            <a:r>
              <a:rPr lang="en-AU" sz="1200" b="1" i="1">
                <a:effectLst/>
                <a:latin typeface="Calibri" panose="020F0502020204030204" pitchFamily="34" charset="0"/>
                <a:ea typeface="Times New Roman" panose="02020603050405020304" pitchFamily="18" charset="0"/>
                <a:cs typeface="Calibri" panose="020F0502020204030204" pitchFamily="34" charset="0"/>
              </a:rPr>
              <a:t>y</a:t>
            </a:r>
            <a:r>
              <a:rPr lang="en-AU" sz="1200" i="1">
                <a:effectLst/>
                <a:latin typeface="Calibri" panose="020F0502020204030204" pitchFamily="34" charset="0"/>
                <a:ea typeface="Times New Roman" panose="02020603050405020304" pitchFamily="18" charset="0"/>
                <a:cs typeface="Calibri" panose="020F0502020204030204" pitchFamily="34" charset="0"/>
              </a:rPr>
              <a:t>’ yet.</a:t>
            </a:r>
          </a:p>
          <a:p>
            <a:pPr marL="342900" lvl="0" indent="-342900">
              <a:lnSpc>
                <a:spcPct val="106000"/>
              </a:lnSpc>
              <a:spcAft>
                <a:spcPts val="800"/>
              </a:spcAft>
              <a:buFont typeface="+mj-lt"/>
              <a:buAutoNum type="arabicPeriod"/>
            </a:pPr>
            <a:r>
              <a:rPr lang="en-AU" sz="1200" kern="0">
                <a:effectLst/>
                <a:latin typeface="Calibri" panose="020F0502020204030204" pitchFamily="34" charset="0"/>
                <a:ea typeface="Times New Roman" panose="02020603050405020304" pitchFamily="18" charset="0"/>
              </a:rPr>
              <a:t>Spell the word orally, for example, </a:t>
            </a:r>
            <a:r>
              <a:rPr lang="en-AU" sz="1200" i="1" kern="0">
                <a:effectLst/>
                <a:latin typeface="Calibri" panose="020F0502020204030204" pitchFamily="34" charset="0"/>
                <a:ea typeface="Times New Roman" panose="02020603050405020304" pitchFamily="18" charset="0"/>
              </a:rPr>
              <a:t>‘</a:t>
            </a:r>
            <a:r>
              <a:rPr lang="en-AU" sz="1200" b="1" i="1" kern="0">
                <a:effectLst/>
                <a:latin typeface="Calibri" panose="020F0502020204030204" pitchFamily="34" charset="0"/>
                <a:ea typeface="Times New Roman" panose="02020603050405020304" pitchFamily="18" charset="0"/>
              </a:rPr>
              <a:t>m-y</a:t>
            </a:r>
            <a:r>
              <a:rPr lang="en-AU" sz="1200" i="1" kern="0">
                <a:effectLst/>
                <a:latin typeface="Calibri" panose="020F0502020204030204" pitchFamily="34" charset="0"/>
                <a:ea typeface="Times New Roman" panose="02020603050405020304" pitchFamily="18" charset="0"/>
              </a:rPr>
              <a:t> spells ‘</a:t>
            </a:r>
            <a:r>
              <a:rPr lang="en-AU" sz="1200" b="1" i="1" kern="0">
                <a:effectLst/>
                <a:latin typeface="Calibri" panose="020F0502020204030204" pitchFamily="34" charset="0"/>
                <a:ea typeface="Times New Roman" panose="02020603050405020304" pitchFamily="18" charset="0"/>
              </a:rPr>
              <a:t>my</a:t>
            </a:r>
            <a:r>
              <a:rPr lang="en-AU" sz="1200" b="0" i="1" kern="0">
                <a:effectLst/>
                <a:latin typeface="Calibri" panose="020F0502020204030204" pitchFamily="34" charset="0"/>
                <a:ea typeface="Times New Roman" panose="02020603050405020304" pitchFamily="18" charset="0"/>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mn-lt"/>
              </a:rPr>
              <a:t>Write the word two more times while spelling it aloud.</a:t>
            </a:r>
            <a:endParaRPr lang="en-AU">
              <a:latin typeface="+mn-lt"/>
            </a:endParaRPr>
          </a:p>
          <a:p>
            <a:pPr marL="342900" lvl="0" indent="-342900">
              <a:lnSpc>
                <a:spcPct val="106000"/>
              </a:lnSpc>
              <a:spcAft>
                <a:spcPts val="800"/>
              </a:spcAft>
              <a:buFont typeface="+mj-lt"/>
              <a:buAutoNum type="arabicPeriod"/>
            </a:pPr>
            <a:endParaRPr lang="en-AU" b="0"/>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2054004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1" kern="1200">
                <a:effectLst/>
                <a:latin typeface="Calibri" panose="020F0502020204030204" pitchFamily="34" charset="0"/>
                <a:ea typeface="Times New Roman" panose="02020603050405020304" pitchFamily="18" charset="0"/>
              </a:rPr>
              <a:t>We do</a:t>
            </a:r>
          </a:p>
          <a:p>
            <a:endParaRPr lang="en-US" sz="1200"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effectLst/>
                <a:latin typeface="Calibri" panose="020F0502020204030204" pitchFamily="34" charset="0"/>
                <a:ea typeface="Calibri" panose="020F0502020204030204" pitchFamily="34" charset="0"/>
                <a:cs typeface="Times New Roman" panose="02020603050405020304" pitchFamily="18" charset="0"/>
              </a:rPr>
              <a:t>This is a highly supported activity. Provide as much support as needed for students. </a:t>
            </a:r>
            <a:endParaRPr lang="en-US"/>
          </a:p>
          <a:p>
            <a:endParaRPr lang="en-US" sz="1200" kern="1200">
              <a:effectLst/>
              <a:latin typeface="Calibri" panose="020F0502020204030204" pitchFamily="34" charset="0"/>
              <a:ea typeface="Times New Roman" panose="02020603050405020304" pitchFamily="18" charset="0"/>
            </a:endParaRPr>
          </a:p>
          <a:p>
            <a:r>
              <a:rPr lang="en-US" sz="1200" kern="1200">
                <a:effectLst/>
                <a:latin typeface="Calibri" panose="020F0502020204030204" pitchFamily="34" charset="0"/>
                <a:ea typeface="Times New Roman" panose="02020603050405020304" pitchFamily="18" charset="0"/>
              </a:rPr>
              <a:t>Demonstrate the following steps and ask students to repeat after you.</a:t>
            </a:r>
          </a:p>
          <a:p>
            <a:endParaRPr lang="en-AU" sz="1200">
              <a:effectLst/>
              <a:latin typeface="Times New Roman" panose="02020603050405020304" pitchFamily="18" charset="0"/>
              <a:ea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The word we are going to spell is ‘</a:t>
            </a:r>
            <a:r>
              <a:rPr lang="en-AU" sz="1200" b="1" i="1">
                <a:effectLst/>
                <a:latin typeface="Calibri" panose="020F0502020204030204" pitchFamily="34" charset="0"/>
                <a:ea typeface="Times New Roman" panose="02020603050405020304" pitchFamily="18" charset="0"/>
                <a:cs typeface="Calibri" panose="020F0502020204030204" pitchFamily="34" charset="0"/>
              </a:rPr>
              <a:t>my</a:t>
            </a:r>
            <a:r>
              <a:rPr lang="en-AU" sz="1200" i="1">
                <a:effectLst/>
                <a:latin typeface="Calibri" panose="020F0502020204030204" pitchFamily="34" charset="0"/>
                <a:ea typeface="Times New Roman" panose="02020603050405020304" pitchFamily="18" charset="0"/>
                <a:cs typeface="Calibri" panose="020F0502020204030204" pitchFamily="34" charset="0"/>
              </a:rPr>
              <a:t>’. Say the word.</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Calibri" panose="020F0502020204030204" pitchFamily="34" charset="0"/>
                <a:cs typeface="Calibri" panose="020F0502020204030204" pitchFamily="34" charset="0"/>
              </a:rPr>
              <a:t>‘</a:t>
            </a:r>
            <a:r>
              <a:rPr lang="en-AU" sz="1200" b="1" i="1">
                <a:effectLst/>
                <a:latin typeface="Calibri" panose="020F0502020204030204" pitchFamily="34" charset="0"/>
                <a:ea typeface="Calibri" panose="020F0502020204030204" pitchFamily="34" charset="0"/>
                <a:cs typeface="Calibri" panose="020F0502020204030204" pitchFamily="34" charset="0"/>
              </a:rPr>
              <a:t>my</a:t>
            </a:r>
            <a:r>
              <a:rPr lang="en-AU" sz="1200" i="1">
                <a:effectLst/>
                <a:latin typeface="Calibri" panose="020F0502020204030204" pitchFamily="34" charset="0"/>
                <a:ea typeface="Calibri" panose="020F0502020204030204" pitchFamily="34"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Teacher: </a:t>
            </a:r>
            <a:r>
              <a:rPr lang="en-AU" sz="1200" i="1">
                <a:effectLst/>
                <a:latin typeface="Calibri" panose="020F0502020204030204" pitchFamily="34" charset="0"/>
                <a:ea typeface="Calibri" panose="020F0502020204030204" pitchFamily="34" charset="0"/>
                <a:cs typeface="Calibri" panose="020F0502020204030204" pitchFamily="34" charset="0"/>
              </a:rPr>
              <a:t>This word is irregular to us because we have not learned the sound for the letter ‘</a:t>
            </a:r>
            <a:r>
              <a:rPr lang="en-AU" sz="1200" b="1" i="1">
                <a:effectLst/>
                <a:latin typeface="Calibri" panose="020F0502020204030204" pitchFamily="34" charset="0"/>
                <a:ea typeface="Calibri" panose="020F0502020204030204" pitchFamily="34" charset="0"/>
                <a:cs typeface="Calibri" panose="020F0502020204030204" pitchFamily="34" charset="0"/>
              </a:rPr>
              <a:t>y</a:t>
            </a:r>
            <a:r>
              <a:rPr lang="en-AU" sz="1200" i="1">
                <a:effectLst/>
                <a:latin typeface="Calibri" panose="020F0502020204030204" pitchFamily="34" charset="0"/>
                <a:ea typeface="Calibri" panose="020F0502020204030204" pitchFamily="34" charset="0"/>
                <a:cs typeface="Calibri" panose="020F0502020204030204" pitchFamily="34" charset="0"/>
              </a:rPr>
              <a: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Teacher: Use the word in a sentence for context, for example, </a:t>
            </a:r>
            <a:r>
              <a:rPr lang="en-US" sz="1200" b="1" kern="1200">
                <a:effectLst/>
                <a:latin typeface="Calibri" panose="020F0502020204030204" pitchFamily="34" charset="0"/>
                <a:ea typeface="Times New Roman" panose="02020603050405020304" pitchFamily="18" charset="0"/>
              </a:rPr>
              <a:t>‘I like my friends.’ </a:t>
            </a:r>
            <a:r>
              <a:rPr lang="en-US" sz="1200" kern="1200">
                <a:effectLst/>
                <a:latin typeface="Calibri" panose="020F0502020204030204" pitchFamily="34" charset="0"/>
                <a:ea typeface="Times New Roman" panose="02020603050405020304" pitchFamily="18" charset="0"/>
              </a:rPr>
              <a:t>Ask students to use the word in a sentence.</a:t>
            </a:r>
          </a:p>
          <a:p>
            <a:pPr marL="342900" lvl="0" indent="-342900">
              <a:buFont typeface="+mj-lt"/>
              <a:buAutoNum type="arabicPeriod"/>
            </a:pPr>
            <a:r>
              <a:rPr lang="en-US" sz="1200" kern="1200">
                <a:effectLst/>
                <a:latin typeface="Calibri" panose="020F0502020204030204" pitchFamily="34" charset="0"/>
                <a:ea typeface="Times New Roman" panose="02020603050405020304" pitchFamily="18" charset="0"/>
              </a:rPr>
              <a:t>Students: Share sentences with the class using the word </a:t>
            </a:r>
            <a:r>
              <a:rPr lang="en-US" sz="1200" b="1" kern="1200">
                <a:effectLst/>
                <a:latin typeface="Calibri" panose="020F0502020204030204" pitchFamily="34" charset="0"/>
                <a:ea typeface="Times New Roman" panose="02020603050405020304" pitchFamily="18" charset="0"/>
              </a:rPr>
              <a:t>‘my’</a:t>
            </a:r>
            <a:r>
              <a:rPr lang="en-US" sz="1200" b="0" kern="1200">
                <a:effectLst/>
                <a:latin typeface="Calibri" panose="020F0502020204030204" pitchFamily="34" charset="0"/>
                <a:ea typeface="Times New Roman" panose="02020603050405020304" pitchFamily="18" charset="0"/>
              </a:rPr>
              <a:t>.</a:t>
            </a:r>
            <a:endParaRPr lang="en-AU" sz="1200" b="0">
              <a:effectLst/>
              <a:latin typeface="Times New Roman" panose="02020603050405020304" pitchFamily="18" charset="0"/>
              <a:ea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Say each sound in the word: </a:t>
            </a:r>
            <a:r>
              <a:rPr lang="en-AU" sz="1200" b="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m/y</a:t>
            </a:r>
            <a:r>
              <a:rPr lang="en-AU" sz="1200" i="1">
                <a:effectLst/>
                <a:latin typeface="Calibri" panose="020F0502020204030204" pitchFamily="34" charset="0"/>
                <a:ea typeface="Times New Roman" panose="02020603050405020304" pitchFamily="18" charset="0"/>
                <a:cs typeface="Calibri" panose="020F0502020204030204" pitchFamily="34" charset="0"/>
              </a:rPr>
              <a:t>‘. Say that with me.</a:t>
            </a:r>
          </a:p>
          <a:p>
            <a:pPr marL="342900" lvl="0" indent="-342900">
              <a:lnSpc>
                <a:spcPct val="106000"/>
              </a:lnSpc>
              <a:buFont typeface="+mj-lt"/>
              <a:buAutoNum type="arabicPeriod"/>
            </a:pPr>
            <a:r>
              <a:rPr lang="en-AU" sz="1200">
                <a:effectLst/>
                <a:latin typeface="Calibri" panose="020F0502020204030204" pitchFamily="34" charset="0"/>
                <a:ea typeface="Calibri" panose="020F0502020204030204" pitchFamily="34" charset="0"/>
                <a:cs typeface="Calibri" panose="020F0502020204030204" pitchFamily="34" charset="0"/>
              </a:rPr>
              <a:t>Students: </a:t>
            </a:r>
            <a:r>
              <a:rPr lang="en-AU" sz="1200" i="1">
                <a:effectLst/>
                <a:latin typeface="Calibri" panose="020F0502020204030204" pitchFamily="34" charset="0"/>
                <a:ea typeface="Times New Roman" panose="02020603050405020304" pitchFamily="18" charset="0"/>
                <a:cs typeface="Calibri" panose="020F0502020204030204" pitchFamily="34" charset="0"/>
              </a:rPr>
              <a:t>‘</a:t>
            </a:r>
            <a:r>
              <a:rPr lang="en-AU" sz="1200" b="1" i="1">
                <a:effectLst/>
                <a:latin typeface="Calibri" panose="020F0502020204030204" pitchFamily="34" charset="0"/>
                <a:ea typeface="Times New Roman" panose="02020603050405020304" pitchFamily="18" charset="0"/>
                <a:cs typeface="Calibri" panose="020F0502020204030204" pitchFamily="34" charset="0"/>
              </a:rPr>
              <a:t>m/y</a:t>
            </a:r>
            <a:r>
              <a:rPr lang="en-AU" sz="1200" i="1">
                <a:effectLst/>
                <a:latin typeface="Calibri" panose="020F0502020204030204" pitchFamily="34" charset="0"/>
                <a:ea typeface="Times New Roman" panose="02020603050405020304" pitchFamily="18" charset="0"/>
                <a:cs typeface="Calibri" panose="020F0502020204030204" pitchFamily="34" charset="0"/>
              </a:rPr>
              <a:t>‘.</a:t>
            </a:r>
            <a:endParaRPr lang="en-AU" sz="1200" i="1">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a:t>
            </a:r>
            <a:r>
              <a:rPr lang="en-AU" sz="1200" i="1">
                <a:effectLst/>
                <a:latin typeface="Calibri" panose="020F0502020204030204" pitchFamily="34" charset="0"/>
                <a:ea typeface="Times New Roman" panose="02020603050405020304" pitchFamily="18" charset="0"/>
                <a:cs typeface="Calibri" panose="020F0502020204030204" pitchFamily="34" charset="0"/>
              </a:rPr>
              <a:t>I am going to draw lines for the sounds I can hear and then write the letters. In this word I can hear two sounds so I will draw two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Draw two sound lines.</a:t>
            </a:r>
          </a:p>
          <a:p>
            <a:pPr marL="342900" lvl="0" indent="-342900">
              <a:lnSpc>
                <a:spcPct val="106000"/>
              </a:lnSpc>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Teacher: Write the corresponding letters on the sound lines for ‘</a:t>
            </a:r>
            <a:r>
              <a:rPr lang="en-AU" sz="1200" b="1" u="none">
                <a:effectLst/>
                <a:latin typeface="Calibri" panose="020F0502020204030204" pitchFamily="34" charset="0"/>
                <a:ea typeface="Times New Roman" panose="02020603050405020304" pitchFamily="18" charset="0"/>
                <a:cs typeface="Calibri" panose="020F0502020204030204" pitchFamily="34" charset="0"/>
              </a:rPr>
              <a:t>my</a:t>
            </a:r>
            <a:r>
              <a:rPr lang="en-AU" sz="1200">
                <a:effectLst/>
                <a:latin typeface="Calibri" panose="020F0502020204030204" pitchFamily="34" charset="0"/>
                <a:ea typeface="Times New Roman" panose="02020603050405020304" pitchFamily="18" charset="0"/>
                <a:cs typeface="Calibri" panose="020F0502020204030204" pitchFamily="34" charset="0"/>
              </a:rPr>
              <a:t>’ while saying the sounds.</a:t>
            </a:r>
          </a:p>
          <a:p>
            <a:pPr marL="342900" marR="0" lvl="0" indent="-342900" algn="l" defTabSz="914400" rtl="0" eaLnBrk="1" fontAlgn="auto" latinLnBrk="0" hangingPunct="1">
              <a:lnSpc>
                <a:spcPct val="106000"/>
              </a:lnSpc>
              <a:spcBef>
                <a:spcPts val="0"/>
              </a:spcBef>
              <a:spcAft>
                <a:spcPts val="0"/>
              </a:spcAft>
              <a:buClrTx/>
              <a:buSzTx/>
              <a:buFont typeface="+mj-lt"/>
              <a:buAutoNum type="arabicPeriod"/>
              <a:tabLst/>
              <a:defRPr/>
            </a:pPr>
            <a:r>
              <a:rPr lang="en-AU" sz="1200">
                <a:effectLst/>
                <a:latin typeface="Calibri" panose="020F0502020204030204" pitchFamily="34" charset="0"/>
                <a:ea typeface="Calibri" panose="020F0502020204030204" pitchFamily="34" charset="0"/>
                <a:cs typeface="Calibri" panose="020F0502020204030204" pitchFamily="34" charset="0"/>
              </a:rPr>
              <a:t>Students: Draw two sound lines and write the letters on the lines on their mini-whiteboards or paper.</a:t>
            </a: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nSpc>
                <a:spcPct val="106000"/>
              </a:lnSpc>
              <a:spcAft>
                <a:spcPts val="800"/>
              </a:spcAft>
              <a:buFont typeface="+mj-lt"/>
              <a:buAutoNum type="arabicPeriod"/>
            </a:pPr>
            <a:r>
              <a:rPr lang="en-AU" sz="1200">
                <a:effectLst/>
                <a:latin typeface="Calibri"/>
                <a:ea typeface="Times New Roman" panose="02020603050405020304" pitchFamily="18" charset="0"/>
                <a:cs typeface="Calibri"/>
              </a:rPr>
              <a:t>Teacher: </a:t>
            </a:r>
            <a:r>
              <a:rPr lang="en-AU" sz="1200" i="1">
                <a:effectLst/>
                <a:latin typeface="Calibri"/>
                <a:ea typeface="Times New Roman" panose="02020603050405020304" pitchFamily="18" charset="0"/>
                <a:cs typeface="Calibri"/>
              </a:rPr>
              <a:t>Now I will circle the irregular part of the word. In this word there is only one irregular part</a:t>
            </a:r>
            <a:r>
              <a:rPr lang="en-AU" i="1">
                <a:latin typeface="Calibri"/>
                <a:ea typeface="Times New Roman" panose="02020603050405020304" pitchFamily="18" charset="0"/>
                <a:cs typeface="Calibri"/>
              </a:rPr>
              <a:t>,</a:t>
            </a:r>
            <a:r>
              <a:rPr lang="en-AU" sz="1200" i="1">
                <a:effectLst/>
                <a:latin typeface="Calibri"/>
                <a:ea typeface="Times New Roman" panose="02020603050405020304" pitchFamily="18" charset="0"/>
                <a:cs typeface="Calibri"/>
              </a:rPr>
              <a:t> which is ‘y’ making a sound we don’t know. </a:t>
            </a:r>
          </a:p>
          <a:p>
            <a:pPr marL="342900" lvl="0" indent="-342900">
              <a:lnSpc>
                <a:spcPct val="106000"/>
              </a:lnSpc>
              <a:spcAft>
                <a:spcPts val="800"/>
              </a:spcAft>
              <a:buFont typeface="+mj-lt"/>
              <a:buAutoNum type="arabicPeriod"/>
            </a:pPr>
            <a:r>
              <a:rPr lang="en-AU" sz="1200" i="0">
                <a:effectLst/>
                <a:latin typeface="Calibri" panose="020F0502020204030204" pitchFamily="34" charset="0"/>
                <a:ea typeface="Times New Roman" panose="02020603050405020304" pitchFamily="18" charset="0"/>
                <a:cs typeface="Calibri" panose="020F0502020204030204" pitchFamily="34" charset="0"/>
              </a:rPr>
              <a:t>Teacher: Circle the </a:t>
            </a:r>
            <a:r>
              <a:rPr lang="en-AU" sz="1200">
                <a:effectLst/>
                <a:latin typeface="Calibri" panose="020F0502020204030204" pitchFamily="34" charset="0"/>
                <a:ea typeface="Times New Roman" panose="02020603050405020304" pitchFamily="18" charset="0"/>
                <a:cs typeface="Calibri" panose="020F0502020204030204" pitchFamily="34" charset="0"/>
              </a:rPr>
              <a:t>‘</a:t>
            </a:r>
            <a:r>
              <a:rPr lang="en-AU" sz="1200" b="1">
                <a:effectLst/>
                <a:latin typeface="Calibri" panose="020F0502020204030204" pitchFamily="34" charset="0"/>
                <a:ea typeface="Times New Roman" panose="02020603050405020304" pitchFamily="18" charset="0"/>
                <a:cs typeface="Calibri" panose="020F0502020204030204" pitchFamily="34" charset="0"/>
              </a:rPr>
              <a:t>y</a:t>
            </a:r>
            <a:r>
              <a:rPr lang="en-AU" sz="1200">
                <a:effectLst/>
                <a:latin typeface="Calibri" panose="020F0502020204030204" pitchFamily="34" charset="0"/>
                <a:ea typeface="Times New Roman" panose="02020603050405020304" pitchFamily="18" charset="0"/>
                <a:cs typeface="Calibri" panose="020F0502020204030204" pitchFamily="34" charset="0"/>
              </a:rPr>
              <a:t>’.</a:t>
            </a:r>
          </a:p>
          <a:p>
            <a:pPr marL="342900" lvl="0" indent="-342900">
              <a:lnSpc>
                <a:spcPct val="106000"/>
              </a:lnSpc>
              <a:spcAft>
                <a:spcPts val="800"/>
              </a:spcAft>
              <a:buFont typeface="+mj-lt"/>
              <a:buAutoNum type="arabicPeriod"/>
            </a:pPr>
            <a:r>
              <a:rPr lang="en-AU" sz="1200">
                <a:effectLst/>
                <a:latin typeface="Calibri" panose="020F0502020204030204" pitchFamily="34" charset="0"/>
                <a:ea typeface="Times New Roman" panose="02020603050405020304" pitchFamily="18" charset="0"/>
                <a:cs typeface="Calibri" panose="020F0502020204030204" pitchFamily="34" charset="0"/>
              </a:rPr>
              <a:t>Students: Circle the irregular part of the word.</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sz="1200" kern="0">
                <a:effectLst/>
                <a:latin typeface="Calibri"/>
                <a:ea typeface="Times New Roman" panose="02020603050405020304" pitchFamily="18" charset="0"/>
                <a:cs typeface="Calibri"/>
              </a:rPr>
              <a:t>Teacher: Spell the word orally:</a:t>
            </a:r>
            <a:r>
              <a:rPr lang="en-AU" sz="1200" i="1" kern="0">
                <a:effectLst/>
                <a:latin typeface="Calibri"/>
                <a:ea typeface="Times New Roman" panose="02020603050405020304" pitchFamily="18" charset="0"/>
                <a:cs typeface="Calibri"/>
              </a:rPr>
              <a:t> ‘</a:t>
            </a:r>
            <a:r>
              <a:rPr lang="en-AU" sz="1200" b="1" i="1" kern="0">
                <a:effectLst/>
                <a:latin typeface="Calibri"/>
                <a:ea typeface="Times New Roman" panose="02020603050405020304" pitchFamily="18" charset="0"/>
                <a:cs typeface="Calibri"/>
              </a:rPr>
              <a:t>m-y</a:t>
            </a:r>
            <a:r>
              <a:rPr lang="en-AU" sz="1200" i="1" kern="0">
                <a:effectLst/>
                <a:latin typeface="Calibri"/>
                <a:ea typeface="Times New Roman" panose="02020603050405020304" pitchFamily="18" charset="0"/>
                <a:cs typeface="Calibri"/>
              </a:rPr>
              <a:t> spells </a:t>
            </a:r>
            <a:r>
              <a:rPr lang="en-AU" sz="1200" b="1" i="1" kern="0">
                <a:effectLst/>
                <a:latin typeface="Calibri"/>
                <a:ea typeface="Times New Roman" panose="02020603050405020304" pitchFamily="18" charset="0"/>
                <a:cs typeface="Calibri"/>
              </a:rPr>
              <a:t>my</a:t>
            </a:r>
            <a:r>
              <a:rPr lang="en-AU" sz="1200" kern="0">
                <a:effectLst/>
                <a:latin typeface="Calibri"/>
                <a:ea typeface="Times New Roman" panose="02020603050405020304" pitchFamily="18" charset="0"/>
                <a:cs typeface="Calibri"/>
              </a:rPr>
              <a:t>’</a:t>
            </a:r>
            <a:r>
              <a:rPr lang="en-AU" sz="1200" b="0" kern="0">
                <a:effectLst/>
                <a:latin typeface="Calibri"/>
                <a:ea typeface="Times New Roman" panose="02020603050405020304" pitchFamily="18" charset="0"/>
                <a:cs typeface="Calibri"/>
              </a:rPr>
              <a:t>.</a:t>
            </a: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r>
              <a:rPr lang="en-AU" kern="0">
                <a:latin typeface="Calibri"/>
                <a:ea typeface="Times New Roman" panose="02020603050405020304" pitchFamily="18" charset="0"/>
                <a:cs typeface="Calibri"/>
              </a:rPr>
              <a:t>Students</a:t>
            </a:r>
            <a:r>
              <a:rPr lang="en-AU" sz="1200" i="0" kern="0">
                <a:effectLst/>
                <a:latin typeface="Calibri"/>
                <a:ea typeface="Times New Roman" panose="02020603050405020304" pitchFamily="18" charset="0"/>
                <a:cs typeface="Calibri"/>
              </a:rPr>
              <a:t>: </a:t>
            </a:r>
            <a:r>
              <a:rPr lang="en-AU" sz="1200" i="1" kern="0">
                <a:effectLst/>
                <a:latin typeface="Calibri"/>
                <a:ea typeface="Times New Roman" panose="02020603050405020304" pitchFamily="18" charset="0"/>
                <a:cs typeface="Calibri"/>
              </a:rPr>
              <a:t>‘</a:t>
            </a:r>
            <a:r>
              <a:rPr lang="en-AU" sz="1200" b="1" i="1" kern="0">
                <a:effectLst/>
                <a:latin typeface="Calibri"/>
                <a:ea typeface="Times New Roman" panose="02020603050405020304" pitchFamily="18" charset="0"/>
                <a:cs typeface="Calibri"/>
              </a:rPr>
              <a:t>m-y</a:t>
            </a:r>
            <a:r>
              <a:rPr lang="en-AU" sz="1200" i="1" kern="0">
                <a:effectLst/>
                <a:latin typeface="Calibri"/>
                <a:ea typeface="Times New Roman" panose="02020603050405020304" pitchFamily="18" charset="0"/>
                <a:cs typeface="Calibri"/>
              </a:rPr>
              <a:t> spells </a:t>
            </a:r>
            <a:r>
              <a:rPr lang="en-AU" sz="1200" b="1" i="1" kern="0">
                <a:effectLst/>
                <a:latin typeface="Calibri"/>
                <a:ea typeface="Times New Roman" panose="02020603050405020304" pitchFamily="18" charset="0"/>
                <a:cs typeface="Calibri"/>
              </a:rPr>
              <a:t>my</a:t>
            </a:r>
            <a:r>
              <a:rPr lang="en-AU" sz="1200" b="1" kern="0">
                <a:effectLst/>
                <a:latin typeface="Calibri"/>
                <a:ea typeface="Times New Roman" panose="02020603050405020304" pitchFamily="18" charset="0"/>
                <a:cs typeface="Calibri"/>
              </a:rPr>
              <a:t>’</a:t>
            </a:r>
            <a:r>
              <a:rPr lang="en-AU" sz="1200" b="0" kern="0">
                <a:effectLst/>
                <a:latin typeface="Calibri"/>
                <a:ea typeface="Times New Roman" panose="02020603050405020304" pitchFamily="18" charset="0"/>
                <a:cs typeface="Calibri"/>
              </a:rPr>
              <a:t>.</a:t>
            </a:r>
          </a:p>
          <a:p>
            <a:pPr marL="342900" indent="-342900">
              <a:lnSpc>
                <a:spcPct val="106000"/>
              </a:lnSpc>
              <a:spcAft>
                <a:spcPts val="800"/>
              </a:spcAft>
              <a:buAutoNum type="arabicPeriod"/>
              <a:defRPr/>
            </a:pPr>
            <a:r>
              <a:rPr lang="en-AU" kern="0"/>
              <a:t>Students: </a:t>
            </a:r>
            <a:r>
              <a:rPr lang="en-AU" sz="1200" kern="0">
                <a:effectLst/>
                <a:latin typeface="+mn-lt"/>
              </a:rPr>
              <a:t>Write the word two more times while spelling it aloud.</a:t>
            </a:r>
            <a:endParaRPr lang="en-AU">
              <a:latin typeface="+mn-lt"/>
              <a:ea typeface="Calibri" panose="020F0502020204030204"/>
              <a:cs typeface="Calibri" panose="020F0502020204030204"/>
            </a:endParaRPr>
          </a:p>
          <a:p>
            <a:pPr marL="342900" marR="0" lvl="0" indent="-342900" algn="l" defTabSz="914400" rtl="0" eaLnBrk="1" fontAlgn="auto" latinLnBrk="0" hangingPunct="1">
              <a:lnSpc>
                <a:spcPct val="106000"/>
              </a:lnSpc>
              <a:spcBef>
                <a:spcPts val="0"/>
              </a:spcBef>
              <a:spcAft>
                <a:spcPts val="800"/>
              </a:spcAft>
              <a:buClrTx/>
              <a:buSzTx/>
              <a:buFont typeface="+mj-lt"/>
              <a:buAutoNum type="arabicPeriod"/>
              <a:tabLst/>
              <a:defRPr/>
            </a:pPr>
            <a:endParaRPr lang="en-US" sz="1200" kern="1200">
              <a:effectLst/>
              <a:latin typeface="Calibri" panose="020F0502020204030204" pitchFamily="34" charset="0"/>
              <a:ea typeface="Times New Roman" panose="02020603050405020304" pitchFamily="18" charset="0"/>
            </a:endParaRPr>
          </a:p>
          <a:p>
            <a:endParaRPr lang="en-US" sz="1200" kern="120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0820984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draw students’ attention to </a:t>
            </a:r>
            <a:r>
              <a:rPr lang="en-US" sz="1200" b="1">
                <a:effectLst/>
                <a:latin typeface="Aptos" panose="020B0004020202020204" pitchFamily="34" charset="0"/>
                <a:ea typeface="Aptos" panose="020B0004020202020204" pitchFamily="34" charset="0"/>
                <a:cs typeface="Times New Roman" panose="02020603050405020304" pitchFamily="18" charset="0"/>
              </a:rPr>
              <a:t>‘m-y</a:t>
            </a:r>
            <a:r>
              <a:rPr lang="en-US" sz="1200">
                <a:effectLst/>
                <a:latin typeface="Aptos" panose="020B0004020202020204" pitchFamily="34" charset="0"/>
                <a:ea typeface="Aptos" panose="020B0004020202020204" pitchFamily="34" charset="0"/>
                <a:cs typeface="Times New Roman" panose="02020603050405020304" pitchFamily="18" charset="0"/>
              </a:rPr>
              <a:t>’ spells </a:t>
            </a:r>
            <a:r>
              <a:rPr lang="en-US" sz="1200" b="1">
                <a:effectLst/>
                <a:latin typeface="Aptos" panose="020B0004020202020204" pitchFamily="34" charset="0"/>
                <a:ea typeface="Aptos" panose="020B0004020202020204" pitchFamily="34" charset="0"/>
                <a:cs typeface="Times New Roman" panose="02020603050405020304" pitchFamily="18" charset="0"/>
              </a:rPr>
              <a:t>‘my’</a:t>
            </a:r>
            <a:r>
              <a:rPr lang="en-US" sz="1200">
                <a:effectLst/>
                <a:latin typeface="Aptos" panose="020B0004020202020204" pitchFamily="34" charset="0"/>
                <a:ea typeface="Aptos" panose="020B0004020202020204" pitchFamily="34" charset="0"/>
                <a:cs typeface="Times New Roman" panose="02020603050405020304" pitchFamily="18" charset="0"/>
              </a:rPr>
              <a:t>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h</a:t>
            </a:r>
            <a:r>
              <a:rPr lang="en-US" sz="1200" b="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33</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t>Provide as much support for students as needed.</a:t>
            </a:r>
            <a:endParaRPr lang="en-AU" sz="2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say </a:t>
            </a:r>
            <a:r>
              <a:rPr lang="en-US" sz="1200" b="1">
                <a:effectLst/>
                <a:latin typeface="Aptos" panose="020B0004020202020204" pitchFamily="34" charset="0"/>
                <a:ea typeface="Aptos" panose="020B0004020202020204" pitchFamily="34" charset="0"/>
                <a:cs typeface="Times New Roman" panose="02020603050405020304" pitchFamily="18" charset="0"/>
              </a:rPr>
              <a:t>‘m-y</a:t>
            </a:r>
            <a:r>
              <a:rPr lang="en-US" sz="1200">
                <a:effectLst/>
                <a:latin typeface="Aptos" panose="020B0004020202020204" pitchFamily="34" charset="0"/>
                <a:ea typeface="Aptos" panose="020B0004020202020204" pitchFamily="34" charset="0"/>
                <a:cs typeface="Times New Roman" panose="02020603050405020304" pitchFamily="18" charset="0"/>
              </a:rPr>
              <a:t>’ spells </a:t>
            </a:r>
            <a:r>
              <a:rPr lang="en-US" sz="1200" b="1">
                <a:effectLst/>
                <a:latin typeface="Aptos" panose="020B0004020202020204" pitchFamily="34" charset="0"/>
                <a:ea typeface="Aptos" panose="020B0004020202020204" pitchFamily="34" charset="0"/>
                <a:cs typeface="Times New Roman" panose="02020603050405020304" pitchFamily="18" charset="0"/>
              </a:rPr>
              <a:t>‘my’</a:t>
            </a:r>
            <a:r>
              <a:rPr lang="en-US" sz="1200">
                <a:effectLst/>
                <a:latin typeface="Aptos" panose="020B0004020202020204" pitchFamily="34" charset="0"/>
                <a:ea typeface="Aptos" panose="020B0004020202020204" pitchFamily="34" charset="0"/>
                <a:cs typeface="Times New Roman" panose="02020603050405020304" pitchFamily="18" charset="0"/>
              </a:rPr>
              <a:t> </a:t>
            </a: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h</a:t>
            </a:r>
            <a:r>
              <a:rPr lang="en-US" sz="1200" b="0">
                <a:effectLst/>
                <a:latin typeface="Aptos" panose="020B0004020202020204" pitchFamily="34" charset="0"/>
                <a:ea typeface="Aptos" panose="020B0004020202020204" pitchFamily="34" charset="0"/>
                <a:cs typeface="Times New Roman" panose="02020603050405020304" pitchFamily="18" charset="0"/>
              </a:rPr>
              <a:t>.</a:t>
            </a:r>
            <a:endParaRPr lang="en-AU" sz="1200" b="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Students participate in re-reading the sentence with fluency. </a:t>
            </a:r>
            <a:endParaRPr lang="en-AU"/>
          </a:p>
          <a:p>
            <a:endParaRPr lang="en-US" sz="1200" kern="1200">
              <a:effectLst/>
              <a:latin typeface="Calibri" panose="020F0502020204030204" pitchFamily="34" charset="0"/>
              <a:ea typeface="Times New Roman" panose="02020603050405020304" pitchFamily="18" charset="0"/>
            </a:endParaRPr>
          </a:p>
          <a:p>
            <a:pPr marL="0" lvl="0" indent="0">
              <a:lnSpc>
                <a:spcPct val="106000"/>
              </a:lnSpc>
              <a:spcAft>
                <a:spcPts val="800"/>
              </a:spcAft>
              <a:buFont typeface="+mj-lt"/>
              <a:buNone/>
            </a:pPr>
            <a:endParaRPr lang="en-AU" sz="1200">
              <a:effectLst/>
              <a:latin typeface="Calibri" panose="020F0502020204030204" pitchFamily="34" charset="0"/>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endParaRPr lang="en-US"/>
          </a:p>
          <a:p>
            <a:r>
              <a:rPr lang="en-US"/>
              <a:t>Sentence dictation: </a:t>
            </a:r>
            <a:r>
              <a:rPr lang="en-US" b="1"/>
              <a:t>The ham is in my hat.</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Support students to write the sentence on their mini-whiteboard or on paper. Provide as much support for students as needed.</a:t>
            </a:r>
          </a:p>
          <a:p>
            <a:endParaRPr lang="en-US"/>
          </a:p>
          <a:p>
            <a:r>
              <a:rPr lang="en-US"/>
              <a:t>Sentence dictation: </a:t>
            </a:r>
            <a:r>
              <a:rPr lang="en-US" b="1"/>
              <a:t>I hit my hip.</a:t>
            </a:r>
          </a:p>
          <a:p>
            <a:endParaRPr lang="en-US"/>
          </a:p>
          <a:p>
            <a:r>
              <a:rPr lang="en-US"/>
              <a:t>Say the sentence aloud and have students repeat it after you. </a:t>
            </a:r>
          </a:p>
          <a:p>
            <a:endParaRPr lang="en-US"/>
          </a:p>
          <a:p>
            <a:r>
              <a:rPr lang="en-US"/>
              <a:t>Support and scaffold students to:</a:t>
            </a:r>
          </a:p>
          <a:p>
            <a:pPr marL="171450" indent="-171450">
              <a:buFont typeface="Arial" panose="020B0604020202020204" pitchFamily="34" charset="0"/>
              <a:buChar char="•"/>
            </a:pPr>
            <a:r>
              <a:rPr lang="en-US"/>
              <a:t>use segmenting to track sounds and write corresponding letters for each word </a:t>
            </a:r>
          </a:p>
          <a:p>
            <a:pPr marL="171450" indent="-171450">
              <a:buFont typeface="Arial" panose="020B0604020202020204" pitchFamily="34" charset="0"/>
              <a:buChar char="•"/>
            </a:pPr>
            <a:r>
              <a:rPr lang="en-US"/>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Students re-read their sentence to check for accuracy or any editing then </a:t>
            </a:r>
            <a:r>
              <a:rPr lang="en-US" sz="1200">
                <a:effectLst/>
                <a:latin typeface="+mn-lt"/>
                <a:cs typeface="Times New Roman" panose="02020603050405020304" pitchFamily="18" charset="0"/>
              </a:rPr>
              <a:t>place their mini-whiteboard underneath their chin for the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AU"/>
          </a:p>
          <a:p>
            <a:r>
              <a:rPr lang="en-US"/>
              <a:t>Note: If students need a high level of support, have them say the sounds they can hear and which letters to write for each word. Record this on the class whiteboard to complete the sentence.</a:t>
            </a:r>
          </a:p>
          <a:p>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ham</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hip</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hat</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sz="1200">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b="1">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Letter and sound practice</a:t>
            </a:r>
            <a:endParaRPr lang="en-US" sz="1200" b="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Words to </a:t>
            </a:r>
            <a:r>
              <a:rPr lang="en-US" b="1">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a:solidFill>
                  <a:srgbClr val="404040"/>
                </a:solidFill>
                <a:effectLst/>
                <a:latin typeface="+mn-lt"/>
                <a:ea typeface="Verdana"/>
                <a:cs typeface="Times New Roman" panose="02020603050405020304" pitchFamily="18" charset="0"/>
              </a:rPr>
              <a:t>hen</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hat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hit</a:t>
            </a:r>
            <a:r>
              <a:rPr lang="en-US" sz="1200" b="0">
                <a:solidFill>
                  <a:srgbClr val="404040"/>
                </a:solidFill>
                <a:effectLst/>
                <a:latin typeface="+mn-lt"/>
                <a:ea typeface="Verdana"/>
                <a:cs typeface="Times New Roman" panose="02020603050405020304" pitchFamily="18" charset="0"/>
              </a:rPr>
              <a:t>.</a:t>
            </a:r>
            <a:r>
              <a:rPr lang="en-US" sz="1200" b="1">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a:solidFill>
                  <a:srgbClr val="404040"/>
                </a:solidFill>
                <a:effectLst/>
                <a:latin typeface="+mn-lt"/>
                <a:ea typeface="Verdana"/>
                <a:cs typeface="Times New Roman" panose="02020603050405020304" pitchFamily="18" charset="0"/>
              </a:rPr>
              <a:t>For students who need support, dictate the words to them </a:t>
            </a:r>
            <a:r>
              <a:rPr lang="en-US" sz="1200" b="0" u="none" err="1">
                <a:solidFill>
                  <a:srgbClr val="404040"/>
                </a:solidFill>
                <a:effectLst/>
                <a:latin typeface="+mn-lt"/>
                <a:ea typeface="Verdana"/>
                <a:cs typeface="Times New Roman" panose="02020603050405020304" pitchFamily="18" charset="0"/>
              </a:rPr>
              <a:t>emphasising</a:t>
            </a:r>
            <a:r>
              <a:rPr lang="en-US" sz="1200" b="0" u="none">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a:effectLst/>
                <a:latin typeface="+mn-lt"/>
                <a:ea typeface="Times New Roman" panose="02020603050405020304" pitchFamily="18" charset="0"/>
                <a:cs typeface="Calibri" panose="020F0502020204030204" pitchFamily="34" charset="0"/>
              </a:rPr>
              <a:t>write the word while saying the sounds.</a:t>
            </a:r>
            <a:endParaRPr lang="en-AU" sz="1200" b="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a:solidFill>
                <a:srgbClr val="404040"/>
              </a:solidFill>
              <a:effectLst/>
              <a:latin typeface="Verdana" panose="020B0604030504040204" pitchFamily="34" charset="0"/>
              <a:cs typeface="Times New Roman" panose="02020603050405020304" pitchFamily="18" charset="0"/>
            </a:endParaRPr>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38</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pPr marL="374650" indent="-230505" algn="l">
              <a:spcBef>
                <a:spcPts val="100"/>
              </a:spcBef>
              <a:spcAft>
                <a:spcPts val="400"/>
              </a:spcAft>
            </a:pPr>
            <a:endParaRPr lang="en-US" b="0"/>
          </a:p>
          <a:p>
            <a:pPr marL="374650" indent="-230505">
              <a:spcBef>
                <a:spcPts val="100"/>
              </a:spcBef>
              <a:spcAft>
                <a:spcPts val="400"/>
              </a:spcAft>
            </a:pPr>
            <a:endParaRPr lang="en-AU" b="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39</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a:t>
            </a:r>
          </a:p>
          <a:p>
            <a:r>
              <a:rPr lang="en-AU" sz="12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Aptos" panose="020B0004020202020204" pitchFamily="34" charset="0"/>
                <a:ea typeface="Aptos" panose="020B0004020202020204" pitchFamily="34" charset="0"/>
                <a:cs typeface="Aptos" panose="020B0004020202020204" pitchFamily="34" charset="0"/>
              </a:rPr>
              <a:t>Review</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/t/, /p/, /</a:t>
            </a:r>
            <a:r>
              <a:rPr lang="en-US" sz="1800" err="1">
                <a:effectLst/>
                <a:latin typeface="Aptos" panose="020B0004020202020204" pitchFamily="34" charset="0"/>
                <a:ea typeface="Aptos" panose="020B0004020202020204" pitchFamily="34" charset="0"/>
                <a:cs typeface="Aptos" panose="020B0004020202020204" pitchFamily="34" charset="0"/>
              </a:rPr>
              <a:t>i</a:t>
            </a:r>
            <a:r>
              <a:rPr lang="en-US" sz="1800">
                <a:effectLst/>
                <a:latin typeface="Aptos" panose="020B0004020202020204" pitchFamily="34" charset="0"/>
                <a:ea typeface="Aptos" panose="020B0004020202020204" pitchFamily="34" charset="0"/>
                <a:cs typeface="Aptos" panose="020B0004020202020204" pitchFamily="34" charset="0"/>
              </a:rPr>
              <a:t>/, /n/, /m/, /e/</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provide corrective feedback and modelling. Then ask students to try again.</a:t>
            </a:r>
            <a:endParaRPr lang="en-AU" sz="1800">
              <a:effectLst/>
              <a:latin typeface="Aptos" panose="020B0004020202020204" pitchFamily="34" charset="0"/>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words by saying each letter–sound correspondence then reading the word fluently while you point to it. For example, /t/, /</a:t>
            </a:r>
            <a:r>
              <a:rPr lang="en-US" err="1"/>
              <a:t>i</a:t>
            </a:r>
            <a:r>
              <a:rPr lang="en-US"/>
              <a:t>/, /n/, </a:t>
            </a:r>
            <a:r>
              <a:rPr lang="en-US" b="1"/>
              <a:t>tin</a:t>
            </a:r>
            <a:r>
              <a:rPr lang="en-US" b="0"/>
              <a:t>.</a:t>
            </a:r>
          </a:p>
          <a:p>
            <a:endParaRPr lang="en-US"/>
          </a:p>
          <a:p>
            <a:r>
              <a:rPr lang="en-US" b="1"/>
              <a:t>Provide corrective feedback as needed:</a:t>
            </a:r>
          </a:p>
          <a:p>
            <a:r>
              <a:rPr lang="en-US"/>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to read each word.</a:t>
            </a:r>
          </a:p>
          <a:p>
            <a:endParaRPr lang="en-US"/>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nip</a:t>
            </a:r>
            <a:r>
              <a:rPr lang="en-US" b="0"/>
              <a:t>,</a:t>
            </a:r>
            <a:r>
              <a:rPr lang="en-US" b="1"/>
              <a:t> pen</a:t>
            </a:r>
            <a:r>
              <a:rPr lang="en-US" b="0"/>
              <a:t>,</a:t>
            </a:r>
            <a:r>
              <a:rPr lang="en-US" b="1"/>
              <a:t> ten</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/e</a:t>
            </a:r>
            <a:r>
              <a:rPr lang="en-US" b="0"/>
              <a:t>,</a:t>
            </a:r>
            <a:r>
              <a:rPr lang="en-US" b="1"/>
              <a:t> the</a:t>
            </a:r>
            <a:r>
              <a:rPr lang="en-US" b="0"/>
              <a:t>,</a:t>
            </a:r>
            <a:r>
              <a:rPr lang="en-US" b="1"/>
              <a:t> </a:t>
            </a:r>
            <a:r>
              <a:rPr lang="en-US" b="1" err="1"/>
              <a:t>th</a:t>
            </a:r>
            <a:r>
              <a:rPr lang="en-US" b="1"/>
              <a:t>-e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2.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9.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8.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7.sv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2.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3.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3.xml"/><Relationship Id="rId1" Type="http://schemas.openxmlformats.org/officeDocument/2006/relationships/tags" Target="../tags/tag17.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3.xml"/><Relationship Id="rId1" Type="http://schemas.openxmlformats.org/officeDocument/2006/relationships/tags" Target="../tags/tag18.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3.svg"/></Relationships>
</file>

<file path=ppt/slideLayouts/_rels/slideLayout9.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11" Type="http://schemas.openxmlformats.org/officeDocument/2006/relationships/image" Target="../media/image13.svg"/><Relationship Id="rId5" Type="http://schemas.openxmlformats.org/officeDocument/2006/relationships/image" Target="../media/image9.svg"/><Relationship Id="rId10" Type="http://schemas.openxmlformats.org/officeDocument/2006/relationships/image" Target="../media/image12.png"/><Relationship Id="rId4" Type="http://schemas.openxmlformats.org/officeDocument/2006/relationships/image" Target="../media/image8.png"/><Relationship Id="rId9" Type="http://schemas.openxmlformats.org/officeDocument/2006/relationships/image" Target="../media/image11.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8EFF3670-4BFD-9ADB-4500-5E31BEEC037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1029911"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77860"/>
            <a:ext cx="688952" cy="688952"/>
          </a:xfrm>
          <a:prstGeom prst="rect">
            <a:avLst/>
          </a:prstGeom>
        </p:spPr>
      </p:pic>
      <p:sp>
        <p:nvSpPr>
          <p:cNvPr id="2" name="Rounded Rectangle 10">
            <a:extLst>
              <a:ext uri="{FF2B5EF4-FFF2-40B4-BE49-F238E27FC236}">
                <a16:creationId xmlns:a16="http://schemas.microsoft.com/office/drawing/2014/main" id="{EB463A8C-F841-1615-00F8-2E52C452592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6F2B97B-58A7-22E7-D62E-97B38081D6C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5C353F96-B550-9DCC-E110-8C3FDDB7C6E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6783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ounded Rectangle 10">
            <a:extLst>
              <a:ext uri="{FF2B5EF4-FFF2-40B4-BE49-F238E27FC236}">
                <a16:creationId xmlns:a16="http://schemas.microsoft.com/office/drawing/2014/main" id="{B0675BFE-351C-E187-C863-254D9EB063E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4313D20-9658-5D2E-01B4-7F586B436DB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0" name="Rectangle: Rounded Corners 9">
            <a:extLst>
              <a:ext uri="{FF2B5EF4-FFF2-40B4-BE49-F238E27FC236}">
                <a16:creationId xmlns:a16="http://schemas.microsoft.com/office/drawing/2014/main" id="{F72B55D2-1C23-66B1-7DF5-87E49BCC526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3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9007335"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5" y="355818"/>
            <a:ext cx="612851" cy="612851"/>
          </a:xfrm>
          <a:prstGeom prst="rect">
            <a:avLst/>
          </a:prstGeom>
        </p:spPr>
      </p:pic>
      <p:sp>
        <p:nvSpPr>
          <p:cNvPr id="5" name="Rounded Rectangle 10">
            <a:extLst>
              <a:ext uri="{FF2B5EF4-FFF2-40B4-BE49-F238E27FC236}">
                <a16:creationId xmlns:a16="http://schemas.microsoft.com/office/drawing/2014/main" id="{B0675BFE-351C-E187-C863-254D9EB063E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24313D20-9658-5D2E-01B4-7F586B436DB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0" name="Rectangle: Rounded Corners 9">
            <a:extLst>
              <a:ext uri="{FF2B5EF4-FFF2-40B4-BE49-F238E27FC236}">
                <a16:creationId xmlns:a16="http://schemas.microsoft.com/office/drawing/2014/main" id="{F72B55D2-1C23-66B1-7DF5-87E49BCC526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11" name="Rounded Rectangle 2">
            <a:extLst>
              <a:ext uri="{FF2B5EF4-FFF2-40B4-BE49-F238E27FC236}">
                <a16:creationId xmlns:a16="http://schemas.microsoft.com/office/drawing/2014/main" id="{C6609D87-076D-C7C6-AF69-68F6A4C86A58}"/>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Graphic 12" descr="Pencil outline">
            <a:extLst>
              <a:ext uri="{FF2B5EF4-FFF2-40B4-BE49-F238E27FC236}">
                <a16:creationId xmlns:a16="http://schemas.microsoft.com/office/drawing/2014/main" id="{F872A04B-FCD6-A0C4-5E67-20B1D1614D97}"/>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222679" y="362244"/>
            <a:ext cx="490017" cy="490017"/>
          </a:xfrm>
          <a:prstGeom prst="rect">
            <a:avLst/>
          </a:prstGeom>
        </p:spPr>
      </p:pic>
      <p:sp>
        <p:nvSpPr>
          <p:cNvPr id="14" name="Rounded Rectangle 22">
            <a:extLst>
              <a:ext uri="{FF2B5EF4-FFF2-40B4-BE49-F238E27FC236}">
                <a16:creationId xmlns:a16="http://schemas.microsoft.com/office/drawing/2014/main" id="{9D2F8655-280C-6C28-2CAF-E976B2895FBC}"/>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5" name="Graphic 14" descr="Glasses outline">
            <a:extLst>
              <a:ext uri="{FF2B5EF4-FFF2-40B4-BE49-F238E27FC236}">
                <a16:creationId xmlns:a16="http://schemas.microsoft.com/office/drawing/2014/main" id="{3CB03B0A-EA4E-7B0E-327F-CAB433039C0B}"/>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159737" y="307816"/>
            <a:ext cx="638589" cy="638589"/>
          </a:xfrm>
          <a:prstGeom prst="rect">
            <a:avLst/>
          </a:prstGeom>
        </p:spPr>
      </p:pic>
    </p:spTree>
    <p:custDataLst>
      <p:tags r:id="rId1"/>
    </p:custDataLst>
    <p:extLst>
      <p:ext uri="{BB962C8B-B14F-4D97-AF65-F5344CB8AC3E}">
        <p14:creationId xmlns:p14="http://schemas.microsoft.com/office/powerpoint/2010/main" val="33746481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sp>
        <p:nvSpPr>
          <p:cNvPr id="2" name="Rectangle: Rounded Corners 1">
            <a:extLst>
              <a:ext uri="{FF2B5EF4-FFF2-40B4-BE49-F238E27FC236}">
                <a16:creationId xmlns:a16="http://schemas.microsoft.com/office/drawing/2014/main" id="{8F3CA214-9577-D71A-2908-54339225F6F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35D6280E-2132-F17A-1D3A-AE21D14D265E}"/>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D8A68FE2-5998-9748-2460-4BC1D018FC75}"/>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BF8CD936-25DD-F1F4-37F7-45333A143EDF}"/>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261268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3EB4290E-BF84-5559-8B8D-EB3F26497964}"/>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C1455CC2-7911-53BF-2BAC-F9E924B417B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6" name="Rectangle: Rounded Corners 5">
            <a:extLst>
              <a:ext uri="{FF2B5EF4-FFF2-40B4-BE49-F238E27FC236}">
                <a16:creationId xmlns:a16="http://schemas.microsoft.com/office/drawing/2014/main" id="{C4BE9CA1-8E55-9439-901E-A03A81D7F7C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71741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677B98FE-F247-058D-46AF-674B20F7A23E}"/>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D5CB0060-CE05-7863-819D-20CCBE81BC98}"/>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5D959A2B-B232-1FEB-4DF1-CF413AD2BEF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733E932B-76B4-EFF5-9D5A-423E11B5ECF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724166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 name="Rectangle: Rounded Corners 1">
            <a:extLst>
              <a:ext uri="{FF2B5EF4-FFF2-40B4-BE49-F238E27FC236}">
                <a16:creationId xmlns:a16="http://schemas.microsoft.com/office/drawing/2014/main" id="{E60DEDE3-6855-843E-9246-9C644849EB8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566587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10">
            <a:extLst>
              <a:ext uri="{FF2B5EF4-FFF2-40B4-BE49-F238E27FC236}">
                <a16:creationId xmlns:a16="http://schemas.microsoft.com/office/drawing/2014/main" id="{4C1E4F46-486D-C342-0803-F57122EE113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A95C9D41-697E-1000-3B19-76DF998F72B0}"/>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105A22E8-5189-FBF5-7E56-9ED51E9E258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ounded Rectangle 6">
            <a:extLst>
              <a:ext uri="{FF2B5EF4-FFF2-40B4-BE49-F238E27FC236}">
                <a16:creationId xmlns:a16="http://schemas.microsoft.com/office/drawing/2014/main" id="{E747A7C0-54EE-5FE0-D02B-8BB57FF0361A}"/>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9D424BD-E783-81BD-E41A-2BD5E70A4E06}"/>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4" name="Rectangle: Rounded Corners 3">
            <a:extLst>
              <a:ext uri="{FF2B5EF4-FFF2-40B4-BE49-F238E27FC236}">
                <a16:creationId xmlns:a16="http://schemas.microsoft.com/office/drawing/2014/main" id="{4F416F29-569E-784D-BF67-DF15A86FE5B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8302972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ounded Rectangle 10">
            <a:extLst>
              <a:ext uri="{FF2B5EF4-FFF2-40B4-BE49-F238E27FC236}">
                <a16:creationId xmlns:a16="http://schemas.microsoft.com/office/drawing/2014/main" id="{3DDD9FDD-D0CF-663A-8E8C-B8A9885DC3A0}"/>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3347A77E-445C-835A-6713-83167A50981F}"/>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671F54F3-D155-3851-4315-6B7936DCC0B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3</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2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4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48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2" name="Picture 1">
            <a:extLst>
              <a:ext uri="{FF2B5EF4-FFF2-40B4-BE49-F238E27FC236}">
                <a16:creationId xmlns:a16="http://schemas.microsoft.com/office/drawing/2014/main" id="{A2640816-8B6A-2B61-61F3-ED8D277BBE26}"/>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sp>
        <p:nvSpPr>
          <p:cNvPr id="7" name="TextBox 6">
            <a:extLst>
              <a:ext uri="{FF2B5EF4-FFF2-40B4-BE49-F238E27FC236}">
                <a16:creationId xmlns:a16="http://schemas.microsoft.com/office/drawing/2014/main" id="{CD70481B-B8C7-BB14-E5D0-184AEF0DA34F}"/>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10" name="Footer Placeholder 4">
            <a:extLst>
              <a:ext uri="{FF2B5EF4-FFF2-40B4-BE49-F238E27FC236}">
                <a16:creationId xmlns:a16="http://schemas.microsoft.com/office/drawing/2014/main" id="{ED2FE56E-EF66-555F-FB5C-9903B333866D}"/>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132598555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1031442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7444118A-62EB-8D10-B0FF-0A1A53CF6146}"/>
              </a:ext>
            </a:extLst>
          </p:cNvPr>
          <p:cNvPicPr>
            <a:picLocks noChangeAspect="1"/>
          </p:cNvPicPr>
          <p:nvPr userDrawn="1"/>
        </p:nvPicPr>
        <p:blipFill>
          <a:blip r:embed="rId6"/>
          <a:stretch>
            <a:fillRect/>
          </a:stretch>
        </p:blipFill>
        <p:spPr>
          <a:xfrm>
            <a:off x="10138579" y="319667"/>
            <a:ext cx="688908" cy="688908"/>
          </a:xfrm>
          <a:prstGeom prst="rect">
            <a:avLst/>
          </a:prstGeom>
        </p:spPr>
      </p:pic>
    </p:spTree>
    <p:custDataLst>
      <p:tags r:id="rId1"/>
    </p:custDataLst>
    <p:extLst>
      <p:ext uri="{BB962C8B-B14F-4D97-AF65-F5344CB8AC3E}">
        <p14:creationId xmlns:p14="http://schemas.microsoft.com/office/powerpoint/2010/main" val="1613826753"/>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34425"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58053" y="28241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46679" y="28469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Picture 14">
            <a:extLst>
              <a:ext uri="{FF2B5EF4-FFF2-40B4-BE49-F238E27FC236}">
                <a16:creationId xmlns:a16="http://schemas.microsoft.com/office/drawing/2014/main" id="{10425082-D536-9412-7B76-66E5BB0CCC9C}"/>
              </a:ext>
            </a:extLst>
          </p:cNvPr>
          <p:cNvPicPr>
            <a:picLocks noChangeAspect="1"/>
          </p:cNvPicPr>
          <p:nvPr userDrawn="1"/>
        </p:nvPicPr>
        <p:blipFill>
          <a:blip r:embed="rId10"/>
          <a:stretch>
            <a:fillRect/>
          </a:stretch>
        </p:blipFill>
        <p:spPr>
          <a:xfrm>
            <a:off x="9146414" y="239465"/>
            <a:ext cx="688908" cy="688908"/>
          </a:xfrm>
          <a:prstGeom prst="rect">
            <a:avLst/>
          </a:prstGeom>
        </p:spPr>
      </p:pic>
    </p:spTree>
    <p:custDataLst>
      <p:tags r:id="rId1"/>
    </p:custDataLst>
    <p:extLst>
      <p:ext uri="{BB962C8B-B14F-4D97-AF65-F5344CB8AC3E}">
        <p14:creationId xmlns:p14="http://schemas.microsoft.com/office/powerpoint/2010/main" val="37828319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262826149"/>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26265624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70437170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7797010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912D7F54-800E-90CE-0E0A-D38501C1247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311AAC9-D4C6-2C93-1BE8-CEF0F3D8DE7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C476C3A0-13BB-B6F8-D1D2-6FB6CFBA7FD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595209160"/>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809459454"/>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26458756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1083915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96305237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70861134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227859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81086019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31938860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6BB303-61A8-1C66-CE66-F833561C446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E3C07A87-76C7-A117-8ED1-31383A75F056}"/>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D8F8D60E-80A6-29DB-D51E-1CC548B49547}"/>
              </a:ext>
            </a:extLst>
          </p:cNvPr>
          <p:cNvSpPr>
            <a:spLocks noGrp="1"/>
          </p:cNvSpPr>
          <p:nvPr>
            <p:ph type="dt" sz="half" idx="10"/>
          </p:nvPr>
        </p:nvSpPr>
        <p:spPr/>
        <p:txBody>
          <a:bodyPr/>
          <a:lstStyle/>
          <a:p>
            <a:fld id="{B49F820A-5BDA-4317-8C04-0D548B005303}" type="datetimeFigureOut">
              <a:rPr lang="en-AU" smtClean="0"/>
              <a:t>6/02/2025</a:t>
            </a:fld>
            <a:endParaRPr lang="en-AU"/>
          </a:p>
        </p:txBody>
      </p:sp>
      <p:sp>
        <p:nvSpPr>
          <p:cNvPr id="5" name="Footer Placeholder 4">
            <a:extLst>
              <a:ext uri="{FF2B5EF4-FFF2-40B4-BE49-F238E27FC236}">
                <a16:creationId xmlns:a16="http://schemas.microsoft.com/office/drawing/2014/main" id="{925C73A4-4BF0-C2AA-1409-2733E8601D2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EE2055F-9911-FCE7-A410-F86C8112BB2D}"/>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423334098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A153ED0F-2D1D-FAE2-ADA0-8813382F7F5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6B3D5E3D-3F38-7051-5440-CA9D1981AB3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4D0D3997-698D-B845-55E9-6F7363C772E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88F54-3E9B-2190-A4E5-9A4F347158B0}"/>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AB8DE3B0-D7EF-DD49-9944-8915782895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E2813011-1C65-6122-CE04-89CB4FD8A3F7}"/>
              </a:ext>
            </a:extLst>
          </p:cNvPr>
          <p:cNvSpPr>
            <a:spLocks noGrp="1"/>
          </p:cNvSpPr>
          <p:nvPr>
            <p:ph type="dt" sz="half" idx="10"/>
          </p:nvPr>
        </p:nvSpPr>
        <p:spPr/>
        <p:txBody>
          <a:bodyPr/>
          <a:lstStyle/>
          <a:p>
            <a:fld id="{B49F820A-5BDA-4317-8C04-0D548B005303}" type="datetimeFigureOut">
              <a:rPr lang="en-AU" smtClean="0"/>
              <a:t>6/02/2025</a:t>
            </a:fld>
            <a:endParaRPr lang="en-AU"/>
          </a:p>
        </p:txBody>
      </p:sp>
      <p:sp>
        <p:nvSpPr>
          <p:cNvPr id="5" name="Footer Placeholder 4">
            <a:extLst>
              <a:ext uri="{FF2B5EF4-FFF2-40B4-BE49-F238E27FC236}">
                <a16:creationId xmlns:a16="http://schemas.microsoft.com/office/drawing/2014/main" id="{0315D9DA-D55F-B9BE-4B5B-5554724967AA}"/>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77EEFCB9-8F85-659A-6553-FE7B745868FE}"/>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2533406002"/>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569D6C-AA01-0043-F841-5EAC9BCAAB7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63F04966-A804-205D-EDDF-84EFE20D447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32BDABDC-9388-3A92-942B-E74338F00B2F}"/>
              </a:ext>
            </a:extLst>
          </p:cNvPr>
          <p:cNvSpPr>
            <a:spLocks noGrp="1"/>
          </p:cNvSpPr>
          <p:nvPr>
            <p:ph type="dt" sz="half" idx="10"/>
          </p:nvPr>
        </p:nvSpPr>
        <p:spPr/>
        <p:txBody>
          <a:bodyPr/>
          <a:lstStyle/>
          <a:p>
            <a:fld id="{B49F820A-5BDA-4317-8C04-0D548B005303}" type="datetimeFigureOut">
              <a:rPr lang="en-AU" smtClean="0"/>
              <a:t>6/02/2025</a:t>
            </a:fld>
            <a:endParaRPr lang="en-AU"/>
          </a:p>
        </p:txBody>
      </p:sp>
      <p:sp>
        <p:nvSpPr>
          <p:cNvPr id="5" name="Footer Placeholder 4">
            <a:extLst>
              <a:ext uri="{FF2B5EF4-FFF2-40B4-BE49-F238E27FC236}">
                <a16:creationId xmlns:a16="http://schemas.microsoft.com/office/drawing/2014/main" id="{10CFAE5A-3067-8449-BB07-FE179B85EBE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49FBF779-168B-8208-3490-A0675FA0FFB7}"/>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238555125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91944E-D2D1-72A8-0C72-7A79115DFE8B}"/>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0980AD19-B2E1-8CF5-6DC4-59AA892019B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AB48F786-AA22-CDFB-7782-3BF0F2F41052}"/>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145684F2-D452-554A-5D93-D9A54A7218AB}"/>
              </a:ext>
            </a:extLst>
          </p:cNvPr>
          <p:cNvSpPr>
            <a:spLocks noGrp="1"/>
          </p:cNvSpPr>
          <p:nvPr>
            <p:ph type="dt" sz="half" idx="10"/>
          </p:nvPr>
        </p:nvSpPr>
        <p:spPr/>
        <p:txBody>
          <a:bodyPr/>
          <a:lstStyle/>
          <a:p>
            <a:fld id="{B49F820A-5BDA-4317-8C04-0D548B005303}" type="datetimeFigureOut">
              <a:rPr lang="en-AU" smtClean="0"/>
              <a:t>6/02/2025</a:t>
            </a:fld>
            <a:endParaRPr lang="en-AU"/>
          </a:p>
        </p:txBody>
      </p:sp>
      <p:sp>
        <p:nvSpPr>
          <p:cNvPr id="6" name="Footer Placeholder 5">
            <a:extLst>
              <a:ext uri="{FF2B5EF4-FFF2-40B4-BE49-F238E27FC236}">
                <a16:creationId xmlns:a16="http://schemas.microsoft.com/office/drawing/2014/main" id="{4A0A3B39-B2A1-C3B9-DB08-E1D5F30B4903}"/>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149F7CC2-32B4-CA65-80B7-82A67CDA7D78}"/>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1371994091"/>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1D04F-7FA4-A352-0DC9-EED685FECE5C}"/>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D08D0DEE-0E89-C6C6-C98F-EC987195C3F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CFECB21-DB71-178A-10F2-8570FC3EC79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6EEB3BAE-7C36-939C-504F-939D619155D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B058B1E-D0E4-A86E-B3D7-F62023FA260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BE8F8A05-E435-6F24-3EF7-3EED167E22FC}"/>
              </a:ext>
            </a:extLst>
          </p:cNvPr>
          <p:cNvSpPr>
            <a:spLocks noGrp="1"/>
          </p:cNvSpPr>
          <p:nvPr>
            <p:ph type="dt" sz="half" idx="10"/>
          </p:nvPr>
        </p:nvSpPr>
        <p:spPr/>
        <p:txBody>
          <a:bodyPr/>
          <a:lstStyle/>
          <a:p>
            <a:fld id="{B49F820A-5BDA-4317-8C04-0D548B005303}" type="datetimeFigureOut">
              <a:rPr lang="en-AU" smtClean="0"/>
              <a:t>6/02/2025</a:t>
            </a:fld>
            <a:endParaRPr lang="en-AU"/>
          </a:p>
        </p:txBody>
      </p:sp>
      <p:sp>
        <p:nvSpPr>
          <p:cNvPr id="8" name="Footer Placeholder 7">
            <a:extLst>
              <a:ext uri="{FF2B5EF4-FFF2-40B4-BE49-F238E27FC236}">
                <a16:creationId xmlns:a16="http://schemas.microsoft.com/office/drawing/2014/main" id="{6E762DDD-CE42-1538-29CF-985BC9E393EE}"/>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CFFCA431-2E1E-1959-2A1F-761187AE597A}"/>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340401614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041F4D-72DE-5C7A-366F-3C031669F131}"/>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994987CA-F02E-0BE5-2EA7-BC3DC84BAE18}"/>
              </a:ext>
            </a:extLst>
          </p:cNvPr>
          <p:cNvSpPr>
            <a:spLocks noGrp="1"/>
          </p:cNvSpPr>
          <p:nvPr>
            <p:ph type="dt" sz="half" idx="10"/>
          </p:nvPr>
        </p:nvSpPr>
        <p:spPr/>
        <p:txBody>
          <a:bodyPr/>
          <a:lstStyle/>
          <a:p>
            <a:fld id="{B49F820A-5BDA-4317-8C04-0D548B005303}" type="datetimeFigureOut">
              <a:rPr lang="en-AU" smtClean="0"/>
              <a:t>6/02/2025</a:t>
            </a:fld>
            <a:endParaRPr lang="en-AU"/>
          </a:p>
        </p:txBody>
      </p:sp>
      <p:sp>
        <p:nvSpPr>
          <p:cNvPr id="4" name="Footer Placeholder 3">
            <a:extLst>
              <a:ext uri="{FF2B5EF4-FFF2-40B4-BE49-F238E27FC236}">
                <a16:creationId xmlns:a16="http://schemas.microsoft.com/office/drawing/2014/main" id="{1FF76C16-B3E2-AA44-1E5A-828C7A0B98A7}"/>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D89411C6-3664-41C4-8A32-30373FF60C78}"/>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34023463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4156820-2154-A570-E863-498AE07036E9}"/>
              </a:ext>
            </a:extLst>
          </p:cNvPr>
          <p:cNvSpPr>
            <a:spLocks noGrp="1"/>
          </p:cNvSpPr>
          <p:nvPr>
            <p:ph type="dt" sz="half" idx="10"/>
          </p:nvPr>
        </p:nvSpPr>
        <p:spPr/>
        <p:txBody>
          <a:bodyPr/>
          <a:lstStyle/>
          <a:p>
            <a:fld id="{B49F820A-5BDA-4317-8C04-0D548B005303}" type="datetimeFigureOut">
              <a:rPr lang="en-AU" smtClean="0"/>
              <a:t>6/02/2025</a:t>
            </a:fld>
            <a:endParaRPr lang="en-AU"/>
          </a:p>
        </p:txBody>
      </p:sp>
      <p:sp>
        <p:nvSpPr>
          <p:cNvPr id="3" name="Footer Placeholder 2">
            <a:extLst>
              <a:ext uri="{FF2B5EF4-FFF2-40B4-BE49-F238E27FC236}">
                <a16:creationId xmlns:a16="http://schemas.microsoft.com/office/drawing/2014/main" id="{FE310199-AF74-6068-81C4-C2940DF347E3}"/>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B2A8122F-D23E-A64B-96DF-D43DBE014DB6}"/>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3554053528"/>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BC5F59-765C-D7AF-F784-51E7947186F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1C9D9C5B-A523-4608-3DA8-86F51C02114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9C3286E8-4F37-5E35-1FA5-E3A1340C664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38CC517-387E-199D-86B4-EA7276910139}"/>
              </a:ext>
            </a:extLst>
          </p:cNvPr>
          <p:cNvSpPr>
            <a:spLocks noGrp="1"/>
          </p:cNvSpPr>
          <p:nvPr>
            <p:ph type="dt" sz="half" idx="10"/>
          </p:nvPr>
        </p:nvSpPr>
        <p:spPr/>
        <p:txBody>
          <a:bodyPr/>
          <a:lstStyle/>
          <a:p>
            <a:fld id="{B49F820A-5BDA-4317-8C04-0D548B005303}" type="datetimeFigureOut">
              <a:rPr lang="en-AU" smtClean="0"/>
              <a:t>6/02/2025</a:t>
            </a:fld>
            <a:endParaRPr lang="en-AU"/>
          </a:p>
        </p:txBody>
      </p:sp>
      <p:sp>
        <p:nvSpPr>
          <p:cNvPr id="6" name="Footer Placeholder 5">
            <a:extLst>
              <a:ext uri="{FF2B5EF4-FFF2-40B4-BE49-F238E27FC236}">
                <a16:creationId xmlns:a16="http://schemas.microsoft.com/office/drawing/2014/main" id="{C0B65180-BE46-D462-5A09-821318B99B38}"/>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6C941F58-13DF-C586-BD71-642B1D0F0AA1}"/>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1644318606"/>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2668D4-5E45-106D-D308-D6617885C50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D4AA9E1B-1990-1EB5-D4FA-C0090C594FC5}"/>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85CB9D69-6E46-40A9-6622-6A8F49CCD01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BAA926-0B2E-FD10-3FCF-90C4228CB7B5}"/>
              </a:ext>
            </a:extLst>
          </p:cNvPr>
          <p:cNvSpPr>
            <a:spLocks noGrp="1"/>
          </p:cNvSpPr>
          <p:nvPr>
            <p:ph type="dt" sz="half" idx="10"/>
          </p:nvPr>
        </p:nvSpPr>
        <p:spPr/>
        <p:txBody>
          <a:bodyPr/>
          <a:lstStyle/>
          <a:p>
            <a:fld id="{B49F820A-5BDA-4317-8C04-0D548B005303}" type="datetimeFigureOut">
              <a:rPr lang="en-AU" smtClean="0"/>
              <a:t>6/02/2025</a:t>
            </a:fld>
            <a:endParaRPr lang="en-AU"/>
          </a:p>
        </p:txBody>
      </p:sp>
      <p:sp>
        <p:nvSpPr>
          <p:cNvPr id="6" name="Footer Placeholder 5">
            <a:extLst>
              <a:ext uri="{FF2B5EF4-FFF2-40B4-BE49-F238E27FC236}">
                <a16:creationId xmlns:a16="http://schemas.microsoft.com/office/drawing/2014/main" id="{54D6FCFF-7756-55EB-FAEE-A9A6F3F52DB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0901EC99-088C-000C-5893-2EC5133CDE13}"/>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3272105867"/>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643102-4395-CD95-A8C2-0A62CDDF914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83240379-1EDD-0763-81EA-84B3872D0ED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AF43628-40E3-ED94-242F-3313459C348B}"/>
              </a:ext>
            </a:extLst>
          </p:cNvPr>
          <p:cNvSpPr>
            <a:spLocks noGrp="1"/>
          </p:cNvSpPr>
          <p:nvPr>
            <p:ph type="dt" sz="half" idx="10"/>
          </p:nvPr>
        </p:nvSpPr>
        <p:spPr/>
        <p:txBody>
          <a:bodyPr/>
          <a:lstStyle/>
          <a:p>
            <a:fld id="{B49F820A-5BDA-4317-8C04-0D548B005303}" type="datetimeFigureOut">
              <a:rPr lang="en-AU" smtClean="0"/>
              <a:t>6/02/2025</a:t>
            </a:fld>
            <a:endParaRPr lang="en-AU"/>
          </a:p>
        </p:txBody>
      </p:sp>
      <p:sp>
        <p:nvSpPr>
          <p:cNvPr id="5" name="Footer Placeholder 4">
            <a:extLst>
              <a:ext uri="{FF2B5EF4-FFF2-40B4-BE49-F238E27FC236}">
                <a16:creationId xmlns:a16="http://schemas.microsoft.com/office/drawing/2014/main" id="{C61A8C0B-A013-B929-A713-1664B8F3A5FF}"/>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96B296EF-3FF3-21CF-AA41-D338CFDC04F1}"/>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3840572112"/>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C273FAE0-BA66-9AB2-C79C-DECD67B4037B}"/>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31F96884-9BA6-4D56-788F-26475E5FACC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B6EF22DD-0F06-B917-92B6-645CB0335882}"/>
              </a:ext>
            </a:extLst>
          </p:cNvPr>
          <p:cNvSpPr>
            <a:spLocks noGrp="1"/>
          </p:cNvSpPr>
          <p:nvPr>
            <p:ph type="dt" sz="half" idx="10"/>
          </p:nvPr>
        </p:nvSpPr>
        <p:spPr/>
        <p:txBody>
          <a:bodyPr/>
          <a:lstStyle/>
          <a:p>
            <a:fld id="{B49F820A-5BDA-4317-8C04-0D548B005303}" type="datetimeFigureOut">
              <a:rPr lang="en-AU" smtClean="0"/>
              <a:t>6/02/2025</a:t>
            </a:fld>
            <a:endParaRPr lang="en-AU"/>
          </a:p>
        </p:txBody>
      </p:sp>
      <p:sp>
        <p:nvSpPr>
          <p:cNvPr id="5" name="Footer Placeholder 4">
            <a:extLst>
              <a:ext uri="{FF2B5EF4-FFF2-40B4-BE49-F238E27FC236}">
                <a16:creationId xmlns:a16="http://schemas.microsoft.com/office/drawing/2014/main" id="{DF770CAD-5DDF-88F0-9641-A5AE5DE82832}"/>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E8216913-6E48-BEEA-FBB5-B1D5D6BC7473}"/>
              </a:ext>
            </a:extLst>
          </p:cNvPr>
          <p:cNvSpPr>
            <a:spLocks noGrp="1"/>
          </p:cNvSpPr>
          <p:nvPr>
            <p:ph type="sldNum" sz="quarter" idx="12"/>
          </p:nvPr>
        </p:nvSpPr>
        <p:spPr/>
        <p:txBody>
          <a:bodyPr/>
          <a:lstStyle/>
          <a:p>
            <a:fld id="{73D1C47F-C765-4B80-8FCF-A0BDB63B3F9B}" type="slidenum">
              <a:rPr lang="en-AU" smtClean="0"/>
              <a:t>‹#›</a:t>
            </a:fld>
            <a:endParaRPr lang="en-AU"/>
          </a:p>
        </p:txBody>
      </p:sp>
    </p:spTree>
    <p:extLst>
      <p:ext uri="{BB962C8B-B14F-4D97-AF65-F5344CB8AC3E}">
        <p14:creationId xmlns:p14="http://schemas.microsoft.com/office/powerpoint/2010/main" val="1030759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78054933-DF19-D4F1-79DE-F3D6EE7728F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9FAB97BC-41CC-744C-5CD5-632FE83BE891}"/>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7383BE0A-3FCA-065F-B7A4-1103640A523D}"/>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162700511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16935394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ounded Rectangle 10">
            <a:extLst>
              <a:ext uri="{FF2B5EF4-FFF2-40B4-BE49-F238E27FC236}">
                <a16:creationId xmlns:a16="http://schemas.microsoft.com/office/drawing/2014/main" id="{E20966FA-035E-AD52-15D0-4DECA1D7AA0A}"/>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3A45976-EE42-46D9-52A4-EEB8966F88C2}"/>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ACDDCF62-9651-E95C-2235-668D2AFECD26}"/>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1029911"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15910"/>
            <a:ext cx="612851" cy="612851"/>
          </a:xfrm>
          <a:prstGeom prst="rect">
            <a:avLst/>
          </a:prstGeom>
        </p:spPr>
      </p:pic>
      <p:sp>
        <p:nvSpPr>
          <p:cNvPr id="2" name="Rounded Rectangle 10">
            <a:extLst>
              <a:ext uri="{FF2B5EF4-FFF2-40B4-BE49-F238E27FC236}">
                <a16:creationId xmlns:a16="http://schemas.microsoft.com/office/drawing/2014/main" id="{CFFF2C0D-7A32-8685-D297-47E1200CD6F6}"/>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13532485-7EBB-7660-03B1-7D05A1D1EBA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A5240F1E-B775-95C9-BEE1-2E7B4CAC357E}"/>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I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6" name="Graphic 35" descr="Teacher outline">
            <a:extLst>
              <a:ext uri="{FF2B5EF4-FFF2-40B4-BE49-F238E27FC236}">
                <a16:creationId xmlns:a16="http://schemas.microsoft.com/office/drawing/2014/main" id="{887B9D83-6585-1C4E-962F-EB916B9F2BE6}"/>
              </a:ext>
            </a:extLst>
          </p:cNvPr>
          <p:cNvPicPr>
            <a:picLocks noChangeAspect="1"/>
          </p:cNvPicPr>
          <p:nvPr userDrawn="1"/>
        </p:nvPicPr>
        <p:blipFill>
          <a:blip r:embed="rId8">
            <a:extLst>
              <a:ext uri="{96DAC541-7B7A-43D3-8B79-37D633B846F1}">
                <asvg:svgBlip xmlns:asvg="http://schemas.microsoft.com/office/drawing/2016/SVG/main" r:embed="rId9"/>
              </a:ext>
            </a:extLst>
          </a:blip>
          <a:stretch>
            <a:fillRect/>
          </a:stretch>
        </p:blipFill>
        <p:spPr>
          <a:xfrm>
            <a:off x="9140120" y="248271"/>
            <a:ext cx="688952" cy="688952"/>
          </a:xfrm>
          <a:prstGeom prst="rect">
            <a:avLst/>
          </a:prstGeom>
        </p:spPr>
      </p:pic>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F8F7FC65-0DD6-68EC-080E-0020102EC94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9EC70A1-5D72-3084-A98E-2550161297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5" name="Rectangle: Rounded Corners 4">
            <a:extLst>
              <a:ext uri="{FF2B5EF4-FFF2-40B4-BE49-F238E27FC236}">
                <a16:creationId xmlns:a16="http://schemas.microsoft.com/office/drawing/2014/main" id="{E6C6D030-C127-7480-CA39-FE3D5C3A7D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9301162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We do + pen + chin it BLANK 8:1">
    <p:spTree>
      <p:nvGrpSpPr>
        <p:cNvPr id="1" name=""/>
        <p:cNvGrpSpPr/>
        <p:nvPr/>
      </p:nvGrpSpPr>
      <p:grpSpPr>
        <a:xfrm>
          <a:off x="0" y="0"/>
          <a:ext cx="0" cy="0"/>
          <a:chOff x="0" y="0"/>
          <a:chExt cx="0" cy="0"/>
        </a:xfrm>
      </p:grpSpPr>
      <p:sp>
        <p:nvSpPr>
          <p:cNvPr id="23" name="Rounded Rectangle 22">
            <a:extLst>
              <a:ext uri="{FF2B5EF4-FFF2-40B4-BE49-F238E27FC236}">
                <a16:creationId xmlns:a16="http://schemas.microsoft.com/office/drawing/2014/main" id="{2F347C17-DBEF-A246-A9F8-84B20EF6B3DE}"/>
              </a:ext>
            </a:extLst>
          </p:cNvPr>
          <p:cNvSpPr/>
          <p:nvPr userDrawn="1"/>
        </p:nvSpPr>
        <p:spPr>
          <a:xfrm>
            <a:off x="10021259"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14609" y="369234"/>
            <a:ext cx="490017" cy="490017"/>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F8F7FC65-0DD6-68EC-080E-0020102EC94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F9EC70A1-5D72-3084-A98E-25501612976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E6C6D030-C127-7480-CA39-FE3D5C3A7D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6" name="Graphic 5" descr="Classroom outline">
            <a:extLst>
              <a:ext uri="{FF2B5EF4-FFF2-40B4-BE49-F238E27FC236}">
                <a16:creationId xmlns:a16="http://schemas.microsoft.com/office/drawing/2014/main" id="{42526A25-F35C-3741-7A48-380E1A4B4CCF}"/>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9198736" y="315910"/>
            <a:ext cx="612851" cy="612851"/>
          </a:xfrm>
          <a:prstGeom prst="rect">
            <a:avLst/>
          </a:prstGeom>
        </p:spPr>
      </p:pic>
      <p:grpSp>
        <p:nvGrpSpPr>
          <p:cNvPr id="8" name="Group 7">
            <a:extLst>
              <a:ext uri="{FF2B5EF4-FFF2-40B4-BE49-F238E27FC236}">
                <a16:creationId xmlns:a16="http://schemas.microsoft.com/office/drawing/2014/main" id="{1C49B260-14DA-FF9A-D1C6-E659E039B291}"/>
              </a:ext>
            </a:extLst>
          </p:cNvPr>
          <p:cNvGrpSpPr/>
          <p:nvPr userDrawn="1"/>
        </p:nvGrpSpPr>
        <p:grpSpPr>
          <a:xfrm>
            <a:off x="11184229" y="284693"/>
            <a:ext cx="564546" cy="659100"/>
            <a:chOff x="1733006" y="4059633"/>
            <a:chExt cx="914400" cy="1126270"/>
          </a:xfrm>
          <a:solidFill>
            <a:srgbClr val="0E1F42"/>
          </a:solidFill>
        </p:grpSpPr>
        <p:pic>
          <p:nvPicPr>
            <p:cNvPr id="9" name="Graphic 8" descr="School boy outline">
              <a:extLst>
                <a:ext uri="{FF2B5EF4-FFF2-40B4-BE49-F238E27FC236}">
                  <a16:creationId xmlns:a16="http://schemas.microsoft.com/office/drawing/2014/main" id="{58CE95B9-8114-625E-E49E-9F92CD78B10A}"/>
                </a:ext>
              </a:extLst>
            </p:cNvPr>
            <p:cNvPicPr>
              <a:picLocks noChangeAspect="1"/>
            </p:cNvPicPr>
            <p:nvPr/>
          </p:nvPicPr>
          <p:blipFill rotWithShape="1">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b="24762"/>
            <a:stretch/>
          </p:blipFill>
          <p:spPr>
            <a:xfrm>
              <a:off x="1733006" y="4059633"/>
              <a:ext cx="914400" cy="687976"/>
            </a:xfrm>
            <a:prstGeom prst="rect">
              <a:avLst/>
            </a:prstGeom>
          </p:spPr>
        </p:pic>
        <p:pic>
          <p:nvPicPr>
            <p:cNvPr id="10" name="Graphic 9" descr="Blackboard with solid fill">
              <a:extLst>
                <a:ext uri="{FF2B5EF4-FFF2-40B4-BE49-F238E27FC236}">
                  <a16:creationId xmlns:a16="http://schemas.microsoft.com/office/drawing/2014/main" id="{98D96995-5B16-D449-05CD-6DF05AB8BABB}"/>
                </a:ext>
              </a:extLst>
            </p:cNvPr>
            <p:cNvPicPr>
              <a:picLocks noChangeAspect="1"/>
            </p:cNvPicPr>
            <p:nvPr/>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852748" y="4497925"/>
              <a:ext cx="687978" cy="687978"/>
            </a:xfrm>
            <a:prstGeom prst="rect">
              <a:avLst/>
            </a:prstGeom>
          </p:spPr>
        </p:pic>
      </p:grpSp>
    </p:spTree>
    <p:custDataLst>
      <p:tags r:id="rId1"/>
    </p:custDataLst>
    <p:extLst>
      <p:ext uri="{BB962C8B-B14F-4D97-AF65-F5344CB8AC3E}">
        <p14:creationId xmlns:p14="http://schemas.microsoft.com/office/powerpoint/2010/main" val="17221870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4.xml"/><Relationship Id="rId13" Type="http://schemas.openxmlformats.org/officeDocument/2006/relationships/theme" Target="../theme/theme2.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slideLayout" Target="../slideLayouts/slideLayout38.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slideLayout" Target="../slideLayouts/slideLayout51.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slideLayout" Target="../slideLayouts/slideLayout50.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 id="2147483782" r:id="rId9"/>
    <p:sldLayoutId id="2147483715" r:id="rId10"/>
    <p:sldLayoutId id="2147483776" r:id="rId11"/>
    <p:sldLayoutId id="2147483781" r:id="rId12"/>
    <p:sldLayoutId id="2147483777" r:id="rId13"/>
    <p:sldLayoutId id="2147483778" r:id="rId14"/>
    <p:sldLayoutId id="2147483779" r:id="rId15"/>
    <p:sldLayoutId id="2147483780" r:id="rId16"/>
    <p:sldLayoutId id="2147483696" r:id="rId17"/>
    <p:sldLayoutId id="2147483690" r:id="rId18"/>
    <p:sldLayoutId id="2147483699" r:id="rId19"/>
    <p:sldLayoutId id="2147483692" r:id="rId20"/>
    <p:sldLayoutId id="2147483743" r:id="rId21"/>
    <p:sldLayoutId id="2147483783" r:id="rId22"/>
    <p:sldLayoutId id="2147483784" r:id="rId23"/>
    <p:sldLayoutId id="2147483785" r:id="rId24"/>
    <p:sldLayoutId id="2147483786" r:id="rId25"/>
    <p:sldLayoutId id="2147483788" r:id="rId26"/>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521031397"/>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7FD7E8FB-6D76-4118-0D3F-C292A30D8C0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29AC0230-2EB8-AB59-C2B7-0096C16FB88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5FFB153E-CD09-C2AE-2243-BC21CA9E289D}"/>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B49F820A-5BDA-4317-8C04-0D548B005303}" type="datetimeFigureOut">
              <a:rPr lang="en-AU" smtClean="0"/>
              <a:t>6/02/2025</a:t>
            </a:fld>
            <a:endParaRPr lang="en-AU"/>
          </a:p>
        </p:txBody>
      </p:sp>
      <p:sp>
        <p:nvSpPr>
          <p:cNvPr id="5" name="Footer Placeholder 4">
            <a:extLst>
              <a:ext uri="{FF2B5EF4-FFF2-40B4-BE49-F238E27FC236}">
                <a16:creationId xmlns:a16="http://schemas.microsoft.com/office/drawing/2014/main" id="{D4C98ED2-7E64-D7DB-EA4E-F2F200932C7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E813402B-DA4F-6069-A540-A4EF23E7E46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3D1C47F-C765-4B80-8FCF-A0BDB63B3F9B}" type="slidenum">
              <a:rPr lang="en-AU" smtClean="0"/>
              <a:t>‹#›</a:t>
            </a:fld>
            <a:endParaRPr lang="en-AU"/>
          </a:p>
        </p:txBody>
      </p:sp>
    </p:spTree>
    <p:extLst>
      <p:ext uri="{BB962C8B-B14F-4D97-AF65-F5344CB8AC3E}">
        <p14:creationId xmlns:p14="http://schemas.microsoft.com/office/powerpoint/2010/main" val="3512213899"/>
      </p:ext>
    </p:extLst>
  </p:cSld>
  <p:clrMap bg1="lt1" tx1="dk1" bg2="lt2" tx2="dk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 id="2147483816" r:id="rId12"/>
    <p:sldLayoutId id="2147483817"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8.xml"/></Relationships>
</file>

<file path=ppt/slides/_rels/slide12.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4.png"/><Relationship Id="rId2" Type="http://schemas.openxmlformats.org/officeDocument/2006/relationships/notesSlide" Target="../notesSlides/notesSlide12.xml"/><Relationship Id="rId1" Type="http://schemas.openxmlformats.org/officeDocument/2006/relationships/slideLayout" Target="../slideLayouts/slideLayout50.xml"/><Relationship Id="rId6" Type="http://schemas.openxmlformats.org/officeDocument/2006/relationships/image" Target="../media/image43.png"/><Relationship Id="rId5" Type="http://schemas.openxmlformats.org/officeDocument/2006/relationships/image" Target="../media/image42.png"/><Relationship Id="rId4" Type="http://schemas.openxmlformats.org/officeDocument/2006/relationships/image" Target="../media/image41.svg"/></Relationships>
</file>

<file path=ppt/slides/_rels/slide13.xml.rels><?xml version="1.0" encoding="UTF-8" standalone="yes"?>
<Relationships xmlns="http://schemas.openxmlformats.org/package/2006/relationships"><Relationship Id="rId3" Type="http://schemas.openxmlformats.org/officeDocument/2006/relationships/image" Target="../media/image40.png"/><Relationship Id="rId7" Type="http://schemas.openxmlformats.org/officeDocument/2006/relationships/image" Target="../media/image47.png"/><Relationship Id="rId2" Type="http://schemas.openxmlformats.org/officeDocument/2006/relationships/notesSlide" Target="../notesSlides/notesSlide13.xml"/><Relationship Id="rId1" Type="http://schemas.openxmlformats.org/officeDocument/2006/relationships/slideLayout" Target="../slideLayouts/slideLayout51.xml"/><Relationship Id="rId6" Type="http://schemas.openxmlformats.org/officeDocument/2006/relationships/image" Target="../media/image46.png"/><Relationship Id="rId5" Type="http://schemas.openxmlformats.org/officeDocument/2006/relationships/image" Target="../media/image45.png"/><Relationship Id="rId4" Type="http://schemas.openxmlformats.org/officeDocument/2006/relationships/image" Target="../media/image41.sv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9.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20.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2.xml"/><Relationship Id="rId6" Type="http://schemas.openxmlformats.org/officeDocument/2006/relationships/image" Target="../media/image30.png"/><Relationship Id="rId5" Type="http://schemas.openxmlformats.org/officeDocument/2006/relationships/image" Target="../media/image49.png"/><Relationship Id="rId4" Type="http://schemas.openxmlformats.org/officeDocument/2006/relationships/image" Target="../media/image48.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3.xml"/><Relationship Id="rId6" Type="http://schemas.openxmlformats.org/officeDocument/2006/relationships/image" Target="../media/image52.png"/><Relationship Id="rId5" Type="http://schemas.openxmlformats.org/officeDocument/2006/relationships/image" Target="../media/image51.png"/><Relationship Id="rId4" Type="http://schemas.openxmlformats.org/officeDocument/2006/relationships/image" Target="../media/image50.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6.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6.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9.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30.xml"/><Relationship Id="rId4" Type="http://schemas.openxmlformats.org/officeDocument/2006/relationships/image" Target="../media/image5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1.xml"/><Relationship Id="rId5" Type="http://schemas.openxmlformats.org/officeDocument/2006/relationships/image" Target="../media/image53.png"/><Relationship Id="rId4" Type="http://schemas.openxmlformats.org/officeDocument/2006/relationships/image" Target="../media/image54.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2.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9.xml"/><Relationship Id="rId1" Type="http://schemas.openxmlformats.org/officeDocument/2006/relationships/tags" Target="../tags/tag33.xml"/><Relationship Id="rId4" Type="http://schemas.openxmlformats.org/officeDocument/2006/relationships/image" Target="../media/image56.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9.xml"/><Relationship Id="rId1" Type="http://schemas.openxmlformats.org/officeDocument/2006/relationships/tags" Target="../tags/tag34.xml"/><Relationship Id="rId5" Type="http://schemas.openxmlformats.org/officeDocument/2006/relationships/image" Target="../media/image57.png"/><Relationship Id="rId4" Type="http://schemas.openxmlformats.org/officeDocument/2006/relationships/image" Target="../media/image56.png"/></Relationships>
</file>

<file path=ppt/slides/_rels/slide3.xml.rels><?xml version="1.0" encoding="UTF-8" standalone="yes"?>
<Relationships xmlns="http://schemas.openxmlformats.org/package/2006/relationships"><Relationship Id="rId8" Type="http://schemas.openxmlformats.org/officeDocument/2006/relationships/image" Target="../media/image34.png"/><Relationship Id="rId3" Type="http://schemas.openxmlformats.org/officeDocument/2006/relationships/image" Target="../media/image29.png"/><Relationship Id="rId7"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9.xml"/><Relationship Id="rId1" Type="http://schemas.openxmlformats.org/officeDocument/2006/relationships/tags" Target="../tags/tag35.xml"/><Relationship Id="rId6" Type="http://schemas.openxmlformats.org/officeDocument/2006/relationships/image" Target="../media/image58.png"/><Relationship Id="rId5" Type="http://schemas.openxmlformats.org/officeDocument/2006/relationships/image" Target="../media/image57.png"/><Relationship Id="rId4" Type="http://schemas.openxmlformats.org/officeDocument/2006/relationships/image" Target="../media/image56.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8.xml"/><Relationship Id="rId1" Type="http://schemas.openxmlformats.org/officeDocument/2006/relationships/tags" Target="../tags/tag36.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2.xml"/><Relationship Id="rId1" Type="http://schemas.openxmlformats.org/officeDocument/2006/relationships/tags" Target="../tags/tag37.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4.xml"/><Relationship Id="rId1" Type="http://schemas.openxmlformats.org/officeDocument/2006/relationships/tags" Target="../tags/tag38.xml"/></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9.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xml"/><Relationship Id="rId1" Type="http://schemas.openxmlformats.org/officeDocument/2006/relationships/tags" Target="../tags/tag40.xml"/><Relationship Id="rId5" Type="http://schemas.openxmlformats.org/officeDocument/2006/relationships/image" Target="../media/image36.svg"/><Relationship Id="rId4" Type="http://schemas.openxmlformats.org/officeDocument/2006/relationships/image" Target="../media/image35.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41.xml"/><Relationship Id="rId5" Type="http://schemas.openxmlformats.org/officeDocument/2006/relationships/image" Target="../media/image36.svg"/><Relationship Id="rId4" Type="http://schemas.openxmlformats.org/officeDocument/2006/relationships/image" Target="../media/image35.png"/></Relationships>
</file>

<file path=ppt/slides/_rels/slide37.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7.xml"/><Relationship Id="rId7" Type="http://schemas.openxmlformats.org/officeDocument/2006/relationships/image" Target="../media/image7.svg"/><Relationship Id="rId12" Type="http://schemas.openxmlformats.org/officeDocument/2006/relationships/image" Target="../media/image61.png"/><Relationship Id="rId2" Type="http://schemas.openxmlformats.org/officeDocument/2006/relationships/slideLayout" Target="../slideLayouts/slideLayout13.xml"/><Relationship Id="rId1" Type="http://schemas.openxmlformats.org/officeDocument/2006/relationships/tags" Target="../tags/tag42.xml"/><Relationship Id="rId6" Type="http://schemas.openxmlformats.org/officeDocument/2006/relationships/image" Target="../media/image6.png"/><Relationship Id="rId11" Type="http://schemas.openxmlformats.org/officeDocument/2006/relationships/image" Target="../media/image55.png"/><Relationship Id="rId5" Type="http://schemas.openxmlformats.org/officeDocument/2006/relationships/image" Target="../media/image60.svg"/><Relationship Id="rId10" Type="http://schemas.openxmlformats.org/officeDocument/2006/relationships/image" Target="../media/image53.png"/><Relationship Id="rId4" Type="http://schemas.openxmlformats.org/officeDocument/2006/relationships/image" Target="../media/image59.png"/><Relationship Id="rId9" Type="http://schemas.openxmlformats.org/officeDocument/2006/relationships/image" Target="../media/image9.svg"/></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4.xml"/><Relationship Id="rId1" Type="http://schemas.openxmlformats.org/officeDocument/2006/relationships/tags" Target="../tags/tag43.xml"/><Relationship Id="rId4" Type="http://schemas.openxmlformats.org/officeDocument/2006/relationships/image" Target="../media/image62.pn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9.xml"/><Relationship Id="rId7" Type="http://schemas.openxmlformats.org/officeDocument/2006/relationships/image" Target="../media/image66.svg"/><Relationship Id="rId2" Type="http://schemas.openxmlformats.org/officeDocument/2006/relationships/slideLayout" Target="../slideLayouts/slideLayout15.xml"/><Relationship Id="rId1" Type="http://schemas.openxmlformats.org/officeDocument/2006/relationships/tags" Target="../tags/tag44.xml"/><Relationship Id="rId6" Type="http://schemas.openxmlformats.org/officeDocument/2006/relationships/image" Target="../media/image65.png"/><Relationship Id="rId5" Type="http://schemas.openxmlformats.org/officeDocument/2006/relationships/image" Target="../media/image64.svg"/><Relationship Id="rId4" Type="http://schemas.openxmlformats.org/officeDocument/2006/relationships/image" Target="../media/image63.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16.xml"/><Relationship Id="rId1" Type="http://schemas.openxmlformats.org/officeDocument/2006/relationships/tags" Target="../tags/tag45.xml"/></Relationships>
</file>

<file path=ppt/slides/_rels/slide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6.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39.png"/><Relationship Id="rId4" Type="http://schemas.openxmlformats.org/officeDocument/2006/relationships/image" Target="../media/image38.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a:t>Explicit teaching</a:t>
            </a:r>
            <a:endParaRPr lang="en-US"/>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r>
              <a:rPr lang="en-US">
                <a:solidFill>
                  <a:srgbClr val="0E1E42"/>
                </a:solidFill>
              </a:rPr>
              <a:t>   </a:t>
            </a:r>
            <a:r>
              <a:rPr lang="en-US" sz="4000">
                <a:solidFill>
                  <a:srgbClr val="0E1E42"/>
                </a:solidFill>
              </a:rPr>
              <a:t>   t   p   </a:t>
            </a:r>
            <a:r>
              <a:rPr lang="en-US" sz="4000" err="1">
                <a:solidFill>
                  <a:srgbClr val="0E1E42"/>
                </a:solidFill>
              </a:rPr>
              <a:t>i</a:t>
            </a:r>
            <a:r>
              <a:rPr lang="en-US" sz="4000">
                <a:solidFill>
                  <a:srgbClr val="0E1E42"/>
                </a:solidFill>
              </a:rPr>
              <a:t>   n   m   e</a:t>
            </a:r>
          </a:p>
          <a:p>
            <a:r>
              <a:rPr lang="en-US" sz="4000">
                <a:solidFill>
                  <a:srgbClr val="0E1E42"/>
                </a:solidFill>
              </a:rPr>
              <a:t>       I   a   is   the</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b="1" dirty="0">
                <a:solidFill>
                  <a:srgbClr val="0E1E42"/>
                </a:solidFill>
              </a:rPr>
              <a:t>h says /h/    my</a:t>
            </a:r>
            <a:endParaRPr lang="en-AU" sz="4800" b="1" dirty="0">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80208AD9-1F0F-9380-0AFF-D4860E984AB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10 Review</a:t>
            </a:r>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457CAA-4F76-BEC4-C08A-89EFCF4C275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11 End of reivew, start of SSP lesson</a:t>
            </a:r>
          </a:p>
        </p:txBody>
      </p:sp>
    </p:spTree>
    <p:extLst>
      <p:ext uri="{BB962C8B-B14F-4D97-AF65-F5344CB8AC3E}">
        <p14:creationId xmlns:p14="http://schemas.microsoft.com/office/powerpoint/2010/main" val="41931542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79DB60-FBDD-718F-0B66-A985D1E1B04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12 Phonemic awareness</a:t>
            </a:r>
          </a:p>
        </p:txBody>
      </p:sp>
      <p:grpSp>
        <p:nvGrpSpPr>
          <p:cNvPr id="2" name="Group 1" descr="Four black dots in a row with a purple arrow beneath them pointing from left to right">
            <a:extLst>
              <a:ext uri="{FF2B5EF4-FFF2-40B4-BE49-F238E27FC236}">
                <a16:creationId xmlns:a16="http://schemas.microsoft.com/office/drawing/2014/main" id="{61A717CE-B054-7AD2-B4D8-075978D8B80A}"/>
              </a:ext>
            </a:extLst>
          </p:cNvPr>
          <p:cNvGrpSpPr/>
          <p:nvPr/>
        </p:nvGrpSpPr>
        <p:grpSpPr>
          <a:xfrm>
            <a:off x="1940200" y="2792680"/>
            <a:ext cx="4608668" cy="1763322"/>
            <a:chOff x="1879022" y="3386254"/>
            <a:chExt cx="4608668" cy="1763322"/>
          </a:xfrm>
        </p:grpSpPr>
        <p:grpSp>
          <p:nvGrpSpPr>
            <p:cNvPr id="6" name="Group 5">
              <a:extLst>
                <a:ext uri="{FF2B5EF4-FFF2-40B4-BE49-F238E27FC236}">
                  <a16:creationId xmlns:a16="http://schemas.microsoft.com/office/drawing/2014/main" id="{F779EF82-5C56-4CF9-3095-8A0DCEAE4675}"/>
                </a:ext>
              </a:extLst>
            </p:cNvPr>
            <p:cNvGrpSpPr/>
            <p:nvPr/>
          </p:nvGrpSpPr>
          <p:grpSpPr>
            <a:xfrm>
              <a:off x="2238165" y="3386254"/>
              <a:ext cx="3846242" cy="657134"/>
              <a:chOff x="1048557" y="3213718"/>
              <a:chExt cx="3846242" cy="657134"/>
            </a:xfrm>
          </p:grpSpPr>
          <p:sp>
            <p:nvSpPr>
              <p:cNvPr id="8" name="Oval 7">
                <a:extLst>
                  <a:ext uri="{FF2B5EF4-FFF2-40B4-BE49-F238E27FC236}">
                    <a16:creationId xmlns:a16="http://schemas.microsoft.com/office/drawing/2014/main" id="{58D67A83-91D4-F643-E056-AC4B475AC524}"/>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a:extLst>
                  <a:ext uri="{FF2B5EF4-FFF2-40B4-BE49-F238E27FC236}">
                    <a16:creationId xmlns:a16="http://schemas.microsoft.com/office/drawing/2014/main" id="{3090B9E4-E9AD-2BF1-946D-AE80CEA7A49A}"/>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73C6FF03-6AB5-DD1C-58C4-21429CDF0D6B}"/>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5" name="Oval 14">
                <a:extLst>
                  <a:ext uri="{FF2B5EF4-FFF2-40B4-BE49-F238E27FC236}">
                    <a16:creationId xmlns:a16="http://schemas.microsoft.com/office/drawing/2014/main" id="{BE4AD766-1134-A1D9-60E0-81848EC944F3}"/>
                  </a:ext>
                </a:extLst>
              </p:cNvPr>
              <p:cNvSpPr/>
              <p:nvPr/>
            </p:nvSpPr>
            <p:spPr>
              <a:xfrm>
                <a:off x="4218030"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9" name="Graphic 8">
              <a:extLst>
                <a:ext uri="{FF2B5EF4-FFF2-40B4-BE49-F238E27FC236}">
                  <a16:creationId xmlns:a16="http://schemas.microsoft.com/office/drawing/2014/main" id="{5DFFA833-8853-CB60-1642-77AAD950DB83}"/>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79022" y="4267200"/>
              <a:ext cx="4608668" cy="882376"/>
            </a:xfrm>
            <a:prstGeom prst="rect">
              <a:avLst/>
            </a:prstGeom>
          </p:spPr>
        </p:pic>
      </p:grpSp>
      <p:pic>
        <p:nvPicPr>
          <p:cNvPr id="14" name="Picture 13" descr="creek">
            <a:extLst>
              <a:ext uri="{FF2B5EF4-FFF2-40B4-BE49-F238E27FC236}">
                <a16:creationId xmlns:a16="http://schemas.microsoft.com/office/drawing/2014/main" id="{3BF5A5D0-0994-1F36-3B4B-53AC91924398}"/>
              </a:ext>
            </a:extLst>
          </p:cNvPr>
          <p:cNvPicPr>
            <a:picLocks noChangeAspect="1"/>
          </p:cNvPicPr>
          <p:nvPr/>
        </p:nvPicPr>
        <p:blipFill>
          <a:blip r:embed="rId5">
            <a:extLst>
              <a:ext uri="{28A0092B-C50C-407E-A947-70E740481C1C}">
                <a14:useLocalDpi xmlns:a14="http://schemas.microsoft.com/office/drawing/2010/main" val="0"/>
              </a:ext>
            </a:extLst>
          </a:blip>
          <a:srcRect t="5900" b="5900"/>
          <a:stretch/>
        </p:blipFill>
        <p:spPr>
          <a:xfrm>
            <a:off x="8702391" y="1145773"/>
            <a:ext cx="1603659" cy="1414422"/>
          </a:xfrm>
          <a:prstGeom prst="rect">
            <a:avLst/>
          </a:prstGeom>
        </p:spPr>
      </p:pic>
      <p:pic>
        <p:nvPicPr>
          <p:cNvPr id="16" name="Picture 15" descr="shelf">
            <a:extLst>
              <a:ext uri="{FF2B5EF4-FFF2-40B4-BE49-F238E27FC236}">
                <a16:creationId xmlns:a16="http://schemas.microsoft.com/office/drawing/2014/main" id="{A56CCF0C-85E7-47C7-BEDF-9E336603F818}"/>
              </a:ext>
            </a:extLst>
          </p:cNvPr>
          <p:cNvPicPr>
            <a:picLocks noChangeAspect="1"/>
          </p:cNvPicPr>
          <p:nvPr/>
        </p:nvPicPr>
        <p:blipFill>
          <a:blip r:embed="rId6"/>
          <a:srcRect l="24253" t="34644" r="23884" b="36069"/>
          <a:stretch/>
        </p:blipFill>
        <p:spPr>
          <a:xfrm>
            <a:off x="8568431" y="2909454"/>
            <a:ext cx="2119745" cy="1197033"/>
          </a:xfrm>
          <a:prstGeom prst="rect">
            <a:avLst/>
          </a:prstGeom>
        </p:spPr>
      </p:pic>
      <p:pic>
        <p:nvPicPr>
          <p:cNvPr id="17" name="Picture 16" descr="point">
            <a:extLst>
              <a:ext uri="{FF2B5EF4-FFF2-40B4-BE49-F238E27FC236}">
                <a16:creationId xmlns:a16="http://schemas.microsoft.com/office/drawing/2014/main" id="{E1A6E876-CB51-D1CA-D660-949A47DE3336}"/>
              </a:ext>
            </a:extLst>
          </p:cNvPr>
          <p:cNvPicPr>
            <a:picLocks noChangeAspect="1"/>
          </p:cNvPicPr>
          <p:nvPr/>
        </p:nvPicPr>
        <p:blipFill>
          <a:blip r:embed="rId7"/>
          <a:stretch>
            <a:fillRect/>
          </a:stretch>
        </p:blipFill>
        <p:spPr>
          <a:xfrm rot="3098422">
            <a:off x="8408536" y="3849172"/>
            <a:ext cx="2278421" cy="2278421"/>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9209A407-4953-856F-5E6A-8AE21D17D9D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13 Phonemic awareness</a:t>
            </a:r>
          </a:p>
        </p:txBody>
      </p:sp>
      <p:grpSp>
        <p:nvGrpSpPr>
          <p:cNvPr id="3" name="Group 2" descr="Four black dots in a row with a purple arrow beneath them pointing from left to right">
            <a:extLst>
              <a:ext uri="{FF2B5EF4-FFF2-40B4-BE49-F238E27FC236}">
                <a16:creationId xmlns:a16="http://schemas.microsoft.com/office/drawing/2014/main" id="{D28DDB17-8496-1DB6-7966-67B2C1FD8417}"/>
              </a:ext>
            </a:extLst>
          </p:cNvPr>
          <p:cNvGrpSpPr/>
          <p:nvPr/>
        </p:nvGrpSpPr>
        <p:grpSpPr>
          <a:xfrm>
            <a:off x="1940200" y="2792680"/>
            <a:ext cx="4608668" cy="1763322"/>
            <a:chOff x="1879022" y="3386254"/>
            <a:chExt cx="4608668" cy="1763322"/>
          </a:xfrm>
        </p:grpSpPr>
        <p:grpSp>
          <p:nvGrpSpPr>
            <p:cNvPr id="4" name="Group 3">
              <a:extLst>
                <a:ext uri="{FF2B5EF4-FFF2-40B4-BE49-F238E27FC236}">
                  <a16:creationId xmlns:a16="http://schemas.microsoft.com/office/drawing/2014/main" id="{8B3A289C-E750-627F-7AEF-438F6BFC92D7}"/>
                </a:ext>
              </a:extLst>
            </p:cNvPr>
            <p:cNvGrpSpPr/>
            <p:nvPr/>
          </p:nvGrpSpPr>
          <p:grpSpPr>
            <a:xfrm>
              <a:off x="2238165" y="3386254"/>
              <a:ext cx="3846242" cy="657134"/>
              <a:chOff x="1048557" y="3213718"/>
              <a:chExt cx="3846242" cy="657134"/>
            </a:xfrm>
          </p:grpSpPr>
          <p:sp>
            <p:nvSpPr>
              <p:cNvPr id="11" name="Oval 10">
                <a:extLst>
                  <a:ext uri="{FF2B5EF4-FFF2-40B4-BE49-F238E27FC236}">
                    <a16:creationId xmlns:a16="http://schemas.microsoft.com/office/drawing/2014/main" id="{3F6804CD-BA44-EE62-470A-4654BBA4A44F}"/>
                  </a:ext>
                </a:extLst>
              </p:cNvPr>
              <p:cNvSpPr/>
              <p:nvPr/>
            </p:nvSpPr>
            <p:spPr>
              <a:xfrm>
                <a:off x="1048557"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2" name="Oval 11">
                <a:extLst>
                  <a:ext uri="{FF2B5EF4-FFF2-40B4-BE49-F238E27FC236}">
                    <a16:creationId xmlns:a16="http://schemas.microsoft.com/office/drawing/2014/main" id="{E116354C-EA02-C7FE-0145-692E5EC1189D}"/>
                  </a:ext>
                </a:extLst>
              </p:cNvPr>
              <p:cNvSpPr/>
              <p:nvPr/>
            </p:nvSpPr>
            <p:spPr>
              <a:xfrm>
                <a:off x="2105048"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A80E7CDE-A62A-FBAB-B8BE-A3F8213D770E}"/>
                  </a:ext>
                </a:extLst>
              </p:cNvPr>
              <p:cNvSpPr/>
              <p:nvPr/>
            </p:nvSpPr>
            <p:spPr>
              <a:xfrm>
                <a:off x="3161539"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4" name="Oval 13">
                <a:extLst>
                  <a:ext uri="{FF2B5EF4-FFF2-40B4-BE49-F238E27FC236}">
                    <a16:creationId xmlns:a16="http://schemas.microsoft.com/office/drawing/2014/main" id="{8230CC27-FABB-DAE1-9AAC-0C3BBEC611AB}"/>
                  </a:ext>
                </a:extLst>
              </p:cNvPr>
              <p:cNvSpPr/>
              <p:nvPr/>
            </p:nvSpPr>
            <p:spPr>
              <a:xfrm>
                <a:off x="4218030" y="3213718"/>
                <a:ext cx="676769" cy="657134"/>
              </a:xfrm>
              <a:prstGeom prst="ellipse">
                <a:avLst/>
              </a:prstGeom>
              <a:solidFill>
                <a:srgbClr val="0E1D42"/>
              </a:solidFill>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10" name="Graphic 9">
              <a:extLst>
                <a:ext uri="{FF2B5EF4-FFF2-40B4-BE49-F238E27FC236}">
                  <a16:creationId xmlns:a16="http://schemas.microsoft.com/office/drawing/2014/main" id="{FD320A5E-1495-2183-5FB7-7FCD3DF0C3F0}"/>
                </a:ext>
              </a:extLst>
            </p:cNvPr>
            <p:cNvPicPr>
              <a:picLocks noChangeAspect="1"/>
            </p:cNvPicPr>
            <p:nvPr/>
          </p:nvPicPr>
          <p:blipFill>
            <a:blip r:embed="rId3">
              <a:extLst>
                <a:ext uri="{96DAC541-7B7A-43D3-8B79-37D633B846F1}">
                  <asvg:svgBlip xmlns:asvg="http://schemas.microsoft.com/office/drawing/2016/SVG/main" r:embed="rId4"/>
                </a:ext>
              </a:extLst>
            </a:blip>
            <a:srcRect/>
            <a:stretch/>
          </p:blipFill>
          <p:spPr>
            <a:xfrm>
              <a:off x="1879022" y="4267200"/>
              <a:ext cx="4608668" cy="882376"/>
            </a:xfrm>
            <a:prstGeom prst="rect">
              <a:avLst/>
            </a:prstGeom>
          </p:spPr>
        </p:pic>
      </p:grpSp>
      <p:pic>
        <p:nvPicPr>
          <p:cNvPr id="1026" name="Picture 2" descr="gift">
            <a:extLst>
              <a:ext uri="{FF2B5EF4-FFF2-40B4-BE49-F238E27FC236}">
                <a16:creationId xmlns:a16="http://schemas.microsoft.com/office/drawing/2014/main" id="{9F3C592D-3C7E-5ADD-D38F-07195F3AB1E7}"/>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4142" t="14616" r="16538" b="12454"/>
          <a:stretch/>
        </p:blipFill>
        <p:spPr bwMode="auto">
          <a:xfrm>
            <a:off x="8864181" y="4503420"/>
            <a:ext cx="1528243" cy="160782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fox">
            <a:extLst>
              <a:ext uri="{FF2B5EF4-FFF2-40B4-BE49-F238E27FC236}">
                <a16:creationId xmlns:a16="http://schemas.microsoft.com/office/drawing/2014/main" id="{4A05F704-3C9C-7013-FD9D-BEBBFBF9149D}"/>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18186" t="15345" r="17571" b="17549"/>
          <a:stretch/>
        </p:blipFill>
        <p:spPr bwMode="auto">
          <a:xfrm>
            <a:off x="8820583" y="2692063"/>
            <a:ext cx="1615440" cy="1687483"/>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milk">
            <a:extLst>
              <a:ext uri="{FF2B5EF4-FFF2-40B4-BE49-F238E27FC236}">
                <a16:creationId xmlns:a16="http://schemas.microsoft.com/office/drawing/2014/main" id="{715D8F4E-CDFD-37A5-DA63-8643C6EF65F0}"/>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22046" t="13043" r="22530" b="14757"/>
          <a:stretch/>
        </p:blipFill>
        <p:spPr bwMode="auto">
          <a:xfrm>
            <a:off x="8980603" y="1106952"/>
            <a:ext cx="1295400" cy="168748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493133"/>
            <a:ext cx="9846110" cy="1122392"/>
          </a:xfrm>
        </p:spPr>
        <p:txBody>
          <a:bodyPr/>
          <a:lstStyle/>
          <a:p>
            <a:r>
              <a:rPr lang="en-US" dirty="0">
                <a:solidFill>
                  <a:srgbClr val="0E1E42"/>
                </a:solidFill>
                <a:ea typeface="+mj-lt"/>
                <a:cs typeface="+mj-lt"/>
              </a:rPr>
              <a:t>We are learning about letters and sounds so that we can read and spell words.</a:t>
            </a:r>
            <a:endParaRPr lang="en-US" dirty="0">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742957"/>
            <a:ext cx="8791300" cy="2649367"/>
          </a:xfrm>
        </p:spPr>
        <p:txBody>
          <a:bodyPr>
            <a:noAutofit/>
          </a:bodyPr>
          <a:lstStyle/>
          <a:p>
            <a:r>
              <a:rPr lang="en-US" dirty="0">
                <a:solidFill>
                  <a:srgbClr val="0E1E42"/>
                </a:solidFill>
              </a:rPr>
              <a:t>I will know I have been successful if I can:</a:t>
            </a:r>
          </a:p>
          <a:p>
            <a:pPr marL="285750" indent="-285750">
              <a:buFont typeface="Arial" panose="020B0604020202020204" pitchFamily="34" charset="0"/>
              <a:buChar char="•"/>
            </a:pPr>
            <a:r>
              <a:rPr lang="en-US" dirty="0">
                <a:solidFill>
                  <a:srgbClr val="0E1E42"/>
                </a:solidFill>
                <a:latin typeface="Calibri"/>
                <a:ea typeface="Verdana"/>
                <a:cs typeface="Calibri"/>
              </a:rPr>
              <a:t>form the letter h</a:t>
            </a:r>
          </a:p>
          <a:p>
            <a:pPr marL="285750" indent="-285750">
              <a:buFont typeface="Arial" panose="020B0604020202020204" pitchFamily="34" charset="0"/>
              <a:buChar char="•"/>
            </a:pPr>
            <a:r>
              <a:rPr lang="en-US" dirty="0">
                <a:solidFill>
                  <a:srgbClr val="0E1E42"/>
                </a:solidFill>
                <a:latin typeface="Calibri"/>
                <a:ea typeface="Verdana"/>
                <a:cs typeface="Calibri"/>
              </a:rPr>
              <a:t>say the sound for h</a:t>
            </a:r>
          </a:p>
          <a:p>
            <a:pPr marL="285750" indent="-285750">
              <a:buFont typeface="Arial" panose="020B0604020202020204" pitchFamily="34" charset="0"/>
              <a:buChar char="•"/>
            </a:pPr>
            <a:r>
              <a:rPr lang="en-US" dirty="0">
                <a:latin typeface="Calibri"/>
                <a:ea typeface="Verdana"/>
                <a:cs typeface="Calibri"/>
              </a:rPr>
              <a:t>read</a:t>
            </a:r>
            <a:r>
              <a:rPr lang="en-US" dirty="0">
                <a:solidFill>
                  <a:srgbClr val="0E1E42"/>
                </a:solidFill>
                <a:latin typeface="Calibri"/>
                <a:ea typeface="Verdana"/>
                <a:cs typeface="Calibri"/>
              </a:rPr>
              <a:t> </a:t>
            </a:r>
            <a:r>
              <a:rPr lang="en-US" dirty="0">
                <a:latin typeface="Calibri"/>
                <a:ea typeface="Verdana"/>
                <a:cs typeface="Calibri"/>
              </a:rPr>
              <a:t>a word with</a:t>
            </a:r>
            <a:r>
              <a:rPr lang="en-US" dirty="0">
                <a:solidFill>
                  <a:srgbClr val="0E1E42"/>
                </a:solidFill>
                <a:latin typeface="Calibri"/>
                <a:ea typeface="Verdana"/>
                <a:cs typeface="Calibri"/>
              </a:rPr>
              <a:t> h</a:t>
            </a:r>
            <a:endParaRPr lang="en-US" dirty="0">
              <a:latin typeface="Calibri"/>
              <a:ea typeface="Verdana"/>
              <a:cs typeface="Calibri"/>
            </a:endParaRPr>
          </a:p>
          <a:p>
            <a:pPr marL="285750" indent="-285750">
              <a:buFont typeface="Arial" panose="020B0604020202020204" pitchFamily="34" charset="0"/>
              <a:buChar char="•"/>
            </a:pPr>
            <a:r>
              <a:rPr lang="en-US" dirty="0">
                <a:latin typeface="Calibri"/>
                <a:ea typeface="Verdana"/>
                <a:cs typeface="Calibri"/>
              </a:rPr>
              <a:t>spell a word with h.</a:t>
            </a:r>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C99E08-BB02-0924-2C83-C49CED4161B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15 I do read</a:t>
            </a: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h</a:t>
            </a:r>
          </a:p>
        </p:txBody>
      </p:sp>
      <p:sp>
        <p:nvSpPr>
          <p:cNvPr id="13" name="Oval 12">
            <a:extLst>
              <a:ext uri="{FF2B5EF4-FFF2-40B4-BE49-F238E27FC236}">
                <a16:creationId xmlns:a16="http://schemas.microsoft.com/office/drawing/2014/main" id="{FD3E847A-5F92-3141-BCE5-781F3CE6505D}"/>
              </a:ext>
              <a:ext uri="{C183D7F6-B498-43B3-948B-1728B52AA6E4}">
                <adec:decorative xmlns:adec="http://schemas.microsoft.com/office/drawing/2017/decorative" val="1"/>
              </a:ext>
            </a:extLst>
          </p:cNvPr>
          <p:cNvSpPr/>
          <p:nvPr/>
        </p:nvSpPr>
        <p:spPr>
          <a:xfrm>
            <a:off x="2557076" y="408081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5" name="Oval 4">
            <a:extLst>
              <a:ext uri="{FF2B5EF4-FFF2-40B4-BE49-F238E27FC236}">
                <a16:creationId xmlns:a16="http://schemas.microsoft.com/office/drawing/2014/main" id="{E626F6B6-4043-C0F1-8576-C5DDF11E02A1}"/>
              </a:ext>
              <a:ext uri="{C183D7F6-B498-43B3-948B-1728B52AA6E4}">
                <adec:decorative xmlns:adec="http://schemas.microsoft.com/office/drawing/2017/decorative" val="1"/>
              </a:ext>
            </a:extLst>
          </p:cNvPr>
          <p:cNvSpPr/>
          <p:nvPr/>
        </p:nvSpPr>
        <p:spPr>
          <a:xfrm>
            <a:off x="1724391" y="232179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190EF3-BD0A-D760-7B75-9197CF80A05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16 We do</a:t>
            </a:r>
          </a:p>
        </p:txBody>
      </p:sp>
      <p:sp>
        <p:nvSpPr>
          <p:cNvPr id="5" name="Content Placeholder 2">
            <a:extLst>
              <a:ext uri="{FF2B5EF4-FFF2-40B4-BE49-F238E27FC236}">
                <a16:creationId xmlns:a16="http://schemas.microsoft.com/office/drawing/2014/main" id="{0994813B-2B0F-211D-C326-A925D0BD34A6}"/>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AU" sz="21000">
                <a:solidFill>
                  <a:srgbClr val="4557AD"/>
                </a:solidFill>
                <a:latin typeface="Tenorite" pitchFamily="2" charset="0"/>
                <a:cs typeface="Arial"/>
              </a:rPr>
              <a:t>h</a:t>
            </a:r>
          </a:p>
        </p:txBody>
      </p:sp>
      <p:sp>
        <p:nvSpPr>
          <p:cNvPr id="6" name="Oval 5">
            <a:extLst>
              <a:ext uri="{FF2B5EF4-FFF2-40B4-BE49-F238E27FC236}">
                <a16:creationId xmlns:a16="http://schemas.microsoft.com/office/drawing/2014/main" id="{743BD4AE-D5A0-9724-32A6-5C8FC237DC71}"/>
              </a:ext>
              <a:ext uri="{C183D7F6-B498-43B3-948B-1728B52AA6E4}">
                <adec:decorative xmlns:adec="http://schemas.microsoft.com/office/drawing/2017/decorative" val="1"/>
              </a:ext>
            </a:extLst>
          </p:cNvPr>
          <p:cNvSpPr/>
          <p:nvPr/>
        </p:nvSpPr>
        <p:spPr>
          <a:xfrm>
            <a:off x="2557076" y="408081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a:extLst>
              <a:ext uri="{FF2B5EF4-FFF2-40B4-BE49-F238E27FC236}">
                <a16:creationId xmlns:a16="http://schemas.microsoft.com/office/drawing/2014/main" id="{91AE3C56-81C3-3898-8903-969EB4FBAA4D}"/>
              </a:ext>
              <a:ext uri="{C183D7F6-B498-43B3-948B-1728B52AA6E4}">
                <adec:decorative xmlns:adec="http://schemas.microsoft.com/office/drawing/2017/decorative" val="1"/>
              </a:ext>
            </a:extLst>
          </p:cNvPr>
          <p:cNvSpPr/>
          <p:nvPr/>
        </p:nvSpPr>
        <p:spPr>
          <a:xfrm>
            <a:off x="1724391" y="2321793"/>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Content Placeholder 2">
            <a:extLst>
              <a:ext uri="{FF2B5EF4-FFF2-40B4-BE49-F238E27FC236}">
                <a16:creationId xmlns:a16="http://schemas.microsoft.com/office/drawing/2014/main" id="{1ECE15AD-8C0B-E169-3CFA-1C1AB625D423}"/>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
        <p:nvSpPr>
          <p:cNvPr id="8" name="Content Placeholder 2">
            <a:extLst>
              <a:ext uri="{FF2B5EF4-FFF2-40B4-BE49-F238E27FC236}">
                <a16:creationId xmlns:a16="http://schemas.microsoft.com/office/drawing/2014/main" id="{FEF5198E-729F-4658-887A-3F76BF548251}"/>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h</a:t>
            </a:r>
            <a:endParaRPr lang="en-AU" sz="21000">
              <a:solidFill>
                <a:srgbClr val="4557AD"/>
              </a:solidFill>
              <a:latin typeface="Tenorite" pitchFamily="2" charset="0"/>
              <a:cs typeface="Arial"/>
            </a:endParaRPr>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B8909E-4F93-6281-93B7-98B74E60890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17 I do</a:t>
            </a:r>
          </a:p>
        </p:txBody>
      </p:sp>
      <p:pic>
        <p:nvPicPr>
          <p:cNvPr id="9" name="Picture 8" descr="heart">
            <a:extLst>
              <a:ext uri="{FF2B5EF4-FFF2-40B4-BE49-F238E27FC236}">
                <a16:creationId xmlns:a16="http://schemas.microsoft.com/office/drawing/2014/main" id="{2FFEF924-5F6F-B46C-E6B8-C48816007D04}"/>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57368" y="2247808"/>
            <a:ext cx="2651483" cy="2651483"/>
          </a:xfrm>
          <a:prstGeom prst="rect">
            <a:avLst/>
          </a:prstGeom>
        </p:spPr>
      </p:pic>
      <p:pic>
        <p:nvPicPr>
          <p:cNvPr id="7" name="Picture 6" descr="hair">
            <a:extLst>
              <a:ext uri="{FF2B5EF4-FFF2-40B4-BE49-F238E27FC236}">
                <a16:creationId xmlns:a16="http://schemas.microsoft.com/office/drawing/2014/main" id="{DB26A542-3DA1-989B-7196-D6C0CF1A3B5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09360" y="1686910"/>
            <a:ext cx="3484180" cy="3484180"/>
          </a:xfrm>
          <a:prstGeom prst="rect">
            <a:avLst/>
          </a:prstGeom>
        </p:spPr>
      </p:pic>
      <p:pic>
        <p:nvPicPr>
          <p:cNvPr id="4" name="Picture 3" descr="egg">
            <a:extLst>
              <a:ext uri="{FF2B5EF4-FFF2-40B4-BE49-F238E27FC236}">
                <a16:creationId xmlns:a16="http://schemas.microsoft.com/office/drawing/2014/main" id="{9336CBEC-A158-E4BB-7525-A7C71B20C8C7}"/>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4049" y="1958709"/>
            <a:ext cx="2940582" cy="2940582"/>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C4F354-8012-0CEE-97C3-9FB61985F65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18 We do</a:t>
            </a:r>
          </a:p>
        </p:txBody>
      </p:sp>
      <p:pic>
        <p:nvPicPr>
          <p:cNvPr id="8" name="Picture 7" descr="horse">
            <a:extLst>
              <a:ext uri="{FF2B5EF4-FFF2-40B4-BE49-F238E27FC236}">
                <a16:creationId xmlns:a16="http://schemas.microsoft.com/office/drawing/2014/main" id="{40C3ECFC-0927-08EE-063B-22643F73074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86695" y="2063546"/>
            <a:ext cx="2730909" cy="2730909"/>
          </a:xfrm>
          <a:prstGeom prst="rect">
            <a:avLst/>
          </a:prstGeom>
        </p:spPr>
      </p:pic>
      <p:pic>
        <p:nvPicPr>
          <p:cNvPr id="4" name="Picture 3" descr="cat">
            <a:extLst>
              <a:ext uri="{FF2B5EF4-FFF2-40B4-BE49-F238E27FC236}">
                <a16:creationId xmlns:a16="http://schemas.microsoft.com/office/drawing/2014/main" id="{F24B10B3-602E-1E38-B4AE-6AEA031C0E5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730546" y="2228277"/>
            <a:ext cx="2566178" cy="2566178"/>
          </a:xfrm>
          <a:prstGeom prst="rect">
            <a:avLst/>
          </a:prstGeom>
        </p:spPr>
      </p:pic>
      <p:pic>
        <p:nvPicPr>
          <p:cNvPr id="10" name="Picture 9" descr="house">
            <a:extLst>
              <a:ext uri="{FF2B5EF4-FFF2-40B4-BE49-F238E27FC236}">
                <a16:creationId xmlns:a16="http://schemas.microsoft.com/office/drawing/2014/main" id="{868A596F-330A-6F9B-FD5F-119772D4892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295457" y="1774076"/>
            <a:ext cx="3309848" cy="3309848"/>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44D03DD-7E03-054A-7500-C48696A311B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19 I do read</a:t>
            </a: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ham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094E490-8A26-5FBD-18BA-751D7489E1C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 Phonemic awareness review</a:t>
            </a:r>
          </a:p>
        </p:txBody>
      </p:sp>
      <p:pic>
        <p:nvPicPr>
          <p:cNvPr id="2" name="Picture 1" descr="Girl jumping">
            <a:extLst>
              <a:ext uri="{FF2B5EF4-FFF2-40B4-BE49-F238E27FC236}">
                <a16:creationId xmlns:a16="http://schemas.microsoft.com/office/drawing/2014/main" id="{D38A951A-B99A-1279-0539-8BBFC73F90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4809B97-513E-7DE2-6C22-5594BC73499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20 I do read</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ham    hip</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B9B24D8-6058-6330-4B77-ADC2CE51441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ham    hip    hen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1A54A6-D603-58E6-5C6A-86AE9129ADB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22 We do read</a:t>
            </a: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him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CE8529-E622-C3B8-8F66-8E9B6DB5FF6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23 We do read</a:t>
            </a: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him   hem</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561C945-7D49-7003-50B2-F77A6BE0DEB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24 We do read</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him   hem   hat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F61F5BA-B497-25DA-BA3F-6D77229103E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25 I do write</a:t>
            </a:r>
          </a:p>
        </p:txBody>
      </p:sp>
      <p:pic>
        <p:nvPicPr>
          <p:cNvPr id="4" name="Picture 3" descr="ham">
            <a:extLst>
              <a:ext uri="{FF2B5EF4-FFF2-40B4-BE49-F238E27FC236}">
                <a16:creationId xmlns:a16="http://schemas.microsoft.com/office/drawing/2014/main" id="{42FAD5FB-9A9A-D93B-BC76-7FF9AB0AA96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129" y="2455001"/>
            <a:ext cx="2793473" cy="2793473"/>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AB38139-1621-B6A5-A9B5-D1DB1C712E2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26 I do write</a:t>
            </a:r>
          </a:p>
        </p:txBody>
      </p:sp>
      <p:pic>
        <p:nvPicPr>
          <p:cNvPr id="5" name="Picture 4" descr="hem">
            <a:extLst>
              <a:ext uri="{FF2B5EF4-FFF2-40B4-BE49-F238E27FC236}">
                <a16:creationId xmlns:a16="http://schemas.microsoft.com/office/drawing/2014/main" id="{1EC82618-45E4-E2B2-4A5E-CF13CC3FE69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07603" y="2524251"/>
            <a:ext cx="2510920" cy="2824784"/>
          </a:xfrm>
          <a:prstGeom prst="rect">
            <a:avLst/>
          </a:prstGeom>
        </p:spPr>
      </p:pic>
      <p:pic>
        <p:nvPicPr>
          <p:cNvPr id="4" name="Picture 3" descr="ham">
            <a:extLst>
              <a:ext uri="{FF2B5EF4-FFF2-40B4-BE49-F238E27FC236}">
                <a16:creationId xmlns:a16="http://schemas.microsoft.com/office/drawing/2014/main" id="{B15908A1-E84A-EBCA-370A-DF3CD4240D8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73129" y="2455001"/>
            <a:ext cx="2793473" cy="2793473"/>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AFBD6-44BB-CFB8-98A8-EB3D6749019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27 I do write</a:t>
            </a:r>
          </a:p>
        </p:txBody>
      </p:sp>
      <p:pic>
        <p:nvPicPr>
          <p:cNvPr id="5" name="Picture 4" descr="ham">
            <a:extLst>
              <a:ext uri="{FF2B5EF4-FFF2-40B4-BE49-F238E27FC236}">
                <a16:creationId xmlns:a16="http://schemas.microsoft.com/office/drawing/2014/main" id="{EF5CB11E-8883-6E3B-4190-4B049A98A8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3129" y="2455001"/>
            <a:ext cx="2793473" cy="2793473"/>
          </a:xfrm>
          <a:prstGeom prst="rect">
            <a:avLst/>
          </a:prstGeom>
        </p:spPr>
      </p:pic>
      <p:pic>
        <p:nvPicPr>
          <p:cNvPr id="7" name="Picture 6" descr="hem">
            <a:extLst>
              <a:ext uri="{FF2B5EF4-FFF2-40B4-BE49-F238E27FC236}">
                <a16:creationId xmlns:a16="http://schemas.microsoft.com/office/drawing/2014/main" id="{6D8379B3-2235-5577-8E88-3D9C9C8FF46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207603" y="2524251"/>
            <a:ext cx="2510920" cy="2824784"/>
          </a:xfrm>
          <a:prstGeom prst="rect">
            <a:avLst/>
          </a:prstGeom>
        </p:spPr>
      </p:pic>
      <p:pic>
        <p:nvPicPr>
          <p:cNvPr id="10" name="Picture 9" descr="hip">
            <a:extLst>
              <a:ext uri="{FF2B5EF4-FFF2-40B4-BE49-F238E27FC236}">
                <a16:creationId xmlns:a16="http://schemas.microsoft.com/office/drawing/2014/main" id="{FFA656F1-B497-B846-3A2C-B1D90873B389}"/>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725399" y="2076374"/>
            <a:ext cx="3159514" cy="3172100"/>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1355B0-C3EF-05E1-4D1D-52396604987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28 We do write</a:t>
            </a:r>
          </a:p>
        </p:txBody>
      </p:sp>
      <p:pic>
        <p:nvPicPr>
          <p:cNvPr id="3" name="Picture 2" descr="hat">
            <a:extLst>
              <a:ext uri="{FF2B5EF4-FFF2-40B4-BE49-F238E27FC236}">
                <a16:creationId xmlns:a16="http://schemas.microsoft.com/office/drawing/2014/main" id="{A3701B1E-C3FF-DE7F-4AC2-EFBF95DA183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34" y="1359871"/>
            <a:ext cx="4563671" cy="4563671"/>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97BDC5F-A722-0413-0411-57AD4765A15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29 We do write</a:t>
            </a:r>
          </a:p>
        </p:txBody>
      </p:sp>
      <p:pic>
        <p:nvPicPr>
          <p:cNvPr id="4" name="Picture 3" descr="hat">
            <a:extLst>
              <a:ext uri="{FF2B5EF4-FFF2-40B4-BE49-F238E27FC236}">
                <a16:creationId xmlns:a16="http://schemas.microsoft.com/office/drawing/2014/main" id="{2FA07C4A-83C5-0944-FF79-DB82374D352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34" y="1359871"/>
            <a:ext cx="4563671" cy="4563671"/>
          </a:xfrm>
          <a:prstGeom prst="rect">
            <a:avLst/>
          </a:prstGeom>
        </p:spPr>
      </p:pic>
      <p:pic>
        <p:nvPicPr>
          <p:cNvPr id="5" name="Picture 4" descr="hen">
            <a:extLst>
              <a:ext uri="{FF2B5EF4-FFF2-40B4-BE49-F238E27FC236}">
                <a16:creationId xmlns:a16="http://schemas.microsoft.com/office/drawing/2014/main" id="{D25DBDB5-3F49-EBAC-E327-8337C80E2CE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72037" y="2017744"/>
            <a:ext cx="3247926" cy="3247926"/>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DA055F-D1D7-D9F2-77B8-A322172B594C}"/>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 Review</a:t>
            </a:r>
          </a:p>
        </p:txBody>
      </p:sp>
      <p:pic>
        <p:nvPicPr>
          <p:cNvPr id="26" name="Picture 25" descr="parrot">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7720" y="1595300"/>
            <a:ext cx="1765403" cy="1765403"/>
          </a:xfrm>
          <a:prstGeom prst="rect">
            <a:avLst/>
          </a:prstGeom>
        </p:spPr>
      </p:pic>
      <p:pic>
        <p:nvPicPr>
          <p:cNvPr id="19" name="Picture 18" descr="egg">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4" y="1594073"/>
            <a:ext cx="1709040" cy="1709040"/>
          </a:xfrm>
          <a:prstGeom prst="rect">
            <a:avLst/>
          </a:prstGeom>
        </p:spPr>
      </p:pic>
      <p:pic>
        <p:nvPicPr>
          <p:cNvPr id="13" name="Picture 12" descr="monkey">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3" y="1594073"/>
            <a:ext cx="1709040" cy="1709040"/>
          </a:xfrm>
          <a:prstGeom prst="rect">
            <a:avLst/>
          </a:prstGeom>
        </p:spPr>
      </p:pic>
      <p:pic>
        <p:nvPicPr>
          <p:cNvPr id="24" name="Picture 23" descr="in">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21573" y="3649299"/>
            <a:ext cx="1676773" cy="1676773"/>
          </a:xfrm>
          <a:prstGeom prst="rect">
            <a:avLst/>
          </a:prstGeom>
        </p:spPr>
      </p:pic>
      <p:pic>
        <p:nvPicPr>
          <p:cNvPr id="17" name="Picture 16" descr="teapot">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151558" y="3519217"/>
            <a:ext cx="1990626" cy="1990626"/>
          </a:xfrm>
          <a:prstGeom prst="rect">
            <a:avLst/>
          </a:prstGeom>
        </p:spPr>
      </p:pic>
      <p:pic>
        <p:nvPicPr>
          <p:cNvPr id="4" name="Picture 3" descr="nurse">
            <a:extLst>
              <a:ext uri="{FF2B5EF4-FFF2-40B4-BE49-F238E27FC236}">
                <a16:creationId xmlns:a16="http://schemas.microsoft.com/office/drawing/2014/main" id="{3A2FE202-3CE2-A6EF-0BD4-C357580804D3}"/>
              </a:ext>
            </a:extLst>
          </p:cNvPr>
          <p:cNvPicPr>
            <a:picLocks noChangeAspect="1"/>
          </p:cNvPicPr>
          <p:nvPr/>
        </p:nvPicPr>
        <p:blipFill>
          <a:blip r:embed="rId8">
            <a:extLst>
              <a:ext uri="{28A0092B-C50C-407E-A947-70E740481C1C}">
                <a14:useLocalDpi xmlns:a14="http://schemas.microsoft.com/office/drawing/2010/main" val="0"/>
              </a:ext>
            </a:extLst>
          </a:blip>
          <a:srcRect/>
          <a:stretch/>
        </p:blipFill>
        <p:spPr>
          <a:xfrm>
            <a:off x="8710916" y="3676143"/>
            <a:ext cx="1587785" cy="1587785"/>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341AB5-F452-AC6A-02EC-5FB42144152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30 We do write</a:t>
            </a:r>
          </a:p>
        </p:txBody>
      </p:sp>
      <p:pic>
        <p:nvPicPr>
          <p:cNvPr id="3" name="Picture 2" descr="hat">
            <a:extLst>
              <a:ext uri="{FF2B5EF4-FFF2-40B4-BE49-F238E27FC236}">
                <a16:creationId xmlns:a16="http://schemas.microsoft.com/office/drawing/2014/main" id="{33EECF6C-46C7-D096-EB8F-CAB9284BDCF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1634" y="1359871"/>
            <a:ext cx="4563671" cy="4563671"/>
          </a:xfrm>
          <a:prstGeom prst="rect">
            <a:avLst/>
          </a:prstGeom>
        </p:spPr>
      </p:pic>
      <p:pic>
        <p:nvPicPr>
          <p:cNvPr id="7" name="Picture 6" descr="hen">
            <a:extLst>
              <a:ext uri="{FF2B5EF4-FFF2-40B4-BE49-F238E27FC236}">
                <a16:creationId xmlns:a16="http://schemas.microsoft.com/office/drawing/2014/main" id="{E7F10874-38B9-82D3-7B54-ACF02BB0590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72037" y="2017744"/>
            <a:ext cx="3247926" cy="3247926"/>
          </a:xfrm>
          <a:prstGeom prst="rect">
            <a:avLst/>
          </a:prstGeom>
        </p:spPr>
      </p:pic>
      <p:pic>
        <p:nvPicPr>
          <p:cNvPr id="10" name="Picture 9" descr="hit">
            <a:extLst>
              <a:ext uri="{FF2B5EF4-FFF2-40B4-BE49-F238E27FC236}">
                <a16:creationId xmlns:a16="http://schemas.microsoft.com/office/drawing/2014/main" id="{A64C6681-91E6-B4B4-9D87-35EA82E576A3}"/>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469783" y="2079646"/>
            <a:ext cx="3124119" cy="3124119"/>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8EDCC4-8547-3697-D19E-BC60411C8B0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31 I do</a:t>
            </a:r>
          </a:p>
        </p:txBody>
      </p:sp>
      <p:sp>
        <p:nvSpPr>
          <p:cNvPr id="4" name="Content Placeholder 2">
            <a:extLst>
              <a:ext uri="{FF2B5EF4-FFF2-40B4-BE49-F238E27FC236}">
                <a16:creationId xmlns:a16="http://schemas.microsoft.com/office/drawing/2014/main" id="{0D0279DB-C4F0-188F-14A7-6B4DDAF5C529}"/>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my     </a:t>
            </a:r>
            <a:r>
              <a:rPr lang="en-US" sz="12000" err="1">
                <a:solidFill>
                  <a:srgbClr val="4557AD"/>
                </a:solidFill>
                <a:latin typeface="Tenorite" pitchFamily="2" charset="0"/>
                <a:ea typeface="Verdana" panose="020B0604030504040204" pitchFamily="34" charset="0"/>
                <a:cs typeface="Verdana" panose="020B0604030504040204" pitchFamily="34" charset="0"/>
              </a:rPr>
              <a:t>my</a:t>
            </a:r>
            <a:r>
              <a:rPr lang="en-US" sz="12000">
                <a:solidFill>
                  <a:srgbClr val="4557AD"/>
                </a:solidFill>
                <a:latin typeface="Tenorite" pitchFamily="2" charset="0"/>
                <a:ea typeface="Verdana" panose="020B0604030504040204" pitchFamily="34" charset="0"/>
                <a:cs typeface="Verdana" panose="020B0604030504040204" pitchFamily="34" charset="0"/>
              </a:rPr>
              <a:t>     </a:t>
            </a:r>
            <a:r>
              <a:rPr lang="en-US" sz="12000" err="1">
                <a:solidFill>
                  <a:srgbClr val="4557AD"/>
                </a:solidFill>
                <a:latin typeface="Tenorite" pitchFamily="2" charset="0"/>
                <a:ea typeface="Verdana" panose="020B0604030504040204" pitchFamily="34" charset="0"/>
                <a:cs typeface="Verdana" panose="020B0604030504040204" pitchFamily="34" charset="0"/>
              </a:rPr>
              <a:t>my</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6643200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1C11D67E-6898-C602-6A21-4CE37F0253F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a:t>
            </a:r>
            <a:r>
              <a:rPr lang="en-AU" sz="800" kern="1200">
                <a:solidFill>
                  <a:schemeClr val="bg1">
                    <a:lumMod val="95000"/>
                  </a:schemeClr>
                </a:solidFill>
              </a:rPr>
              <a:t>32</a:t>
            </a:r>
            <a:r>
              <a:rPr lang="en-AU" sz="800">
                <a:solidFill>
                  <a:schemeClr val="bg1">
                    <a:lumMod val="95000"/>
                  </a:schemeClr>
                </a:solidFill>
              </a:rPr>
              <a:t> We do</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12000">
                <a:solidFill>
                  <a:srgbClr val="4557AD"/>
                </a:solidFill>
                <a:latin typeface="Tenorite" pitchFamily="2" charset="0"/>
                <a:ea typeface="Verdana" panose="020B0604030504040204" pitchFamily="34" charset="0"/>
                <a:cs typeface="Verdana" panose="020B0604030504040204" pitchFamily="34" charset="0"/>
              </a:rPr>
              <a:t>my</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my</a:t>
            </a:r>
            <a:r>
              <a:rPr kumimoji="0" lang="en-US"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     </a:t>
            </a:r>
            <a:r>
              <a:rPr lang="en-US" sz="12000">
                <a:solidFill>
                  <a:srgbClr val="4557AD"/>
                </a:solidFill>
                <a:latin typeface="Tenorite" pitchFamily="2" charset="0"/>
                <a:ea typeface="Verdana" panose="020B0604030504040204" pitchFamily="34" charset="0"/>
                <a:cs typeface="Verdana" panose="020B0604030504040204" pitchFamily="34" charset="0"/>
              </a:rPr>
              <a:t>my</a:t>
            </a:r>
            <a:endParaRPr kumimoji="0" lang="en-AU" sz="12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155976341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6992863-5AF6-660C-DB36-ED0E3BA3E60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33 I do read</a:t>
            </a:r>
          </a:p>
        </p:txBody>
      </p:sp>
      <p:sp>
        <p:nvSpPr>
          <p:cNvPr id="2" name="Content Placeholder 2">
            <a:extLst>
              <a:ext uri="{FF2B5EF4-FFF2-40B4-BE49-F238E27FC236}">
                <a16:creationId xmlns:a16="http://schemas.microsoft.com/office/drawing/2014/main" id="{3AA61864-491A-5E40-41DA-0C8A5CCE78EB}"/>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a:solidFill>
                  <a:srgbClr val="4557AD"/>
                </a:solidFill>
                <a:latin typeface="Tenorite" pitchFamily="2" charset="0"/>
                <a:ea typeface="Verdana" panose="020B0604030504040204" pitchFamily="34" charset="0"/>
                <a:cs typeface="Verdana" panose="020B0604030504040204" pitchFamily="34" charset="0"/>
              </a:rPr>
              <a:t>The hen is in my hat.</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C6DEE2-4A95-2870-5AD4-19BC2968643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34 We do read</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lang="en-US" sz="8000">
                <a:solidFill>
                  <a:srgbClr val="4557AD"/>
                </a:solidFill>
                <a:latin typeface="Tenorite" pitchFamily="2" charset="0"/>
                <a:ea typeface="Verdana" panose="020B0604030504040204" pitchFamily="34" charset="0"/>
                <a:cs typeface="Verdana" panose="020B0604030504040204" pitchFamily="34" charset="0"/>
              </a:rPr>
              <a:t>I hit my hip</a:t>
            </a: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95C29F-91E8-48E8-89B5-B7C296452EF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35 I do write</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2EB61-F413-BDDD-83A3-B8E9B4FA5A3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36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2EF381-8850-FB84-9C64-68645480C58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37 </a:t>
            </a:r>
            <a:r>
              <a:rPr lang="en-AU" sz="800" kern="1200">
                <a:solidFill>
                  <a:schemeClr val="bg1">
                    <a:lumMod val="95000"/>
                  </a:schemeClr>
                </a:solidFill>
                <a:effectLst/>
              </a:rPr>
              <a:t>Check for</a:t>
            </a:r>
            <a:r>
              <a:rPr lang="en-AU" sz="800" kern="1200" baseline="0">
                <a:solidFill>
                  <a:schemeClr val="bg1">
                    <a:lumMod val="95000"/>
                  </a:schemeClr>
                </a:solidFill>
                <a:effectLst/>
              </a:rPr>
              <a:t> understanding</a:t>
            </a:r>
            <a:endParaRPr lang="en-AU" sz="800">
              <a:solidFill>
                <a:schemeClr val="bg1">
                  <a:lumMod val="95000"/>
                </a:schemeClr>
              </a:solidFill>
            </a:endParaRPr>
          </a:p>
        </p:txBody>
      </p:sp>
      <p:pic>
        <p:nvPicPr>
          <p:cNvPr id="13" name="Graphic 12" descr="Speech with solid fill">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form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a:extLst>
              <a:ext uri="{FF2B5EF4-FFF2-40B4-BE49-F238E27FC236}">
                <a16:creationId xmlns:a16="http://schemas.microsoft.com/office/drawing/2014/main" id="{758DDD5D-A57D-AF67-12C7-9CE85AC2B8EE}"/>
              </a:ext>
            </a:extLst>
          </p:cNvPr>
          <p:cNvSpPr txBox="1"/>
          <p:nvPr/>
        </p:nvSpPr>
        <p:spPr>
          <a:xfrm>
            <a:off x="4375581" y="3428524"/>
            <a:ext cx="990977" cy="193899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2000" b="0" i="0" u="none" strike="noStrike" kern="1200" cap="none" spc="0" normalizeH="0" baseline="0" noProof="0">
                <a:ln>
                  <a:noFill/>
                </a:ln>
                <a:solidFill>
                  <a:srgbClr val="4857A6"/>
                </a:solidFill>
                <a:effectLst/>
                <a:uLnTx/>
                <a:uFillTx/>
                <a:latin typeface="Tenorite" pitchFamily="2" charset="0"/>
                <a:ea typeface="Verdana" panose="020B0604030504040204" pitchFamily="34" charset="0"/>
                <a:cs typeface="+mn-cs"/>
              </a:rPr>
              <a:t>h</a:t>
            </a:r>
            <a:endParaRPr kumimoji="0" lang="en-AU" sz="120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7" name="Rounded Rectangle 72">
            <a:extLst>
              <a:ext uri="{FF2B5EF4-FFF2-40B4-BE49-F238E27FC236}">
                <a16:creationId xmlns:a16="http://schemas.microsoft.com/office/drawing/2014/main" id="{936B7364-513D-3D8C-B843-FF04AED36847}"/>
              </a:ext>
              <a:ext uri="{C183D7F6-B498-43B3-948B-1728B52AA6E4}">
                <adec:decorative xmlns:adec="http://schemas.microsoft.com/office/drawing/2017/decorative" val="1"/>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Glasses outline">
            <a:extLst>
              <a:ext uri="{FF2B5EF4-FFF2-40B4-BE49-F238E27FC236}">
                <a16:creationId xmlns:a16="http://schemas.microsoft.com/office/drawing/2014/main" id="{3CF1B34A-57B9-12B8-639A-D7E23476AA5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Lst>
          </p:cNvPr>
          <p:cNvSpPr txBox="1">
            <a:spLocks/>
          </p:cNvSpPr>
          <p:nvPr/>
        </p:nvSpPr>
        <p:spPr>
          <a:xfrm>
            <a:off x="6696974" y="3791784"/>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hem</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hen</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a:ln>
                  <a:noFill/>
                </a:ln>
                <a:solidFill>
                  <a:srgbClr val="4557AD"/>
                </a:solidFill>
                <a:effectLst/>
                <a:uLnTx/>
                <a:uFillTx/>
                <a:latin typeface="Tenorite" pitchFamily="2" charset="0"/>
                <a:ea typeface="+mn-ea"/>
                <a:cs typeface="Arial"/>
              </a:rPr>
              <a:t>hit</a:t>
            </a:r>
          </a:p>
        </p:txBody>
      </p:sp>
      <p:sp>
        <p:nvSpPr>
          <p:cNvPr id="30" name="Rounded Rectangle 69">
            <a:extLst>
              <a:ext uri="{FF2B5EF4-FFF2-40B4-BE49-F238E27FC236}">
                <a16:creationId xmlns:a16="http://schemas.microsoft.com/office/drawing/2014/main" id="{9390D6BB-FA42-E9DB-587A-01C7B6FF1A5E}"/>
              </a:ext>
              <a:ext uri="{C183D7F6-B498-43B3-948B-1728B52AA6E4}">
                <adec:decorative xmlns:adec="http://schemas.microsoft.com/office/drawing/2017/decorative" val="1"/>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Pencil outline">
            <a:extLst>
              <a:ext uri="{FF2B5EF4-FFF2-40B4-BE49-F238E27FC236}">
                <a16:creationId xmlns:a16="http://schemas.microsoft.com/office/drawing/2014/main" id="{0CD15AD4-1658-E044-D725-BACD96EEA58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3" name="Picture 2" descr="ham">
            <a:extLst>
              <a:ext uri="{FF2B5EF4-FFF2-40B4-BE49-F238E27FC236}">
                <a16:creationId xmlns:a16="http://schemas.microsoft.com/office/drawing/2014/main" id="{DFDE7F22-C7F0-B893-5B25-D849CBC10989}"/>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095521" y="3581466"/>
            <a:ext cx="800799" cy="800799"/>
          </a:xfrm>
          <a:prstGeom prst="rect">
            <a:avLst/>
          </a:prstGeom>
        </p:spPr>
      </p:pic>
      <p:pic>
        <p:nvPicPr>
          <p:cNvPr id="5" name="Picture 4" descr="hip">
            <a:extLst>
              <a:ext uri="{FF2B5EF4-FFF2-40B4-BE49-F238E27FC236}">
                <a16:creationId xmlns:a16="http://schemas.microsoft.com/office/drawing/2014/main" id="{DCC9FCB4-D7D5-AE54-2058-F52DF3845FE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28390" y="4486756"/>
            <a:ext cx="800799" cy="803990"/>
          </a:xfrm>
          <a:prstGeom prst="rect">
            <a:avLst/>
          </a:prstGeom>
        </p:spPr>
      </p:pic>
      <p:pic>
        <p:nvPicPr>
          <p:cNvPr id="1026" name="Picture 2" descr="hat">
            <a:extLst>
              <a:ext uri="{FF2B5EF4-FFF2-40B4-BE49-F238E27FC236}">
                <a16:creationId xmlns:a16="http://schemas.microsoft.com/office/drawing/2014/main" id="{B5A6EDDD-0B2F-06A2-A46A-87899DF857CE}"/>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347068" y="4703972"/>
            <a:ext cx="2259208" cy="2259208"/>
          </a:xfrm>
          <a:prstGeom prst="rect">
            <a:avLst/>
          </a:prstGeom>
          <a:noFill/>
          <a:extLst>
            <a:ext uri="{909E8E84-426E-40DD-AFC4-6F175D3DCCD1}">
              <a14:hiddenFill xmlns:a14="http://schemas.microsoft.com/office/drawing/2010/main">
                <a:solidFill>
                  <a:srgbClr val="FFFFFF"/>
                </a:solidFill>
              </a14:hiddenFill>
            </a:ext>
          </a:extLst>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35F113-06A7-B980-B084-09FDA016C40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38 Check or</a:t>
            </a:r>
            <a:r>
              <a:rPr lang="en-AU" sz="800" baseline="0">
                <a:solidFill>
                  <a:schemeClr val="bg1">
                    <a:lumMod val="95000"/>
                  </a:schemeClr>
                </a:solidFill>
              </a:rPr>
              <a:t> understanding</a:t>
            </a:r>
            <a:endParaRPr lang="en-AU" sz="800">
              <a:solidFill>
                <a:schemeClr val="bg1">
                  <a:lumMod val="95000"/>
                </a:schemeClr>
              </a:solidFill>
            </a:endParaRPr>
          </a:p>
        </p:txBody>
      </p:sp>
      <p:pic>
        <p:nvPicPr>
          <p:cNvPr id="3" name="Picture 2" descr="Student sheet 2.3">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3733" y="432505"/>
            <a:ext cx="4065330" cy="5747535"/>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5C64F1C-2CFD-EBF3-BA54-6B395263394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39 You do</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focus group</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spTree>
    <p:custDataLst>
      <p:tags r:id="rId1"/>
    </p:custDataLst>
    <p:extLst>
      <p:ext uri="{BB962C8B-B14F-4D97-AF65-F5344CB8AC3E}">
        <p14:creationId xmlns:p14="http://schemas.microsoft.com/office/powerpoint/2010/main" val="34964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0C06B5B8-A9B0-E7FC-F9E4-B4B0249648F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e</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t</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86A2A9-E06A-024F-D449-A038F96F1DB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40 End of presentation</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BFEFAA-7819-D28A-A442-6469AE5B6A9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995437F-6D16-CD6B-2F05-49351678D4B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tin   pit   men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9C6578-F2FC-2DD2-EBE7-E39699A208D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7 Review</a:t>
            </a:r>
          </a:p>
        </p:txBody>
      </p:sp>
      <p:pic>
        <p:nvPicPr>
          <p:cNvPr id="5" name="Picture 4" descr="nip">
            <a:extLst>
              <a:ext uri="{FF2B5EF4-FFF2-40B4-BE49-F238E27FC236}">
                <a16:creationId xmlns:a16="http://schemas.microsoft.com/office/drawing/2014/main" id="{F77C1F23-30D7-C404-42F8-1080CA53B1AE}"/>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89298" y="2218977"/>
            <a:ext cx="2801832" cy="2793290"/>
          </a:xfrm>
          <a:prstGeom prst="rect">
            <a:avLst/>
          </a:prstGeom>
        </p:spPr>
      </p:pic>
      <p:pic>
        <p:nvPicPr>
          <p:cNvPr id="6" name="Picture 5" descr="pen">
            <a:extLst>
              <a:ext uri="{FF2B5EF4-FFF2-40B4-BE49-F238E27FC236}">
                <a16:creationId xmlns:a16="http://schemas.microsoft.com/office/drawing/2014/main" id="{1CBDD720-E2D9-606D-7184-E2A91BAF31C2}"/>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4425299" y="2167941"/>
            <a:ext cx="2804033" cy="2793290"/>
          </a:xfrm>
          <a:prstGeom prst="rect">
            <a:avLst/>
          </a:prstGeom>
        </p:spPr>
      </p:pic>
      <p:pic>
        <p:nvPicPr>
          <p:cNvPr id="9" name="Picture 8" descr="ten">
            <a:extLst>
              <a:ext uri="{FF2B5EF4-FFF2-40B4-BE49-F238E27FC236}">
                <a16:creationId xmlns:a16="http://schemas.microsoft.com/office/drawing/2014/main" id="{52E1E1E4-492B-7AA3-ABA8-7076FE848516}"/>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363685" y="2167942"/>
            <a:ext cx="3030592" cy="3030592"/>
          </a:xfrm>
          <a:prstGeom prst="rect">
            <a:avLst/>
          </a:prstGeom>
        </p:spPr>
      </p:pic>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6BB615-8726-1D6C-ACB0-98956087732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I   a   the    is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976B9C-846C-EC07-04D2-0B348BA9CFB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My pen is in a tin.</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2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4B6B44C-FE25-47D4-AD61-028CF4DE9483}">
  <ds:schemaRefs>
    <ds:schemaRef ds:uri="http://schemas.microsoft.com/office/2006/documentManagement/types"/>
    <ds:schemaRef ds:uri="http://schemas.openxmlformats.org/package/2006/metadata/core-properties"/>
    <ds:schemaRef ds:uri="http://www.w3.org/XML/1998/namespace"/>
    <ds:schemaRef ds:uri="http://purl.org/dc/dcmitype/"/>
    <ds:schemaRef ds:uri="http://schemas.microsoft.com/office/2006/metadata/properties"/>
    <ds:schemaRef ds:uri="http://purl.org/dc/elements/1.1/"/>
    <ds:schemaRef ds:uri="ff236c08-9611-4854-a4bb-16d44b7327b6"/>
    <ds:schemaRef ds:uri="http://schemas.microsoft.com/office/infopath/2007/PartnerControls"/>
    <ds:schemaRef ds:uri="64eff3df-e3d6-48ed-978f-45ff25640900"/>
    <ds:schemaRef ds:uri="http://purl.org/dc/terms/"/>
  </ds:schemaRefs>
</ds:datastoreItem>
</file>

<file path=customXml/itemProps3.xml><?xml version="1.0" encoding="utf-8"?>
<ds:datastoreItem xmlns:ds="http://schemas.openxmlformats.org/officeDocument/2006/customXml" ds:itemID="{38D2FF6D-0E7C-45C2-87F9-BD1C136D3F0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79</TotalTime>
  <Words>4210</Words>
  <Application>Microsoft Office PowerPoint</Application>
  <PresentationFormat>Widescreen</PresentationFormat>
  <Paragraphs>588</Paragraphs>
  <Slides>40</Slides>
  <Notes>39</Notes>
  <HiddenSlides>0</HiddenSlides>
  <MMClips>0</MMClips>
  <ScaleCrop>false</ScaleCrop>
  <HeadingPairs>
    <vt:vector size="6" baseType="variant">
      <vt:variant>
        <vt:lpstr>Fonts Used</vt:lpstr>
      </vt:variant>
      <vt:variant>
        <vt:i4>9</vt:i4>
      </vt:variant>
      <vt:variant>
        <vt:lpstr>Theme</vt:lpstr>
      </vt:variant>
      <vt:variant>
        <vt:i4>3</vt:i4>
      </vt:variant>
      <vt:variant>
        <vt:lpstr>Slide Titles</vt:lpstr>
      </vt:variant>
      <vt:variant>
        <vt:i4>40</vt:i4>
      </vt:variant>
    </vt:vector>
  </HeadingPairs>
  <TitlesOfParts>
    <vt:vector size="52" baseType="lpstr">
      <vt:lpstr>Aptos</vt:lpstr>
      <vt:lpstr>Aptos Display</vt:lpstr>
      <vt:lpstr>Arial</vt:lpstr>
      <vt:lpstr>Calibri</vt:lpstr>
      <vt:lpstr>Calibri Light</vt:lpstr>
      <vt:lpstr>Symbol</vt:lpstr>
      <vt:lpstr>Tenorite</vt:lpstr>
      <vt:lpstr>Times New Roman</vt:lpstr>
      <vt:lpstr>Verdana</vt:lpstr>
      <vt:lpstr>1_Office Theme</vt:lpstr>
      <vt:lpstr>Office Theme</vt:lpstr>
      <vt:lpstr>2_Office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reivew, start of SSP lesson</vt:lpstr>
      <vt:lpstr>Slide 12 Phonemic awareness</vt:lpstr>
      <vt:lpstr>Slide 13 Phonemic awareness</vt:lpstr>
      <vt:lpstr>Learning intention</vt:lpstr>
      <vt:lpstr>Slide 15 I do read</vt:lpstr>
      <vt:lpstr>Slide 16 We do</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vt:lpstr>
      <vt:lpstr>Slide 32 We do</vt:lpstr>
      <vt:lpstr>Slide 33 I do read</vt:lpstr>
      <vt:lpstr>Slide 34 We do read</vt:lpstr>
      <vt:lpstr>Slide 35 I do write</vt:lpstr>
      <vt:lpstr>Slide 36 We do write</vt:lpstr>
      <vt:lpstr>Slide 37 Check for understanding</vt:lpstr>
      <vt:lpstr>Slide 38 Check or understanding</vt:lpstr>
      <vt:lpstr>Slide 39 You do</vt:lpstr>
      <vt:lpstr>Slide 40 End of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2025-02-05T22:04:59Z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