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ags/tag7.xml" ContentType="application/vnd.openxmlformats-officedocument.presentationml.tags+xml"/>
  <Override PartName="/ppt/notesSlides/notesSlide2.xml" ContentType="application/vnd.openxmlformats-officedocument.presentationml.notesSlide+xml"/>
  <Override PartName="/ppt/tags/tag8.xml" ContentType="application/vnd.openxmlformats-officedocument.presentationml.tags+xml"/>
  <Override PartName="/ppt/notesSlides/notesSlide3.xml" ContentType="application/vnd.openxmlformats-officedocument.presentationml.notesSlide+xml"/>
  <Override PartName="/ppt/tags/tag9.xml" ContentType="application/vnd.openxmlformats-officedocument.presentationml.tags+xml"/>
  <Override PartName="/ppt/notesSlides/notesSlide4.xml" ContentType="application/vnd.openxmlformats-officedocument.presentationml.notesSlide+xml"/>
  <Override PartName="/ppt/tags/tag10.xml" ContentType="application/vnd.openxmlformats-officedocument.presentationml.tags+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tags/tag11.xml" ContentType="application/vnd.openxmlformats-officedocument.presentationml.tags+xml"/>
  <Override PartName="/ppt/notesSlides/notesSlide16.xml" ContentType="application/vnd.openxmlformats-officedocument.presentationml.notesSlide+xml"/>
  <Override PartName="/ppt/tags/tag12.xml" ContentType="application/vnd.openxmlformats-officedocument.presentationml.tags+xml"/>
  <Override PartName="/ppt/notesSlides/notesSlide17.xml" ContentType="application/vnd.openxmlformats-officedocument.presentationml.notesSlide+xml"/>
  <Override PartName="/ppt/tags/tag13.xml" ContentType="application/vnd.openxmlformats-officedocument.presentationml.tags+xml"/>
  <Override PartName="/ppt/notesSlides/notesSlide18.xml" ContentType="application/vnd.openxmlformats-officedocument.presentationml.notesSlide+xml"/>
  <Override PartName="/ppt/tags/tag14.xml" ContentType="application/vnd.openxmlformats-officedocument.presentationml.tags+xml"/>
  <Override PartName="/ppt/notesSlides/notesSlide19.xml" ContentType="application/vnd.openxmlformats-officedocument.presentationml.notesSlide+xml"/>
  <Override PartName="/ppt/tags/tag15.xml" ContentType="application/vnd.openxmlformats-officedocument.presentationml.tags+xml"/>
  <Override PartName="/ppt/notesSlides/notesSlide20.xml" ContentType="application/vnd.openxmlformats-officedocument.presentationml.notesSlide+xml"/>
  <Override PartName="/ppt/tags/tag16.xml" ContentType="application/vnd.openxmlformats-officedocument.presentationml.tags+xml"/>
  <Override PartName="/ppt/notesSlides/notesSlide21.xml" ContentType="application/vnd.openxmlformats-officedocument.presentationml.notesSlide+xml"/>
  <Override PartName="/ppt/tags/tag17.xml" ContentType="application/vnd.openxmlformats-officedocument.presentationml.tags+xml"/>
  <Override PartName="/ppt/notesSlides/notesSlide22.xml" ContentType="application/vnd.openxmlformats-officedocument.presentationml.notesSlide+xml"/>
  <Override PartName="/ppt/tags/tag18.xml" ContentType="application/vnd.openxmlformats-officedocument.presentationml.tags+xml"/>
  <Override PartName="/ppt/notesSlides/notesSlide23.xml" ContentType="application/vnd.openxmlformats-officedocument.presentationml.notesSlide+xml"/>
  <Override PartName="/ppt/tags/tag19.xml" ContentType="application/vnd.openxmlformats-officedocument.presentationml.tags+xml"/>
  <Override PartName="/ppt/notesSlides/notesSlide24.xml" ContentType="application/vnd.openxmlformats-officedocument.presentationml.notesSlide+xml"/>
  <Override PartName="/ppt/tags/tag20.xml" ContentType="application/vnd.openxmlformats-officedocument.presentationml.tags+xml"/>
  <Override PartName="/ppt/notesSlides/notesSlide25.xml" ContentType="application/vnd.openxmlformats-officedocument.presentationml.notesSlide+xml"/>
  <Override PartName="/ppt/tags/tag21.xml" ContentType="application/vnd.openxmlformats-officedocument.presentationml.tags+xml"/>
  <Override PartName="/ppt/notesSlides/notesSlide26.xml" ContentType="application/vnd.openxmlformats-officedocument.presentationml.notesSlide+xml"/>
  <Override PartName="/ppt/tags/tag22.xml" ContentType="application/vnd.openxmlformats-officedocument.presentationml.tags+xml"/>
  <Override PartName="/ppt/notesSlides/notesSlide27.xml" ContentType="application/vnd.openxmlformats-officedocument.presentationml.notesSlide+xml"/>
  <Override PartName="/ppt/tags/tag23.xml" ContentType="application/vnd.openxmlformats-officedocument.presentationml.tags+xml"/>
  <Override PartName="/ppt/notesSlides/notesSlide28.xml" ContentType="application/vnd.openxmlformats-officedocument.presentationml.notesSlide+xml"/>
  <Override PartName="/ppt/tags/tag24.xml" ContentType="application/vnd.openxmlformats-officedocument.presentationml.tags+xml"/>
  <Override PartName="/ppt/notesSlides/notesSlide29.xml" ContentType="application/vnd.openxmlformats-officedocument.presentationml.notesSlide+xml"/>
  <Override PartName="/ppt/tags/tag25.xml" ContentType="application/vnd.openxmlformats-officedocument.presentationml.tags+xml"/>
  <Override PartName="/ppt/notesSlides/notesSlide30.xml" ContentType="application/vnd.openxmlformats-officedocument.presentationml.notesSlide+xml"/>
  <Override PartName="/ppt/tags/tag26.xml" ContentType="application/vnd.openxmlformats-officedocument.presentationml.tags+xml"/>
  <Override PartName="/ppt/notesSlides/notesSlide31.xml" ContentType="application/vnd.openxmlformats-officedocument.presentationml.notesSlide+xml"/>
  <Override PartName="/ppt/tags/tag27.xml" ContentType="application/vnd.openxmlformats-officedocument.presentationml.tags+xml"/>
  <Override PartName="/ppt/notesSlides/notesSlide32.xml" ContentType="application/vnd.openxmlformats-officedocument.presentationml.notesSlide+xml"/>
  <Override PartName="/ppt/tags/tag28.xml" ContentType="application/vnd.openxmlformats-officedocument.presentationml.tags+xml"/>
  <Override PartName="/ppt/notesSlides/notesSlide33.xml" ContentType="application/vnd.openxmlformats-officedocument.presentationml.notesSlide+xml"/>
  <Override PartName="/ppt/tags/tag29.xml" ContentType="application/vnd.openxmlformats-officedocument.presentationml.tags+xml"/>
  <Override PartName="/ppt/notesSlides/notesSlide34.xml" ContentType="application/vnd.openxmlformats-officedocument.presentationml.notesSlide+xml"/>
  <Override PartName="/ppt/tags/tag30.xml" ContentType="application/vnd.openxmlformats-officedocument.presentationml.tags+xml"/>
  <Override PartName="/ppt/notesSlides/notesSlide35.xml" ContentType="application/vnd.openxmlformats-officedocument.presentationml.notesSlide+xml"/>
  <Override PartName="/ppt/tags/tag31.xml" ContentType="application/vnd.openxmlformats-officedocument.presentationml.tags+xml"/>
  <Override PartName="/ppt/notesSlides/notesSlide36.xml" ContentType="application/vnd.openxmlformats-officedocument.presentationml.notesSlide+xml"/>
  <Override PartName="/ppt/tags/tag32.xml" ContentType="application/vnd.openxmlformats-officedocument.presentationml.tags+xml"/>
  <Override PartName="/ppt/notesSlides/notesSlide37.xml" ContentType="application/vnd.openxmlformats-officedocument.presentationml.notesSlide+xml"/>
  <Override PartName="/ppt/tags/tag33.xml" ContentType="application/vnd.openxmlformats-officedocument.presentationml.tags+xml"/>
  <Override PartName="/ppt/notesSlides/notesSlide38.xml" ContentType="application/vnd.openxmlformats-officedocument.presentationml.notesSlide+xml"/>
  <Override PartName="/ppt/tags/tag34.xml" ContentType="application/vnd.openxmlformats-officedocument.presentationml.tags+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46"/>
  </p:notesMasterIdLst>
  <p:handoutMasterIdLst>
    <p:handoutMasterId r:id="rId47"/>
  </p:handoutMasterIdLst>
  <p:sldIdLst>
    <p:sldId id="520" r:id="rId5"/>
    <p:sldId id="560" r:id="rId6"/>
    <p:sldId id="571" r:id="rId7"/>
    <p:sldId id="572" r:id="rId8"/>
    <p:sldId id="573" r:id="rId9"/>
    <p:sldId id="550" r:id="rId10"/>
    <p:sldId id="551" r:id="rId11"/>
    <p:sldId id="552" r:id="rId12"/>
    <p:sldId id="523" r:id="rId13"/>
    <p:sldId id="524" r:id="rId14"/>
    <p:sldId id="566" r:id="rId15"/>
    <p:sldId id="563" r:id="rId16"/>
    <p:sldId id="564" r:id="rId17"/>
    <p:sldId id="565" r:id="rId18"/>
    <p:sldId id="516" r:id="rId19"/>
    <p:sldId id="498" r:id="rId20"/>
    <p:sldId id="472" r:id="rId21"/>
    <p:sldId id="522" r:id="rId22"/>
    <p:sldId id="473" r:id="rId23"/>
    <p:sldId id="480" r:id="rId24"/>
    <p:sldId id="481" r:id="rId25"/>
    <p:sldId id="482" r:id="rId26"/>
    <p:sldId id="483" r:id="rId27"/>
    <p:sldId id="484" r:id="rId28"/>
    <p:sldId id="485" r:id="rId29"/>
    <p:sldId id="474" r:id="rId30"/>
    <p:sldId id="475" r:id="rId31"/>
    <p:sldId id="476" r:id="rId32"/>
    <p:sldId id="477" r:id="rId33"/>
    <p:sldId id="478" r:id="rId34"/>
    <p:sldId id="479" r:id="rId35"/>
    <p:sldId id="569" r:id="rId36"/>
    <p:sldId id="570" r:id="rId37"/>
    <p:sldId id="488" r:id="rId38"/>
    <p:sldId id="489" r:id="rId39"/>
    <p:sldId id="490" r:id="rId40"/>
    <p:sldId id="491" r:id="rId41"/>
    <p:sldId id="492" r:id="rId42"/>
    <p:sldId id="493" r:id="rId43"/>
    <p:sldId id="494" r:id="rId44"/>
    <p:sldId id="499" r:id="rId45"/>
  </p:sldIdLst>
  <p:sldSz cx="12192000" cy="6858000"/>
  <p:notesSz cx="6858000" cy="9144000"/>
  <p:custDataLst>
    <p:tags r:id="rId48"/>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6DCFF56C-C452-04AB-1CC8-788A250198E2}" name="Rebecca McEwan" initials="RM" userId="S::Rebecca.McEwan@esa.edu.au::ff810c5d-fc8a-4cb6-9b96-8b31b958f764" providerId="AD"/>
  <p188:author id="{31FB519C-E53A-3E7D-97B3-82C01CED1935}" name="Kerrie Shanahan" initials="KS" userId="S::Kerrie.Shanahan@esa.edu.au::ae473d9f-76e9-476f-892f-2674ea963afc" providerId="AD"/>
  <p188:author id="{F2AA16A7-A401-F1E4-AE7E-451003CA81B3}" name="Elaine Stanley" initials="ES" userId="S::elaine.stanley@esa.edu.au::9dfc5ab9-b876-4d2e-b928-2720deac3464" providerId="AD"/>
  <p188:author id="{49F87EAE-6CC1-99D4-8E31-202EF7FA06F2}" name="Trish Wilson" initials="TW" userId="1a8d7cc3620296f7" providerId="Windows Live"/>
  <p188:author id="{AC1A14C9-5C87-F7A0-98A6-59A8A750B5A3}" name="Liz Heynes" initials="LH" userId="S::Liz.Heynes@esa.edu.au::e5ff50d5-f39a-42f6-9e9f-e790bcc8c38d" providerId="AD"/>
  <p188:author id="{71D1F6ED-493F-EB67-A9FF-345D6393CC77}" name="Charmaine Kenner" initials="CK" userId="S::Charmaine.Kenner@esa.edu.au::525cc8d2-224e-44fd-aa57-afaebc349805" providerId="AD"/>
  <p188:author id="{92D011FB-E587-8D1F-64AA-2EC6A225EA05}" name="Martine Power" initials="MP" userId="S::Martine.Power@esa.edu.au::f3410e55-3c0b-475c-b0b5-72038337e5c9"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0E9E4"/>
    <a:srgbClr val="9B6A49"/>
    <a:srgbClr val="007FC2"/>
    <a:srgbClr val="002060"/>
    <a:srgbClr val="4472C4"/>
    <a:srgbClr val="4857A6"/>
    <a:srgbClr val="D9ECF6"/>
    <a:srgbClr val="FFFFFF"/>
    <a:srgbClr val="0E1E42"/>
    <a:srgbClr val="56585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4587" autoAdjust="0"/>
    <p:restoredTop sz="86441" autoAdjust="0"/>
  </p:normalViewPr>
  <p:slideViewPr>
    <p:cSldViewPr snapToGrid="0">
      <p:cViewPr varScale="1">
        <p:scale>
          <a:sx n="95" d="100"/>
          <a:sy n="95" d="100"/>
        </p:scale>
        <p:origin x="396" y="102"/>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handoutMaster" Target="handoutMasters/handoutMaster1.xml"/><Relationship Id="rId50" Type="http://schemas.openxmlformats.org/officeDocument/2006/relationships/viewProps" Target="viewProp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microsoft.com/office/2016/11/relationships/changesInfo" Target="changesInfos/changesInfo1.xml"/><Relationship Id="rId5" Type="http://schemas.openxmlformats.org/officeDocument/2006/relationships/slide" Target="slides/slid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tags" Target="tags/tag1.xml"/><Relationship Id="rId8" Type="http://schemas.openxmlformats.org/officeDocument/2006/relationships/slide" Target="slides/slide4.xml"/><Relationship Id="rId51" Type="http://schemas.openxmlformats.org/officeDocument/2006/relationships/theme" Target="theme/theme1.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notesMaster" Target="notesMasters/notesMaster1.xml"/><Relationship Id="rId20" Type="http://schemas.openxmlformats.org/officeDocument/2006/relationships/slide" Target="slides/slide16.xml"/><Relationship Id="rId41" Type="http://schemas.openxmlformats.org/officeDocument/2006/relationships/slide" Target="slides/slide37.xml"/><Relationship Id="rId54"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artine Power" userId="f3410e55-3c0b-475c-b0b5-72038337e5c9" providerId="ADAL" clId="{B9044B00-5830-430B-877B-B37BB7CB1D2F}"/>
    <pc:docChg chg="custSel modSld">
      <pc:chgData name="Martine Power" userId="f3410e55-3c0b-475c-b0b5-72038337e5c9" providerId="ADAL" clId="{B9044B00-5830-430B-877B-B37BB7CB1D2F}" dt="2025-08-18T06:30:22.722" v="355" actId="20577"/>
      <pc:docMkLst>
        <pc:docMk/>
      </pc:docMkLst>
      <pc:sldChg chg="modNotesTx">
        <pc:chgData name="Martine Power" userId="f3410e55-3c0b-475c-b0b5-72038337e5c9" providerId="ADAL" clId="{B9044B00-5830-430B-877B-B37BB7CB1D2F}" dt="2025-08-18T00:06:23.870" v="62" actId="20577"/>
        <pc:sldMkLst>
          <pc:docMk/>
          <pc:sldMk cId="3979313776" sldId="472"/>
        </pc:sldMkLst>
      </pc:sldChg>
      <pc:sldChg chg="modNotesTx">
        <pc:chgData name="Martine Power" userId="f3410e55-3c0b-475c-b0b5-72038337e5c9" providerId="ADAL" clId="{B9044B00-5830-430B-877B-B37BB7CB1D2F}" dt="2025-08-18T00:23:07.166" v="131" actId="20577"/>
        <pc:sldMkLst>
          <pc:docMk/>
          <pc:sldMk cId="121607987" sldId="474"/>
        </pc:sldMkLst>
      </pc:sldChg>
      <pc:sldChg chg="modNotesTx">
        <pc:chgData name="Martine Power" userId="f3410e55-3c0b-475c-b0b5-72038337e5c9" providerId="ADAL" clId="{B9044B00-5830-430B-877B-B37BB7CB1D2F}" dt="2025-08-18T00:25:59.222" v="247" actId="20577"/>
        <pc:sldMkLst>
          <pc:docMk/>
          <pc:sldMk cId="880313685" sldId="475"/>
        </pc:sldMkLst>
      </pc:sldChg>
      <pc:sldChg chg="modNotesTx">
        <pc:chgData name="Martine Power" userId="f3410e55-3c0b-475c-b0b5-72038337e5c9" providerId="ADAL" clId="{B9044B00-5830-430B-877B-B37BB7CB1D2F}" dt="2025-08-18T00:26:33.221" v="251" actId="20577"/>
        <pc:sldMkLst>
          <pc:docMk/>
          <pc:sldMk cId="3581799720" sldId="476"/>
        </pc:sldMkLst>
      </pc:sldChg>
      <pc:sldChg chg="modSp mod modNotesTx">
        <pc:chgData name="Martine Power" userId="f3410e55-3c0b-475c-b0b5-72038337e5c9" providerId="ADAL" clId="{B9044B00-5830-430B-877B-B37BB7CB1D2F}" dt="2025-08-18T00:28:44.841" v="262" actId="20577"/>
        <pc:sldMkLst>
          <pc:docMk/>
          <pc:sldMk cId="3342199426" sldId="478"/>
        </pc:sldMkLst>
      </pc:sldChg>
      <pc:sldChg chg="modSp mod modNotesTx">
        <pc:chgData name="Martine Power" userId="f3410e55-3c0b-475c-b0b5-72038337e5c9" providerId="ADAL" clId="{B9044B00-5830-430B-877B-B37BB7CB1D2F}" dt="2025-08-18T00:29:33.367" v="263" actId="20577"/>
        <pc:sldMkLst>
          <pc:docMk/>
          <pc:sldMk cId="1061470866" sldId="479"/>
        </pc:sldMkLst>
      </pc:sldChg>
      <pc:sldChg chg="modNotesTx">
        <pc:chgData name="Martine Power" userId="f3410e55-3c0b-475c-b0b5-72038337e5c9" providerId="ADAL" clId="{B9044B00-5830-430B-877B-B37BB7CB1D2F}" dt="2025-08-18T00:16:36.247" v="108" actId="115"/>
        <pc:sldMkLst>
          <pc:docMk/>
          <pc:sldMk cId="3426776120" sldId="480"/>
        </pc:sldMkLst>
      </pc:sldChg>
      <pc:sldChg chg="modNotesTx">
        <pc:chgData name="Martine Power" userId="f3410e55-3c0b-475c-b0b5-72038337e5c9" providerId="ADAL" clId="{B9044B00-5830-430B-877B-B37BB7CB1D2F}" dt="2025-08-18T00:17:20.970" v="115" actId="113"/>
        <pc:sldMkLst>
          <pc:docMk/>
          <pc:sldMk cId="2954135154" sldId="481"/>
        </pc:sldMkLst>
      </pc:sldChg>
      <pc:sldChg chg="modNotesTx">
        <pc:chgData name="Martine Power" userId="f3410e55-3c0b-475c-b0b5-72038337e5c9" providerId="ADAL" clId="{B9044B00-5830-430B-877B-B37BB7CB1D2F}" dt="2025-08-18T00:17:59.342" v="117" actId="115"/>
        <pc:sldMkLst>
          <pc:docMk/>
          <pc:sldMk cId="1998018280" sldId="482"/>
        </pc:sldMkLst>
      </pc:sldChg>
      <pc:sldChg chg="modNotesTx">
        <pc:chgData name="Martine Power" userId="f3410e55-3c0b-475c-b0b5-72038337e5c9" providerId="ADAL" clId="{B9044B00-5830-430B-877B-B37BB7CB1D2F}" dt="2025-08-18T00:20:06.713" v="118" actId="20577"/>
        <pc:sldMkLst>
          <pc:docMk/>
          <pc:sldMk cId="1827811589" sldId="484"/>
        </pc:sldMkLst>
      </pc:sldChg>
      <pc:sldChg chg="modNotesTx">
        <pc:chgData name="Martine Power" userId="f3410e55-3c0b-475c-b0b5-72038337e5c9" providerId="ADAL" clId="{B9044B00-5830-430B-877B-B37BB7CB1D2F}" dt="2025-08-18T00:35:22.183" v="285" actId="20577"/>
        <pc:sldMkLst>
          <pc:docMk/>
          <pc:sldMk cId="4078040901" sldId="488"/>
        </pc:sldMkLst>
      </pc:sldChg>
      <pc:sldChg chg="modNotesTx">
        <pc:chgData name="Martine Power" userId="f3410e55-3c0b-475c-b0b5-72038337e5c9" providerId="ADAL" clId="{B9044B00-5830-430B-877B-B37BB7CB1D2F}" dt="2025-08-18T00:36:37.582" v="292" actId="20577"/>
        <pc:sldMkLst>
          <pc:docMk/>
          <pc:sldMk cId="1278329242" sldId="489"/>
        </pc:sldMkLst>
      </pc:sldChg>
      <pc:sldChg chg="modNotesTx">
        <pc:chgData name="Martine Power" userId="f3410e55-3c0b-475c-b0b5-72038337e5c9" providerId="ADAL" clId="{B9044B00-5830-430B-877B-B37BB7CB1D2F}" dt="2025-08-18T00:38:01.918" v="300" actId="20577"/>
        <pc:sldMkLst>
          <pc:docMk/>
          <pc:sldMk cId="508572399" sldId="490"/>
        </pc:sldMkLst>
      </pc:sldChg>
      <pc:sldChg chg="modNotesTx">
        <pc:chgData name="Martine Power" userId="f3410e55-3c0b-475c-b0b5-72038337e5c9" providerId="ADAL" clId="{B9044B00-5830-430B-877B-B37BB7CB1D2F}" dt="2025-08-18T00:39:48.540" v="309" actId="20577"/>
        <pc:sldMkLst>
          <pc:docMk/>
          <pc:sldMk cId="1157311959" sldId="491"/>
        </pc:sldMkLst>
      </pc:sldChg>
      <pc:sldChg chg="modNotesTx">
        <pc:chgData name="Martine Power" userId="f3410e55-3c0b-475c-b0b5-72038337e5c9" providerId="ADAL" clId="{B9044B00-5830-430B-877B-B37BB7CB1D2F}" dt="2025-08-18T00:46:37.231" v="325" actId="20577"/>
        <pc:sldMkLst>
          <pc:docMk/>
          <pc:sldMk cId="2389358011" sldId="493"/>
        </pc:sldMkLst>
      </pc:sldChg>
      <pc:sldChg chg="modNotesTx">
        <pc:chgData name="Martine Power" userId="f3410e55-3c0b-475c-b0b5-72038337e5c9" providerId="ADAL" clId="{B9044B00-5830-430B-877B-B37BB7CB1D2F}" dt="2025-08-18T00:03:42.879" v="41" actId="20577"/>
        <pc:sldMkLst>
          <pc:docMk/>
          <pc:sldMk cId="1759574190" sldId="498"/>
        </pc:sldMkLst>
      </pc:sldChg>
      <pc:sldChg chg="modNotesTx">
        <pc:chgData name="Martine Power" userId="f3410e55-3c0b-475c-b0b5-72038337e5c9" providerId="ADAL" clId="{B9044B00-5830-430B-877B-B37BB7CB1D2F}" dt="2025-08-18T06:30:22.722" v="355" actId="20577"/>
        <pc:sldMkLst>
          <pc:docMk/>
          <pc:sldMk cId="409148390" sldId="520"/>
        </pc:sldMkLst>
      </pc:sldChg>
      <pc:sldChg chg="modNotesTx">
        <pc:chgData name="Martine Power" userId="f3410e55-3c0b-475c-b0b5-72038337e5c9" providerId="ADAL" clId="{B9044B00-5830-430B-877B-B37BB7CB1D2F}" dt="2025-08-18T00:13:35.928" v="107" actId="20577"/>
        <pc:sldMkLst>
          <pc:docMk/>
          <pc:sldMk cId="309290176" sldId="522"/>
        </pc:sldMkLst>
      </pc:sldChg>
      <pc:sldChg chg="modNotesTx">
        <pc:chgData name="Martine Power" userId="f3410e55-3c0b-475c-b0b5-72038337e5c9" providerId="ADAL" clId="{B9044B00-5830-430B-877B-B37BB7CB1D2F}" dt="2025-08-17T23:53:32.379" v="24" actId="20577"/>
        <pc:sldMkLst>
          <pc:docMk/>
          <pc:sldMk cId="3297467164" sldId="524"/>
        </pc:sldMkLst>
      </pc:sldChg>
      <pc:sldChg chg="modNotesTx">
        <pc:chgData name="Martine Power" userId="f3410e55-3c0b-475c-b0b5-72038337e5c9" providerId="ADAL" clId="{B9044B00-5830-430B-877B-B37BB7CB1D2F}" dt="2025-08-18T02:09:29.264" v="354" actId="20577"/>
        <pc:sldMkLst>
          <pc:docMk/>
          <pc:sldMk cId="3330237926" sldId="550"/>
        </pc:sldMkLst>
      </pc:sldChg>
      <pc:sldChg chg="modNotesTx">
        <pc:chgData name="Martine Power" userId="f3410e55-3c0b-475c-b0b5-72038337e5c9" providerId="ADAL" clId="{B9044B00-5830-430B-877B-B37BB7CB1D2F}" dt="2025-08-17T23:49:00.106" v="20" actId="20577"/>
        <pc:sldMkLst>
          <pc:docMk/>
          <pc:sldMk cId="137630411" sldId="551"/>
        </pc:sldMkLst>
      </pc:sldChg>
      <pc:sldChg chg="modNotesTx">
        <pc:chgData name="Martine Power" userId="f3410e55-3c0b-475c-b0b5-72038337e5c9" providerId="ADAL" clId="{B9044B00-5830-430B-877B-B37BB7CB1D2F}" dt="2025-08-17T23:49:24.470" v="22" actId="113"/>
        <pc:sldMkLst>
          <pc:docMk/>
          <pc:sldMk cId="1942781684" sldId="552"/>
        </pc:sldMkLst>
      </pc:sldChg>
      <pc:sldChg chg="modNotesTx">
        <pc:chgData name="Martine Power" userId="f3410e55-3c0b-475c-b0b5-72038337e5c9" providerId="ADAL" clId="{B9044B00-5830-430B-877B-B37BB7CB1D2F}" dt="2025-08-17T23:43:09.632" v="3" actId="20577"/>
        <pc:sldMkLst>
          <pc:docMk/>
          <pc:sldMk cId="3827273845" sldId="560"/>
        </pc:sldMkLst>
      </pc:sldChg>
      <pc:sldChg chg="modNotesTx">
        <pc:chgData name="Martine Power" userId="f3410e55-3c0b-475c-b0b5-72038337e5c9" providerId="ADAL" clId="{B9044B00-5830-430B-877B-B37BB7CB1D2F}" dt="2025-08-17T23:59:09.958" v="27" actId="5793"/>
        <pc:sldMkLst>
          <pc:docMk/>
          <pc:sldMk cId="36868995" sldId="564"/>
        </pc:sldMkLst>
      </pc:sldChg>
      <pc:sldChg chg="modNotesTx">
        <pc:chgData name="Martine Power" userId="f3410e55-3c0b-475c-b0b5-72038337e5c9" providerId="ADAL" clId="{B9044B00-5830-430B-877B-B37BB7CB1D2F}" dt="2025-08-18T00:00:31.794" v="28" actId="20577"/>
        <pc:sldMkLst>
          <pc:docMk/>
          <pc:sldMk cId="450225183" sldId="565"/>
        </pc:sldMkLst>
      </pc:sldChg>
      <pc:sldChg chg="modNotesTx">
        <pc:chgData name="Martine Power" userId="f3410e55-3c0b-475c-b0b5-72038337e5c9" providerId="ADAL" clId="{B9044B00-5830-430B-877B-B37BB7CB1D2F}" dt="2025-08-17T23:54:42.747" v="25" actId="20577"/>
        <pc:sldMkLst>
          <pc:docMk/>
          <pc:sldMk cId="1555405071" sldId="566"/>
        </pc:sldMkLst>
      </pc:sldChg>
      <pc:sldChg chg="modNotesTx">
        <pc:chgData name="Martine Power" userId="f3410e55-3c0b-475c-b0b5-72038337e5c9" providerId="ADAL" clId="{B9044B00-5830-430B-877B-B37BB7CB1D2F}" dt="2025-08-18T00:32:33.253" v="265" actId="20577"/>
        <pc:sldMkLst>
          <pc:docMk/>
          <pc:sldMk cId="3319200764" sldId="569"/>
        </pc:sldMkLst>
      </pc:sldChg>
      <pc:sldChg chg="modNotesTx">
        <pc:chgData name="Martine Power" userId="f3410e55-3c0b-475c-b0b5-72038337e5c9" providerId="ADAL" clId="{B9044B00-5830-430B-877B-B37BB7CB1D2F}" dt="2025-08-18T00:33:58.797" v="279" actId="20577"/>
        <pc:sldMkLst>
          <pc:docMk/>
          <pc:sldMk cId="1935802782" sldId="570"/>
        </pc:sldMkLst>
      </pc:sldChg>
      <pc:sldChg chg="modNotesTx">
        <pc:chgData name="Martine Power" userId="f3410e55-3c0b-475c-b0b5-72038337e5c9" providerId="ADAL" clId="{B9044B00-5830-430B-877B-B37BB7CB1D2F}" dt="2025-08-18T01:52:26.859" v="332" actId="20577"/>
        <pc:sldMkLst>
          <pc:docMk/>
          <pc:sldMk cId="1315584489" sldId="571"/>
        </pc:sldMkLst>
      </pc:sldChg>
      <pc:sldChg chg="modNotesTx">
        <pc:chgData name="Martine Power" userId="f3410e55-3c0b-475c-b0b5-72038337e5c9" providerId="ADAL" clId="{B9044B00-5830-430B-877B-B37BB7CB1D2F}" dt="2025-08-18T02:04:28.058" v="341" actId="20577"/>
        <pc:sldMkLst>
          <pc:docMk/>
          <pc:sldMk cId="2331923430" sldId="572"/>
        </pc:sldMkLst>
      </pc:sldChg>
      <pc:sldChg chg="modNotesTx">
        <pc:chgData name="Martine Power" userId="f3410e55-3c0b-475c-b0b5-72038337e5c9" providerId="ADAL" clId="{B9044B00-5830-430B-877B-B37BB7CB1D2F}" dt="2025-08-18T02:04:40.370" v="348" actId="20577"/>
        <pc:sldMkLst>
          <pc:docMk/>
          <pc:sldMk cId="2559220963" sldId="573"/>
        </pc:sldMkLst>
      </pc:sldChg>
    </pc:docChg>
  </pc:docChgLst>
  <pc:docChgLst>
    <pc:chgData name="Liz Heynes" userId="e5ff50d5-f39a-42f6-9e9f-e790bcc8c38d" providerId="ADAL" clId="{09E24554-9F8B-4D3B-BD16-77EB0AD1F3C4}"/>
    <pc:docChg chg="undo custSel modSld modMainMaster">
      <pc:chgData name="Liz Heynes" userId="e5ff50d5-f39a-42f6-9e9f-e790bcc8c38d" providerId="ADAL" clId="{09E24554-9F8B-4D3B-BD16-77EB0AD1F3C4}" dt="2025-07-15T02:46:29.320" v="24" actId="20577"/>
      <pc:docMkLst>
        <pc:docMk/>
      </pc:docMkLst>
      <pc:sldChg chg="addSp delSp modSp mod">
        <pc:chgData name="Liz Heynes" userId="e5ff50d5-f39a-42f6-9e9f-e790bcc8c38d" providerId="ADAL" clId="{09E24554-9F8B-4D3B-BD16-77EB0AD1F3C4}" dt="2025-07-15T02:45:50.453" v="18" actId="478"/>
        <pc:sldMkLst>
          <pc:docMk/>
          <pc:sldMk cId="3426776120" sldId="480"/>
        </pc:sldMkLst>
      </pc:sldChg>
      <pc:sldChg chg="addSp delSp modSp mod">
        <pc:chgData name="Liz Heynes" userId="e5ff50d5-f39a-42f6-9e9f-e790bcc8c38d" providerId="ADAL" clId="{09E24554-9F8B-4D3B-BD16-77EB0AD1F3C4}" dt="2025-07-15T02:45:42.445" v="12" actId="478"/>
        <pc:sldMkLst>
          <pc:docMk/>
          <pc:sldMk cId="2954135154" sldId="481"/>
        </pc:sldMkLst>
      </pc:sldChg>
      <pc:sldChg chg="modSp mod">
        <pc:chgData name="Liz Heynes" userId="e5ff50d5-f39a-42f6-9e9f-e790bcc8c38d" providerId="ADAL" clId="{09E24554-9F8B-4D3B-BD16-77EB0AD1F3C4}" dt="2025-07-15T02:46:29.320" v="24" actId="20577"/>
        <pc:sldMkLst>
          <pc:docMk/>
          <pc:sldMk cId="4078040901" sldId="488"/>
        </pc:sldMkLst>
      </pc:sldChg>
      <pc:sldChg chg="modSp mod">
        <pc:chgData name="Liz Heynes" userId="e5ff50d5-f39a-42f6-9e9f-e790bcc8c38d" providerId="ADAL" clId="{09E24554-9F8B-4D3B-BD16-77EB0AD1F3C4}" dt="2025-07-15T02:44:13.252" v="1" actId="20577"/>
        <pc:sldMkLst>
          <pc:docMk/>
          <pc:sldMk cId="409148390" sldId="520"/>
        </pc:sldMkLst>
      </pc:sldChg>
      <pc:sldMasterChg chg="modSldLayout">
        <pc:chgData name="Liz Heynes" userId="e5ff50d5-f39a-42f6-9e9f-e790bcc8c38d" providerId="ADAL" clId="{09E24554-9F8B-4D3B-BD16-77EB0AD1F3C4}" dt="2025-07-15T02:44:23.178" v="9" actId="1035"/>
        <pc:sldMasterMkLst>
          <pc:docMk/>
          <pc:sldMasterMk cId="1034081160" sldId="2147483648"/>
        </pc:sldMasterMkLst>
        <pc:sldLayoutChg chg="modSp mod">
          <pc:chgData name="Liz Heynes" userId="e5ff50d5-f39a-42f6-9e9f-e790bcc8c38d" providerId="ADAL" clId="{09E24554-9F8B-4D3B-BD16-77EB0AD1F3C4}" dt="2025-07-15T02:44:23.178" v="9" actId="1035"/>
          <pc:sldLayoutMkLst>
            <pc:docMk/>
            <pc:sldMasterMk cId="1034081160" sldId="2147483648"/>
            <pc:sldLayoutMk cId="2555866018" sldId="2147483737"/>
          </pc:sldLayoutMkLst>
        </pc:sldLayoutChg>
      </pc:sldMasterChg>
    </pc:docChg>
  </pc:docChgLst>
  <pc:docChgLst>
    <pc:chgData name="Kerrie Shanahan" userId="ae473d9f-76e9-476f-892f-2674ea963afc" providerId="ADAL" clId="{98098323-B0E5-4270-8401-1F0A84E3AA01}"/>
    <pc:docChg chg="modSld">
      <pc:chgData name="Kerrie Shanahan" userId="ae473d9f-76e9-476f-892f-2674ea963afc" providerId="ADAL" clId="{98098323-B0E5-4270-8401-1F0A84E3AA01}" dt="2025-07-14T00:18:01.124" v="0"/>
      <pc:docMkLst>
        <pc:docMk/>
      </pc:docMkLst>
      <pc:sldChg chg="modNotesTx">
        <pc:chgData name="Kerrie Shanahan" userId="ae473d9f-76e9-476f-892f-2674ea963afc" providerId="ADAL" clId="{98098323-B0E5-4270-8401-1F0A84E3AA01}" dt="2025-07-14T00:18:01.124" v="0"/>
        <pc:sldMkLst>
          <pc:docMk/>
          <pc:sldMk cId="3319200764" sldId="569"/>
        </pc:sldMkLst>
      </pc:sldChg>
    </pc:docChg>
  </pc:docChgLst>
  <pc:docChgLst>
    <pc:chgData name="Trish Wilson" userId="1a8d7cc3620296f7" providerId="LiveId" clId="{6BCDB719-63D5-4F24-8A78-2E171AA5F90E}"/>
    <pc:docChg chg="undo custSel modSld">
      <pc:chgData name="Trish Wilson" userId="1a8d7cc3620296f7" providerId="LiveId" clId="{6BCDB719-63D5-4F24-8A78-2E171AA5F90E}" dt="2025-07-08T23:19:26.324" v="271" actId="20577"/>
      <pc:docMkLst>
        <pc:docMk/>
      </pc:docMkLst>
      <pc:sldChg chg="modNotesTx">
        <pc:chgData name="Trish Wilson" userId="1a8d7cc3620296f7" providerId="LiveId" clId="{6BCDB719-63D5-4F24-8A78-2E171AA5F90E}" dt="2025-07-08T22:56:09.424" v="127" actId="20577"/>
        <pc:sldMkLst>
          <pc:docMk/>
          <pc:sldMk cId="3979313776" sldId="472"/>
        </pc:sldMkLst>
      </pc:sldChg>
      <pc:sldChg chg="modNotesTx">
        <pc:chgData name="Trish Wilson" userId="1a8d7cc3620296f7" providerId="LiveId" clId="{6BCDB719-63D5-4F24-8A78-2E171AA5F90E}" dt="2025-07-08T22:57:57.935" v="140" actId="20577"/>
        <pc:sldMkLst>
          <pc:docMk/>
          <pc:sldMk cId="568666050" sldId="473"/>
        </pc:sldMkLst>
      </pc:sldChg>
      <pc:sldChg chg="modNotesTx">
        <pc:chgData name="Trish Wilson" userId="1a8d7cc3620296f7" providerId="LiveId" clId="{6BCDB719-63D5-4F24-8A78-2E171AA5F90E}" dt="2025-07-08T23:03:46.213" v="177" actId="20577"/>
        <pc:sldMkLst>
          <pc:docMk/>
          <pc:sldMk cId="121607987" sldId="474"/>
        </pc:sldMkLst>
      </pc:sldChg>
      <pc:sldChg chg="modNotesTx">
        <pc:chgData name="Trish Wilson" userId="1a8d7cc3620296f7" providerId="LiveId" clId="{6BCDB719-63D5-4F24-8A78-2E171AA5F90E}" dt="2025-07-08T23:04:40.229" v="190" actId="20577"/>
        <pc:sldMkLst>
          <pc:docMk/>
          <pc:sldMk cId="880313685" sldId="475"/>
        </pc:sldMkLst>
      </pc:sldChg>
      <pc:sldChg chg="modNotesTx">
        <pc:chgData name="Trish Wilson" userId="1a8d7cc3620296f7" providerId="LiveId" clId="{6BCDB719-63D5-4F24-8A78-2E171AA5F90E}" dt="2025-07-08T23:05:40.490" v="206" actId="5793"/>
        <pc:sldMkLst>
          <pc:docMk/>
          <pc:sldMk cId="3581799720" sldId="476"/>
        </pc:sldMkLst>
      </pc:sldChg>
      <pc:sldChg chg="modNotesTx">
        <pc:chgData name="Trish Wilson" userId="1a8d7cc3620296f7" providerId="LiveId" clId="{6BCDB719-63D5-4F24-8A78-2E171AA5F90E}" dt="2025-07-08T23:06:25.107" v="219" actId="20577"/>
        <pc:sldMkLst>
          <pc:docMk/>
          <pc:sldMk cId="133161496" sldId="477"/>
        </pc:sldMkLst>
      </pc:sldChg>
      <pc:sldChg chg="modNotesTx">
        <pc:chgData name="Trish Wilson" userId="1a8d7cc3620296f7" providerId="LiveId" clId="{6BCDB719-63D5-4F24-8A78-2E171AA5F90E}" dt="2025-07-08T23:07:07.491" v="227" actId="20577"/>
        <pc:sldMkLst>
          <pc:docMk/>
          <pc:sldMk cId="3342199426" sldId="478"/>
        </pc:sldMkLst>
      </pc:sldChg>
      <pc:sldChg chg="modNotesTx">
        <pc:chgData name="Trish Wilson" userId="1a8d7cc3620296f7" providerId="LiveId" clId="{6BCDB719-63D5-4F24-8A78-2E171AA5F90E}" dt="2025-07-08T23:08:05.049" v="232" actId="113"/>
        <pc:sldMkLst>
          <pc:docMk/>
          <pc:sldMk cId="1061470866" sldId="479"/>
        </pc:sldMkLst>
      </pc:sldChg>
      <pc:sldChg chg="modNotesTx">
        <pc:chgData name="Trish Wilson" userId="1a8d7cc3620296f7" providerId="LiveId" clId="{6BCDB719-63D5-4F24-8A78-2E171AA5F90E}" dt="2025-07-08T23:00:29.506" v="154" actId="12"/>
        <pc:sldMkLst>
          <pc:docMk/>
          <pc:sldMk cId="3426776120" sldId="480"/>
        </pc:sldMkLst>
      </pc:sldChg>
      <pc:sldChg chg="modNotesTx">
        <pc:chgData name="Trish Wilson" userId="1a8d7cc3620296f7" providerId="LiveId" clId="{6BCDB719-63D5-4F24-8A78-2E171AA5F90E}" dt="2025-07-08T22:59:23.354" v="148" actId="113"/>
        <pc:sldMkLst>
          <pc:docMk/>
          <pc:sldMk cId="2954135154" sldId="481"/>
        </pc:sldMkLst>
      </pc:sldChg>
      <pc:sldChg chg="modNotesTx">
        <pc:chgData name="Trish Wilson" userId="1a8d7cc3620296f7" providerId="LiveId" clId="{6BCDB719-63D5-4F24-8A78-2E171AA5F90E}" dt="2025-07-08T23:00:07.963" v="153" actId="114"/>
        <pc:sldMkLst>
          <pc:docMk/>
          <pc:sldMk cId="1998018280" sldId="482"/>
        </pc:sldMkLst>
      </pc:sldChg>
      <pc:sldChg chg="modNotesTx">
        <pc:chgData name="Trish Wilson" userId="1a8d7cc3620296f7" providerId="LiveId" clId="{6BCDB719-63D5-4F24-8A78-2E171AA5F90E}" dt="2025-07-08T23:00:51.497" v="155" actId="2711"/>
        <pc:sldMkLst>
          <pc:docMk/>
          <pc:sldMk cId="3587135087" sldId="483"/>
        </pc:sldMkLst>
      </pc:sldChg>
      <pc:sldChg chg="modNotesTx">
        <pc:chgData name="Trish Wilson" userId="1a8d7cc3620296f7" providerId="LiveId" clId="{6BCDB719-63D5-4F24-8A78-2E171AA5F90E}" dt="2025-07-08T23:02:34.745" v="166" actId="20577"/>
        <pc:sldMkLst>
          <pc:docMk/>
          <pc:sldMk cId="1827811589" sldId="484"/>
        </pc:sldMkLst>
      </pc:sldChg>
      <pc:sldChg chg="modNotesTx">
        <pc:chgData name="Trish Wilson" userId="1a8d7cc3620296f7" providerId="LiveId" clId="{6BCDB719-63D5-4F24-8A78-2E171AA5F90E}" dt="2025-07-08T23:02:42.195" v="170" actId="20577"/>
        <pc:sldMkLst>
          <pc:docMk/>
          <pc:sldMk cId="3377584655" sldId="485"/>
        </pc:sldMkLst>
      </pc:sldChg>
      <pc:sldChg chg="modNotesTx">
        <pc:chgData name="Trish Wilson" userId="1a8d7cc3620296f7" providerId="LiveId" clId="{6BCDB719-63D5-4F24-8A78-2E171AA5F90E}" dt="2025-07-08T23:15:14.227" v="251" actId="12"/>
        <pc:sldMkLst>
          <pc:docMk/>
          <pc:sldMk cId="4078040901" sldId="488"/>
        </pc:sldMkLst>
      </pc:sldChg>
      <pc:sldChg chg="modNotesTx">
        <pc:chgData name="Trish Wilson" userId="1a8d7cc3620296f7" providerId="LiveId" clId="{6BCDB719-63D5-4F24-8A78-2E171AA5F90E}" dt="2025-07-08T23:15:47.857" v="254" actId="20577"/>
        <pc:sldMkLst>
          <pc:docMk/>
          <pc:sldMk cId="1278329242" sldId="489"/>
        </pc:sldMkLst>
      </pc:sldChg>
      <pc:sldChg chg="modNotesTx">
        <pc:chgData name="Trish Wilson" userId="1a8d7cc3620296f7" providerId="LiveId" clId="{6BCDB719-63D5-4F24-8A78-2E171AA5F90E}" dt="2025-07-08T23:16:33.107" v="260" actId="20577"/>
        <pc:sldMkLst>
          <pc:docMk/>
          <pc:sldMk cId="508572399" sldId="490"/>
        </pc:sldMkLst>
      </pc:sldChg>
      <pc:sldChg chg="modNotesTx">
        <pc:chgData name="Trish Wilson" userId="1a8d7cc3620296f7" providerId="LiveId" clId="{6BCDB719-63D5-4F24-8A78-2E171AA5F90E}" dt="2025-07-08T23:17:18.768" v="265" actId="20577"/>
        <pc:sldMkLst>
          <pc:docMk/>
          <pc:sldMk cId="1157311959" sldId="491"/>
        </pc:sldMkLst>
      </pc:sldChg>
      <pc:sldChg chg="modNotesTx">
        <pc:chgData name="Trish Wilson" userId="1a8d7cc3620296f7" providerId="LiveId" clId="{6BCDB719-63D5-4F24-8A78-2E171AA5F90E}" dt="2025-07-08T23:17:56.004" v="269" actId="113"/>
        <pc:sldMkLst>
          <pc:docMk/>
          <pc:sldMk cId="258130066" sldId="492"/>
        </pc:sldMkLst>
      </pc:sldChg>
      <pc:sldChg chg="modNotesTx">
        <pc:chgData name="Trish Wilson" userId="1a8d7cc3620296f7" providerId="LiveId" clId="{6BCDB719-63D5-4F24-8A78-2E171AA5F90E}" dt="2025-07-08T23:19:26.324" v="271" actId="20577"/>
        <pc:sldMkLst>
          <pc:docMk/>
          <pc:sldMk cId="2389358011" sldId="493"/>
        </pc:sldMkLst>
      </pc:sldChg>
      <pc:sldChg chg="modNotesTx">
        <pc:chgData name="Trish Wilson" userId="1a8d7cc3620296f7" providerId="LiveId" clId="{6BCDB719-63D5-4F24-8A78-2E171AA5F90E}" dt="2025-07-08T22:54:11.227" v="123" actId="20577"/>
        <pc:sldMkLst>
          <pc:docMk/>
          <pc:sldMk cId="1759574190" sldId="498"/>
        </pc:sldMkLst>
      </pc:sldChg>
      <pc:sldChg chg="modNotesTx">
        <pc:chgData name="Trish Wilson" userId="1a8d7cc3620296f7" providerId="LiveId" clId="{6BCDB719-63D5-4F24-8A78-2E171AA5F90E}" dt="2025-07-08T22:29:52.370" v="11" actId="20577"/>
        <pc:sldMkLst>
          <pc:docMk/>
          <pc:sldMk cId="1797789494" sldId="518"/>
        </pc:sldMkLst>
      </pc:sldChg>
      <pc:sldChg chg="modNotesTx">
        <pc:chgData name="Trish Wilson" userId="1a8d7cc3620296f7" providerId="LiveId" clId="{6BCDB719-63D5-4F24-8A78-2E171AA5F90E}" dt="2025-07-08T22:29:01.731" v="8" actId="2711"/>
        <pc:sldMkLst>
          <pc:docMk/>
          <pc:sldMk cId="409148390" sldId="520"/>
        </pc:sldMkLst>
      </pc:sldChg>
      <pc:sldChg chg="modNotesTx">
        <pc:chgData name="Trish Wilson" userId="1a8d7cc3620296f7" providerId="LiveId" clId="{6BCDB719-63D5-4F24-8A78-2E171AA5F90E}" dt="2025-07-08T22:56:45.023" v="129" actId="255"/>
        <pc:sldMkLst>
          <pc:docMk/>
          <pc:sldMk cId="309290176" sldId="522"/>
        </pc:sldMkLst>
      </pc:sldChg>
      <pc:sldChg chg="modNotesTx">
        <pc:chgData name="Trish Wilson" userId="1a8d7cc3620296f7" providerId="LiveId" clId="{6BCDB719-63D5-4F24-8A78-2E171AA5F90E}" dt="2025-07-08T22:41:15.006" v="48" actId="20577"/>
        <pc:sldMkLst>
          <pc:docMk/>
          <pc:sldMk cId="1596643284" sldId="523"/>
        </pc:sldMkLst>
      </pc:sldChg>
      <pc:sldChg chg="modNotesTx">
        <pc:chgData name="Trish Wilson" userId="1a8d7cc3620296f7" providerId="LiveId" clId="{6BCDB719-63D5-4F24-8A78-2E171AA5F90E}" dt="2025-07-08T22:43:26.534" v="108" actId="20577"/>
        <pc:sldMkLst>
          <pc:docMk/>
          <pc:sldMk cId="3297467164" sldId="524"/>
        </pc:sldMkLst>
      </pc:sldChg>
      <pc:sldChg chg="modNotesTx">
        <pc:chgData name="Trish Wilson" userId="1a8d7cc3620296f7" providerId="LiveId" clId="{6BCDB719-63D5-4F24-8A78-2E171AA5F90E}" dt="2025-07-08T22:35:54.723" v="27" actId="20577"/>
        <pc:sldMkLst>
          <pc:docMk/>
          <pc:sldMk cId="3330237926" sldId="550"/>
        </pc:sldMkLst>
      </pc:sldChg>
      <pc:sldChg chg="modNotesTx">
        <pc:chgData name="Trish Wilson" userId="1a8d7cc3620296f7" providerId="LiveId" clId="{6BCDB719-63D5-4F24-8A78-2E171AA5F90E}" dt="2025-07-08T22:36:49.346" v="31" actId="12"/>
        <pc:sldMkLst>
          <pc:docMk/>
          <pc:sldMk cId="3827273845" sldId="560"/>
        </pc:sldMkLst>
      </pc:sldChg>
      <pc:sldChg chg="modNotesTx">
        <pc:chgData name="Trish Wilson" userId="1a8d7cc3620296f7" providerId="LiveId" clId="{6BCDB719-63D5-4F24-8A78-2E171AA5F90E}" dt="2025-07-08T22:53:27.613" v="119" actId="6549"/>
        <pc:sldMkLst>
          <pc:docMk/>
          <pc:sldMk cId="450225183" sldId="565"/>
        </pc:sldMkLst>
      </pc:sldChg>
      <pc:sldChg chg="modNotesTx">
        <pc:chgData name="Trish Wilson" userId="1a8d7cc3620296f7" providerId="LiveId" clId="{6BCDB719-63D5-4F24-8A78-2E171AA5F90E}" dt="2025-07-08T22:46:02.494" v="112" actId="20577"/>
        <pc:sldMkLst>
          <pc:docMk/>
          <pc:sldMk cId="1555405071" sldId="566"/>
        </pc:sldMkLst>
      </pc:sldChg>
      <pc:sldChg chg="addCm modNotesTx">
        <pc:chgData name="Trish Wilson" userId="1a8d7cc3620296f7" providerId="LiveId" clId="{6BCDB719-63D5-4F24-8A78-2E171AA5F90E}" dt="2025-07-08T23:13:41.284" v="248"/>
        <pc:sldMkLst>
          <pc:docMk/>
          <pc:sldMk cId="3319200764" sldId="569"/>
        </pc:sldMkLst>
      </pc:sldChg>
      <pc:sldChg chg="modNotesTx">
        <pc:chgData name="Trish Wilson" userId="1a8d7cc3620296f7" providerId="LiveId" clId="{6BCDB719-63D5-4F24-8A78-2E171AA5F90E}" dt="2025-07-08T22:36:33.482" v="30" actId="12"/>
        <pc:sldMkLst>
          <pc:docMk/>
          <pc:sldMk cId="1315584489" sldId="571"/>
        </pc:sldMkLst>
      </pc:sldChg>
      <pc:sldChg chg="modNotesTx">
        <pc:chgData name="Trish Wilson" userId="1a8d7cc3620296f7" providerId="LiveId" clId="{6BCDB719-63D5-4F24-8A78-2E171AA5F90E}" dt="2025-07-08T22:36:20.425" v="29" actId="12"/>
        <pc:sldMkLst>
          <pc:docMk/>
          <pc:sldMk cId="2331923430" sldId="572"/>
        </pc:sldMkLst>
      </pc:sldChg>
      <pc:sldChg chg="modNotesTx">
        <pc:chgData name="Trish Wilson" userId="1a8d7cc3620296f7" providerId="LiveId" clId="{6BCDB719-63D5-4F24-8A78-2E171AA5F90E}" dt="2025-07-08T22:37:18.055" v="35" actId="20577"/>
        <pc:sldMkLst>
          <pc:docMk/>
          <pc:sldMk cId="2559220963" sldId="573"/>
        </pc:sldMkLst>
      </pc:sldChg>
    </pc:docChg>
  </pc:docChgLst>
  <pc:docChgLst>
    <pc:chgData name="Kerrie Shanahan" userId="ae473d9f-76e9-476f-892f-2674ea963afc" providerId="ADAL" clId="{B904C0D6-26DF-4CDF-AF93-F0BF41845BEA}"/>
    <pc:docChg chg="modSld sldOrd">
      <pc:chgData name="Kerrie Shanahan" userId="ae473d9f-76e9-476f-892f-2674ea963afc" providerId="ADAL" clId="{B904C0D6-26DF-4CDF-AF93-F0BF41845BEA}" dt="2025-09-22T01:37:31.365" v="1"/>
      <pc:docMkLst>
        <pc:docMk/>
      </pc:docMkLst>
      <pc:sldChg chg="ord">
        <pc:chgData name="Kerrie Shanahan" userId="ae473d9f-76e9-476f-892f-2674ea963afc" providerId="ADAL" clId="{B904C0D6-26DF-4CDF-AF93-F0BF41845BEA}" dt="2025-09-22T01:37:31.365" v="1"/>
        <pc:sldMkLst>
          <pc:docMk/>
          <pc:sldMk cId="409148390" sldId="520"/>
        </pc:sldMkLst>
      </pc:sldChg>
    </pc:docChg>
  </pc:docChgLst>
  <pc:docChgLst>
    <pc:chgData name="Rebecca McEwan" userId="ff810c5d-fc8a-4cb6-9b96-8b31b958f764" providerId="ADAL" clId="{29E8E1B5-9423-4DEF-A91B-460EE260AEDB}"/>
    <pc:docChg chg="undo custSel addSld delSld modSld">
      <pc:chgData name="Rebecca McEwan" userId="ff810c5d-fc8a-4cb6-9b96-8b31b958f764" providerId="ADAL" clId="{29E8E1B5-9423-4DEF-A91B-460EE260AEDB}" dt="2025-08-12T05:42:51.075" v="1077" actId="20577"/>
      <pc:docMkLst>
        <pc:docMk/>
      </pc:docMkLst>
      <pc:sldChg chg="modNotesTx">
        <pc:chgData name="Rebecca McEwan" userId="ff810c5d-fc8a-4cb6-9b96-8b31b958f764" providerId="ADAL" clId="{29E8E1B5-9423-4DEF-A91B-460EE260AEDB}" dt="2025-08-11T02:49:58.292" v="777" actId="20577"/>
        <pc:sldMkLst>
          <pc:docMk/>
          <pc:sldMk cId="3979313776" sldId="472"/>
        </pc:sldMkLst>
      </pc:sldChg>
      <pc:sldChg chg="modNotesTx">
        <pc:chgData name="Rebecca McEwan" userId="ff810c5d-fc8a-4cb6-9b96-8b31b958f764" providerId="ADAL" clId="{29E8E1B5-9423-4DEF-A91B-460EE260AEDB}" dt="2025-08-11T02:50:09.522" v="779" actId="20577"/>
        <pc:sldMkLst>
          <pc:docMk/>
          <pc:sldMk cId="568666050" sldId="473"/>
        </pc:sldMkLst>
      </pc:sldChg>
      <pc:sldChg chg="modNotesTx">
        <pc:chgData name="Rebecca McEwan" userId="ff810c5d-fc8a-4cb6-9b96-8b31b958f764" providerId="ADAL" clId="{29E8E1B5-9423-4DEF-A91B-460EE260AEDB}" dt="2025-08-11T05:52:29.553" v="967" actId="20577"/>
        <pc:sldMkLst>
          <pc:docMk/>
          <pc:sldMk cId="121607987" sldId="474"/>
        </pc:sldMkLst>
      </pc:sldChg>
      <pc:sldChg chg="modNotesTx">
        <pc:chgData name="Rebecca McEwan" userId="ff810c5d-fc8a-4cb6-9b96-8b31b958f764" providerId="ADAL" clId="{29E8E1B5-9423-4DEF-A91B-460EE260AEDB}" dt="2025-08-11T05:53:04.354" v="969" actId="20577"/>
        <pc:sldMkLst>
          <pc:docMk/>
          <pc:sldMk cId="133161496" sldId="477"/>
        </pc:sldMkLst>
      </pc:sldChg>
      <pc:sldChg chg="modNotesTx">
        <pc:chgData name="Rebecca McEwan" userId="ff810c5d-fc8a-4cb6-9b96-8b31b958f764" providerId="ADAL" clId="{29E8E1B5-9423-4DEF-A91B-460EE260AEDB}" dt="2025-08-11T05:53:46.011" v="978" actId="20577"/>
        <pc:sldMkLst>
          <pc:docMk/>
          <pc:sldMk cId="3342199426" sldId="478"/>
        </pc:sldMkLst>
      </pc:sldChg>
      <pc:sldChg chg="modNotesTx">
        <pc:chgData name="Rebecca McEwan" userId="ff810c5d-fc8a-4cb6-9b96-8b31b958f764" providerId="ADAL" clId="{29E8E1B5-9423-4DEF-A91B-460EE260AEDB}" dt="2025-08-11T05:54:36.525" v="990" actId="6549"/>
        <pc:sldMkLst>
          <pc:docMk/>
          <pc:sldMk cId="1061470866" sldId="479"/>
        </pc:sldMkLst>
      </pc:sldChg>
      <pc:sldChg chg="modNotesTx">
        <pc:chgData name="Rebecca McEwan" userId="ff810c5d-fc8a-4cb6-9b96-8b31b958f764" providerId="ADAL" clId="{29E8E1B5-9423-4DEF-A91B-460EE260AEDB}" dt="2025-08-06T05:09:22.422" v="430" actId="20577"/>
        <pc:sldMkLst>
          <pc:docMk/>
          <pc:sldMk cId="2954135154" sldId="481"/>
        </pc:sldMkLst>
      </pc:sldChg>
      <pc:sldChg chg="modNotesTx">
        <pc:chgData name="Rebecca McEwan" userId="ff810c5d-fc8a-4cb6-9b96-8b31b958f764" providerId="ADAL" clId="{29E8E1B5-9423-4DEF-A91B-460EE260AEDB}" dt="2025-08-11T02:51:16.192" v="781" actId="6549"/>
        <pc:sldMkLst>
          <pc:docMk/>
          <pc:sldMk cId="4078040901" sldId="488"/>
        </pc:sldMkLst>
      </pc:sldChg>
      <pc:sldChg chg="modNotesTx">
        <pc:chgData name="Rebecca McEwan" userId="ff810c5d-fc8a-4cb6-9b96-8b31b958f764" providerId="ADAL" clId="{29E8E1B5-9423-4DEF-A91B-460EE260AEDB}" dt="2025-08-11T02:51:23.328" v="785" actId="6549"/>
        <pc:sldMkLst>
          <pc:docMk/>
          <pc:sldMk cId="1278329242" sldId="489"/>
        </pc:sldMkLst>
      </pc:sldChg>
      <pc:sldChg chg="modNotesTx">
        <pc:chgData name="Rebecca McEwan" userId="ff810c5d-fc8a-4cb6-9b96-8b31b958f764" providerId="ADAL" clId="{29E8E1B5-9423-4DEF-A91B-460EE260AEDB}" dt="2025-08-11T02:51:31.832" v="791" actId="20577"/>
        <pc:sldMkLst>
          <pc:docMk/>
          <pc:sldMk cId="508572399" sldId="490"/>
        </pc:sldMkLst>
      </pc:sldChg>
      <pc:sldChg chg="modNotesTx">
        <pc:chgData name="Rebecca McEwan" userId="ff810c5d-fc8a-4cb6-9b96-8b31b958f764" providerId="ADAL" clId="{29E8E1B5-9423-4DEF-A91B-460EE260AEDB}" dt="2025-08-11T02:51:39.918" v="795" actId="20577"/>
        <pc:sldMkLst>
          <pc:docMk/>
          <pc:sldMk cId="1157311959" sldId="491"/>
        </pc:sldMkLst>
      </pc:sldChg>
      <pc:sldChg chg="modNotesTx">
        <pc:chgData name="Rebecca McEwan" userId="ff810c5d-fc8a-4cb6-9b96-8b31b958f764" providerId="ADAL" clId="{29E8E1B5-9423-4DEF-A91B-460EE260AEDB}" dt="2025-08-11T05:50:40.144" v="945" actId="20577"/>
        <pc:sldMkLst>
          <pc:docMk/>
          <pc:sldMk cId="1759574190" sldId="498"/>
        </pc:sldMkLst>
      </pc:sldChg>
      <pc:sldChg chg="add del">
        <pc:chgData name="Rebecca McEwan" userId="ff810c5d-fc8a-4cb6-9b96-8b31b958f764" providerId="ADAL" clId="{29E8E1B5-9423-4DEF-A91B-460EE260AEDB}" dt="2025-08-04T00:52:16.843" v="299" actId="2696"/>
        <pc:sldMkLst>
          <pc:docMk/>
          <pc:sldMk cId="1797789494" sldId="518"/>
        </pc:sldMkLst>
      </pc:sldChg>
      <pc:sldChg chg="modNotesTx">
        <pc:chgData name="Rebecca McEwan" userId="ff810c5d-fc8a-4cb6-9b96-8b31b958f764" providerId="ADAL" clId="{29E8E1B5-9423-4DEF-A91B-460EE260AEDB}" dt="2025-08-11T05:50:33.331" v="942" actId="20577"/>
        <pc:sldMkLst>
          <pc:docMk/>
          <pc:sldMk cId="409148390" sldId="520"/>
        </pc:sldMkLst>
      </pc:sldChg>
      <pc:sldChg chg="modNotesTx">
        <pc:chgData name="Rebecca McEwan" userId="ff810c5d-fc8a-4cb6-9b96-8b31b958f764" providerId="ADAL" clId="{29E8E1B5-9423-4DEF-A91B-460EE260AEDB}" dt="2025-07-23T03:09:34.192" v="296" actId="20577"/>
        <pc:sldMkLst>
          <pc:docMk/>
          <pc:sldMk cId="450225183" sldId="565"/>
        </pc:sldMkLst>
      </pc:sldChg>
      <pc:sldChg chg="modNotesTx">
        <pc:chgData name="Rebecca McEwan" userId="ff810c5d-fc8a-4cb6-9b96-8b31b958f764" providerId="ADAL" clId="{29E8E1B5-9423-4DEF-A91B-460EE260AEDB}" dt="2025-08-12T05:42:51.075" v="1077" actId="20577"/>
        <pc:sldMkLst>
          <pc:docMk/>
          <pc:sldMk cId="2559220963" sldId="573"/>
        </pc:sldMkLst>
      </pc:sldChg>
      <pc:sldMasterChg chg="addSldLayout delSldLayout">
        <pc:chgData name="Rebecca McEwan" userId="ff810c5d-fc8a-4cb6-9b96-8b31b958f764" providerId="ADAL" clId="{29E8E1B5-9423-4DEF-A91B-460EE260AEDB}" dt="2025-08-04T00:52:16.843" v="299" actId="2696"/>
        <pc:sldMasterMkLst>
          <pc:docMk/>
          <pc:sldMasterMk cId="1034081160" sldId="2147483648"/>
        </pc:sldMasterMkLst>
        <pc:sldLayoutChg chg="add del">
          <pc:chgData name="Rebecca McEwan" userId="ff810c5d-fc8a-4cb6-9b96-8b31b958f764" providerId="ADAL" clId="{29E8E1B5-9423-4DEF-A91B-460EE260AEDB}" dt="2025-08-04T00:52:16.843" v="299" actId="2696"/>
          <pc:sldLayoutMkLst>
            <pc:docMk/>
            <pc:sldMasterMk cId="1034081160" sldId="2147483648"/>
            <pc:sldLayoutMk cId="2695466541" sldId="2147483708"/>
          </pc:sldLayoutMkLst>
        </pc:sldLayoutChg>
      </pc:sldMasterChg>
    </pc:docChg>
  </pc:docChgLst>
  <pc:docChgLst>
    <pc:chgData name="Kerrie Shanahan" userId="ae473d9f-76e9-476f-892f-2674ea963afc" providerId="ADAL" clId="{BB33D8A2-2B0E-42BF-A5DF-F41FCA6E7EE0}"/>
    <pc:docChg chg="custSel modSld">
      <pc:chgData name="Kerrie Shanahan" userId="ae473d9f-76e9-476f-892f-2674ea963afc" providerId="ADAL" clId="{BB33D8A2-2B0E-42BF-A5DF-F41FCA6E7EE0}" dt="2025-08-19T23:49:38.238" v="1117" actId="20577"/>
      <pc:docMkLst>
        <pc:docMk/>
      </pc:docMkLst>
      <pc:sldChg chg="modSp mod">
        <pc:chgData name="Kerrie Shanahan" userId="ae473d9f-76e9-476f-892f-2674ea963afc" providerId="ADAL" clId="{BB33D8A2-2B0E-42BF-A5DF-F41FCA6E7EE0}" dt="2025-08-19T23:48:32.686" v="1063" actId="20577"/>
        <pc:sldMkLst>
          <pc:docMk/>
          <pc:sldMk cId="3979313776" sldId="472"/>
        </pc:sldMkLst>
      </pc:sldChg>
      <pc:sldChg chg="modSp modNotesTx">
        <pc:chgData name="Kerrie Shanahan" userId="ae473d9f-76e9-476f-892f-2674ea963afc" providerId="ADAL" clId="{BB33D8A2-2B0E-42BF-A5DF-F41FCA6E7EE0}" dt="2025-08-19T23:48:37.898" v="1069" actId="20577"/>
        <pc:sldMkLst>
          <pc:docMk/>
          <pc:sldMk cId="568666050" sldId="473"/>
        </pc:sldMkLst>
      </pc:sldChg>
      <pc:sldChg chg="modSp">
        <pc:chgData name="Kerrie Shanahan" userId="ae473d9f-76e9-476f-892f-2674ea963afc" providerId="ADAL" clId="{BB33D8A2-2B0E-42BF-A5DF-F41FCA6E7EE0}" dt="2025-08-19T23:48:55.781" v="1083" actId="20577"/>
        <pc:sldMkLst>
          <pc:docMk/>
          <pc:sldMk cId="121607987" sldId="474"/>
        </pc:sldMkLst>
      </pc:sldChg>
      <pc:sldChg chg="modSp">
        <pc:chgData name="Kerrie Shanahan" userId="ae473d9f-76e9-476f-892f-2674ea963afc" providerId="ADAL" clId="{BB33D8A2-2B0E-42BF-A5DF-F41FCA6E7EE0}" dt="2025-08-19T23:48:58.633" v="1085" actId="20577"/>
        <pc:sldMkLst>
          <pc:docMk/>
          <pc:sldMk cId="880313685" sldId="475"/>
        </pc:sldMkLst>
      </pc:sldChg>
      <pc:sldChg chg="modSp">
        <pc:chgData name="Kerrie Shanahan" userId="ae473d9f-76e9-476f-892f-2674ea963afc" providerId="ADAL" clId="{BB33D8A2-2B0E-42BF-A5DF-F41FCA6E7EE0}" dt="2025-08-19T23:49:01.176" v="1087" actId="20577"/>
        <pc:sldMkLst>
          <pc:docMk/>
          <pc:sldMk cId="3581799720" sldId="476"/>
        </pc:sldMkLst>
      </pc:sldChg>
      <pc:sldChg chg="modSp">
        <pc:chgData name="Kerrie Shanahan" userId="ae473d9f-76e9-476f-892f-2674ea963afc" providerId="ADAL" clId="{BB33D8A2-2B0E-42BF-A5DF-F41FCA6E7EE0}" dt="2025-08-19T23:49:03.791" v="1091" actId="20577"/>
        <pc:sldMkLst>
          <pc:docMk/>
          <pc:sldMk cId="133161496" sldId="477"/>
        </pc:sldMkLst>
      </pc:sldChg>
      <pc:sldChg chg="modSp">
        <pc:chgData name="Kerrie Shanahan" userId="ae473d9f-76e9-476f-892f-2674ea963afc" providerId="ADAL" clId="{BB33D8A2-2B0E-42BF-A5DF-F41FCA6E7EE0}" dt="2025-08-19T23:49:07.132" v="1093" actId="20577"/>
        <pc:sldMkLst>
          <pc:docMk/>
          <pc:sldMk cId="3342199426" sldId="478"/>
        </pc:sldMkLst>
      </pc:sldChg>
      <pc:sldChg chg="modSp modNotesTx">
        <pc:chgData name="Kerrie Shanahan" userId="ae473d9f-76e9-476f-892f-2674ea963afc" providerId="ADAL" clId="{BB33D8A2-2B0E-42BF-A5DF-F41FCA6E7EE0}" dt="2025-08-19T23:49:10.836" v="1095" actId="20577"/>
        <pc:sldMkLst>
          <pc:docMk/>
          <pc:sldMk cId="1061470866" sldId="479"/>
        </pc:sldMkLst>
      </pc:sldChg>
      <pc:sldChg chg="modSp mod">
        <pc:chgData name="Kerrie Shanahan" userId="ae473d9f-76e9-476f-892f-2674ea963afc" providerId="ADAL" clId="{BB33D8A2-2B0E-42BF-A5DF-F41FCA6E7EE0}" dt="2025-08-19T23:48:40.885" v="1071" actId="20577"/>
        <pc:sldMkLst>
          <pc:docMk/>
          <pc:sldMk cId="3426776120" sldId="480"/>
        </pc:sldMkLst>
      </pc:sldChg>
      <pc:sldChg chg="modSp mod modNotesTx">
        <pc:chgData name="Kerrie Shanahan" userId="ae473d9f-76e9-476f-892f-2674ea963afc" providerId="ADAL" clId="{BB33D8A2-2B0E-42BF-A5DF-F41FCA6E7EE0}" dt="2025-08-19T23:48:43.260" v="1073" actId="20577"/>
        <pc:sldMkLst>
          <pc:docMk/>
          <pc:sldMk cId="2954135154" sldId="481"/>
        </pc:sldMkLst>
      </pc:sldChg>
      <pc:sldChg chg="modSp mod">
        <pc:chgData name="Kerrie Shanahan" userId="ae473d9f-76e9-476f-892f-2674ea963afc" providerId="ADAL" clId="{BB33D8A2-2B0E-42BF-A5DF-F41FCA6E7EE0}" dt="2025-08-19T23:48:45.774" v="1075" actId="20577"/>
        <pc:sldMkLst>
          <pc:docMk/>
          <pc:sldMk cId="1998018280" sldId="482"/>
        </pc:sldMkLst>
      </pc:sldChg>
      <pc:sldChg chg="modSp mod">
        <pc:chgData name="Kerrie Shanahan" userId="ae473d9f-76e9-476f-892f-2674ea963afc" providerId="ADAL" clId="{BB33D8A2-2B0E-42BF-A5DF-F41FCA6E7EE0}" dt="2025-08-19T23:48:48.042" v="1077" actId="20577"/>
        <pc:sldMkLst>
          <pc:docMk/>
          <pc:sldMk cId="3587135087" sldId="483"/>
        </pc:sldMkLst>
      </pc:sldChg>
      <pc:sldChg chg="addSp delSp modSp mod">
        <pc:chgData name="Kerrie Shanahan" userId="ae473d9f-76e9-476f-892f-2674ea963afc" providerId="ADAL" clId="{BB33D8A2-2B0E-42BF-A5DF-F41FCA6E7EE0}" dt="2025-08-19T23:48:50.332" v="1079" actId="20577"/>
        <pc:sldMkLst>
          <pc:docMk/>
          <pc:sldMk cId="1827811589" sldId="484"/>
        </pc:sldMkLst>
      </pc:sldChg>
      <pc:sldChg chg="modSp mod">
        <pc:chgData name="Kerrie Shanahan" userId="ae473d9f-76e9-476f-892f-2674ea963afc" providerId="ADAL" clId="{BB33D8A2-2B0E-42BF-A5DF-F41FCA6E7EE0}" dt="2025-08-19T23:48:53.078" v="1081" actId="20577"/>
        <pc:sldMkLst>
          <pc:docMk/>
          <pc:sldMk cId="3377584655" sldId="485"/>
        </pc:sldMkLst>
      </pc:sldChg>
      <pc:sldChg chg="modSp">
        <pc:chgData name="Kerrie Shanahan" userId="ae473d9f-76e9-476f-892f-2674ea963afc" providerId="ADAL" clId="{BB33D8A2-2B0E-42BF-A5DF-F41FCA6E7EE0}" dt="2025-08-19T23:49:18.410" v="1101" actId="20577"/>
        <pc:sldMkLst>
          <pc:docMk/>
          <pc:sldMk cId="4078040901" sldId="488"/>
        </pc:sldMkLst>
      </pc:sldChg>
      <pc:sldChg chg="modSp">
        <pc:chgData name="Kerrie Shanahan" userId="ae473d9f-76e9-476f-892f-2674ea963afc" providerId="ADAL" clId="{BB33D8A2-2B0E-42BF-A5DF-F41FCA6E7EE0}" dt="2025-08-19T23:49:21.204" v="1103" actId="20577"/>
        <pc:sldMkLst>
          <pc:docMk/>
          <pc:sldMk cId="1278329242" sldId="489"/>
        </pc:sldMkLst>
      </pc:sldChg>
      <pc:sldChg chg="modSp modNotesTx">
        <pc:chgData name="Kerrie Shanahan" userId="ae473d9f-76e9-476f-892f-2674ea963afc" providerId="ADAL" clId="{BB33D8A2-2B0E-42BF-A5DF-F41FCA6E7EE0}" dt="2025-08-19T23:49:23.967" v="1105" actId="20577"/>
        <pc:sldMkLst>
          <pc:docMk/>
          <pc:sldMk cId="508572399" sldId="490"/>
        </pc:sldMkLst>
      </pc:sldChg>
      <pc:sldChg chg="modSp">
        <pc:chgData name="Kerrie Shanahan" userId="ae473d9f-76e9-476f-892f-2674ea963afc" providerId="ADAL" clId="{BB33D8A2-2B0E-42BF-A5DF-F41FCA6E7EE0}" dt="2025-08-19T23:49:26.333" v="1107" actId="20577"/>
        <pc:sldMkLst>
          <pc:docMk/>
          <pc:sldMk cId="1157311959" sldId="491"/>
        </pc:sldMkLst>
      </pc:sldChg>
      <pc:sldChg chg="modSp mod">
        <pc:chgData name="Kerrie Shanahan" userId="ae473d9f-76e9-476f-892f-2674ea963afc" providerId="ADAL" clId="{BB33D8A2-2B0E-42BF-A5DF-F41FCA6E7EE0}" dt="2025-08-19T23:49:28.659" v="1109" actId="20577"/>
        <pc:sldMkLst>
          <pc:docMk/>
          <pc:sldMk cId="258130066" sldId="492"/>
        </pc:sldMkLst>
      </pc:sldChg>
      <pc:sldChg chg="modSp mod">
        <pc:chgData name="Kerrie Shanahan" userId="ae473d9f-76e9-476f-892f-2674ea963afc" providerId="ADAL" clId="{BB33D8A2-2B0E-42BF-A5DF-F41FCA6E7EE0}" dt="2025-08-19T23:49:32.100" v="1113" actId="20577"/>
        <pc:sldMkLst>
          <pc:docMk/>
          <pc:sldMk cId="2389358011" sldId="493"/>
        </pc:sldMkLst>
      </pc:sldChg>
      <pc:sldChg chg="modSp">
        <pc:chgData name="Kerrie Shanahan" userId="ae473d9f-76e9-476f-892f-2674ea963afc" providerId="ADAL" clId="{BB33D8A2-2B0E-42BF-A5DF-F41FCA6E7EE0}" dt="2025-08-19T23:49:34.774" v="1115" actId="20577"/>
        <pc:sldMkLst>
          <pc:docMk/>
          <pc:sldMk cId="824124811" sldId="494"/>
        </pc:sldMkLst>
      </pc:sldChg>
      <pc:sldChg chg="modSp">
        <pc:chgData name="Kerrie Shanahan" userId="ae473d9f-76e9-476f-892f-2674ea963afc" providerId="ADAL" clId="{BB33D8A2-2B0E-42BF-A5DF-F41FCA6E7EE0}" dt="2025-08-19T23:48:30.012" v="1061" actId="20577"/>
        <pc:sldMkLst>
          <pc:docMk/>
          <pc:sldMk cId="1759574190" sldId="498"/>
        </pc:sldMkLst>
      </pc:sldChg>
      <pc:sldChg chg="modSp">
        <pc:chgData name="Kerrie Shanahan" userId="ae473d9f-76e9-476f-892f-2674ea963afc" providerId="ADAL" clId="{BB33D8A2-2B0E-42BF-A5DF-F41FCA6E7EE0}" dt="2025-08-19T23:49:38.238" v="1117" actId="20577"/>
        <pc:sldMkLst>
          <pc:docMk/>
          <pc:sldMk cId="1583021152" sldId="499"/>
        </pc:sldMkLst>
      </pc:sldChg>
      <pc:sldChg chg="modSp">
        <pc:chgData name="Kerrie Shanahan" userId="ae473d9f-76e9-476f-892f-2674ea963afc" providerId="ADAL" clId="{BB33D8A2-2B0E-42BF-A5DF-F41FCA6E7EE0}" dt="2025-08-19T23:48:27.459" v="1059" actId="20577"/>
        <pc:sldMkLst>
          <pc:docMk/>
          <pc:sldMk cId="3791891907" sldId="516"/>
        </pc:sldMkLst>
      </pc:sldChg>
      <pc:sldChg chg="modSp mod modNotesTx">
        <pc:chgData name="Kerrie Shanahan" userId="ae473d9f-76e9-476f-892f-2674ea963afc" providerId="ADAL" clId="{BB33D8A2-2B0E-42BF-A5DF-F41FCA6E7EE0}" dt="2025-07-30T02:27:52.502" v="784" actId="20577"/>
        <pc:sldMkLst>
          <pc:docMk/>
          <pc:sldMk cId="1797789494" sldId="518"/>
        </pc:sldMkLst>
      </pc:sldChg>
      <pc:sldChg chg="modSp mod modNotesTx">
        <pc:chgData name="Kerrie Shanahan" userId="ae473d9f-76e9-476f-892f-2674ea963afc" providerId="ADAL" clId="{BB33D8A2-2B0E-42BF-A5DF-F41FCA6E7EE0}" dt="2025-08-18T03:01:44.892" v="1030" actId="207"/>
        <pc:sldMkLst>
          <pc:docMk/>
          <pc:sldMk cId="409148390" sldId="520"/>
        </pc:sldMkLst>
      </pc:sldChg>
      <pc:sldChg chg="modSp">
        <pc:chgData name="Kerrie Shanahan" userId="ae473d9f-76e9-476f-892f-2674ea963afc" providerId="ADAL" clId="{BB33D8A2-2B0E-42BF-A5DF-F41FCA6E7EE0}" dt="2025-08-19T23:48:35.378" v="1065" actId="20577"/>
        <pc:sldMkLst>
          <pc:docMk/>
          <pc:sldMk cId="309290176" sldId="522"/>
        </pc:sldMkLst>
      </pc:sldChg>
      <pc:sldChg chg="modSp">
        <pc:chgData name="Kerrie Shanahan" userId="ae473d9f-76e9-476f-892f-2674ea963afc" providerId="ADAL" clId="{BB33D8A2-2B0E-42BF-A5DF-F41FCA6E7EE0}" dt="2025-08-19T23:48:12.021" v="1047" actId="20577"/>
        <pc:sldMkLst>
          <pc:docMk/>
          <pc:sldMk cId="1596643284" sldId="523"/>
        </pc:sldMkLst>
      </pc:sldChg>
      <pc:sldChg chg="modSp">
        <pc:chgData name="Kerrie Shanahan" userId="ae473d9f-76e9-476f-892f-2674ea963afc" providerId="ADAL" clId="{BB33D8A2-2B0E-42BF-A5DF-F41FCA6E7EE0}" dt="2025-08-19T23:48:15.126" v="1049" actId="20577"/>
        <pc:sldMkLst>
          <pc:docMk/>
          <pc:sldMk cId="3297467164" sldId="524"/>
        </pc:sldMkLst>
      </pc:sldChg>
      <pc:sldChg chg="modSp">
        <pc:chgData name="Kerrie Shanahan" userId="ae473d9f-76e9-476f-892f-2674ea963afc" providerId="ADAL" clId="{BB33D8A2-2B0E-42BF-A5DF-F41FCA6E7EE0}" dt="2025-08-19T23:48:02.788" v="1040" actId="20577"/>
        <pc:sldMkLst>
          <pc:docMk/>
          <pc:sldMk cId="3330237926" sldId="550"/>
        </pc:sldMkLst>
      </pc:sldChg>
      <pc:sldChg chg="modSp">
        <pc:chgData name="Kerrie Shanahan" userId="ae473d9f-76e9-476f-892f-2674ea963afc" providerId="ADAL" clId="{BB33D8A2-2B0E-42BF-A5DF-F41FCA6E7EE0}" dt="2025-08-19T23:48:05.657" v="1042" actId="20577"/>
        <pc:sldMkLst>
          <pc:docMk/>
          <pc:sldMk cId="137630411" sldId="551"/>
        </pc:sldMkLst>
      </pc:sldChg>
      <pc:sldChg chg="modSp mod">
        <pc:chgData name="Kerrie Shanahan" userId="ae473d9f-76e9-476f-892f-2674ea963afc" providerId="ADAL" clId="{BB33D8A2-2B0E-42BF-A5DF-F41FCA6E7EE0}" dt="2025-08-19T23:48:08.422" v="1044" actId="20577"/>
        <pc:sldMkLst>
          <pc:docMk/>
          <pc:sldMk cId="1942781684" sldId="552"/>
        </pc:sldMkLst>
      </pc:sldChg>
      <pc:sldChg chg="modSp mod">
        <pc:chgData name="Kerrie Shanahan" userId="ae473d9f-76e9-476f-892f-2674ea963afc" providerId="ADAL" clId="{BB33D8A2-2B0E-42BF-A5DF-F41FCA6E7EE0}" dt="2025-08-19T23:45:56.136" v="1032" actId="20577"/>
        <pc:sldMkLst>
          <pc:docMk/>
          <pc:sldMk cId="3827273845" sldId="560"/>
        </pc:sldMkLst>
      </pc:sldChg>
      <pc:sldChg chg="modSp">
        <pc:chgData name="Kerrie Shanahan" userId="ae473d9f-76e9-476f-892f-2674ea963afc" providerId="ADAL" clId="{BB33D8A2-2B0E-42BF-A5DF-F41FCA6E7EE0}" dt="2025-08-19T23:48:19.859" v="1053" actId="20577"/>
        <pc:sldMkLst>
          <pc:docMk/>
          <pc:sldMk cId="3177197192" sldId="563"/>
        </pc:sldMkLst>
      </pc:sldChg>
      <pc:sldChg chg="modSp mod">
        <pc:chgData name="Kerrie Shanahan" userId="ae473d9f-76e9-476f-892f-2674ea963afc" providerId="ADAL" clId="{BB33D8A2-2B0E-42BF-A5DF-F41FCA6E7EE0}" dt="2025-08-19T23:48:22.125" v="1055" actId="20577"/>
        <pc:sldMkLst>
          <pc:docMk/>
          <pc:sldMk cId="36868995" sldId="564"/>
        </pc:sldMkLst>
      </pc:sldChg>
      <pc:sldChg chg="modSp mod">
        <pc:chgData name="Kerrie Shanahan" userId="ae473d9f-76e9-476f-892f-2674ea963afc" providerId="ADAL" clId="{BB33D8A2-2B0E-42BF-A5DF-F41FCA6E7EE0}" dt="2025-08-19T23:48:24.732" v="1057" actId="20577"/>
        <pc:sldMkLst>
          <pc:docMk/>
          <pc:sldMk cId="450225183" sldId="565"/>
        </pc:sldMkLst>
      </pc:sldChg>
      <pc:sldChg chg="modSp mod modNotesTx">
        <pc:chgData name="Kerrie Shanahan" userId="ae473d9f-76e9-476f-892f-2674ea963afc" providerId="ADAL" clId="{BB33D8A2-2B0E-42BF-A5DF-F41FCA6E7EE0}" dt="2025-08-19T23:48:17.582" v="1051" actId="20577"/>
        <pc:sldMkLst>
          <pc:docMk/>
          <pc:sldMk cId="1555405071" sldId="566"/>
        </pc:sldMkLst>
      </pc:sldChg>
      <pc:sldChg chg="modSp">
        <pc:chgData name="Kerrie Shanahan" userId="ae473d9f-76e9-476f-892f-2674ea963afc" providerId="ADAL" clId="{BB33D8A2-2B0E-42BF-A5DF-F41FCA6E7EE0}" dt="2025-08-19T23:49:13.766" v="1097" actId="20577"/>
        <pc:sldMkLst>
          <pc:docMk/>
          <pc:sldMk cId="3319200764" sldId="569"/>
        </pc:sldMkLst>
      </pc:sldChg>
      <pc:sldChg chg="modSp">
        <pc:chgData name="Kerrie Shanahan" userId="ae473d9f-76e9-476f-892f-2674ea963afc" providerId="ADAL" clId="{BB33D8A2-2B0E-42BF-A5DF-F41FCA6E7EE0}" dt="2025-08-19T23:49:15.839" v="1099" actId="20577"/>
        <pc:sldMkLst>
          <pc:docMk/>
          <pc:sldMk cId="1935802782" sldId="570"/>
        </pc:sldMkLst>
      </pc:sldChg>
      <pc:sldChg chg="modSp mod">
        <pc:chgData name="Kerrie Shanahan" userId="ae473d9f-76e9-476f-892f-2674ea963afc" providerId="ADAL" clId="{BB33D8A2-2B0E-42BF-A5DF-F41FCA6E7EE0}" dt="2025-08-19T23:45:58.980" v="1034" actId="20577"/>
        <pc:sldMkLst>
          <pc:docMk/>
          <pc:sldMk cId="1315584489" sldId="571"/>
        </pc:sldMkLst>
      </pc:sldChg>
      <pc:sldChg chg="modSp mod">
        <pc:chgData name="Kerrie Shanahan" userId="ae473d9f-76e9-476f-892f-2674ea963afc" providerId="ADAL" clId="{BB33D8A2-2B0E-42BF-A5DF-F41FCA6E7EE0}" dt="2025-08-19T23:46:02.171" v="1036" actId="20577"/>
        <pc:sldMkLst>
          <pc:docMk/>
          <pc:sldMk cId="2331923430" sldId="572"/>
        </pc:sldMkLst>
      </pc:sldChg>
      <pc:sldChg chg="modSp mod">
        <pc:chgData name="Kerrie Shanahan" userId="ae473d9f-76e9-476f-892f-2674ea963afc" providerId="ADAL" clId="{BB33D8A2-2B0E-42BF-A5DF-F41FCA6E7EE0}" dt="2025-08-19T23:47:58.887" v="1038" actId="20577"/>
        <pc:sldMkLst>
          <pc:docMk/>
          <pc:sldMk cId="2559220963" sldId="573"/>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A64F4B7-307B-460A-9216-CC21E96F22F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a:extLst>
              <a:ext uri="{FF2B5EF4-FFF2-40B4-BE49-F238E27FC236}">
                <a16:creationId xmlns:a16="http://schemas.microsoft.com/office/drawing/2014/main" id="{E3897C1B-43FC-4D09-8B0C-C5FC5D8B1A5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340C8173-52BC-4F8E-A1DB-073827CA7B9E}" type="datetimeFigureOut">
              <a:rPr lang="en-AU" smtClean="0"/>
              <a:t>22/09/2025</a:t>
            </a:fld>
            <a:endParaRPr lang="en-AU"/>
          </a:p>
        </p:txBody>
      </p:sp>
      <p:sp>
        <p:nvSpPr>
          <p:cNvPr id="4" name="Footer Placeholder 3">
            <a:extLst>
              <a:ext uri="{FF2B5EF4-FFF2-40B4-BE49-F238E27FC236}">
                <a16:creationId xmlns:a16="http://schemas.microsoft.com/office/drawing/2014/main" id="{485A003B-9AFC-40BD-9E27-3767AF8D2BB9}"/>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5" name="Slide Number Placeholder 4">
            <a:extLst>
              <a:ext uri="{FF2B5EF4-FFF2-40B4-BE49-F238E27FC236}">
                <a16:creationId xmlns:a16="http://schemas.microsoft.com/office/drawing/2014/main" id="{C818DC3A-9E06-4EC9-94DD-1749B9ECC69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E0E9432-9770-41A6-ACDC-B313F45D28CF}" type="slidenum">
              <a:rPr lang="en-AU" smtClean="0"/>
              <a:t>‹#›</a:t>
            </a:fld>
            <a:endParaRPr lang="en-AU"/>
          </a:p>
        </p:txBody>
      </p:sp>
    </p:spTree>
    <p:extLst>
      <p:ext uri="{BB962C8B-B14F-4D97-AF65-F5344CB8AC3E}">
        <p14:creationId xmlns:p14="http://schemas.microsoft.com/office/powerpoint/2010/main" val="240706717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3653297-7DEE-4CE4-B733-474A3A21B2D8}" type="datetimeFigureOut">
              <a:rPr lang="en-AU" smtClean="0"/>
              <a:t>22/09/2025</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A44A9DE-4760-4494-A2B3-6554A63B8D88}" type="slidenum">
              <a:rPr lang="en-AU" smtClean="0"/>
              <a:t>‹#›</a:t>
            </a:fld>
            <a:endParaRPr lang="en-AU"/>
          </a:p>
        </p:txBody>
      </p:sp>
    </p:spTree>
    <p:extLst>
      <p:ext uri="{BB962C8B-B14F-4D97-AF65-F5344CB8AC3E}">
        <p14:creationId xmlns:p14="http://schemas.microsoft.com/office/powerpoint/2010/main" val="4193407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latin typeface="+mn-lt"/>
              </a:rPr>
              <a:t>Lesson structure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a:latin typeface="+mn-lt"/>
            </a:endParaRPr>
          </a:p>
          <a:p>
            <a:pPr>
              <a:defRPr/>
            </a:pPr>
            <a:r>
              <a:rPr lang="en-AU">
                <a:latin typeface="+mn-lt"/>
              </a:rPr>
              <a:t>Review of previously learnt content (slides 2 to 15) takes approximately 15 minutes. </a:t>
            </a:r>
            <a:endParaRPr lang="en-AU">
              <a:latin typeface="+mn-lt"/>
              <a:cs typeface="Calibri"/>
            </a:endParaRPr>
          </a:p>
          <a:p>
            <a:pPr>
              <a:defRPr/>
            </a:pPr>
            <a:r>
              <a:rPr lang="en-AU">
                <a:latin typeface="+mn-lt"/>
              </a:rPr>
              <a:t>Explicit teaching of:</a:t>
            </a:r>
          </a:p>
          <a:p>
            <a:pPr marL="171450" indent="-171450">
              <a:buFont typeface="Arial" panose="020B0604020202020204" pitchFamily="34" charset="0"/>
              <a:buChar char="•"/>
              <a:defRPr/>
            </a:pPr>
            <a:r>
              <a:rPr lang="en-AU" sz="1200">
                <a:latin typeface="+mn-lt"/>
              </a:rPr>
              <a:t>the letter–sound correspondence </a:t>
            </a:r>
            <a:r>
              <a:rPr lang="en-AU" sz="1200" b="1" err="1">
                <a:latin typeface="+mn-lt"/>
              </a:rPr>
              <a:t>oo</a:t>
            </a:r>
            <a:r>
              <a:rPr lang="en-AU" sz="1200" b="1">
                <a:latin typeface="+mn-lt"/>
              </a:rPr>
              <a:t> </a:t>
            </a:r>
            <a:r>
              <a:rPr lang="en-AU" sz="1200">
                <a:latin typeface="+mn-lt"/>
              </a:rPr>
              <a:t>saying </a:t>
            </a:r>
            <a:r>
              <a:rPr lang="en-AU" sz="1200" i="0">
                <a:latin typeface="+mn-lt"/>
              </a:rPr>
              <a:t>/</a:t>
            </a:r>
            <a:r>
              <a:rPr lang="en-AU" sz="1200" i="0" err="1">
                <a:latin typeface="+mn-lt"/>
              </a:rPr>
              <a:t>oo</a:t>
            </a:r>
            <a:r>
              <a:rPr lang="en-AU" sz="1200" i="0">
                <a:latin typeface="+mn-lt"/>
              </a:rPr>
              <a:t>/ and /</a:t>
            </a:r>
            <a:r>
              <a:rPr lang="en-AU" sz="1200" i="0" err="1">
                <a:latin typeface="+mn-lt"/>
              </a:rPr>
              <a:t>ŏŏ</a:t>
            </a:r>
            <a:r>
              <a:rPr lang="en-AU" sz="1200" i="0">
                <a:latin typeface="+mn-lt"/>
              </a:rPr>
              <a:t>/ </a:t>
            </a:r>
            <a:r>
              <a:rPr lang="en-AU" sz="1200">
                <a:latin typeface="+mn-lt"/>
              </a:rPr>
              <a:t>(slides 16 to 40)</a:t>
            </a:r>
          </a:p>
          <a:p>
            <a:pPr marL="171450" indent="-171450">
              <a:buFont typeface="Arial" panose="020B0604020202020204" pitchFamily="34" charset="0"/>
              <a:buChar char="•"/>
              <a:defRPr/>
            </a:pPr>
            <a:r>
              <a:rPr lang="en-AU" sz="1200">
                <a:latin typeface="+mn-lt"/>
              </a:rPr>
              <a:t>the irregular words </a:t>
            </a:r>
            <a:r>
              <a:rPr lang="en-AU" sz="1200" b="1">
                <a:latin typeface="+mn-lt"/>
              </a:rPr>
              <a:t>any </a:t>
            </a:r>
            <a:r>
              <a:rPr lang="en-AU" sz="1200" b="0">
                <a:latin typeface="+mn-lt"/>
              </a:rPr>
              <a:t>and</a:t>
            </a:r>
            <a:r>
              <a:rPr lang="en-AU" sz="1200" b="1">
                <a:latin typeface="+mn-lt"/>
              </a:rPr>
              <a:t> many</a:t>
            </a:r>
            <a:r>
              <a:rPr lang="en-AU" sz="1200" b="0">
                <a:latin typeface="+mn-lt"/>
              </a:rPr>
              <a:t> (slides 32 and 33).</a:t>
            </a:r>
          </a:p>
          <a:p>
            <a:pPr>
              <a:defRPr/>
            </a:pPr>
            <a:r>
              <a:rPr lang="en-AU" sz="1200" b="0">
                <a:latin typeface="+mn-lt"/>
              </a:rPr>
              <a:t>T</a:t>
            </a:r>
            <a:r>
              <a:rPr lang="en-AU" sz="1200">
                <a:latin typeface="+mn-lt"/>
              </a:rPr>
              <a:t>akes approximately 25 minutes. </a:t>
            </a:r>
          </a:p>
          <a:p>
            <a:pPr>
              <a:defRPr/>
            </a:pPr>
            <a:endParaRPr lang="en-AU" sz="1200">
              <a:latin typeface="+mn-lt"/>
            </a:endParaRPr>
          </a:p>
          <a:p>
            <a:pPr>
              <a:defRPr/>
            </a:pPr>
            <a:r>
              <a:rPr lang="en-AU" sz="1200">
                <a:latin typeface="+mn-lt"/>
              </a:rPr>
              <a:t>Note: </a:t>
            </a:r>
          </a:p>
          <a:p>
            <a:pPr>
              <a:defRPr/>
            </a:pPr>
            <a:r>
              <a:rPr lang="en-AU" sz="1200">
                <a:latin typeface="+mn-lt"/>
              </a:rPr>
              <a:t>In this lesson and future lessons, the following notation is used to represent the sounds for </a:t>
            </a:r>
            <a:r>
              <a:rPr lang="en-AU" sz="1200" b="1" err="1">
                <a:latin typeface="+mn-lt"/>
              </a:rPr>
              <a:t>oo</a:t>
            </a:r>
            <a:r>
              <a:rPr lang="en-AU" sz="1200">
                <a:latin typeface="+mn-lt"/>
              </a:rPr>
              <a:t>:</a:t>
            </a:r>
          </a:p>
          <a:p>
            <a:pPr marL="171450" indent="-171450">
              <a:buFont typeface="Arial" panose="020B0604020202020204" pitchFamily="34" charset="0"/>
              <a:buChar char="•"/>
              <a:defRPr/>
            </a:pPr>
            <a:r>
              <a:rPr lang="en-AU" sz="1200">
                <a:latin typeface="+mn-lt"/>
              </a:rPr>
              <a:t>/</a:t>
            </a:r>
            <a:r>
              <a:rPr lang="en-AU" sz="1200" err="1">
                <a:latin typeface="+mn-lt"/>
              </a:rPr>
              <a:t>oo</a:t>
            </a:r>
            <a:r>
              <a:rPr lang="en-AU" sz="1200">
                <a:latin typeface="+mn-lt"/>
              </a:rPr>
              <a:t>/ for </a:t>
            </a:r>
            <a:r>
              <a:rPr lang="en-AU" sz="1200" b="1" err="1">
                <a:latin typeface="+mn-lt"/>
              </a:rPr>
              <a:t>oo</a:t>
            </a:r>
            <a:r>
              <a:rPr lang="en-AU" sz="1200">
                <a:latin typeface="+mn-lt"/>
              </a:rPr>
              <a:t> as in</a:t>
            </a:r>
            <a:r>
              <a:rPr lang="en-AU" sz="1200" b="1">
                <a:latin typeface="+mn-lt"/>
              </a:rPr>
              <a:t> food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a:latin typeface="+mn-lt"/>
              </a:rPr>
              <a:t>/</a:t>
            </a:r>
            <a:r>
              <a:rPr lang="en-AU" sz="1200" b="0" err="1">
                <a:latin typeface="Aptos Narrow" panose="020B0004020202020204" pitchFamily="34" charset="0"/>
                <a:ea typeface="Calibri" panose="020F0502020204030204" pitchFamily="34" charset="0"/>
                <a:cs typeface="Calibri" panose="020F0502020204030204" pitchFamily="34" charset="0"/>
              </a:rPr>
              <a:t>ŏŏ</a:t>
            </a:r>
            <a:r>
              <a:rPr lang="en-AU" sz="1200" b="0">
                <a:latin typeface="Aptos Narrow" panose="020B0004020202020204" pitchFamily="34" charset="0"/>
                <a:ea typeface="Calibri" panose="020F0502020204030204" pitchFamily="34" charset="0"/>
                <a:cs typeface="Calibri" panose="020F0502020204030204" pitchFamily="34" charset="0"/>
              </a:rPr>
              <a:t>/ </a:t>
            </a:r>
            <a:r>
              <a:rPr lang="en-AU" sz="1200" b="1" err="1">
                <a:latin typeface="Aptos Narrow" panose="020B0004020202020204" pitchFamily="34" charset="0"/>
                <a:ea typeface="Calibri" panose="020F0502020204030204" pitchFamily="34" charset="0"/>
                <a:cs typeface="Calibri" panose="020F0502020204030204" pitchFamily="34" charset="0"/>
              </a:rPr>
              <a:t>oo</a:t>
            </a:r>
            <a:r>
              <a:rPr lang="en-AU" sz="1200" b="0">
                <a:latin typeface="Aptos Narrow" panose="020B0004020202020204" pitchFamily="34" charset="0"/>
                <a:ea typeface="Calibri" panose="020F0502020204030204" pitchFamily="34" charset="0"/>
                <a:cs typeface="Calibri" panose="020F0502020204030204" pitchFamily="34" charset="0"/>
              </a:rPr>
              <a:t> as in </a:t>
            </a:r>
            <a:r>
              <a:rPr lang="en-AU" sz="1200" b="1">
                <a:latin typeface="Aptos Narrow" panose="020B0004020202020204" pitchFamily="34" charset="0"/>
                <a:ea typeface="Calibri" panose="020F0502020204030204" pitchFamily="34" charset="0"/>
                <a:cs typeface="Calibri" panose="020F0502020204030204" pitchFamily="34" charset="0"/>
              </a:rPr>
              <a:t>good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b="1">
              <a:latin typeface="+mn-lt"/>
            </a:endParaRPr>
          </a:p>
          <a:p>
            <a:r>
              <a:rPr lang="en-US" b="1">
                <a:latin typeface="+mn-lt"/>
              </a:rPr>
              <a:t>Lesson preparation</a:t>
            </a:r>
          </a:p>
          <a:p>
            <a:endParaRPr lang="en-US" sz="1200">
              <a:latin typeface="+mn-lt"/>
            </a:endParaRPr>
          </a:p>
          <a:p>
            <a:pPr marL="171450" indent="-171450">
              <a:buFont typeface="Arial" panose="020B0604020202020204" pitchFamily="34" charset="0"/>
              <a:buChar char="•"/>
            </a:pPr>
            <a:r>
              <a:rPr lang="en-US" sz="1200">
                <a:latin typeface="+mn-lt"/>
              </a:rPr>
              <a:t>Go to the download folder for this phase; it includes a Word file for the student sheet for this lesson. </a:t>
            </a:r>
            <a:r>
              <a:rPr lang="en-US" sz="1200">
                <a:effectLst/>
                <a:latin typeface="+mn-lt"/>
              </a:rPr>
              <a:t>Print one student sheet for each student </a:t>
            </a:r>
            <a:r>
              <a:rPr lang="en-AU" sz="1200" u="none">
                <a:latin typeface="+mn-lt"/>
              </a:rPr>
              <a:t>(to be used with slide 39).</a:t>
            </a:r>
            <a:endParaRPr lang="en-AU" sz="1200" u="none">
              <a:latin typeface="+mn-lt"/>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a:solidFill>
                  <a:srgbClr val="000000"/>
                </a:solidFill>
                <a:effectLst/>
                <a:latin typeface="+mn-lt"/>
              </a:rPr>
              <a:t>If desired, edit the letters on slides 18 and 19 to your preferred font.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a:latin typeface="+mn-lt"/>
              </a:rPr>
              <a:t>Prepare application tasks for independent practice (slide 40). For example, you could use the Phonics Pair Game Templates found on the Literacy Hub (www.literacyhub.edu.au/search/phonics-pair-game-templates) and add words containing letter–sound correspondences students have already learnt. </a:t>
            </a:r>
          </a:p>
          <a:p>
            <a:endParaRPr lang="en-AU"/>
          </a:p>
        </p:txBody>
      </p:sp>
      <p:sp>
        <p:nvSpPr>
          <p:cNvPr id="4" name="Slide Number Placeholder 3"/>
          <p:cNvSpPr>
            <a:spLocks noGrp="1"/>
          </p:cNvSpPr>
          <p:nvPr>
            <p:ph type="sldNum" sz="quarter" idx="5"/>
          </p:nvPr>
        </p:nvSpPr>
        <p:spPr/>
        <p:txBody>
          <a:bodyPr/>
          <a:lstStyle/>
          <a:p>
            <a:fld id="{21A532F7-F8D3-48F3-865A-76AF0734EDFB}" type="slidenum">
              <a:rPr lang="en-AU" smtClean="0"/>
              <a:t>1</a:t>
            </a:fld>
            <a:endParaRPr lang="en-AU"/>
          </a:p>
        </p:txBody>
      </p:sp>
    </p:spTree>
    <p:extLst>
      <p:ext uri="{BB962C8B-B14F-4D97-AF65-F5344CB8AC3E}">
        <p14:creationId xmlns:p14="http://schemas.microsoft.com/office/powerpoint/2010/main" val="369181105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Ask students to read the words by first reading the base word then adding the </a:t>
            </a:r>
            <a:r>
              <a:rPr lang="en-US" b="1"/>
              <a:t>-y </a:t>
            </a:r>
            <a:r>
              <a:rPr lang="en-US" b="0"/>
              <a:t>suffix,</a:t>
            </a:r>
            <a:r>
              <a:rPr lang="en-US"/>
              <a:t> for example, </a:t>
            </a:r>
            <a:r>
              <a:rPr lang="en-US" b="1"/>
              <a:t>fuss</a:t>
            </a:r>
            <a:r>
              <a:rPr lang="en-US"/>
              <a:t>, </a:t>
            </a:r>
            <a:r>
              <a:rPr lang="en-US" b="1"/>
              <a:t>fussy</a:t>
            </a:r>
            <a:r>
              <a:rPr lang="en-US"/>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You may initially place your hand over the suffix as you ask students to read each word to support this process.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Choose some students to explain what each word means. Encourage them to use the language from the taught catchphrase, for example: ‘What something is like’ or say that the word is describing something.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r>
              <a:rPr lang="en-US" b="1"/>
              <a:t>Provide corrective feedback as needed:</a:t>
            </a:r>
          </a:p>
          <a:p>
            <a:r>
              <a:rPr lang="en-US"/>
              <a:t>If any students have difficulty, model this process for them.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a:p>
          <a:p>
            <a:pPr marL="0" marR="0" lvl="0" indent="0" algn="l" defTabSz="914400" rtl="0" eaLnBrk="1" fontAlgn="auto" latinLnBrk="0" hangingPunct="1">
              <a:lnSpc>
                <a:spcPct val="100000"/>
              </a:lnSpc>
              <a:spcBef>
                <a:spcPts val="0"/>
              </a:spcBef>
              <a:spcAft>
                <a:spcPts val="0"/>
              </a:spcAft>
              <a:buClrTx/>
              <a:buSzTx/>
              <a:buFontTx/>
              <a:buNone/>
              <a:tabLst/>
              <a:defRPr/>
            </a:pPr>
            <a:r>
              <a:rPr lang="en-US" b="0"/>
              <a:t>Note: Y</a:t>
            </a:r>
            <a:r>
              <a:rPr lang="en-US"/>
              <a:t>ou may choose to ask a particular student/group/row of students to read each word.</a:t>
            </a: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10</a:t>
            </a:fld>
            <a:endParaRPr lang="en-AU"/>
          </a:p>
        </p:txBody>
      </p:sp>
    </p:spTree>
    <p:extLst>
      <p:ext uri="{BB962C8B-B14F-4D97-AF65-F5344CB8AC3E}">
        <p14:creationId xmlns:p14="http://schemas.microsoft.com/office/powerpoint/2010/main" val="50933790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Tell students the word each picture represents (</a:t>
            </a:r>
            <a:r>
              <a:rPr lang="en-US" b="1"/>
              <a:t>leafy</a:t>
            </a:r>
            <a:r>
              <a:rPr lang="en-US" b="0"/>
              <a:t>,</a:t>
            </a:r>
            <a:r>
              <a:rPr lang="en-US" b="1"/>
              <a:t> leaky</a:t>
            </a:r>
            <a:r>
              <a:rPr lang="en-US" b="0"/>
              <a:t>,</a:t>
            </a:r>
            <a:r>
              <a:rPr lang="en-US" b="1"/>
              <a:t> windy</a:t>
            </a:r>
            <a:r>
              <a:rPr lang="en-US"/>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Ask students to spell each word by: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identifying and spelling the base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adding the </a:t>
            </a:r>
            <a:r>
              <a:rPr lang="en-US" b="1"/>
              <a:t>-y </a:t>
            </a:r>
            <a:r>
              <a:rPr lang="en-US"/>
              <a:t>suffix</a:t>
            </a:r>
          </a:p>
          <a:p>
            <a:pPr marL="171450" indent="-171450">
              <a:buFont typeface="Arial" panose="020B0604020202020204" pitchFamily="34" charset="0"/>
              <a:buChar char="•"/>
            </a:pPr>
            <a:r>
              <a:rPr lang="en-AU" sz="1200" b="0">
                <a:solidFill>
                  <a:srgbClr val="404040"/>
                </a:solidFill>
                <a:effectLst/>
                <a:latin typeface="+mn-lt"/>
                <a:ea typeface="Calibri" panose="020F0502020204030204" pitchFamily="34" charset="0"/>
                <a:cs typeface="Times New Roman" panose="02020603050405020304" pitchFamily="18" charset="0"/>
              </a:rPr>
              <a:t>reading the word they have written and identifying the pronunciation of the </a:t>
            </a:r>
            <a:r>
              <a:rPr lang="en-AU" sz="1200" b="1">
                <a:solidFill>
                  <a:srgbClr val="404040"/>
                </a:solidFill>
                <a:effectLst/>
                <a:latin typeface="+mn-lt"/>
                <a:ea typeface="Calibri" panose="020F0502020204030204" pitchFamily="34" charset="0"/>
                <a:cs typeface="Times New Roman" panose="02020603050405020304" pitchFamily="18" charset="0"/>
              </a:rPr>
              <a:t>-y </a:t>
            </a:r>
            <a:r>
              <a:rPr lang="en-AU" sz="1200" b="0">
                <a:solidFill>
                  <a:srgbClr val="404040"/>
                </a:solidFill>
                <a:effectLst/>
                <a:latin typeface="+mn-lt"/>
                <a:ea typeface="Calibri" panose="020F0502020204030204" pitchFamily="34" charset="0"/>
                <a:cs typeface="Times New Roman" panose="02020603050405020304" pitchFamily="18" charset="0"/>
              </a:rPr>
              <a:t>suffix. </a:t>
            </a:r>
            <a:endParaRPr lang="en-AU" sz="120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p>
          <a:p>
            <a:pPr marL="0" indent="0">
              <a:buFont typeface="Arial" panose="020B0604020202020204" pitchFamily="34" charset="0"/>
              <a:buNone/>
            </a:pPr>
            <a:r>
              <a:rPr lang="en-US" sz="1200">
                <a:effectLst/>
                <a:latin typeface="+mn-lt"/>
                <a:cs typeface="Times New Roman" panose="02020603050405020304" pitchFamily="18" charset="0"/>
              </a:rPr>
              <a:t>Students show each word they have written by placing their mini-whiteboard underneath their chin for you to check.</a:t>
            </a:r>
          </a:p>
          <a:p>
            <a:pPr marL="0" indent="0">
              <a:buFont typeface="Arial" panose="020B0604020202020204" pitchFamily="34" charset="0"/>
              <a:buNone/>
            </a:pPr>
            <a:endParaRPr lang="en-US" sz="1200">
              <a:effectLst/>
              <a:latin typeface="+mn-lt"/>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latin typeface="+mn-lt"/>
              </a:rPr>
              <a:t>Then choose a student to tell you what each word means. </a:t>
            </a:r>
          </a:p>
          <a:p>
            <a:pPr marL="0" indent="0">
              <a:buFont typeface="Arial" panose="020B0604020202020204" pitchFamily="34" charset="0"/>
              <a:buNone/>
            </a:pPr>
            <a:endParaRPr lang="en-US" sz="1200">
              <a:effectLst/>
              <a:latin typeface="+mn-lt"/>
              <a:cs typeface="Times New Roman" panose="02020603050405020304" pitchFamily="18" charset="0"/>
            </a:endParaRPr>
          </a:p>
          <a:p>
            <a:r>
              <a:rPr lang="en-US" sz="1200" b="1">
                <a:latin typeface="+mn-lt"/>
              </a:rPr>
              <a:t>Provide corrective feedback as needed:</a:t>
            </a:r>
          </a:p>
          <a:p>
            <a:r>
              <a:rPr lang="en-US" sz="1200">
                <a:latin typeface="+mn-lt"/>
              </a:rPr>
              <a:t>If any students have difficulty, provide scaffolding as required or model the process for them. Then ask students to try again.</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11</a:t>
            </a:fld>
            <a:endParaRPr lang="en-AU"/>
          </a:p>
        </p:txBody>
      </p:sp>
    </p:spTree>
    <p:extLst>
      <p:ext uri="{BB962C8B-B14F-4D97-AF65-F5344CB8AC3E}">
        <p14:creationId xmlns:p14="http://schemas.microsoft.com/office/powerpoint/2010/main" val="123849459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endParaRPr lang="en-US" b="0"/>
          </a:p>
          <a:p>
            <a:r>
              <a:rPr lang="en-US" b="0"/>
              <a:t>Point to each irregular word in random order. As you point, students read the word.</a:t>
            </a:r>
          </a:p>
          <a:p>
            <a:endParaRPr lang="en-US" b="0"/>
          </a:p>
          <a:p>
            <a:r>
              <a:rPr lang="en-US" b="1"/>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a:t>If any students do not know the word or say the wrong word, remind them of the sounds in the word, and the spelling of the word, for example, </a:t>
            </a:r>
            <a:r>
              <a:rPr lang="en-US" b="1"/>
              <a:t>c/</a:t>
            </a:r>
            <a:r>
              <a:rPr lang="en-US" b="1" err="1"/>
              <a:t>oul</a:t>
            </a:r>
            <a:r>
              <a:rPr lang="en-US" b="1"/>
              <a:t>/d</a:t>
            </a:r>
            <a:r>
              <a:rPr lang="en-US" b="0"/>
              <a:t>,</a:t>
            </a:r>
            <a:r>
              <a:rPr lang="en-US" b="1"/>
              <a:t> could</a:t>
            </a:r>
            <a:r>
              <a:rPr lang="en-US" b="0"/>
              <a:t>,</a:t>
            </a:r>
            <a:r>
              <a:rPr lang="en-US" b="1"/>
              <a:t> c-</a:t>
            </a:r>
            <a:r>
              <a:rPr lang="en-US" b="1" err="1"/>
              <a:t>oul</a:t>
            </a:r>
            <a:r>
              <a:rPr lang="en-US" b="1"/>
              <a:t>-d</a:t>
            </a:r>
            <a:r>
              <a:rPr lang="en-US" b="0"/>
              <a:t> spells </a:t>
            </a:r>
            <a:r>
              <a:rPr lang="en-US" b="1"/>
              <a:t>could</a:t>
            </a:r>
            <a:r>
              <a:rPr lang="en-US" b="0"/>
              <a:t>.</a:t>
            </a:r>
            <a:r>
              <a:rPr lang="en-US" b="1"/>
              <a:t> </a:t>
            </a:r>
            <a:r>
              <a:rPr lang="en-US"/>
              <a:t>Then ask students to try again.</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12</a:t>
            </a:fld>
            <a:endParaRPr lang="en-AU"/>
          </a:p>
        </p:txBody>
      </p:sp>
    </p:spTree>
    <p:extLst>
      <p:ext uri="{BB962C8B-B14F-4D97-AF65-F5344CB8AC3E}">
        <p14:creationId xmlns:p14="http://schemas.microsoft.com/office/powerpoint/2010/main" val="182709419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CC9A0A-7BA2-50EF-6762-9A5C5913393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C67EFF3-AF61-4C5F-779F-76AD61D8EE7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3931138-2807-651D-43E9-654BB957A708}"/>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Ask students to read the sentences.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Prompt them to:</a:t>
            </a:r>
          </a:p>
          <a:p>
            <a:pPr marL="172800" lvl="0" indent="-172800">
              <a:lnSpc>
                <a:spcPct val="107000"/>
              </a:lnSpc>
              <a:buFont typeface="Symbol" panose="05050102010706020507" pitchFamily="18" charset="2"/>
              <a:buChar char=""/>
              <a:tabLst>
                <a:tab pos="5731510" algn="r"/>
              </a:tabLst>
            </a:pPr>
            <a:r>
              <a:rPr lang="en-US" sz="1200" kern="1200">
                <a:solidFill>
                  <a:schemeClr val="tx1"/>
                </a:solidFill>
                <a:latin typeface="+mn-lt"/>
                <a:ea typeface="+mn-ea"/>
                <a:cs typeface="+mn-cs"/>
              </a:rPr>
              <a:t>read previously taught irregular words fluently</a:t>
            </a:r>
            <a:endParaRPr lang="en-AU" sz="1200" kern="1200">
              <a:solidFill>
                <a:schemeClr val="tx1"/>
              </a:solidFill>
              <a:latin typeface="+mn-lt"/>
              <a:ea typeface="+mn-ea"/>
              <a:cs typeface="+mn-cs"/>
            </a:endParaRPr>
          </a:p>
          <a:p>
            <a:pPr marL="172800" lvl="0" indent="-172800">
              <a:lnSpc>
                <a:spcPct val="107000"/>
              </a:lnSpc>
              <a:spcAft>
                <a:spcPts val="800"/>
              </a:spcAft>
              <a:buFont typeface="Symbol" panose="05050102010706020507" pitchFamily="18" charset="2"/>
              <a:buChar char=""/>
              <a:tabLst>
                <a:tab pos="5731510" algn="r"/>
              </a:tabLst>
            </a:pPr>
            <a:r>
              <a:rPr lang="en-US" sz="1200" kern="1200">
                <a:solidFill>
                  <a:schemeClr val="tx1"/>
                </a:solidFill>
                <a:latin typeface="+mn-lt"/>
                <a:ea typeface="+mn-ea"/>
                <a:cs typeface="+mn-cs"/>
              </a:rPr>
              <a:t>sound out and blend to read the other words</a:t>
            </a:r>
          </a:p>
          <a:p>
            <a:pPr marL="172800" lvl="0" indent="-172800">
              <a:lnSpc>
                <a:spcPct val="107000"/>
              </a:lnSpc>
              <a:spcAft>
                <a:spcPts val="800"/>
              </a:spcAft>
              <a:buFont typeface="Symbol" panose="05050102010706020507" pitchFamily="18" charset="2"/>
              <a:buChar char=""/>
              <a:tabLst>
                <a:tab pos="5731510" algn="r"/>
              </a:tabLst>
            </a:pPr>
            <a:r>
              <a:rPr lang="en-US" sz="1200" kern="1200">
                <a:solidFill>
                  <a:schemeClr val="tx1"/>
                </a:solidFill>
                <a:latin typeface="+mn-lt"/>
                <a:ea typeface="+mn-ea"/>
                <a:cs typeface="+mn-cs"/>
              </a:rPr>
              <a:t>re-read the sentences with fluency.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r>
              <a:rPr lang="en-US" b="1"/>
              <a:t>Provide corrective feedback as needed:</a:t>
            </a:r>
          </a:p>
          <a:p>
            <a:r>
              <a:rPr lang="en-US"/>
              <a:t>If any students have difficulty with an aspect of reading the sentences, model the process. Then ask students to try again.</a:t>
            </a:r>
          </a:p>
          <a:p>
            <a:endParaRPr lang="en-AU"/>
          </a:p>
        </p:txBody>
      </p:sp>
      <p:sp>
        <p:nvSpPr>
          <p:cNvPr id="4" name="Slide Number Placeholder 3">
            <a:extLst>
              <a:ext uri="{FF2B5EF4-FFF2-40B4-BE49-F238E27FC236}">
                <a16:creationId xmlns:a16="http://schemas.microsoft.com/office/drawing/2014/main" id="{CCB8E6A9-AFD3-F7D4-D7D7-992914594C04}"/>
              </a:ext>
            </a:extLst>
          </p:cNvPr>
          <p:cNvSpPr>
            <a:spLocks noGrp="1"/>
          </p:cNvSpPr>
          <p:nvPr>
            <p:ph type="sldNum" sz="quarter" idx="5"/>
          </p:nvPr>
        </p:nvSpPr>
        <p:spPr/>
        <p:txBody>
          <a:bodyPr/>
          <a:lstStyle/>
          <a:p>
            <a:fld id="{5A44A9DE-4760-4494-A2B3-6554A63B8D88}" type="slidenum">
              <a:rPr lang="en-AU" smtClean="0"/>
              <a:t>13</a:t>
            </a:fld>
            <a:endParaRPr lang="en-AU"/>
          </a:p>
        </p:txBody>
      </p:sp>
    </p:spTree>
    <p:extLst>
      <p:ext uri="{BB962C8B-B14F-4D97-AF65-F5344CB8AC3E}">
        <p14:creationId xmlns:p14="http://schemas.microsoft.com/office/powerpoint/2010/main" val="356610736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8B938A-501C-C8AB-D5C0-18731AE90E1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864D3B4-7670-DE92-E8A5-2B4F5FB6D6F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3B261F7-EB0F-AA5F-76CA-EA6DCC29754E}"/>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solidFill>
                  <a:schemeClr val="tx1"/>
                </a:solidFill>
                <a:latin typeface="+mn-lt"/>
              </a:rPr>
              <a:t>Start by reminding students that when they write sentences they should: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solidFill>
                  <a:schemeClr val="tx1"/>
                </a:solidFill>
                <a:latin typeface="+mn-lt"/>
              </a:rPr>
              <a:t>think about irregular words they know</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solidFill>
                  <a:schemeClr val="tx1"/>
                </a:solidFill>
                <a:latin typeface="+mn-lt"/>
              </a:rPr>
              <a:t>stretch words to help with spelling</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solidFill>
                  <a:schemeClr val="tx1"/>
                </a:solidFill>
                <a:latin typeface="+mn-lt"/>
              </a:rPr>
              <a:t>leave spaces between words and use previously taught punctuation.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a:solidFill>
                <a:schemeClr val="tx1"/>
              </a:solidFill>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solidFill>
                  <a:schemeClr val="tx1"/>
                </a:solidFill>
                <a:latin typeface="+mn-lt"/>
              </a:rPr>
              <a:t>Tell students the sentence they are going to write: </a:t>
            </a:r>
            <a:r>
              <a:rPr lang="en-US" b="1">
                <a:solidFill>
                  <a:schemeClr val="tx1"/>
                </a:solidFill>
                <a:latin typeface="+mn-lt"/>
              </a:rPr>
              <a:t>A few plants my team grew spread all the way to the statue.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1">
              <a:solidFill>
                <a:schemeClr val="tx1"/>
              </a:solidFill>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solidFill>
                  <a:schemeClr val="tx1"/>
                </a:solidFill>
                <a:latin typeface="+mn-lt"/>
              </a:rPr>
              <a:t>Then have students: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solidFill>
                  <a:schemeClr val="tx1"/>
                </a:solidFill>
                <a:latin typeface="+mn-lt"/>
              </a:rPr>
              <a:t>repeat the sentence to you</a:t>
            </a:r>
            <a:endParaRPr lang="en-US">
              <a:solidFill>
                <a:schemeClr val="tx1"/>
              </a:solidFill>
              <a:latin typeface="+mn-lt"/>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solidFill>
                  <a:schemeClr val="tx1"/>
                </a:solidFill>
                <a:latin typeface="+mn-lt"/>
              </a:rPr>
              <a:t>write the sentence on their mini-whiteboard or on paper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a:solidFill>
                  <a:schemeClr val="tx1"/>
                </a:solidFill>
                <a:effectLst/>
                <a:latin typeface="+mn-lt"/>
                <a:cs typeface="Calibri"/>
              </a:rPr>
              <a:t>show the sentence they have written by placing their mini-whiteboard underneath their chin for you to check.</a:t>
            </a:r>
            <a:endParaRPr lang="en-US" sz="1200">
              <a:solidFill>
                <a:schemeClr val="tx1"/>
              </a:solidFill>
              <a:effectLst/>
              <a:latin typeface="+mn-lt"/>
              <a:ea typeface="Calibri"/>
              <a:cs typeface="Calibri"/>
            </a:endParaRPr>
          </a:p>
          <a:p>
            <a:pPr marL="0" indent="0">
              <a:buFont typeface="Arial" panose="020B0604020202020204" pitchFamily="34" charset="0"/>
              <a:buNone/>
            </a:pPr>
            <a:endParaRPr lang="en-AU" sz="1200">
              <a:solidFill>
                <a:schemeClr val="tx1"/>
              </a:solidFill>
              <a:effectLst/>
              <a:latin typeface="+mn-lt"/>
              <a:ea typeface="Calibri" panose="020F0502020204030204" pitchFamily="34" charset="0"/>
              <a:cs typeface="Times New Roman" panose="02020603050405020304" pitchFamily="18" charset="0"/>
            </a:endParaRPr>
          </a:p>
          <a:p>
            <a:pPr marL="0" indent="0">
              <a:buFont typeface="Arial" panose="020B0604020202020204" pitchFamily="34" charset="0"/>
              <a:buNone/>
            </a:pPr>
            <a:r>
              <a:rPr lang="en-US" sz="1200" kern="1200">
                <a:solidFill>
                  <a:schemeClr val="tx1"/>
                </a:solidFill>
                <a:effectLst/>
                <a:latin typeface="+mn-lt"/>
                <a:ea typeface="+mn-ea"/>
                <a:cs typeface="+mn-cs"/>
              </a:rPr>
              <a:t>As needed, students can be given this additional follow-on sentence: </a:t>
            </a:r>
            <a:r>
              <a:rPr lang="en-US" sz="1200" b="1" kern="1200">
                <a:solidFill>
                  <a:schemeClr val="tx1"/>
                </a:solidFill>
                <a:effectLst/>
                <a:latin typeface="+mn-lt"/>
                <a:ea typeface="+mn-ea"/>
                <a:cs typeface="+mn-cs"/>
              </a:rPr>
              <a:t>We could try to grow </a:t>
            </a:r>
            <a:r>
              <a:rPr lang="en-AU" sz="1200" b="1" kern="1200">
                <a:solidFill>
                  <a:schemeClr val="tx1"/>
                </a:solidFill>
                <a:effectLst/>
                <a:latin typeface="+mn-lt"/>
                <a:ea typeface="+mn-ea"/>
                <a:cs typeface="+mn-cs"/>
              </a:rPr>
              <a:t>two leafy cherry trees next.</a:t>
            </a:r>
          </a:p>
          <a:p>
            <a:pPr marL="0" indent="0">
              <a:buFont typeface="Arial" panose="020B0604020202020204" pitchFamily="34" charset="0"/>
              <a:buNone/>
            </a:pPr>
            <a:endParaRPr lang="en-AU" sz="1200">
              <a:solidFill>
                <a:schemeClr val="tx1"/>
              </a:solidFill>
              <a:effectLst/>
              <a:latin typeface="+mn-lt"/>
              <a:ea typeface="Calibri" panose="020F0502020204030204" pitchFamily="34" charset="0"/>
              <a:cs typeface="Times New Roman" panose="02020603050405020304" pitchFamily="18" charset="0"/>
            </a:endParaRPr>
          </a:p>
          <a:p>
            <a:r>
              <a:rPr lang="en-US" b="1">
                <a:solidFill>
                  <a:schemeClr val="tx1"/>
                </a:solidFill>
                <a:latin typeface="+mn-lt"/>
              </a:rPr>
              <a:t>Provide corrective feedback as needed:</a:t>
            </a:r>
          </a:p>
          <a:p>
            <a:r>
              <a:rPr lang="en-US">
                <a:solidFill>
                  <a:schemeClr val="tx1"/>
                </a:solidFill>
                <a:latin typeface="+mn-lt"/>
              </a:rPr>
              <a:t>If any students have difficulty with an aspect of writing the sentence, provide scaffolding as required or model the process for them.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solidFill>
                <a:schemeClr val="tx1"/>
              </a:solidFill>
            </a:endParaRPr>
          </a:p>
          <a:p>
            <a:endParaRPr lang="en-AU"/>
          </a:p>
        </p:txBody>
      </p:sp>
      <p:sp>
        <p:nvSpPr>
          <p:cNvPr id="4" name="Slide Number Placeholder 3">
            <a:extLst>
              <a:ext uri="{FF2B5EF4-FFF2-40B4-BE49-F238E27FC236}">
                <a16:creationId xmlns:a16="http://schemas.microsoft.com/office/drawing/2014/main" id="{0C4AB218-12F6-4589-80D2-01E4A0B9970B}"/>
              </a:ext>
            </a:extLst>
          </p:cNvPr>
          <p:cNvSpPr>
            <a:spLocks noGrp="1"/>
          </p:cNvSpPr>
          <p:nvPr>
            <p:ph type="sldNum" sz="quarter" idx="5"/>
          </p:nvPr>
        </p:nvSpPr>
        <p:spPr/>
        <p:txBody>
          <a:bodyPr/>
          <a:lstStyle/>
          <a:p>
            <a:fld id="{5A44A9DE-4760-4494-A2B3-6554A63B8D88}" type="slidenum">
              <a:rPr lang="en-AU" smtClean="0"/>
              <a:t>14</a:t>
            </a:fld>
            <a:endParaRPr lang="en-AU"/>
          </a:p>
        </p:txBody>
      </p:sp>
    </p:spTree>
    <p:extLst>
      <p:ext uri="{BB962C8B-B14F-4D97-AF65-F5344CB8AC3E}">
        <p14:creationId xmlns:p14="http://schemas.microsoft.com/office/powerpoint/2010/main" val="145704975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End of review </a:t>
            </a:r>
          </a:p>
          <a:p>
            <a:endParaRPr lang="en-US"/>
          </a:p>
          <a:p>
            <a:r>
              <a:rPr lang="en-US"/>
              <a:t>The following slides are the </a:t>
            </a:r>
            <a:r>
              <a:rPr lang="en-US" b="1"/>
              <a:t>explicit teaching </a:t>
            </a:r>
            <a:r>
              <a:rPr lang="en-US"/>
              <a:t>part of the lesson where students are taught new skills and knowledge.</a:t>
            </a:r>
          </a:p>
          <a:p>
            <a:endParaRPr lang="en-US"/>
          </a:p>
          <a:p>
            <a:r>
              <a:rPr lang="en-US"/>
              <a:t>You might like to give the students a short break before starting the explicit teaching section.</a:t>
            </a:r>
          </a:p>
          <a:p>
            <a:endParaRPr lang="en-US"/>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15</a:t>
            </a:fld>
            <a:endParaRPr lang="en-AU"/>
          </a:p>
        </p:txBody>
      </p:sp>
    </p:spTree>
    <p:extLst>
      <p:ext uri="{BB962C8B-B14F-4D97-AF65-F5344CB8AC3E}">
        <p14:creationId xmlns:p14="http://schemas.microsoft.com/office/powerpoint/2010/main" val="263903862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b="1" kern="1200">
                <a:effectLst/>
                <a:latin typeface="+mn-lt"/>
                <a:ea typeface="Times New Roman" panose="02020603050405020304" pitchFamily="18" charset="0"/>
              </a:rPr>
              <a:t>Set learning intention and success criteria</a:t>
            </a:r>
          </a:p>
          <a:p>
            <a:endParaRPr lang="en-AU" sz="1200" kern="1200">
              <a:effectLst/>
              <a:latin typeface="+mn-lt"/>
              <a:ea typeface="Times New Roman" panose="02020603050405020304" pitchFamily="18" charset="0"/>
            </a:endParaRPr>
          </a:p>
          <a:p>
            <a:r>
              <a:rPr lang="en-AU" sz="1200" kern="1200">
                <a:effectLst/>
                <a:latin typeface="+mn-lt"/>
                <a:ea typeface="Times New Roman" panose="02020603050405020304" pitchFamily="18" charset="0"/>
              </a:rPr>
              <a:t>The letter–sound correspondences introduced in this lesson are </a:t>
            </a:r>
            <a:r>
              <a:rPr lang="en-AU" sz="1200" b="1" kern="1200" err="1">
                <a:effectLst/>
                <a:latin typeface="+mn-lt"/>
                <a:ea typeface="Times New Roman" panose="02020603050405020304" pitchFamily="18" charset="0"/>
              </a:rPr>
              <a:t>oo</a:t>
            </a:r>
            <a:r>
              <a:rPr lang="en-AU" sz="1200" b="1" kern="1200">
                <a:effectLst/>
                <a:latin typeface="+mn-lt"/>
                <a:ea typeface="Times New Roman" panose="02020603050405020304" pitchFamily="18" charset="0"/>
              </a:rPr>
              <a:t> </a:t>
            </a:r>
            <a:r>
              <a:rPr lang="en-AU" sz="1200" kern="1200">
                <a:effectLst/>
                <a:latin typeface="+mn-lt"/>
                <a:ea typeface="Times New Roman" panose="02020603050405020304" pitchFamily="18" charset="0"/>
              </a:rPr>
              <a:t>making the /</a:t>
            </a:r>
            <a:r>
              <a:rPr lang="en-AU" sz="1200" err="1">
                <a:effectLst/>
                <a:latin typeface="+mn-lt"/>
                <a:ea typeface="Aptos" panose="020B0004020202020204" pitchFamily="34" charset="0"/>
                <a:cs typeface="Times New Roman" panose="02020603050405020304" pitchFamily="18" charset="0"/>
              </a:rPr>
              <a:t>oo</a:t>
            </a:r>
            <a:r>
              <a:rPr lang="en-AU" sz="1200" kern="1200">
                <a:effectLst/>
                <a:latin typeface="+mn-lt"/>
                <a:ea typeface="Calibri" panose="020F0502020204030204" pitchFamily="34" charset="0"/>
                <a:cs typeface="Calibri" panose="020F0502020204030204" pitchFamily="34" charset="0"/>
              </a:rPr>
              <a:t>/ and /</a:t>
            </a:r>
            <a:r>
              <a:rPr lang="en-AU" sz="1200" kern="1200" err="1">
                <a:effectLst/>
                <a:latin typeface="+mn-lt"/>
                <a:ea typeface="Calibri" panose="020F0502020204030204" pitchFamily="34" charset="0"/>
                <a:cs typeface="Calibri" panose="020F0502020204030204" pitchFamily="34" charset="0"/>
              </a:rPr>
              <a:t>ŏŏ</a:t>
            </a:r>
            <a:r>
              <a:rPr lang="en-AU" sz="1200" kern="1200">
                <a:effectLst/>
                <a:latin typeface="+mn-lt"/>
                <a:ea typeface="Calibri" panose="020F0502020204030204" pitchFamily="34" charset="0"/>
                <a:cs typeface="Calibri" panose="020F0502020204030204" pitchFamily="34" charset="0"/>
              </a:rPr>
              <a:t>/ sounds </a:t>
            </a:r>
            <a:r>
              <a:rPr lang="en-AU" sz="1200" b="0" kern="1200">
                <a:effectLst/>
                <a:latin typeface="+mn-lt"/>
                <a:cs typeface="Arial" panose="020B0604020202020204" pitchFamily="34" charset="0"/>
              </a:rPr>
              <a:t>as in the words </a:t>
            </a:r>
            <a:r>
              <a:rPr lang="en-AU" sz="1200" b="1" kern="1200">
                <a:effectLst/>
                <a:latin typeface="+mn-lt"/>
                <a:ea typeface="Calibri" panose="020F0502020204030204" pitchFamily="34" charset="0"/>
                <a:cs typeface="Calibri" panose="020F0502020204030204" pitchFamily="34" charset="0"/>
              </a:rPr>
              <a:t>food </a:t>
            </a:r>
            <a:r>
              <a:rPr lang="en-AU" sz="1200" b="0" kern="1200">
                <a:effectLst/>
                <a:latin typeface="+mn-lt"/>
                <a:ea typeface="Calibri" panose="020F0502020204030204" pitchFamily="34" charset="0"/>
                <a:cs typeface="Calibri" panose="020F0502020204030204" pitchFamily="34" charset="0"/>
              </a:rPr>
              <a:t>and</a:t>
            </a:r>
            <a:r>
              <a:rPr lang="en-AU" sz="1200" b="1" kern="1200">
                <a:effectLst/>
                <a:latin typeface="+mn-lt"/>
                <a:ea typeface="Calibri" panose="020F0502020204030204" pitchFamily="34" charset="0"/>
                <a:cs typeface="Calibri" panose="020F0502020204030204" pitchFamily="34" charset="0"/>
              </a:rPr>
              <a:t> </a:t>
            </a:r>
            <a:r>
              <a:rPr lang="en-AU" sz="1200" b="1" kern="1200">
                <a:effectLst/>
                <a:latin typeface="+mn-lt"/>
                <a:cs typeface="Arial" panose="020B0604020202020204" pitchFamily="34" charset="0"/>
              </a:rPr>
              <a:t>good</a:t>
            </a:r>
            <a:r>
              <a:rPr lang="en-AU" sz="1200" b="0" kern="1200">
                <a:effectLst/>
                <a:latin typeface="+mn-lt"/>
                <a:cs typeface="Arial" panose="020B0604020202020204" pitchFamily="34" charset="0"/>
              </a:rPr>
              <a:t>.</a:t>
            </a:r>
          </a:p>
          <a:p>
            <a:endParaRPr lang="en-AU" sz="1200" b="0" kern="1200">
              <a:effectLst/>
              <a:latin typeface="+mn-lt"/>
              <a:ea typeface="Times New Roman" panose="02020603050405020304" pitchFamily="18" charset="0"/>
              <a:cs typeface="Arial" panose="020B0604020202020204" pitchFamily="34" charset="0"/>
            </a:endParaRPr>
          </a:p>
          <a:p>
            <a:pPr>
              <a:defRPr/>
            </a:pPr>
            <a:r>
              <a:rPr lang="en-AU" sz="1200">
                <a:latin typeface="+mn-lt"/>
              </a:rPr>
              <a:t>Note: </a:t>
            </a:r>
          </a:p>
          <a:p>
            <a:pPr>
              <a:defRPr/>
            </a:pPr>
            <a:r>
              <a:rPr lang="en-AU" sz="1200">
                <a:latin typeface="+mn-lt"/>
              </a:rPr>
              <a:t>In this lesson and future lessons, the following notation is used to represent the sounds for </a:t>
            </a:r>
            <a:r>
              <a:rPr lang="en-AU" sz="1200" b="1" err="1">
                <a:latin typeface="+mn-lt"/>
              </a:rPr>
              <a:t>oo</a:t>
            </a:r>
            <a:r>
              <a:rPr lang="en-AU" sz="1200">
                <a:latin typeface="+mn-lt"/>
              </a:rPr>
              <a:t>:</a:t>
            </a:r>
          </a:p>
          <a:p>
            <a:pPr marL="171450" indent="-171450">
              <a:buFont typeface="Arial" panose="020B0604020202020204" pitchFamily="34" charset="0"/>
              <a:buChar char="•"/>
              <a:defRPr/>
            </a:pPr>
            <a:r>
              <a:rPr lang="en-AU" sz="1200">
                <a:latin typeface="+mn-lt"/>
              </a:rPr>
              <a:t>/</a:t>
            </a:r>
            <a:r>
              <a:rPr lang="en-AU" sz="1200" err="1">
                <a:latin typeface="+mn-lt"/>
              </a:rPr>
              <a:t>oo</a:t>
            </a:r>
            <a:r>
              <a:rPr lang="en-AU" sz="1200">
                <a:latin typeface="+mn-lt"/>
              </a:rPr>
              <a:t>/ for </a:t>
            </a:r>
            <a:r>
              <a:rPr lang="en-AU" sz="1200" b="1" err="1">
                <a:latin typeface="+mn-lt"/>
              </a:rPr>
              <a:t>oo</a:t>
            </a:r>
            <a:r>
              <a:rPr lang="en-AU" sz="1200">
                <a:latin typeface="+mn-lt"/>
              </a:rPr>
              <a:t> as in</a:t>
            </a:r>
            <a:r>
              <a:rPr lang="en-AU" sz="1200" b="1">
                <a:latin typeface="+mn-lt"/>
              </a:rPr>
              <a:t> food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a:latin typeface="+mn-lt"/>
              </a:rPr>
              <a:t>/</a:t>
            </a:r>
            <a:r>
              <a:rPr lang="en-AU" sz="1200" b="0" err="1">
                <a:latin typeface="Aptos Narrow" panose="020B0004020202020204" pitchFamily="34" charset="0"/>
                <a:ea typeface="Calibri" panose="020F0502020204030204" pitchFamily="34" charset="0"/>
                <a:cs typeface="Calibri" panose="020F0502020204030204" pitchFamily="34" charset="0"/>
              </a:rPr>
              <a:t>ŏŏ</a:t>
            </a:r>
            <a:r>
              <a:rPr lang="en-AU" sz="1200" b="0">
                <a:latin typeface="Aptos Narrow" panose="020B0004020202020204" pitchFamily="34" charset="0"/>
                <a:ea typeface="Calibri" panose="020F0502020204030204" pitchFamily="34" charset="0"/>
                <a:cs typeface="Calibri" panose="020F0502020204030204" pitchFamily="34" charset="0"/>
              </a:rPr>
              <a:t>/ for </a:t>
            </a:r>
            <a:r>
              <a:rPr lang="en-AU" sz="1200" b="1" err="1">
                <a:latin typeface="Aptos Narrow" panose="020B0004020202020204" pitchFamily="34" charset="0"/>
                <a:ea typeface="Calibri" panose="020F0502020204030204" pitchFamily="34" charset="0"/>
                <a:cs typeface="Calibri" panose="020F0502020204030204" pitchFamily="34" charset="0"/>
              </a:rPr>
              <a:t>oo</a:t>
            </a:r>
            <a:r>
              <a:rPr lang="en-AU" sz="1200" b="0">
                <a:latin typeface="Aptos Narrow" panose="020B0004020202020204" pitchFamily="34" charset="0"/>
                <a:ea typeface="Calibri" panose="020F0502020204030204" pitchFamily="34" charset="0"/>
                <a:cs typeface="Calibri" panose="020F0502020204030204" pitchFamily="34" charset="0"/>
              </a:rPr>
              <a:t> as in </a:t>
            </a:r>
            <a:r>
              <a:rPr lang="en-AU" sz="1200" b="1">
                <a:latin typeface="Aptos Narrow" panose="020B0004020202020204" pitchFamily="34" charset="0"/>
                <a:ea typeface="Calibri" panose="020F0502020204030204" pitchFamily="34" charset="0"/>
                <a:cs typeface="Calibri" panose="020F0502020204030204" pitchFamily="34" charset="0"/>
              </a:rPr>
              <a:t>good</a:t>
            </a:r>
          </a:p>
          <a:p>
            <a:endParaRPr lang="en-AU" sz="1200" kern="1200">
              <a:effectLst/>
              <a:latin typeface="+mn-lt"/>
              <a:ea typeface="Times New Roman" panose="02020603050405020304" pitchFamily="18" charset="0"/>
            </a:endParaRPr>
          </a:p>
          <a:p>
            <a:r>
              <a:rPr lang="en-US" sz="1200" b="1" i="0" u="none" strike="noStrike" baseline="0">
                <a:solidFill>
                  <a:srgbClr val="000000"/>
                </a:solidFill>
                <a:latin typeface="+mn-lt"/>
              </a:rPr>
              <a:t>Spelling </a:t>
            </a:r>
            <a:r>
              <a:rPr lang="en-US" sz="1200" b="1" err="1">
                <a:solidFill>
                  <a:srgbClr val="000000"/>
                </a:solidFill>
                <a:latin typeface="+mn-lt"/>
              </a:rPr>
              <a:t>generalisation</a:t>
            </a:r>
            <a:endParaRPr lang="en-US" sz="1200" b="0" i="0" u="none" strike="noStrike" baseline="0">
              <a:solidFill>
                <a:srgbClr val="000000"/>
              </a:solidFill>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i="0" err="1">
                <a:latin typeface="+mn-lt"/>
              </a:rPr>
              <a:t>oo</a:t>
            </a:r>
            <a:r>
              <a:rPr lang="en-US" sz="1200" b="1" i="0">
                <a:latin typeface="+mn-lt"/>
              </a:rPr>
              <a:t> </a:t>
            </a:r>
            <a:r>
              <a:rPr lang="en-US" sz="1200" b="0" i="0">
                <a:latin typeface="+mn-lt"/>
              </a:rPr>
              <a:t>says </a:t>
            </a:r>
            <a:r>
              <a:rPr lang="en-AU" sz="1200" i="0" kern="1200">
                <a:effectLst/>
                <a:latin typeface="+mn-lt"/>
                <a:ea typeface="Times New Roman" panose="02020603050405020304" pitchFamily="18" charset="0"/>
              </a:rPr>
              <a:t>/</a:t>
            </a:r>
            <a:r>
              <a:rPr lang="en-AU" sz="1200" i="0" kern="1200" err="1">
                <a:effectLst/>
                <a:latin typeface="+mn-lt"/>
                <a:ea typeface="Times New Roman" panose="02020603050405020304" pitchFamily="18" charset="0"/>
              </a:rPr>
              <a:t>oo</a:t>
            </a:r>
            <a:r>
              <a:rPr lang="en-AU" sz="1200" i="0" kern="1200">
                <a:effectLst/>
                <a:latin typeface="+mn-lt"/>
                <a:ea typeface="Calibri" panose="020F0502020204030204" pitchFamily="34" charset="0"/>
                <a:cs typeface="Calibri" panose="020F0502020204030204" pitchFamily="34" charset="0"/>
              </a:rPr>
              <a:t>/ and /</a:t>
            </a:r>
            <a:r>
              <a:rPr lang="en-AU" sz="1200" b="0" err="1">
                <a:latin typeface="Aptos Narrow" panose="020B0004020202020204" pitchFamily="34" charset="0"/>
                <a:ea typeface="Calibri" panose="020F0502020204030204" pitchFamily="34" charset="0"/>
                <a:cs typeface="Calibri" panose="020F0502020204030204" pitchFamily="34" charset="0"/>
              </a:rPr>
              <a:t>ŏŏ</a:t>
            </a:r>
            <a:r>
              <a:rPr lang="en-AU" sz="1200" i="0" kern="1200">
                <a:effectLst/>
                <a:latin typeface="+mn-lt"/>
                <a:ea typeface="Calibri" panose="020F0502020204030204" pitchFamily="34" charset="0"/>
                <a:cs typeface="Calibri" panose="020F0502020204030204" pitchFamily="34" charset="0"/>
              </a:rPr>
              <a: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a:latin typeface="+mn-lt"/>
              </a:rPr>
              <a:t>most common sound: /</a:t>
            </a:r>
            <a:r>
              <a:rPr lang="en-US" sz="1200" err="1">
                <a:latin typeface="+mn-lt"/>
                <a:ea typeface="Calibri" panose="020F0502020204030204" pitchFamily="34" charset="0"/>
                <a:cs typeface="Calibri" panose="020F0502020204030204" pitchFamily="34" charset="0"/>
              </a:rPr>
              <a:t>oo</a:t>
            </a:r>
            <a:r>
              <a:rPr lang="en-US" sz="1200">
                <a:latin typeface="+mn-lt"/>
                <a:ea typeface="Calibri" panose="020F0502020204030204" pitchFamily="34" charset="0"/>
                <a:cs typeface="Calibri" panose="020F0502020204030204" pitchFamily="34" charset="0"/>
              </a:rPr>
              <a:t>/</a:t>
            </a:r>
            <a:r>
              <a:rPr lang="en-US" sz="1200">
                <a:latin typeface="+mn-lt"/>
              </a:rPr>
              <a:t> as in </a:t>
            </a:r>
            <a:r>
              <a:rPr lang="en-US" sz="1200" b="1">
                <a:latin typeface="+mn-lt"/>
              </a:rPr>
              <a:t>food </a:t>
            </a:r>
          </a:p>
          <a:p>
            <a:pPr marL="171450" indent="-171450">
              <a:buFont typeface="Arial" panose="020B0604020202020204" pitchFamily="34" charset="0"/>
              <a:buChar char="•"/>
            </a:pPr>
            <a:r>
              <a:rPr lang="en-US" sz="1200">
                <a:latin typeface="+mn-lt"/>
              </a:rPr>
              <a:t>less common sound: /</a:t>
            </a:r>
            <a:r>
              <a:rPr lang="en-AU" sz="1200" b="0" err="1">
                <a:latin typeface="Aptos Narrow" panose="020B0004020202020204" pitchFamily="34" charset="0"/>
                <a:ea typeface="Calibri" panose="020F0502020204030204" pitchFamily="34" charset="0"/>
                <a:cs typeface="Calibri" panose="020F0502020204030204" pitchFamily="34" charset="0"/>
              </a:rPr>
              <a:t>ŏŏ</a:t>
            </a:r>
            <a:r>
              <a:rPr lang="en-US" sz="1200">
                <a:latin typeface="+mn-lt"/>
              </a:rPr>
              <a:t>/ as in </a:t>
            </a:r>
            <a:r>
              <a:rPr lang="en-US" sz="1200" b="1">
                <a:latin typeface="+mn-lt"/>
              </a:rPr>
              <a:t>good </a:t>
            </a:r>
          </a:p>
          <a:p>
            <a:pPr marL="0" indent="0">
              <a:buFont typeface="Arial" panose="020B0604020202020204" pitchFamily="34" charset="0"/>
              <a:buNone/>
            </a:pPr>
            <a:endParaRPr lang="en-AU" sz="1200" kern="1200">
              <a:effectLst/>
              <a:latin typeface="+mn-lt"/>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a:latin typeface="+mn-lt"/>
              </a:rPr>
              <a:t>In this lesson, spelling is taught before reading as this will be most supportive for introducing students to the spelling </a:t>
            </a:r>
            <a:r>
              <a:rPr lang="en-US" sz="1200" b="0" err="1">
                <a:latin typeface="+mn-lt"/>
              </a:rPr>
              <a:t>generalisation</a:t>
            </a:r>
            <a:r>
              <a:rPr lang="en-US" sz="1200" b="0">
                <a:latin typeface="+mn-lt"/>
              </a:rPr>
              <a:t>. Students will also be supported to </a:t>
            </a:r>
            <a:r>
              <a:rPr lang="en-US" sz="1200" b="0" err="1">
                <a:latin typeface="+mn-lt"/>
              </a:rPr>
              <a:t>practise</a:t>
            </a:r>
            <a:r>
              <a:rPr lang="en-US" sz="1200" b="0">
                <a:latin typeface="+mn-lt"/>
              </a:rPr>
              <a:t> reading words with the letters and sounds introduced by the spelling </a:t>
            </a:r>
            <a:r>
              <a:rPr lang="en-US" sz="1200" b="0" err="1">
                <a:latin typeface="+mn-lt"/>
              </a:rPr>
              <a:t>generalisation</a:t>
            </a:r>
            <a:r>
              <a:rPr lang="en-US" sz="1200" b="0">
                <a:latin typeface="+mn-lt"/>
              </a:rPr>
              <a:t>.</a:t>
            </a:r>
            <a:endParaRPr lang="en-AU" sz="1200" kern="1200">
              <a:effectLst/>
              <a:latin typeface="+mn-lt"/>
              <a:ea typeface="Times New Roman" panose="02020603050405020304" pitchFamily="18" charset="0"/>
            </a:endParaRPr>
          </a:p>
          <a:p>
            <a:pPr marL="0" indent="0">
              <a:buFont typeface="Arial" panose="020B0604020202020204" pitchFamily="34" charset="0"/>
              <a:buNone/>
            </a:pPr>
            <a:endParaRPr lang="en-AU" sz="1200" kern="1200">
              <a:effectLst/>
              <a:latin typeface="+mn-lt"/>
              <a:ea typeface="Times New Roman" panose="02020603050405020304" pitchFamily="18" charset="0"/>
            </a:endParaRPr>
          </a:p>
          <a:p>
            <a:r>
              <a:rPr lang="en-AU" sz="1200" kern="1200">
                <a:effectLst/>
                <a:latin typeface="+mn-lt"/>
                <a:ea typeface="Times New Roman" panose="02020603050405020304" pitchFamily="18" charset="0"/>
              </a:rPr>
              <a:t>The irregular words* in this lesson are </a:t>
            </a:r>
            <a:r>
              <a:rPr lang="en-AU" sz="1200" b="1" kern="1200">
                <a:effectLst/>
                <a:latin typeface="+mn-lt"/>
                <a:ea typeface="Times New Roman" panose="02020603050405020304" pitchFamily="18" charset="0"/>
              </a:rPr>
              <a:t>any </a:t>
            </a:r>
            <a:r>
              <a:rPr lang="en-AU" sz="1200" b="0" kern="1200">
                <a:effectLst/>
                <a:latin typeface="+mn-lt"/>
                <a:ea typeface="Times New Roman" panose="02020603050405020304" pitchFamily="18" charset="0"/>
              </a:rPr>
              <a:t>and</a:t>
            </a:r>
            <a:r>
              <a:rPr lang="en-AU" sz="1200" b="1" kern="1200">
                <a:effectLst/>
                <a:latin typeface="+mn-lt"/>
                <a:ea typeface="Times New Roman" panose="02020603050405020304" pitchFamily="18" charset="0"/>
              </a:rPr>
              <a:t> many</a:t>
            </a:r>
            <a:r>
              <a:rPr lang="en-AU" sz="1200" kern="1200">
                <a:effectLst/>
                <a:latin typeface="+mn-lt"/>
                <a:ea typeface="Times New Roman" panose="02020603050405020304" pitchFamily="18" charset="0"/>
              </a:rPr>
              <a:t>. </a:t>
            </a:r>
          </a:p>
          <a:p>
            <a:endParaRPr lang="en-AU" sz="1200" kern="1200">
              <a:effectLst/>
              <a:latin typeface="+mn-lt"/>
              <a:ea typeface="Times New Roman" panose="02020603050405020304" pitchFamily="18" charset="0"/>
            </a:endParaRPr>
          </a:p>
          <a:p>
            <a:r>
              <a:rPr lang="en-AU" sz="1200" kern="1200">
                <a:effectLst/>
                <a:latin typeface="+mn-lt"/>
                <a:ea typeface="Times New Roman" panose="02020603050405020304" pitchFamily="18" charset="0"/>
              </a:rPr>
              <a:t>*</a:t>
            </a:r>
            <a:r>
              <a:rPr lang="en-US" sz="1200">
                <a:effectLst/>
                <a:latin typeface="+mn-lt"/>
                <a:ea typeface="Times New Roman" panose="02020603050405020304" pitchFamily="18" charset="0"/>
              </a:rPr>
              <a:t>Irregular words are words containing letter–sound correspondences that students have not yet learnt. </a:t>
            </a:r>
            <a:r>
              <a:rPr lang="en-US" sz="1200" kern="1200">
                <a:effectLst/>
                <a:latin typeface="+mn-lt"/>
                <a:ea typeface="Times New Roman" panose="02020603050405020304" pitchFamily="18" charset="0"/>
              </a:rPr>
              <a:t>These </a:t>
            </a:r>
            <a:r>
              <a:rPr lang="en-AU" sz="1200" kern="1200">
                <a:effectLst/>
                <a:latin typeface="+mn-lt"/>
                <a:ea typeface="Times New Roman" panose="02020603050405020304" pitchFamily="18" charset="0"/>
              </a:rPr>
              <a:t>should be included as part of lessons, as students will need them early in their reading and writing development. The reading and writing of irregular words is not the primary focus for this lesson, so is not included in the success criteria. </a:t>
            </a:r>
          </a:p>
          <a:p>
            <a:endParaRPr lang="en-AU" sz="1200" kern="1200">
              <a:effectLst/>
              <a:latin typeface="+mn-lt"/>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latin typeface="+mn-lt"/>
              </a:rPr>
              <a:t>Note: When spelling an irregular word orally, say the letter names aloud, grouping the letter names together according to the sounds in the word, for example, </a:t>
            </a:r>
            <a:r>
              <a:rPr lang="en-US" sz="1200" b="1">
                <a:latin typeface="+mn-lt"/>
              </a:rPr>
              <a:t>a-n-y </a:t>
            </a:r>
            <a:r>
              <a:rPr lang="en-US" sz="1200" b="0">
                <a:latin typeface="+mn-lt"/>
              </a:rPr>
              <a:t>spells </a:t>
            </a:r>
            <a:r>
              <a:rPr lang="en-US" sz="1200" b="1">
                <a:latin typeface="+mn-lt"/>
              </a:rPr>
              <a:t>any</a:t>
            </a:r>
            <a:r>
              <a:rPr lang="en-US" sz="1200" b="0">
                <a:latin typeface="+mn-lt"/>
              </a:rPr>
              <a:t>.</a:t>
            </a:r>
          </a:p>
          <a:p>
            <a:endParaRPr lang="en-AU" sz="1200">
              <a:effectLst/>
              <a:latin typeface="+mn-lt"/>
              <a:ea typeface="Times New Roman" panose="02020603050405020304" pitchFamily="18" charset="0"/>
            </a:endParaRP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16</a:t>
            </a:fld>
            <a:endParaRPr lang="en-AU"/>
          </a:p>
        </p:txBody>
      </p:sp>
    </p:spTree>
    <p:extLst>
      <p:ext uri="{BB962C8B-B14F-4D97-AF65-F5344CB8AC3E}">
        <p14:creationId xmlns:p14="http://schemas.microsoft.com/office/powerpoint/2010/main" val="271747487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a:latin typeface="+mn-lt"/>
              </a:rPr>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1">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latin typeface="+mn-lt"/>
              </a:rPr>
              <a:t>Explain to students that they will be learning </a:t>
            </a:r>
            <a:r>
              <a:rPr lang="en-US" sz="1200" i="0">
                <a:latin typeface="+mn-lt"/>
              </a:rPr>
              <a:t>the </a:t>
            </a:r>
            <a:r>
              <a:rPr lang="en-US" sz="1200" b="1" i="0" err="1">
                <a:latin typeface="+mn-lt"/>
              </a:rPr>
              <a:t>oo</a:t>
            </a:r>
            <a:r>
              <a:rPr lang="en-US" sz="1200" b="1" i="0">
                <a:latin typeface="+mn-lt"/>
              </a:rPr>
              <a:t> </a:t>
            </a:r>
            <a:r>
              <a:rPr lang="en-US" sz="1200" b="0" i="0">
                <a:latin typeface="+mn-lt"/>
              </a:rPr>
              <a:t>digraph.</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a:latin typeface="+mn-lt"/>
              <a:ea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a:latin typeface="+mn-lt"/>
              </a:rPr>
              <a:t>Say: </a:t>
            </a:r>
            <a:r>
              <a:rPr lang="en-US" sz="1200" b="1" i="1" err="1">
                <a:latin typeface="+mn-lt"/>
              </a:rPr>
              <a:t>oo</a:t>
            </a:r>
            <a:r>
              <a:rPr lang="en-US" sz="1200" b="1" i="1">
                <a:latin typeface="+mn-lt"/>
              </a:rPr>
              <a:t> </a:t>
            </a:r>
            <a:r>
              <a:rPr lang="en-US" sz="1200" b="0" i="1">
                <a:latin typeface="+mn-lt"/>
              </a:rPr>
              <a:t>says </a:t>
            </a:r>
            <a:r>
              <a:rPr lang="en-AU" sz="1200" i="1" kern="1200">
                <a:effectLst/>
                <a:latin typeface="+mn-lt"/>
                <a:ea typeface="Times New Roman" panose="02020603050405020304" pitchFamily="18" charset="0"/>
              </a:rPr>
              <a:t>/</a:t>
            </a:r>
            <a:r>
              <a:rPr lang="en-AU" sz="1200" i="1" kern="1200" err="1">
                <a:effectLst/>
                <a:latin typeface="+mn-lt"/>
                <a:ea typeface="Times New Roman" panose="02020603050405020304" pitchFamily="18" charset="0"/>
              </a:rPr>
              <a:t>oo</a:t>
            </a:r>
            <a:r>
              <a:rPr lang="en-AU" sz="1200" i="1" kern="1200">
                <a:effectLst/>
                <a:latin typeface="+mn-lt"/>
                <a:ea typeface="Calibri"/>
                <a:cs typeface="Calibri"/>
              </a:rPr>
              <a:t>/ and /</a:t>
            </a:r>
            <a:r>
              <a:rPr lang="en-AU" sz="1200" b="0" i="1" err="1">
                <a:latin typeface="Aptos Narrow" panose="020B0004020202020204" pitchFamily="34" charset="0"/>
                <a:ea typeface="Calibri" panose="020F0502020204030204" pitchFamily="34" charset="0"/>
                <a:cs typeface="Calibri" panose="020F0502020204030204" pitchFamily="34" charset="0"/>
              </a:rPr>
              <a:t>ŏŏ</a:t>
            </a:r>
            <a:r>
              <a:rPr lang="en-AU" sz="1200" i="1" kern="1200">
                <a:effectLst/>
                <a:latin typeface="+mn-lt"/>
                <a:ea typeface="Calibri"/>
                <a:cs typeface="Calibri"/>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a:latin typeface="+mn-lt"/>
              </a:rPr>
              <a:t>Introduce the </a:t>
            </a:r>
            <a:r>
              <a:rPr lang="en-AU" sz="1200" b="0">
                <a:latin typeface="+mn-lt"/>
              </a:rPr>
              <a:t>mnemonic phrase,</a:t>
            </a:r>
            <a:r>
              <a:rPr lang="en-AU" sz="1200" b="1">
                <a:latin typeface="+mn-lt"/>
              </a:rPr>
              <a:t> F</a:t>
            </a:r>
            <a:r>
              <a:rPr lang="en-AU" sz="1200" b="1" u="sng">
                <a:latin typeface="+mn-lt"/>
              </a:rPr>
              <a:t>oo</a:t>
            </a:r>
            <a:r>
              <a:rPr lang="en-AU" sz="1200" b="1">
                <a:latin typeface="+mn-lt"/>
              </a:rPr>
              <a:t>d is g</a:t>
            </a:r>
            <a:r>
              <a:rPr lang="en-AU" sz="1200" b="1" u="sng">
                <a:latin typeface="+mn-lt"/>
              </a:rPr>
              <a:t>oo</a:t>
            </a:r>
            <a:r>
              <a:rPr lang="en-AU" sz="1200" b="1">
                <a:latin typeface="+mn-lt"/>
              </a:rPr>
              <a:t>d </a:t>
            </a:r>
            <a:r>
              <a:rPr lang="en-AU" sz="1200">
                <a:latin typeface="+mn-lt"/>
              </a:rPr>
              <a:t>for the </a:t>
            </a:r>
            <a:r>
              <a:rPr lang="en-AU" sz="1200" b="1" err="1">
                <a:latin typeface="+mn-lt"/>
              </a:rPr>
              <a:t>oo</a:t>
            </a:r>
            <a:r>
              <a:rPr lang="en-AU" sz="1200" b="1">
                <a:latin typeface="+mn-lt"/>
              </a:rPr>
              <a:t> </a:t>
            </a:r>
            <a:r>
              <a:rPr lang="en-AU" sz="1200">
                <a:latin typeface="+mn-lt"/>
              </a:rPr>
              <a:t>spelling generalisation:</a:t>
            </a:r>
            <a:endParaRPr lang="en-AU" sz="120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i="0" err="1">
                <a:latin typeface="+mn-lt"/>
              </a:rPr>
              <a:t>oo</a:t>
            </a:r>
            <a:r>
              <a:rPr lang="en-US" sz="1200" b="1" i="0">
                <a:latin typeface="+mn-lt"/>
              </a:rPr>
              <a:t> </a:t>
            </a:r>
            <a:r>
              <a:rPr lang="en-US" sz="1200" b="0" i="0">
                <a:latin typeface="+mn-lt"/>
              </a:rPr>
              <a:t>says </a:t>
            </a:r>
            <a:r>
              <a:rPr lang="en-AU" sz="1200" i="0" kern="1200">
                <a:effectLst/>
                <a:latin typeface="+mn-lt"/>
                <a:ea typeface="Times New Roman" panose="02020603050405020304" pitchFamily="18" charset="0"/>
              </a:rPr>
              <a:t>/</a:t>
            </a:r>
            <a:r>
              <a:rPr lang="en-AU" sz="1200" i="0" kern="1200" err="1">
                <a:effectLst/>
                <a:latin typeface="+mn-lt"/>
                <a:ea typeface="Times New Roman" panose="02020603050405020304" pitchFamily="18" charset="0"/>
              </a:rPr>
              <a:t>oo</a:t>
            </a:r>
            <a:r>
              <a:rPr lang="en-AU" sz="1200" i="0" kern="1200">
                <a:effectLst/>
                <a:latin typeface="+mn-lt"/>
                <a:ea typeface="Calibri"/>
                <a:cs typeface="Calibri"/>
              </a:rPr>
              <a:t>/ and /</a:t>
            </a:r>
            <a:r>
              <a:rPr lang="en-AU" sz="1200" b="0" err="1">
                <a:latin typeface="Aptos Narrow" panose="020B0004020202020204" pitchFamily="34" charset="0"/>
                <a:ea typeface="Calibri" panose="020F0502020204030204" pitchFamily="34" charset="0"/>
                <a:cs typeface="Calibri" panose="020F0502020204030204" pitchFamily="34" charset="0"/>
              </a:rPr>
              <a:t>ŏŏ</a:t>
            </a:r>
            <a:r>
              <a:rPr lang="en-AU" sz="1200" i="0" kern="1200">
                <a:effectLst/>
                <a:latin typeface="+mn-lt"/>
                <a:ea typeface="Calibri"/>
                <a:cs typeface="Calibri"/>
              </a:rPr>
              <a: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a:latin typeface="+mn-lt"/>
              </a:rPr>
              <a:t>most common sound: /</a:t>
            </a:r>
            <a:r>
              <a:rPr lang="en-US" sz="1200" err="1">
                <a:latin typeface="+mn-lt"/>
                <a:ea typeface="Calibri"/>
                <a:cs typeface="Calibri"/>
              </a:rPr>
              <a:t>oo</a:t>
            </a:r>
            <a:r>
              <a:rPr lang="en-US" sz="1200">
                <a:latin typeface="+mn-lt"/>
                <a:ea typeface="Calibri"/>
                <a:cs typeface="Calibri"/>
              </a:rPr>
              <a:t>/</a:t>
            </a:r>
            <a:r>
              <a:rPr lang="en-US" sz="1200">
                <a:latin typeface="+mn-lt"/>
              </a:rPr>
              <a:t> as in </a:t>
            </a:r>
            <a:r>
              <a:rPr lang="en-US" sz="1200" b="1">
                <a:latin typeface="+mn-lt"/>
              </a:rPr>
              <a:t>food </a:t>
            </a:r>
            <a:endParaRPr lang="en-US" sz="1200" b="1">
              <a:latin typeface="+mn-lt"/>
              <a:ea typeface="Calibri"/>
              <a:cs typeface="Calibri"/>
            </a:endParaRPr>
          </a:p>
          <a:p>
            <a:pPr marL="171450" indent="-171450">
              <a:buFont typeface="Arial" panose="020B0604020202020204" pitchFamily="34" charset="0"/>
              <a:buChar char="•"/>
            </a:pPr>
            <a:r>
              <a:rPr lang="en-US" sz="1200">
                <a:latin typeface="+mn-lt"/>
              </a:rPr>
              <a:t>less common sound: /</a:t>
            </a:r>
            <a:r>
              <a:rPr lang="en-AU" sz="1200" b="0" err="1">
                <a:latin typeface="Aptos Narrow" panose="020B0004020202020204" pitchFamily="34" charset="0"/>
                <a:ea typeface="Calibri" panose="020F0502020204030204" pitchFamily="34" charset="0"/>
                <a:cs typeface="Calibri" panose="020F0502020204030204" pitchFamily="34" charset="0"/>
              </a:rPr>
              <a:t>ŏŏ</a:t>
            </a:r>
            <a:r>
              <a:rPr lang="en-US" sz="1200">
                <a:latin typeface="+mn-lt"/>
              </a:rPr>
              <a:t>/ as in </a:t>
            </a:r>
            <a:r>
              <a:rPr lang="en-US" sz="1200" b="1">
                <a:latin typeface="+mn-lt"/>
              </a:rPr>
              <a:t>good</a:t>
            </a:r>
            <a:endParaRPr lang="en-US" sz="1200" b="1">
              <a:latin typeface="+mn-lt"/>
              <a:ea typeface="Calibri"/>
              <a:cs typeface="Calibri"/>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AU" sz="1200" i="1">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AU" sz="1200" i="0">
                <a:latin typeface="+mn-lt"/>
              </a:rPr>
              <a:t>Say:</a:t>
            </a:r>
            <a:endParaRPr lang="en-AU" sz="1200" i="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i="1">
                <a:latin typeface="+mn-lt"/>
              </a:rPr>
              <a:t>The phrase </a:t>
            </a:r>
            <a:r>
              <a:rPr lang="en-AU" sz="1200" b="1" i="1" u="none">
                <a:latin typeface="+mn-lt"/>
              </a:rPr>
              <a:t>F</a:t>
            </a:r>
            <a:r>
              <a:rPr lang="en-AU" sz="1200" b="1" i="1" u="sng">
                <a:latin typeface="+mn-lt"/>
              </a:rPr>
              <a:t>oo</a:t>
            </a:r>
            <a:r>
              <a:rPr lang="en-AU" sz="1200" b="1" i="1" u="none">
                <a:latin typeface="+mn-lt"/>
              </a:rPr>
              <a:t>d</a:t>
            </a:r>
            <a:r>
              <a:rPr lang="en-AU" sz="1200" b="0" i="1" u="none">
                <a:latin typeface="+mn-lt"/>
              </a:rPr>
              <a:t> is </a:t>
            </a:r>
            <a:r>
              <a:rPr lang="en-AU" sz="1200" b="1" i="1" u="none">
                <a:latin typeface="+mn-lt"/>
              </a:rPr>
              <a:t>g</a:t>
            </a:r>
            <a:r>
              <a:rPr lang="en-AU" sz="1200" b="1" i="1" u="sng">
                <a:latin typeface="+mn-lt"/>
              </a:rPr>
              <a:t>oo</a:t>
            </a:r>
            <a:r>
              <a:rPr lang="en-AU" sz="1200" b="1" i="1" u="none">
                <a:latin typeface="+mn-lt"/>
              </a:rPr>
              <a:t>d</a:t>
            </a:r>
            <a:r>
              <a:rPr lang="en-AU" sz="1200" b="0" i="1" u="none">
                <a:latin typeface="+mn-lt"/>
              </a:rPr>
              <a:t> </a:t>
            </a:r>
            <a:r>
              <a:rPr lang="en-AU" sz="1200" i="1">
                <a:latin typeface="+mn-lt"/>
              </a:rPr>
              <a:t>can help us remember the most common sounds </a:t>
            </a:r>
            <a:r>
              <a:rPr lang="en-AU" sz="1200" b="1" i="1" err="1">
                <a:latin typeface="+mn-lt"/>
              </a:rPr>
              <a:t>oo</a:t>
            </a:r>
            <a:r>
              <a:rPr lang="en-AU" sz="1200" i="1">
                <a:latin typeface="+mn-lt"/>
              </a:rPr>
              <a:t> can make.</a:t>
            </a:r>
            <a:endParaRPr lang="en-AU" sz="1200" i="1">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i="1">
                <a:latin typeface="+mn-lt"/>
              </a:rPr>
              <a:t>Listen for the </a:t>
            </a:r>
            <a:r>
              <a:rPr lang="en-US" sz="1200" i="1">
                <a:latin typeface="+mn-lt"/>
              </a:rPr>
              <a:t>/</a:t>
            </a:r>
            <a:r>
              <a:rPr lang="en-AU" sz="1200" i="1" err="1">
                <a:effectLst/>
                <a:latin typeface="+mn-lt"/>
                <a:ea typeface="Aptos" panose="020B0004020202020204" pitchFamily="34" charset="0"/>
                <a:cs typeface="Times New Roman" panose="02020603050405020304" pitchFamily="18" charset="0"/>
              </a:rPr>
              <a:t>oo</a:t>
            </a:r>
            <a:r>
              <a:rPr lang="en-US" sz="1200" i="1">
                <a:latin typeface="+mn-lt"/>
                <a:ea typeface="Calibri"/>
                <a:cs typeface="Calibri"/>
              </a:rPr>
              <a:t>/</a:t>
            </a:r>
            <a:r>
              <a:rPr lang="en-US" sz="1200" i="1">
                <a:latin typeface="+mn-lt"/>
              </a:rPr>
              <a:t> </a:t>
            </a:r>
            <a:r>
              <a:rPr lang="en-AU" sz="1200" i="1">
                <a:latin typeface="+mn-lt"/>
              </a:rPr>
              <a:t>sound and the </a:t>
            </a:r>
            <a:r>
              <a:rPr lang="en-AU" sz="1200" i="1" kern="1200">
                <a:effectLst/>
                <a:latin typeface="+mn-lt"/>
                <a:ea typeface="Calibri"/>
                <a:cs typeface="Calibri"/>
              </a:rPr>
              <a:t>/</a:t>
            </a:r>
            <a:r>
              <a:rPr lang="en-AU" sz="1200" i="1" kern="1200" err="1">
                <a:effectLst/>
                <a:latin typeface="+mn-lt"/>
                <a:ea typeface="Calibri"/>
                <a:cs typeface="Calibri"/>
              </a:rPr>
              <a:t>ŏ</a:t>
            </a:r>
            <a:r>
              <a:rPr lang="en-AU" sz="1200" i="1" kern="1200" err="1">
                <a:effectLst/>
                <a:latin typeface="+mn-lt"/>
                <a:ea typeface="Calibri"/>
                <a:cs typeface="Calibri" panose="020F0502020204030204" pitchFamily="34" charset="0"/>
              </a:rPr>
              <a:t>ŏ</a:t>
            </a:r>
            <a:r>
              <a:rPr lang="en-AU" sz="1200" i="1" kern="1200">
                <a:effectLst/>
                <a:latin typeface="+mn-lt"/>
                <a:ea typeface="Calibri"/>
                <a:cs typeface="Calibri"/>
              </a:rPr>
              <a:t>/ </a:t>
            </a:r>
            <a:r>
              <a:rPr lang="en-AU" sz="1200" i="1">
                <a:latin typeface="+mn-lt"/>
              </a:rPr>
              <a:t>sound as I say the phrase: </a:t>
            </a:r>
            <a:r>
              <a:rPr lang="en-AU" sz="1200" b="1" i="1" u="none">
                <a:latin typeface="+mn-lt"/>
              </a:rPr>
              <a:t>F</a:t>
            </a:r>
            <a:r>
              <a:rPr lang="en-AU" sz="1200" b="1" i="1" u="sng">
                <a:latin typeface="+mn-lt"/>
              </a:rPr>
              <a:t>oo</a:t>
            </a:r>
            <a:r>
              <a:rPr lang="en-AU" sz="1200" b="1" i="1" u="none">
                <a:latin typeface="+mn-lt"/>
              </a:rPr>
              <a:t>d</a:t>
            </a:r>
            <a:r>
              <a:rPr lang="en-AU" sz="1200" b="0" i="1" u="none">
                <a:latin typeface="+mn-lt"/>
              </a:rPr>
              <a:t> is </a:t>
            </a:r>
            <a:r>
              <a:rPr lang="en-AU" sz="1200" b="1" i="1" u="none">
                <a:latin typeface="+mn-lt"/>
              </a:rPr>
              <a:t>g</a:t>
            </a:r>
            <a:r>
              <a:rPr lang="en-AU" sz="1200" b="1" i="1" u="sng">
                <a:latin typeface="+mn-lt"/>
              </a:rPr>
              <a:t>oo</a:t>
            </a:r>
            <a:r>
              <a:rPr lang="en-AU" sz="1200" b="1" i="1" u="none">
                <a:latin typeface="+mn-lt"/>
              </a:rPr>
              <a:t>d</a:t>
            </a:r>
            <a:r>
              <a:rPr lang="en-AU" sz="1200" b="0" i="1">
                <a:latin typeface="+mn-lt"/>
              </a:rPr>
              <a:t>.</a:t>
            </a:r>
            <a:endParaRPr lang="en-AU" sz="1200" b="0" i="1">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b="0" i="1">
                <a:latin typeface="+mn-lt"/>
              </a:rPr>
              <a:t>/</a:t>
            </a:r>
            <a:r>
              <a:rPr lang="en-AU" sz="1200" b="0" i="1" err="1">
                <a:latin typeface="+mn-lt"/>
              </a:rPr>
              <a:t>oo</a:t>
            </a:r>
            <a:r>
              <a:rPr lang="en-AU" sz="1200" b="0" i="1">
                <a:latin typeface="+mn-lt"/>
              </a:rPr>
              <a:t>/ is the sound </a:t>
            </a:r>
            <a:r>
              <a:rPr lang="en-AU" sz="1200" b="1" i="1" err="1">
                <a:latin typeface="+mn-lt"/>
              </a:rPr>
              <a:t>oo</a:t>
            </a:r>
            <a:r>
              <a:rPr lang="en-AU" sz="1200" b="1" i="1">
                <a:latin typeface="+mn-lt"/>
              </a:rPr>
              <a:t> </a:t>
            </a:r>
            <a:r>
              <a:rPr lang="en-AU" sz="1200" b="0" i="1">
                <a:latin typeface="+mn-lt"/>
              </a:rPr>
              <a:t>says most often. </a:t>
            </a:r>
            <a:r>
              <a:rPr lang="en-AU" sz="1200" b="1" i="1" err="1">
                <a:latin typeface="+mn-lt"/>
              </a:rPr>
              <a:t>oo</a:t>
            </a:r>
            <a:r>
              <a:rPr lang="en-AU" sz="1200" b="1" i="1">
                <a:latin typeface="+mn-lt"/>
              </a:rPr>
              <a:t> </a:t>
            </a:r>
            <a:r>
              <a:rPr lang="en-AU" sz="1200" b="0" i="1">
                <a:latin typeface="+mn-lt"/>
              </a:rPr>
              <a:t>also says </a:t>
            </a:r>
            <a:r>
              <a:rPr lang="en-AU" sz="1200" i="1" kern="1200">
                <a:effectLst/>
                <a:latin typeface="+mn-lt"/>
                <a:ea typeface="Calibri"/>
                <a:cs typeface="Calibri"/>
              </a:rPr>
              <a:t>/</a:t>
            </a:r>
            <a:r>
              <a:rPr lang="en-AU" sz="1200" i="1" kern="1200" err="1">
                <a:effectLst/>
                <a:latin typeface="+mn-lt"/>
                <a:ea typeface="Calibri"/>
                <a:cs typeface="Calibri"/>
              </a:rPr>
              <a:t>ŏ</a:t>
            </a:r>
            <a:r>
              <a:rPr lang="en-AU" sz="1200" i="1" kern="1200" err="1">
                <a:effectLst/>
                <a:latin typeface="+mn-lt"/>
                <a:ea typeface="Calibri"/>
                <a:cs typeface="Calibri" panose="020F0502020204030204" pitchFamily="34" charset="0"/>
              </a:rPr>
              <a:t>ŏ</a:t>
            </a:r>
            <a:r>
              <a:rPr lang="en-AU" sz="1200" i="1" kern="1200">
                <a:effectLst/>
                <a:latin typeface="+mn-lt"/>
                <a:ea typeface="Calibri"/>
                <a:cs typeface="Calibri"/>
              </a:rPr>
              <a:t>/</a:t>
            </a:r>
            <a:r>
              <a:rPr lang="en-AU" sz="1200" b="0" i="1">
                <a:latin typeface="+mn-lt"/>
              </a:rPr>
              <a:t> in quite a few words. </a:t>
            </a:r>
            <a:endParaRPr lang="en-AU" sz="1200" b="0" i="1">
              <a:latin typeface="+mn-lt"/>
              <a:ea typeface="Calibri"/>
              <a:cs typeface="Calibri"/>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AU" sz="1200" b="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AU" sz="1200" b="0">
                <a:latin typeface="+mn-lt"/>
              </a:rPr>
              <a:t>Note: Y</a:t>
            </a:r>
            <a:r>
              <a:rPr lang="en-AU" sz="1200">
                <a:latin typeface="+mn-lt"/>
              </a:rPr>
              <a:t>ou may like to print a copy of this slide to display and reference in the classroom.</a:t>
            </a:r>
            <a:endParaRPr lang="en-AU" sz="1200">
              <a:latin typeface="+mn-lt"/>
              <a:ea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1">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17</a:t>
            </a:fld>
            <a:endParaRPr lang="en-AU"/>
          </a:p>
        </p:txBody>
      </p:sp>
    </p:spTree>
    <p:extLst>
      <p:ext uri="{BB962C8B-B14F-4D97-AF65-F5344CB8AC3E}">
        <p14:creationId xmlns:p14="http://schemas.microsoft.com/office/powerpoint/2010/main" val="114048388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a:latin typeface="+mn-lt"/>
              </a:rPr>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latin typeface="+mn-lt"/>
            </a:endParaRPr>
          </a:p>
          <a:p>
            <a:r>
              <a:rPr lang="en-US" sz="1200">
                <a:latin typeface="+mn-lt"/>
              </a:rPr>
              <a:t>Demonstrate tracing over the letters on the large screen while saying the target sounds. </a:t>
            </a:r>
            <a:r>
              <a:rPr lang="en-US" sz="1200">
                <a:latin typeface="+mn-lt"/>
                <a:cs typeface="+mn-cs"/>
              </a:rPr>
              <a:t>Say:</a:t>
            </a:r>
          </a:p>
          <a:p>
            <a:pPr marL="171450" indent="-171450">
              <a:buFont typeface="Arial" panose="020B0604020202020204" pitchFamily="34" charset="0"/>
              <a:buChar char="•"/>
            </a:pPr>
            <a:r>
              <a:rPr lang="en-US" sz="1200" b="1" i="1" err="1">
                <a:latin typeface="+mn-lt"/>
              </a:rPr>
              <a:t>oo</a:t>
            </a:r>
            <a:r>
              <a:rPr lang="en-US" sz="1200" b="1" i="1">
                <a:latin typeface="+mn-lt"/>
              </a:rPr>
              <a:t> </a:t>
            </a:r>
            <a:r>
              <a:rPr lang="en-US" sz="1200" b="0" i="1">
                <a:latin typeface="+mn-lt"/>
              </a:rPr>
              <a:t>says </a:t>
            </a:r>
            <a:r>
              <a:rPr lang="en-AU" sz="1200" i="1" kern="1200">
                <a:effectLst/>
                <a:latin typeface="+mn-lt"/>
                <a:ea typeface="Times New Roman" panose="02020603050405020304" pitchFamily="18" charset="0"/>
              </a:rPr>
              <a:t>/</a:t>
            </a:r>
            <a:r>
              <a:rPr lang="en-AU" sz="1200" i="1" err="1">
                <a:effectLst/>
                <a:latin typeface="+mn-lt"/>
                <a:ea typeface="Aptos" panose="020B0004020202020204" pitchFamily="34" charset="0"/>
                <a:cs typeface="Times New Roman" panose="02020603050405020304" pitchFamily="18" charset="0"/>
              </a:rPr>
              <a:t>oo</a:t>
            </a:r>
            <a:r>
              <a:rPr lang="en-AU" sz="1200" i="1">
                <a:effectLst/>
                <a:latin typeface="+mn-lt"/>
                <a:ea typeface="Aptos" panose="020B0004020202020204" pitchFamily="34" charset="0"/>
                <a:cs typeface="Times New Roman" panose="02020603050405020304" pitchFamily="18" charset="0"/>
              </a:rPr>
              <a:t>/ </a:t>
            </a:r>
            <a:r>
              <a:rPr lang="en-AU" sz="1200" i="1" kern="1200">
                <a:effectLst/>
                <a:latin typeface="+mn-lt"/>
                <a:ea typeface="Calibri" panose="020F0502020204030204" pitchFamily="34" charset="0"/>
                <a:cs typeface="Calibri" panose="020F0502020204030204" pitchFamily="34" charset="0"/>
              </a:rPr>
              <a:t>and /</a:t>
            </a:r>
            <a:r>
              <a:rPr lang="en-AU" sz="1200" i="1" kern="1200" err="1">
                <a:effectLst/>
                <a:latin typeface="+mn-lt"/>
                <a:ea typeface="Calibri" panose="020F0502020204030204" pitchFamily="34" charset="0"/>
                <a:cs typeface="Calibri" panose="020F0502020204030204" pitchFamily="34" charset="0"/>
              </a:rPr>
              <a:t>ŏŏ</a:t>
            </a:r>
            <a:r>
              <a:rPr lang="en-AU" sz="1200" i="1" kern="1200">
                <a:effectLst/>
                <a:latin typeface="+mn-lt"/>
                <a:ea typeface="Calibri" panose="020F0502020204030204" pitchFamily="34" charset="0"/>
                <a:cs typeface="Calibri" panose="020F0502020204030204" pitchFamily="34" charset="0"/>
              </a:rPr>
              <a:t>/</a:t>
            </a:r>
            <a:r>
              <a:rPr lang="en-US" sz="1200" b="0" i="1">
                <a:latin typeface="+mn-lt"/>
                <a:cs typeface="Arial" panose="020B0604020202020204" pitchFamily="34" charset="0"/>
              </a:rPr>
              <a:t>.</a:t>
            </a:r>
            <a:endParaRPr lang="en-US" sz="1200" b="1" i="1">
              <a:latin typeface="+mn-lt"/>
              <a:cs typeface="Arial" panose="020B0604020202020204" pitchFamily="34" charset="0"/>
            </a:endParaRPr>
          </a:p>
          <a:p>
            <a:endParaRPr lang="en-US" sz="1200" b="0">
              <a:latin typeface="+mn-lt"/>
              <a:cs typeface="Arial" panose="020B0604020202020204" pitchFamily="34" charset="0"/>
            </a:endParaRPr>
          </a:p>
          <a:p>
            <a:r>
              <a:rPr lang="en-US" sz="1200" b="0">
                <a:latin typeface="+mn-lt"/>
                <a:cs typeface="Arial" panose="020B0604020202020204" pitchFamily="34" charset="0"/>
              </a:rPr>
              <a:t>Write </a:t>
            </a:r>
            <a:r>
              <a:rPr lang="en-US" sz="1200" b="1" err="1">
                <a:latin typeface="+mn-lt"/>
                <a:cs typeface="Arial" panose="020B0604020202020204" pitchFamily="34" charset="0"/>
              </a:rPr>
              <a:t>oo</a:t>
            </a:r>
            <a:r>
              <a:rPr lang="en-US" sz="1200" b="1">
                <a:latin typeface="+mn-lt"/>
                <a:cs typeface="Arial" panose="020B0604020202020204" pitchFamily="34" charset="0"/>
              </a:rPr>
              <a:t> </a:t>
            </a:r>
            <a:r>
              <a:rPr lang="en-US" sz="1200" b="0">
                <a:latin typeface="+mn-lt"/>
                <a:cs typeface="Arial" panose="020B0604020202020204" pitchFamily="34" charset="0"/>
              </a:rPr>
              <a:t>three more times on the class whiteboard while repeating the sounds.</a:t>
            </a:r>
          </a:p>
        </p:txBody>
      </p:sp>
      <p:sp>
        <p:nvSpPr>
          <p:cNvPr id="4" name="Slide Number Placeholder 3"/>
          <p:cNvSpPr>
            <a:spLocks noGrp="1"/>
          </p:cNvSpPr>
          <p:nvPr>
            <p:ph type="sldNum" sz="quarter" idx="5"/>
          </p:nvPr>
        </p:nvSpPr>
        <p:spPr/>
        <p:txBody>
          <a:bodyPr/>
          <a:lstStyle/>
          <a:p>
            <a:fld id="{5A44A9DE-4760-4494-A2B3-6554A63B8D88}" type="slidenum">
              <a:rPr lang="en-AU" smtClean="0"/>
              <a:t>18</a:t>
            </a:fld>
            <a:endParaRPr lang="en-AU"/>
          </a:p>
        </p:txBody>
      </p:sp>
    </p:spTree>
    <p:extLst>
      <p:ext uri="{BB962C8B-B14F-4D97-AF65-F5344CB8AC3E}">
        <p14:creationId xmlns:p14="http://schemas.microsoft.com/office/powerpoint/2010/main" val="7130788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latin typeface="+mn-lt"/>
              </a:rPr>
              <a:t>Students form the letter in the air, on the carpet or on a mini-whiteboard, while saying the target sounds: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i="1" err="1">
                <a:latin typeface="+mn-lt"/>
              </a:rPr>
              <a:t>oo</a:t>
            </a:r>
            <a:r>
              <a:rPr lang="en-US" sz="1200" b="1" i="1">
                <a:latin typeface="+mn-lt"/>
              </a:rPr>
              <a:t> </a:t>
            </a:r>
            <a:r>
              <a:rPr lang="en-US" sz="1200" b="0" i="1">
                <a:latin typeface="+mn-lt"/>
              </a:rPr>
              <a:t>says </a:t>
            </a:r>
            <a:r>
              <a:rPr lang="en-AU" sz="1200" i="1" kern="1200">
                <a:effectLst/>
                <a:latin typeface="+mn-lt"/>
                <a:ea typeface="Times New Roman" panose="02020603050405020304" pitchFamily="18" charset="0"/>
              </a:rPr>
              <a:t>/</a:t>
            </a:r>
            <a:r>
              <a:rPr lang="en-AU" sz="1200" i="1" err="1">
                <a:effectLst/>
                <a:latin typeface="+mn-lt"/>
                <a:ea typeface="Aptos" panose="020B0004020202020204" pitchFamily="34" charset="0"/>
                <a:cs typeface="Times New Roman" panose="02020603050405020304" pitchFamily="18" charset="0"/>
              </a:rPr>
              <a:t>oo</a:t>
            </a:r>
            <a:r>
              <a:rPr lang="en-AU" sz="1200" i="1" kern="1200">
                <a:effectLst/>
                <a:latin typeface="+mn-lt"/>
                <a:ea typeface="Calibri" panose="020F0502020204030204" pitchFamily="34" charset="0"/>
                <a:cs typeface="Calibri" panose="020F0502020204030204" pitchFamily="34" charset="0"/>
              </a:rPr>
              <a:t>/ and /</a:t>
            </a:r>
            <a:r>
              <a:rPr lang="en-AU" sz="1200" i="1" kern="1200" err="1">
                <a:effectLst/>
                <a:latin typeface="+mn-lt"/>
                <a:ea typeface="Calibri" panose="020F0502020204030204" pitchFamily="34" charset="0"/>
                <a:cs typeface="Calibri" panose="020F0502020204030204" pitchFamily="34" charset="0"/>
              </a:rPr>
              <a:t>ŏŏ</a:t>
            </a:r>
            <a:r>
              <a:rPr lang="en-AU" sz="1200" i="1" kern="1200">
                <a:effectLst/>
                <a:latin typeface="+mn-lt"/>
                <a:ea typeface="Calibri" panose="020F0502020204030204" pitchFamily="34" charset="0"/>
                <a:cs typeface="Calibri" panose="020F0502020204030204" pitchFamily="34" charset="0"/>
              </a:rPr>
              <a:t>/ </a:t>
            </a:r>
            <a:endParaRPr lang="en-US" sz="1200" b="1" i="1">
              <a:latin typeface="+mn-lt"/>
              <a:cs typeface="Arial" panose="020B0604020202020204" pitchFamily="34" charset="0"/>
            </a:endParaRPr>
          </a:p>
          <a:p>
            <a:pPr marL="171450" lvl="0" indent="-171450">
              <a:buFont typeface="Arial" panose="020B0604020202020204" pitchFamily="34" charset="0"/>
              <a:buChar char="•"/>
            </a:pPr>
            <a:r>
              <a:rPr lang="en-AU" sz="1200" i="1" kern="100">
                <a:effectLst/>
                <a:latin typeface="+mn-lt"/>
                <a:ea typeface="Aptos" panose="020B0004020202020204" pitchFamily="34" charset="0"/>
                <a:cs typeface="Times New Roman" panose="02020603050405020304" pitchFamily="18" charset="0"/>
              </a:rPr>
              <a:t>/</a:t>
            </a:r>
            <a:r>
              <a:rPr lang="en-AU" sz="1200" i="1" kern="100" err="1">
                <a:effectLst/>
                <a:latin typeface="+mn-lt"/>
                <a:ea typeface="Aptos" panose="020B0004020202020204" pitchFamily="34" charset="0"/>
                <a:cs typeface="Times New Roman" panose="02020603050405020304" pitchFamily="18" charset="0"/>
              </a:rPr>
              <a:t>oo</a:t>
            </a:r>
            <a:r>
              <a:rPr lang="en-AU" sz="1200" i="1" kern="100">
                <a:effectLst/>
                <a:latin typeface="+mn-lt"/>
                <a:ea typeface="Aptos" panose="020B0004020202020204" pitchFamily="34" charset="0"/>
                <a:cs typeface="Times New Roman" panose="02020603050405020304" pitchFamily="18" charset="0"/>
              </a:rPr>
              <a:t>/ as in </a:t>
            </a:r>
            <a:r>
              <a:rPr lang="en-AU" sz="1200" b="1" i="1" kern="100">
                <a:effectLst/>
                <a:latin typeface="+mn-lt"/>
                <a:ea typeface="Aptos" panose="020B0004020202020204" pitchFamily="34" charset="0"/>
                <a:cs typeface="Times New Roman" panose="02020603050405020304" pitchFamily="18" charset="0"/>
              </a:rPr>
              <a:t>f</a:t>
            </a:r>
            <a:r>
              <a:rPr lang="en-AU" sz="1200" b="1" i="1" u="sng" kern="100">
                <a:effectLst/>
                <a:latin typeface="+mn-lt"/>
                <a:ea typeface="Aptos" panose="020B0004020202020204" pitchFamily="34" charset="0"/>
                <a:cs typeface="Times New Roman" panose="02020603050405020304" pitchFamily="18" charset="0"/>
              </a:rPr>
              <a:t>oo</a:t>
            </a:r>
            <a:r>
              <a:rPr lang="en-AU" sz="1200" b="1" i="1" kern="100">
                <a:effectLst/>
                <a:latin typeface="+mn-lt"/>
                <a:ea typeface="Aptos" panose="020B0004020202020204" pitchFamily="34" charset="0"/>
                <a:cs typeface="Times New Roman" panose="02020603050405020304" pitchFamily="18" charset="0"/>
              </a:rPr>
              <a:t>d</a:t>
            </a:r>
            <a:r>
              <a:rPr lang="en-AU" sz="1200" i="1" kern="100">
                <a:effectLst/>
                <a:latin typeface="+mn-lt"/>
                <a:ea typeface="Aptos" panose="020B0004020202020204" pitchFamily="34" charset="0"/>
                <a:cs typeface="Times New Roman" panose="02020603050405020304" pitchFamily="18" charset="0"/>
              </a:rPr>
              <a:t> is most common</a:t>
            </a:r>
          </a:p>
          <a:p>
            <a:pPr marL="171450" lvl="0" indent="-171450">
              <a:buFont typeface="Arial" panose="020B0604020202020204" pitchFamily="34" charset="0"/>
              <a:buChar char="•"/>
            </a:pPr>
            <a:r>
              <a:rPr lang="en-AU" sz="1200" i="1" kern="100">
                <a:effectLst/>
                <a:latin typeface="+mn-lt"/>
                <a:ea typeface="Aptos" panose="020B0004020202020204" pitchFamily="34" charset="0"/>
                <a:cs typeface="Times New Roman" panose="02020603050405020304" pitchFamily="18" charset="0"/>
              </a:rPr>
              <a:t>/</a:t>
            </a:r>
            <a:r>
              <a:rPr lang="en-AU" sz="1200" b="0" err="1">
                <a:latin typeface="Aptos Narrow" panose="020B0004020202020204" pitchFamily="34" charset="0"/>
                <a:ea typeface="Calibri" panose="020F0502020204030204" pitchFamily="34" charset="0"/>
                <a:cs typeface="Calibri" panose="020F0502020204030204" pitchFamily="34" charset="0"/>
              </a:rPr>
              <a:t>ŏŏ</a:t>
            </a:r>
            <a:r>
              <a:rPr lang="en-AU" sz="1200" i="1" kern="100">
                <a:effectLst/>
                <a:latin typeface="+mn-lt"/>
                <a:ea typeface="Aptos" panose="020B0004020202020204" pitchFamily="34" charset="0"/>
                <a:cs typeface="Times New Roman" panose="02020603050405020304" pitchFamily="18" charset="0"/>
              </a:rPr>
              <a:t>/ as in </a:t>
            </a:r>
            <a:r>
              <a:rPr lang="en-AU" sz="1200" b="1" i="1" kern="100">
                <a:effectLst/>
                <a:latin typeface="+mn-lt"/>
                <a:ea typeface="Aptos" panose="020B0004020202020204" pitchFamily="34" charset="0"/>
                <a:cs typeface="Times New Roman" panose="02020603050405020304" pitchFamily="18" charset="0"/>
              </a:rPr>
              <a:t>g</a:t>
            </a:r>
            <a:r>
              <a:rPr lang="en-AU" sz="1200" b="1" i="1" u="sng" kern="100">
                <a:effectLst/>
                <a:latin typeface="+mn-lt"/>
                <a:ea typeface="Aptos" panose="020B0004020202020204" pitchFamily="34" charset="0"/>
                <a:cs typeface="Times New Roman" panose="02020603050405020304" pitchFamily="18" charset="0"/>
              </a:rPr>
              <a:t>oo</a:t>
            </a:r>
            <a:r>
              <a:rPr lang="en-AU" sz="1200" b="1" i="1" kern="100">
                <a:effectLst/>
                <a:latin typeface="+mn-lt"/>
                <a:ea typeface="Aptos" panose="020B0004020202020204" pitchFamily="34" charset="0"/>
                <a:cs typeface="Times New Roman" panose="02020603050405020304" pitchFamily="18" charset="0"/>
              </a:rPr>
              <a:t>d</a:t>
            </a:r>
            <a:r>
              <a:rPr lang="en-AU" sz="1200" i="1" kern="100">
                <a:effectLst/>
                <a:latin typeface="+mn-lt"/>
                <a:ea typeface="Aptos" panose="020B0004020202020204" pitchFamily="34" charset="0"/>
                <a:cs typeface="Times New Roman" panose="02020603050405020304" pitchFamily="18" charset="0"/>
              </a:rPr>
              <a:t> is less common.</a:t>
            </a:r>
            <a:endParaRPr lang="en-US" sz="1200" b="1" i="1">
              <a:latin typeface="+mn-lt"/>
            </a:endParaRPr>
          </a:p>
          <a:p>
            <a:pPr marL="171450" indent="-171450">
              <a:buFont typeface="Arial" panose="020B0604020202020204" pitchFamily="34" charset="0"/>
              <a:buChar char="•"/>
            </a:pPr>
            <a:endParaRPr lang="en-US" sz="1200">
              <a:latin typeface="+mn-lt"/>
            </a:endParaRPr>
          </a:p>
          <a:p>
            <a:pPr marL="0" indent="0">
              <a:buFont typeface="Arial" panose="020B0604020202020204" pitchFamily="34" charset="0"/>
              <a:buNone/>
            </a:pPr>
            <a:r>
              <a:rPr lang="en-US" sz="1200" b="0" i="0">
                <a:latin typeface="+mn-lt"/>
                <a:cs typeface="Arial" panose="020B0604020202020204" pitchFamily="34" charset="0"/>
              </a:rPr>
              <a:t>Prompt students to identify:</a:t>
            </a:r>
          </a:p>
          <a:p>
            <a:pPr marL="171450" indent="-171450">
              <a:buFont typeface="Arial" panose="020B0604020202020204" pitchFamily="34" charset="0"/>
              <a:buChar char="•"/>
            </a:pPr>
            <a:r>
              <a:rPr lang="en-US" sz="1200" b="0" i="0">
                <a:latin typeface="+mn-lt"/>
                <a:cs typeface="Arial" panose="020B0604020202020204" pitchFamily="34" charset="0"/>
              </a:rPr>
              <a:t>the most </a:t>
            </a:r>
            <a:r>
              <a:rPr lang="en-US" sz="1200" i="0">
                <a:latin typeface="+mn-lt"/>
              </a:rPr>
              <a:t>common sound: /</a:t>
            </a:r>
            <a:r>
              <a:rPr lang="en-US" sz="1200" i="0" err="1">
                <a:latin typeface="+mn-lt"/>
              </a:rPr>
              <a:t>oo</a:t>
            </a:r>
            <a:r>
              <a:rPr lang="en-US" sz="1200" i="0">
                <a:latin typeface="+mn-lt"/>
                <a:ea typeface="Calibri" panose="020F0502020204030204" pitchFamily="34" charset="0"/>
                <a:cs typeface="Calibri" panose="020F0502020204030204" pitchFamily="34" charset="0"/>
              </a:rPr>
              <a:t>/</a:t>
            </a:r>
            <a:r>
              <a:rPr lang="en-US" sz="1200" i="0">
                <a:latin typeface="+mn-lt"/>
              </a:rPr>
              <a:t> as in </a:t>
            </a:r>
            <a:r>
              <a:rPr lang="en-US" sz="1200" b="1" i="0">
                <a:latin typeface="+mn-lt"/>
              </a:rPr>
              <a:t>food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a:latin typeface="+mn-lt"/>
                <a:cs typeface="Arial" panose="020B0604020202020204" pitchFamily="34" charset="0"/>
              </a:rPr>
              <a:t>the </a:t>
            </a:r>
            <a:r>
              <a:rPr lang="en-US" sz="1200" i="0">
                <a:latin typeface="+mn-lt"/>
              </a:rPr>
              <a:t>less common sound: /</a:t>
            </a:r>
            <a:r>
              <a:rPr lang="en-AU" sz="1200" i="0" kern="1200" err="1">
                <a:effectLst/>
                <a:latin typeface="+mn-lt"/>
                <a:ea typeface="Calibri" panose="020F0502020204030204" pitchFamily="34" charset="0"/>
                <a:cs typeface="Calibri" panose="020F0502020204030204" pitchFamily="34" charset="0"/>
              </a:rPr>
              <a:t>ŏŏ</a:t>
            </a:r>
            <a:r>
              <a:rPr lang="en-US" sz="1200" i="0">
                <a:latin typeface="+mn-lt"/>
              </a:rPr>
              <a:t>/ as in </a:t>
            </a:r>
            <a:r>
              <a:rPr lang="en-US" sz="1200" b="1" i="0">
                <a:latin typeface="+mn-lt"/>
              </a:rPr>
              <a:t>good</a:t>
            </a:r>
            <a:r>
              <a:rPr lang="en-US" sz="1200" b="0" i="0">
                <a:latin typeface="+mn-lt"/>
              </a:rPr>
              <a:t>.</a:t>
            </a:r>
            <a:endParaRPr lang="en-US" sz="1200" i="0">
              <a:latin typeface="+mn-lt"/>
            </a:endParaRPr>
          </a:p>
          <a:p>
            <a:endParaRPr lang="en-US" sz="1200">
              <a:latin typeface="+mn-lt"/>
            </a:endParaRP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19</a:t>
            </a:fld>
            <a:endParaRPr lang="en-AU"/>
          </a:p>
        </p:txBody>
      </p:sp>
    </p:spTree>
    <p:extLst>
      <p:ext uri="{BB962C8B-B14F-4D97-AF65-F5344CB8AC3E}">
        <p14:creationId xmlns:p14="http://schemas.microsoft.com/office/powerpoint/2010/main" val="324974515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latin typeface="+mn-lt"/>
              </a:rPr>
              <a:t>Review</a:t>
            </a:r>
          </a:p>
          <a:p>
            <a:endParaRPr lang="en-US" b="0">
              <a:latin typeface="+mn-lt"/>
            </a:endParaRPr>
          </a:p>
          <a:p>
            <a:r>
              <a:rPr lang="en-US" b="0">
                <a:latin typeface="+mn-lt"/>
              </a:rPr>
              <a:t>The review of these letter</a:t>
            </a:r>
            <a:r>
              <a:rPr lang="en-AU" sz="1200">
                <a:latin typeface="+mn-lt"/>
              </a:rPr>
              <a:t>–</a:t>
            </a:r>
            <a:r>
              <a:rPr lang="en-US" b="0">
                <a:latin typeface="+mn-lt"/>
              </a:rPr>
              <a:t>sound correspondences focuses on the taught sounds as well as the spelling </a:t>
            </a:r>
            <a:r>
              <a:rPr lang="en-US" b="0" err="1">
                <a:latin typeface="+mn-lt"/>
              </a:rPr>
              <a:t>generalisation</a:t>
            </a:r>
            <a:r>
              <a:rPr lang="en-US" b="0">
                <a:latin typeface="+mn-lt"/>
              </a:rPr>
              <a:t> for their use.</a:t>
            </a:r>
          </a:p>
          <a:p>
            <a:endParaRPr lang="en-US" b="0">
              <a:latin typeface="+mn-lt"/>
            </a:endParaRPr>
          </a:p>
          <a:p>
            <a:pPr marL="171450" indent="-171450">
              <a:buFont typeface="Arial" panose="020B0604020202020204" pitchFamily="34" charset="0"/>
              <a:buChar char="•"/>
            </a:pPr>
            <a:r>
              <a:rPr lang="en-US" b="0">
                <a:latin typeface="+mn-lt"/>
              </a:rPr>
              <a:t>Point to the letter __</a:t>
            </a:r>
            <a:r>
              <a:rPr lang="en-US" b="1">
                <a:latin typeface="+mn-lt"/>
              </a:rPr>
              <a:t>y</a:t>
            </a:r>
            <a:r>
              <a:rPr lang="en-US" b="0">
                <a:latin typeface="+mn-lt"/>
              </a:rPr>
              <a:t>.* As you point, students say the sounds that have been taught: /</a:t>
            </a:r>
            <a:r>
              <a:rPr lang="en-US" b="0">
                <a:latin typeface="+mn-lt"/>
                <a:cs typeface="Arial" panose="020B0604020202020204" pitchFamily="34" charset="0"/>
              </a:rPr>
              <a:t>ī</a:t>
            </a:r>
            <a:r>
              <a:rPr lang="en-US" b="0">
                <a:latin typeface="+mn-lt"/>
              </a:rPr>
              <a:t>/ and /</a:t>
            </a:r>
            <a:r>
              <a:rPr lang="en-US" b="0">
                <a:latin typeface="+mn-lt"/>
                <a:ea typeface="Calibri" panose="020F0502020204030204" pitchFamily="34" charset="0"/>
                <a:cs typeface="Calibri" panose="020F0502020204030204" pitchFamily="34" charset="0"/>
              </a:rPr>
              <a:t>ē/</a:t>
            </a:r>
            <a:r>
              <a:rPr lang="en-US" b="0">
                <a:latin typeface="+mn-lt"/>
              </a:rPr>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latin typeface="+mn-lt"/>
              </a:rPr>
              <a:t>Prompt students to say the mnemonic phrase, </a:t>
            </a:r>
            <a:r>
              <a:rPr lang="en-US" b="1">
                <a:latin typeface="+mn-lt"/>
              </a:rPr>
              <a:t>Sh</a:t>
            </a:r>
            <a:r>
              <a:rPr lang="en-US" b="1" u="sng">
                <a:latin typeface="+mn-lt"/>
              </a:rPr>
              <a:t>y</a:t>
            </a:r>
            <a:r>
              <a:rPr lang="en-US" b="1">
                <a:latin typeface="+mn-lt"/>
              </a:rPr>
              <a:t> pupp</a:t>
            </a:r>
            <a:r>
              <a:rPr lang="en-US" b="1" u="sng">
                <a:latin typeface="+mn-lt"/>
              </a:rPr>
              <a:t>y</a:t>
            </a:r>
            <a:r>
              <a:rPr lang="en-US" b="0">
                <a:latin typeface="+mn-lt"/>
              </a:rPr>
              <a:t>.</a:t>
            </a:r>
          </a:p>
          <a:p>
            <a:pPr marL="171450" indent="-171450">
              <a:buFont typeface="Arial" panose="020B0604020202020204" pitchFamily="34" charset="0"/>
              <a:buChar char="•"/>
            </a:pPr>
            <a:r>
              <a:rPr lang="en-US" b="0">
                <a:latin typeface="+mn-lt"/>
              </a:rPr>
              <a:t>Ask students to identify the common position/s of this spelling pattern in words: </a:t>
            </a:r>
          </a:p>
          <a:p>
            <a:pPr marL="628650" lvl="1" indent="-171450">
              <a:buFont typeface="Courier New" panose="02070309020205020404" pitchFamily="49" charset="0"/>
              <a:buChar char="o"/>
            </a:pPr>
            <a:r>
              <a:rPr lang="en-US" b="1">
                <a:latin typeface="+mn-lt"/>
              </a:rPr>
              <a:t>y</a:t>
            </a:r>
            <a:r>
              <a:rPr lang="en-US" b="0">
                <a:latin typeface="+mn-lt"/>
              </a:rPr>
              <a:t> says /</a:t>
            </a:r>
            <a:r>
              <a:rPr lang="en-US" b="0">
                <a:latin typeface="+mn-lt"/>
                <a:cs typeface="Arial" panose="020B0604020202020204" pitchFamily="34" charset="0"/>
              </a:rPr>
              <a:t>ī/</a:t>
            </a:r>
            <a:r>
              <a:rPr lang="en-US" b="0">
                <a:latin typeface="+mn-lt"/>
              </a:rPr>
              <a:t> at the end of a one-syllable word</a:t>
            </a:r>
          </a:p>
          <a:p>
            <a:pPr marL="628650" lvl="1" indent="-171450">
              <a:buFont typeface="Courier New" panose="02070309020205020404" pitchFamily="49" charset="0"/>
              <a:buChar char="o"/>
            </a:pPr>
            <a:r>
              <a:rPr lang="en-US" b="1">
                <a:latin typeface="+mn-lt"/>
              </a:rPr>
              <a:t>y</a:t>
            </a:r>
            <a:r>
              <a:rPr lang="en-US" b="0">
                <a:latin typeface="+mn-lt"/>
              </a:rPr>
              <a:t> says /</a:t>
            </a:r>
            <a:r>
              <a:rPr lang="en-US" b="0">
                <a:latin typeface="+mn-lt"/>
                <a:ea typeface="Calibri" panose="020F0502020204030204" pitchFamily="34" charset="0"/>
                <a:cs typeface="Calibri" panose="020F0502020204030204" pitchFamily="34" charset="0"/>
              </a:rPr>
              <a:t>ē</a:t>
            </a:r>
            <a:r>
              <a:rPr lang="en-US" b="0">
                <a:latin typeface="+mn-lt"/>
              </a:rPr>
              <a:t>/ at the end of words with more than one syllable. </a:t>
            </a:r>
          </a:p>
          <a:p>
            <a:pPr lvl="1"/>
            <a:endParaRPr lang="en-US" b="1">
              <a:latin typeface="+mn-lt"/>
            </a:endParaRPr>
          </a:p>
          <a:p>
            <a:r>
              <a:rPr lang="en-US" b="1">
                <a:latin typeface="+mn-lt"/>
              </a:rPr>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a:latin typeface="+mn-lt"/>
              </a:rPr>
              <a:t>If any students do not know a sound or say the wrong sound, provide corrective feedback and modelling. </a:t>
            </a:r>
            <a:r>
              <a:rPr lang="en-US">
                <a:latin typeface="+mn-lt"/>
              </a:rPr>
              <a:t>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a:latin typeface="+mn-lt"/>
              </a:rPr>
              <a:t>* You may prompt students by saying: </a:t>
            </a:r>
            <a:r>
              <a:rPr lang="en-US" b="1" i="1">
                <a:latin typeface="+mn-lt"/>
              </a:rPr>
              <a:t>y</a:t>
            </a:r>
            <a:r>
              <a:rPr lang="en-US" b="0" i="1">
                <a:latin typeface="+mn-lt"/>
              </a:rPr>
              <a:t> at the end of a word</a:t>
            </a:r>
            <a:r>
              <a:rPr lang="en-US" b="0" i="0">
                <a:latin typeface="+mn-lt"/>
              </a:rPr>
              <a:t>.</a:t>
            </a:r>
            <a:endParaRPr lang="en-US" i="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b="0">
                <a:latin typeface="+mn-lt"/>
              </a:rPr>
              <a:t>Note: Y</a:t>
            </a:r>
            <a:r>
              <a:rPr lang="en-AU">
                <a:latin typeface="+mn-lt"/>
              </a:rPr>
              <a:t>ou may like to print a copy of this slide to display and reference in the classroom.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a:latin typeface="+mn-lt"/>
              </a:rPr>
              <a:t>. </a:t>
            </a:r>
            <a:endParaRPr lang="en-US">
              <a:latin typeface="+mn-lt"/>
            </a:endParaRPr>
          </a:p>
          <a:p>
            <a:endParaRPr lang="en-US">
              <a:latin typeface="+mn-lt"/>
            </a:endParaRPr>
          </a:p>
          <a:p>
            <a:endParaRPr lang="en-US" b="1">
              <a:latin typeface="+mn-lt"/>
              <a:cs typeface="Arial" panose="020B0604020202020204" pitchFamily="34" charset="0"/>
            </a:endParaRP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2</a:t>
            </a:fld>
            <a:endParaRPr lang="en-AU"/>
          </a:p>
        </p:txBody>
      </p:sp>
    </p:spTree>
    <p:extLst>
      <p:ext uri="{BB962C8B-B14F-4D97-AF65-F5344CB8AC3E}">
        <p14:creationId xmlns:p14="http://schemas.microsoft.com/office/powerpoint/2010/main" val="26532652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latin typeface="+mn-lt"/>
              </a:rPr>
              <a:t>I do</a:t>
            </a:r>
          </a:p>
          <a:p>
            <a:endParaRPr lang="en-US">
              <a:latin typeface="+mn-lt"/>
            </a:endParaRPr>
          </a:p>
          <a:p>
            <a:r>
              <a:rPr lang="en-US">
                <a:latin typeface="+mn-lt"/>
              </a:rPr>
              <a:t>The image represents the word to be written: </a:t>
            </a:r>
            <a:r>
              <a:rPr lang="en-US" b="1">
                <a:latin typeface="+mn-lt"/>
              </a:rPr>
              <a:t>broom</a:t>
            </a:r>
            <a:r>
              <a:rPr lang="en-US">
                <a:latin typeface="+mn-lt"/>
              </a:rPr>
              <a:t>.</a:t>
            </a:r>
            <a:endParaRPr lang="en-US" b="1">
              <a:latin typeface="+mn-lt"/>
            </a:endParaRPr>
          </a:p>
          <a:p>
            <a:endParaRPr lang="en-US">
              <a:latin typeface="+mn-lt"/>
            </a:endParaRPr>
          </a:p>
          <a:p>
            <a:r>
              <a:rPr lang="en-US">
                <a:latin typeface="+mn-lt"/>
              </a:rPr>
              <a:t>Demonstrate:</a:t>
            </a:r>
          </a:p>
          <a:p>
            <a:pPr marL="171450" indent="-171450">
              <a:buFont typeface="Arial" panose="020B0604020202020204" pitchFamily="34" charset="0"/>
              <a:buChar char="•"/>
            </a:pPr>
            <a:r>
              <a:rPr lang="en-US">
                <a:latin typeface="+mn-lt"/>
              </a:rPr>
              <a:t>saying the word aloud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segmenting the sounds in the word, identifying the </a:t>
            </a:r>
            <a:r>
              <a:rPr lang="en-AU" sz="1200" kern="1200">
                <a:effectLst/>
                <a:latin typeface="+mn-lt"/>
                <a:ea typeface="Times New Roman" panose="02020603050405020304" pitchFamily="18" charset="0"/>
              </a:rPr>
              <a:t>/</a:t>
            </a:r>
            <a:r>
              <a:rPr lang="en-AU" sz="1200" err="1">
                <a:effectLst/>
                <a:latin typeface="+mn-lt"/>
                <a:ea typeface="Aptos" panose="020B0004020202020204" pitchFamily="34" charset="0"/>
                <a:cs typeface="Times New Roman" panose="02020603050405020304" pitchFamily="18" charset="0"/>
              </a:rPr>
              <a:t>oo</a:t>
            </a:r>
            <a:r>
              <a:rPr lang="en-AU" sz="1200">
                <a:effectLst/>
                <a:latin typeface="+mn-lt"/>
                <a:ea typeface="Aptos" panose="020B0004020202020204" pitchFamily="34" charset="0"/>
                <a:cs typeface="Times New Roman" panose="02020603050405020304" pitchFamily="18" charset="0"/>
              </a:rPr>
              <a:t>/ </a:t>
            </a:r>
            <a:r>
              <a:rPr lang="en-US" sz="1200" b="0">
                <a:latin typeface="+mn-lt"/>
                <a:cs typeface="Arial" panose="020B0604020202020204" pitchFamily="34" charset="0"/>
              </a:rPr>
              <a:t>sound</a:t>
            </a:r>
            <a:endParaRPr lang="en-US">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thinking aloud </a:t>
            </a:r>
            <a:r>
              <a:rPr lang="en-US" sz="1200">
                <a:latin typeface="+mn-lt"/>
              </a:rPr>
              <a:t>to </a:t>
            </a:r>
            <a:r>
              <a:rPr lang="en-US">
                <a:latin typeface="+mn-lt"/>
              </a:rPr>
              <a:t>follow the </a:t>
            </a:r>
            <a:r>
              <a:rPr lang="en-US" b="1" err="1">
                <a:latin typeface="+mn-lt"/>
              </a:rPr>
              <a:t>oo</a:t>
            </a:r>
            <a:r>
              <a:rPr lang="en-US" b="1">
                <a:latin typeface="+mn-lt"/>
              </a:rPr>
              <a:t> </a:t>
            </a:r>
            <a:r>
              <a:rPr lang="en-US">
                <a:latin typeface="+mn-lt"/>
              </a:rPr>
              <a:t>spelling </a:t>
            </a:r>
            <a:r>
              <a:rPr lang="en-US" err="1">
                <a:latin typeface="+mn-lt"/>
              </a:rPr>
              <a:t>generalisation</a:t>
            </a:r>
            <a:r>
              <a:rPr lang="en-US">
                <a:latin typeface="+mn-lt"/>
              </a:rPr>
              <a:t>: </a:t>
            </a:r>
          </a:p>
          <a:p>
            <a:pPr marL="628650" marR="0" lvl="1" indent="-171450" algn="l" defTabSz="9144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lang="en-US" b="1" i="1" err="1">
                <a:latin typeface="+mn-lt"/>
              </a:rPr>
              <a:t>oo</a:t>
            </a:r>
            <a:r>
              <a:rPr lang="en-US" b="1" i="1">
                <a:latin typeface="+mn-lt"/>
              </a:rPr>
              <a:t> </a:t>
            </a:r>
            <a:r>
              <a:rPr lang="en-US" b="0" i="1">
                <a:latin typeface="+mn-lt"/>
              </a:rPr>
              <a:t>says </a:t>
            </a:r>
            <a:r>
              <a:rPr lang="en-AU" sz="1200" i="1" kern="1200">
                <a:effectLst/>
                <a:latin typeface="+mn-lt"/>
                <a:ea typeface="Times New Roman" panose="02020603050405020304" pitchFamily="18" charset="0"/>
              </a:rPr>
              <a:t>/</a:t>
            </a:r>
            <a:r>
              <a:rPr lang="en-AU" sz="1200" i="1" err="1">
                <a:effectLst/>
                <a:latin typeface="+mn-lt"/>
                <a:ea typeface="Aptos" panose="020B0004020202020204" pitchFamily="34" charset="0"/>
                <a:cs typeface="Times New Roman" panose="02020603050405020304" pitchFamily="18" charset="0"/>
              </a:rPr>
              <a:t>oo</a:t>
            </a:r>
            <a:r>
              <a:rPr lang="en-AU" sz="1200" i="1" kern="1200">
                <a:effectLst/>
                <a:latin typeface="+mn-lt"/>
                <a:ea typeface="Calibri" panose="020F0502020204030204" pitchFamily="34" charset="0"/>
                <a:cs typeface="Calibri" panose="020F0502020204030204" pitchFamily="34" charset="0"/>
              </a:rPr>
              <a:t>/ </a:t>
            </a:r>
          </a:p>
          <a:p>
            <a:pPr marL="628650" marR="0" lvl="1" indent="-171450" algn="l" defTabSz="9144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lang="en-AU" sz="1200" i="1" kern="100">
                <a:effectLst/>
                <a:latin typeface="+mn-lt"/>
                <a:ea typeface="Aptos" panose="020B0004020202020204" pitchFamily="34" charset="0"/>
                <a:cs typeface="Times New Roman" panose="02020603050405020304" pitchFamily="18" charset="0"/>
              </a:rPr>
              <a:t>/</a:t>
            </a:r>
            <a:r>
              <a:rPr lang="en-AU" sz="1200" i="1" kern="100" err="1">
                <a:effectLst/>
                <a:latin typeface="+mn-lt"/>
                <a:ea typeface="Aptos" panose="020B0004020202020204" pitchFamily="34" charset="0"/>
                <a:cs typeface="Times New Roman" panose="02020603050405020304" pitchFamily="18" charset="0"/>
              </a:rPr>
              <a:t>oo</a:t>
            </a:r>
            <a:r>
              <a:rPr lang="en-AU" sz="1200" i="1" kern="100">
                <a:effectLst/>
                <a:latin typeface="+mn-lt"/>
                <a:ea typeface="Aptos" panose="020B0004020202020204" pitchFamily="34" charset="0"/>
                <a:cs typeface="Times New Roman" panose="02020603050405020304" pitchFamily="18" charset="0"/>
              </a:rPr>
              <a:t>/ as in </a:t>
            </a:r>
            <a:r>
              <a:rPr lang="en-AU" sz="1200" b="1" i="1" kern="100">
                <a:effectLst/>
                <a:latin typeface="+mn-lt"/>
                <a:ea typeface="Aptos" panose="020B0004020202020204" pitchFamily="34" charset="0"/>
                <a:cs typeface="Times New Roman" panose="02020603050405020304" pitchFamily="18" charset="0"/>
              </a:rPr>
              <a:t>f</a:t>
            </a:r>
            <a:r>
              <a:rPr lang="en-AU" sz="1200" b="1" i="1" u="sng" kern="100">
                <a:effectLst/>
                <a:latin typeface="+mn-lt"/>
                <a:ea typeface="Aptos" panose="020B0004020202020204" pitchFamily="34" charset="0"/>
                <a:cs typeface="Times New Roman" panose="02020603050405020304" pitchFamily="18" charset="0"/>
              </a:rPr>
              <a:t>oo</a:t>
            </a:r>
            <a:r>
              <a:rPr lang="en-AU" sz="1200" b="1" i="1" u="none" kern="100">
                <a:effectLst/>
                <a:latin typeface="+mn-lt"/>
                <a:ea typeface="Aptos" panose="020B0004020202020204" pitchFamily="34" charset="0"/>
                <a:cs typeface="Times New Roman" panose="02020603050405020304" pitchFamily="18" charset="0"/>
              </a:rPr>
              <a:t>d</a:t>
            </a:r>
            <a:r>
              <a:rPr lang="en-AU" sz="1200" i="1" kern="100">
                <a:effectLst/>
                <a:latin typeface="+mn-lt"/>
                <a:ea typeface="Aptos" panose="020B0004020202020204" pitchFamily="34" charset="0"/>
                <a:cs typeface="Times New Roman" panose="02020603050405020304" pitchFamily="18" charset="0"/>
              </a:rPr>
              <a:t> is most common</a:t>
            </a:r>
          </a:p>
          <a:p>
            <a:pPr marL="171450" indent="-171450">
              <a:buFont typeface="Arial" panose="020B0604020202020204" pitchFamily="34" charset="0"/>
              <a:buChar char="•"/>
            </a:pPr>
            <a:r>
              <a:rPr lang="en-US">
                <a:latin typeface="+mn-lt"/>
              </a:rPr>
              <a:t>re-reading the word to make sure it is correct </a:t>
            </a:r>
            <a:r>
              <a:rPr lang="en-US" sz="1200">
                <a:latin typeface="+mn-lt"/>
              </a:rPr>
              <a:t>by</a:t>
            </a:r>
            <a:r>
              <a:rPr lang="en-US">
                <a:latin typeface="+mn-lt"/>
              </a:rPr>
              <a:t> saying the individual sounds, blending them together, then saying the complete word.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20</a:t>
            </a:fld>
            <a:endParaRPr lang="en-AU"/>
          </a:p>
        </p:txBody>
      </p:sp>
    </p:spTree>
    <p:extLst>
      <p:ext uri="{BB962C8B-B14F-4D97-AF65-F5344CB8AC3E}">
        <p14:creationId xmlns:p14="http://schemas.microsoft.com/office/powerpoint/2010/main" val="144306446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a:latin typeface="+mn-lt"/>
              </a:rPr>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latin typeface="+mn-lt"/>
            </a:endParaRPr>
          </a:p>
          <a:p>
            <a:r>
              <a:rPr lang="en-US" sz="1200">
                <a:latin typeface="+mn-lt"/>
              </a:rPr>
              <a:t>The images represent the words to be written: </a:t>
            </a:r>
            <a:r>
              <a:rPr lang="en-US" sz="1200" b="1">
                <a:latin typeface="+mn-lt"/>
              </a:rPr>
              <a:t>broom</a:t>
            </a:r>
            <a:r>
              <a:rPr lang="en-US" sz="1200" b="0">
                <a:latin typeface="+mn-lt"/>
              </a:rPr>
              <a:t>,</a:t>
            </a:r>
            <a:r>
              <a:rPr lang="en-US" sz="1200" b="1">
                <a:latin typeface="+mn-lt"/>
              </a:rPr>
              <a:t> book</a:t>
            </a:r>
            <a:r>
              <a:rPr lang="en-US" sz="1200">
                <a:latin typeface="+mn-lt"/>
              </a:rPr>
              <a:t>.</a:t>
            </a:r>
            <a:endParaRPr lang="en-US" sz="1200" b="1">
              <a:latin typeface="+mn-lt"/>
            </a:endParaRPr>
          </a:p>
          <a:p>
            <a:endParaRPr lang="en-US" sz="1200">
              <a:latin typeface="+mn-lt"/>
            </a:endParaRPr>
          </a:p>
          <a:p>
            <a:r>
              <a:rPr lang="en-US" sz="1200">
                <a:latin typeface="+mn-lt"/>
              </a:rPr>
              <a:t>Demonstrate:</a:t>
            </a:r>
          </a:p>
          <a:p>
            <a:pPr marL="171450" indent="-171450">
              <a:buFont typeface="Arial" panose="020B0604020202020204" pitchFamily="34" charset="0"/>
              <a:buChar char="•"/>
            </a:pPr>
            <a:r>
              <a:rPr lang="en-US" sz="1200">
                <a:latin typeface="+mn-lt"/>
              </a:rPr>
              <a:t>saying the new word aloud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a:latin typeface="+mn-lt"/>
              </a:rPr>
              <a:t>segmenting the sounds in the word, identifying the </a:t>
            </a:r>
            <a:r>
              <a:rPr lang="en-AU" sz="1200" kern="1200">
                <a:effectLst/>
                <a:latin typeface="+mn-lt"/>
                <a:ea typeface="Times New Roman" panose="02020603050405020304" pitchFamily="18" charset="0"/>
              </a:rPr>
              <a:t>/</a:t>
            </a:r>
            <a:r>
              <a:rPr lang="en-AU" sz="1200" err="1">
                <a:effectLst/>
                <a:latin typeface="+mn-lt"/>
                <a:ea typeface="Aptos" panose="020B0004020202020204" pitchFamily="34" charset="0"/>
                <a:cs typeface="Times New Roman" panose="02020603050405020304" pitchFamily="18" charset="0"/>
              </a:rPr>
              <a:t>oo</a:t>
            </a:r>
            <a:r>
              <a:rPr lang="en-AU" sz="1200">
                <a:effectLst/>
                <a:latin typeface="+mn-lt"/>
                <a:ea typeface="Aptos" panose="020B0004020202020204" pitchFamily="34" charset="0"/>
                <a:cs typeface="Times New Roman" panose="02020603050405020304" pitchFamily="18" charset="0"/>
              </a:rPr>
              <a:t>/ </a:t>
            </a:r>
            <a:r>
              <a:rPr lang="en-AU" sz="1200" kern="1200">
                <a:effectLst/>
                <a:latin typeface="+mn-lt"/>
                <a:ea typeface="Calibri" panose="020F0502020204030204" pitchFamily="34" charset="0"/>
                <a:cs typeface="Calibri" panose="020F0502020204030204" pitchFamily="34" charset="0"/>
              </a:rPr>
              <a:t>or /</a:t>
            </a:r>
            <a:r>
              <a:rPr lang="en-AU" sz="1200" kern="1200" err="1">
                <a:effectLst/>
                <a:latin typeface="+mn-lt"/>
                <a:ea typeface="Calibri" panose="020F0502020204030204" pitchFamily="34" charset="0"/>
                <a:cs typeface="Calibri" panose="020F0502020204030204" pitchFamily="34" charset="0"/>
              </a:rPr>
              <a:t>ŏŏ</a:t>
            </a:r>
            <a:r>
              <a:rPr lang="en-AU" sz="1200" kern="1200">
                <a:effectLst/>
                <a:latin typeface="+mn-lt"/>
                <a:ea typeface="Calibri" panose="020F0502020204030204" pitchFamily="34" charset="0"/>
                <a:cs typeface="Calibri" panose="020F0502020204030204" pitchFamily="34" charset="0"/>
              </a:rPr>
              <a:t>/ </a:t>
            </a:r>
            <a:r>
              <a:rPr lang="en-US" sz="1200" b="0">
                <a:latin typeface="+mn-lt"/>
                <a:cs typeface="Arial" panose="020B0604020202020204" pitchFamily="34" charset="0"/>
              </a:rPr>
              <a:t>sound.</a:t>
            </a:r>
          </a:p>
          <a:p>
            <a:pPr marL="171450" indent="-171450">
              <a:buFont typeface="Arial" panose="020B0604020202020204" pitchFamily="34" charset="0"/>
              <a:buChar char="•"/>
            </a:pPr>
            <a:endParaRPr lang="en-US" sz="120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a:latin typeface="+mn-lt"/>
              </a:rPr>
              <a:t>Explain to students that: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a:latin typeface="+mn-lt"/>
              </a:rPr>
              <a:t>book </a:t>
            </a:r>
            <a:r>
              <a:rPr lang="en-US" sz="1200" b="0">
                <a:latin typeface="+mn-lt"/>
              </a:rPr>
              <a:t>is spelled with </a:t>
            </a:r>
            <a:r>
              <a:rPr lang="en-US" sz="1200" b="1" err="1">
                <a:latin typeface="+mn-lt"/>
              </a:rPr>
              <a:t>oo</a:t>
            </a:r>
            <a:r>
              <a:rPr lang="en-US" sz="1200" b="1">
                <a:latin typeface="+mn-lt"/>
              </a:rPr>
              <a:t> </a:t>
            </a:r>
            <a:r>
              <a:rPr lang="en-US" sz="1200" b="0">
                <a:latin typeface="+mn-lt"/>
              </a:rPr>
              <a:t>followed by </a:t>
            </a:r>
            <a:r>
              <a:rPr lang="en-US" sz="1200" b="1">
                <a:latin typeface="+mn-lt"/>
              </a:rPr>
              <a:t>k</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a:latin typeface="+mn-lt"/>
              </a:rPr>
              <a:t>when </a:t>
            </a:r>
            <a:r>
              <a:rPr lang="en-AU" sz="1200" b="1" err="1">
                <a:latin typeface="+mn-lt"/>
              </a:rPr>
              <a:t>oo</a:t>
            </a:r>
            <a:r>
              <a:rPr lang="en-AU" sz="1200" b="1">
                <a:latin typeface="+mn-lt"/>
              </a:rPr>
              <a:t> </a:t>
            </a:r>
            <a:r>
              <a:rPr lang="en-AU" sz="1200" b="0">
                <a:latin typeface="+mn-lt"/>
              </a:rPr>
              <a:t>is followed by </a:t>
            </a:r>
            <a:r>
              <a:rPr lang="en-AU" sz="1200" b="1">
                <a:latin typeface="+mn-lt"/>
              </a:rPr>
              <a:t>k </a:t>
            </a:r>
            <a:r>
              <a:rPr lang="en-AU" sz="1200" b="0">
                <a:latin typeface="+mn-lt"/>
              </a:rPr>
              <a:t>in a word, it says</a:t>
            </a:r>
            <a:r>
              <a:rPr lang="en-AU" sz="1200" b="1">
                <a:latin typeface="+mn-lt"/>
              </a:rPr>
              <a:t> </a:t>
            </a:r>
            <a:r>
              <a:rPr lang="en-AU" sz="1200">
                <a:latin typeface="+mn-lt"/>
              </a:rPr>
              <a:t>/</a:t>
            </a:r>
            <a:r>
              <a:rPr lang="en-AU" sz="1200" kern="1200" err="1">
                <a:effectLst/>
                <a:latin typeface="+mn-lt"/>
                <a:ea typeface="Calibri" panose="020F0502020204030204" pitchFamily="34" charset="0"/>
                <a:cs typeface="Calibri" panose="020F0502020204030204" pitchFamily="34" charset="0"/>
              </a:rPr>
              <a:t>ŏŏ</a:t>
            </a:r>
            <a:r>
              <a:rPr lang="en-AU" sz="1200">
                <a:latin typeface="+mn-lt"/>
              </a:rPr>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a:latin typeface="+mn-lt"/>
              </a:rPr>
              <a:t>more examples include </a:t>
            </a:r>
            <a:r>
              <a:rPr lang="en-AU" sz="1200" b="1">
                <a:latin typeface="+mn-lt"/>
              </a:rPr>
              <a:t>look </a:t>
            </a:r>
            <a:r>
              <a:rPr lang="en-AU" sz="1200" b="0">
                <a:latin typeface="+mn-lt"/>
              </a:rPr>
              <a:t>and </a:t>
            </a:r>
            <a:r>
              <a:rPr lang="en-AU" sz="1200" b="1">
                <a:latin typeface="+mn-lt"/>
              </a:rPr>
              <a:t>hook</a:t>
            </a:r>
            <a:r>
              <a:rPr lang="en-AU" sz="1200" b="0">
                <a:latin typeface="+mn-lt"/>
              </a:rPr>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AU" sz="1200" b="1">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a:latin typeface="+mn-lt"/>
              </a:rPr>
              <a:t>Re-read the word to make sure it is correct by saying the individual sounds, blending them together, then saying the complete word. </a:t>
            </a:r>
            <a:endParaRPr lang="en-US" sz="1200">
              <a:latin typeface="+mn-lt"/>
              <a:ea typeface="Calibri"/>
              <a:cs typeface="Calibri"/>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21</a:t>
            </a:fld>
            <a:endParaRPr lang="en-AU"/>
          </a:p>
        </p:txBody>
      </p:sp>
    </p:spTree>
    <p:extLst>
      <p:ext uri="{BB962C8B-B14F-4D97-AF65-F5344CB8AC3E}">
        <p14:creationId xmlns:p14="http://schemas.microsoft.com/office/powerpoint/2010/main" val="243370817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I do</a:t>
            </a:r>
            <a:endParaRPr lang="en-US">
              <a:latin typeface="+mn-lt"/>
            </a:endParaRPr>
          </a:p>
          <a:p>
            <a:endParaRPr lang="en-US">
              <a:latin typeface="+mn-lt"/>
            </a:endParaRPr>
          </a:p>
          <a:p>
            <a:r>
              <a:rPr lang="en-US">
                <a:latin typeface="+mn-lt"/>
              </a:rPr>
              <a:t>The images represent the words to be written: </a:t>
            </a:r>
            <a:r>
              <a:rPr lang="en-US" b="1">
                <a:latin typeface="+mn-lt"/>
              </a:rPr>
              <a:t>broom</a:t>
            </a:r>
            <a:r>
              <a:rPr lang="en-US" b="0">
                <a:latin typeface="+mn-lt"/>
              </a:rPr>
              <a:t>,</a:t>
            </a:r>
            <a:r>
              <a:rPr lang="en-US" b="1">
                <a:latin typeface="+mn-lt"/>
              </a:rPr>
              <a:t> book</a:t>
            </a:r>
            <a:r>
              <a:rPr lang="en-US" b="0">
                <a:latin typeface="+mn-lt"/>
              </a:rPr>
              <a:t>,</a:t>
            </a:r>
            <a:r>
              <a:rPr lang="en-US" b="1">
                <a:latin typeface="+mn-lt"/>
              </a:rPr>
              <a:t> moon</a:t>
            </a:r>
            <a:r>
              <a:rPr lang="en-US">
                <a:latin typeface="+mn-lt"/>
              </a:rPr>
              <a:t>.</a:t>
            </a:r>
            <a:endParaRPr lang="en-US" b="1">
              <a:latin typeface="+mn-lt"/>
            </a:endParaRPr>
          </a:p>
          <a:p>
            <a:endParaRPr lang="en-US">
              <a:latin typeface="+mn-lt"/>
            </a:endParaRPr>
          </a:p>
          <a:p>
            <a:r>
              <a:rPr lang="en-US">
                <a:latin typeface="+mn-lt"/>
              </a:rPr>
              <a:t>Demonstrate:</a:t>
            </a:r>
          </a:p>
          <a:p>
            <a:pPr marL="171450" indent="-171450">
              <a:buFont typeface="Arial" panose="020B0604020202020204" pitchFamily="34" charset="0"/>
              <a:buChar char="•"/>
            </a:pPr>
            <a:r>
              <a:rPr lang="en-US">
                <a:latin typeface="+mn-lt"/>
              </a:rPr>
              <a:t>saying the word aloud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segmenting the sounds in the word, identifying the </a:t>
            </a:r>
            <a:r>
              <a:rPr lang="en-AU" sz="1200" kern="1200">
                <a:effectLst/>
                <a:latin typeface="+mn-lt"/>
                <a:ea typeface="Times New Roman" panose="02020603050405020304" pitchFamily="18" charset="0"/>
              </a:rPr>
              <a:t>/</a:t>
            </a:r>
            <a:r>
              <a:rPr lang="en-AU" sz="1200" err="1">
                <a:effectLst/>
                <a:latin typeface="+mn-lt"/>
                <a:ea typeface="Aptos" panose="020B0004020202020204" pitchFamily="34" charset="0"/>
                <a:cs typeface="Times New Roman" panose="02020603050405020304" pitchFamily="18" charset="0"/>
              </a:rPr>
              <a:t>oo</a:t>
            </a:r>
            <a:r>
              <a:rPr lang="en-AU" sz="1200">
                <a:effectLst/>
                <a:latin typeface="+mn-lt"/>
                <a:ea typeface="Aptos" panose="020B0004020202020204" pitchFamily="34" charset="0"/>
                <a:cs typeface="Times New Roman" panose="02020603050405020304" pitchFamily="18" charset="0"/>
              </a:rPr>
              <a:t>/ </a:t>
            </a:r>
            <a:r>
              <a:rPr lang="en-US" sz="1200" b="0">
                <a:latin typeface="+mn-lt"/>
                <a:cs typeface="Arial" panose="020B0604020202020204" pitchFamily="34" charset="0"/>
              </a:rPr>
              <a:t>sound</a:t>
            </a:r>
            <a:endParaRPr lang="en-US">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thinking aloud </a:t>
            </a:r>
            <a:r>
              <a:rPr lang="en-US" sz="1200">
                <a:latin typeface="+mn-lt"/>
              </a:rPr>
              <a:t>to </a:t>
            </a:r>
            <a:r>
              <a:rPr lang="en-US">
                <a:latin typeface="+mn-lt"/>
              </a:rPr>
              <a:t>follow the </a:t>
            </a:r>
            <a:r>
              <a:rPr lang="en-US" b="1" err="1">
                <a:latin typeface="+mn-lt"/>
              </a:rPr>
              <a:t>oo</a:t>
            </a:r>
            <a:r>
              <a:rPr lang="en-US" b="1">
                <a:latin typeface="+mn-lt"/>
              </a:rPr>
              <a:t> </a:t>
            </a:r>
            <a:r>
              <a:rPr lang="en-US">
                <a:latin typeface="+mn-lt"/>
              </a:rPr>
              <a:t>spelling </a:t>
            </a:r>
            <a:r>
              <a:rPr lang="en-US" err="1">
                <a:latin typeface="+mn-lt"/>
              </a:rPr>
              <a:t>generalisation</a:t>
            </a:r>
            <a:r>
              <a:rPr lang="en-US">
                <a:latin typeface="+mn-lt"/>
              </a:rPr>
              <a:t>: </a:t>
            </a:r>
          </a:p>
          <a:p>
            <a:pPr marL="628650" marR="0" lvl="1" indent="-171450" algn="l" defTabSz="9144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lang="en-US" b="1" i="1" err="1">
                <a:latin typeface="+mn-lt"/>
              </a:rPr>
              <a:t>oo</a:t>
            </a:r>
            <a:r>
              <a:rPr lang="en-US" b="1" i="1">
                <a:latin typeface="+mn-lt"/>
              </a:rPr>
              <a:t> </a:t>
            </a:r>
            <a:r>
              <a:rPr lang="en-US" b="0" i="1">
                <a:latin typeface="+mn-lt"/>
              </a:rPr>
              <a:t>says </a:t>
            </a:r>
            <a:r>
              <a:rPr lang="en-AU" sz="1200" i="1" kern="1200">
                <a:effectLst/>
                <a:latin typeface="+mn-lt"/>
                <a:ea typeface="Times New Roman" panose="02020603050405020304" pitchFamily="18" charset="0"/>
              </a:rPr>
              <a:t>/</a:t>
            </a:r>
            <a:r>
              <a:rPr lang="en-AU" sz="1200" i="1" err="1">
                <a:effectLst/>
                <a:latin typeface="+mn-lt"/>
                <a:ea typeface="Aptos" panose="020B0004020202020204" pitchFamily="34" charset="0"/>
                <a:cs typeface="Times New Roman" panose="02020603050405020304" pitchFamily="18" charset="0"/>
              </a:rPr>
              <a:t>oo</a:t>
            </a:r>
            <a:r>
              <a:rPr lang="en-AU" sz="1200" i="1" kern="1200">
                <a:effectLst/>
                <a:latin typeface="+mn-lt"/>
                <a:ea typeface="Calibri" panose="020F0502020204030204" pitchFamily="34" charset="0"/>
                <a:cs typeface="Calibri" panose="020F0502020204030204" pitchFamily="34" charset="0"/>
              </a:rPr>
              <a:t>/ </a:t>
            </a:r>
          </a:p>
          <a:p>
            <a:pPr marL="628650" marR="0" lvl="1" indent="-171450" algn="l" defTabSz="9144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lang="en-AU" sz="1200" i="1" kern="100">
                <a:effectLst/>
                <a:latin typeface="+mn-lt"/>
                <a:ea typeface="Aptos" panose="020B0004020202020204" pitchFamily="34" charset="0"/>
                <a:cs typeface="Times New Roman" panose="02020603050405020304" pitchFamily="18" charset="0"/>
              </a:rPr>
              <a:t>/</a:t>
            </a:r>
            <a:r>
              <a:rPr lang="en-AU" sz="1200" i="1" kern="100" err="1">
                <a:effectLst/>
                <a:latin typeface="+mn-lt"/>
                <a:ea typeface="Aptos" panose="020B0004020202020204" pitchFamily="34" charset="0"/>
                <a:cs typeface="Times New Roman" panose="02020603050405020304" pitchFamily="18" charset="0"/>
              </a:rPr>
              <a:t>oo</a:t>
            </a:r>
            <a:r>
              <a:rPr lang="en-AU" sz="1200" i="1" kern="100">
                <a:effectLst/>
                <a:latin typeface="+mn-lt"/>
                <a:ea typeface="Aptos" panose="020B0004020202020204" pitchFamily="34" charset="0"/>
                <a:cs typeface="Times New Roman" panose="02020603050405020304" pitchFamily="18" charset="0"/>
              </a:rPr>
              <a:t>/ as in </a:t>
            </a:r>
            <a:r>
              <a:rPr lang="en-AU" sz="1200" b="1" i="1" kern="100">
                <a:effectLst/>
                <a:latin typeface="+mn-lt"/>
                <a:ea typeface="Aptos" panose="020B0004020202020204" pitchFamily="34" charset="0"/>
                <a:cs typeface="Times New Roman" panose="02020603050405020304" pitchFamily="18" charset="0"/>
              </a:rPr>
              <a:t>f</a:t>
            </a:r>
            <a:r>
              <a:rPr lang="en-AU" sz="1200" b="1" i="1" u="sng" kern="100">
                <a:effectLst/>
                <a:latin typeface="+mn-lt"/>
                <a:ea typeface="Aptos" panose="020B0004020202020204" pitchFamily="34" charset="0"/>
                <a:cs typeface="Times New Roman" panose="02020603050405020304" pitchFamily="18" charset="0"/>
              </a:rPr>
              <a:t>oo</a:t>
            </a:r>
            <a:r>
              <a:rPr lang="en-AU" sz="1200" b="1" i="1" u="none" kern="100">
                <a:effectLst/>
                <a:latin typeface="+mn-lt"/>
                <a:ea typeface="Aptos" panose="020B0004020202020204" pitchFamily="34" charset="0"/>
                <a:cs typeface="Times New Roman" panose="02020603050405020304" pitchFamily="18" charset="0"/>
              </a:rPr>
              <a:t>d</a:t>
            </a:r>
            <a:r>
              <a:rPr lang="en-AU" sz="1200" i="1" kern="100">
                <a:effectLst/>
                <a:latin typeface="+mn-lt"/>
                <a:ea typeface="Aptos" panose="020B0004020202020204" pitchFamily="34" charset="0"/>
                <a:cs typeface="Times New Roman" panose="02020603050405020304" pitchFamily="18" charset="0"/>
              </a:rPr>
              <a:t> is most common</a:t>
            </a:r>
          </a:p>
          <a:p>
            <a:pPr marL="171450" indent="-171450">
              <a:buFont typeface="Arial" panose="020B0604020202020204" pitchFamily="34" charset="0"/>
              <a:buChar char="•"/>
            </a:pPr>
            <a:r>
              <a:rPr lang="en-US">
                <a:latin typeface="+mn-lt"/>
              </a:rPr>
              <a:t>re-reading the word to make sure it is correct </a:t>
            </a:r>
            <a:r>
              <a:rPr lang="en-US" sz="1200">
                <a:latin typeface="+mn-lt"/>
              </a:rPr>
              <a:t>by</a:t>
            </a:r>
            <a:r>
              <a:rPr lang="en-US">
                <a:latin typeface="+mn-lt"/>
              </a:rPr>
              <a:t> saying the individual sounds, blending them together, then saying the complete word.</a:t>
            </a:r>
            <a:endParaRPr lang="en-AU">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22</a:t>
            </a:fld>
            <a:endParaRPr lang="en-AU"/>
          </a:p>
        </p:txBody>
      </p:sp>
    </p:spTree>
    <p:extLst>
      <p:ext uri="{BB962C8B-B14F-4D97-AF65-F5344CB8AC3E}">
        <p14:creationId xmlns:p14="http://schemas.microsoft.com/office/powerpoint/2010/main" val="182452621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Provide as much support for students as needed.</a:t>
            </a:r>
            <a:endParaRPr lang="en-AU">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The image represents the word to be written: </a:t>
            </a:r>
            <a:r>
              <a:rPr lang="en-US" b="1">
                <a:latin typeface="+mn-lt"/>
              </a:rPr>
              <a:t>roof</a:t>
            </a:r>
            <a:r>
              <a:rPr lang="en-US" b="0">
                <a:latin typeface="+mn-lt"/>
              </a:rPr>
              <a:t>.</a:t>
            </a:r>
            <a:endParaRPr lang="en-AU" b="0">
              <a:latin typeface="+mn-lt"/>
            </a:endParaRPr>
          </a:p>
          <a:p>
            <a:endParaRPr lang="en-AU">
              <a:latin typeface="+mn-lt"/>
            </a:endParaRPr>
          </a:p>
          <a:p>
            <a:r>
              <a:rPr lang="en-US" sz="1200" u="none">
                <a:latin typeface="+mn-lt"/>
              </a:rPr>
              <a:t>Support and scaffold students to:</a:t>
            </a:r>
            <a:endParaRPr lang="en-US" sz="1200" u="none">
              <a:latin typeface="+mn-lt"/>
              <a:ea typeface="Calibri"/>
              <a:cs typeface="Calibri"/>
            </a:endParaRPr>
          </a:p>
          <a:p>
            <a:pPr marL="171450" indent="-171450">
              <a:buFont typeface="Arial" panose="020B0604020202020204" pitchFamily="34" charset="0"/>
              <a:buChar char="•"/>
            </a:pPr>
            <a:r>
              <a:rPr lang="en-US" sz="1200" u="none">
                <a:latin typeface="+mn-lt"/>
              </a:rPr>
              <a:t>say the word aloud and segment the individual sounds</a:t>
            </a:r>
            <a:endParaRPr lang="en-US" sz="1200" u="none">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u="none">
                <a:latin typeface="+mn-lt"/>
              </a:rPr>
              <a:t>notice </a:t>
            </a:r>
            <a:r>
              <a:rPr lang="en-US" sz="1200" b="0" i="0" u="none">
                <a:latin typeface="+mn-lt"/>
              </a:rPr>
              <a:t>the </a:t>
            </a:r>
            <a:r>
              <a:rPr lang="en-US" i="0">
                <a:latin typeface="+mn-lt"/>
              </a:rPr>
              <a:t>most common sound for </a:t>
            </a:r>
            <a:r>
              <a:rPr lang="en-US" b="1" i="0" err="1">
                <a:latin typeface="+mn-lt"/>
              </a:rPr>
              <a:t>oo</a:t>
            </a:r>
            <a:r>
              <a:rPr lang="en-US" i="0">
                <a:latin typeface="+mn-lt"/>
              </a:rPr>
              <a:t>, /</a:t>
            </a:r>
            <a:r>
              <a:rPr lang="en-AU" sz="1200" i="0" err="1">
                <a:effectLst/>
                <a:latin typeface="+mn-lt"/>
                <a:ea typeface="Aptos" panose="020B0004020202020204" pitchFamily="34" charset="0"/>
                <a:cs typeface="Times New Roman" panose="02020603050405020304" pitchFamily="18" charset="0"/>
              </a:rPr>
              <a:t>oo</a:t>
            </a:r>
            <a:r>
              <a:rPr lang="en-US" i="0">
                <a:latin typeface="+mn-lt"/>
                <a:ea typeface="Calibri" panose="020F0502020204030204" pitchFamily="34" charset="0"/>
                <a:cs typeface="Calibri" panose="020F0502020204030204" pitchFamily="34" charset="0"/>
              </a:rPr>
              <a:t>/</a:t>
            </a:r>
            <a:endParaRPr lang="en-US" sz="1200" i="0" u="none">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write the letters that represent each sound </a:t>
            </a:r>
            <a:r>
              <a:rPr lang="en-US" sz="1200" u="none">
                <a:latin typeface="+mn-lt"/>
              </a:rPr>
              <a:t>on their mini-whiteboard or on paper</a:t>
            </a:r>
            <a:endParaRPr lang="en-US" sz="1200" u="none">
              <a:latin typeface="+mn-lt"/>
              <a:ea typeface="Calibri"/>
              <a:cs typeface="Calibri"/>
            </a:endParaRPr>
          </a:p>
          <a:p>
            <a:pPr marL="171450" indent="-171450">
              <a:buFont typeface="Arial" panose="020B0604020202020204" pitchFamily="34" charset="0"/>
              <a:buChar char="•"/>
            </a:pPr>
            <a:r>
              <a:rPr lang="en-US" sz="1200" u="none">
                <a:latin typeface="+mn-lt"/>
              </a:rPr>
              <a:t>r</a:t>
            </a:r>
            <a:r>
              <a:rPr lang="en-US" sz="1200">
                <a:latin typeface="+mn-lt"/>
              </a:rPr>
              <a:t>e-read the word to make sure it is correct by</a:t>
            </a:r>
            <a:r>
              <a:rPr lang="en-US">
                <a:latin typeface="+mn-lt"/>
              </a:rPr>
              <a:t> saying the individual sounds, blending them together, then saying the complete word.</a:t>
            </a:r>
          </a:p>
          <a:p>
            <a:pPr marL="0" indent="0">
              <a:buFont typeface="Arial" panose="020B0604020202020204" pitchFamily="34" charset="0"/>
              <a:buNone/>
            </a:pPr>
            <a:r>
              <a:rPr lang="en-US" sz="1200">
                <a:latin typeface="+mn-lt"/>
              </a:rPr>
              <a:t>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a:effectLst/>
                <a:latin typeface="+mn-lt"/>
                <a:cs typeface="+mn-cs"/>
              </a:rPr>
              <a:t>Students </a:t>
            </a:r>
            <a:r>
              <a:rPr lang="en-US" sz="1200">
                <a:effectLst/>
                <a:latin typeface="+mn-lt"/>
                <a:cs typeface="Times New Roman" panose="02020603050405020304" pitchFamily="18" charset="0"/>
              </a:rPr>
              <a:t>place their mini-whiteboard underneath their chin for you to check.</a:t>
            </a:r>
            <a:endParaRPr lang="en-AU" sz="120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23</a:t>
            </a:fld>
            <a:endParaRPr lang="en-AU"/>
          </a:p>
        </p:txBody>
      </p:sp>
    </p:spTree>
    <p:extLst>
      <p:ext uri="{BB962C8B-B14F-4D97-AF65-F5344CB8AC3E}">
        <p14:creationId xmlns:p14="http://schemas.microsoft.com/office/powerpoint/2010/main" val="183319815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latin typeface="+mn-lt"/>
              </a:rPr>
              <a:t>Provide as much support for students as needed.</a:t>
            </a:r>
            <a:endParaRPr lang="en-AU" sz="120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latin typeface="+mn-lt"/>
              </a:rPr>
              <a:t>The images represent the words to be written: </a:t>
            </a:r>
            <a:r>
              <a:rPr lang="en-US" sz="1200" b="1">
                <a:latin typeface="+mn-lt"/>
              </a:rPr>
              <a:t>roof</a:t>
            </a:r>
            <a:r>
              <a:rPr lang="en-US" sz="1200" b="0">
                <a:latin typeface="+mn-lt"/>
              </a:rPr>
              <a:t>,</a:t>
            </a:r>
            <a:r>
              <a:rPr lang="en-US" sz="1200" b="1">
                <a:latin typeface="+mn-lt"/>
              </a:rPr>
              <a:t> cook</a:t>
            </a:r>
            <a:r>
              <a:rPr lang="en-US" sz="1200" b="0">
                <a:latin typeface="+mn-lt"/>
              </a:rPr>
              <a:t>.</a:t>
            </a:r>
            <a:endParaRPr lang="en-AU" sz="1200" b="0">
              <a:latin typeface="+mn-lt"/>
            </a:endParaRPr>
          </a:p>
          <a:p>
            <a:endParaRPr lang="en-AU" sz="1200">
              <a:latin typeface="+mn-lt"/>
            </a:endParaRPr>
          </a:p>
          <a:p>
            <a:r>
              <a:rPr lang="en-US" sz="1200" u="none">
                <a:latin typeface="+mn-lt"/>
              </a:rPr>
              <a:t>Support and scaffold students to:</a:t>
            </a:r>
            <a:endParaRPr lang="en-US" sz="1200" u="none">
              <a:latin typeface="+mn-lt"/>
              <a:ea typeface="Calibri"/>
              <a:cs typeface="Calibri"/>
            </a:endParaRPr>
          </a:p>
          <a:p>
            <a:pPr marL="171450" indent="-171450">
              <a:buFont typeface="Arial" panose="020B0604020202020204" pitchFamily="34" charset="0"/>
              <a:buChar char="•"/>
            </a:pPr>
            <a:r>
              <a:rPr lang="en-US" sz="1200" u="none">
                <a:latin typeface="+mn-lt"/>
              </a:rPr>
              <a:t>say the new word aloud and segment the individual sounds</a:t>
            </a:r>
            <a:endParaRPr lang="en-US" sz="1200" u="none">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u="none">
                <a:latin typeface="+mn-lt"/>
              </a:rPr>
              <a:t>notice </a:t>
            </a:r>
            <a:r>
              <a:rPr lang="en-US" sz="1200" b="0" i="0" u="none">
                <a:latin typeface="+mn-lt"/>
              </a:rPr>
              <a:t>the </a:t>
            </a:r>
            <a:r>
              <a:rPr lang="en-US" sz="1200" i="0">
                <a:latin typeface="+mn-lt"/>
              </a:rPr>
              <a:t>less common sound for </a:t>
            </a:r>
            <a:r>
              <a:rPr lang="en-US" sz="1200" b="1" i="0" err="1">
                <a:latin typeface="+mn-lt"/>
              </a:rPr>
              <a:t>oo</a:t>
            </a:r>
            <a:r>
              <a:rPr lang="en-US" sz="1200" i="0">
                <a:latin typeface="+mn-lt"/>
              </a:rPr>
              <a:t>, </a:t>
            </a:r>
            <a:r>
              <a:rPr lang="en-AU" sz="1200" kern="1200">
                <a:effectLst/>
                <a:latin typeface="+mn-lt"/>
                <a:ea typeface="Calibri" panose="020F0502020204030204" pitchFamily="34" charset="0"/>
                <a:cs typeface="Calibri" panose="020F0502020204030204" pitchFamily="34" charset="0"/>
              </a:rPr>
              <a:t>/</a:t>
            </a:r>
            <a:r>
              <a:rPr lang="en-AU" sz="1200" kern="1200" err="1">
                <a:effectLst/>
                <a:latin typeface="+mn-lt"/>
                <a:ea typeface="Calibri" panose="020F0502020204030204" pitchFamily="34" charset="0"/>
                <a:cs typeface="Calibri" panose="020F0502020204030204" pitchFamily="34" charset="0"/>
              </a:rPr>
              <a:t>ŏŏ</a:t>
            </a:r>
            <a:r>
              <a:rPr lang="en-AU" sz="1200" kern="1200">
                <a:effectLst/>
                <a:latin typeface="+mn-lt"/>
                <a:ea typeface="Calibri" panose="020F0502020204030204" pitchFamily="34" charset="0"/>
                <a:cs typeface="Calibri" panose="020F0502020204030204" pitchFamily="34" charset="0"/>
              </a:rPr>
              <a: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a:latin typeface="+mn-lt"/>
              </a:rPr>
              <a:t>write the letters that represent each sound </a:t>
            </a:r>
            <a:r>
              <a:rPr lang="en-US" sz="1200" u="none">
                <a:latin typeface="+mn-lt"/>
              </a:rPr>
              <a:t>on their mini-whiteboard or on paper</a:t>
            </a:r>
            <a:endParaRPr lang="en-US" sz="1200" u="none">
              <a:latin typeface="+mn-lt"/>
              <a:ea typeface="Calibri"/>
              <a:cs typeface="Calibri"/>
            </a:endParaRPr>
          </a:p>
          <a:p>
            <a:pPr marL="171450" indent="-171450">
              <a:buFont typeface="Arial" panose="020B0604020202020204" pitchFamily="34" charset="0"/>
              <a:buChar char="•"/>
            </a:pPr>
            <a:r>
              <a:rPr lang="en-US" sz="1200" u="none">
                <a:latin typeface="+mn-lt"/>
              </a:rPr>
              <a:t>r</a:t>
            </a:r>
            <a:r>
              <a:rPr lang="en-US" sz="1200">
                <a:latin typeface="+mn-lt"/>
              </a:rPr>
              <a:t>e-read the word to make sure it is correct by saying the individual sounds, blending them together, then saying the complete word.</a:t>
            </a:r>
          </a:p>
          <a:p>
            <a:pPr marL="0" indent="0">
              <a:buFont typeface="Arial" panose="020B0604020202020204" pitchFamily="34" charset="0"/>
              <a:buNone/>
            </a:pPr>
            <a:r>
              <a:rPr lang="en-US" sz="1200">
                <a:latin typeface="+mn-lt"/>
              </a:rPr>
              <a:t>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a:effectLst/>
                <a:latin typeface="+mn-lt"/>
                <a:cs typeface="+mn-cs"/>
              </a:rPr>
              <a:t>Students </a:t>
            </a:r>
            <a:r>
              <a:rPr lang="en-US" sz="1200">
                <a:effectLst/>
                <a:latin typeface="+mn-lt"/>
                <a:cs typeface="Times New Roman" panose="02020603050405020304" pitchFamily="18" charset="0"/>
              </a:rPr>
              <a:t>place their mini-whiteboard underneath their chin for you to check.</a:t>
            </a:r>
            <a:endParaRPr lang="en-AU" sz="120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24</a:t>
            </a:fld>
            <a:endParaRPr lang="en-AU"/>
          </a:p>
        </p:txBody>
      </p:sp>
    </p:spTree>
    <p:extLst>
      <p:ext uri="{BB962C8B-B14F-4D97-AF65-F5344CB8AC3E}">
        <p14:creationId xmlns:p14="http://schemas.microsoft.com/office/powerpoint/2010/main" val="249008084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Provide as much support for students as needed.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The images represent the words to be written: </a:t>
            </a:r>
            <a:r>
              <a:rPr lang="en-US" b="1">
                <a:latin typeface="+mn-lt"/>
              </a:rPr>
              <a:t>roof</a:t>
            </a:r>
            <a:r>
              <a:rPr lang="en-US" b="0">
                <a:latin typeface="+mn-lt"/>
              </a:rPr>
              <a:t>,</a:t>
            </a:r>
            <a:r>
              <a:rPr lang="en-US" b="1">
                <a:latin typeface="+mn-lt"/>
              </a:rPr>
              <a:t> cook</a:t>
            </a:r>
            <a:r>
              <a:rPr lang="en-US" b="0">
                <a:latin typeface="+mn-lt"/>
              </a:rPr>
              <a:t>,</a:t>
            </a:r>
            <a:r>
              <a:rPr lang="en-US" b="1">
                <a:latin typeface="+mn-lt"/>
              </a:rPr>
              <a:t> tooth</a:t>
            </a:r>
            <a:r>
              <a:rPr lang="en-US">
                <a:latin typeface="+mn-lt"/>
              </a:rPr>
              <a:t>.</a:t>
            </a:r>
            <a:endParaRPr lang="en-AU" b="0">
              <a:latin typeface="+mn-lt"/>
            </a:endParaRPr>
          </a:p>
          <a:p>
            <a:endParaRPr lang="en-AU">
              <a:latin typeface="+mn-lt"/>
            </a:endParaRPr>
          </a:p>
          <a:p>
            <a:r>
              <a:rPr lang="en-US" sz="1200" u="none">
                <a:latin typeface="+mn-lt"/>
              </a:rPr>
              <a:t>Support and scaffold students to:</a:t>
            </a:r>
            <a:endParaRPr lang="en-US" sz="1200" u="none">
              <a:latin typeface="+mn-lt"/>
              <a:ea typeface="Calibri"/>
              <a:cs typeface="Calibri"/>
            </a:endParaRPr>
          </a:p>
          <a:p>
            <a:pPr marL="171450" indent="-171450">
              <a:buFont typeface="Arial" panose="020B0604020202020204" pitchFamily="34" charset="0"/>
              <a:buChar char="•"/>
            </a:pPr>
            <a:r>
              <a:rPr lang="en-US" sz="1200" u="none">
                <a:latin typeface="+mn-lt"/>
              </a:rPr>
              <a:t>say the new word aloud and segment the individual sounds</a:t>
            </a:r>
            <a:endParaRPr lang="en-US" sz="1200" u="none">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u="none">
                <a:latin typeface="+mn-lt"/>
              </a:rPr>
              <a:t>notice </a:t>
            </a:r>
            <a:r>
              <a:rPr lang="en-US" sz="1200" b="0" i="0" u="none">
                <a:latin typeface="+mn-lt"/>
              </a:rPr>
              <a:t>the </a:t>
            </a:r>
            <a:r>
              <a:rPr lang="en-US" i="0"/>
              <a:t>most common sound for </a:t>
            </a:r>
            <a:r>
              <a:rPr lang="en-US" b="1" i="0" err="1"/>
              <a:t>oo</a:t>
            </a:r>
            <a:r>
              <a:rPr lang="en-US" i="0"/>
              <a:t>, /</a:t>
            </a:r>
            <a:r>
              <a:rPr lang="en-AU" sz="1200" i="0" err="1">
                <a:effectLst/>
                <a:latin typeface="Aptos" panose="020B0004020202020204" pitchFamily="34" charset="0"/>
                <a:ea typeface="Aptos" panose="020B0004020202020204" pitchFamily="34" charset="0"/>
                <a:cs typeface="Times New Roman" panose="02020603050405020304" pitchFamily="18" charset="0"/>
              </a:rPr>
              <a:t>oo</a:t>
            </a:r>
            <a:r>
              <a:rPr lang="en-US" i="0">
                <a:latin typeface="Calibri" panose="020F0502020204030204" pitchFamily="34" charset="0"/>
                <a:ea typeface="Calibri" panose="020F0502020204030204" pitchFamily="34" charset="0"/>
                <a:cs typeface="Calibri" panose="020F0502020204030204" pitchFamily="34" charset="0"/>
              </a:rPr>
              <a:t>/</a:t>
            </a:r>
            <a:endParaRPr lang="en-US" sz="1200" i="0" u="none">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write the letters that represent each sound </a:t>
            </a:r>
            <a:r>
              <a:rPr lang="en-US" sz="1200" u="none">
                <a:latin typeface="+mn-lt"/>
              </a:rPr>
              <a:t>on their mini-whiteboard or on paper</a:t>
            </a:r>
            <a:endParaRPr lang="en-US" sz="1200" u="none">
              <a:latin typeface="+mn-lt"/>
              <a:ea typeface="Calibri"/>
              <a:cs typeface="Calibri"/>
            </a:endParaRPr>
          </a:p>
          <a:p>
            <a:pPr marL="171450" indent="-171450">
              <a:buFont typeface="Arial" panose="020B0604020202020204" pitchFamily="34" charset="0"/>
              <a:buChar char="•"/>
            </a:pPr>
            <a:r>
              <a:rPr lang="en-US" sz="1200" u="none">
                <a:latin typeface="+mn-lt"/>
              </a:rPr>
              <a:t>r</a:t>
            </a:r>
            <a:r>
              <a:rPr lang="en-US" sz="1200">
                <a:latin typeface="+mn-lt"/>
              </a:rPr>
              <a:t>e-read the word to make sure it is correct by</a:t>
            </a:r>
            <a:r>
              <a:rPr lang="en-US">
                <a:latin typeface="+mn-lt"/>
              </a:rPr>
              <a:t> saying the individual sounds, blending them together, then saying the complete word.</a:t>
            </a:r>
          </a:p>
          <a:p>
            <a:pPr marL="0" indent="0">
              <a:buFont typeface="Arial" panose="020B0604020202020204" pitchFamily="34" charset="0"/>
              <a:buNone/>
            </a:pPr>
            <a:r>
              <a:rPr lang="en-US" sz="1200">
                <a:latin typeface="+mn-lt"/>
              </a:rPr>
              <a:t>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a:effectLst/>
                <a:latin typeface="+mn-lt"/>
                <a:cs typeface="+mn-cs"/>
              </a:rPr>
              <a:t>Students </a:t>
            </a:r>
            <a:r>
              <a:rPr lang="en-US" sz="1200">
                <a:effectLst/>
                <a:latin typeface="+mn-lt"/>
                <a:cs typeface="Times New Roman" panose="02020603050405020304" pitchFamily="18" charset="0"/>
              </a:rPr>
              <a:t>place their mini-whiteboard underneath their chin for you to check.</a:t>
            </a:r>
            <a:endParaRPr lang="en-AU" sz="1200">
              <a:solidFill>
                <a:srgbClr val="404040"/>
              </a:solidFill>
              <a:effectLst/>
              <a:latin typeface="+mn-lt"/>
              <a:ea typeface="Calibri" panose="020F0502020204030204" pitchFamily="34" charset="0"/>
              <a:cs typeface="Times New Roman" panose="02020603050405020304" pitchFamily="18" charset="0"/>
            </a:endParaRP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25</a:t>
            </a:fld>
            <a:endParaRPr lang="en-AU"/>
          </a:p>
        </p:txBody>
      </p:sp>
    </p:spTree>
    <p:extLst>
      <p:ext uri="{BB962C8B-B14F-4D97-AF65-F5344CB8AC3E}">
        <p14:creationId xmlns:p14="http://schemas.microsoft.com/office/powerpoint/2010/main" val="396058065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latin typeface="+mn-lt"/>
              </a:rPr>
              <a:t>I do</a:t>
            </a:r>
          </a:p>
          <a:p>
            <a:endParaRPr lang="en-US" b="1">
              <a:latin typeface="+mn-lt"/>
            </a:endParaRPr>
          </a:p>
          <a:p>
            <a:r>
              <a:rPr lang="en-US" b="0">
                <a:latin typeface="+mn-lt"/>
              </a:rPr>
              <a:t>Explain to students that </a:t>
            </a:r>
            <a:r>
              <a:rPr lang="en-GB">
                <a:effectLst/>
              </a:rPr>
              <a:t>while they are learning a new spelling and the sounds it says, they can use the spelling generalisation to help them choose the right sounds when reading new words.</a:t>
            </a:r>
          </a:p>
          <a:p>
            <a:pPr marL="0" indent="0">
              <a:buFont typeface="Arial" panose="020B0604020202020204" pitchFamily="34" charset="0"/>
              <a:buNone/>
            </a:pPr>
            <a:endParaRPr lang="en-GB">
              <a:effectLst/>
            </a:endParaRPr>
          </a:p>
          <a:p>
            <a:pPr marL="0" indent="0">
              <a:buFont typeface="Arial" panose="020B0604020202020204" pitchFamily="34" charset="0"/>
              <a:buNone/>
            </a:pPr>
            <a:r>
              <a:rPr lang="en-GB">
                <a:effectLst/>
              </a:rPr>
              <a:t>After lots of practice reading and spelling words with the new spelling, their brain will map these words so they will be able to use the right sounds automatically.</a:t>
            </a:r>
          </a:p>
          <a:p>
            <a:endParaRPr lang="en-US" b="1">
              <a:latin typeface="+mn-lt"/>
            </a:endParaRPr>
          </a:p>
          <a:p>
            <a:pPr marL="0" indent="0">
              <a:buFont typeface="Arial" panose="020B0604020202020204" pitchFamily="34" charset="0"/>
              <a:buNone/>
            </a:pPr>
            <a:r>
              <a:rPr lang="en-US" sz="1200" b="0">
                <a:latin typeface="+mn-lt"/>
                <a:cs typeface="Arial" panose="020B0604020202020204" pitchFamily="34" charset="0"/>
              </a:rPr>
              <a:t>Explain how to use the sounds for </a:t>
            </a:r>
            <a:r>
              <a:rPr lang="en-US" sz="1200" b="1" err="1">
                <a:latin typeface="+mn-lt"/>
                <a:cs typeface="Arial" panose="020B0604020202020204" pitchFamily="34" charset="0"/>
              </a:rPr>
              <a:t>oo</a:t>
            </a:r>
            <a:r>
              <a:rPr lang="en-US" sz="1200" b="0">
                <a:latin typeface="+mn-lt"/>
                <a:cs typeface="Arial" panose="020B0604020202020204" pitchFamily="34" charset="0"/>
              </a:rPr>
              <a:t> to read a new word.</a:t>
            </a:r>
          </a:p>
          <a:p>
            <a:pPr marL="171450" indent="-171450">
              <a:buFont typeface="Arial" panose="020B0604020202020204" pitchFamily="34" charset="0"/>
              <a:buChar char="•"/>
            </a:pPr>
            <a:r>
              <a:rPr lang="en-US" b="0">
                <a:latin typeface="+mn-lt"/>
              </a:rPr>
              <a:t>Try </a:t>
            </a:r>
            <a:r>
              <a:rPr lang="en-US" b="0">
                <a:latin typeface="+mn-lt"/>
                <a:cs typeface="Arial" panose="020B0604020202020204" pitchFamily="34" charset="0"/>
              </a:rPr>
              <a:t>the most common sound first: /</a:t>
            </a:r>
            <a:r>
              <a:rPr lang="en-US" b="0" err="1">
                <a:latin typeface="+mn-lt"/>
                <a:cs typeface="Arial" panose="020B0604020202020204" pitchFamily="34" charset="0"/>
              </a:rPr>
              <a:t>oo</a:t>
            </a:r>
            <a:r>
              <a:rPr lang="en-US" b="0">
                <a:latin typeface="+mn-lt"/>
                <a:cs typeface="Arial" panose="020B0604020202020204" pitchFamily="34" charset="0"/>
              </a:rPr>
              <a:t>/.</a:t>
            </a:r>
            <a:endParaRPr lang="en-US" b="1">
              <a:latin typeface="+mn-lt"/>
              <a:cs typeface="Arial" panose="020B0604020202020204" pitchFamily="34" charset="0"/>
            </a:endParaRPr>
          </a:p>
          <a:p>
            <a:pPr marL="171450" indent="-171450">
              <a:buFont typeface="Arial" panose="020B0604020202020204" pitchFamily="34" charset="0"/>
              <a:buChar char="•"/>
            </a:pPr>
            <a:r>
              <a:rPr lang="en-US" b="0">
                <a:latin typeface="+mn-lt"/>
                <a:cs typeface="Arial" panose="020B0604020202020204" pitchFamily="34" charset="0"/>
              </a:rPr>
              <a:t>If the /</a:t>
            </a:r>
            <a:r>
              <a:rPr lang="en-US" b="0" err="1">
                <a:latin typeface="+mn-lt"/>
                <a:cs typeface="Arial" panose="020B0604020202020204" pitchFamily="34" charset="0"/>
              </a:rPr>
              <a:t>oo</a:t>
            </a:r>
            <a:r>
              <a:rPr lang="en-US" b="0">
                <a:latin typeface="+mn-lt"/>
                <a:cs typeface="Arial" panose="020B0604020202020204" pitchFamily="34" charset="0"/>
              </a:rPr>
              <a:t>/ sound doesn’t sound right, then try /</a:t>
            </a:r>
            <a:r>
              <a:rPr lang="en-AU" sz="1200" kern="1200" err="1">
                <a:effectLst/>
                <a:latin typeface="+mn-lt"/>
                <a:ea typeface="Calibri" panose="020F0502020204030204" pitchFamily="34" charset="0"/>
                <a:cs typeface="Calibri" panose="020F0502020204030204" pitchFamily="34" charset="0"/>
              </a:rPr>
              <a:t>ŏŏ</a:t>
            </a:r>
            <a:r>
              <a:rPr lang="en-US" b="0">
                <a:latin typeface="+mn-lt"/>
                <a:cs typeface="Calibri" panose="020F0502020204030204" pitchFamily="34" charset="0"/>
              </a:rPr>
              <a:t>/.</a:t>
            </a:r>
          </a:p>
          <a:p>
            <a:pPr marL="457200" marR="0" lvl="1"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1">
              <a:latin typeface="+mn-lt"/>
            </a:endParaRPr>
          </a:p>
          <a:p>
            <a:pPr marL="0" indent="0">
              <a:buFont typeface="Arial" panose="020B0604020202020204" pitchFamily="34" charset="0"/>
              <a:buNone/>
            </a:pPr>
            <a:r>
              <a:rPr lang="en-US">
                <a:latin typeface="+mn-lt"/>
              </a:rPr>
              <a:t>Explain to your students that:</a:t>
            </a:r>
          </a:p>
          <a:p>
            <a:pPr marL="171450" indent="-171450">
              <a:buFont typeface="Arial" panose="020B0604020202020204" pitchFamily="34" charset="0"/>
              <a:buChar char="•"/>
            </a:pPr>
            <a:r>
              <a:rPr lang="en-US">
                <a:latin typeface="+mn-lt"/>
              </a:rPr>
              <a:t>a word sounding ‘right’ usually means it is a word you have heard before or a word you know the meaning of</a:t>
            </a:r>
          </a:p>
          <a:p>
            <a:pPr marL="171450" indent="-171450">
              <a:buFont typeface="Arial" panose="020B0604020202020204" pitchFamily="34" charset="0"/>
              <a:buChar char="•"/>
            </a:pPr>
            <a:r>
              <a:rPr lang="en-US">
                <a:latin typeface="+mn-lt"/>
              </a:rPr>
              <a:t>knowing when a word sounds right gets easier as you learn more words and </a:t>
            </a:r>
            <a:r>
              <a:rPr lang="en-US" err="1">
                <a:latin typeface="+mn-lt"/>
              </a:rPr>
              <a:t>practise</a:t>
            </a:r>
            <a:r>
              <a:rPr lang="en-US">
                <a:latin typeface="+mn-lt"/>
              </a:rPr>
              <a:t> reading more words.</a:t>
            </a:r>
          </a:p>
          <a:p>
            <a:pPr marL="0" indent="0">
              <a:buFont typeface="Arial" panose="020B0604020202020204" pitchFamily="34" charset="0"/>
              <a:buNone/>
            </a:pPr>
            <a:endParaRPr lang="en-US" i="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atin typeface="+mn-lt"/>
              </a:rPr>
              <a:t>Demonstrate saying each letter–sound correspondence then blending these sounds to read the word, thinking aloud about whether the word sounds right with each sound.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26</a:t>
            </a:fld>
            <a:endParaRPr lang="en-AU"/>
          </a:p>
        </p:txBody>
      </p:sp>
    </p:spTree>
    <p:extLst>
      <p:ext uri="{BB962C8B-B14F-4D97-AF65-F5344CB8AC3E}">
        <p14:creationId xmlns:p14="http://schemas.microsoft.com/office/powerpoint/2010/main" val="386213958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latin typeface="+mn-lt"/>
              </a:rPr>
              <a:t>I do</a:t>
            </a:r>
          </a:p>
          <a:p>
            <a:endParaRPr lang="en-US">
              <a:latin typeface="+mn-lt"/>
            </a:endParaRPr>
          </a:p>
          <a:p>
            <a:r>
              <a:rPr lang="en-US">
                <a:latin typeface="+mn-lt"/>
              </a:rPr>
              <a:t>Re-read the first word. </a:t>
            </a:r>
          </a:p>
          <a:p>
            <a:endParaRPr lang="en-US">
              <a:latin typeface="+mn-lt"/>
            </a:endParaRPr>
          </a:p>
          <a:p>
            <a:r>
              <a:rPr lang="en-US" b="0">
                <a:latin typeface="+mn-lt"/>
              </a:rPr>
              <a:t>Remind students about how we use the sounds for </a:t>
            </a:r>
            <a:r>
              <a:rPr lang="en-US" b="1" err="1">
                <a:latin typeface="+mn-lt"/>
              </a:rPr>
              <a:t>oo</a:t>
            </a:r>
            <a:r>
              <a:rPr lang="en-US" b="0">
                <a:latin typeface="+mn-lt"/>
              </a:rPr>
              <a:t> to read a new word.</a:t>
            </a:r>
          </a:p>
          <a:p>
            <a:pPr marL="171450" indent="-171450">
              <a:buFont typeface="Arial" panose="020B0604020202020204" pitchFamily="34" charset="0"/>
              <a:buChar char="•"/>
            </a:pPr>
            <a:r>
              <a:rPr lang="en-US" b="0">
                <a:latin typeface="+mn-lt"/>
              </a:rPr>
              <a:t>Try </a:t>
            </a:r>
            <a:r>
              <a:rPr lang="en-US" b="0">
                <a:latin typeface="+mn-lt"/>
                <a:cs typeface="Arial" panose="020B0604020202020204" pitchFamily="34" charset="0"/>
              </a:rPr>
              <a:t>the most common sound first: /</a:t>
            </a:r>
            <a:r>
              <a:rPr lang="en-US" b="0" err="1">
                <a:latin typeface="+mn-lt"/>
                <a:cs typeface="Arial" panose="020B0604020202020204" pitchFamily="34" charset="0"/>
              </a:rPr>
              <a:t>oo</a:t>
            </a:r>
            <a:r>
              <a:rPr lang="en-US" b="0">
                <a:latin typeface="+mn-lt"/>
                <a:cs typeface="Arial" panose="020B0604020202020204" pitchFamily="34" charset="0"/>
              </a:rPr>
              <a:t>/.</a:t>
            </a:r>
            <a:endParaRPr lang="en-US" b="1">
              <a:latin typeface="+mn-lt"/>
              <a:cs typeface="Arial" panose="020B0604020202020204" pitchFamily="34" charset="0"/>
            </a:endParaRPr>
          </a:p>
          <a:p>
            <a:pPr marL="171450" indent="-171450">
              <a:buFont typeface="Arial" panose="020B0604020202020204" pitchFamily="34" charset="0"/>
              <a:buChar char="•"/>
            </a:pPr>
            <a:r>
              <a:rPr lang="en-US" b="0">
                <a:latin typeface="+mn-lt"/>
                <a:cs typeface="Arial" panose="020B0604020202020204" pitchFamily="34" charset="0"/>
              </a:rPr>
              <a:t>If the /</a:t>
            </a:r>
            <a:r>
              <a:rPr lang="en-US" b="0" err="1">
                <a:latin typeface="+mn-lt"/>
                <a:cs typeface="Arial" panose="020B0604020202020204" pitchFamily="34" charset="0"/>
              </a:rPr>
              <a:t>oo</a:t>
            </a:r>
            <a:r>
              <a:rPr lang="en-US" b="0">
                <a:latin typeface="+mn-lt"/>
                <a:cs typeface="Arial" panose="020B0604020202020204" pitchFamily="34" charset="0"/>
              </a:rPr>
              <a:t>/ sound doesn’t sound right, then try /</a:t>
            </a:r>
            <a:r>
              <a:rPr lang="en-AU" sz="1200" kern="1200" err="1">
                <a:effectLst/>
                <a:latin typeface="+mn-lt"/>
                <a:ea typeface="Calibri" panose="020F0502020204030204" pitchFamily="34" charset="0"/>
                <a:cs typeface="Calibri" panose="020F0502020204030204" pitchFamily="34" charset="0"/>
              </a:rPr>
              <a:t>ŏŏ</a:t>
            </a:r>
            <a:r>
              <a:rPr lang="en-US" b="0">
                <a:latin typeface="+mn-lt"/>
                <a:cs typeface="Calibri" panose="020F0502020204030204" pitchFamily="34" charset="0"/>
              </a:rPr>
              <a:t>/.</a:t>
            </a:r>
          </a:p>
          <a:p>
            <a:pPr marL="457200" marR="0" lvl="1"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1">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atin typeface="+mn-lt"/>
              </a:rPr>
              <a:t>Demonstrate saying each letter–sound correspondence then blending these sounds to read the new word, thinking aloud about whether the word sounds right with each sound. </a:t>
            </a:r>
          </a:p>
          <a:p>
            <a:endParaRPr lang="en-US">
              <a:latin typeface="+mn-lt"/>
            </a:endParaRP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27</a:t>
            </a:fld>
            <a:endParaRPr lang="en-AU"/>
          </a:p>
        </p:txBody>
      </p:sp>
    </p:spTree>
    <p:extLst>
      <p:ext uri="{BB962C8B-B14F-4D97-AF65-F5344CB8AC3E}">
        <p14:creationId xmlns:p14="http://schemas.microsoft.com/office/powerpoint/2010/main" val="186222930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latin typeface="+mn-lt"/>
              </a:rPr>
              <a:t>I do</a:t>
            </a:r>
          </a:p>
          <a:p>
            <a:endParaRPr lang="en-US">
              <a:latin typeface="+mn-lt"/>
            </a:endParaRPr>
          </a:p>
          <a:p>
            <a:r>
              <a:rPr lang="en-US">
                <a:latin typeface="+mn-lt"/>
              </a:rPr>
              <a:t>Re-read the first two words. </a:t>
            </a:r>
          </a:p>
          <a:p>
            <a:endParaRPr lang="en-US">
              <a:latin typeface="+mn-lt"/>
            </a:endParaRPr>
          </a:p>
          <a:p>
            <a:r>
              <a:rPr lang="en-US" b="0">
                <a:latin typeface="+mn-lt"/>
              </a:rPr>
              <a:t>Remind students about how we use the sounds for </a:t>
            </a:r>
            <a:r>
              <a:rPr lang="en-US" b="1" err="1">
                <a:latin typeface="+mn-lt"/>
              </a:rPr>
              <a:t>oo</a:t>
            </a:r>
            <a:r>
              <a:rPr lang="en-US" b="0">
                <a:latin typeface="+mn-lt"/>
              </a:rPr>
              <a:t> to read a new word.</a:t>
            </a:r>
          </a:p>
          <a:p>
            <a:pPr marL="171450" indent="-171450">
              <a:buFont typeface="Arial" panose="020B0604020202020204" pitchFamily="34" charset="0"/>
              <a:buChar char="•"/>
            </a:pPr>
            <a:r>
              <a:rPr lang="en-US" b="0">
                <a:latin typeface="+mn-lt"/>
              </a:rPr>
              <a:t>Try </a:t>
            </a:r>
            <a:r>
              <a:rPr lang="en-US" b="0">
                <a:latin typeface="+mn-lt"/>
                <a:cs typeface="Arial" panose="020B0604020202020204" pitchFamily="34" charset="0"/>
              </a:rPr>
              <a:t>the most common sound first: /</a:t>
            </a:r>
            <a:r>
              <a:rPr lang="en-US" b="0" err="1">
                <a:latin typeface="+mn-lt"/>
                <a:cs typeface="Arial" panose="020B0604020202020204" pitchFamily="34" charset="0"/>
              </a:rPr>
              <a:t>oo</a:t>
            </a:r>
            <a:r>
              <a:rPr lang="en-US" b="0">
                <a:latin typeface="+mn-lt"/>
                <a:cs typeface="Arial" panose="020B0604020202020204" pitchFamily="34" charset="0"/>
              </a:rPr>
              <a:t>/</a:t>
            </a:r>
            <a:endParaRPr lang="en-US" b="1">
              <a:latin typeface="+mn-lt"/>
              <a:cs typeface="Arial" panose="020B0604020202020204" pitchFamily="34" charset="0"/>
            </a:endParaRPr>
          </a:p>
          <a:p>
            <a:pPr marL="171450" indent="-171450">
              <a:buFont typeface="Arial" panose="020B0604020202020204" pitchFamily="34" charset="0"/>
              <a:buChar char="•"/>
            </a:pPr>
            <a:r>
              <a:rPr lang="en-US" b="0">
                <a:latin typeface="+mn-lt"/>
                <a:cs typeface="Arial" panose="020B0604020202020204" pitchFamily="34" charset="0"/>
              </a:rPr>
              <a:t>If the /</a:t>
            </a:r>
            <a:r>
              <a:rPr lang="en-US" b="0" err="1">
                <a:latin typeface="+mn-lt"/>
                <a:cs typeface="Arial" panose="020B0604020202020204" pitchFamily="34" charset="0"/>
              </a:rPr>
              <a:t>oo</a:t>
            </a:r>
            <a:r>
              <a:rPr lang="en-US" b="0">
                <a:latin typeface="+mn-lt"/>
                <a:cs typeface="Arial" panose="020B0604020202020204" pitchFamily="34" charset="0"/>
              </a:rPr>
              <a:t>/ sound doesn’t sound right, then try /</a:t>
            </a:r>
            <a:r>
              <a:rPr lang="en-AU" sz="1200" kern="1200" err="1">
                <a:effectLst/>
                <a:latin typeface="+mn-lt"/>
                <a:ea typeface="Calibri" panose="020F0502020204030204" pitchFamily="34" charset="0"/>
                <a:cs typeface="Calibri" panose="020F0502020204030204" pitchFamily="34" charset="0"/>
              </a:rPr>
              <a:t>ŏŏ</a:t>
            </a:r>
            <a:r>
              <a:rPr lang="en-US" b="0">
                <a:latin typeface="+mn-lt"/>
                <a:cs typeface="Calibri" panose="020F0502020204030204" pitchFamily="34" charset="0"/>
              </a:rPr>
              <a:t>/.</a:t>
            </a:r>
          </a:p>
          <a:p>
            <a:pPr marL="457200" marR="0" lvl="1"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1">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atin typeface="+mn-lt"/>
              </a:rPr>
              <a:t>Demonstrate saying each letter–sound correspondence then blending these sounds to read the new word, thinking aloud about whether the word sounds right with each sound. </a:t>
            </a:r>
          </a:p>
          <a:p>
            <a:r>
              <a:rPr lang="en-AU"/>
              <a:t>   </a:t>
            </a:r>
          </a:p>
        </p:txBody>
      </p:sp>
      <p:sp>
        <p:nvSpPr>
          <p:cNvPr id="4" name="Slide Number Placeholder 3"/>
          <p:cNvSpPr>
            <a:spLocks noGrp="1"/>
          </p:cNvSpPr>
          <p:nvPr>
            <p:ph type="sldNum" sz="quarter" idx="5"/>
          </p:nvPr>
        </p:nvSpPr>
        <p:spPr/>
        <p:txBody>
          <a:bodyPr/>
          <a:lstStyle/>
          <a:p>
            <a:fld id="{5A44A9DE-4760-4494-A2B3-6554A63B8D88}" type="slidenum">
              <a:rPr lang="en-AU" smtClean="0"/>
              <a:t>28</a:t>
            </a:fld>
            <a:endParaRPr lang="en-AU"/>
          </a:p>
        </p:txBody>
      </p:sp>
    </p:spTree>
    <p:extLst>
      <p:ext uri="{BB962C8B-B14F-4D97-AF65-F5344CB8AC3E}">
        <p14:creationId xmlns:p14="http://schemas.microsoft.com/office/powerpoint/2010/main" val="120394691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Provide as much support for students as needed.</a:t>
            </a:r>
            <a:endParaRPr lang="en-AU">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AU">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Remind students that </a:t>
            </a:r>
            <a:r>
              <a:rPr lang="en-US" b="1" err="1">
                <a:latin typeface="+mn-lt"/>
              </a:rPr>
              <a:t>oo</a:t>
            </a:r>
            <a:r>
              <a:rPr lang="en-US" b="1">
                <a:latin typeface="+mn-lt"/>
              </a:rPr>
              <a:t> </a:t>
            </a:r>
            <a:r>
              <a:rPr lang="en-US" b="0">
                <a:latin typeface="+mn-lt"/>
              </a:rPr>
              <a:t>followed by </a:t>
            </a:r>
            <a:r>
              <a:rPr lang="en-US" b="1">
                <a:latin typeface="+mn-lt"/>
              </a:rPr>
              <a:t>k</a:t>
            </a:r>
            <a:r>
              <a:rPr lang="en-US" b="0">
                <a:latin typeface="+mn-lt"/>
              </a:rPr>
              <a:t> says</a:t>
            </a:r>
            <a:r>
              <a:rPr lang="en-US">
                <a:latin typeface="+mn-lt"/>
              </a:rPr>
              <a:t> /</a:t>
            </a:r>
            <a:r>
              <a:rPr lang="en-AU" sz="1200" kern="1200" err="1">
                <a:effectLst/>
                <a:latin typeface="+mn-lt"/>
                <a:ea typeface="Calibri" panose="020F0502020204030204" pitchFamily="34" charset="0"/>
                <a:cs typeface="Calibri" panose="020F0502020204030204" pitchFamily="34" charset="0"/>
              </a:rPr>
              <a:t>ŏŏ</a:t>
            </a:r>
            <a:r>
              <a:rPr lang="en-AU" sz="1200" kern="1200">
                <a:effectLst/>
                <a:latin typeface="+mn-lt"/>
                <a:ea typeface="Calibri" panose="020F0502020204030204" pitchFamily="34" charset="0"/>
                <a:cs typeface="Calibri" panose="020F0502020204030204" pitchFamily="34" charset="0"/>
              </a:rPr>
              <a:t>/</a:t>
            </a:r>
            <a:r>
              <a:rPr lang="en-US" sz="1200" kern="1200">
                <a:effectLst/>
                <a:latin typeface="+mn-lt"/>
                <a:ea typeface="Calibri" panose="020F0502020204030204" pitchFamily="34" charset="0"/>
                <a:cs typeface="Calibri" panose="020F0502020204030204" pitchFamily="34" charset="0"/>
              </a:rPr>
              <a:t>.</a:t>
            </a:r>
            <a:endParaRPr lang="en-US">
              <a:latin typeface="+mn-lt"/>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atin typeface="+mn-lt"/>
              </a:rPr>
              <a:t>Students participate in saying each letter–sound correspondence then blending these sounds to read the word.</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latin typeface="+mn-lt"/>
            </a:endParaRPr>
          </a:p>
          <a:p>
            <a:pPr marL="171450" indent="-171450">
              <a:buFont typeface="Arial" panose="020B0604020202020204" pitchFamily="34" charset="0"/>
              <a:buChar char="•"/>
            </a:pPr>
            <a:endParaRPr lang="en-US" b="1"/>
          </a:p>
        </p:txBody>
      </p:sp>
      <p:sp>
        <p:nvSpPr>
          <p:cNvPr id="4" name="Slide Number Placeholder 3"/>
          <p:cNvSpPr>
            <a:spLocks noGrp="1"/>
          </p:cNvSpPr>
          <p:nvPr>
            <p:ph type="sldNum" sz="quarter" idx="5"/>
          </p:nvPr>
        </p:nvSpPr>
        <p:spPr/>
        <p:txBody>
          <a:bodyPr/>
          <a:lstStyle/>
          <a:p>
            <a:fld id="{5A44A9DE-4760-4494-A2B3-6554A63B8D88}" type="slidenum">
              <a:rPr lang="en-AU" smtClean="0"/>
              <a:t>29</a:t>
            </a:fld>
            <a:endParaRPr lang="en-AU"/>
          </a:p>
        </p:txBody>
      </p:sp>
    </p:spTree>
    <p:extLst>
      <p:ext uri="{BB962C8B-B14F-4D97-AF65-F5344CB8AC3E}">
        <p14:creationId xmlns:p14="http://schemas.microsoft.com/office/powerpoint/2010/main" val="369655756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latin typeface="+mn-lt"/>
              </a:rPr>
              <a:t>Review</a:t>
            </a:r>
          </a:p>
          <a:p>
            <a:endParaRPr lang="en-US" b="0">
              <a:latin typeface="+mn-lt"/>
            </a:endParaRPr>
          </a:p>
          <a:p>
            <a:r>
              <a:rPr lang="en-US" b="0">
                <a:latin typeface="+mn-lt"/>
              </a:rPr>
              <a:t>The review of this letter</a:t>
            </a:r>
            <a:r>
              <a:rPr lang="en-AU" sz="1200">
                <a:latin typeface="+mn-lt"/>
              </a:rPr>
              <a:t>–</a:t>
            </a:r>
            <a:r>
              <a:rPr lang="en-US" b="0">
                <a:latin typeface="+mn-lt"/>
              </a:rPr>
              <a:t>sound correspondence focuses on the taught sounds as well as the spelling </a:t>
            </a:r>
            <a:r>
              <a:rPr lang="en-US" b="0" err="1">
                <a:latin typeface="+mn-lt"/>
              </a:rPr>
              <a:t>generalisation</a:t>
            </a:r>
            <a:r>
              <a:rPr lang="en-US" b="0">
                <a:latin typeface="+mn-lt"/>
              </a:rPr>
              <a:t> for their use.</a:t>
            </a:r>
          </a:p>
          <a:p>
            <a:endParaRPr lang="en-US" b="0">
              <a:latin typeface="+mn-lt"/>
            </a:endParaRPr>
          </a:p>
          <a:p>
            <a:pPr marL="171450" indent="-171450">
              <a:buFont typeface="Arial" panose="020B0604020202020204" pitchFamily="34" charset="0"/>
              <a:buChar char="•"/>
            </a:pPr>
            <a:r>
              <a:rPr lang="en-US" b="0">
                <a:latin typeface="+mn-lt"/>
              </a:rPr>
              <a:t>Point to the </a:t>
            </a:r>
            <a:r>
              <a:rPr lang="en-US" b="1" err="1">
                <a:latin typeface="+mn-lt"/>
              </a:rPr>
              <a:t>ea</a:t>
            </a:r>
            <a:r>
              <a:rPr lang="en-US" b="0">
                <a:latin typeface="+mn-lt"/>
              </a:rPr>
              <a:t> digraph. As you point, students say the sounds that have been taught.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latin typeface="+mn-lt"/>
              </a:rPr>
              <a:t>Prompt students to say the mnemonic phrase, </a:t>
            </a:r>
            <a:r>
              <a:rPr lang="en-US" b="1" u="sng">
                <a:latin typeface="+mn-lt"/>
              </a:rPr>
              <a:t>Ea</a:t>
            </a:r>
            <a:r>
              <a:rPr lang="en-US" b="1">
                <a:latin typeface="+mn-lt"/>
              </a:rPr>
              <a:t>t br</a:t>
            </a:r>
            <a:r>
              <a:rPr lang="en-US" b="1" u="sng">
                <a:latin typeface="+mn-lt"/>
              </a:rPr>
              <a:t>ea</a:t>
            </a:r>
            <a:r>
              <a:rPr lang="en-US" b="1">
                <a:latin typeface="+mn-lt"/>
              </a:rPr>
              <a:t>d</a:t>
            </a:r>
            <a:r>
              <a:rPr lang="en-US" b="0">
                <a:latin typeface="+mn-lt"/>
              </a:rPr>
              <a:t>. </a:t>
            </a:r>
            <a:r>
              <a:rPr lang="en-US" b="1">
                <a:latin typeface="+mn-lt"/>
              </a:rPr>
              <a:t>It’s gr</a:t>
            </a:r>
            <a:r>
              <a:rPr lang="en-US" b="1" u="sng">
                <a:latin typeface="+mn-lt"/>
              </a:rPr>
              <a:t>ea</a:t>
            </a:r>
            <a:r>
              <a:rPr lang="en-US" b="1">
                <a:latin typeface="+mn-lt"/>
              </a:rPr>
              <a:t>t!</a:t>
            </a:r>
          </a:p>
          <a:p>
            <a:pPr marL="171450" indent="-171450">
              <a:buFont typeface="Arial" panose="020B0604020202020204" pitchFamily="34" charset="0"/>
              <a:buChar char="•"/>
            </a:pPr>
            <a:r>
              <a:rPr lang="en-US" b="0">
                <a:latin typeface="+mn-lt"/>
              </a:rPr>
              <a:t>Prompt students to review the </a:t>
            </a:r>
            <a:r>
              <a:rPr lang="en-US" b="0" err="1">
                <a:latin typeface="+mn-lt"/>
              </a:rPr>
              <a:t>generalisation</a:t>
            </a:r>
            <a:r>
              <a:rPr lang="en-US" b="0">
                <a:latin typeface="+mn-lt"/>
              </a:rPr>
              <a:t> for the sounds </a:t>
            </a:r>
            <a:r>
              <a:rPr lang="en-US" b="1" err="1">
                <a:latin typeface="+mn-lt"/>
              </a:rPr>
              <a:t>ea</a:t>
            </a:r>
            <a:r>
              <a:rPr lang="en-US" b="0">
                <a:latin typeface="+mn-lt"/>
              </a:rPr>
              <a:t> can say:</a:t>
            </a:r>
          </a:p>
          <a:p>
            <a:pPr marL="628650" lvl="1" indent="-171450">
              <a:buFont typeface="Courier New" panose="02070309020205020404" pitchFamily="49" charset="0"/>
              <a:buChar char="o"/>
            </a:pPr>
            <a:r>
              <a:rPr lang="en-US">
                <a:latin typeface="+mn-lt"/>
              </a:rPr>
              <a:t>most common sound: /</a:t>
            </a:r>
            <a:r>
              <a:rPr lang="en-US">
                <a:latin typeface="+mn-lt"/>
                <a:ea typeface="Calibri" panose="020F0502020204030204" pitchFamily="34" charset="0"/>
                <a:cs typeface="Calibri" panose="020F0502020204030204" pitchFamily="34" charset="0"/>
              </a:rPr>
              <a:t>ē/</a:t>
            </a:r>
            <a:r>
              <a:rPr lang="en-US">
                <a:latin typeface="+mn-lt"/>
              </a:rPr>
              <a:t> as in </a:t>
            </a:r>
            <a:r>
              <a:rPr lang="en-US" b="1">
                <a:latin typeface="+mn-lt"/>
              </a:rPr>
              <a:t>eat </a:t>
            </a:r>
          </a:p>
          <a:p>
            <a:pPr marL="628650" lvl="1" indent="-171450">
              <a:buFont typeface="Courier New" panose="02070309020205020404" pitchFamily="49" charset="0"/>
              <a:buChar char="o"/>
            </a:pPr>
            <a:r>
              <a:rPr lang="en-US">
                <a:latin typeface="+mn-lt"/>
              </a:rPr>
              <a:t>less common sound: /e/ as in </a:t>
            </a:r>
            <a:r>
              <a:rPr lang="en-US" b="1">
                <a:latin typeface="+mn-lt"/>
              </a:rPr>
              <a:t>bread </a:t>
            </a:r>
          </a:p>
          <a:p>
            <a:pPr marL="628650" lvl="1" indent="-171450">
              <a:buFont typeface="Courier New" panose="02070309020205020404" pitchFamily="49" charset="0"/>
              <a:buChar char="o"/>
            </a:pPr>
            <a:r>
              <a:rPr lang="en-US">
                <a:latin typeface="+mn-lt"/>
              </a:rPr>
              <a:t>in a few words: /ā/ as in </a:t>
            </a:r>
            <a:r>
              <a:rPr lang="en-US" b="1">
                <a:latin typeface="+mn-lt"/>
              </a:rPr>
              <a:t>great</a:t>
            </a:r>
            <a:r>
              <a:rPr lang="en-US">
                <a:latin typeface="+mn-lt"/>
              </a:rPr>
              <a:t>. </a:t>
            </a:r>
            <a:endParaRPr lang="en-US" b="0">
              <a:latin typeface="+mn-lt"/>
            </a:endParaRPr>
          </a:p>
          <a:p>
            <a:pPr marL="171450" indent="-171450">
              <a:buFont typeface="Courier New" panose="02070309020205020404" pitchFamily="49" charset="0"/>
              <a:buChar char="o"/>
            </a:pPr>
            <a:endParaRPr lang="en-US" b="1">
              <a:latin typeface="+mn-lt"/>
            </a:endParaRPr>
          </a:p>
          <a:p>
            <a:r>
              <a:rPr lang="en-US" b="1">
                <a:latin typeface="+mn-lt"/>
              </a:rPr>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a:latin typeface="+mn-lt"/>
              </a:rPr>
              <a:t>If any students do not know a sound or say the wrong sound, provide corrective feedback and modelling. </a:t>
            </a:r>
            <a:r>
              <a:rPr lang="en-US">
                <a:latin typeface="+mn-lt"/>
              </a:rPr>
              <a:t>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b="0">
                <a:latin typeface="+mn-lt"/>
              </a:rPr>
              <a:t>Note: Y</a:t>
            </a:r>
            <a:r>
              <a:rPr lang="en-AU">
                <a:latin typeface="+mn-lt"/>
              </a:rPr>
              <a:t>ou may like to print a copy of this slide to display and reference in the classroom.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3</a:t>
            </a:fld>
            <a:endParaRPr lang="en-AU"/>
          </a:p>
        </p:txBody>
      </p:sp>
    </p:spTree>
    <p:extLst>
      <p:ext uri="{BB962C8B-B14F-4D97-AF65-F5344CB8AC3E}">
        <p14:creationId xmlns:p14="http://schemas.microsoft.com/office/powerpoint/2010/main" val="114048388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Provide as much support for students as needed.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Prompt students to re-read the first word.</a:t>
            </a:r>
            <a:endParaRPr lang="en-AU">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atin typeface="+mn-lt"/>
              </a:rPr>
              <a:t>Students participate in saying each letter–sound correspondence then blending these sounds to read the new word.</a:t>
            </a:r>
          </a:p>
          <a:p>
            <a:pPr marL="171450" indent="-171450">
              <a:buFont typeface="Arial" panose="020B0604020202020204" pitchFamily="34" charset="0"/>
              <a:buChar char="•"/>
            </a:pPr>
            <a:r>
              <a:rPr lang="en-AU">
                <a:latin typeface="+mn-lt"/>
              </a:rPr>
              <a:t>Have students t</a:t>
            </a:r>
            <a:r>
              <a:rPr lang="en-US" b="0" err="1">
                <a:latin typeface="+mn-lt"/>
              </a:rPr>
              <a:t>ry</a:t>
            </a:r>
            <a:r>
              <a:rPr lang="en-US" b="0">
                <a:latin typeface="+mn-lt"/>
              </a:rPr>
              <a:t> </a:t>
            </a:r>
            <a:r>
              <a:rPr lang="en-US" b="0">
                <a:latin typeface="+mn-lt"/>
                <a:cs typeface="Arial" panose="020B0604020202020204" pitchFamily="34" charset="0"/>
              </a:rPr>
              <a:t>the most common sound first: /</a:t>
            </a:r>
            <a:r>
              <a:rPr lang="en-US" b="0" err="1">
                <a:latin typeface="+mn-lt"/>
                <a:cs typeface="Arial" panose="020B0604020202020204" pitchFamily="34" charset="0"/>
              </a:rPr>
              <a:t>oo</a:t>
            </a:r>
            <a:r>
              <a:rPr lang="en-US" b="0">
                <a:latin typeface="+mn-lt"/>
                <a:cs typeface="Arial" panose="020B0604020202020204" pitchFamily="34" charset="0"/>
              </a:rPr>
              <a:t>/.</a:t>
            </a:r>
            <a:endParaRPr lang="en-US" b="1">
              <a:latin typeface="+mn-lt"/>
              <a:cs typeface="Arial" panose="020B060402020202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If /</a:t>
            </a:r>
            <a:r>
              <a:rPr lang="en-US" err="1">
                <a:latin typeface="+mn-lt"/>
              </a:rPr>
              <a:t>oo</a:t>
            </a:r>
            <a:r>
              <a:rPr lang="en-US">
                <a:latin typeface="+mn-lt"/>
              </a:rPr>
              <a:t>/ doesn’t sound right, then have students try /</a:t>
            </a:r>
            <a:r>
              <a:rPr lang="en-AU" sz="1200" kern="1200" err="1">
                <a:effectLst/>
                <a:latin typeface="+mn-lt"/>
                <a:ea typeface="Calibri" panose="020F0502020204030204" pitchFamily="34" charset="0"/>
                <a:cs typeface="Calibri" panose="020F0502020204030204" pitchFamily="34" charset="0"/>
              </a:rPr>
              <a:t>ŏŏ</a:t>
            </a:r>
            <a:r>
              <a:rPr lang="en-US">
                <a:latin typeface="+mn-lt"/>
              </a:rPr>
              <a:t>/.</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atin typeface="+mn-lt"/>
              </a:rPr>
              <a:t>After students try each sound, ask them whether the word sounds right or sounds like a word they know.</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30</a:t>
            </a:fld>
            <a:endParaRPr lang="en-AU"/>
          </a:p>
        </p:txBody>
      </p:sp>
    </p:spTree>
    <p:extLst>
      <p:ext uri="{BB962C8B-B14F-4D97-AF65-F5344CB8AC3E}">
        <p14:creationId xmlns:p14="http://schemas.microsoft.com/office/powerpoint/2010/main" val="336763920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Provide as much support for students as needed.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Prompt students to re-read the first two words.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atin typeface="+mn-lt"/>
              </a:rPr>
              <a:t>Explain to students that: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a:latin typeface="+mn-lt"/>
              </a:rPr>
              <a:t>zoo</a:t>
            </a:r>
            <a:r>
              <a:rPr lang="en-US">
                <a:latin typeface="+mn-lt"/>
              </a:rPr>
              <a:t> ends in the </a:t>
            </a:r>
            <a:r>
              <a:rPr lang="en-US" b="1" err="1">
                <a:latin typeface="+mn-lt"/>
              </a:rPr>
              <a:t>oo</a:t>
            </a:r>
            <a:r>
              <a:rPr lang="en-US" b="1">
                <a:latin typeface="+mn-lt"/>
              </a:rPr>
              <a:t> </a:t>
            </a:r>
            <a:r>
              <a:rPr lang="en-US" b="0">
                <a:latin typeface="+mn-lt"/>
              </a:rPr>
              <a:t>digraph</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a:latin typeface="+mn-lt"/>
              </a:rPr>
              <a:t>when words end </a:t>
            </a:r>
            <a:r>
              <a:rPr lang="en-AU" sz="1200">
                <a:latin typeface="+mn-lt"/>
              </a:rPr>
              <a:t>with an </a:t>
            </a:r>
            <a:r>
              <a:rPr lang="en-AU" sz="1200" b="1" err="1">
                <a:latin typeface="+mn-lt"/>
              </a:rPr>
              <a:t>oo</a:t>
            </a:r>
            <a:r>
              <a:rPr lang="en-AU" sz="1200">
                <a:latin typeface="+mn-lt"/>
              </a:rPr>
              <a:t> digraph, </a:t>
            </a:r>
            <a:r>
              <a:rPr lang="en-AU">
                <a:latin typeface="+mn-lt"/>
              </a:rPr>
              <a:t>we use the most common sound /</a:t>
            </a:r>
            <a:r>
              <a:rPr lang="en-AU" err="1">
                <a:latin typeface="+mn-lt"/>
              </a:rPr>
              <a:t>oo</a:t>
            </a:r>
            <a:r>
              <a:rPr lang="en-AU">
                <a:latin typeface="+mn-lt"/>
              </a:rPr>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a:latin typeface="+mn-lt"/>
              </a:rPr>
              <a:t>more examples of these words include </a:t>
            </a:r>
            <a:r>
              <a:rPr lang="en-AU" b="1">
                <a:latin typeface="+mn-lt"/>
              </a:rPr>
              <a:t>moo</a:t>
            </a:r>
            <a:r>
              <a:rPr lang="en-AU" b="0">
                <a:latin typeface="+mn-lt"/>
              </a:rPr>
              <a:t>,</a:t>
            </a:r>
            <a:r>
              <a:rPr lang="en-AU" b="1">
                <a:latin typeface="+mn-lt"/>
              </a:rPr>
              <a:t> kazoo</a:t>
            </a:r>
            <a:r>
              <a:rPr lang="en-AU" b="0">
                <a:latin typeface="+mn-lt"/>
              </a:rPr>
              <a:t> and</a:t>
            </a:r>
            <a:r>
              <a:rPr lang="en-AU" b="1">
                <a:latin typeface="+mn-lt"/>
              </a:rPr>
              <a:t> shampoo</a:t>
            </a:r>
            <a:r>
              <a:rPr lang="en-AU" b="0">
                <a:latin typeface="+mn-lt"/>
              </a:rPr>
              <a:t>.</a:t>
            </a:r>
            <a:endParaRPr lang="en-US" b="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t>Students participate in saying each letter–sound correspondence then blending these sounds to read the new word.</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latin typeface="+mn-lt"/>
            </a:endParaRPr>
          </a:p>
          <a:p>
            <a:endParaRPr lang="en-AU"/>
          </a:p>
          <a:p>
            <a:endParaRPr lang="en-AU"/>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31</a:t>
            </a:fld>
            <a:endParaRPr lang="en-AU"/>
          </a:p>
        </p:txBody>
      </p:sp>
    </p:spTree>
    <p:extLst>
      <p:ext uri="{BB962C8B-B14F-4D97-AF65-F5344CB8AC3E}">
        <p14:creationId xmlns:p14="http://schemas.microsoft.com/office/powerpoint/2010/main" val="374887895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a:latin typeface="+mn-lt"/>
              </a:rPr>
              <a:t>I do</a:t>
            </a:r>
          </a:p>
          <a:p>
            <a:endParaRPr lang="en-US" sz="1200" kern="1200">
              <a:effectLst/>
              <a:latin typeface="+mn-lt"/>
              <a:ea typeface="Times New Roman" panose="02020603050405020304" pitchFamily="18" charset="0"/>
            </a:endParaRPr>
          </a:p>
          <a:p>
            <a:r>
              <a:rPr lang="en-US" sz="1200" kern="1200">
                <a:effectLst/>
                <a:latin typeface="+mn-lt"/>
                <a:ea typeface="Times New Roman" panose="02020603050405020304" pitchFamily="18" charset="0"/>
              </a:rPr>
              <a:t>Explain to students that in this lesson they will learn a pair of irregular words where each word follows the same spelling and sound pattern. </a:t>
            </a:r>
          </a:p>
          <a:p>
            <a:endParaRPr lang="en-US" sz="1200" kern="1200">
              <a:effectLst/>
              <a:latin typeface="+mn-lt"/>
              <a:ea typeface="Times New Roman" panose="02020603050405020304" pitchFamily="18" charset="0"/>
            </a:endParaRPr>
          </a:p>
          <a:p>
            <a:r>
              <a:rPr lang="en-US" sz="1200" kern="1200">
                <a:effectLst/>
                <a:latin typeface="+mn-lt"/>
                <a:ea typeface="Times New Roman" panose="02020603050405020304" pitchFamily="18" charset="0"/>
              </a:rPr>
              <a:t>Demonstrate the following steps to draw students’ attention to the internal structure of the irregular words, including letter–sound correspondences that have not yet been taught.</a:t>
            </a:r>
          </a:p>
          <a:p>
            <a:endParaRPr lang="en-AU" sz="1200">
              <a:effectLst/>
              <a:latin typeface="+mn-lt"/>
              <a:ea typeface="Times New Roman" panose="02020603050405020304" pitchFamily="18" charset="0"/>
            </a:endParaRPr>
          </a:p>
          <a:p>
            <a:pPr marL="172800" lvl="0" indent="-172800">
              <a:lnSpc>
                <a:spcPct val="106000"/>
              </a:lnSpc>
              <a:spcAft>
                <a:spcPts val="800"/>
              </a:spcAft>
              <a:buFont typeface="+mj-lt"/>
              <a:buAutoNum type="arabicPeriod"/>
            </a:pPr>
            <a:r>
              <a:rPr lang="en-AU" sz="1200">
                <a:effectLst/>
                <a:latin typeface="+mn-lt"/>
                <a:ea typeface="Times New Roman" panose="02020603050405020304" pitchFamily="18" charset="0"/>
                <a:cs typeface="Calibri" panose="020F0502020204030204" pitchFamily="34" charset="0"/>
              </a:rPr>
              <a:t>Tell students the words you are going to spell. </a:t>
            </a:r>
            <a:endParaRPr lang="en-AU" sz="1200">
              <a:effectLst/>
              <a:latin typeface="+mn-lt"/>
              <a:ea typeface="Calibri" panose="020F0502020204030204" pitchFamily="34" charset="0"/>
              <a:cs typeface="Times New Roman" panose="02020603050405020304" pitchFamily="18" charset="0"/>
            </a:endParaRPr>
          </a:p>
          <a:p>
            <a:pPr marL="172720" indent="-172720">
              <a:buFont typeface="+mj-lt"/>
              <a:buAutoNum type="arabicPeriod"/>
            </a:pPr>
            <a:r>
              <a:rPr lang="en-US" sz="1200" kern="1200">
                <a:effectLst/>
                <a:latin typeface="+mn-lt"/>
                <a:ea typeface="Times New Roman" panose="02020603050405020304" pitchFamily="18" charset="0"/>
              </a:rPr>
              <a:t>Use each word in a sentence or sentences for context, for example</a:t>
            </a:r>
            <a:r>
              <a:rPr lang="en-US" sz="1200" i="0" kern="1200">
                <a:effectLst/>
                <a:latin typeface="+mn-lt"/>
                <a:ea typeface="Times New Roman" panose="02020603050405020304" pitchFamily="18" charset="0"/>
              </a:rPr>
              <a:t>: </a:t>
            </a:r>
            <a:r>
              <a:rPr lang="en-US" sz="1200" b="1" i="0" kern="1200">
                <a:effectLst/>
                <a:latin typeface="+mn-lt"/>
                <a:ea typeface="Times New Roman" panose="02020603050405020304" pitchFamily="18" charset="0"/>
              </a:rPr>
              <a:t>I do not have any cats. I have many books.</a:t>
            </a:r>
            <a:endParaRPr lang="en-US" sz="1200" b="1" i="0" kern="1200">
              <a:effectLst/>
              <a:latin typeface="+mn-lt"/>
              <a:ea typeface="Times New Roman" panose="02020603050405020304" pitchFamily="18" charset="0"/>
              <a:cs typeface="Calibri"/>
            </a:endParaRPr>
          </a:p>
          <a:p>
            <a:pPr marL="172800" lvl="0" indent="-172800">
              <a:buFont typeface="+mj-lt"/>
              <a:buAutoNum type="arabicPeriod"/>
            </a:pPr>
            <a:r>
              <a:rPr lang="en-US" sz="1200" b="0" i="0" kern="1200">
                <a:effectLst/>
                <a:latin typeface="+mn-lt"/>
                <a:ea typeface="Times New Roman" panose="02020603050405020304" pitchFamily="18" charset="0"/>
              </a:rPr>
              <a:t>Explain that both words use the spelling </a:t>
            </a:r>
            <a:r>
              <a:rPr lang="en-US" sz="1200" b="1" i="0" kern="1200">
                <a:effectLst/>
                <a:latin typeface="+mn-lt"/>
                <a:ea typeface="Times New Roman" panose="02020603050405020304" pitchFamily="18" charset="0"/>
              </a:rPr>
              <a:t>a-n </a:t>
            </a:r>
            <a:r>
              <a:rPr lang="en-US" sz="1200" b="0" i="0" kern="1200">
                <a:effectLst/>
                <a:latin typeface="+mn-lt"/>
                <a:ea typeface="Times New Roman" panose="02020603050405020304" pitchFamily="18" charset="0"/>
              </a:rPr>
              <a:t>at the beginning or in the middle, with the letter </a:t>
            </a:r>
            <a:r>
              <a:rPr lang="en-US" sz="1200" b="1" i="0" kern="1200">
                <a:effectLst/>
                <a:latin typeface="+mn-lt"/>
                <a:ea typeface="Times New Roman" panose="02020603050405020304" pitchFamily="18" charset="0"/>
              </a:rPr>
              <a:t>a </a:t>
            </a:r>
            <a:r>
              <a:rPr lang="en-US" sz="1200" b="0" i="0" kern="1200">
                <a:effectLst/>
                <a:latin typeface="+mn-lt"/>
                <a:ea typeface="Times New Roman" panose="02020603050405020304" pitchFamily="18" charset="0"/>
              </a:rPr>
              <a:t>is making a short /e/ sound. Both words end with </a:t>
            </a:r>
            <a:r>
              <a:rPr lang="en-US" i="0"/>
              <a:t>the letter </a:t>
            </a:r>
            <a:r>
              <a:rPr lang="en-US" b="1" i="0"/>
              <a:t>y</a:t>
            </a:r>
            <a:r>
              <a:rPr lang="en-US" i="0"/>
              <a:t> saying </a:t>
            </a:r>
            <a:r>
              <a:rPr lang="en-US" b="0" i="0"/>
              <a:t>/</a:t>
            </a:r>
            <a:r>
              <a:rPr lang="en-US" b="0" i="0">
                <a:latin typeface="Calibri" panose="020F0502020204030204" pitchFamily="34" charset="0"/>
                <a:ea typeface="Calibri" panose="020F0502020204030204" pitchFamily="34" charset="0"/>
                <a:cs typeface="Calibri" panose="020F0502020204030204" pitchFamily="34" charset="0"/>
              </a:rPr>
              <a:t>ē/ at the end of a word.</a:t>
            </a:r>
            <a:endParaRPr lang="en-US" sz="1200" b="1" i="0" kern="1200">
              <a:effectLst/>
              <a:latin typeface="+mn-lt"/>
              <a:ea typeface="Times New Roman" panose="02020603050405020304" pitchFamily="18" charset="0"/>
            </a:endParaRPr>
          </a:p>
          <a:p>
            <a:pPr marL="172800" lvl="0" indent="-172800">
              <a:buFont typeface="+mj-lt"/>
              <a:buAutoNum type="arabicPeriod"/>
            </a:pPr>
            <a:r>
              <a:rPr lang="en-AU" sz="1200" b="0">
                <a:effectLst/>
                <a:latin typeface="+mn-lt"/>
                <a:ea typeface="Times New Roman" panose="02020603050405020304" pitchFamily="18" charset="0"/>
                <a:cs typeface="Calibri" panose="020F0502020204030204" pitchFamily="34" charset="0"/>
              </a:rPr>
              <a:t>Say the sounds in each word (</a:t>
            </a:r>
            <a:r>
              <a:rPr lang="en-AU" sz="1200" b="1">
                <a:effectLst/>
                <a:latin typeface="+mn-lt"/>
                <a:ea typeface="Times New Roman" panose="02020603050405020304" pitchFamily="18" charset="0"/>
                <a:cs typeface="Calibri" panose="020F0502020204030204" pitchFamily="34" charset="0"/>
              </a:rPr>
              <a:t>a/n/y </a:t>
            </a:r>
            <a:r>
              <a:rPr lang="en-AU" sz="1200" b="0">
                <a:effectLst/>
                <a:latin typeface="+mn-lt"/>
                <a:ea typeface="Times New Roman" panose="02020603050405020304" pitchFamily="18" charset="0"/>
                <a:cs typeface="Calibri" panose="020F0502020204030204" pitchFamily="34" charset="0"/>
              </a:rPr>
              <a:t>and </a:t>
            </a:r>
            <a:r>
              <a:rPr lang="en-AU" sz="1200" b="1">
                <a:effectLst/>
                <a:latin typeface="+mn-lt"/>
                <a:ea typeface="Times New Roman" panose="02020603050405020304" pitchFamily="18" charset="0"/>
                <a:cs typeface="Calibri" panose="020F0502020204030204" pitchFamily="34" charset="0"/>
              </a:rPr>
              <a:t>m/a/n/y</a:t>
            </a:r>
            <a:r>
              <a:rPr lang="en-AU" sz="1200" b="0">
                <a:effectLst/>
                <a:latin typeface="+mn-lt"/>
                <a:ea typeface="Times New Roman" panose="02020603050405020304" pitchFamily="18" charset="0"/>
                <a:cs typeface="Calibri" panose="020F0502020204030204" pitchFamily="34" charset="0"/>
              </a:rPr>
              <a:t>) as you draw </a:t>
            </a:r>
            <a:r>
              <a:rPr lang="en-AU" sz="1200">
                <a:effectLst/>
                <a:latin typeface="+mn-lt"/>
                <a:ea typeface="Times New Roman" panose="02020603050405020304" pitchFamily="18" charset="0"/>
                <a:cs typeface="Calibri" panose="020F0502020204030204" pitchFamily="34" charset="0"/>
              </a:rPr>
              <a:t>short horizontal lines </a:t>
            </a:r>
            <a:r>
              <a:rPr lang="en-AU" sz="1200" b="0">
                <a:effectLst/>
                <a:latin typeface="+mn-lt"/>
                <a:ea typeface="Times New Roman" panose="02020603050405020304" pitchFamily="18" charset="0"/>
                <a:cs typeface="Calibri" panose="020F0502020204030204" pitchFamily="34" charset="0"/>
              </a:rPr>
              <a:t>for each word on the class whiteboard.</a:t>
            </a:r>
            <a:endParaRPr lang="en-AU" sz="1200" b="1">
              <a:effectLst/>
              <a:latin typeface="+mn-lt"/>
              <a:ea typeface="Times New Roman" panose="02020603050405020304" pitchFamily="18" charset="0"/>
              <a:cs typeface="Calibri" panose="020F0502020204030204" pitchFamily="34" charset="0"/>
            </a:endParaRPr>
          </a:p>
          <a:p>
            <a:pPr marL="172800" marR="0" lvl="0" indent="-172800" algn="l" defTabSz="914400" rtl="0" eaLnBrk="1" fontAlgn="auto" latinLnBrk="0" hangingPunct="1">
              <a:lnSpc>
                <a:spcPct val="106000"/>
              </a:lnSpc>
              <a:spcBef>
                <a:spcPts val="0"/>
              </a:spcBef>
              <a:spcAft>
                <a:spcPts val="0"/>
              </a:spcAft>
              <a:buClrTx/>
              <a:buSzTx/>
              <a:buFont typeface="+mj-lt"/>
              <a:buAutoNum type="arabicPeriod"/>
              <a:tabLst/>
              <a:defRPr/>
            </a:pPr>
            <a:r>
              <a:rPr lang="en-AU" sz="1200" b="0">
                <a:effectLst/>
                <a:latin typeface="+mn-lt"/>
                <a:ea typeface="Calibri" panose="020F0502020204030204" pitchFamily="34" charset="0"/>
                <a:cs typeface="Calibri" panose="020F0502020204030204" pitchFamily="34" charset="0"/>
              </a:rPr>
              <a:t>Write the corresponding letter/s for each word on the sound lines: </a:t>
            </a:r>
            <a:r>
              <a:rPr lang="en-AU" sz="1200" b="1">
                <a:effectLst/>
                <a:latin typeface="+mn-lt"/>
                <a:ea typeface="Times New Roman" panose="02020603050405020304" pitchFamily="18" charset="0"/>
                <a:cs typeface="Calibri" panose="020F0502020204030204" pitchFamily="34" charset="0"/>
              </a:rPr>
              <a:t>a/n/y </a:t>
            </a:r>
            <a:r>
              <a:rPr lang="en-AU" sz="1200" b="0">
                <a:effectLst/>
                <a:latin typeface="+mn-lt"/>
                <a:ea typeface="Times New Roman" panose="02020603050405020304" pitchFamily="18" charset="0"/>
                <a:cs typeface="Calibri" panose="020F0502020204030204" pitchFamily="34" charset="0"/>
              </a:rPr>
              <a:t>and </a:t>
            </a:r>
            <a:r>
              <a:rPr lang="en-AU" sz="1200" b="1">
                <a:effectLst/>
                <a:latin typeface="+mn-lt"/>
                <a:ea typeface="Times New Roman" panose="02020603050405020304" pitchFamily="18" charset="0"/>
                <a:cs typeface="Calibri" panose="020F0502020204030204" pitchFamily="34" charset="0"/>
              </a:rPr>
              <a:t>m/a/n/y</a:t>
            </a:r>
            <a:r>
              <a:rPr lang="en-AU" sz="1200">
                <a:effectLst/>
                <a:latin typeface="+mn-lt"/>
                <a:ea typeface="Times New Roman" panose="02020603050405020304" pitchFamily="18" charset="0"/>
                <a:cs typeface="Calibri" panose="020F0502020204030204" pitchFamily="34" charset="0"/>
              </a:rPr>
              <a:t>.</a:t>
            </a:r>
            <a:endParaRPr lang="en-AU" sz="1200" b="1">
              <a:effectLst/>
              <a:latin typeface="+mn-lt"/>
              <a:ea typeface="Times New Roman" panose="02020603050405020304" pitchFamily="18" charset="0"/>
              <a:cs typeface="Calibri" panose="020F0502020204030204" pitchFamily="34" charset="0"/>
            </a:endParaRPr>
          </a:p>
          <a:p>
            <a:pPr marL="172800" marR="0" lvl="0" indent="-172800" algn="l" defTabSz="914400" rtl="0" eaLnBrk="1" fontAlgn="auto" latinLnBrk="0" hangingPunct="1">
              <a:lnSpc>
                <a:spcPct val="106000"/>
              </a:lnSpc>
              <a:spcBef>
                <a:spcPts val="0"/>
              </a:spcBef>
              <a:spcAft>
                <a:spcPts val="0"/>
              </a:spcAft>
              <a:buClrTx/>
              <a:buSzTx/>
              <a:buFont typeface="+mj-lt"/>
              <a:buAutoNum type="arabicPeriod"/>
              <a:tabLst/>
              <a:defRPr/>
            </a:pPr>
            <a:r>
              <a:rPr lang="en-AU" sz="1200">
                <a:effectLst/>
                <a:latin typeface="+mn-lt"/>
                <a:ea typeface="Times New Roman" panose="02020603050405020304" pitchFamily="18" charset="0"/>
                <a:cs typeface="Calibri" panose="020F0502020204030204" pitchFamily="34" charset="0"/>
              </a:rPr>
              <a:t>Circle the irregular part of each word, in this case the </a:t>
            </a:r>
            <a:r>
              <a:rPr lang="en-AU" sz="1200" b="1">
                <a:effectLst/>
                <a:latin typeface="+mn-lt"/>
                <a:ea typeface="Times New Roman" panose="02020603050405020304" pitchFamily="18" charset="0"/>
                <a:cs typeface="Calibri" panose="020F0502020204030204" pitchFamily="34" charset="0"/>
              </a:rPr>
              <a:t>a</a:t>
            </a:r>
            <a:r>
              <a:rPr lang="en-AU" sz="1200">
                <a:effectLst/>
                <a:latin typeface="+mn-lt"/>
                <a:ea typeface="Times New Roman" panose="02020603050405020304" pitchFamily="18" charset="0"/>
                <a:cs typeface="Calibri" panose="020F0502020204030204" pitchFamily="34" charset="0"/>
              </a:rPr>
              <a:t> in both </a:t>
            </a:r>
            <a:r>
              <a:rPr lang="en-AU" sz="1200" b="1">
                <a:effectLst/>
                <a:latin typeface="+mn-lt"/>
                <a:ea typeface="Times New Roman" panose="02020603050405020304" pitchFamily="18" charset="0"/>
                <a:cs typeface="Calibri" panose="020F0502020204030204" pitchFamily="34" charset="0"/>
              </a:rPr>
              <a:t>any </a:t>
            </a:r>
            <a:r>
              <a:rPr lang="en-AU" sz="1200" b="0">
                <a:effectLst/>
                <a:latin typeface="+mn-lt"/>
                <a:ea typeface="Times New Roman" panose="02020603050405020304" pitchFamily="18" charset="0"/>
                <a:cs typeface="Calibri" panose="020F0502020204030204" pitchFamily="34" charset="0"/>
              </a:rPr>
              <a:t>and </a:t>
            </a:r>
            <a:r>
              <a:rPr lang="en-AU" sz="1200" b="1">
                <a:effectLst/>
                <a:latin typeface="+mn-lt"/>
                <a:ea typeface="Times New Roman" panose="02020603050405020304" pitchFamily="18" charset="0"/>
                <a:cs typeface="Calibri" panose="020F0502020204030204" pitchFamily="34" charset="0"/>
              </a:rPr>
              <a:t>many</a:t>
            </a:r>
            <a:r>
              <a:rPr lang="en-AU" sz="1200">
                <a:effectLst/>
                <a:latin typeface="+mn-lt"/>
                <a:ea typeface="Times New Roman" panose="02020603050405020304" pitchFamily="18" charset="0"/>
                <a:cs typeface="Calibri" panose="020F0502020204030204" pitchFamily="34" charset="0"/>
              </a:rPr>
              <a:t>.</a:t>
            </a:r>
            <a:endParaRPr lang="en-AU" sz="1200" b="0" kern="1200">
              <a:effectLst/>
              <a:latin typeface="+mn-lt"/>
              <a:ea typeface="Times New Roman" panose="02020603050405020304" pitchFamily="18" charset="0"/>
              <a:cs typeface="Times New Roman" panose="02020603050405020304" pitchFamily="18" charset="0"/>
            </a:endParaRPr>
          </a:p>
          <a:p>
            <a:pPr marL="172800" marR="0" lvl="0" indent="-172800" algn="l" defTabSz="914400" rtl="0" eaLnBrk="1" fontAlgn="auto" latinLnBrk="0" hangingPunct="1">
              <a:lnSpc>
                <a:spcPct val="106000"/>
              </a:lnSpc>
              <a:spcBef>
                <a:spcPts val="0"/>
              </a:spcBef>
              <a:spcAft>
                <a:spcPts val="0"/>
              </a:spcAft>
              <a:buClrTx/>
              <a:buSzTx/>
              <a:buFont typeface="+mj-lt"/>
              <a:buAutoNum type="arabicPeriod"/>
              <a:tabLst/>
              <a:defRPr/>
            </a:pPr>
            <a:r>
              <a:rPr lang="en-AU" sz="1200" kern="0">
                <a:effectLst/>
                <a:latin typeface="+mn-lt"/>
                <a:ea typeface="Times New Roman" panose="02020603050405020304" pitchFamily="18" charset="0"/>
              </a:rPr>
              <a:t>Spell the words orally: </a:t>
            </a:r>
            <a:r>
              <a:rPr lang="en-AU" sz="1200" b="1" i="1" kern="0">
                <a:effectLst/>
                <a:latin typeface="+mn-lt"/>
                <a:ea typeface="Times New Roman" panose="02020603050405020304" pitchFamily="18" charset="0"/>
              </a:rPr>
              <a:t>a-n-y</a:t>
            </a:r>
            <a:r>
              <a:rPr lang="en-AU" sz="1200" i="1" kern="0">
                <a:effectLst/>
                <a:latin typeface="+mn-lt"/>
                <a:ea typeface="Times New Roman" panose="02020603050405020304" pitchFamily="18" charset="0"/>
              </a:rPr>
              <a:t> spells </a:t>
            </a:r>
            <a:r>
              <a:rPr lang="en-AU" sz="1200" b="1" i="1" kern="0">
                <a:effectLst/>
                <a:latin typeface="+mn-lt"/>
                <a:ea typeface="Times New Roman" panose="02020603050405020304" pitchFamily="18" charset="0"/>
              </a:rPr>
              <a:t>any</a:t>
            </a:r>
            <a:r>
              <a:rPr lang="en-AU" sz="1200" b="0" i="1" kern="0">
                <a:effectLst/>
                <a:latin typeface="+mn-lt"/>
                <a:ea typeface="Times New Roman" panose="02020603050405020304" pitchFamily="18" charset="0"/>
              </a:rPr>
              <a:t> and </a:t>
            </a:r>
            <a:r>
              <a:rPr lang="en-AU" sz="1200" b="1" i="1" kern="0">
                <a:effectLst/>
                <a:latin typeface="+mn-lt"/>
                <a:ea typeface="Times New Roman" panose="02020603050405020304" pitchFamily="18" charset="0"/>
              </a:rPr>
              <a:t>m-a-n-y</a:t>
            </a:r>
            <a:r>
              <a:rPr lang="en-AU" sz="1200" i="1" kern="0">
                <a:effectLst/>
                <a:latin typeface="+mn-lt"/>
                <a:ea typeface="Times New Roman" panose="02020603050405020304" pitchFamily="18" charset="0"/>
              </a:rPr>
              <a:t> spells </a:t>
            </a:r>
            <a:r>
              <a:rPr lang="en-AU" sz="1200" b="1" i="1" kern="0">
                <a:effectLst/>
                <a:latin typeface="+mn-lt"/>
                <a:ea typeface="Times New Roman" panose="02020603050405020304" pitchFamily="18" charset="0"/>
              </a:rPr>
              <a:t>many</a:t>
            </a:r>
            <a:r>
              <a:rPr lang="en-AU" sz="1200" b="0" i="1" kern="0">
                <a:effectLst/>
                <a:latin typeface="+mn-lt"/>
                <a:ea typeface="Times New Roman" panose="02020603050405020304" pitchFamily="18" charset="0"/>
              </a:rPr>
              <a:t>.</a:t>
            </a:r>
            <a:endParaRPr lang="en-AU" sz="1200" i="1" kern="0">
              <a:effectLst/>
              <a:latin typeface="+mn-lt"/>
              <a:ea typeface="Times New Roman" panose="02020603050405020304" pitchFamily="18" charset="0"/>
            </a:endParaRPr>
          </a:p>
          <a:p>
            <a:pPr marL="172800" marR="0" lvl="0" indent="-172800" algn="l" defTabSz="914400" rtl="0" eaLnBrk="1" fontAlgn="auto" latinLnBrk="0" hangingPunct="1">
              <a:lnSpc>
                <a:spcPct val="106000"/>
              </a:lnSpc>
              <a:spcBef>
                <a:spcPts val="0"/>
              </a:spcBef>
              <a:spcAft>
                <a:spcPts val="0"/>
              </a:spcAft>
              <a:buClrTx/>
              <a:buSzTx/>
              <a:buFont typeface="+mj-lt"/>
              <a:buAutoNum type="arabicPeriod"/>
              <a:tabLst/>
              <a:defRPr/>
            </a:pPr>
            <a:r>
              <a:rPr lang="en-AU" sz="1200" kern="0">
                <a:effectLst/>
                <a:latin typeface="+mn-lt"/>
              </a:rPr>
              <a:t>Write each word another time while spelling aloud.</a:t>
            </a:r>
            <a:endParaRPr lang="en-AU">
              <a:latin typeface="+mn-lt"/>
            </a:endParaRP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32</a:t>
            </a:fld>
            <a:endParaRPr lang="en-AU"/>
          </a:p>
        </p:txBody>
      </p:sp>
    </p:spTree>
    <p:extLst>
      <p:ext uri="{BB962C8B-B14F-4D97-AF65-F5344CB8AC3E}">
        <p14:creationId xmlns:p14="http://schemas.microsoft.com/office/powerpoint/2010/main" val="317535864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6000"/>
              </a:lnSpc>
              <a:spcBef>
                <a:spcPts val="0"/>
              </a:spcBef>
              <a:spcAft>
                <a:spcPts val="800"/>
              </a:spcAft>
              <a:buClrTx/>
              <a:buSzTx/>
              <a:buFontTx/>
              <a:buNone/>
              <a:tabLst/>
              <a:defRPr/>
            </a:pPr>
            <a:r>
              <a:rPr lang="en-US" sz="1200" b="1">
                <a:latin typeface="+mn-lt"/>
              </a:rPr>
              <a:t>We do</a:t>
            </a:r>
          </a:p>
          <a:p>
            <a:pPr>
              <a:lnSpc>
                <a:spcPct val="106000"/>
              </a:lnSpc>
              <a:spcAft>
                <a:spcPts val="800"/>
              </a:spcAft>
            </a:pPr>
            <a:endParaRPr lang="en-AU" sz="1200">
              <a:effectLst/>
              <a:latin typeface="+mn-lt"/>
              <a:ea typeface="Calibri" panose="020F0502020204030204" pitchFamily="34" charset="0"/>
              <a:cs typeface="Calibri" panose="020F0502020204030204" pitchFamily="34" charset="0"/>
            </a:endParaRPr>
          </a:p>
          <a:p>
            <a:pPr>
              <a:lnSpc>
                <a:spcPct val="106000"/>
              </a:lnSpc>
              <a:spcAft>
                <a:spcPts val="800"/>
              </a:spcAft>
            </a:pPr>
            <a:r>
              <a:rPr lang="en-AU" sz="1200">
                <a:effectLst/>
                <a:latin typeface="+mn-lt"/>
                <a:ea typeface="Calibri" panose="020F0502020204030204" pitchFamily="34" charset="0"/>
                <a:cs typeface="Calibri" panose="020F0502020204030204" pitchFamily="34" charset="0"/>
              </a:rPr>
              <a:t>Prompt students to complete the process with you on their mini-whiteboard or on a piece of paper.</a:t>
            </a:r>
          </a:p>
          <a:p>
            <a:pPr>
              <a:lnSpc>
                <a:spcPct val="106000"/>
              </a:lnSpc>
              <a:spcAft>
                <a:spcPts val="800"/>
              </a:spcAft>
            </a:pPr>
            <a:endParaRPr lang="en-AU" sz="1200">
              <a:effectLst/>
              <a:latin typeface="+mn-lt"/>
              <a:ea typeface="Calibri" panose="020F0502020204030204" pitchFamily="34" charset="0"/>
              <a:cs typeface="Times New Roman" panose="02020603050405020304" pitchFamily="18" charset="0"/>
            </a:endParaRPr>
          </a:p>
          <a:p>
            <a:pPr marL="172800" lvl="0" indent="-172800">
              <a:lnSpc>
                <a:spcPct val="106000"/>
              </a:lnSpc>
              <a:buFont typeface="+mj-lt"/>
              <a:buAutoNum type="arabicPeriod"/>
            </a:pPr>
            <a:r>
              <a:rPr lang="en-AU" sz="1200">
                <a:effectLst/>
                <a:latin typeface="+mn-lt"/>
                <a:ea typeface="Times New Roman" panose="02020603050405020304" pitchFamily="18" charset="0"/>
                <a:cs typeface="Calibri" panose="020F0502020204030204" pitchFamily="34" charset="0"/>
              </a:rPr>
              <a:t>Tell students the words they are going to spell.</a:t>
            </a:r>
            <a:endParaRPr lang="en-AU" sz="1200">
              <a:effectLst/>
              <a:latin typeface="+mn-lt"/>
              <a:ea typeface="Calibri" panose="020F0502020204030204" pitchFamily="34" charset="0"/>
              <a:cs typeface="Times New Roman" panose="02020603050405020304" pitchFamily="18" charset="0"/>
            </a:endParaRPr>
          </a:p>
          <a:p>
            <a:pPr marL="172800" lvl="0" indent="-172800">
              <a:lnSpc>
                <a:spcPct val="106000"/>
              </a:lnSpc>
              <a:buFont typeface="+mj-lt"/>
              <a:buAutoNum type="arabicPeriod"/>
            </a:pPr>
            <a:r>
              <a:rPr lang="en-AU" sz="1200">
                <a:effectLst/>
                <a:latin typeface="+mn-lt"/>
                <a:ea typeface="Times New Roman" panose="02020603050405020304" pitchFamily="18" charset="0"/>
                <a:cs typeface="Calibri" panose="020F0502020204030204" pitchFamily="34" charset="0"/>
              </a:rPr>
              <a:t>Use the words in a sentence (students can participate in this).</a:t>
            </a:r>
            <a:endParaRPr lang="en-AU" sz="1200">
              <a:effectLst/>
              <a:latin typeface="+mn-lt"/>
              <a:ea typeface="Calibri" panose="020F0502020204030204" pitchFamily="34" charset="0"/>
              <a:cs typeface="Times New Roman" panose="02020603050405020304" pitchFamily="18" charset="0"/>
            </a:endParaRPr>
          </a:p>
          <a:p>
            <a:pPr marL="172800" marR="0" lvl="0" indent="-172800" algn="l" defTabSz="914400" rtl="0" eaLnBrk="1" fontAlgn="auto" latinLnBrk="0" hangingPunct="1">
              <a:lnSpc>
                <a:spcPct val="106000"/>
              </a:lnSpc>
              <a:spcBef>
                <a:spcPts val="0"/>
              </a:spcBef>
              <a:spcAft>
                <a:spcPts val="0"/>
              </a:spcAft>
              <a:buClrTx/>
              <a:buSzTx/>
              <a:buFont typeface="+mj-lt"/>
              <a:buAutoNum type="arabicPeriod"/>
              <a:tabLst/>
              <a:defRPr/>
            </a:pPr>
            <a:r>
              <a:rPr lang="en-AU" sz="1200">
                <a:effectLst/>
                <a:latin typeface="+mn-lt"/>
                <a:ea typeface="Times New Roman" panose="02020603050405020304" pitchFamily="18" charset="0"/>
                <a:cs typeface="Calibri" panose="020F0502020204030204" pitchFamily="34" charset="0"/>
              </a:rPr>
              <a:t>Say the three sounds in each word (</a:t>
            </a:r>
            <a:r>
              <a:rPr lang="en-AU" sz="1200" b="1">
                <a:effectLst/>
                <a:latin typeface="+mn-lt"/>
                <a:ea typeface="Times New Roman" panose="02020603050405020304" pitchFamily="18" charset="0"/>
                <a:cs typeface="Calibri" panose="020F0502020204030204" pitchFamily="34" charset="0"/>
              </a:rPr>
              <a:t>a/n/y </a:t>
            </a:r>
            <a:r>
              <a:rPr lang="en-AU" sz="1200" b="0">
                <a:effectLst/>
                <a:latin typeface="+mn-lt"/>
                <a:ea typeface="Times New Roman" panose="02020603050405020304" pitchFamily="18" charset="0"/>
                <a:cs typeface="Calibri" panose="020F0502020204030204" pitchFamily="34" charset="0"/>
              </a:rPr>
              <a:t>and </a:t>
            </a:r>
            <a:r>
              <a:rPr lang="en-AU" sz="1200" b="1">
                <a:effectLst/>
                <a:latin typeface="+mn-lt"/>
                <a:ea typeface="Times New Roman" panose="02020603050405020304" pitchFamily="18" charset="0"/>
                <a:cs typeface="Calibri" panose="020F0502020204030204" pitchFamily="34" charset="0"/>
              </a:rPr>
              <a:t>m/a/n/y</a:t>
            </a:r>
            <a:r>
              <a:rPr lang="en-AU" sz="1200" b="0">
                <a:effectLst/>
                <a:latin typeface="+mn-lt"/>
                <a:ea typeface="Times New Roman" panose="02020603050405020304" pitchFamily="18" charset="0"/>
                <a:cs typeface="Calibri" panose="020F0502020204030204" pitchFamily="34" charset="0"/>
              </a:rPr>
              <a:t>) as you draw three sound lines for each word.</a:t>
            </a:r>
            <a:endParaRPr lang="en-AU" sz="1200" b="0">
              <a:effectLst/>
              <a:latin typeface="+mn-lt"/>
              <a:ea typeface="Calibri" panose="020F0502020204030204" pitchFamily="34" charset="0"/>
              <a:cs typeface="Times New Roman" panose="02020603050405020304" pitchFamily="18" charset="0"/>
            </a:endParaRPr>
          </a:p>
          <a:p>
            <a:pPr marL="172800" lvl="0" indent="-172800">
              <a:lnSpc>
                <a:spcPct val="106000"/>
              </a:lnSpc>
              <a:buFont typeface="+mj-lt"/>
              <a:buAutoNum type="arabicPeriod"/>
            </a:pPr>
            <a:r>
              <a:rPr lang="en-AU" sz="1200">
                <a:effectLst/>
                <a:latin typeface="+mn-lt"/>
                <a:ea typeface="Times New Roman" panose="02020603050405020304" pitchFamily="18" charset="0"/>
                <a:cs typeface="Calibri" panose="020F0502020204030204" pitchFamily="34" charset="0"/>
              </a:rPr>
              <a:t>Write the letter/s on the sound lines for each word.</a:t>
            </a:r>
            <a:endParaRPr lang="en-AU" sz="1200">
              <a:effectLst/>
              <a:latin typeface="+mn-lt"/>
              <a:ea typeface="Calibri" panose="020F0502020204030204" pitchFamily="34" charset="0"/>
              <a:cs typeface="Times New Roman" panose="02020603050405020304" pitchFamily="18" charset="0"/>
            </a:endParaRPr>
          </a:p>
          <a:p>
            <a:pPr marL="172800" marR="0" lvl="0" indent="-172800" algn="l" defTabSz="914400" rtl="0" eaLnBrk="1" fontAlgn="auto" latinLnBrk="0" hangingPunct="1">
              <a:lnSpc>
                <a:spcPct val="106000"/>
              </a:lnSpc>
              <a:spcBef>
                <a:spcPts val="0"/>
              </a:spcBef>
              <a:spcAft>
                <a:spcPts val="0"/>
              </a:spcAft>
              <a:buClrTx/>
              <a:buSzTx/>
              <a:buFont typeface="+mj-lt"/>
              <a:buAutoNum type="arabicPeriod"/>
              <a:tabLst/>
              <a:defRPr/>
            </a:pPr>
            <a:r>
              <a:rPr lang="en-AU" sz="1200">
                <a:effectLst/>
                <a:latin typeface="+mn-lt"/>
                <a:ea typeface="Times New Roman" panose="02020603050405020304" pitchFamily="18" charset="0"/>
                <a:cs typeface="Calibri" panose="020F0502020204030204" pitchFamily="34" charset="0"/>
              </a:rPr>
              <a:t>Circle the irregular part of each word, </a:t>
            </a:r>
            <a:r>
              <a:rPr lang="en-AU" sz="1200" b="1">
                <a:effectLst/>
                <a:latin typeface="+mn-lt"/>
                <a:ea typeface="Times New Roman" panose="02020603050405020304" pitchFamily="18" charset="0"/>
                <a:cs typeface="Calibri" panose="020F0502020204030204" pitchFamily="34" charset="0"/>
              </a:rPr>
              <a:t>a</a:t>
            </a:r>
            <a:r>
              <a:rPr lang="en-AU" sz="1200" b="0">
                <a:effectLst/>
                <a:latin typeface="+mn-lt"/>
                <a:ea typeface="Times New Roman" panose="02020603050405020304" pitchFamily="18" charset="0"/>
                <a:cs typeface="Calibri" panose="020F0502020204030204" pitchFamily="34" charset="0"/>
              </a:rPr>
              <a:t>.</a:t>
            </a:r>
            <a:endParaRPr lang="en-AU" sz="1200" b="0">
              <a:effectLst/>
              <a:latin typeface="+mn-lt"/>
              <a:ea typeface="Calibri" panose="020F0502020204030204" pitchFamily="34" charset="0"/>
              <a:cs typeface="Times New Roman" panose="02020603050405020304" pitchFamily="18" charset="0"/>
            </a:endParaRPr>
          </a:p>
          <a:p>
            <a:pPr marL="172800" marR="0" lvl="0" indent="-172800" algn="l" defTabSz="914400" rtl="0" eaLnBrk="1" fontAlgn="auto" latinLnBrk="0" hangingPunct="1">
              <a:lnSpc>
                <a:spcPct val="106000"/>
              </a:lnSpc>
              <a:spcBef>
                <a:spcPts val="0"/>
              </a:spcBef>
              <a:spcAft>
                <a:spcPts val="800"/>
              </a:spcAft>
              <a:buClrTx/>
              <a:buSzTx/>
              <a:buFont typeface="+mj-lt"/>
              <a:buAutoNum type="arabicPeriod"/>
              <a:tabLst/>
              <a:defRPr/>
            </a:pPr>
            <a:r>
              <a:rPr lang="en-AU" sz="1200" kern="0">
                <a:effectLst/>
                <a:latin typeface="+mn-lt"/>
                <a:ea typeface="Times New Roman" panose="02020603050405020304" pitchFamily="18" charset="0"/>
              </a:rPr>
              <a:t>Spell the words orally: </a:t>
            </a:r>
            <a:r>
              <a:rPr lang="en-AU" sz="1200" b="1" i="1" kern="0">
                <a:effectLst/>
                <a:latin typeface="+mn-lt"/>
                <a:ea typeface="Times New Roman" panose="02020603050405020304" pitchFamily="18" charset="0"/>
              </a:rPr>
              <a:t>a-n-y</a:t>
            </a:r>
            <a:r>
              <a:rPr lang="en-AU" sz="1200" i="1" kern="0">
                <a:effectLst/>
                <a:latin typeface="+mn-lt"/>
                <a:ea typeface="Times New Roman" panose="02020603050405020304" pitchFamily="18" charset="0"/>
              </a:rPr>
              <a:t> spells </a:t>
            </a:r>
            <a:r>
              <a:rPr lang="en-AU" sz="1200" b="1" i="1" kern="0">
                <a:effectLst/>
                <a:latin typeface="+mn-lt"/>
                <a:ea typeface="Times New Roman" panose="02020603050405020304" pitchFamily="18" charset="0"/>
              </a:rPr>
              <a:t>any</a:t>
            </a:r>
            <a:r>
              <a:rPr lang="en-AU" sz="1200" b="0" i="1" kern="0">
                <a:effectLst/>
                <a:latin typeface="+mn-lt"/>
                <a:ea typeface="Times New Roman" panose="02020603050405020304" pitchFamily="18" charset="0"/>
              </a:rPr>
              <a:t> and </a:t>
            </a:r>
            <a:r>
              <a:rPr lang="en-AU" sz="1200" b="1" i="1" kern="0">
                <a:effectLst/>
                <a:latin typeface="+mn-lt"/>
                <a:ea typeface="Times New Roman" panose="02020603050405020304" pitchFamily="18" charset="0"/>
              </a:rPr>
              <a:t>m-a-n-y</a:t>
            </a:r>
            <a:r>
              <a:rPr lang="en-AU" sz="1200" i="1" kern="0">
                <a:effectLst/>
                <a:latin typeface="+mn-lt"/>
                <a:ea typeface="Times New Roman" panose="02020603050405020304" pitchFamily="18" charset="0"/>
              </a:rPr>
              <a:t> spells </a:t>
            </a:r>
            <a:r>
              <a:rPr lang="en-AU" sz="1200" b="1" i="1" kern="0">
                <a:effectLst/>
                <a:latin typeface="+mn-lt"/>
                <a:ea typeface="Times New Roman" panose="02020603050405020304" pitchFamily="18" charset="0"/>
              </a:rPr>
              <a:t>many</a:t>
            </a:r>
            <a:r>
              <a:rPr lang="en-AU" sz="1200" b="0" i="1" kern="0">
                <a:effectLst/>
                <a:latin typeface="+mn-lt"/>
                <a:ea typeface="Times New Roman" panose="02020603050405020304" pitchFamily="18" charset="0"/>
              </a:rPr>
              <a:t>.</a:t>
            </a:r>
          </a:p>
          <a:p>
            <a:pPr marL="172800" marR="0" lvl="0" indent="-172800" algn="l" defTabSz="914400" rtl="0" eaLnBrk="1" fontAlgn="auto" latinLnBrk="0" hangingPunct="1">
              <a:lnSpc>
                <a:spcPct val="106000"/>
              </a:lnSpc>
              <a:spcBef>
                <a:spcPts val="0"/>
              </a:spcBef>
              <a:spcAft>
                <a:spcPts val="800"/>
              </a:spcAft>
              <a:buClrTx/>
              <a:buSzTx/>
              <a:buFont typeface="+mj-lt"/>
              <a:buAutoNum type="arabicPeriod"/>
              <a:tabLst/>
              <a:defRPr/>
            </a:pPr>
            <a:r>
              <a:rPr lang="en-AU" sz="1200" kern="1200">
                <a:solidFill>
                  <a:schemeClr val="tx1"/>
                </a:solidFill>
                <a:effectLst/>
                <a:latin typeface="+mn-lt"/>
                <a:cs typeface="Calibri" panose="020F0502020204030204" pitchFamily="34" charset="0"/>
              </a:rPr>
              <a:t>Write each word another time while spelling aloud.</a:t>
            </a:r>
          </a:p>
        </p:txBody>
      </p:sp>
      <p:sp>
        <p:nvSpPr>
          <p:cNvPr id="4" name="Slide Number Placeholder 3"/>
          <p:cNvSpPr>
            <a:spLocks noGrp="1"/>
          </p:cNvSpPr>
          <p:nvPr>
            <p:ph type="sldNum" sz="quarter" idx="5"/>
          </p:nvPr>
        </p:nvSpPr>
        <p:spPr/>
        <p:txBody>
          <a:bodyPr/>
          <a:lstStyle/>
          <a:p>
            <a:fld id="{5A44A9DE-4760-4494-A2B3-6554A63B8D88}" type="slidenum">
              <a:rPr lang="en-AU" smtClean="0"/>
              <a:t>33</a:t>
            </a:fld>
            <a:endParaRPr lang="en-AU"/>
          </a:p>
        </p:txBody>
      </p:sp>
    </p:spTree>
    <p:extLst>
      <p:ext uri="{BB962C8B-B14F-4D97-AF65-F5344CB8AC3E}">
        <p14:creationId xmlns:p14="http://schemas.microsoft.com/office/powerpoint/2010/main" val="133733223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latin typeface="+mn-lt"/>
              </a:rPr>
              <a:t>I do</a:t>
            </a:r>
          </a:p>
          <a:p>
            <a:endParaRPr lang="en-US" b="1">
              <a:latin typeface="+mn-lt"/>
            </a:endParaRPr>
          </a:p>
          <a:p>
            <a:pPr>
              <a:lnSpc>
                <a:spcPct val="107000"/>
              </a:lnSpc>
              <a:spcAft>
                <a:spcPts val="800"/>
              </a:spcAft>
              <a:tabLst>
                <a:tab pos="5731510" algn="r"/>
              </a:tabLst>
            </a:pPr>
            <a:r>
              <a:rPr lang="en-US" sz="1200">
                <a:effectLst/>
                <a:latin typeface="+mn-lt"/>
                <a:ea typeface="Aptos" panose="020B0004020202020204" pitchFamily="34" charset="0"/>
                <a:cs typeface="Times New Roman" panose="02020603050405020304" pitchFamily="18" charset="0"/>
              </a:rPr>
              <a:t>Demonstrate reading the sentence. </a:t>
            </a:r>
          </a:p>
          <a:p>
            <a:pPr>
              <a:lnSpc>
                <a:spcPct val="107000"/>
              </a:lnSpc>
              <a:spcAft>
                <a:spcPts val="800"/>
              </a:spcAft>
              <a:tabLst>
                <a:tab pos="5731510" algn="r"/>
              </a:tabLst>
            </a:pPr>
            <a:endParaRPr lang="en-AU" sz="1200">
              <a:effectLst/>
              <a:latin typeface="+mn-lt"/>
              <a:ea typeface="Aptos" panose="020B0004020202020204" pitchFamily="34" charset="0"/>
              <a:cs typeface="Times New Roman" panose="02020603050405020304" pitchFamily="18" charset="0"/>
            </a:endParaRPr>
          </a:p>
          <a:p>
            <a:pPr>
              <a:lnSpc>
                <a:spcPct val="107000"/>
              </a:lnSpc>
              <a:spcAft>
                <a:spcPts val="800"/>
              </a:spcAft>
              <a:tabLst>
                <a:tab pos="5731510" algn="r"/>
              </a:tabLst>
            </a:pPr>
            <a:r>
              <a:rPr lang="en-US" sz="1200">
                <a:effectLst/>
                <a:latin typeface="+mn-lt"/>
                <a:ea typeface="Aptos" panose="020B0004020202020204" pitchFamily="34" charset="0"/>
                <a:cs typeface="Times New Roman" panose="02020603050405020304" pitchFamily="18" charset="0"/>
              </a:rPr>
              <a:t>As you do so: </a:t>
            </a:r>
            <a:endParaRPr lang="en-AU" sz="1200">
              <a:effectLst/>
              <a:latin typeface="+mn-lt"/>
              <a:ea typeface="Aptos" panose="020B0004020202020204" pitchFamily="34" charset="0"/>
              <a:cs typeface="Times New Roman" panose="02020603050405020304" pitchFamily="18" charset="0"/>
            </a:endParaRPr>
          </a:p>
          <a:p>
            <a:pPr marL="172800" lvl="0" indent="-172800">
              <a:lnSpc>
                <a:spcPct val="107000"/>
              </a:lnSpc>
              <a:buFont typeface="Symbol" panose="05050102010706020507" pitchFamily="18" charset="2"/>
              <a:buChar char=""/>
              <a:tabLst>
                <a:tab pos="5731510" algn="r"/>
              </a:tabLst>
            </a:pPr>
            <a:r>
              <a:rPr lang="en-US" sz="1200">
                <a:effectLst/>
                <a:latin typeface="+mn-lt"/>
                <a:ea typeface="Aptos" panose="020B0004020202020204" pitchFamily="34" charset="0"/>
                <a:cs typeface="Times New Roman" panose="02020603050405020304" pitchFamily="18" charset="0"/>
              </a:rPr>
              <a:t>read previously taught irregular words fluently</a:t>
            </a:r>
          </a:p>
          <a:p>
            <a:pPr marL="172800" lvl="0" indent="-172800">
              <a:lnSpc>
                <a:spcPct val="107000"/>
              </a:lnSpc>
              <a:buFont typeface="Symbol" panose="05050102010706020507" pitchFamily="18" charset="2"/>
              <a:buChar char=""/>
              <a:tabLst>
                <a:tab pos="5731510" algn="r"/>
              </a:tabLst>
            </a:pPr>
            <a:r>
              <a:rPr lang="en-US" sz="1200">
                <a:effectLst/>
                <a:latin typeface="+mn-lt"/>
                <a:ea typeface="Aptos" panose="020B0004020202020204" pitchFamily="34" charset="0"/>
                <a:cs typeface="Times New Roman" panose="02020603050405020304" pitchFamily="18" charset="0"/>
              </a:rPr>
              <a:t>read words with </a:t>
            </a:r>
            <a:r>
              <a:rPr lang="en-US" sz="1200" b="1" err="1">
                <a:effectLst/>
                <a:latin typeface="+mn-lt"/>
                <a:ea typeface="Aptos" panose="020B0004020202020204" pitchFamily="34" charset="0"/>
                <a:cs typeface="Times New Roman" panose="02020603050405020304" pitchFamily="18" charset="0"/>
              </a:rPr>
              <a:t>oo</a:t>
            </a:r>
            <a:r>
              <a:rPr lang="en-US" sz="1200" b="1">
                <a:effectLst/>
                <a:latin typeface="+mn-lt"/>
                <a:ea typeface="Aptos" panose="020B0004020202020204" pitchFamily="34" charset="0"/>
                <a:cs typeface="Times New Roman" panose="02020603050405020304" pitchFamily="18" charset="0"/>
              </a:rPr>
              <a:t> </a:t>
            </a:r>
            <a:r>
              <a:rPr lang="en-US" sz="1200" b="0">
                <a:effectLst/>
                <a:latin typeface="+mn-lt"/>
                <a:ea typeface="Aptos" panose="020B0004020202020204" pitchFamily="34" charset="0"/>
                <a:cs typeface="Times New Roman" panose="02020603050405020304" pitchFamily="18" charset="0"/>
              </a:rPr>
              <a:t>by </a:t>
            </a:r>
            <a:r>
              <a:rPr lang="en-US" sz="1200">
                <a:effectLst/>
                <a:latin typeface="+mn-lt"/>
                <a:ea typeface="Aptos" panose="020B0004020202020204" pitchFamily="34" charset="0"/>
                <a:cs typeface="Times New Roman" panose="02020603050405020304" pitchFamily="18" charset="0"/>
              </a:rPr>
              <a:t>using</a:t>
            </a:r>
            <a:r>
              <a:rPr lang="en-AU">
                <a:latin typeface="+mn-lt"/>
              </a:rPr>
              <a:t> </a:t>
            </a:r>
            <a:r>
              <a:rPr lang="en-US">
                <a:latin typeface="+mn-lt"/>
              </a:rPr>
              <a:t>/</a:t>
            </a:r>
            <a:r>
              <a:rPr lang="en-US" err="1">
                <a:latin typeface="+mn-lt"/>
                <a:ea typeface="Calibri" panose="020F0502020204030204" pitchFamily="34" charset="0"/>
                <a:cs typeface="Calibri" panose="020F0502020204030204" pitchFamily="34" charset="0"/>
              </a:rPr>
              <a:t>oo</a:t>
            </a:r>
            <a:r>
              <a:rPr lang="en-US">
                <a:latin typeface="+mn-lt"/>
              </a:rPr>
              <a:t>/ (the most common sound) first, then /</a:t>
            </a:r>
            <a:r>
              <a:rPr lang="en-AU" sz="1200" b="0" err="1">
                <a:latin typeface="Aptos Narrow" panose="020B0004020202020204" pitchFamily="34" charset="0"/>
                <a:ea typeface="Calibri" panose="020F0502020204030204" pitchFamily="34" charset="0"/>
                <a:cs typeface="Calibri" panose="020F0502020204030204" pitchFamily="34" charset="0"/>
              </a:rPr>
              <a:t>ŏŏ</a:t>
            </a:r>
            <a:r>
              <a:rPr lang="en-US">
                <a:latin typeface="+mn-lt"/>
              </a:rPr>
              <a:t>/ as needed</a:t>
            </a:r>
          </a:p>
          <a:p>
            <a:pPr marL="172800" lvl="0" indent="-172800">
              <a:lnSpc>
                <a:spcPct val="107000"/>
              </a:lnSpc>
              <a:buFont typeface="Symbol" panose="05050102010706020507" pitchFamily="18" charset="2"/>
              <a:buChar char=""/>
              <a:tabLst>
                <a:tab pos="5731510" algn="r"/>
              </a:tabLst>
            </a:pPr>
            <a:r>
              <a:rPr lang="en-US" sz="1200" err="1">
                <a:effectLst/>
                <a:latin typeface="+mn-lt"/>
                <a:ea typeface="Aptos" panose="020B0004020202020204" pitchFamily="34" charset="0"/>
                <a:cs typeface="Times New Roman" panose="02020603050405020304" pitchFamily="18" charset="0"/>
              </a:rPr>
              <a:t>emphasise</a:t>
            </a:r>
            <a:r>
              <a:rPr lang="en-US" sz="1200">
                <a:effectLst/>
                <a:latin typeface="+mn-lt"/>
                <a:ea typeface="Aptos" panose="020B0004020202020204" pitchFamily="34" charset="0"/>
                <a:cs typeface="Times New Roman" panose="02020603050405020304" pitchFamily="18" charset="0"/>
              </a:rPr>
              <a:t> sounding out and blending to read the other words as appropriate.</a:t>
            </a:r>
          </a:p>
          <a:p>
            <a:pPr marL="0" lvl="0" indent="0">
              <a:lnSpc>
                <a:spcPct val="107000"/>
              </a:lnSpc>
              <a:spcAft>
                <a:spcPts val="800"/>
              </a:spcAft>
              <a:buFont typeface="Symbol" panose="05050102010706020507" pitchFamily="18" charset="2"/>
              <a:buNone/>
              <a:tabLst>
                <a:tab pos="5731510" algn="r"/>
              </a:tabLst>
            </a:pPr>
            <a:endParaRPr lang="en-US" sz="1200" b="0">
              <a:effectLst/>
              <a:latin typeface="+mn-lt"/>
              <a:cs typeface="Times New Roman" panose="02020603050405020304" pitchFamily="18" charset="0"/>
            </a:endParaRPr>
          </a:p>
          <a:p>
            <a:r>
              <a:rPr lang="en-US">
                <a:latin typeface="+mn-lt"/>
              </a:rPr>
              <a:t>Demonstrate re-reading the sentence with fluency.</a:t>
            </a:r>
          </a:p>
        </p:txBody>
      </p:sp>
      <p:sp>
        <p:nvSpPr>
          <p:cNvPr id="4" name="Slide Number Placeholder 3"/>
          <p:cNvSpPr>
            <a:spLocks noGrp="1"/>
          </p:cNvSpPr>
          <p:nvPr>
            <p:ph type="sldNum" sz="quarter" idx="5"/>
          </p:nvPr>
        </p:nvSpPr>
        <p:spPr/>
        <p:txBody>
          <a:bodyPr/>
          <a:lstStyle/>
          <a:p>
            <a:fld id="{5A44A9DE-4760-4494-A2B3-6554A63B8D88}" type="slidenum">
              <a:rPr lang="en-AU" smtClean="0"/>
              <a:t>34</a:t>
            </a:fld>
            <a:endParaRPr lang="en-AU"/>
          </a:p>
        </p:txBody>
      </p:sp>
    </p:spTree>
    <p:extLst>
      <p:ext uri="{BB962C8B-B14F-4D97-AF65-F5344CB8AC3E}">
        <p14:creationId xmlns:p14="http://schemas.microsoft.com/office/powerpoint/2010/main" val="188200253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latin typeface="+mn-lt"/>
              </a:rPr>
              <a:t>Provide as much support for students as needed.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effectLst/>
                <a:latin typeface="+mn-lt"/>
                <a:ea typeface="Aptos" panose="020B0004020202020204" pitchFamily="34" charset="0"/>
                <a:cs typeface="Times New Roman" panose="02020603050405020304" pitchFamily="18" charset="0"/>
              </a:rPr>
              <a:t>Students participate in reading the sentences. </a:t>
            </a:r>
            <a:endParaRPr lang="en-AU" sz="120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latin typeface="+mn-lt"/>
            </a:endParaRPr>
          </a:p>
          <a:p>
            <a:pPr>
              <a:lnSpc>
                <a:spcPct val="107000"/>
              </a:lnSpc>
              <a:spcAft>
                <a:spcPts val="800"/>
              </a:spcAft>
              <a:tabLst>
                <a:tab pos="5731510" algn="r"/>
              </a:tabLst>
            </a:pPr>
            <a:r>
              <a:rPr lang="en-US" sz="1200">
                <a:effectLst/>
                <a:latin typeface="+mn-lt"/>
                <a:ea typeface="Aptos" panose="020B0004020202020204" pitchFamily="34" charset="0"/>
                <a:cs typeface="Times New Roman" panose="02020603050405020304" pitchFamily="18" charset="0"/>
              </a:rPr>
              <a:t>Prompt students to:</a:t>
            </a:r>
            <a:endParaRPr lang="en-AU" sz="1200">
              <a:effectLst/>
              <a:latin typeface="+mn-lt"/>
              <a:ea typeface="Aptos" panose="020B0004020202020204" pitchFamily="34" charset="0"/>
              <a:cs typeface="Times New Roman" panose="02020603050405020304" pitchFamily="18" charset="0"/>
            </a:endParaRPr>
          </a:p>
          <a:p>
            <a:pPr marL="172800" lvl="0" indent="-172800">
              <a:lnSpc>
                <a:spcPct val="107000"/>
              </a:lnSpc>
              <a:buFont typeface="Symbol" panose="05050102010706020507" pitchFamily="18" charset="2"/>
              <a:buChar char=""/>
              <a:tabLst>
                <a:tab pos="5731510" algn="r"/>
              </a:tabLst>
            </a:pPr>
            <a:r>
              <a:rPr lang="en-US" sz="1200">
                <a:effectLst/>
                <a:latin typeface="+mn-lt"/>
                <a:ea typeface="Aptos" panose="020B0004020202020204" pitchFamily="34" charset="0"/>
                <a:cs typeface="Times New Roman" panose="02020603050405020304" pitchFamily="18" charset="0"/>
              </a:rPr>
              <a:t>read previously taught irregular words fluently</a:t>
            </a:r>
          </a:p>
          <a:p>
            <a:pPr marL="172800" lvl="0" indent="-172800">
              <a:lnSpc>
                <a:spcPct val="107000"/>
              </a:lnSpc>
              <a:buFont typeface="Symbol" panose="05050102010706020507" pitchFamily="18" charset="2"/>
              <a:buChar char=""/>
              <a:tabLst>
                <a:tab pos="5731510" algn="r"/>
              </a:tabLst>
            </a:pPr>
            <a:r>
              <a:rPr lang="en-US" sz="1200">
                <a:effectLst/>
                <a:latin typeface="+mn-lt"/>
                <a:ea typeface="Aptos" panose="020B0004020202020204" pitchFamily="34" charset="0"/>
                <a:cs typeface="Times New Roman" panose="02020603050405020304" pitchFamily="18" charset="0"/>
              </a:rPr>
              <a:t>sound out and blend to read the other words as needed, in particular the words with </a:t>
            </a:r>
            <a:r>
              <a:rPr lang="en-US" sz="1200" b="1" err="1">
                <a:effectLst/>
                <a:latin typeface="+mn-lt"/>
                <a:ea typeface="Aptos" panose="020B0004020202020204" pitchFamily="34" charset="0"/>
                <a:cs typeface="Times New Roman" panose="02020603050405020304" pitchFamily="18" charset="0"/>
              </a:rPr>
              <a:t>oo</a:t>
            </a:r>
            <a:r>
              <a:rPr lang="en-US" sz="1200" b="0">
                <a:effectLst/>
                <a:latin typeface="+mn-lt"/>
                <a:ea typeface="Aptos" panose="020B0004020202020204" pitchFamily="34" charset="0"/>
                <a:cs typeface="Times New Roman" panose="02020603050405020304" pitchFamily="18" charset="0"/>
              </a:rPr>
              <a:t>.</a:t>
            </a:r>
            <a:endParaRPr lang="en-AU" sz="1200" b="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latin typeface="+mn-lt"/>
            </a:endParaRPr>
          </a:p>
          <a:p>
            <a:pPr marL="0" lvl="0" indent="0">
              <a:lnSpc>
                <a:spcPct val="107000"/>
              </a:lnSpc>
              <a:spcAft>
                <a:spcPts val="800"/>
              </a:spcAft>
              <a:buFont typeface="Symbol" panose="05050102010706020507" pitchFamily="18" charset="2"/>
              <a:buNone/>
              <a:tabLst>
                <a:tab pos="5731510" algn="r"/>
              </a:tabLst>
            </a:pPr>
            <a:r>
              <a:rPr lang="en-US" sz="1200">
                <a:latin typeface="+mn-lt"/>
              </a:rPr>
              <a:t>You may ask students to identify </a:t>
            </a:r>
            <a:r>
              <a:rPr lang="en-US" sz="1200" b="0">
                <a:effectLst/>
                <a:latin typeface="+mn-lt"/>
                <a:cs typeface="Times New Roman" panose="02020603050405020304" pitchFamily="18" charset="0"/>
              </a:rPr>
              <a:t>the spelling </a:t>
            </a:r>
            <a:r>
              <a:rPr lang="en-US" sz="1200" b="0" err="1">
                <a:effectLst/>
                <a:latin typeface="+mn-lt"/>
                <a:cs typeface="Times New Roman" panose="02020603050405020304" pitchFamily="18" charset="0"/>
              </a:rPr>
              <a:t>generalisation</a:t>
            </a:r>
            <a:r>
              <a:rPr lang="en-US" sz="1200" b="0">
                <a:effectLst/>
                <a:latin typeface="+mn-lt"/>
                <a:cs typeface="Times New Roman" panose="02020603050405020304" pitchFamily="18" charset="0"/>
              </a:rPr>
              <a:t> when referring to the words with </a:t>
            </a:r>
            <a:r>
              <a:rPr lang="en-US" sz="1200" b="1" err="1">
                <a:effectLst/>
                <a:latin typeface="+mn-lt"/>
                <a:cs typeface="Times New Roman" panose="02020603050405020304" pitchFamily="18" charset="0"/>
              </a:rPr>
              <a:t>oo</a:t>
            </a:r>
            <a:r>
              <a:rPr lang="en-US" sz="1200" b="0">
                <a:effectLst/>
                <a:latin typeface="+mn-lt"/>
                <a:cs typeface="Times New Roman" panose="02020603050405020304" pitchFamily="18" charset="0"/>
              </a:rPr>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i="0" err="1">
                <a:latin typeface="+mn-lt"/>
              </a:rPr>
              <a:t>oo</a:t>
            </a:r>
            <a:r>
              <a:rPr lang="en-US" b="1" i="0">
                <a:latin typeface="+mn-lt"/>
              </a:rPr>
              <a:t> </a:t>
            </a:r>
            <a:r>
              <a:rPr lang="en-US" b="0" i="0">
                <a:latin typeface="+mn-lt"/>
              </a:rPr>
              <a:t>says </a:t>
            </a:r>
            <a:r>
              <a:rPr lang="en-AU" sz="1200" i="0" kern="1200">
                <a:effectLst/>
                <a:latin typeface="+mn-lt"/>
                <a:ea typeface="Times New Roman" panose="02020603050405020304" pitchFamily="18" charset="0"/>
              </a:rPr>
              <a:t>/</a:t>
            </a:r>
            <a:r>
              <a:rPr lang="en-AU" sz="1200" i="0" kern="1200" err="1">
                <a:effectLst/>
                <a:latin typeface="+mn-lt"/>
                <a:ea typeface="Times New Roman" panose="02020603050405020304" pitchFamily="18" charset="0"/>
              </a:rPr>
              <a:t>oo</a:t>
            </a:r>
            <a:r>
              <a:rPr lang="en-AU" sz="1200" i="0" kern="1200">
                <a:effectLst/>
                <a:latin typeface="+mn-lt"/>
                <a:ea typeface="Calibri"/>
                <a:cs typeface="Calibri"/>
              </a:rPr>
              <a:t>/ and /</a:t>
            </a:r>
            <a:r>
              <a:rPr lang="en-AU" sz="1200" b="0" err="1">
                <a:latin typeface="Aptos Narrow" panose="020B0004020202020204" pitchFamily="34" charset="0"/>
                <a:ea typeface="Calibri" panose="020F0502020204030204" pitchFamily="34" charset="0"/>
                <a:cs typeface="Calibri" panose="020F0502020204030204" pitchFamily="34" charset="0"/>
              </a:rPr>
              <a:t>ŏŏ</a:t>
            </a:r>
            <a:r>
              <a:rPr lang="en-AU" sz="1200" i="0" kern="1200">
                <a:effectLst/>
                <a:latin typeface="+mn-lt"/>
                <a:ea typeface="Calibri"/>
                <a:cs typeface="Calibri"/>
              </a:rPr>
              <a: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most common sound: /</a:t>
            </a:r>
            <a:r>
              <a:rPr lang="en-US" err="1">
                <a:latin typeface="+mn-lt"/>
                <a:ea typeface="Calibri"/>
                <a:cs typeface="Calibri"/>
              </a:rPr>
              <a:t>oo</a:t>
            </a:r>
            <a:r>
              <a:rPr lang="en-US">
                <a:latin typeface="+mn-lt"/>
                <a:ea typeface="Calibri"/>
                <a:cs typeface="Calibri"/>
              </a:rPr>
              <a:t>/</a:t>
            </a:r>
            <a:r>
              <a:rPr lang="en-US">
                <a:latin typeface="+mn-lt"/>
              </a:rPr>
              <a:t> as in </a:t>
            </a:r>
            <a:r>
              <a:rPr lang="en-US" b="1">
                <a:latin typeface="+mn-lt"/>
              </a:rPr>
              <a:t>food </a:t>
            </a:r>
            <a:endParaRPr lang="en-US" b="1">
              <a:latin typeface="+mn-lt"/>
              <a:ea typeface="Calibri"/>
              <a:cs typeface="Calibri"/>
            </a:endParaRPr>
          </a:p>
          <a:p>
            <a:pPr marL="171450" indent="-171450">
              <a:buFont typeface="Arial" panose="020B0604020202020204" pitchFamily="34" charset="0"/>
              <a:buChar char="•"/>
            </a:pPr>
            <a:r>
              <a:rPr lang="en-US">
                <a:latin typeface="+mn-lt"/>
              </a:rPr>
              <a:t>less common sound: /</a:t>
            </a:r>
            <a:r>
              <a:rPr lang="en-AU" sz="1200" b="0" err="1">
                <a:latin typeface="Aptos Narrow" panose="020B0004020202020204" pitchFamily="34" charset="0"/>
                <a:ea typeface="Calibri" panose="020F0502020204030204" pitchFamily="34" charset="0"/>
                <a:cs typeface="Calibri" panose="020F0502020204030204" pitchFamily="34" charset="0"/>
              </a:rPr>
              <a:t>ŏŏ</a:t>
            </a:r>
            <a:r>
              <a:rPr lang="en-US">
                <a:latin typeface="+mn-lt"/>
              </a:rPr>
              <a:t>/ as in </a:t>
            </a:r>
            <a:r>
              <a:rPr lang="en-US" b="1">
                <a:latin typeface="+mn-lt"/>
              </a:rPr>
              <a:t>good</a:t>
            </a:r>
            <a:endParaRPr lang="en-US" b="1">
              <a:latin typeface="+mn-lt"/>
              <a:ea typeface="Calibri"/>
              <a:cs typeface="Calibri"/>
            </a:endParaRPr>
          </a:p>
          <a:p>
            <a:pPr marL="0" indent="0">
              <a:buFont typeface="Arial" panose="020B0604020202020204" pitchFamily="34" charset="0"/>
              <a:buNone/>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latin typeface="+mn-lt"/>
              </a:rPr>
              <a:t>Students participate in re-reading the sentences with fluency. </a:t>
            </a:r>
            <a:endParaRPr lang="en-AU" sz="1200">
              <a:latin typeface="+mn-lt"/>
            </a:endParaRPr>
          </a:p>
          <a:p>
            <a:endParaRPr lang="en-AU" sz="1200">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35</a:t>
            </a:fld>
            <a:endParaRPr lang="en-AU"/>
          </a:p>
        </p:txBody>
      </p:sp>
    </p:spTree>
    <p:extLst>
      <p:ext uri="{BB962C8B-B14F-4D97-AF65-F5344CB8AC3E}">
        <p14:creationId xmlns:p14="http://schemas.microsoft.com/office/powerpoint/2010/main" val="419321532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latin typeface="+mn-lt"/>
              </a:rPr>
              <a:t>I do</a:t>
            </a:r>
          </a:p>
          <a:p>
            <a:endParaRPr lang="en-US">
              <a:latin typeface="+mn-lt"/>
            </a:endParaRPr>
          </a:p>
          <a:p>
            <a:r>
              <a:rPr lang="en-US">
                <a:latin typeface="+mn-lt"/>
              </a:rPr>
              <a:t>Sentence dictation</a:t>
            </a:r>
            <a:r>
              <a:rPr lang="en-US" b="0">
                <a:latin typeface="+mn-lt"/>
              </a:rPr>
              <a:t>:</a:t>
            </a:r>
            <a:r>
              <a:rPr lang="en-US" b="1">
                <a:latin typeface="+mn-lt"/>
              </a:rPr>
              <a:t> If we had a gate the chook would not eat the roots and we could have many blooms.</a:t>
            </a:r>
          </a:p>
          <a:p>
            <a:pPr marL="171450" indent="-171450">
              <a:buFont typeface="Arial" panose="020B0604020202020204" pitchFamily="34" charset="0"/>
              <a:buChar char="•"/>
            </a:pPr>
            <a:endParaRPr lang="en-US">
              <a:latin typeface="+mn-lt"/>
            </a:endParaRPr>
          </a:p>
          <a:p>
            <a:r>
              <a:rPr lang="en-US">
                <a:latin typeface="+mn-lt"/>
              </a:rPr>
              <a:t>Demonstrate:</a:t>
            </a:r>
          </a:p>
          <a:p>
            <a:pPr marL="171450" indent="-171450">
              <a:buFont typeface="Arial" panose="020B0604020202020204" pitchFamily="34" charset="0"/>
              <a:buChar char="•"/>
            </a:pPr>
            <a:r>
              <a:rPr lang="en-US">
                <a:latin typeface="+mn-lt"/>
              </a:rPr>
              <a:t>saying the sentence aloud</a:t>
            </a:r>
          </a:p>
          <a:p>
            <a:pPr marL="171450" indent="-171450">
              <a:buFont typeface="Arial" panose="020B0604020202020204" pitchFamily="34" charset="0"/>
              <a:buChar char="•"/>
            </a:pPr>
            <a:r>
              <a:rPr lang="en-US">
                <a:latin typeface="+mn-lt"/>
              </a:rPr>
              <a:t>recording the sentence word by word, focusing on words with </a:t>
            </a:r>
            <a:r>
              <a:rPr lang="en-US" b="1" err="1">
                <a:latin typeface="+mn-lt"/>
              </a:rPr>
              <a:t>oo</a:t>
            </a:r>
            <a:r>
              <a:rPr lang="en-US" b="1">
                <a:latin typeface="+mn-lt"/>
              </a:rPr>
              <a:t> </a:t>
            </a:r>
            <a:r>
              <a:rPr lang="en-US" b="0">
                <a:latin typeface="+mn-lt"/>
              </a:rPr>
              <a:t>and known and new irregular words. </a:t>
            </a:r>
            <a:endParaRPr lang="en-US" b="1">
              <a:latin typeface="+mn-lt"/>
            </a:endParaRPr>
          </a:p>
          <a:p>
            <a:pPr marL="171450" indent="-171450">
              <a:buFont typeface="Arial" panose="020B0604020202020204" pitchFamily="34" charset="0"/>
              <a:buChar char="•"/>
            </a:pPr>
            <a:r>
              <a:rPr lang="en-US">
                <a:latin typeface="+mn-lt"/>
              </a:rPr>
              <a:t>re-reading the sentence to check for accuracy or any editing required.</a:t>
            </a:r>
          </a:p>
          <a:p>
            <a:pPr marL="171450" indent="-171450">
              <a:buFont typeface="Arial" panose="020B0604020202020204" pitchFamily="34" charset="0"/>
              <a:buChar char="•"/>
            </a:pPr>
            <a:endParaRPr lang="en-US">
              <a:latin typeface="+mn-lt"/>
            </a:endParaRPr>
          </a:p>
          <a:p>
            <a:pPr marL="0" lvl="0" indent="0">
              <a:lnSpc>
                <a:spcPct val="107000"/>
              </a:lnSpc>
              <a:spcAft>
                <a:spcPts val="800"/>
              </a:spcAft>
              <a:buFont typeface="Symbol" panose="05050102010706020507" pitchFamily="18" charset="2"/>
              <a:buNone/>
              <a:tabLst>
                <a:tab pos="5731510" algn="r"/>
              </a:tabLst>
            </a:pPr>
            <a:r>
              <a:rPr lang="en-US" sz="1200" b="0">
                <a:effectLst/>
                <a:latin typeface="+mn-lt"/>
                <a:cs typeface="Times New Roman" panose="02020603050405020304" pitchFamily="18" charset="0"/>
              </a:rPr>
              <a:t>You may repeat the relevant part of the spelling </a:t>
            </a:r>
            <a:r>
              <a:rPr lang="en-US" sz="1200" b="0" err="1">
                <a:effectLst/>
                <a:latin typeface="+mn-lt"/>
                <a:cs typeface="Times New Roman" panose="02020603050405020304" pitchFamily="18" charset="0"/>
              </a:rPr>
              <a:t>generalisation</a:t>
            </a:r>
            <a:r>
              <a:rPr lang="en-US" sz="1200" b="0">
                <a:effectLst/>
                <a:latin typeface="+mn-lt"/>
                <a:cs typeface="Times New Roman" panose="02020603050405020304" pitchFamily="18" charset="0"/>
              </a:rPr>
              <a:t> when spelling the target words: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i="0" err="1">
                <a:latin typeface="+mn-lt"/>
              </a:rPr>
              <a:t>oo</a:t>
            </a:r>
            <a:r>
              <a:rPr lang="en-US" b="1" i="0">
                <a:latin typeface="+mn-lt"/>
              </a:rPr>
              <a:t> </a:t>
            </a:r>
            <a:r>
              <a:rPr lang="en-US" b="0" i="0">
                <a:latin typeface="+mn-lt"/>
              </a:rPr>
              <a:t>says </a:t>
            </a:r>
            <a:r>
              <a:rPr lang="en-AU" sz="1200" i="0" kern="1200">
                <a:effectLst/>
                <a:latin typeface="+mn-lt"/>
                <a:ea typeface="Times New Roman" panose="02020603050405020304" pitchFamily="18" charset="0"/>
              </a:rPr>
              <a:t>/</a:t>
            </a:r>
            <a:r>
              <a:rPr lang="en-AU" sz="1200" i="0" kern="1200" err="1">
                <a:effectLst/>
                <a:latin typeface="+mn-lt"/>
                <a:ea typeface="Times New Roman" panose="02020603050405020304" pitchFamily="18" charset="0"/>
              </a:rPr>
              <a:t>oo</a:t>
            </a:r>
            <a:r>
              <a:rPr lang="en-AU" sz="1200" i="0" kern="1200">
                <a:effectLst/>
                <a:latin typeface="+mn-lt"/>
                <a:ea typeface="Calibri"/>
                <a:cs typeface="Calibri"/>
              </a:rPr>
              <a:t>/ and /</a:t>
            </a:r>
            <a:r>
              <a:rPr lang="en-AU" sz="1200" b="0" err="1">
                <a:latin typeface="Aptos Narrow" panose="020B0004020202020204" pitchFamily="34" charset="0"/>
                <a:ea typeface="Calibri" panose="020F0502020204030204" pitchFamily="34" charset="0"/>
                <a:cs typeface="Calibri" panose="020F0502020204030204" pitchFamily="34" charset="0"/>
              </a:rPr>
              <a:t>ŏŏ</a:t>
            </a:r>
            <a:r>
              <a:rPr lang="en-AU" sz="1200" i="0" kern="1200">
                <a:effectLst/>
                <a:latin typeface="+mn-lt"/>
                <a:ea typeface="Calibri"/>
                <a:cs typeface="Calibri"/>
              </a:rPr>
              <a: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most common sound: /</a:t>
            </a:r>
            <a:r>
              <a:rPr lang="en-US" err="1">
                <a:latin typeface="+mn-lt"/>
                <a:ea typeface="Calibri"/>
                <a:cs typeface="Calibri"/>
              </a:rPr>
              <a:t>oo</a:t>
            </a:r>
            <a:r>
              <a:rPr lang="en-US">
                <a:latin typeface="+mn-lt"/>
                <a:ea typeface="Calibri"/>
                <a:cs typeface="Calibri"/>
              </a:rPr>
              <a:t>/</a:t>
            </a:r>
            <a:r>
              <a:rPr lang="en-US">
                <a:latin typeface="+mn-lt"/>
              </a:rPr>
              <a:t> as in </a:t>
            </a:r>
            <a:r>
              <a:rPr lang="en-US" b="1">
                <a:latin typeface="+mn-lt"/>
              </a:rPr>
              <a:t>food </a:t>
            </a:r>
            <a:endParaRPr lang="en-US" b="1">
              <a:latin typeface="+mn-lt"/>
              <a:ea typeface="Calibri"/>
              <a:cs typeface="Calibri"/>
            </a:endParaRPr>
          </a:p>
          <a:p>
            <a:pPr marL="171450" indent="-171450">
              <a:buFont typeface="Arial" panose="020B0604020202020204" pitchFamily="34" charset="0"/>
              <a:buChar char="•"/>
            </a:pPr>
            <a:r>
              <a:rPr lang="en-US">
                <a:latin typeface="+mn-lt"/>
              </a:rPr>
              <a:t>less common sound: /</a:t>
            </a:r>
            <a:r>
              <a:rPr lang="en-AU" sz="1200" b="0" err="1">
                <a:latin typeface="Aptos Narrow" panose="020B0004020202020204" pitchFamily="34" charset="0"/>
                <a:ea typeface="Calibri" panose="020F0502020204030204" pitchFamily="34" charset="0"/>
                <a:cs typeface="Calibri" panose="020F0502020204030204" pitchFamily="34" charset="0"/>
              </a:rPr>
              <a:t>ŏŏ</a:t>
            </a:r>
            <a:r>
              <a:rPr lang="en-US">
                <a:latin typeface="+mn-lt"/>
              </a:rPr>
              <a:t>/ as in </a:t>
            </a:r>
            <a:r>
              <a:rPr lang="en-US" b="1">
                <a:latin typeface="+mn-lt"/>
              </a:rPr>
              <a:t>good</a:t>
            </a:r>
            <a:endParaRPr lang="en-US" b="1">
              <a:latin typeface="+mn-lt"/>
              <a:ea typeface="Calibri"/>
              <a:cs typeface="Calibri"/>
            </a:endParaRPr>
          </a:p>
          <a:p>
            <a:endParaRPr lang="en-US">
              <a:latin typeface="+mn-lt"/>
            </a:endParaRPr>
          </a:p>
          <a:p>
            <a:r>
              <a:rPr lang="en-US">
                <a:latin typeface="+mn-lt"/>
              </a:rPr>
              <a:t>Note:</a:t>
            </a:r>
          </a:p>
          <a:p>
            <a:pPr marL="171450" indent="-171450">
              <a:buFont typeface="Arial" panose="020B0604020202020204" pitchFamily="34" charset="0"/>
              <a:buChar char="•"/>
            </a:pPr>
            <a:r>
              <a:rPr lang="en-US">
                <a:latin typeface="+mn-lt"/>
              </a:rPr>
              <a:t>Use of correct punctuation and spaces between words should also be explicitly taught during sentence dictation. </a:t>
            </a:r>
          </a:p>
          <a:p>
            <a:pPr marL="171450" indent="-171450">
              <a:buFont typeface="Arial" panose="020B0604020202020204" pitchFamily="34" charset="0"/>
              <a:buChar char="•"/>
            </a:pPr>
            <a:r>
              <a:rPr lang="en-US">
                <a:latin typeface="+mn-lt"/>
              </a:rPr>
              <a:t>Letter formation and placement can also be a focus here. </a:t>
            </a:r>
          </a:p>
          <a:p>
            <a:endParaRPr lang="en-US">
              <a:latin typeface="+mn-lt"/>
            </a:endParaRPr>
          </a:p>
          <a:p>
            <a:pPr marL="171450" indent="-171450">
              <a:buFont typeface="Arial" panose="020B0604020202020204" pitchFamily="34" charset="0"/>
              <a:buChar char="•"/>
            </a:pPr>
            <a:endParaRPr lang="en-US">
              <a:latin typeface="+mn-lt"/>
            </a:endParaRPr>
          </a:p>
          <a:p>
            <a:endParaRPr lang="en-US">
              <a:latin typeface="+mn-lt"/>
            </a:endParaRPr>
          </a:p>
          <a:p>
            <a:endParaRPr lang="en-US">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36</a:t>
            </a:fld>
            <a:endParaRPr lang="en-AU"/>
          </a:p>
        </p:txBody>
      </p:sp>
    </p:spTree>
    <p:extLst>
      <p:ext uri="{BB962C8B-B14F-4D97-AF65-F5344CB8AC3E}">
        <p14:creationId xmlns:p14="http://schemas.microsoft.com/office/powerpoint/2010/main" val="214572692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latin typeface="+mn-lt"/>
              </a:rPr>
              <a:t>We do</a:t>
            </a:r>
          </a:p>
          <a:p>
            <a:endParaRPr lang="en-US">
              <a:latin typeface="+mn-lt"/>
            </a:endParaRPr>
          </a:p>
          <a:p>
            <a:r>
              <a:rPr lang="en-US">
                <a:latin typeface="+mn-lt"/>
              </a:rPr>
              <a:t>Support students as much as needed to write the sentence on their mini-whiteboard or on paper.</a:t>
            </a:r>
          </a:p>
          <a:p>
            <a:endParaRPr lang="en-US">
              <a:latin typeface="+mn-lt"/>
            </a:endParaRPr>
          </a:p>
          <a:p>
            <a:r>
              <a:rPr lang="en-US">
                <a:latin typeface="+mn-lt"/>
              </a:rPr>
              <a:t>Sentence dictation: </a:t>
            </a:r>
            <a:r>
              <a:rPr lang="en-US" b="1">
                <a:latin typeface="+mn-lt"/>
              </a:rPr>
              <a:t>I took my smooth boots to the footy at noon and they looked good.</a:t>
            </a:r>
          </a:p>
          <a:p>
            <a:endParaRPr lang="en-US">
              <a:latin typeface="+mn-lt"/>
            </a:endParaRPr>
          </a:p>
          <a:p>
            <a:r>
              <a:rPr lang="en-US">
                <a:latin typeface="+mn-lt"/>
              </a:rPr>
              <a:t>Say the sentence aloud and have students repeat it after you.</a:t>
            </a:r>
          </a:p>
          <a:p>
            <a:endParaRPr lang="en-US">
              <a:latin typeface="+mn-lt"/>
            </a:endParaRPr>
          </a:p>
          <a:p>
            <a:r>
              <a:rPr lang="en-US">
                <a:latin typeface="+mn-lt"/>
              </a:rPr>
              <a:t>Prompt students to:</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identify </a:t>
            </a:r>
            <a:r>
              <a:rPr lang="en-AU">
                <a:latin typeface="+mn-lt"/>
              </a:rPr>
              <a:t>words that follow the </a:t>
            </a:r>
            <a:r>
              <a:rPr lang="en-AU" b="1" err="1">
                <a:latin typeface="+mn-lt"/>
              </a:rPr>
              <a:t>oo</a:t>
            </a:r>
            <a:r>
              <a:rPr lang="en-AU" b="1">
                <a:latin typeface="+mn-lt"/>
              </a:rPr>
              <a:t> </a:t>
            </a:r>
            <a:r>
              <a:rPr lang="en-AU">
                <a:latin typeface="+mn-lt"/>
              </a:rPr>
              <a:t>spelling generalisation</a:t>
            </a:r>
          </a:p>
          <a:p>
            <a:pPr marL="171450" indent="-171450">
              <a:buFont typeface="Arial" panose="020B0604020202020204" pitchFamily="34" charset="0"/>
              <a:buChar char="•"/>
            </a:pPr>
            <a:r>
              <a:rPr lang="en-US">
                <a:latin typeface="+mn-lt"/>
              </a:rPr>
              <a:t>use segmenting to track sounds and write corresponding letters for each word </a:t>
            </a:r>
          </a:p>
          <a:p>
            <a:pPr marL="171450" indent="-171450">
              <a:buFont typeface="Arial" panose="020B0604020202020204" pitchFamily="34" charset="0"/>
              <a:buChar char="•"/>
            </a:pPr>
            <a:r>
              <a:rPr lang="en-US">
                <a:latin typeface="+mn-lt"/>
              </a:rPr>
              <a:t>remember the sounds in and spelling for known and new irregular words</a:t>
            </a:r>
          </a:p>
          <a:p>
            <a:pPr marL="171450" indent="-171450">
              <a:buFont typeface="Arial" panose="020B0604020202020204" pitchFamily="34" charset="0"/>
              <a:buChar char="•"/>
            </a:pPr>
            <a:r>
              <a:rPr lang="en-US">
                <a:latin typeface="+mn-lt"/>
              </a:rPr>
              <a:t>use correct punctuation and spaces.</a:t>
            </a:r>
          </a:p>
          <a:p>
            <a:pPr marL="171450" indent="-171450">
              <a:buFont typeface="Arial" panose="020B0604020202020204" pitchFamily="34" charset="0"/>
              <a:buChar char="•"/>
            </a:pPr>
            <a:endParaRPr lang="en-US">
              <a:latin typeface="+mn-lt"/>
            </a:endParaRPr>
          </a:p>
          <a:p>
            <a:pPr marL="0" lvl="0" indent="0">
              <a:lnSpc>
                <a:spcPct val="107000"/>
              </a:lnSpc>
              <a:spcAft>
                <a:spcPts val="800"/>
              </a:spcAft>
              <a:buFont typeface="Symbol" panose="05050102010706020507" pitchFamily="18" charset="2"/>
              <a:buNone/>
              <a:tabLst>
                <a:tab pos="5731510" algn="r"/>
              </a:tabLst>
            </a:pPr>
            <a:r>
              <a:rPr lang="en-US" sz="1200">
                <a:latin typeface="+mn-lt"/>
              </a:rPr>
              <a:t>You may refer to </a:t>
            </a:r>
            <a:r>
              <a:rPr lang="en-US" sz="1200" b="0">
                <a:effectLst/>
                <a:latin typeface="+mn-lt"/>
                <a:cs typeface="Times New Roman" panose="02020603050405020304" pitchFamily="18" charset="0"/>
              </a:rPr>
              <a:t>the spelling </a:t>
            </a:r>
            <a:r>
              <a:rPr lang="en-US" sz="1200" b="0" err="1">
                <a:effectLst/>
                <a:latin typeface="+mn-lt"/>
                <a:cs typeface="Times New Roman" panose="02020603050405020304" pitchFamily="18" charset="0"/>
              </a:rPr>
              <a:t>generalisation</a:t>
            </a:r>
            <a:r>
              <a:rPr lang="en-US" sz="1200" b="0">
                <a:effectLst/>
                <a:latin typeface="+mn-lt"/>
                <a:cs typeface="Times New Roman" panose="02020603050405020304" pitchFamily="18" charset="0"/>
              </a:rPr>
              <a:t> to support students to spell the target words: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i="0" err="1">
                <a:latin typeface="+mn-lt"/>
              </a:rPr>
              <a:t>oo</a:t>
            </a:r>
            <a:r>
              <a:rPr lang="en-US" b="1" i="0">
                <a:latin typeface="+mn-lt"/>
              </a:rPr>
              <a:t> </a:t>
            </a:r>
            <a:r>
              <a:rPr lang="en-US" b="0" i="0">
                <a:latin typeface="+mn-lt"/>
              </a:rPr>
              <a:t>says </a:t>
            </a:r>
            <a:r>
              <a:rPr lang="en-AU" sz="1200" i="0" kern="1200">
                <a:effectLst/>
                <a:latin typeface="+mn-lt"/>
                <a:ea typeface="Times New Roman" panose="02020603050405020304" pitchFamily="18" charset="0"/>
              </a:rPr>
              <a:t>/</a:t>
            </a:r>
            <a:r>
              <a:rPr lang="en-AU" sz="1200" i="0" kern="1200" err="1">
                <a:effectLst/>
                <a:latin typeface="+mn-lt"/>
                <a:ea typeface="Times New Roman" panose="02020603050405020304" pitchFamily="18" charset="0"/>
              </a:rPr>
              <a:t>oo</a:t>
            </a:r>
            <a:r>
              <a:rPr lang="en-AU" sz="1200" i="0" kern="1200">
                <a:effectLst/>
                <a:latin typeface="+mn-lt"/>
                <a:ea typeface="Calibri"/>
                <a:cs typeface="Calibri"/>
              </a:rPr>
              <a:t>/ and /</a:t>
            </a:r>
            <a:r>
              <a:rPr lang="en-AU" sz="1200" b="0" err="1">
                <a:latin typeface="Aptos Narrow" panose="020B0004020202020204" pitchFamily="34" charset="0"/>
                <a:ea typeface="Calibri" panose="020F0502020204030204" pitchFamily="34" charset="0"/>
                <a:cs typeface="Calibri" panose="020F0502020204030204" pitchFamily="34" charset="0"/>
              </a:rPr>
              <a:t>ŏŏ</a:t>
            </a:r>
            <a:r>
              <a:rPr lang="en-AU" sz="1200" i="0" kern="1200">
                <a:effectLst/>
                <a:latin typeface="+mn-lt"/>
                <a:ea typeface="Calibri"/>
                <a:cs typeface="Calibri"/>
              </a:rPr>
              <a: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most common sound: /</a:t>
            </a:r>
            <a:r>
              <a:rPr lang="en-US" err="1">
                <a:latin typeface="+mn-lt"/>
                <a:ea typeface="Calibri"/>
                <a:cs typeface="Calibri"/>
              </a:rPr>
              <a:t>oo</a:t>
            </a:r>
            <a:r>
              <a:rPr lang="en-US">
                <a:latin typeface="+mn-lt"/>
                <a:ea typeface="Calibri"/>
                <a:cs typeface="Calibri"/>
              </a:rPr>
              <a:t>/</a:t>
            </a:r>
            <a:r>
              <a:rPr lang="en-US">
                <a:latin typeface="+mn-lt"/>
              </a:rPr>
              <a:t> as in </a:t>
            </a:r>
            <a:r>
              <a:rPr lang="en-US" b="1">
                <a:latin typeface="+mn-lt"/>
              </a:rPr>
              <a:t>food </a:t>
            </a:r>
            <a:endParaRPr lang="en-US" b="1">
              <a:latin typeface="+mn-lt"/>
              <a:ea typeface="Calibri"/>
              <a:cs typeface="Calibri"/>
            </a:endParaRPr>
          </a:p>
          <a:p>
            <a:pPr marL="171450" indent="-171450">
              <a:buFont typeface="Arial" panose="020B0604020202020204" pitchFamily="34" charset="0"/>
              <a:buChar char="•"/>
            </a:pPr>
            <a:r>
              <a:rPr lang="en-US">
                <a:latin typeface="+mn-lt"/>
              </a:rPr>
              <a:t>less common sound: /</a:t>
            </a:r>
            <a:r>
              <a:rPr lang="en-AU" sz="1200" b="0" err="1">
                <a:latin typeface="Aptos Narrow" panose="020B0004020202020204" pitchFamily="34" charset="0"/>
                <a:ea typeface="Calibri" panose="020F0502020204030204" pitchFamily="34" charset="0"/>
                <a:cs typeface="Calibri" panose="020F0502020204030204" pitchFamily="34" charset="0"/>
              </a:rPr>
              <a:t>ŏŏ</a:t>
            </a:r>
            <a:r>
              <a:rPr lang="en-US">
                <a:latin typeface="+mn-lt"/>
              </a:rPr>
              <a:t>/ as in </a:t>
            </a:r>
            <a:r>
              <a:rPr lang="en-US" b="1">
                <a:latin typeface="+mn-lt"/>
              </a:rPr>
              <a:t>good</a:t>
            </a:r>
            <a:endParaRPr lang="en-US" b="1">
              <a:latin typeface="+mn-lt"/>
              <a:ea typeface="Calibri"/>
              <a:cs typeface="Calibri"/>
            </a:endParaRPr>
          </a:p>
          <a:p>
            <a:pPr marL="171450" indent="-171450">
              <a:buFont typeface="Arial" panose="020B0604020202020204" pitchFamily="34" charset="0"/>
              <a:buChar cha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Students re-read the entire sentence to check for accuracy or any edits including use of correct punctuation and spaces between words. </a:t>
            </a:r>
          </a:p>
          <a:p>
            <a:endParaRPr lang="en-US">
              <a:latin typeface="+mn-lt"/>
            </a:endParaRPr>
          </a:p>
          <a:p>
            <a:r>
              <a:rPr lang="en-US">
                <a:latin typeface="+mn-lt"/>
              </a:rPr>
              <a:t>Note: Students who are able can extend the sentence or write additional sentences containing the target spelling for the lesson. </a:t>
            </a:r>
          </a:p>
          <a:p>
            <a:pPr marL="0" indent="0">
              <a:buFont typeface="Arial" panose="020B0604020202020204" pitchFamily="34" charset="0"/>
              <a:buNone/>
            </a:pPr>
            <a:endParaRPr lang="en-US" b="0">
              <a:latin typeface="+mn-lt"/>
              <a:cs typeface="Arial" panose="020B0604020202020204" pitchFamily="34" charset="0"/>
            </a:endParaRP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37</a:t>
            </a:fld>
            <a:endParaRPr lang="en-AU"/>
          </a:p>
        </p:txBody>
      </p:sp>
    </p:spTree>
    <p:extLst>
      <p:ext uri="{BB962C8B-B14F-4D97-AF65-F5344CB8AC3E}">
        <p14:creationId xmlns:p14="http://schemas.microsoft.com/office/powerpoint/2010/main" val="235810332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b="1">
                <a:solidFill>
                  <a:srgbClr val="404040"/>
                </a:solidFill>
                <a:effectLst/>
                <a:latin typeface="+mn-lt"/>
                <a:ea typeface="Calibri" panose="020F0502020204030204" pitchFamily="34" charset="0"/>
                <a:cs typeface="Times New Roman" panose="02020603050405020304" pitchFamily="18" charset="0"/>
              </a:rPr>
              <a:t>Check for understanding</a:t>
            </a:r>
          </a:p>
          <a:p>
            <a:endParaRPr lang="en-AU" sz="120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a:solidFill>
                  <a:schemeClr val="tx1"/>
                </a:solidFill>
                <a:effectLst/>
                <a:latin typeface="+mn-lt"/>
                <a:ea typeface="Calibri" panose="020F0502020204030204" pitchFamily="34" charset="0"/>
                <a:cs typeface="Times New Roman" panose="02020603050405020304" pitchFamily="18" charset="0"/>
              </a:rPr>
              <a:t>Students complete the check for understanding by demonstrating the success criteria on the slide.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a:solidFill>
                <a:schemeClr val="tx1"/>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a:solidFill>
                  <a:schemeClr val="tx1"/>
                </a:solidFill>
                <a:effectLst/>
                <a:latin typeface="+mn-lt"/>
                <a:ea typeface="Calibri" panose="020F0502020204030204" pitchFamily="34" charset="0"/>
                <a:cs typeface="Times New Roman" panose="02020603050405020304" pitchFamily="18" charset="0"/>
              </a:rPr>
              <a:t>Students can demonstrate their understanding directly to you or by working with a partner while you listen in. </a:t>
            </a:r>
          </a:p>
          <a:p>
            <a:endParaRPr lang="en-AU" sz="1200">
              <a:solidFill>
                <a:schemeClr val="tx1"/>
              </a:solidFill>
              <a:effectLst/>
              <a:latin typeface="+mn-lt"/>
              <a:ea typeface="Calibri" panose="020F0502020204030204" pitchFamily="34" charset="0"/>
              <a:cs typeface="Times New Roman" panose="02020603050405020304" pitchFamily="18" charset="0"/>
            </a:endParaRPr>
          </a:p>
          <a:p>
            <a:r>
              <a:rPr lang="en-AU" sz="1200">
                <a:solidFill>
                  <a:schemeClr val="tx1"/>
                </a:solidFill>
                <a:effectLst/>
                <a:latin typeface="+mn-lt"/>
                <a:ea typeface="Calibri" panose="020F0502020204030204" pitchFamily="34" charset="0"/>
                <a:cs typeface="Times New Roman" panose="02020603050405020304" pitchFamily="18" charset="0"/>
              </a:rPr>
              <a:t>They will:</a:t>
            </a:r>
          </a:p>
          <a:p>
            <a:pPr marL="171450" indent="-171450">
              <a:buFont typeface="Arial" panose="020B0604020202020204" pitchFamily="34" charset="0"/>
              <a:buChar char="•"/>
            </a:pPr>
            <a:r>
              <a:rPr lang="en-AU" sz="1200">
                <a:solidFill>
                  <a:schemeClr val="tx1"/>
                </a:solidFill>
                <a:effectLst/>
                <a:latin typeface="+mn-lt"/>
                <a:ea typeface="Calibri" panose="020F0502020204030204" pitchFamily="34" charset="0"/>
                <a:cs typeface="Times New Roman" panose="02020603050405020304" pitchFamily="18" charset="0"/>
              </a:rPr>
              <a:t>say the target sound(s)</a:t>
            </a:r>
          </a:p>
          <a:p>
            <a:pPr marL="171450" indent="-171450">
              <a:buFont typeface="Arial" panose="020B0604020202020204" pitchFamily="34" charset="0"/>
              <a:buChar char="•"/>
            </a:pPr>
            <a:r>
              <a:rPr lang="en-AU" sz="1200">
                <a:solidFill>
                  <a:schemeClr val="tx1"/>
                </a:solidFill>
                <a:effectLst/>
                <a:latin typeface="+mn-lt"/>
                <a:ea typeface="Calibri" panose="020F0502020204030204" pitchFamily="34" charset="0"/>
                <a:cs typeface="Times New Roman" panose="02020603050405020304" pitchFamily="18" charset="0"/>
              </a:rPr>
              <a:t>read a word from the list on the slide </a:t>
            </a:r>
            <a:r>
              <a:rPr lang="en-AU" sz="1200">
                <a:solidFill>
                  <a:schemeClr val="tx1"/>
                </a:solidFill>
                <a:effectLst/>
                <a:latin typeface="+mn-lt"/>
                <a:ea typeface="Times New Roman" panose="02020603050405020304" pitchFamily="18" charset="0"/>
                <a:cs typeface="Aptos" panose="020B0004020202020204" pitchFamily="34" charset="0"/>
              </a:rPr>
              <a:t>and explain why target letter/s have been used in that word</a:t>
            </a:r>
            <a:endParaRPr lang="en-AU" sz="1200">
              <a:solidFill>
                <a:schemeClr val="tx1"/>
              </a:solidFill>
              <a:effectLst/>
              <a:latin typeface="+mn-lt"/>
              <a:ea typeface="Calibri" panose="020F0502020204030204" pitchFamily="34" charset="0"/>
              <a:cs typeface="Times New Roman" panose="02020603050405020304" pitchFamily="18" charset="0"/>
            </a:endParaRPr>
          </a:p>
          <a:p>
            <a:pPr marL="171450" indent="-171450">
              <a:buFont typeface="Arial" panose="020B0604020202020204" pitchFamily="34" charset="0"/>
              <a:buChar char="•"/>
            </a:pPr>
            <a:r>
              <a:rPr lang="en-AU" sz="1200">
                <a:solidFill>
                  <a:schemeClr val="tx1"/>
                </a:solidFill>
                <a:effectLst/>
                <a:latin typeface="+mn-lt"/>
                <a:ea typeface="Calibri" panose="020F0502020204030204" pitchFamily="34" charset="0"/>
                <a:cs typeface="Times New Roman" panose="02020603050405020304" pitchFamily="18" charset="0"/>
              </a:rPr>
              <a:t>write a word </a:t>
            </a:r>
            <a:r>
              <a:rPr lang="en-US" sz="1200">
                <a:solidFill>
                  <a:schemeClr val="tx1"/>
                </a:solidFill>
                <a:effectLst/>
                <a:latin typeface="+mn-lt"/>
                <a:cs typeface="Times New Roman" panose="02020603050405020304" pitchFamily="18" charset="0"/>
              </a:rPr>
              <a:t>on their mini-whiteboard using the icons on the slide: </a:t>
            </a:r>
            <a:r>
              <a:rPr lang="en-US" sz="1200" b="1">
                <a:solidFill>
                  <a:schemeClr val="tx1"/>
                </a:solidFill>
                <a:effectLst/>
                <a:latin typeface="+mn-lt"/>
                <a:cs typeface="Times New Roman" panose="02020603050405020304" pitchFamily="18" charset="0"/>
              </a:rPr>
              <a:t>spoon</a:t>
            </a:r>
            <a:r>
              <a:rPr lang="en-US" sz="1200" b="0">
                <a:solidFill>
                  <a:schemeClr val="tx1"/>
                </a:solidFill>
                <a:effectLst/>
                <a:latin typeface="+mn-lt"/>
                <a:cs typeface="Times New Roman" panose="02020603050405020304" pitchFamily="18" charset="0"/>
              </a:rPr>
              <a:t>,</a:t>
            </a:r>
            <a:r>
              <a:rPr lang="en-US" sz="1200" b="1">
                <a:solidFill>
                  <a:schemeClr val="tx1"/>
                </a:solidFill>
                <a:effectLst/>
                <a:latin typeface="+mn-lt"/>
                <a:cs typeface="Times New Roman" panose="02020603050405020304" pitchFamily="18" charset="0"/>
              </a:rPr>
              <a:t> woof</a:t>
            </a:r>
            <a:r>
              <a:rPr lang="en-US" sz="1200" b="0">
                <a:solidFill>
                  <a:schemeClr val="tx1"/>
                </a:solidFill>
                <a:effectLst/>
                <a:latin typeface="+mn-lt"/>
                <a:cs typeface="Times New Roman" panose="02020603050405020304" pitchFamily="18" charset="0"/>
              </a:rPr>
              <a:t>,</a:t>
            </a:r>
            <a:r>
              <a:rPr lang="en-US" sz="1200" b="1">
                <a:solidFill>
                  <a:schemeClr val="tx1"/>
                </a:solidFill>
                <a:effectLst/>
                <a:latin typeface="+mn-lt"/>
                <a:cs typeface="Times New Roman" panose="02020603050405020304" pitchFamily="18" charset="0"/>
              </a:rPr>
              <a:t> hook</a:t>
            </a:r>
            <a:endParaRPr lang="en-AU" sz="1200" b="1">
              <a:solidFill>
                <a:schemeClr val="tx1"/>
              </a:solidFill>
              <a:effectLst/>
              <a:latin typeface="+mn-lt"/>
              <a:ea typeface="Calibri" panose="020F0502020204030204" pitchFamily="34" charset="0"/>
              <a:cs typeface="Times New Roman" panose="02020603050405020304" pitchFamily="18" charset="0"/>
            </a:endParaRPr>
          </a:p>
          <a:p>
            <a:pPr marL="171450" indent="-171450">
              <a:buFont typeface="Arial" panose="020B0604020202020204" pitchFamily="34" charset="0"/>
              <a:buChar char="•"/>
            </a:pPr>
            <a:r>
              <a:rPr lang="en-US" sz="1200">
                <a:solidFill>
                  <a:schemeClr val="tx1"/>
                </a:solidFill>
                <a:effectLst/>
                <a:latin typeface="+mn-lt"/>
                <a:cs typeface="Times New Roman" panose="02020603050405020304" pitchFamily="18" charset="0"/>
              </a:rPr>
              <a:t>show the word they have written by placing their mini-whiteboard underneath their chin for you to check.</a:t>
            </a:r>
            <a:endParaRPr lang="en-AU" sz="1200">
              <a:solidFill>
                <a:schemeClr val="tx1"/>
              </a:solidFill>
              <a:effectLst/>
              <a:latin typeface="+mn-lt"/>
              <a:ea typeface="Calibri" panose="020F0502020204030204" pitchFamily="34" charset="0"/>
              <a:cs typeface="Times New Roman" panose="02020603050405020304" pitchFamily="18" charset="0"/>
            </a:endParaRPr>
          </a:p>
          <a:p>
            <a:endParaRPr lang="en-US" sz="1200">
              <a:solidFill>
                <a:schemeClr val="tx1"/>
              </a:solidFill>
              <a:effectLst/>
              <a:latin typeface="+mn-lt"/>
              <a:ea typeface="Calibri" panose="020F0502020204030204" pitchFamily="34" charset="0"/>
              <a:cs typeface="Times New Roman" panose="02020603050405020304" pitchFamily="18" charset="0"/>
            </a:endParaRPr>
          </a:p>
          <a:p>
            <a:r>
              <a:rPr lang="en-US" sz="1200">
                <a:solidFill>
                  <a:schemeClr val="tx1"/>
                </a:solidFill>
                <a:effectLst/>
                <a:latin typeface="+mn-lt"/>
                <a:ea typeface="Calibri" panose="020F0502020204030204" pitchFamily="34" charset="0"/>
                <a:cs typeface="Times New Roman" panose="02020603050405020304" pitchFamily="18" charset="0"/>
              </a:rPr>
              <a:t>Note: </a:t>
            </a:r>
          </a:p>
          <a:p>
            <a:pPr marL="171450" indent="-171450">
              <a:buFont typeface="Arial" panose="020B0604020202020204" pitchFamily="34" charset="0"/>
              <a:buChar char="•"/>
            </a:pPr>
            <a:r>
              <a:rPr lang="en-US" sz="1200">
                <a:solidFill>
                  <a:schemeClr val="tx1"/>
                </a:solidFill>
                <a:effectLst/>
                <a:latin typeface="+mn-lt"/>
                <a:ea typeface="Calibri" panose="020F0502020204030204" pitchFamily="34" charset="0"/>
                <a:cs typeface="Times New Roman" panose="02020603050405020304" pitchFamily="18" charset="0"/>
              </a:rPr>
              <a:t>Students who have not met the success criteria are top priority for small-group targeted instruction.</a:t>
            </a:r>
            <a:endParaRPr lang="en-US" sz="1200">
              <a:solidFill>
                <a:schemeClr val="tx1"/>
              </a:solidFill>
              <a:effectLst/>
              <a:latin typeface="+mn-lt"/>
              <a:cs typeface="Times New Roman" panose="02020603050405020304" pitchFamily="18" charset="0"/>
            </a:endParaRPr>
          </a:p>
          <a:p>
            <a:pPr marL="171450" indent="-171450">
              <a:buFont typeface="Arial" panose="020B0604020202020204" pitchFamily="34" charset="0"/>
              <a:buChar char="•"/>
            </a:pPr>
            <a:r>
              <a:rPr lang="en-US" sz="1200">
                <a:solidFill>
                  <a:schemeClr val="tx1"/>
                </a:solidFill>
                <a:latin typeface="+mn-lt"/>
              </a:rPr>
              <a:t>According to need, you may ask some students to read and/or spell some words that include the</a:t>
            </a:r>
            <a:r>
              <a:rPr lang="en-US" sz="1200" b="1">
                <a:solidFill>
                  <a:schemeClr val="tx1"/>
                </a:solidFill>
                <a:latin typeface="+mn-lt"/>
              </a:rPr>
              <a:t> </a:t>
            </a:r>
            <a:r>
              <a:rPr lang="en-US" sz="1200" b="1" err="1">
                <a:solidFill>
                  <a:schemeClr val="tx1"/>
                </a:solidFill>
                <a:latin typeface="+mn-lt"/>
              </a:rPr>
              <a:t>oo</a:t>
            </a:r>
            <a:r>
              <a:rPr lang="en-US" sz="1200" b="1">
                <a:solidFill>
                  <a:schemeClr val="tx1"/>
                </a:solidFill>
                <a:latin typeface="+mn-lt"/>
              </a:rPr>
              <a:t> </a:t>
            </a:r>
            <a:r>
              <a:rPr lang="en-US" sz="1200">
                <a:solidFill>
                  <a:schemeClr val="tx1"/>
                </a:solidFill>
                <a:latin typeface="+mn-lt"/>
              </a:rPr>
              <a:t>spelling followed by a taught suffix, for example, </a:t>
            </a:r>
            <a:r>
              <a:rPr lang="en-US" sz="1200" b="1">
                <a:solidFill>
                  <a:schemeClr val="tx1"/>
                </a:solidFill>
                <a:latin typeface="+mn-lt"/>
              </a:rPr>
              <a:t>books</a:t>
            </a:r>
            <a:r>
              <a:rPr lang="en-US" sz="1200" b="0">
                <a:solidFill>
                  <a:schemeClr val="tx1"/>
                </a:solidFill>
                <a:latin typeface="+mn-lt"/>
              </a:rPr>
              <a:t>,</a:t>
            </a:r>
            <a:r>
              <a:rPr lang="en-US" sz="1200" b="1">
                <a:solidFill>
                  <a:schemeClr val="tx1"/>
                </a:solidFill>
                <a:latin typeface="+mn-lt"/>
              </a:rPr>
              <a:t> droopy</a:t>
            </a:r>
            <a:r>
              <a:rPr lang="en-US" sz="1200" b="0">
                <a:solidFill>
                  <a:schemeClr val="tx1"/>
                </a:solidFill>
                <a:latin typeface="+mn-lt"/>
              </a:rPr>
              <a:t>,</a:t>
            </a:r>
            <a:r>
              <a:rPr lang="en-US" sz="1200" b="1">
                <a:solidFill>
                  <a:schemeClr val="tx1"/>
                </a:solidFill>
                <a:latin typeface="+mn-lt"/>
              </a:rPr>
              <a:t> cooked </a:t>
            </a:r>
            <a:r>
              <a:rPr lang="en-US" sz="1200">
                <a:solidFill>
                  <a:schemeClr val="tx1"/>
                </a:solidFill>
                <a:latin typeface="+mn-lt"/>
              </a:rPr>
              <a:t>or </a:t>
            </a:r>
            <a:r>
              <a:rPr lang="en-US" sz="1200" b="1">
                <a:solidFill>
                  <a:schemeClr val="tx1"/>
                </a:solidFill>
                <a:latin typeface="+mn-lt"/>
              </a:rPr>
              <a:t>looking</a:t>
            </a:r>
            <a:r>
              <a:rPr lang="en-US" sz="1200" b="0">
                <a:solidFill>
                  <a:schemeClr val="tx1"/>
                </a:solidFill>
                <a:latin typeface="+mn-lt"/>
              </a:rPr>
              <a:t>.</a:t>
            </a:r>
            <a:endParaRPr lang="en-US" sz="1200" b="1">
              <a:solidFill>
                <a:schemeClr val="tx1"/>
              </a:solidFill>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38</a:t>
            </a:fld>
            <a:endParaRPr lang="en-AU"/>
          </a:p>
        </p:txBody>
      </p:sp>
    </p:spTree>
    <p:extLst>
      <p:ext uri="{BB962C8B-B14F-4D97-AF65-F5344CB8AC3E}">
        <p14:creationId xmlns:p14="http://schemas.microsoft.com/office/powerpoint/2010/main" val="267813690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nSpc>
                <a:spcPct val="106000"/>
              </a:lnSpc>
              <a:spcAft>
                <a:spcPts val="800"/>
              </a:spcAft>
              <a:buFont typeface="Arial"/>
              <a:buNone/>
            </a:pPr>
            <a:r>
              <a:rPr lang="en-AU" sz="1200" b="1">
                <a:solidFill>
                  <a:srgbClr val="404040"/>
                </a:solidFill>
                <a:effectLst/>
                <a:latin typeface="+mn-lt"/>
                <a:ea typeface="Calibri" panose="020F0502020204030204" pitchFamily="34" charset="0"/>
                <a:cs typeface="Times New Roman" panose="02020603050405020304" pitchFamily="18" charset="0"/>
              </a:rPr>
              <a:t>Check for understanding</a:t>
            </a:r>
            <a:endParaRPr lang="en-US" sz="1200" b="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endParaRPr lang="en-US" sz="1200" b="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US" sz="1200" b="0">
                <a:solidFill>
                  <a:srgbClr val="404040"/>
                </a:solidFill>
                <a:effectLst/>
                <a:latin typeface="+mn-lt"/>
                <a:ea typeface="Calibri" panose="020F0502020204030204" pitchFamily="34" charset="0"/>
                <a:cs typeface="Times New Roman" panose="02020603050405020304" pitchFamily="18" charset="0"/>
              </a:rPr>
              <a:t>Students complete the student sheet independently either at their desks or on clipboards on the floor. </a:t>
            </a:r>
          </a:p>
          <a:p>
            <a:pPr marL="0" lvl="0" indent="0">
              <a:lnSpc>
                <a:spcPct val="106000"/>
              </a:lnSpc>
              <a:spcAft>
                <a:spcPts val="800"/>
              </a:spcAft>
              <a:buFont typeface="Arial"/>
              <a:buNone/>
            </a:pPr>
            <a:endParaRPr lang="en-US" sz="1200" b="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US" sz="1200" b="0">
                <a:solidFill>
                  <a:srgbClr val="404040"/>
                </a:solidFill>
                <a:effectLst/>
                <a:latin typeface="+mn-lt"/>
                <a:cs typeface="Times New Roman" panose="02020603050405020304" pitchFamily="18" charset="0"/>
              </a:rPr>
              <a:t>As you rove:</a:t>
            </a:r>
          </a:p>
          <a:p>
            <a:pPr marL="171450" lvl="0" indent="-171450">
              <a:lnSpc>
                <a:spcPct val="106000"/>
              </a:lnSpc>
              <a:spcAft>
                <a:spcPts val="800"/>
              </a:spcAft>
              <a:buFont typeface="Arial" panose="020B0604020202020204" pitchFamily="34" charset="0"/>
              <a:buChar char="•"/>
            </a:pPr>
            <a:r>
              <a:rPr lang="en-US" sz="1200" b="0">
                <a:solidFill>
                  <a:srgbClr val="404040"/>
                </a:solidFill>
                <a:effectLst/>
                <a:latin typeface="+mn-lt"/>
                <a:cs typeface="Times New Roman" panose="02020603050405020304" pitchFamily="18" charset="0"/>
              </a:rPr>
              <a:t>support students at their point of need by giving immediate corrective feedback</a:t>
            </a:r>
          </a:p>
          <a:p>
            <a:pPr marL="171450" lvl="0" indent="-171450">
              <a:lnSpc>
                <a:spcPct val="106000"/>
              </a:lnSpc>
              <a:spcAft>
                <a:spcPts val="800"/>
              </a:spcAft>
              <a:buFont typeface="Arial" panose="020B0604020202020204" pitchFamily="34" charset="0"/>
              <a:buChar char="•"/>
            </a:pPr>
            <a:r>
              <a:rPr lang="en-US" sz="1200" b="0">
                <a:solidFill>
                  <a:srgbClr val="404040"/>
                </a:solidFill>
                <a:effectLst/>
                <a:latin typeface="+mn-lt"/>
                <a:cs typeface="Times New Roman" panose="02020603050405020304" pitchFamily="18" charset="0"/>
              </a:rPr>
              <a:t>listen to students read either word/s or the sentence depending on individual skills. </a:t>
            </a:r>
          </a:p>
          <a:p>
            <a:pPr marL="0" lvl="0" indent="0">
              <a:lnSpc>
                <a:spcPct val="106000"/>
              </a:lnSpc>
              <a:spcAft>
                <a:spcPts val="800"/>
              </a:spcAft>
              <a:buFont typeface="Arial"/>
              <a:buNone/>
            </a:pPr>
            <a:endParaRPr lang="en-US" sz="1200" b="0">
              <a:solidFill>
                <a:srgbClr val="404040"/>
              </a:solidFill>
              <a:effectLst/>
              <a:latin typeface="+mn-lt"/>
              <a:cs typeface="Times New Roman" panose="02020603050405020304" pitchFamily="18" charset="0"/>
            </a:endParaRPr>
          </a:p>
          <a:p>
            <a:pPr marL="0" lvl="0" indent="0">
              <a:lnSpc>
                <a:spcPct val="106000"/>
              </a:lnSpc>
              <a:spcAft>
                <a:spcPts val="800"/>
              </a:spcAft>
              <a:buFont typeface="Arial"/>
              <a:buNone/>
            </a:pPr>
            <a:r>
              <a:rPr lang="en-US" sz="1200" b="0">
                <a:solidFill>
                  <a:srgbClr val="404040"/>
                </a:solidFill>
                <a:effectLst/>
                <a:latin typeface="+mn-lt"/>
                <a:cs typeface="Times New Roman" panose="02020603050405020304" pitchFamily="18" charset="0"/>
              </a:rPr>
              <a:t>Identify any students who need to join a teacher-led focus group.</a:t>
            </a:r>
          </a:p>
          <a:p>
            <a:pPr marL="0" indent="0" algn="l">
              <a:spcBef>
                <a:spcPts val="100"/>
              </a:spcBef>
              <a:spcAft>
                <a:spcPts val="400"/>
              </a:spcAft>
              <a:buFontTx/>
              <a:buNone/>
            </a:pPr>
            <a:endParaRPr lang="en-US" sz="1200" b="1">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a:solidFill>
                  <a:srgbClr val="404040"/>
                </a:solidFill>
                <a:effectLst/>
                <a:latin typeface="+mn-lt"/>
                <a:ea typeface="Verdana"/>
                <a:cs typeface="Times New Roman" panose="02020603050405020304" pitchFamily="18" charset="0"/>
              </a:rPr>
              <a:t>Letter and sound practice</a:t>
            </a:r>
            <a:endParaRPr lang="en-US" sz="1200" b="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0">
                <a:solidFill>
                  <a:srgbClr val="404040"/>
                </a:solidFill>
                <a:effectLst/>
                <a:latin typeface="+mn-lt"/>
                <a:ea typeface="Verdana"/>
                <a:cs typeface="Times New Roman" panose="02020603050405020304" pitchFamily="18" charset="0"/>
              </a:rPr>
              <a:t>Students write each letter/letter pattern while saying the target sound.</a:t>
            </a:r>
          </a:p>
          <a:p>
            <a:pPr marL="0" indent="0" algn="l">
              <a:spcBef>
                <a:spcPts val="100"/>
              </a:spcBef>
              <a:spcAft>
                <a:spcPts val="400"/>
              </a:spcAft>
              <a:buFontTx/>
              <a:buNone/>
            </a:pPr>
            <a:endParaRPr lang="en-US" sz="1200" b="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a:solidFill>
                  <a:srgbClr val="404040"/>
                </a:solidFill>
                <a:effectLst/>
                <a:latin typeface="+mn-lt"/>
                <a:ea typeface="Verdana"/>
                <a:cs typeface="Times New Roman" panose="02020603050405020304" pitchFamily="18" charset="0"/>
              </a:rPr>
              <a:t>Words to read</a:t>
            </a:r>
          </a:p>
          <a:p>
            <a:pPr marL="0" indent="0" algn="l">
              <a:spcBef>
                <a:spcPts val="100"/>
              </a:spcBef>
              <a:spcAft>
                <a:spcPts val="400"/>
              </a:spcAft>
              <a:buFontTx/>
              <a:buNone/>
            </a:pPr>
            <a:r>
              <a:rPr lang="en-US" sz="1200" b="0">
                <a:solidFill>
                  <a:srgbClr val="404040"/>
                </a:solidFill>
                <a:effectLst/>
                <a:latin typeface="+mn-lt"/>
                <a:ea typeface="Verdana"/>
                <a:cs typeface="Times New Roman" panose="02020603050405020304" pitchFamily="18" charset="0"/>
              </a:rPr>
              <a:t>Rove around the class to listen to students whisper-read one or more of the words from the student sheet. (Students are asked to whisper-read so that students nearby who may also be asked to read the same word cannot hear.)</a:t>
            </a:r>
          </a:p>
          <a:p>
            <a:pPr marL="0" indent="0" algn="l">
              <a:spcBef>
                <a:spcPts val="100"/>
              </a:spcBef>
              <a:spcAft>
                <a:spcPts val="400"/>
              </a:spcAft>
              <a:buFontTx/>
              <a:buNone/>
            </a:pPr>
            <a:endParaRPr lang="en-US" sz="1200" b="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a:solidFill>
                  <a:srgbClr val="404040"/>
                </a:solidFill>
                <a:effectLst/>
                <a:latin typeface="+mn-lt"/>
                <a:ea typeface="Verdana"/>
                <a:cs typeface="Times New Roman" panose="02020603050405020304" pitchFamily="18" charset="0"/>
              </a:rPr>
              <a:t>Words to </a:t>
            </a:r>
            <a:r>
              <a:rPr lang="en-US" b="1">
                <a:solidFill>
                  <a:srgbClr val="404040"/>
                </a:solidFill>
                <a:latin typeface="+mn-lt"/>
                <a:ea typeface="Verdana"/>
                <a:cs typeface="Times New Roman" panose="02020603050405020304" pitchFamily="18" charset="0"/>
              </a:rPr>
              <a:t>write</a:t>
            </a:r>
          </a:p>
          <a:p>
            <a:pPr marL="0" indent="0" algn="l">
              <a:spcBef>
                <a:spcPts val="100"/>
              </a:spcBef>
              <a:spcAft>
                <a:spcPts val="400"/>
              </a:spcAft>
              <a:buFontTx/>
              <a:buNone/>
            </a:pPr>
            <a:r>
              <a:rPr lang="en-US" sz="1200" b="0">
                <a:solidFill>
                  <a:srgbClr val="404040"/>
                </a:solidFill>
                <a:effectLst/>
                <a:latin typeface="+mn-lt"/>
                <a:ea typeface="Verdana"/>
                <a:cs typeface="Times New Roman" panose="02020603050405020304" pitchFamily="18" charset="0"/>
              </a:rPr>
              <a:t>Rove around the class to check students’ work as they segment the sounds and write the words to match each image: </a:t>
            </a:r>
            <a:r>
              <a:rPr lang="en-US" sz="1200" b="1">
                <a:solidFill>
                  <a:srgbClr val="404040"/>
                </a:solidFill>
                <a:effectLst/>
                <a:latin typeface="+mn-lt"/>
                <a:ea typeface="Verdana"/>
                <a:cs typeface="Times New Roman" panose="02020603050405020304" pitchFamily="18" charset="0"/>
              </a:rPr>
              <a:t>tooth</a:t>
            </a:r>
            <a:r>
              <a:rPr lang="en-US" sz="1200" b="0">
                <a:solidFill>
                  <a:srgbClr val="404040"/>
                </a:solidFill>
                <a:effectLst/>
                <a:latin typeface="+mn-lt"/>
                <a:ea typeface="Verdana"/>
                <a:cs typeface="Times New Roman" panose="02020603050405020304" pitchFamily="18" charset="0"/>
              </a:rPr>
              <a:t>,</a:t>
            </a:r>
            <a:r>
              <a:rPr lang="en-US" sz="1200" b="1">
                <a:solidFill>
                  <a:srgbClr val="404040"/>
                </a:solidFill>
                <a:effectLst/>
                <a:latin typeface="+mn-lt"/>
                <a:ea typeface="Verdana"/>
                <a:cs typeface="Times New Roman" panose="02020603050405020304" pitchFamily="18" charset="0"/>
              </a:rPr>
              <a:t> moon</a:t>
            </a:r>
            <a:r>
              <a:rPr lang="en-US" sz="1200" b="0">
                <a:solidFill>
                  <a:srgbClr val="404040"/>
                </a:solidFill>
                <a:effectLst/>
                <a:latin typeface="+mn-lt"/>
                <a:ea typeface="Verdana"/>
                <a:cs typeface="Times New Roman" panose="02020603050405020304" pitchFamily="18" charset="0"/>
              </a:rPr>
              <a:t>,</a:t>
            </a:r>
            <a:r>
              <a:rPr lang="en-US" sz="1200" b="1">
                <a:solidFill>
                  <a:srgbClr val="404040"/>
                </a:solidFill>
                <a:effectLst/>
                <a:latin typeface="+mn-lt"/>
                <a:ea typeface="Verdana"/>
                <a:cs typeface="Times New Roman" panose="02020603050405020304" pitchFamily="18" charset="0"/>
              </a:rPr>
              <a:t> cook</a:t>
            </a:r>
            <a:r>
              <a:rPr lang="en-US" sz="1200" b="0">
                <a:solidFill>
                  <a:srgbClr val="404040"/>
                </a:solidFill>
                <a:effectLst/>
                <a:latin typeface="+mn-lt"/>
                <a:ea typeface="Verdana"/>
                <a:cs typeface="Times New Roman" panose="02020603050405020304" pitchFamily="18" charset="0"/>
              </a:rPr>
              <a:t>.</a:t>
            </a:r>
            <a:r>
              <a:rPr lang="en-US" sz="1200" b="1">
                <a:solidFill>
                  <a:srgbClr val="404040"/>
                </a:solidFill>
                <a:effectLst/>
                <a:latin typeface="+mn-lt"/>
                <a:ea typeface="Verdana"/>
                <a:cs typeface="Times New Roman" panose="02020603050405020304" pitchFamily="18" charset="0"/>
              </a:rPr>
              <a:t> </a:t>
            </a:r>
            <a:r>
              <a:rPr lang="en-US" sz="1200" b="0" u="none">
                <a:solidFill>
                  <a:srgbClr val="404040"/>
                </a:solidFill>
                <a:effectLst/>
                <a:latin typeface="+mn-lt"/>
                <a:ea typeface="Verdana"/>
                <a:cs typeface="Times New Roman" panose="02020603050405020304" pitchFamily="18" charset="0"/>
              </a:rPr>
              <a:t>For students who need support, dictate the words to them.</a:t>
            </a:r>
          </a:p>
          <a:p>
            <a:pPr marL="0" indent="0" algn="l">
              <a:spcBef>
                <a:spcPts val="100"/>
              </a:spcBef>
              <a:spcAft>
                <a:spcPts val="400"/>
              </a:spcAft>
              <a:buFontTx/>
              <a:buNone/>
            </a:pPr>
            <a:endParaRPr lang="en-US" sz="1200" b="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a:solidFill>
                  <a:srgbClr val="404040"/>
                </a:solidFill>
                <a:effectLst/>
                <a:latin typeface="+mn-lt"/>
                <a:ea typeface="Verdana"/>
                <a:cs typeface="Times New Roman" panose="02020603050405020304" pitchFamily="18" charset="0"/>
              </a:rPr>
              <a:t>Irregular word practice</a:t>
            </a:r>
          </a:p>
          <a:p>
            <a:pPr marL="0" indent="0" algn="l">
              <a:spcBef>
                <a:spcPts val="100"/>
              </a:spcBef>
              <a:spcAft>
                <a:spcPts val="400"/>
              </a:spcAft>
              <a:buFontTx/>
              <a:buNone/>
            </a:pPr>
            <a:r>
              <a:rPr lang="en-US" sz="1200" b="0">
                <a:solidFill>
                  <a:srgbClr val="404040"/>
                </a:solidFill>
                <a:effectLst/>
                <a:latin typeface="+mn-lt"/>
                <a:ea typeface="Verdana"/>
                <a:cs typeface="Times New Roman" panose="02020603050405020304" pitchFamily="18" charset="0"/>
              </a:rPr>
              <a:t>Students:</a:t>
            </a:r>
          </a:p>
          <a:p>
            <a:pPr marL="171450" indent="-171450" algn="l">
              <a:spcBef>
                <a:spcPts val="100"/>
              </a:spcBef>
              <a:spcAft>
                <a:spcPts val="400"/>
              </a:spcAft>
              <a:buFont typeface="Arial" panose="020B0604020202020204" pitchFamily="34" charset="0"/>
              <a:buChar char="•"/>
            </a:pPr>
            <a:r>
              <a:rPr lang="en-US" sz="1200" b="0">
                <a:solidFill>
                  <a:srgbClr val="404040"/>
                </a:solidFill>
                <a:effectLst/>
                <a:latin typeface="+mn-lt"/>
                <a:ea typeface="Verdana"/>
                <a:cs typeface="Times New Roman" panose="02020603050405020304" pitchFamily="18" charset="0"/>
              </a:rPr>
              <a:t>read the word</a:t>
            </a:r>
          </a:p>
          <a:p>
            <a:pPr marL="171450" lvl="0" indent="-171450">
              <a:lnSpc>
                <a:spcPct val="106000"/>
              </a:lnSpc>
              <a:buFont typeface="Arial" panose="020B0604020202020204" pitchFamily="34" charset="0"/>
              <a:buChar char="•"/>
            </a:pPr>
            <a:r>
              <a:rPr lang="en-AU" sz="1200">
                <a:effectLst/>
                <a:latin typeface="+mn-lt"/>
                <a:ea typeface="Times New Roman" panose="02020603050405020304" pitchFamily="18" charset="0"/>
                <a:cs typeface="Calibri" panose="020F0502020204030204" pitchFamily="34" charset="0"/>
              </a:rPr>
              <a:t>say the sounds in the word</a:t>
            </a:r>
          </a:p>
          <a:p>
            <a:pPr marL="171450" marR="0" lvl="0" indent="-171450" algn="l" defTabSz="914400" rtl="0" eaLnBrk="1" fontAlgn="auto" latinLnBrk="0" hangingPunct="1">
              <a:lnSpc>
                <a:spcPct val="106000"/>
              </a:lnSpc>
              <a:spcBef>
                <a:spcPts val="0"/>
              </a:spcBef>
              <a:spcAft>
                <a:spcPts val="0"/>
              </a:spcAft>
              <a:buClrTx/>
              <a:buSzTx/>
              <a:buFont typeface="Arial" panose="020B0604020202020204" pitchFamily="34" charset="0"/>
              <a:buChar char="•"/>
              <a:tabLst/>
              <a:defRPr/>
            </a:pPr>
            <a:r>
              <a:rPr lang="en-AU" sz="1200">
                <a:effectLst/>
                <a:latin typeface="+mn-lt"/>
                <a:ea typeface="Times New Roman" panose="02020603050405020304" pitchFamily="18" charset="0"/>
                <a:cs typeface="Calibri" panose="020F0502020204030204" pitchFamily="34" charset="0"/>
              </a:rPr>
              <a:t>circle the irregular part of the word</a:t>
            </a:r>
          </a:p>
          <a:p>
            <a:pPr marL="171450" lvl="0" indent="-171450">
              <a:lnSpc>
                <a:spcPct val="106000"/>
              </a:lnSpc>
              <a:buFont typeface="Arial" panose="020B0604020202020204" pitchFamily="34" charset="0"/>
              <a:buChar char="•"/>
            </a:pPr>
            <a:r>
              <a:rPr lang="en-AU" sz="1200">
                <a:effectLst/>
                <a:latin typeface="+mn-lt"/>
                <a:ea typeface="Times New Roman" panose="02020603050405020304" pitchFamily="18" charset="0"/>
                <a:cs typeface="Calibri" panose="020F0502020204030204" pitchFamily="34" charset="0"/>
              </a:rPr>
              <a:t>write the word while saying the sounds.</a:t>
            </a:r>
            <a:endParaRPr lang="en-AU" sz="1200" b="0">
              <a:effectLst/>
              <a:latin typeface="+mn-lt"/>
              <a:ea typeface="Times New Roman" panose="02020603050405020304" pitchFamily="18" charset="0"/>
              <a:cs typeface="Times New Roman" panose="02020603050405020304" pitchFamily="18" charset="0"/>
            </a:endParaRPr>
          </a:p>
          <a:p>
            <a:pPr marL="171450" lvl="0" indent="-171450">
              <a:lnSpc>
                <a:spcPct val="106000"/>
              </a:lnSpc>
              <a:buFont typeface="Arial" panose="020B0604020202020204" pitchFamily="34" charset="0"/>
              <a:buChar char="•"/>
            </a:pPr>
            <a:endParaRPr lang="en-AU" sz="1200" b="1">
              <a:effectLst/>
              <a:latin typeface="+mn-lt"/>
              <a:ea typeface="Calibri" panose="020F0502020204030204" pitchFamily="34" charset="0"/>
              <a:cs typeface="Calibri"/>
            </a:endParaRPr>
          </a:p>
          <a:p>
            <a:pPr marL="0" lvl="0" indent="0">
              <a:lnSpc>
                <a:spcPct val="106000"/>
              </a:lnSpc>
              <a:buFont typeface="Arial" panose="020B0604020202020204" pitchFamily="34" charset="0"/>
              <a:buNone/>
            </a:pPr>
            <a:r>
              <a:rPr lang="en-AU" sz="1200" b="1">
                <a:effectLst/>
                <a:latin typeface="+mn-lt"/>
                <a:ea typeface="Times New Roman" panose="02020603050405020304" pitchFamily="18" charset="0"/>
                <a:cs typeface="Calibri" panose="020F0502020204030204" pitchFamily="34" charset="0"/>
              </a:rPr>
              <a:t>Sentence reading</a:t>
            </a:r>
          </a:p>
          <a:p>
            <a:pPr marL="0" lvl="0" indent="0">
              <a:lnSpc>
                <a:spcPct val="106000"/>
              </a:lnSpc>
              <a:buFont typeface="Arial" panose="020B0604020202020204" pitchFamily="34" charset="0"/>
              <a:buNone/>
            </a:pPr>
            <a:r>
              <a:rPr lang="en-AU" sz="1200" b="0">
                <a:effectLst/>
                <a:latin typeface="+mn-lt"/>
                <a:ea typeface="Times New Roman" panose="02020603050405020304" pitchFamily="18" charset="0"/>
                <a:cs typeface="Calibri" panose="020F0502020204030204" pitchFamily="34" charset="0"/>
              </a:rPr>
              <a:t>Students read the sentence to themselves or a partner. </a:t>
            </a:r>
          </a:p>
          <a:p>
            <a:pPr marL="0" lvl="0" indent="0">
              <a:lnSpc>
                <a:spcPct val="106000"/>
              </a:lnSpc>
              <a:buFont typeface="Arial" panose="020B0604020202020204" pitchFamily="34" charset="0"/>
              <a:buNone/>
            </a:pPr>
            <a:r>
              <a:rPr lang="en-AU" sz="1200" b="0">
                <a:effectLst/>
                <a:latin typeface="+mn-lt"/>
                <a:ea typeface="Times New Roman" panose="02020603050405020304" pitchFamily="18" charset="0"/>
                <a:cs typeface="Calibri" panose="020F0502020204030204" pitchFamily="34" charset="0"/>
              </a:rPr>
              <a:t>Rove around the class and ask target students to read the sentence to you. </a:t>
            </a:r>
          </a:p>
          <a:p>
            <a:pPr marL="0" lvl="0" indent="0">
              <a:lnSpc>
                <a:spcPct val="106000"/>
              </a:lnSpc>
              <a:spcAft>
                <a:spcPts val="800"/>
              </a:spcAft>
              <a:buFont typeface="Arial"/>
              <a:buNone/>
            </a:pPr>
            <a:endParaRPr lang="en-AU" sz="1200" b="1">
              <a:effectLst/>
              <a:latin typeface="+mn-lt"/>
              <a:ea typeface="Calibri" panose="020F0502020204030204" pitchFamily="34" charset="0"/>
              <a:cs typeface="Calibri"/>
            </a:endParaRPr>
          </a:p>
          <a:p>
            <a:pPr marL="0" lvl="0" indent="0">
              <a:lnSpc>
                <a:spcPct val="106000"/>
              </a:lnSpc>
              <a:spcAft>
                <a:spcPts val="800"/>
              </a:spcAft>
              <a:buFont typeface="Arial"/>
              <a:buNone/>
            </a:pPr>
            <a:r>
              <a:rPr lang="en-AU" sz="1200" b="1">
                <a:effectLst/>
                <a:latin typeface="+mn-lt"/>
                <a:ea typeface="Calibri" panose="020F0502020204030204" pitchFamily="34" charset="0"/>
                <a:cs typeface="Calibri"/>
              </a:rPr>
              <a:t>Sentence dictation</a:t>
            </a:r>
            <a:endParaRPr lang="en-US" sz="1200" b="1">
              <a:solidFill>
                <a:srgbClr val="404040"/>
              </a:solidFill>
              <a:effectLst/>
              <a:latin typeface="+mn-lt"/>
              <a:ea typeface="Calibri" panose="020F0502020204030204" pitchFamily="34" charset="0"/>
              <a:cs typeface="Calibri"/>
            </a:endParaRPr>
          </a:p>
          <a:p>
            <a:pPr marL="0" lvl="0" indent="0">
              <a:lnSpc>
                <a:spcPct val="106000"/>
              </a:lnSpc>
              <a:spcAft>
                <a:spcPts val="800"/>
              </a:spcAft>
              <a:buFont typeface="Arial"/>
              <a:buNone/>
            </a:pPr>
            <a:r>
              <a:rPr lang="en-US" sz="1200" b="0">
                <a:solidFill>
                  <a:srgbClr val="404040"/>
                </a:solidFill>
                <a:effectLst/>
                <a:latin typeface="+mn-lt"/>
                <a:ea typeface="Calibri" panose="020F0502020204030204" pitchFamily="34" charset="0"/>
                <a:cs typeface="Times New Roman" panose="02020603050405020304" pitchFamily="18" charset="0"/>
              </a:rPr>
              <a:t>D</a:t>
            </a:r>
            <a:r>
              <a:rPr lang="en-US">
                <a:solidFill>
                  <a:srgbClr val="404040"/>
                </a:solidFill>
                <a:latin typeface="+mn-lt"/>
                <a:ea typeface="Calibri" panose="020F0502020204030204" pitchFamily="34" charset="0"/>
                <a:cs typeface="Times New Roman" panose="02020603050405020304" pitchFamily="18" charset="0"/>
              </a:rPr>
              <a:t>ictate</a:t>
            </a:r>
            <a:r>
              <a:rPr lang="en-US" sz="1200" b="0">
                <a:solidFill>
                  <a:srgbClr val="404040"/>
                </a:solidFill>
                <a:effectLst/>
                <a:latin typeface="+mn-lt"/>
                <a:ea typeface="Calibri" panose="020F0502020204030204" pitchFamily="34" charset="0"/>
                <a:cs typeface="Times New Roman" panose="02020603050405020304" pitchFamily="18" charset="0"/>
              </a:rPr>
              <a:t> a sentence for the whole class with words containing </a:t>
            </a:r>
            <a:r>
              <a:rPr lang="en-US">
                <a:solidFill>
                  <a:srgbClr val="404040"/>
                </a:solidFill>
                <a:latin typeface="+mn-lt"/>
                <a:ea typeface="Calibri" panose="020F0502020204030204" pitchFamily="34" charset="0"/>
                <a:cs typeface="Times New Roman" panose="02020603050405020304" pitchFamily="18" charset="0"/>
              </a:rPr>
              <a:t>the target</a:t>
            </a:r>
            <a:r>
              <a:rPr lang="en-US" sz="1200" b="0">
                <a:solidFill>
                  <a:srgbClr val="404040"/>
                </a:solidFill>
                <a:effectLst/>
                <a:latin typeface="+mn-lt"/>
                <a:ea typeface="Calibri" panose="020F0502020204030204" pitchFamily="34" charset="0"/>
                <a:cs typeface="Times New Roman" panose="02020603050405020304" pitchFamily="18" charset="0"/>
              </a:rPr>
              <a:t> letter</a:t>
            </a:r>
            <a:r>
              <a:rPr lang="en-US"/>
              <a:t>–</a:t>
            </a:r>
            <a:r>
              <a:rPr lang="en-US" sz="1200" b="0">
                <a:solidFill>
                  <a:srgbClr val="404040"/>
                </a:solidFill>
                <a:effectLst/>
                <a:latin typeface="+mn-lt"/>
                <a:ea typeface="Calibri" panose="020F0502020204030204" pitchFamily="34" charset="0"/>
                <a:cs typeface="Times New Roman" panose="02020603050405020304" pitchFamily="18" charset="0"/>
              </a:rPr>
              <a:t>sound correspondence for students to write: </a:t>
            </a:r>
            <a:r>
              <a:rPr lang="en-US" sz="1200" b="1">
                <a:solidFill>
                  <a:srgbClr val="404040"/>
                </a:solidFill>
                <a:effectLst/>
                <a:latin typeface="+mn-lt"/>
                <a:ea typeface="Calibri" panose="020F0502020204030204" pitchFamily="34" charset="0"/>
                <a:cs typeface="Times New Roman" panose="02020603050405020304" pitchFamily="18" charset="0"/>
              </a:rPr>
              <a:t>The broom went swoosh as I cleaned up the soot at the zoo. </a:t>
            </a:r>
          </a:p>
          <a:p>
            <a:pPr marL="0" lvl="0" indent="0">
              <a:lnSpc>
                <a:spcPct val="106000"/>
              </a:lnSpc>
              <a:spcAft>
                <a:spcPts val="800"/>
              </a:spcAft>
              <a:buFont typeface="Arial"/>
              <a:buNone/>
            </a:pPr>
            <a:endParaRPr lang="en-US" sz="1200" b="1">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US" sz="1200" b="0">
                <a:solidFill>
                  <a:srgbClr val="404040"/>
                </a:solidFill>
                <a:effectLst/>
                <a:latin typeface="+mn-lt"/>
                <a:ea typeface="Calibri" panose="020F0502020204030204" pitchFamily="34" charset="0"/>
                <a:cs typeface="Times New Roman" panose="02020603050405020304" pitchFamily="18" charset="0"/>
              </a:rPr>
              <a:t>Note: Students who are not yet working at the sentence level can complete independent practice tasks aimed at their level of skill application during this time. </a:t>
            </a:r>
          </a:p>
          <a:p>
            <a:pPr marL="0" indent="0" algn="l">
              <a:spcBef>
                <a:spcPts val="100"/>
              </a:spcBef>
              <a:spcAft>
                <a:spcPts val="400"/>
              </a:spcAft>
              <a:buFontTx/>
              <a:buNone/>
            </a:pPr>
            <a:endParaRPr lang="en-US" sz="1200" b="0" kern="1200">
              <a:solidFill>
                <a:srgbClr val="404040"/>
              </a:solidFill>
              <a:effectLst/>
              <a:latin typeface="+mn-lt"/>
              <a:ea typeface="Verdana"/>
              <a:cs typeface="Times New Roman" panose="02020603050405020304" pitchFamily="18" charset="0"/>
            </a:endParaRPr>
          </a:p>
          <a:p>
            <a:pPr marL="0" lvl="0" indent="0">
              <a:lnSpc>
                <a:spcPct val="106000"/>
              </a:lnSpc>
              <a:spcAft>
                <a:spcPts val="800"/>
              </a:spcAft>
              <a:buFont typeface="Arial"/>
              <a:buNone/>
            </a:pPr>
            <a:endParaRPr lang="en-AU" sz="1200" b="0">
              <a:effectLst/>
              <a:latin typeface="+mn-lt"/>
              <a:ea typeface="Calibri" panose="020F0502020204030204" pitchFamily="34" charset="0"/>
              <a:cs typeface="Times New Roman" panose="02020603050405020304" pitchFamily="18" charset="0"/>
            </a:endParaRP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39</a:t>
            </a:fld>
            <a:endParaRPr lang="en-AU"/>
          </a:p>
        </p:txBody>
      </p:sp>
    </p:spTree>
    <p:extLst>
      <p:ext uri="{BB962C8B-B14F-4D97-AF65-F5344CB8AC3E}">
        <p14:creationId xmlns:p14="http://schemas.microsoft.com/office/powerpoint/2010/main" val="189131349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latin typeface="+mn-lt"/>
              </a:rPr>
              <a:t>Review</a:t>
            </a:r>
          </a:p>
          <a:p>
            <a:endParaRPr lang="en-US" b="0">
              <a:latin typeface="+mn-lt"/>
            </a:endParaRPr>
          </a:p>
          <a:p>
            <a:r>
              <a:rPr lang="en-US" b="0">
                <a:latin typeface="+mn-lt"/>
              </a:rPr>
              <a:t>The review of this letter</a:t>
            </a:r>
            <a:r>
              <a:rPr lang="en-AU" sz="1200">
                <a:latin typeface="+mn-lt"/>
              </a:rPr>
              <a:t>–</a:t>
            </a:r>
            <a:r>
              <a:rPr lang="en-US" b="0">
                <a:latin typeface="+mn-lt"/>
              </a:rPr>
              <a:t>sound correspondence focuses on the taught sounds as well as the spelling </a:t>
            </a:r>
            <a:r>
              <a:rPr lang="en-US" b="0" err="1">
                <a:latin typeface="+mn-lt"/>
              </a:rPr>
              <a:t>generalisation</a:t>
            </a:r>
            <a:r>
              <a:rPr lang="en-US" b="0">
                <a:latin typeface="+mn-lt"/>
              </a:rPr>
              <a:t> for their use.</a:t>
            </a:r>
          </a:p>
          <a:p>
            <a:endParaRPr lang="en-US" b="0">
              <a:latin typeface="+mn-lt"/>
            </a:endParaRPr>
          </a:p>
          <a:p>
            <a:pPr marL="171450" indent="-171450">
              <a:buFont typeface="Arial" panose="020B0604020202020204" pitchFamily="34" charset="0"/>
              <a:buChar char="•"/>
            </a:pPr>
            <a:r>
              <a:rPr lang="en-US" b="0">
                <a:latin typeface="+mn-lt"/>
              </a:rPr>
              <a:t>Point to the </a:t>
            </a:r>
            <a:r>
              <a:rPr lang="en-US" b="1" err="1">
                <a:latin typeface="+mn-lt"/>
              </a:rPr>
              <a:t>ew</a:t>
            </a:r>
            <a:r>
              <a:rPr lang="en-US" b="0">
                <a:latin typeface="+mn-lt"/>
              </a:rPr>
              <a:t> digraph. As you point, students say the sounds that have been taught.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latin typeface="+mn-lt"/>
              </a:rPr>
              <a:t>Prompt students to say the mnemonic phrase, </a:t>
            </a:r>
            <a:r>
              <a:rPr lang="en-US" b="1" u="none">
                <a:latin typeface="+mn-lt"/>
              </a:rPr>
              <a:t>I gr</a:t>
            </a:r>
            <a:r>
              <a:rPr lang="en-US" b="1" u="sng">
                <a:latin typeface="+mn-lt"/>
              </a:rPr>
              <a:t>ew</a:t>
            </a:r>
            <a:r>
              <a:rPr lang="en-US" b="1" u="none">
                <a:latin typeface="+mn-lt"/>
              </a:rPr>
              <a:t> a f</a:t>
            </a:r>
            <a:r>
              <a:rPr lang="en-US" b="1" u="sng">
                <a:latin typeface="+mn-lt"/>
              </a:rPr>
              <a:t>ew</a:t>
            </a:r>
            <a:r>
              <a:rPr lang="en-US" b="0">
                <a:latin typeface="+mn-lt"/>
              </a:rPr>
              <a:t>.</a:t>
            </a:r>
          </a:p>
          <a:p>
            <a:pPr marL="171450" indent="-171450">
              <a:buFont typeface="Arial" panose="020B0604020202020204" pitchFamily="34" charset="0"/>
              <a:buChar char="•"/>
            </a:pPr>
            <a:r>
              <a:rPr lang="en-US" b="0">
                <a:latin typeface="+mn-lt"/>
              </a:rPr>
              <a:t>Prompt students to review the </a:t>
            </a:r>
            <a:r>
              <a:rPr lang="en-US" b="0" err="1">
                <a:latin typeface="+mn-lt"/>
              </a:rPr>
              <a:t>generalisation</a:t>
            </a:r>
            <a:r>
              <a:rPr lang="en-US" b="0">
                <a:latin typeface="+mn-lt"/>
              </a:rPr>
              <a:t> for the sounds </a:t>
            </a:r>
            <a:r>
              <a:rPr lang="en-US" b="1" err="1">
                <a:latin typeface="+mn-lt"/>
              </a:rPr>
              <a:t>ew</a:t>
            </a:r>
            <a:r>
              <a:rPr lang="en-US" b="0">
                <a:latin typeface="+mn-lt"/>
              </a:rPr>
              <a:t> can say:</a:t>
            </a:r>
          </a:p>
          <a:p>
            <a:pPr marL="628650" lvl="1" indent="-171450">
              <a:buFont typeface="Courier New" panose="02070309020205020404" pitchFamily="49" charset="0"/>
              <a:buChar char="o"/>
            </a:pPr>
            <a:r>
              <a:rPr lang="en-US">
                <a:latin typeface="+mn-lt"/>
              </a:rPr>
              <a:t>most common sound: /</a:t>
            </a:r>
            <a:r>
              <a:rPr lang="en-US" err="1">
                <a:latin typeface="+mn-lt"/>
                <a:ea typeface="Calibri" panose="020F0502020204030204" pitchFamily="34" charset="0"/>
                <a:cs typeface="Calibri" panose="020F0502020204030204" pitchFamily="34" charset="0"/>
              </a:rPr>
              <a:t>oo</a:t>
            </a:r>
            <a:r>
              <a:rPr lang="en-US">
                <a:latin typeface="+mn-lt"/>
                <a:ea typeface="Calibri" panose="020F0502020204030204" pitchFamily="34" charset="0"/>
                <a:cs typeface="Calibri" panose="020F0502020204030204" pitchFamily="34" charset="0"/>
              </a:rPr>
              <a:t>/</a:t>
            </a:r>
            <a:r>
              <a:rPr lang="en-US">
                <a:latin typeface="+mn-lt"/>
              </a:rPr>
              <a:t> as in </a:t>
            </a:r>
            <a:r>
              <a:rPr lang="en-US" b="1">
                <a:latin typeface="+mn-lt"/>
              </a:rPr>
              <a:t>grew </a:t>
            </a:r>
          </a:p>
          <a:p>
            <a:pPr marL="628650" lvl="1" indent="-171450">
              <a:buFont typeface="Courier New" panose="02070309020205020404" pitchFamily="49" charset="0"/>
              <a:buChar char="o"/>
            </a:pPr>
            <a:r>
              <a:rPr lang="en-US">
                <a:latin typeface="+mn-lt"/>
              </a:rPr>
              <a:t>less common sound: /</a:t>
            </a:r>
            <a:r>
              <a:rPr lang="en-AU" sz="1200">
                <a:effectLst/>
                <a:latin typeface="+mn-lt"/>
                <a:ea typeface="Aptos" panose="020B0004020202020204" pitchFamily="34" charset="0"/>
              </a:rPr>
              <a:t>ū</a:t>
            </a:r>
            <a:r>
              <a:rPr lang="en-US">
                <a:latin typeface="+mn-lt"/>
              </a:rPr>
              <a:t>/ as in </a:t>
            </a:r>
            <a:r>
              <a:rPr lang="en-US" b="1">
                <a:latin typeface="+mn-lt"/>
              </a:rPr>
              <a:t>few</a:t>
            </a:r>
            <a:r>
              <a:rPr lang="en-US" b="0">
                <a:latin typeface="+mn-lt"/>
              </a:rPr>
              <a:t>.</a:t>
            </a:r>
            <a:endParaRPr lang="en-US" b="1">
              <a:latin typeface="+mn-lt"/>
            </a:endParaRPr>
          </a:p>
          <a:p>
            <a:pPr marL="457200" lvl="1" indent="0">
              <a:buFont typeface="Arial" panose="020B0604020202020204" pitchFamily="34" charset="0"/>
              <a:buNone/>
            </a:pPr>
            <a:endParaRPr lang="en-US" b="1">
              <a:latin typeface="+mn-lt"/>
            </a:endParaRPr>
          </a:p>
          <a:p>
            <a:r>
              <a:rPr lang="en-US" b="1">
                <a:latin typeface="+mn-lt"/>
              </a:rPr>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a:latin typeface="+mn-lt"/>
              </a:rPr>
              <a:t>If any students do not know a sound or say the wrong sound, provide corrective feedback and modelling. </a:t>
            </a:r>
            <a:r>
              <a:rPr lang="en-US">
                <a:latin typeface="+mn-lt"/>
              </a:rPr>
              <a:t>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b="0">
                <a:latin typeface="+mn-lt"/>
              </a:rPr>
              <a:t>Note: Y</a:t>
            </a:r>
            <a:r>
              <a:rPr lang="en-AU">
                <a:latin typeface="+mn-lt"/>
              </a:rPr>
              <a:t>ou may like to print a copy of this slide to display and reference in the classroom.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4</a:t>
            </a:fld>
            <a:endParaRPr lang="en-AU"/>
          </a:p>
        </p:txBody>
      </p:sp>
    </p:spTree>
    <p:extLst>
      <p:ext uri="{BB962C8B-B14F-4D97-AF65-F5344CB8AC3E}">
        <p14:creationId xmlns:p14="http://schemas.microsoft.com/office/powerpoint/2010/main" val="298588036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l">
              <a:spcBef>
                <a:spcPts val="100"/>
              </a:spcBef>
              <a:spcAft>
                <a:spcPts val="400"/>
              </a:spcAft>
              <a:buFont typeface="+mj-lt"/>
              <a:buNone/>
            </a:pPr>
            <a:r>
              <a:rPr lang="en-US" b="1"/>
              <a:t>You do</a:t>
            </a:r>
          </a:p>
          <a:p>
            <a:pPr marL="0" indent="0" algn="l">
              <a:spcBef>
                <a:spcPts val="100"/>
              </a:spcBef>
              <a:spcAft>
                <a:spcPts val="400"/>
              </a:spcAft>
              <a:buFont typeface="+mj-lt"/>
              <a:buNone/>
            </a:pPr>
            <a:endParaRPr lang="en-US"/>
          </a:p>
          <a:p>
            <a:pPr marL="0" indent="0" algn="l">
              <a:spcBef>
                <a:spcPts val="100"/>
              </a:spcBef>
              <a:spcAft>
                <a:spcPts val="400"/>
              </a:spcAft>
              <a:buFont typeface="+mj-lt"/>
              <a:buNone/>
            </a:pPr>
            <a:r>
              <a:rPr lang="en-US"/>
              <a:t>Students who have been identified during the ‘check for understanding’ phase of the lesson stay with the teacher for small-group targeted instruction.</a:t>
            </a:r>
          </a:p>
          <a:p>
            <a:pPr marL="0" indent="0" algn="l">
              <a:spcBef>
                <a:spcPts val="100"/>
              </a:spcBef>
              <a:spcAft>
                <a:spcPts val="400"/>
              </a:spcAft>
              <a:buFont typeface="+mj-lt"/>
              <a:buNone/>
            </a:pPr>
            <a:endParaRPr lang="en-US"/>
          </a:p>
          <a:p>
            <a:pPr marL="0" indent="0" algn="l">
              <a:spcBef>
                <a:spcPts val="100"/>
              </a:spcBef>
              <a:spcAft>
                <a:spcPts val="400"/>
              </a:spcAft>
              <a:buFont typeface="+mj-lt"/>
              <a:buNone/>
            </a:pPr>
            <a:r>
              <a:rPr lang="en-US" b="0"/>
              <a:t>The remaining students continue independent practice with application tasks that have been taught previously and can be carried out independently. </a:t>
            </a:r>
            <a:endParaRPr lang="en-AU" b="0"/>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40</a:t>
            </a:fld>
            <a:endParaRPr lang="en-AU"/>
          </a:p>
        </p:txBody>
      </p:sp>
    </p:spTree>
    <p:extLst>
      <p:ext uri="{BB962C8B-B14F-4D97-AF65-F5344CB8AC3E}">
        <p14:creationId xmlns:p14="http://schemas.microsoft.com/office/powerpoint/2010/main" val="399539011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41</a:t>
            </a:fld>
            <a:endParaRPr lang="en-AU"/>
          </a:p>
        </p:txBody>
      </p:sp>
    </p:spTree>
    <p:extLst>
      <p:ext uri="{BB962C8B-B14F-4D97-AF65-F5344CB8AC3E}">
        <p14:creationId xmlns:p14="http://schemas.microsoft.com/office/powerpoint/2010/main" val="212538247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a:latin typeface="+mn-lt"/>
              </a:rPr>
              <a:t>Review</a:t>
            </a:r>
          </a:p>
          <a:p>
            <a:endParaRPr lang="en-US" sz="1200" b="0">
              <a:latin typeface="+mn-lt"/>
            </a:endParaRPr>
          </a:p>
          <a:p>
            <a:r>
              <a:rPr lang="en-US" sz="1200" b="0">
                <a:latin typeface="+mn-lt"/>
              </a:rPr>
              <a:t>The review of this letter</a:t>
            </a:r>
            <a:r>
              <a:rPr lang="en-AU" sz="1200">
                <a:latin typeface="+mn-lt"/>
              </a:rPr>
              <a:t>–</a:t>
            </a:r>
            <a:r>
              <a:rPr lang="en-US" sz="1200" b="0">
                <a:latin typeface="+mn-lt"/>
              </a:rPr>
              <a:t>sound correspondence focuses on the taught sounds as well as the spelling </a:t>
            </a:r>
            <a:r>
              <a:rPr lang="en-US" sz="1200" b="0" err="1">
                <a:latin typeface="+mn-lt"/>
              </a:rPr>
              <a:t>generalisation</a:t>
            </a:r>
            <a:r>
              <a:rPr lang="en-US" sz="1200" b="0">
                <a:latin typeface="+mn-lt"/>
              </a:rPr>
              <a:t> for their use.</a:t>
            </a:r>
          </a:p>
          <a:p>
            <a:endParaRPr lang="en-US" sz="1200" b="0">
              <a:latin typeface="+mn-lt"/>
            </a:endParaRPr>
          </a:p>
          <a:p>
            <a:pPr marL="171450" indent="-171450">
              <a:buFont typeface="Arial" panose="020B0604020202020204" pitchFamily="34" charset="0"/>
              <a:buChar char="•"/>
            </a:pPr>
            <a:r>
              <a:rPr lang="en-US" sz="1200" b="0">
                <a:latin typeface="+mn-lt"/>
              </a:rPr>
              <a:t>Point to the </a:t>
            </a:r>
            <a:r>
              <a:rPr lang="en-US" sz="1200" b="1" err="1">
                <a:latin typeface="+mn-lt"/>
              </a:rPr>
              <a:t>ue</a:t>
            </a:r>
            <a:r>
              <a:rPr lang="en-US" sz="1200" b="0">
                <a:latin typeface="+mn-lt"/>
              </a:rPr>
              <a:t> digraph. As you point, students say the sounds that have been taught.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a:latin typeface="+mn-lt"/>
              </a:rPr>
              <a:t>Prompt students to say the mnemonic phrase, </a:t>
            </a:r>
            <a:r>
              <a:rPr lang="en-US" sz="1200" b="1" u="none">
                <a:latin typeface="+mn-lt"/>
              </a:rPr>
              <a:t>The stat</a:t>
            </a:r>
            <a:r>
              <a:rPr lang="en-US" sz="1200" b="1" u="sng">
                <a:latin typeface="+mn-lt"/>
              </a:rPr>
              <a:t>ue</a:t>
            </a:r>
            <a:r>
              <a:rPr lang="en-US" sz="1200" b="1" u="none">
                <a:latin typeface="+mn-lt"/>
              </a:rPr>
              <a:t> is bl</a:t>
            </a:r>
            <a:r>
              <a:rPr lang="en-US" sz="1200" b="1" u="sng">
                <a:latin typeface="+mn-lt"/>
              </a:rPr>
              <a:t>ue</a:t>
            </a:r>
            <a:r>
              <a:rPr lang="en-US" sz="1200" b="0">
                <a:latin typeface="+mn-lt"/>
              </a:rPr>
              <a:t>.</a:t>
            </a:r>
          </a:p>
          <a:p>
            <a:pPr marL="171450" indent="-171450">
              <a:buFont typeface="Arial" panose="020B0604020202020204" pitchFamily="34" charset="0"/>
              <a:buChar char="•"/>
            </a:pPr>
            <a:r>
              <a:rPr lang="en-US" sz="1200" b="0" kern="1200">
                <a:solidFill>
                  <a:schemeClr val="tx1"/>
                </a:solidFill>
                <a:latin typeface="+mn-lt"/>
                <a:ea typeface="+mn-ea"/>
                <a:cs typeface="+mn-cs"/>
              </a:rPr>
              <a:t>Prompt students to review the </a:t>
            </a:r>
            <a:r>
              <a:rPr lang="en-US" sz="1200" b="0" kern="1200" err="1">
                <a:solidFill>
                  <a:schemeClr val="tx1"/>
                </a:solidFill>
                <a:latin typeface="+mn-lt"/>
                <a:ea typeface="+mn-ea"/>
                <a:cs typeface="+mn-cs"/>
              </a:rPr>
              <a:t>generalisation</a:t>
            </a:r>
            <a:r>
              <a:rPr lang="en-US" sz="1200" b="0" kern="1200">
                <a:solidFill>
                  <a:schemeClr val="tx1"/>
                </a:solidFill>
                <a:latin typeface="+mn-lt"/>
                <a:ea typeface="+mn-ea"/>
                <a:cs typeface="+mn-cs"/>
              </a:rPr>
              <a:t> for the sounds </a:t>
            </a:r>
            <a:r>
              <a:rPr lang="en-US" sz="1200" b="1" kern="1200" err="1">
                <a:solidFill>
                  <a:schemeClr val="tx1"/>
                </a:solidFill>
                <a:latin typeface="+mn-lt"/>
                <a:ea typeface="+mn-ea"/>
                <a:cs typeface="+mn-cs"/>
              </a:rPr>
              <a:t>ue</a:t>
            </a:r>
            <a:r>
              <a:rPr lang="en-US" sz="1200" b="0" kern="1200">
                <a:solidFill>
                  <a:schemeClr val="tx1"/>
                </a:solidFill>
                <a:latin typeface="+mn-lt"/>
                <a:ea typeface="+mn-ea"/>
                <a:cs typeface="+mn-cs"/>
              </a:rPr>
              <a:t> can say at the end of:</a:t>
            </a:r>
          </a:p>
          <a:p>
            <a:pPr marL="628650" lvl="1" indent="-171450">
              <a:buFont typeface="Courier New" panose="02070309020205020404" pitchFamily="49" charset="0"/>
              <a:buChar char="o"/>
            </a:pPr>
            <a:r>
              <a:rPr lang="en-AU" sz="1200" kern="1200">
                <a:effectLst/>
                <a:latin typeface="+mn-lt"/>
                <a:ea typeface="Calibri" panose="020F0502020204030204" pitchFamily="34" charset="0"/>
                <a:cs typeface="Calibri" panose="020F0502020204030204" pitchFamily="34" charset="0"/>
              </a:rPr>
              <a:t>words with two or more syllables: </a:t>
            </a:r>
            <a:r>
              <a:rPr lang="en-AU" sz="1200" kern="1200">
                <a:effectLst/>
                <a:latin typeface="+mn-lt"/>
                <a:ea typeface="Times New Roman" panose="02020603050405020304" pitchFamily="18" charset="0"/>
              </a:rPr>
              <a:t>/</a:t>
            </a:r>
            <a:r>
              <a:rPr lang="en-AU" sz="1200" kern="1200">
                <a:effectLst/>
                <a:latin typeface="+mn-lt"/>
                <a:ea typeface="Calibri" panose="020F0502020204030204" pitchFamily="34" charset="0"/>
                <a:cs typeface="Calibri" panose="020F0502020204030204" pitchFamily="34" charset="0"/>
              </a:rPr>
              <a:t>ū/</a:t>
            </a:r>
            <a:r>
              <a:rPr lang="en-AU" sz="1200" b="0" kern="1200">
                <a:effectLst/>
                <a:latin typeface="+mn-lt"/>
                <a:ea typeface="Calibri" panose="020F0502020204030204" pitchFamily="34" charset="0"/>
                <a:cs typeface="Calibri" panose="020F0502020204030204" pitchFamily="34" charset="0"/>
              </a:rPr>
              <a:t> as in </a:t>
            </a:r>
            <a:r>
              <a:rPr lang="en-AU" sz="1200" b="1" kern="1200">
                <a:effectLst/>
                <a:latin typeface="+mn-lt"/>
                <a:ea typeface="Calibri" panose="020F0502020204030204" pitchFamily="34" charset="0"/>
                <a:cs typeface="Calibri" panose="020F0502020204030204" pitchFamily="34" charset="0"/>
              </a:rPr>
              <a:t>statue </a:t>
            </a:r>
          </a:p>
          <a:p>
            <a:pPr marL="628650" lvl="1" indent="-171450">
              <a:buFont typeface="Courier New" panose="02070309020205020404" pitchFamily="49" charset="0"/>
              <a:buChar char="o"/>
            </a:pPr>
            <a:r>
              <a:rPr lang="en-AU" sz="1200" b="0" kern="1200">
                <a:effectLst/>
                <a:latin typeface="+mn-lt"/>
                <a:ea typeface="Calibri" panose="020F0502020204030204" pitchFamily="34" charset="0"/>
                <a:cs typeface="Calibri" panose="020F0502020204030204" pitchFamily="34" charset="0"/>
              </a:rPr>
              <a:t>one-syllable words with one consonant before</a:t>
            </a:r>
            <a:r>
              <a:rPr lang="en-AU" sz="1200" b="1" kern="1200">
                <a:effectLst/>
                <a:latin typeface="+mn-lt"/>
                <a:ea typeface="Calibri" panose="020F0502020204030204" pitchFamily="34" charset="0"/>
                <a:cs typeface="Calibri" panose="020F0502020204030204" pitchFamily="34" charset="0"/>
              </a:rPr>
              <a:t> </a:t>
            </a:r>
            <a:r>
              <a:rPr lang="en-AU" sz="1200" b="0" kern="1200">
                <a:effectLst/>
                <a:latin typeface="+mn-lt"/>
                <a:ea typeface="Calibri" panose="020F0502020204030204" pitchFamily="34" charset="0"/>
                <a:cs typeface="Calibri" panose="020F0502020204030204" pitchFamily="34" charset="0"/>
              </a:rPr>
              <a:t>the </a:t>
            </a:r>
            <a:r>
              <a:rPr lang="en-AU" sz="1200" b="1" kern="1200" err="1">
                <a:effectLst/>
                <a:latin typeface="+mn-lt"/>
                <a:ea typeface="Calibri" panose="020F0502020204030204" pitchFamily="34" charset="0"/>
                <a:cs typeface="Calibri" panose="020F0502020204030204" pitchFamily="34" charset="0"/>
              </a:rPr>
              <a:t>ue</a:t>
            </a:r>
            <a:r>
              <a:rPr lang="en-AU" sz="1200" b="0" kern="1200">
                <a:effectLst/>
                <a:latin typeface="+mn-lt"/>
                <a:ea typeface="Calibri" panose="020F0502020204030204" pitchFamily="34" charset="0"/>
                <a:cs typeface="Calibri" panose="020F0502020204030204" pitchFamily="34" charset="0"/>
              </a:rPr>
              <a:t>:</a:t>
            </a:r>
            <a:r>
              <a:rPr lang="en-AU" sz="1200" b="1" kern="1200">
                <a:effectLst/>
                <a:latin typeface="+mn-lt"/>
                <a:ea typeface="Calibri" panose="020F0502020204030204" pitchFamily="34" charset="0"/>
                <a:cs typeface="Calibri" panose="020F0502020204030204" pitchFamily="34" charset="0"/>
              </a:rPr>
              <a:t> </a:t>
            </a:r>
            <a:r>
              <a:rPr lang="en-AU" sz="1200" kern="1200">
                <a:effectLst/>
                <a:latin typeface="+mn-lt"/>
                <a:ea typeface="Times New Roman" panose="02020603050405020304" pitchFamily="18" charset="0"/>
              </a:rPr>
              <a:t>/</a:t>
            </a:r>
            <a:r>
              <a:rPr lang="en-AU" sz="1200" kern="1200">
                <a:effectLst/>
                <a:latin typeface="+mn-lt"/>
                <a:ea typeface="Calibri" panose="020F0502020204030204" pitchFamily="34" charset="0"/>
                <a:cs typeface="Calibri" panose="020F0502020204030204" pitchFamily="34" charset="0"/>
              </a:rPr>
              <a:t>ū/</a:t>
            </a:r>
            <a:r>
              <a:rPr lang="en-AU" sz="1200" b="0" kern="1200">
                <a:effectLst/>
                <a:latin typeface="+mn-lt"/>
                <a:ea typeface="Calibri" panose="020F0502020204030204" pitchFamily="34" charset="0"/>
                <a:cs typeface="Calibri" panose="020F0502020204030204" pitchFamily="34" charset="0"/>
              </a:rPr>
              <a:t> as in </a:t>
            </a:r>
            <a:r>
              <a:rPr lang="en-AU" sz="1200" b="1" kern="1200">
                <a:effectLst/>
                <a:latin typeface="+mn-lt"/>
                <a:ea typeface="Calibri" panose="020F0502020204030204" pitchFamily="34" charset="0"/>
                <a:cs typeface="Calibri" panose="020F0502020204030204" pitchFamily="34" charset="0"/>
              </a:rPr>
              <a:t>due</a:t>
            </a:r>
          </a:p>
          <a:p>
            <a:pPr marL="628650" marR="0" lvl="1" indent="-171450" algn="l" defTabSz="9144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lang="en-US" sz="1200" b="0">
                <a:latin typeface="+mn-lt"/>
                <a:cs typeface="Arial" panose="020B0604020202020204" pitchFamily="34" charset="0"/>
              </a:rPr>
              <a:t>one-syllable words after two or more consonant sounds: /</a:t>
            </a:r>
            <a:r>
              <a:rPr lang="en-US" sz="1200" b="0" err="1">
                <a:latin typeface="+mn-lt"/>
                <a:cs typeface="Arial" panose="020B0604020202020204" pitchFamily="34" charset="0"/>
              </a:rPr>
              <a:t>oo</a:t>
            </a:r>
            <a:r>
              <a:rPr lang="en-US" sz="1200" b="0">
                <a:latin typeface="+mn-lt"/>
                <a:cs typeface="Arial" panose="020B0604020202020204" pitchFamily="34" charset="0"/>
              </a:rPr>
              <a:t>/ as in </a:t>
            </a:r>
            <a:r>
              <a:rPr lang="en-US" sz="1200" b="1">
                <a:latin typeface="+mn-lt"/>
                <a:cs typeface="Arial" panose="020B0604020202020204" pitchFamily="34" charset="0"/>
              </a:rPr>
              <a:t>blue</a:t>
            </a:r>
            <a:r>
              <a:rPr lang="en-US" sz="1200" b="0">
                <a:latin typeface="+mn-lt"/>
                <a:cs typeface="Arial" panose="020B0604020202020204" pitchFamily="34" charset="0"/>
              </a:rPr>
              <a:t>.</a:t>
            </a:r>
            <a:endParaRPr lang="en-US" sz="1200" b="1">
              <a:latin typeface="+mn-lt"/>
              <a:cs typeface="Arial" panose="020B0604020202020204" pitchFamily="34" charset="0"/>
            </a:endParaRPr>
          </a:p>
          <a:p>
            <a:endParaRPr lang="en-US" sz="1200" b="1">
              <a:latin typeface="+mn-lt"/>
            </a:endParaRPr>
          </a:p>
          <a:p>
            <a:r>
              <a:rPr lang="en-US" sz="1200" b="1">
                <a:latin typeface="+mn-lt"/>
              </a:rPr>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a:latin typeface="+mn-lt"/>
              </a:rPr>
              <a:t>If any students do not know a sound or say the wrong sound, provide corrective feedback and modelling. </a:t>
            </a:r>
            <a:r>
              <a:rPr lang="en-US" sz="1200">
                <a:latin typeface="+mn-lt"/>
              </a:rPr>
              <a:t>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b="0">
                <a:latin typeface="+mn-lt"/>
              </a:rPr>
              <a:t>Note: Y</a:t>
            </a:r>
            <a:r>
              <a:rPr lang="en-AU" sz="1200">
                <a:latin typeface="+mn-lt"/>
              </a:rPr>
              <a:t>ou may like to print a copy of this slide to display and reference in the classroom.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5</a:t>
            </a:fld>
            <a:endParaRPr lang="en-AU"/>
          </a:p>
        </p:txBody>
      </p:sp>
    </p:spTree>
    <p:extLst>
      <p:ext uri="{BB962C8B-B14F-4D97-AF65-F5344CB8AC3E}">
        <p14:creationId xmlns:p14="http://schemas.microsoft.com/office/powerpoint/2010/main" val="272470876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a:effectLst/>
                <a:latin typeface="+mn-lt"/>
                <a:ea typeface="Aptos" panose="020B0004020202020204" pitchFamily="34" charset="0"/>
                <a:cs typeface="Aptos" panose="020B0004020202020204" pitchFamily="34" charset="0"/>
              </a:rPr>
              <a:t>Review</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 </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Say the review sounds while students write the corresponding letters on their mini-whiteboard.</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 </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Include the following sounds:</a:t>
            </a:r>
            <a:endParaRPr lang="en-AU" sz="1200">
              <a:effectLst/>
              <a:latin typeface="+mn-lt"/>
              <a:ea typeface="Aptos" panose="020B0004020202020204" pitchFamily="34" charset="0"/>
              <a:cs typeface="Aptos" panose="020B0004020202020204" pitchFamily="34" charset="0"/>
            </a:endParaRPr>
          </a:p>
          <a:p>
            <a:pPr marL="171450" indent="-171450">
              <a:buFont typeface="Arial" panose="020B0604020202020204" pitchFamily="34" charset="0"/>
              <a:buChar char="•"/>
            </a:pPr>
            <a:r>
              <a:rPr lang="en-US" sz="1200" b="0">
                <a:effectLst/>
                <a:latin typeface="+mn-lt"/>
                <a:ea typeface="Aptos" panose="020B0004020202020204" pitchFamily="34" charset="0"/>
                <a:cs typeface="Aptos" panose="020B0004020202020204" pitchFamily="34" charset="0"/>
              </a:rPr>
              <a:t>/ī/ at the end of a one-syllable word as in </a:t>
            </a:r>
            <a:r>
              <a:rPr lang="en-US" sz="1200" b="1">
                <a:effectLst/>
                <a:latin typeface="+mn-lt"/>
                <a:ea typeface="Aptos" panose="020B0004020202020204" pitchFamily="34" charset="0"/>
                <a:cs typeface="Aptos" panose="020B0004020202020204" pitchFamily="34" charset="0"/>
              </a:rPr>
              <a:t>shy</a:t>
            </a:r>
          </a:p>
          <a:p>
            <a:pPr marL="171450" indent="-171450">
              <a:buFont typeface="Arial" panose="020B0604020202020204" pitchFamily="34" charset="0"/>
              <a:buChar char="•"/>
            </a:pPr>
            <a:r>
              <a:rPr lang="en-US" sz="1200" b="0">
                <a:effectLst/>
                <a:latin typeface="+mn-lt"/>
                <a:ea typeface="Aptos" panose="020B0004020202020204" pitchFamily="34" charset="0"/>
                <a:cs typeface="Aptos" panose="020B0004020202020204" pitchFamily="34" charset="0"/>
              </a:rPr>
              <a:t>/</a:t>
            </a:r>
            <a:r>
              <a:rPr lang="en-US" sz="1200" b="0">
                <a:effectLst/>
                <a:latin typeface="+mn-lt"/>
                <a:ea typeface="Calibri" panose="020F0502020204030204" pitchFamily="34" charset="0"/>
                <a:cs typeface="Calibri" panose="020F0502020204030204" pitchFamily="34" charset="0"/>
              </a:rPr>
              <a:t>ē</a:t>
            </a:r>
            <a:r>
              <a:rPr lang="en-US" sz="1200" b="0">
                <a:effectLst/>
                <a:latin typeface="+mn-lt"/>
                <a:ea typeface="Aptos" panose="020B0004020202020204" pitchFamily="34" charset="0"/>
                <a:cs typeface="Aptos" panose="020B0004020202020204" pitchFamily="34" charset="0"/>
              </a:rPr>
              <a:t>/ at the end of a word with more than one syllable as in </a:t>
            </a:r>
            <a:r>
              <a:rPr lang="en-US" sz="1200" b="1">
                <a:effectLst/>
                <a:latin typeface="+mn-lt"/>
                <a:ea typeface="Aptos" panose="020B0004020202020204" pitchFamily="34" charset="0"/>
                <a:cs typeface="Aptos" panose="020B0004020202020204" pitchFamily="34" charset="0"/>
              </a:rPr>
              <a:t>puppy</a:t>
            </a:r>
          </a:p>
          <a:p>
            <a:pPr marL="171450" indent="-171450">
              <a:buFont typeface="Arial" panose="020B0604020202020204" pitchFamily="34" charset="0"/>
              <a:buChar char="•"/>
            </a:pPr>
            <a:r>
              <a:rPr lang="en-US" sz="1200" b="0">
                <a:effectLst/>
                <a:latin typeface="+mn-lt"/>
                <a:ea typeface="Aptos" panose="020B0004020202020204" pitchFamily="34" charset="0"/>
                <a:cs typeface="Aptos" panose="020B0004020202020204" pitchFamily="34" charset="0"/>
              </a:rPr>
              <a:t>/</a:t>
            </a:r>
            <a:r>
              <a:rPr lang="en-US" sz="1200" b="0">
                <a:effectLst/>
                <a:latin typeface="+mn-lt"/>
                <a:ea typeface="Calibri" panose="020F0502020204030204" pitchFamily="34" charset="0"/>
                <a:cs typeface="Calibri" panose="020F0502020204030204" pitchFamily="34" charset="0"/>
              </a:rPr>
              <a:t>ē</a:t>
            </a:r>
            <a:r>
              <a:rPr lang="en-US" sz="1200" b="0">
                <a:effectLst/>
                <a:latin typeface="+mn-lt"/>
                <a:ea typeface="Aptos" panose="020B0004020202020204" pitchFamily="34" charset="0"/>
                <a:cs typeface="Aptos" panose="020B0004020202020204" pitchFamily="34" charset="0"/>
              </a:rPr>
              <a:t>/ as in </a:t>
            </a:r>
            <a:r>
              <a:rPr lang="en-US" sz="1200" b="1">
                <a:effectLst/>
                <a:latin typeface="+mn-lt"/>
                <a:ea typeface="Aptos" panose="020B0004020202020204" pitchFamily="34" charset="0"/>
                <a:cs typeface="Aptos" panose="020B0004020202020204" pitchFamily="34" charset="0"/>
              </a:rPr>
              <a:t>eat</a:t>
            </a:r>
            <a:r>
              <a:rPr lang="en-US" sz="1200" b="0">
                <a:effectLst/>
                <a:latin typeface="+mn-lt"/>
                <a:ea typeface="Aptos" panose="020B0004020202020204" pitchFamily="34" charset="0"/>
                <a:cs typeface="Aptos" panose="020B0004020202020204" pitchFamily="34" charset="0"/>
              </a:rPr>
              <a:t>, /e/ as in </a:t>
            </a:r>
            <a:r>
              <a:rPr lang="en-US" sz="1200" b="1">
                <a:effectLst/>
                <a:latin typeface="+mn-lt"/>
                <a:ea typeface="Aptos" panose="020B0004020202020204" pitchFamily="34" charset="0"/>
                <a:cs typeface="Aptos" panose="020B0004020202020204" pitchFamily="34" charset="0"/>
              </a:rPr>
              <a:t>bread </a:t>
            </a:r>
            <a:r>
              <a:rPr lang="en-US" sz="1200" b="0">
                <a:effectLst/>
                <a:latin typeface="+mn-lt"/>
                <a:ea typeface="Aptos" panose="020B0004020202020204" pitchFamily="34" charset="0"/>
                <a:cs typeface="Aptos" panose="020B0004020202020204" pitchFamily="34" charset="0"/>
              </a:rPr>
              <a:t>and /ā/ as in </a:t>
            </a:r>
            <a:r>
              <a:rPr lang="en-US" sz="1200" b="1">
                <a:effectLst/>
                <a:latin typeface="+mn-lt"/>
                <a:ea typeface="Aptos" panose="020B0004020202020204" pitchFamily="34" charset="0"/>
                <a:cs typeface="Aptos" panose="020B0004020202020204" pitchFamily="34" charset="0"/>
              </a:rPr>
              <a:t>great</a:t>
            </a:r>
            <a:endParaRPr lang="en-US" sz="1200" b="0">
              <a:effectLst/>
              <a:latin typeface="+mn-lt"/>
              <a:ea typeface="Aptos" panose="020B0004020202020204" pitchFamily="34" charset="0"/>
              <a:cs typeface="Aptos" panose="020B0004020202020204" pitchFamily="34" charset="0"/>
            </a:endParaRPr>
          </a:p>
          <a:p>
            <a:pPr marL="171450" indent="-171450">
              <a:buFont typeface="Arial" panose="020B0604020202020204" pitchFamily="34" charset="0"/>
              <a:buChar char="•"/>
            </a:pPr>
            <a:r>
              <a:rPr lang="en-US" sz="1200" b="0">
                <a:effectLst/>
                <a:latin typeface="+mn-lt"/>
                <a:ea typeface="Aptos" panose="020B0004020202020204" pitchFamily="34" charset="0"/>
                <a:cs typeface="Aptos" panose="020B0004020202020204" pitchFamily="34" charset="0"/>
              </a:rPr>
              <a:t>/</a:t>
            </a:r>
            <a:r>
              <a:rPr lang="en-US" sz="1200" b="0" err="1">
                <a:effectLst/>
                <a:latin typeface="+mn-lt"/>
                <a:ea typeface="Aptos" panose="020B0004020202020204" pitchFamily="34" charset="0"/>
                <a:cs typeface="Aptos" panose="020B0004020202020204" pitchFamily="34" charset="0"/>
              </a:rPr>
              <a:t>oo</a:t>
            </a:r>
            <a:r>
              <a:rPr lang="en-US" sz="1200" b="0">
                <a:effectLst/>
                <a:latin typeface="+mn-lt"/>
                <a:ea typeface="Aptos" panose="020B0004020202020204" pitchFamily="34" charset="0"/>
                <a:cs typeface="Aptos" panose="020B0004020202020204" pitchFamily="34" charset="0"/>
              </a:rPr>
              <a:t>/ as in </a:t>
            </a:r>
            <a:r>
              <a:rPr lang="en-US" sz="1200" b="1">
                <a:effectLst/>
                <a:latin typeface="+mn-lt"/>
                <a:ea typeface="Aptos" panose="020B0004020202020204" pitchFamily="34" charset="0"/>
                <a:cs typeface="Aptos" panose="020B0004020202020204" pitchFamily="34" charset="0"/>
              </a:rPr>
              <a:t>grew</a:t>
            </a:r>
            <a:r>
              <a:rPr lang="en-US" sz="1200" b="0">
                <a:effectLst/>
                <a:latin typeface="+mn-lt"/>
                <a:ea typeface="Aptos" panose="020B0004020202020204" pitchFamily="34" charset="0"/>
                <a:cs typeface="Aptos" panose="020B0004020202020204" pitchFamily="34" charset="0"/>
              </a:rPr>
              <a:t> and /ū/ as in </a:t>
            </a:r>
            <a:r>
              <a:rPr lang="en-US" sz="1200" b="1">
                <a:effectLst/>
                <a:latin typeface="+mn-lt"/>
                <a:ea typeface="Aptos" panose="020B0004020202020204" pitchFamily="34" charset="0"/>
                <a:cs typeface="Aptos" panose="020B0004020202020204" pitchFamily="34" charset="0"/>
              </a:rPr>
              <a:t>few</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a:effectLst/>
                <a:latin typeface="+mn-lt"/>
                <a:ea typeface="Aptos" panose="020B0004020202020204" pitchFamily="34" charset="0"/>
                <a:cs typeface="Times New Roman" panose="02020603050405020304" pitchFamily="18" charset="0"/>
              </a:rPr>
              <a:t>/</a:t>
            </a:r>
            <a:r>
              <a:rPr lang="en-AU" sz="1200">
                <a:effectLst/>
                <a:latin typeface="+mn-lt"/>
                <a:ea typeface="Aptos" panose="020B0004020202020204" pitchFamily="34" charset="0"/>
              </a:rPr>
              <a:t>ū</a:t>
            </a:r>
            <a:r>
              <a:rPr lang="en-AU" sz="1200">
                <a:effectLst/>
                <a:latin typeface="+mn-lt"/>
                <a:ea typeface="Aptos" panose="020B0004020202020204" pitchFamily="34" charset="0"/>
                <a:cs typeface="Times New Roman" panose="02020603050405020304" pitchFamily="18" charset="0"/>
              </a:rPr>
              <a:t>/ </a:t>
            </a:r>
            <a:r>
              <a:rPr lang="en-US" sz="1200">
                <a:latin typeface="+mn-lt"/>
              </a:rPr>
              <a:t>as in </a:t>
            </a:r>
            <a:r>
              <a:rPr lang="en-US" sz="1200" b="1">
                <a:latin typeface="+mn-lt"/>
              </a:rPr>
              <a:t>statue</a:t>
            </a:r>
            <a:r>
              <a:rPr lang="en-US" sz="1200" b="0">
                <a:latin typeface="+mn-lt"/>
              </a:rPr>
              <a:t> and </a:t>
            </a:r>
            <a:r>
              <a:rPr lang="en-AU" sz="1200">
                <a:effectLst/>
                <a:latin typeface="+mn-lt"/>
                <a:ea typeface="Aptos" panose="020B0004020202020204" pitchFamily="34" charset="0"/>
                <a:cs typeface="Times New Roman" panose="02020603050405020304" pitchFamily="18" charset="0"/>
              </a:rPr>
              <a:t>/</a:t>
            </a:r>
            <a:r>
              <a:rPr lang="en-AU" sz="1200" err="1">
                <a:effectLst/>
                <a:latin typeface="+mn-lt"/>
                <a:ea typeface="Aptos" panose="020B0004020202020204" pitchFamily="34" charset="0"/>
                <a:cs typeface="Times New Roman" panose="02020603050405020304" pitchFamily="18" charset="0"/>
              </a:rPr>
              <a:t>oo</a:t>
            </a:r>
            <a:r>
              <a:rPr lang="en-AU" sz="1200">
                <a:effectLst/>
                <a:latin typeface="+mn-lt"/>
                <a:ea typeface="Aptos" panose="020B0004020202020204" pitchFamily="34" charset="0"/>
                <a:cs typeface="Times New Roman" panose="02020603050405020304" pitchFamily="18" charset="0"/>
              </a:rPr>
              <a:t>/ </a:t>
            </a:r>
            <a:r>
              <a:rPr lang="en-US">
                <a:latin typeface="+mn-lt"/>
              </a:rPr>
              <a:t>as in </a:t>
            </a:r>
            <a:r>
              <a:rPr lang="en-US" b="1">
                <a:latin typeface="+mn-lt"/>
              </a:rPr>
              <a:t>blue</a:t>
            </a:r>
            <a:r>
              <a:rPr lang="en-US" sz="1200" b="0">
                <a:effectLst/>
                <a:latin typeface="+mn-lt"/>
                <a:ea typeface="Aptos" panose="020B0004020202020204" pitchFamily="34" charset="0"/>
                <a:cs typeface="Aptos" panose="020B0004020202020204" pitchFamily="34" charset="0"/>
              </a:rPr>
              <a:t>.</a:t>
            </a:r>
          </a:p>
          <a:p>
            <a:pPr marL="0" indent="0">
              <a:buFont typeface="Arial" panose="020B0604020202020204" pitchFamily="34" charset="0"/>
              <a:buNone/>
            </a:pPr>
            <a:endParaRPr lang="en-AU" sz="1200" b="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Students then show the letters they have written by placing their mini-whiteboard underneath their chin for you to check.</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 </a:t>
            </a:r>
            <a:endParaRPr lang="en-US" sz="1200" b="1">
              <a:effectLst/>
              <a:latin typeface="+mn-lt"/>
              <a:ea typeface="Aptos" panose="020B0004020202020204" pitchFamily="34" charset="0"/>
              <a:cs typeface="Aptos" panose="020B0004020202020204" pitchFamily="34" charset="0"/>
            </a:endParaRPr>
          </a:p>
          <a:p>
            <a:r>
              <a:rPr lang="en-US" sz="1200" b="1">
                <a:effectLst/>
                <a:latin typeface="+mn-lt"/>
                <a:ea typeface="Aptos" panose="020B0004020202020204" pitchFamily="34" charset="0"/>
                <a:cs typeface="Aptos" panose="020B0004020202020204" pitchFamily="34" charset="0"/>
              </a:rPr>
              <a:t>Provide corrective feedback as needed: </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If any students are unable to write the corresponding letter or write the letter incorrectly, provide corrective feedback and modelling. Then ask students to try again.</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6</a:t>
            </a:fld>
            <a:endParaRPr lang="en-AU"/>
          </a:p>
        </p:txBody>
      </p:sp>
    </p:spTree>
    <p:extLst>
      <p:ext uri="{BB962C8B-B14F-4D97-AF65-F5344CB8AC3E}">
        <p14:creationId xmlns:p14="http://schemas.microsoft.com/office/powerpoint/2010/main" val="308046055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Ask students to read the words by saying each letter–sound correspondence then reading the word fluently while you point to it, for example, /s/, /p/, /</a:t>
            </a:r>
            <a:r>
              <a:rPr lang="en-US">
                <a:latin typeface="+mn-lt"/>
                <a:ea typeface="Calibri" panose="020F0502020204030204" pitchFamily="34" charset="0"/>
                <a:cs typeface="Calibri" panose="020F0502020204030204" pitchFamily="34" charset="0"/>
              </a:rPr>
              <a:t>ē</a:t>
            </a:r>
            <a:r>
              <a:rPr lang="en-US">
                <a:latin typeface="+mn-lt"/>
              </a:rPr>
              <a:t>/, /k/, </a:t>
            </a:r>
            <a:r>
              <a:rPr lang="en-US" b="1">
                <a:latin typeface="+mn-lt"/>
              </a:rPr>
              <a:t>speak</a:t>
            </a:r>
            <a:r>
              <a:rPr lang="en-US">
                <a:latin typeface="+mn-lt"/>
              </a:rPr>
              <a:t>.</a:t>
            </a:r>
          </a:p>
          <a:p>
            <a:endParaRPr lang="en-US">
              <a:latin typeface="+mn-lt"/>
            </a:endParaRPr>
          </a:p>
          <a:p>
            <a:r>
              <a:rPr lang="en-US" b="1">
                <a:latin typeface="+mn-lt"/>
              </a:rPr>
              <a:t>Provide corrective feedback as needed:</a:t>
            </a:r>
          </a:p>
          <a:p>
            <a:r>
              <a:rPr lang="en-US">
                <a:latin typeface="+mn-lt"/>
              </a:rPr>
              <a:t>If any students have difficulty with a letter–sound correspondence or with blending, model this process.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a:latin typeface="+mn-lt"/>
              </a:rPr>
              <a:t>Note: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latin typeface="+mn-lt"/>
              </a:rPr>
              <a:t>Y</a:t>
            </a:r>
            <a:r>
              <a:rPr lang="en-US">
                <a:latin typeface="+mn-lt"/>
              </a:rPr>
              <a:t>ou may choose to ask a particular student/group/row of students to read each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Where it applies, you may ask students to identify the position of the target spelling/sound in the word. </a:t>
            </a:r>
          </a:p>
          <a:p>
            <a:endParaRPr lang="en-US"/>
          </a:p>
          <a:p>
            <a:endParaRPr lang="en-US">
              <a:latin typeface="+mn-lt"/>
            </a:endParaRP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7</a:t>
            </a:fld>
            <a:endParaRPr lang="en-AU"/>
          </a:p>
        </p:txBody>
      </p:sp>
    </p:spTree>
    <p:extLst>
      <p:ext uri="{BB962C8B-B14F-4D97-AF65-F5344CB8AC3E}">
        <p14:creationId xmlns:p14="http://schemas.microsoft.com/office/powerpoint/2010/main" val="320876907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Tell students the word each picture represents (</a:t>
            </a:r>
            <a:r>
              <a:rPr lang="en-US" b="1"/>
              <a:t>statue</a:t>
            </a:r>
            <a:r>
              <a:rPr lang="en-US" b="0"/>
              <a:t>,</a:t>
            </a:r>
            <a:r>
              <a:rPr lang="en-US" b="1"/>
              <a:t> leap</a:t>
            </a:r>
            <a:r>
              <a:rPr lang="en-US" b="0"/>
              <a:t>,</a:t>
            </a:r>
            <a:r>
              <a:rPr lang="en-US" b="1"/>
              <a:t> screw</a:t>
            </a:r>
            <a:r>
              <a:rPr lang="en-US"/>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Ask students to spell each word by: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saying the word aloud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stretching the sounds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saying the single sounds*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recording the letter/s for each sound.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indent="0">
              <a:buFont typeface="Arial" panose="020B0604020202020204" pitchFamily="34" charset="0"/>
              <a:buNone/>
            </a:pPr>
            <a:r>
              <a:rPr lang="en-US" sz="1200">
                <a:effectLst/>
                <a:latin typeface="+mn-lt"/>
                <a:cs typeface="Times New Roman" panose="02020603050405020304" pitchFamily="18" charset="0"/>
              </a:rPr>
              <a:t>Students show each word they have written by placing their mini-whiteboard underneath their chin for you to check.</a:t>
            </a:r>
          </a:p>
          <a:p>
            <a:pPr marL="0" indent="0">
              <a:buFont typeface="Arial" panose="020B0604020202020204" pitchFamily="34" charset="0"/>
              <a:buNone/>
            </a:pPr>
            <a:endParaRPr lang="en-AU" sz="1200">
              <a:solidFill>
                <a:srgbClr val="404040"/>
              </a:solidFill>
              <a:effectLst/>
              <a:latin typeface="+mn-lt"/>
              <a:ea typeface="Calibri" panose="020F0502020204030204" pitchFamily="34" charset="0"/>
              <a:cs typeface="Times New Roman" panose="02020603050405020304" pitchFamily="18" charset="0"/>
            </a:endParaRPr>
          </a:p>
          <a:p>
            <a:r>
              <a:rPr lang="en-US" b="1"/>
              <a:t>Provide corrective feedback as needed: </a:t>
            </a:r>
          </a:p>
          <a:p>
            <a:r>
              <a:rPr lang="en-US"/>
              <a:t>If any students have difficulty, provide scaffolding as required or model the process for them.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*Where it applies, ask students to identify the position of the sound in a word to support them to choose the correct spelling. </a:t>
            </a: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8</a:t>
            </a:fld>
            <a:endParaRPr lang="en-AU"/>
          </a:p>
        </p:txBody>
      </p:sp>
    </p:spTree>
    <p:extLst>
      <p:ext uri="{BB962C8B-B14F-4D97-AF65-F5344CB8AC3E}">
        <p14:creationId xmlns:p14="http://schemas.microsoft.com/office/powerpoint/2010/main" val="424196892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latin typeface="+mn-lt"/>
              </a:rPr>
              <a:t>Suffix review</a:t>
            </a:r>
          </a:p>
          <a:p>
            <a:endParaRPr lang="en-US" b="0">
              <a:latin typeface="+mn-lt"/>
            </a:endParaRPr>
          </a:p>
          <a:p>
            <a:pPr marL="0" marR="0" lvl="0" indent="0" algn="l" defTabSz="914400" rtl="0" eaLnBrk="1" fontAlgn="auto" latinLnBrk="0" hangingPunct="1">
              <a:lnSpc>
                <a:spcPct val="100000"/>
              </a:lnSpc>
              <a:spcBef>
                <a:spcPts val="100"/>
              </a:spcBef>
              <a:spcAft>
                <a:spcPts val="400"/>
              </a:spcAft>
              <a:buClrTx/>
              <a:buSzTx/>
              <a:buFontTx/>
              <a:buNone/>
              <a:tabLst/>
              <a:defRPr/>
            </a:pPr>
            <a:r>
              <a:rPr lang="en-AU">
                <a:cs typeface="Calibri" panose="020F0502020204030204"/>
              </a:rPr>
              <a:t>Review the </a:t>
            </a:r>
            <a:r>
              <a:rPr lang="en-AU" b="1">
                <a:cs typeface="Calibri" panose="020F0502020204030204"/>
              </a:rPr>
              <a:t>-y </a:t>
            </a:r>
            <a:r>
              <a:rPr lang="en-AU" b="0">
                <a:cs typeface="Calibri" panose="020F0502020204030204"/>
              </a:rPr>
              <a:t>suffix</a:t>
            </a:r>
            <a:r>
              <a:rPr lang="en-AU" b="1">
                <a:cs typeface="Calibri" panose="020F0502020204030204"/>
              </a:rPr>
              <a:t> </a:t>
            </a:r>
            <a:r>
              <a:rPr lang="en-AU">
                <a:cs typeface="Calibri" panose="020F0502020204030204"/>
              </a:rPr>
              <a:t>using the following sequence.</a:t>
            </a:r>
          </a:p>
          <a:p>
            <a:pPr>
              <a:spcBef>
                <a:spcPts val="100"/>
              </a:spcBef>
              <a:spcAft>
                <a:spcPts val="400"/>
              </a:spcAft>
              <a:defRPr/>
            </a:pPr>
            <a:endParaRPr lang="en-AU" b="0">
              <a:cs typeface="Calibri" panose="020F0502020204030204"/>
            </a:endParaRPr>
          </a:p>
          <a:p>
            <a:pPr>
              <a:spcBef>
                <a:spcPts val="100"/>
              </a:spcBef>
              <a:spcAft>
                <a:spcPts val="400"/>
              </a:spcAft>
              <a:defRPr/>
            </a:pPr>
            <a:r>
              <a:rPr lang="en-AU" b="0">
                <a:cs typeface="Calibri" panose="020F0502020204030204"/>
              </a:rPr>
              <a:t>Ask: </a:t>
            </a:r>
            <a:r>
              <a:rPr lang="en-AU" i="1">
                <a:cs typeface="Calibri" panose="020F0502020204030204"/>
              </a:rPr>
              <a:t>What is the suffix? </a:t>
            </a:r>
          </a:p>
          <a:p>
            <a:pPr>
              <a:spcBef>
                <a:spcPts val="100"/>
              </a:spcBef>
              <a:spcAft>
                <a:spcPts val="400"/>
              </a:spcAft>
              <a:defRPr/>
            </a:pPr>
            <a:r>
              <a:rPr lang="en-AU">
                <a:cs typeface="Calibri" panose="020F0502020204030204"/>
              </a:rPr>
              <a:t>Students: </a:t>
            </a:r>
            <a:r>
              <a:rPr lang="en-AU" b="1" i="1"/>
              <a:t>-y</a:t>
            </a:r>
            <a:r>
              <a:rPr lang="en-AU" i="0"/>
              <a:t>.</a:t>
            </a:r>
            <a:endParaRPr lang="en-AU" i="0">
              <a:cs typeface="Calibri" panose="020F0502020204030204"/>
            </a:endParaRPr>
          </a:p>
          <a:p>
            <a:pPr marL="0" indent="0">
              <a:spcBef>
                <a:spcPts val="100"/>
              </a:spcBef>
              <a:spcAft>
                <a:spcPts val="400"/>
              </a:spcAft>
              <a:buFont typeface="Arial"/>
              <a:buNone/>
              <a:defRPr/>
            </a:pPr>
            <a:r>
              <a:rPr lang="en-AU" b="0">
                <a:cs typeface="Calibri" panose="020F0502020204030204"/>
              </a:rPr>
              <a:t>Ask: </a:t>
            </a:r>
            <a:r>
              <a:rPr lang="en-AU" i="1">
                <a:cs typeface="Calibri" panose="020F0502020204030204"/>
              </a:rPr>
              <a:t>What does it mean? </a:t>
            </a:r>
          </a:p>
          <a:p>
            <a:pPr marL="0" indent="0">
              <a:spcBef>
                <a:spcPts val="100"/>
              </a:spcBef>
              <a:spcAft>
                <a:spcPts val="400"/>
              </a:spcAft>
              <a:buFont typeface="Arial"/>
              <a:buNone/>
              <a:defRPr/>
            </a:pPr>
            <a:r>
              <a:rPr lang="en-AU">
                <a:cs typeface="Calibri" panose="020F0502020204030204"/>
              </a:rPr>
              <a:t>Students: </a:t>
            </a:r>
            <a:r>
              <a:rPr lang="en-AU" i="1">
                <a:cs typeface="Calibri" panose="020F0502020204030204"/>
              </a:rPr>
              <a:t>What something is like.</a:t>
            </a:r>
          </a:p>
          <a:p>
            <a:pPr marL="0" indent="0">
              <a:spcBef>
                <a:spcPts val="100"/>
              </a:spcBef>
              <a:spcAft>
                <a:spcPts val="400"/>
              </a:spcAft>
              <a:buFont typeface="Arial"/>
              <a:buNone/>
              <a:defRPr/>
            </a:pPr>
            <a:r>
              <a:rPr lang="en-AU" i="0">
                <a:cs typeface="Calibri" panose="020F0502020204030204"/>
              </a:rPr>
              <a:t>Ask:</a:t>
            </a:r>
            <a:r>
              <a:rPr lang="en-AU" i="1">
                <a:cs typeface="Calibri" panose="020F0502020204030204"/>
              </a:rPr>
              <a:t> What types of words have the </a:t>
            </a:r>
            <a:r>
              <a:rPr lang="en-AU" b="1" i="1">
                <a:cs typeface="Calibri" panose="020F0502020204030204"/>
              </a:rPr>
              <a:t>-y </a:t>
            </a:r>
            <a:r>
              <a:rPr lang="en-AU" i="1">
                <a:cs typeface="Calibri" panose="020F0502020204030204"/>
              </a:rPr>
              <a:t>suffix?</a:t>
            </a:r>
          </a:p>
          <a:p>
            <a:pPr marL="0" indent="0">
              <a:spcBef>
                <a:spcPts val="100"/>
              </a:spcBef>
              <a:spcAft>
                <a:spcPts val="400"/>
              </a:spcAft>
              <a:buFont typeface="Arial"/>
              <a:buNone/>
              <a:defRPr/>
            </a:pPr>
            <a:r>
              <a:rPr lang="en-AU" i="0">
                <a:cs typeface="Calibri" panose="020F0502020204030204"/>
              </a:rPr>
              <a:t>Students: </a:t>
            </a:r>
            <a:r>
              <a:rPr lang="en-AU" i="1">
                <a:cs typeface="Calibri" panose="020F0502020204030204"/>
              </a:rPr>
              <a:t>Adjectives</a:t>
            </a:r>
            <a:endParaRPr lang="en-AU" i="1"/>
          </a:p>
          <a:p>
            <a:pPr marL="0" indent="0">
              <a:spcBef>
                <a:spcPts val="100"/>
              </a:spcBef>
              <a:spcAft>
                <a:spcPts val="400"/>
              </a:spcAft>
              <a:buFont typeface="Arial"/>
              <a:buNone/>
              <a:defRPr/>
            </a:pPr>
            <a:r>
              <a:rPr lang="en-AU" b="0">
                <a:cs typeface="Calibri" panose="020F0502020204030204"/>
              </a:rPr>
              <a:t>Say: </a:t>
            </a:r>
            <a:r>
              <a:rPr lang="en-AU" i="1">
                <a:cs typeface="Calibri" panose="020F0502020204030204"/>
              </a:rPr>
              <a:t>Your word is </a:t>
            </a:r>
            <a:r>
              <a:rPr lang="en-AU" b="1" i="1">
                <a:cs typeface="Calibri" panose="020F0502020204030204"/>
              </a:rPr>
              <a:t>rain</a:t>
            </a:r>
            <a:r>
              <a:rPr lang="en-AU" i="1">
                <a:cs typeface="Calibri" panose="020F0502020204030204"/>
              </a:rPr>
              <a:t>. Add the suffix. </a:t>
            </a:r>
          </a:p>
          <a:p>
            <a:pPr marL="0" indent="0">
              <a:spcBef>
                <a:spcPts val="100"/>
              </a:spcBef>
              <a:spcAft>
                <a:spcPts val="400"/>
              </a:spcAft>
              <a:buFont typeface="Arial"/>
              <a:buNone/>
              <a:defRPr/>
            </a:pPr>
            <a:r>
              <a:rPr lang="en-AU">
                <a:cs typeface="Calibri" panose="020F0502020204030204"/>
              </a:rPr>
              <a:t>Students: </a:t>
            </a:r>
            <a:r>
              <a:rPr lang="en-AU" b="1" i="1">
                <a:cs typeface="Calibri" panose="020F0502020204030204"/>
              </a:rPr>
              <a:t>Rainy</a:t>
            </a:r>
            <a:r>
              <a:rPr lang="en-AU" i="1">
                <a:cs typeface="Calibri" panose="020F0502020204030204"/>
              </a:rPr>
              <a:t>.</a:t>
            </a:r>
          </a:p>
          <a:p>
            <a:pPr marL="0" indent="0">
              <a:spcBef>
                <a:spcPts val="100"/>
              </a:spcBef>
              <a:spcAft>
                <a:spcPts val="400"/>
              </a:spcAft>
              <a:buFont typeface="Arial"/>
              <a:buNone/>
              <a:defRPr/>
            </a:pPr>
            <a:r>
              <a:rPr lang="en-AU" b="0">
                <a:cs typeface="Calibri" panose="020F0502020204030204"/>
              </a:rPr>
              <a:t>Ask: </a:t>
            </a:r>
            <a:r>
              <a:rPr lang="en-AU" i="1">
                <a:cs typeface="Calibri" panose="020F0502020204030204"/>
              </a:rPr>
              <a:t>What could it describe?</a:t>
            </a:r>
          </a:p>
          <a:p>
            <a:pPr marL="0" indent="0">
              <a:spcBef>
                <a:spcPts val="100"/>
              </a:spcBef>
              <a:spcAft>
                <a:spcPts val="400"/>
              </a:spcAft>
              <a:buFont typeface="Arial"/>
              <a:buNone/>
              <a:defRPr/>
            </a:pPr>
            <a:r>
              <a:rPr lang="en-AU">
                <a:cs typeface="Calibri" panose="020F0502020204030204"/>
              </a:rPr>
              <a:t>Students: </a:t>
            </a:r>
            <a:r>
              <a:rPr lang="en-AU" i="1">
                <a:cs typeface="Calibri" panose="020F0502020204030204"/>
              </a:rPr>
              <a:t>The weather or a day. </a:t>
            </a: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9</a:t>
            </a:fld>
            <a:endParaRPr lang="en-AU"/>
          </a:p>
        </p:txBody>
      </p:sp>
    </p:spTree>
    <p:extLst>
      <p:ext uri="{BB962C8B-B14F-4D97-AF65-F5344CB8AC3E}">
        <p14:creationId xmlns:p14="http://schemas.microsoft.com/office/powerpoint/2010/main" val="29215235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8" Type="http://schemas.openxmlformats.org/officeDocument/2006/relationships/image" Target="../media/image7.svg"/><Relationship Id="rId3" Type="http://schemas.openxmlformats.org/officeDocument/2006/relationships/image" Target="../media/image4.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9.svg"/><Relationship Id="rId5" Type="http://schemas.openxmlformats.org/officeDocument/2006/relationships/image" Target="../media/image8.png"/><Relationship Id="rId4" Type="http://schemas.openxmlformats.org/officeDocument/2006/relationships/image" Target="../media/image5.sv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10.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9.sv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12.sv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5.sv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5.sv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5.svg"/></Relationships>
</file>

<file path=ppt/slideLayouts/_rels/slideLayout17.xml.rels><?xml version="1.0" encoding="UTF-8" standalone="yes"?>
<Relationships xmlns="http://schemas.openxmlformats.org/package/2006/relationships"><Relationship Id="rId8" Type="http://schemas.openxmlformats.org/officeDocument/2006/relationships/hyperlink" Target="https://www.literacyhub.edu.au/" TargetMode="External"/><Relationship Id="rId3" Type="http://schemas.openxmlformats.org/officeDocument/2006/relationships/image" Target="../media/image14.svg"/><Relationship Id="rId7" Type="http://schemas.openxmlformats.org/officeDocument/2006/relationships/image" Target="../media/image16.jpeg"/><Relationship Id="rId2" Type="http://schemas.openxmlformats.org/officeDocument/2006/relationships/image" Target="../media/image13.png"/><Relationship Id="rId1" Type="http://schemas.openxmlformats.org/officeDocument/2006/relationships/slideMaster" Target="../slideMasters/slideMaster1.xml"/><Relationship Id="rId6" Type="http://schemas.openxmlformats.org/officeDocument/2006/relationships/image" Target="file:////Users/ajabongiornonew/ESA%20Design/0_2024%20WIP/LitHub%20Phases%20Templates/PP%20Templates/Links/Laptop-Icon_TH.png" TargetMode="External"/><Relationship Id="rId5" Type="http://schemas.openxmlformats.org/officeDocument/2006/relationships/image" Target="../media/image15.png"/><Relationship Id="rId4" Type="http://schemas.openxmlformats.org/officeDocument/2006/relationships/image" Target="../media/image1.png"/></Relationships>
</file>

<file path=ppt/slideLayouts/_rels/slideLayout18.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7.png"/><Relationship Id="rId7"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tags" Target="../tags/tag3.xml"/><Relationship Id="rId6" Type="http://schemas.openxmlformats.org/officeDocument/2006/relationships/image" Target="../media/image14.svg"/><Relationship Id="rId11" Type="http://schemas.openxmlformats.org/officeDocument/2006/relationships/image" Target="../media/image16.jpeg"/><Relationship Id="rId5" Type="http://schemas.openxmlformats.org/officeDocument/2006/relationships/image" Target="../media/image13.png"/><Relationship Id="rId10" Type="http://schemas.openxmlformats.org/officeDocument/2006/relationships/hyperlink" Target="https://www.literacyhub.edu.au/plan-teach-and-assess/lesson-packs/" TargetMode="External"/><Relationship Id="rId4" Type="http://schemas.openxmlformats.org/officeDocument/2006/relationships/image" Target="file:////Volumes/Big%20Storage/0_For%20MacBook%20Pro%20Changeover/ESA%20Design/0_2024%20WIP/LitHub%20Phases%20Templates/PP%20Templates/Links/phase1-lozenge-brown.png" TargetMode="External"/><Relationship Id="rId9" Type="http://schemas.openxmlformats.org/officeDocument/2006/relationships/image" Target="../media/image19.sv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12.svg"/></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12.svg"/><Relationship Id="rId2" Type="http://schemas.openxmlformats.org/officeDocument/2006/relationships/slideMaster" Target="../slideMasters/slideMaster1.xml"/><Relationship Id="rId1" Type="http://schemas.openxmlformats.org/officeDocument/2006/relationships/tags" Target="../tags/tag4.xml"/><Relationship Id="rId6" Type="http://schemas.openxmlformats.org/officeDocument/2006/relationships/image" Target="../media/image11.png"/><Relationship Id="rId5" Type="http://schemas.openxmlformats.org/officeDocument/2006/relationships/image" Target="../media/image7.svg"/><Relationship Id="rId4" Type="http://schemas.openxmlformats.org/officeDocument/2006/relationships/image" Target="../media/image6.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23.svg"/><Relationship Id="rId5" Type="http://schemas.openxmlformats.org/officeDocument/2006/relationships/image" Target="../media/image22.png"/><Relationship Id="rId4" Type="http://schemas.openxmlformats.org/officeDocument/2006/relationships/image" Target="../media/image21.svg"/></Relationships>
</file>

<file path=ppt/slideLayouts/_rels/slideLayout22.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image" Target="../media/image1.png"/><Relationship Id="rId7" Type="http://schemas.openxmlformats.org/officeDocument/2006/relationships/image" Target="../media/image25.svg"/><Relationship Id="rId2" Type="http://schemas.openxmlformats.org/officeDocument/2006/relationships/slideMaster" Target="../slideMasters/slideMaster1.xml"/><Relationship Id="rId1" Type="http://schemas.openxmlformats.org/officeDocument/2006/relationships/tags" Target="../tags/tag5.xml"/><Relationship Id="rId6" Type="http://schemas.openxmlformats.org/officeDocument/2006/relationships/image" Target="../media/image24.png"/><Relationship Id="rId11" Type="http://schemas.openxmlformats.org/officeDocument/2006/relationships/image" Target="../media/image12.svg"/><Relationship Id="rId5" Type="http://schemas.openxmlformats.org/officeDocument/2006/relationships/image" Target="../media/image5.svg"/><Relationship Id="rId10" Type="http://schemas.openxmlformats.org/officeDocument/2006/relationships/image" Target="../media/image11.png"/><Relationship Id="rId4" Type="http://schemas.openxmlformats.org/officeDocument/2006/relationships/image" Target="../media/image4.png"/><Relationship Id="rId9" Type="http://schemas.openxmlformats.org/officeDocument/2006/relationships/image" Target="../media/image27.sv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12.svg"/><Relationship Id="rId2" Type="http://schemas.openxmlformats.org/officeDocument/2006/relationships/slideMaster" Target="../slideMasters/slideMaster1.xml"/><Relationship Id="rId1" Type="http://schemas.openxmlformats.org/officeDocument/2006/relationships/tags" Target="../tags/tag6.xml"/><Relationship Id="rId6" Type="http://schemas.openxmlformats.org/officeDocument/2006/relationships/image" Target="../media/image11.png"/><Relationship Id="rId5" Type="http://schemas.openxmlformats.org/officeDocument/2006/relationships/image" Target="../media/image7.svg"/><Relationship Id="rId4" Type="http://schemas.openxmlformats.org/officeDocument/2006/relationships/image" Target="../media/image6.pn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7.svg"/><Relationship Id="rId4" Type="http://schemas.openxmlformats.org/officeDocument/2006/relationships/image" Target="../media/image6.png"/></Relationships>
</file>

<file path=ppt/slideLayouts/_rels/slideLayout25.xml.rels><?xml version="1.0" encoding="UTF-8" standalone="yes"?>
<Relationships xmlns="http://schemas.openxmlformats.org/package/2006/relationships"><Relationship Id="rId8" Type="http://schemas.openxmlformats.org/officeDocument/2006/relationships/image" Target="../media/image27.svg"/><Relationship Id="rId3" Type="http://schemas.openxmlformats.org/officeDocument/2006/relationships/image" Target="../media/image4.png"/><Relationship Id="rId7" Type="http://schemas.openxmlformats.org/officeDocument/2006/relationships/image" Target="../media/image26.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25.svg"/><Relationship Id="rId5" Type="http://schemas.openxmlformats.org/officeDocument/2006/relationships/image" Target="../media/image24.png"/><Relationship Id="rId4" Type="http://schemas.openxmlformats.org/officeDocument/2006/relationships/image" Target="../media/image5.svg"/><Relationship Id="rId9" Type="http://schemas.openxmlformats.org/officeDocument/2006/relationships/image" Target="../media/image28.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3.svg"/><Relationship Id="rId5" Type="http://schemas.openxmlformats.org/officeDocument/2006/relationships/image" Target="../media/image2.png"/><Relationship Id="rId4" Type="http://schemas.openxmlformats.org/officeDocument/2006/relationships/image" Target="../media/image5.sv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3.svg"/><Relationship Id="rId5" Type="http://schemas.openxmlformats.org/officeDocument/2006/relationships/image" Target="../media/image2.png"/><Relationship Id="rId4" Type="http://schemas.openxmlformats.org/officeDocument/2006/relationships/image" Target="../media/image7.svg"/></Relationships>
</file>

<file path=ppt/slideLayouts/_rels/slideLayout6.xml.rels><?xml version="1.0" encoding="UTF-8" standalone="yes"?>
<Relationships xmlns="http://schemas.openxmlformats.org/package/2006/relationships"><Relationship Id="rId8" Type="http://schemas.openxmlformats.org/officeDocument/2006/relationships/image" Target="../media/image3.svg"/><Relationship Id="rId3" Type="http://schemas.openxmlformats.org/officeDocument/2006/relationships/image" Target="../media/image4.png"/><Relationship Id="rId7"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5.sv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9.sv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9.sv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9.svg"/></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Intention/Criteria 11.1">
    <p:spTree>
      <p:nvGrpSpPr>
        <p:cNvPr id="1" name=""/>
        <p:cNvGrpSpPr/>
        <p:nvPr/>
      </p:nvGrpSpPr>
      <p:grpSpPr>
        <a:xfrm>
          <a:off x="0" y="0"/>
          <a:ext cx="0" cy="0"/>
          <a:chOff x="0" y="0"/>
          <a:chExt cx="0" cy="0"/>
        </a:xfrm>
      </p:grpSpPr>
      <p:sp>
        <p:nvSpPr>
          <p:cNvPr id="17" name="Rounded Rectangle 16">
            <a:extLst>
              <a:ext uri="{FF2B5EF4-FFF2-40B4-BE49-F238E27FC236}">
                <a16:creationId xmlns:a16="http://schemas.microsoft.com/office/drawing/2014/main" id="{14C0B759-E816-C44B-9AB0-4528F191C8A1}"/>
              </a:ext>
            </a:extLst>
          </p:cNvPr>
          <p:cNvSpPr/>
          <p:nvPr userDrawn="1"/>
        </p:nvSpPr>
        <p:spPr>
          <a:xfrm>
            <a:off x="681871" y="742532"/>
            <a:ext cx="4552252"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ounded Rectangle 21">
            <a:extLst>
              <a:ext uri="{FF2B5EF4-FFF2-40B4-BE49-F238E27FC236}">
                <a16:creationId xmlns:a16="http://schemas.microsoft.com/office/drawing/2014/main" id="{BE4BB05F-3700-A842-A571-5D15213D8A95}"/>
              </a:ext>
            </a:extLst>
          </p:cNvPr>
          <p:cNvSpPr/>
          <p:nvPr userDrawn="1"/>
        </p:nvSpPr>
        <p:spPr>
          <a:xfrm>
            <a:off x="681871" y="3007548"/>
            <a:ext cx="4552252"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2" name="Rectangle 11">
            <a:extLst>
              <a:ext uri="{FF2B5EF4-FFF2-40B4-BE49-F238E27FC236}">
                <a16:creationId xmlns:a16="http://schemas.microsoft.com/office/drawing/2014/main" id="{AA359827-CF84-624B-9D9D-C92681F8811B}"/>
              </a:ext>
            </a:extLst>
          </p:cNvPr>
          <p:cNvSpPr/>
          <p:nvPr userDrawn="1"/>
        </p:nvSpPr>
        <p:spPr>
          <a:xfrm>
            <a:off x="0" y="2761"/>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itle 1">
            <a:extLst>
              <a:ext uri="{FF2B5EF4-FFF2-40B4-BE49-F238E27FC236}">
                <a16:creationId xmlns:a16="http://schemas.microsoft.com/office/drawing/2014/main" id="{DD1F25EF-B550-5D44-A27A-DE425D3C9ED5}"/>
              </a:ext>
            </a:extLst>
          </p:cNvPr>
          <p:cNvSpPr>
            <a:spLocks noGrp="1"/>
          </p:cNvSpPr>
          <p:nvPr>
            <p:ph type="title"/>
          </p:nvPr>
        </p:nvSpPr>
        <p:spPr>
          <a:xfrm>
            <a:off x="0" y="-767147"/>
            <a:ext cx="5850050" cy="625578"/>
          </a:xfrm>
        </p:spPr>
        <p:txBody>
          <a:bodyPr>
            <a:noAutofit/>
          </a:bodyPr>
          <a:lstStyle>
            <a:lvl1pPr algn="l" defTabSz="914400" rtl="0" eaLnBrk="1" latinLnBrk="0" hangingPunct="1">
              <a:lnSpc>
                <a:spcPct val="70000"/>
              </a:lnSpc>
              <a:spcBef>
                <a:spcPct val="0"/>
              </a:spcBef>
              <a:buNone/>
              <a:defRPr lang="en-AU" sz="35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13" name="Text Placeholder 2">
            <a:extLst>
              <a:ext uri="{FF2B5EF4-FFF2-40B4-BE49-F238E27FC236}">
                <a16:creationId xmlns:a16="http://schemas.microsoft.com/office/drawing/2014/main" id="{94DBA4AF-3AB4-0044-A906-5032B6DE58B7}"/>
              </a:ext>
            </a:extLst>
          </p:cNvPr>
          <p:cNvSpPr>
            <a:spLocks noGrp="1"/>
          </p:cNvSpPr>
          <p:nvPr>
            <p:ph type="body" idx="12"/>
          </p:nvPr>
        </p:nvSpPr>
        <p:spPr>
          <a:xfrm>
            <a:off x="984800" y="1626945"/>
            <a:ext cx="8791301" cy="1122392"/>
          </a:xfrm>
        </p:spPr>
        <p:txBody>
          <a:bodyPr anchor="t" anchorCtr="0">
            <a:normAutofit/>
          </a:bodyPr>
          <a:lstStyle>
            <a:lvl1pPr marL="0" indent="0">
              <a:buNone/>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4" name="Subtitle 2">
            <a:extLst>
              <a:ext uri="{FF2B5EF4-FFF2-40B4-BE49-F238E27FC236}">
                <a16:creationId xmlns:a16="http://schemas.microsoft.com/office/drawing/2014/main" id="{AA39E952-BD81-B94E-BF31-C83C1C329BC4}"/>
              </a:ext>
            </a:extLst>
          </p:cNvPr>
          <p:cNvSpPr>
            <a:spLocks noGrp="1"/>
          </p:cNvSpPr>
          <p:nvPr>
            <p:ph type="subTitle" idx="11"/>
          </p:nvPr>
        </p:nvSpPr>
        <p:spPr>
          <a:xfrm>
            <a:off x="984801" y="3053843"/>
            <a:ext cx="6405634" cy="645961"/>
          </a:xfrm>
        </p:spPr>
        <p:txBody>
          <a:bodyPr anchor="ctr" anchorCtr="0">
            <a:noAutofit/>
          </a:bodyPr>
          <a:lstStyle>
            <a:lvl1pPr marL="0" indent="0" algn="l">
              <a:lnSpc>
                <a:spcPct val="70000"/>
              </a:lnSpc>
              <a:buNone/>
              <a:defRPr sz="3500" b="1" i="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5" name="Text Placeholder 2">
            <a:extLst>
              <a:ext uri="{FF2B5EF4-FFF2-40B4-BE49-F238E27FC236}">
                <a16:creationId xmlns:a16="http://schemas.microsoft.com/office/drawing/2014/main" id="{90497567-E6AE-BE45-B49E-F505D9980941}"/>
              </a:ext>
            </a:extLst>
          </p:cNvPr>
          <p:cNvSpPr>
            <a:spLocks noGrp="1"/>
          </p:cNvSpPr>
          <p:nvPr>
            <p:ph type="body" idx="13"/>
          </p:nvPr>
        </p:nvSpPr>
        <p:spPr>
          <a:xfrm>
            <a:off x="984801" y="3891961"/>
            <a:ext cx="8791300" cy="1241130"/>
          </a:xfrm>
        </p:spPr>
        <p:txBody>
          <a:bodyPr anchor="t" anchorCtr="0">
            <a:normAutofit/>
          </a:bodyPr>
          <a:lstStyle>
            <a:lvl1pPr marL="0" indent="0">
              <a:buNone/>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 name="Rectangle: Rounded Corners 1">
            <a:extLst>
              <a:ext uri="{FF2B5EF4-FFF2-40B4-BE49-F238E27FC236}">
                <a16:creationId xmlns:a16="http://schemas.microsoft.com/office/drawing/2014/main" id="{9E336F70-04EE-F61D-E2E2-B61008ECE5F8}"/>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6773629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We do + view + pen BLANK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4" name="Group 3">
            <a:extLst>
              <a:ext uri="{FF2B5EF4-FFF2-40B4-BE49-F238E27FC236}">
                <a16:creationId xmlns:a16="http://schemas.microsoft.com/office/drawing/2014/main" id="{7E24AB7D-3886-B54A-B2A3-55DA6F8F0BA7}"/>
              </a:ext>
            </a:extLst>
          </p:cNvPr>
          <p:cNvGrpSpPr/>
          <p:nvPr userDrawn="1"/>
        </p:nvGrpSpPr>
        <p:grpSpPr>
          <a:xfrm>
            <a:off x="11029911" y="291263"/>
            <a:ext cx="876718" cy="645960"/>
            <a:chOff x="11029911" y="291263"/>
            <a:chExt cx="876718" cy="645960"/>
          </a:xfrm>
        </p:grpSpPr>
        <p:sp>
          <p:nvSpPr>
            <p:cNvPr id="17" name="Rounded Rectangle 16">
              <a:extLst>
                <a:ext uri="{FF2B5EF4-FFF2-40B4-BE49-F238E27FC236}">
                  <a16:creationId xmlns:a16="http://schemas.microsoft.com/office/drawing/2014/main" id="{AFC8717E-2E2E-0842-A159-75BCCAF8D540}"/>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20" descr="Pencil outline">
              <a:extLst>
                <a:ext uri="{FF2B5EF4-FFF2-40B4-BE49-F238E27FC236}">
                  <a16:creationId xmlns:a16="http://schemas.microsoft.com/office/drawing/2014/main" id="{DBEBA0CA-1227-1542-8F10-01439DAD67B4}"/>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grpSp>
      <p:grpSp>
        <p:nvGrpSpPr>
          <p:cNvPr id="2" name="Group 1">
            <a:extLst>
              <a:ext uri="{FF2B5EF4-FFF2-40B4-BE49-F238E27FC236}">
                <a16:creationId xmlns:a16="http://schemas.microsoft.com/office/drawing/2014/main" id="{56A95C73-A096-1A4A-84E8-C2AD1AAEE8BE}"/>
              </a:ext>
            </a:extLst>
          </p:cNvPr>
          <p:cNvGrpSpPr/>
          <p:nvPr userDrawn="1"/>
        </p:nvGrpSpPr>
        <p:grpSpPr>
          <a:xfrm>
            <a:off x="9066803" y="291262"/>
            <a:ext cx="876718" cy="645960"/>
            <a:chOff x="9066803" y="291262"/>
            <a:chExt cx="876718" cy="645960"/>
          </a:xfrm>
        </p:grpSpPr>
        <p:sp>
          <p:nvSpPr>
            <p:cNvPr id="23" name="Rounded Rectangle 22">
              <a:extLst>
                <a:ext uri="{FF2B5EF4-FFF2-40B4-BE49-F238E27FC236}">
                  <a16:creationId xmlns:a16="http://schemas.microsoft.com/office/drawing/2014/main" id="{2D9CBA8A-AA92-8A46-B0BA-89A1B974D567}"/>
                </a:ext>
              </a:extLst>
            </p:cNvPr>
            <p:cNvSpPr/>
            <p:nvPr userDrawn="1"/>
          </p:nvSpPr>
          <p:spPr>
            <a:xfrm>
              <a:off x="9066803" y="291262"/>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Graphic 26" descr="Classroom outline">
              <a:extLst>
                <a:ext uri="{FF2B5EF4-FFF2-40B4-BE49-F238E27FC236}">
                  <a16:creationId xmlns:a16="http://schemas.microsoft.com/office/drawing/2014/main" id="{52B30A04-5BED-FE45-8D32-C244F98FC792}"/>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198736" y="307816"/>
              <a:ext cx="612851" cy="612851"/>
            </a:xfrm>
            <a:prstGeom prst="rect">
              <a:avLst/>
            </a:prstGeom>
          </p:spPr>
        </p:pic>
      </p:grpSp>
      <p:grpSp>
        <p:nvGrpSpPr>
          <p:cNvPr id="3" name="Group 2">
            <a:extLst>
              <a:ext uri="{FF2B5EF4-FFF2-40B4-BE49-F238E27FC236}">
                <a16:creationId xmlns:a16="http://schemas.microsoft.com/office/drawing/2014/main" id="{1761F877-022D-2C4B-B24F-44E5924B41E6}"/>
              </a:ext>
            </a:extLst>
          </p:cNvPr>
          <p:cNvGrpSpPr/>
          <p:nvPr userDrawn="1"/>
        </p:nvGrpSpPr>
        <p:grpSpPr>
          <a:xfrm>
            <a:off x="10048357" y="291262"/>
            <a:ext cx="876718" cy="655143"/>
            <a:chOff x="10048357" y="291262"/>
            <a:chExt cx="876718" cy="655143"/>
          </a:xfrm>
        </p:grpSpPr>
        <p:sp>
          <p:nvSpPr>
            <p:cNvPr id="29" name="Rounded Rectangle 28">
              <a:extLst>
                <a:ext uri="{FF2B5EF4-FFF2-40B4-BE49-F238E27FC236}">
                  <a16:creationId xmlns:a16="http://schemas.microsoft.com/office/drawing/2014/main" id="{6B12110D-D7E8-9B48-A56E-8033ED91E703}"/>
                </a:ext>
              </a:extLst>
            </p:cNvPr>
            <p:cNvSpPr/>
            <p:nvPr userDrawn="1"/>
          </p:nvSpPr>
          <p:spPr>
            <a:xfrm>
              <a:off x="10048357" y="291262"/>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Graphic 29" descr="Glasses outline">
              <a:extLst>
                <a:ext uri="{FF2B5EF4-FFF2-40B4-BE49-F238E27FC236}">
                  <a16:creationId xmlns:a16="http://schemas.microsoft.com/office/drawing/2014/main" id="{7B6A47EF-7AEA-8F47-9033-51DD63369387}"/>
                </a:ext>
              </a:extLst>
            </p:cNvPr>
            <p:cNvPicPr>
              <a:picLocks noChangeAspect="1"/>
            </p:cNvPicPr>
            <p:nvPr userDrawn="1"/>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0159737" y="307816"/>
              <a:ext cx="638589" cy="638589"/>
            </a:xfrm>
            <a:prstGeom prst="rect">
              <a:avLst/>
            </a:prstGeom>
          </p:spPr>
        </p:pic>
      </p:grpSp>
      <p:sp>
        <p:nvSpPr>
          <p:cNvPr id="7" name="Rounded Rectangle 8">
            <a:extLst>
              <a:ext uri="{FF2B5EF4-FFF2-40B4-BE49-F238E27FC236}">
                <a16:creationId xmlns:a16="http://schemas.microsoft.com/office/drawing/2014/main" id="{6E49FD2D-6EB8-F7BC-04C2-62AEE302DD5B}"/>
              </a:ext>
            </a:extLst>
          </p:cNvPr>
          <p:cNvSpPr/>
          <p:nvPr userDrawn="1"/>
        </p:nvSpPr>
        <p:spPr>
          <a:xfrm>
            <a:off x="283765" y="299356"/>
            <a:ext cx="1840189"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558D519A-44D2-A145-118A-20C11E45DE82}"/>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10" name="Title 6">
            <a:extLst>
              <a:ext uri="{FF2B5EF4-FFF2-40B4-BE49-F238E27FC236}">
                <a16:creationId xmlns:a16="http://schemas.microsoft.com/office/drawing/2014/main" id="{F61EA68C-47BF-1A26-D980-0E480F555113}"/>
              </a:ext>
            </a:extLst>
          </p:cNvPr>
          <p:cNvSpPr>
            <a:spLocks noGrp="1"/>
          </p:cNvSpPr>
          <p:nvPr>
            <p:ph type="title"/>
          </p:nvPr>
        </p:nvSpPr>
        <p:spPr>
          <a:xfrm>
            <a:off x="0" y="-1394042"/>
            <a:ext cx="10515600" cy="1325563"/>
          </a:xfrm>
        </p:spPr>
        <p:txBody>
          <a:bodyPr/>
          <a:lstStyle/>
          <a:p>
            <a:r>
              <a:rPr lang="en-US"/>
              <a:t>Click to edit Master title style</a:t>
            </a:r>
            <a:endParaRPr lang="en-AU"/>
          </a:p>
        </p:txBody>
      </p:sp>
      <p:sp>
        <p:nvSpPr>
          <p:cNvPr id="11" name="Rectangle: Rounded Corners 1">
            <a:extLst>
              <a:ext uri="{FF2B5EF4-FFF2-40B4-BE49-F238E27FC236}">
                <a16:creationId xmlns:a16="http://schemas.microsoft.com/office/drawing/2014/main" id="{A69A523C-69C1-19FA-8BCA-C17880045C76}"/>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12" name="Rectangle 11">
            <a:extLst>
              <a:ext uri="{FF2B5EF4-FFF2-40B4-BE49-F238E27FC236}">
                <a16:creationId xmlns:a16="http://schemas.microsoft.com/office/drawing/2014/main" id="{6C444602-4EC4-9E26-2CFF-2AC01CF64BE1}"/>
              </a:ext>
            </a:extLst>
          </p:cNvPr>
          <p:cNvSpPr/>
          <p:nvPr userDrawn="1"/>
        </p:nvSpPr>
        <p:spPr>
          <a:xfrm>
            <a:off x="0" y="2761"/>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61635082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We do + pen + chin BLANK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7" name="Rounded Rectangle 16">
            <a:extLst>
              <a:ext uri="{FF2B5EF4-FFF2-40B4-BE49-F238E27FC236}">
                <a16:creationId xmlns:a16="http://schemas.microsoft.com/office/drawing/2014/main" id="{AFC8717E-2E2E-0842-A159-75BCCAF8D540}"/>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Group 1">
            <a:extLst>
              <a:ext uri="{FF2B5EF4-FFF2-40B4-BE49-F238E27FC236}">
                <a16:creationId xmlns:a16="http://schemas.microsoft.com/office/drawing/2014/main" id="{56A95C73-A096-1A4A-84E8-C2AD1AAEE8BE}"/>
              </a:ext>
            </a:extLst>
          </p:cNvPr>
          <p:cNvGrpSpPr/>
          <p:nvPr userDrawn="1"/>
        </p:nvGrpSpPr>
        <p:grpSpPr>
          <a:xfrm>
            <a:off x="9066803" y="291262"/>
            <a:ext cx="876718" cy="645960"/>
            <a:chOff x="9066803" y="291262"/>
            <a:chExt cx="876718" cy="645960"/>
          </a:xfrm>
        </p:grpSpPr>
        <p:sp>
          <p:nvSpPr>
            <p:cNvPr id="23" name="Rounded Rectangle 22">
              <a:extLst>
                <a:ext uri="{FF2B5EF4-FFF2-40B4-BE49-F238E27FC236}">
                  <a16:creationId xmlns:a16="http://schemas.microsoft.com/office/drawing/2014/main" id="{2D9CBA8A-AA92-8A46-B0BA-89A1B974D567}"/>
                </a:ext>
              </a:extLst>
            </p:cNvPr>
            <p:cNvSpPr/>
            <p:nvPr userDrawn="1"/>
          </p:nvSpPr>
          <p:spPr>
            <a:xfrm>
              <a:off x="9066803" y="291262"/>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Graphic 26" descr="Classroom outline">
              <a:extLst>
                <a:ext uri="{FF2B5EF4-FFF2-40B4-BE49-F238E27FC236}">
                  <a16:creationId xmlns:a16="http://schemas.microsoft.com/office/drawing/2014/main" id="{52B30A04-5BED-FE45-8D32-C244F98FC792}"/>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198736" y="307816"/>
              <a:ext cx="612851" cy="612851"/>
            </a:xfrm>
            <a:prstGeom prst="rect">
              <a:avLst/>
            </a:prstGeom>
          </p:spPr>
        </p:pic>
      </p:grpSp>
      <p:sp>
        <p:nvSpPr>
          <p:cNvPr id="29" name="Rounded Rectangle 28">
            <a:extLst>
              <a:ext uri="{FF2B5EF4-FFF2-40B4-BE49-F238E27FC236}">
                <a16:creationId xmlns:a16="http://schemas.microsoft.com/office/drawing/2014/main" id="{6B12110D-D7E8-9B48-A56E-8033ED91E703}"/>
              </a:ext>
            </a:extLst>
          </p:cNvPr>
          <p:cNvSpPr/>
          <p:nvPr userDrawn="1"/>
        </p:nvSpPr>
        <p:spPr>
          <a:xfrm>
            <a:off x="10048357" y="291262"/>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ed Rectangle 8">
            <a:extLst>
              <a:ext uri="{FF2B5EF4-FFF2-40B4-BE49-F238E27FC236}">
                <a16:creationId xmlns:a16="http://schemas.microsoft.com/office/drawing/2014/main" id="{6E49FD2D-6EB8-F7BC-04C2-62AEE302DD5B}"/>
              </a:ext>
            </a:extLst>
          </p:cNvPr>
          <p:cNvSpPr/>
          <p:nvPr userDrawn="1"/>
        </p:nvSpPr>
        <p:spPr>
          <a:xfrm>
            <a:off x="283765" y="299356"/>
            <a:ext cx="1840189"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558D519A-44D2-A145-118A-20C11E45DE82}"/>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pic>
        <p:nvPicPr>
          <p:cNvPr id="21" name="Graphic 20" descr="Pencil outline">
            <a:extLst>
              <a:ext uri="{FF2B5EF4-FFF2-40B4-BE49-F238E27FC236}">
                <a16:creationId xmlns:a16="http://schemas.microsoft.com/office/drawing/2014/main" id="{DBEBA0CA-1227-1542-8F10-01439DAD67B4}"/>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242468" y="369232"/>
            <a:ext cx="490017" cy="490017"/>
          </a:xfrm>
          <a:prstGeom prst="rect">
            <a:avLst/>
          </a:prstGeom>
        </p:spPr>
      </p:pic>
      <p:pic>
        <p:nvPicPr>
          <p:cNvPr id="10" name="Picture 9">
            <a:extLst>
              <a:ext uri="{FF2B5EF4-FFF2-40B4-BE49-F238E27FC236}">
                <a16:creationId xmlns:a16="http://schemas.microsoft.com/office/drawing/2014/main" id="{CFAC27D8-FDCE-A2D7-2C2D-65C7D399DD88}"/>
              </a:ext>
            </a:extLst>
          </p:cNvPr>
          <p:cNvPicPr>
            <a:picLocks noChangeAspect="1"/>
          </p:cNvPicPr>
          <p:nvPr userDrawn="1"/>
        </p:nvPicPr>
        <p:blipFill>
          <a:blip r:embed="rId7"/>
          <a:stretch>
            <a:fillRect/>
          </a:stretch>
        </p:blipFill>
        <p:spPr>
          <a:xfrm>
            <a:off x="11155273" y="252544"/>
            <a:ext cx="628409" cy="733144"/>
          </a:xfrm>
          <a:prstGeom prst="rect">
            <a:avLst/>
          </a:prstGeom>
        </p:spPr>
      </p:pic>
      <p:sp>
        <p:nvSpPr>
          <p:cNvPr id="3" name="Title 6">
            <a:extLst>
              <a:ext uri="{FF2B5EF4-FFF2-40B4-BE49-F238E27FC236}">
                <a16:creationId xmlns:a16="http://schemas.microsoft.com/office/drawing/2014/main" id="{9753EA3F-398A-9E2D-707D-9E9FE06CB9BE}"/>
              </a:ext>
            </a:extLst>
          </p:cNvPr>
          <p:cNvSpPr>
            <a:spLocks noGrp="1"/>
          </p:cNvSpPr>
          <p:nvPr>
            <p:ph type="title"/>
          </p:nvPr>
        </p:nvSpPr>
        <p:spPr>
          <a:xfrm>
            <a:off x="0" y="-1394042"/>
            <a:ext cx="10515600" cy="1325563"/>
          </a:xfrm>
        </p:spPr>
        <p:txBody>
          <a:bodyPr/>
          <a:lstStyle/>
          <a:p>
            <a:r>
              <a:rPr lang="en-US"/>
              <a:t>Click to edit Master title style</a:t>
            </a:r>
            <a:endParaRPr lang="en-AU"/>
          </a:p>
        </p:txBody>
      </p:sp>
      <p:sp>
        <p:nvSpPr>
          <p:cNvPr id="4" name="Rectangle: Rounded Corners 1">
            <a:extLst>
              <a:ext uri="{FF2B5EF4-FFF2-40B4-BE49-F238E27FC236}">
                <a16:creationId xmlns:a16="http://schemas.microsoft.com/office/drawing/2014/main" id="{EBD67951-1FD5-1590-FC61-BDA12342655C}"/>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11" name="Rectangle 10">
            <a:extLst>
              <a:ext uri="{FF2B5EF4-FFF2-40B4-BE49-F238E27FC236}">
                <a16:creationId xmlns:a16="http://schemas.microsoft.com/office/drawing/2014/main" id="{BA25F467-FBAA-DED9-87EA-95967CE5106B}"/>
              </a:ext>
            </a:extLst>
          </p:cNvPr>
          <p:cNvSpPr/>
          <p:nvPr userDrawn="1"/>
        </p:nvSpPr>
        <p:spPr>
          <a:xfrm>
            <a:off x="0" y="2761"/>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0642368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You do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2" name="Group 1">
            <a:extLst>
              <a:ext uri="{FF2B5EF4-FFF2-40B4-BE49-F238E27FC236}">
                <a16:creationId xmlns:a16="http://schemas.microsoft.com/office/drawing/2014/main" id="{96C72814-3046-4147-B53C-2F7C2833FAE9}"/>
              </a:ext>
            </a:extLst>
          </p:cNvPr>
          <p:cNvGrpSpPr/>
          <p:nvPr userDrawn="1"/>
        </p:nvGrpSpPr>
        <p:grpSpPr>
          <a:xfrm>
            <a:off x="11029911" y="263900"/>
            <a:ext cx="876718" cy="688952"/>
            <a:chOff x="11029911" y="263900"/>
            <a:chExt cx="876718" cy="688952"/>
          </a:xfrm>
        </p:grpSpPr>
        <p:sp>
          <p:nvSpPr>
            <p:cNvPr id="16" name="Rounded Rectangle 15">
              <a:extLst>
                <a:ext uri="{FF2B5EF4-FFF2-40B4-BE49-F238E27FC236}">
                  <a16:creationId xmlns:a16="http://schemas.microsoft.com/office/drawing/2014/main" id="{035E6C16-8630-1240-88BA-C5AD01E074DA}"/>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3" descr="Users outline">
              <a:extLst>
                <a:ext uri="{FF2B5EF4-FFF2-40B4-BE49-F238E27FC236}">
                  <a16:creationId xmlns:a16="http://schemas.microsoft.com/office/drawing/2014/main" id="{634BAB07-2598-0A46-8903-42D5B0FDE945}"/>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grpSp>
      <p:sp>
        <p:nvSpPr>
          <p:cNvPr id="4" name="Rounded Rectangle 8">
            <a:extLst>
              <a:ext uri="{FF2B5EF4-FFF2-40B4-BE49-F238E27FC236}">
                <a16:creationId xmlns:a16="http://schemas.microsoft.com/office/drawing/2014/main" id="{ED1917D4-6119-E147-AAA1-7B6504609D5C}"/>
              </a:ext>
            </a:extLst>
          </p:cNvPr>
          <p:cNvSpPr/>
          <p:nvPr userDrawn="1"/>
        </p:nvSpPr>
        <p:spPr>
          <a:xfrm>
            <a:off x="283765" y="299356"/>
            <a:ext cx="1840189"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BC2CA037-E0DF-9410-3B11-EF5E7E69B778}"/>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You do</a:t>
            </a:r>
          </a:p>
        </p:txBody>
      </p:sp>
      <p:sp>
        <p:nvSpPr>
          <p:cNvPr id="7" name="Title 6">
            <a:extLst>
              <a:ext uri="{FF2B5EF4-FFF2-40B4-BE49-F238E27FC236}">
                <a16:creationId xmlns:a16="http://schemas.microsoft.com/office/drawing/2014/main" id="{5D016FF9-FACF-5BCE-73E6-EA954CB955DB}"/>
              </a:ext>
            </a:extLst>
          </p:cNvPr>
          <p:cNvSpPr>
            <a:spLocks noGrp="1"/>
          </p:cNvSpPr>
          <p:nvPr>
            <p:ph type="title"/>
          </p:nvPr>
        </p:nvSpPr>
        <p:spPr>
          <a:xfrm>
            <a:off x="0" y="-1394042"/>
            <a:ext cx="10515600" cy="1325563"/>
          </a:xfrm>
        </p:spPr>
        <p:txBody>
          <a:bodyPr/>
          <a:lstStyle/>
          <a:p>
            <a:r>
              <a:rPr lang="en-US"/>
              <a:t>Click to edit Master title style</a:t>
            </a:r>
            <a:endParaRPr lang="en-AU"/>
          </a:p>
        </p:txBody>
      </p:sp>
      <p:sp>
        <p:nvSpPr>
          <p:cNvPr id="9" name="Rectangle: Rounded Corners 1">
            <a:extLst>
              <a:ext uri="{FF2B5EF4-FFF2-40B4-BE49-F238E27FC236}">
                <a16:creationId xmlns:a16="http://schemas.microsoft.com/office/drawing/2014/main" id="{DA6C9A50-6B41-5F4F-589C-24FBBA47DBE1}"/>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10" name="Rectangle 9">
            <a:extLst>
              <a:ext uri="{FF2B5EF4-FFF2-40B4-BE49-F238E27FC236}">
                <a16:creationId xmlns:a16="http://schemas.microsoft.com/office/drawing/2014/main" id="{0858ED99-CFFD-80CC-97BD-84E78E0F13A7}"/>
              </a:ext>
            </a:extLst>
          </p:cNvPr>
          <p:cNvSpPr/>
          <p:nvPr userDrawn="1"/>
        </p:nvSpPr>
        <p:spPr>
          <a:xfrm>
            <a:off x="0" y="2761"/>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77612687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Check for understanding A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65416895-8037-BA45-95E8-B04F3E425DA5}"/>
              </a:ext>
            </a:extLst>
          </p:cNvPr>
          <p:cNvSpPr/>
          <p:nvPr userDrawn="1"/>
        </p:nvSpPr>
        <p:spPr>
          <a:xfrm>
            <a:off x="283764" y="299356"/>
            <a:ext cx="5191415"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56C06D6E-9D6A-B548-844A-32470D7D12A6}"/>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solidFill>
                  <a:srgbClr val="0E1E42"/>
                </a:solidFill>
                <a:latin typeface="Calibri" panose="020F0502020204030204" pitchFamily="34" charset="0"/>
                <a:cs typeface="Calibri" panose="020F0502020204030204" pitchFamily="34" charset="0"/>
              </a:rPr>
              <a:t>Check for understanding</a:t>
            </a:r>
          </a:p>
        </p:txBody>
      </p:sp>
      <p:grpSp>
        <p:nvGrpSpPr>
          <p:cNvPr id="4" name="Group 3">
            <a:extLst>
              <a:ext uri="{FF2B5EF4-FFF2-40B4-BE49-F238E27FC236}">
                <a16:creationId xmlns:a16="http://schemas.microsoft.com/office/drawing/2014/main" id="{255A2419-CE2C-BB9C-8AC4-231CBDCD111F}"/>
              </a:ext>
            </a:extLst>
          </p:cNvPr>
          <p:cNvGrpSpPr/>
          <p:nvPr userDrawn="1"/>
        </p:nvGrpSpPr>
        <p:grpSpPr>
          <a:xfrm>
            <a:off x="11029911" y="291263"/>
            <a:ext cx="876718" cy="645960"/>
            <a:chOff x="11029911" y="291263"/>
            <a:chExt cx="876718" cy="645960"/>
          </a:xfrm>
        </p:grpSpPr>
        <p:sp>
          <p:nvSpPr>
            <p:cNvPr id="5" name="Rounded Rectangle 2">
              <a:extLst>
                <a:ext uri="{FF2B5EF4-FFF2-40B4-BE49-F238E27FC236}">
                  <a16:creationId xmlns:a16="http://schemas.microsoft.com/office/drawing/2014/main" id="{7D843F25-2AFB-7E73-A3E8-11CBA32AEB8C}"/>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Graphic 8" descr="Pencil outline">
              <a:extLst>
                <a:ext uri="{FF2B5EF4-FFF2-40B4-BE49-F238E27FC236}">
                  <a16:creationId xmlns:a16="http://schemas.microsoft.com/office/drawing/2014/main" id="{24511098-83BB-351C-11BC-675D88290BB2}"/>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grpSp>
      <p:sp>
        <p:nvSpPr>
          <p:cNvPr id="2" name="Title 6">
            <a:extLst>
              <a:ext uri="{FF2B5EF4-FFF2-40B4-BE49-F238E27FC236}">
                <a16:creationId xmlns:a16="http://schemas.microsoft.com/office/drawing/2014/main" id="{D51BBF4B-3EE4-F979-762B-1931E8992C0E}"/>
              </a:ext>
            </a:extLst>
          </p:cNvPr>
          <p:cNvSpPr>
            <a:spLocks noGrp="1"/>
          </p:cNvSpPr>
          <p:nvPr>
            <p:ph type="title"/>
          </p:nvPr>
        </p:nvSpPr>
        <p:spPr>
          <a:xfrm>
            <a:off x="0" y="-1394042"/>
            <a:ext cx="10515600" cy="1325563"/>
          </a:xfrm>
        </p:spPr>
        <p:txBody>
          <a:bodyPr/>
          <a:lstStyle/>
          <a:p>
            <a:r>
              <a:rPr lang="en-US"/>
              <a:t>Click to edit Master title style</a:t>
            </a:r>
            <a:endParaRPr lang="en-AU"/>
          </a:p>
        </p:txBody>
      </p:sp>
      <p:sp>
        <p:nvSpPr>
          <p:cNvPr id="11" name="Rectangle: Rounded Corners 1">
            <a:extLst>
              <a:ext uri="{FF2B5EF4-FFF2-40B4-BE49-F238E27FC236}">
                <a16:creationId xmlns:a16="http://schemas.microsoft.com/office/drawing/2014/main" id="{7306AA46-992C-C210-2500-9BB40FF437FA}"/>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12" name="Rectangle 11">
            <a:extLst>
              <a:ext uri="{FF2B5EF4-FFF2-40B4-BE49-F238E27FC236}">
                <a16:creationId xmlns:a16="http://schemas.microsoft.com/office/drawing/2014/main" id="{9F31ED90-D04D-6813-B84E-BA69A86BCF34}"/>
              </a:ext>
            </a:extLst>
          </p:cNvPr>
          <p:cNvSpPr/>
          <p:nvPr userDrawn="1"/>
        </p:nvSpPr>
        <p:spPr>
          <a:xfrm>
            <a:off x="0" y="2761"/>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51973221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heck for understanding A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65416895-8037-BA45-95E8-B04F3E425DA5}"/>
              </a:ext>
            </a:extLst>
          </p:cNvPr>
          <p:cNvSpPr/>
          <p:nvPr userDrawn="1"/>
        </p:nvSpPr>
        <p:spPr>
          <a:xfrm>
            <a:off x="283764" y="299356"/>
            <a:ext cx="5191415"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56C06D6E-9D6A-B548-844A-32470D7D12A6}"/>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solidFill>
                  <a:srgbClr val="0E1E42"/>
                </a:solidFill>
                <a:latin typeface="Calibri" panose="020F0502020204030204" pitchFamily="34" charset="0"/>
                <a:cs typeface="Calibri" panose="020F0502020204030204" pitchFamily="34" charset="0"/>
              </a:rPr>
              <a:t>Check for understanding</a:t>
            </a:r>
          </a:p>
        </p:txBody>
      </p:sp>
      <p:sp>
        <p:nvSpPr>
          <p:cNvPr id="5" name="Rounded Rectangle 2">
            <a:extLst>
              <a:ext uri="{FF2B5EF4-FFF2-40B4-BE49-F238E27FC236}">
                <a16:creationId xmlns:a16="http://schemas.microsoft.com/office/drawing/2014/main" id="{7D843F25-2AFB-7E73-A3E8-11CBA32AEB8C}"/>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a:extLst>
              <a:ext uri="{FF2B5EF4-FFF2-40B4-BE49-F238E27FC236}">
                <a16:creationId xmlns:a16="http://schemas.microsoft.com/office/drawing/2014/main" id="{416C4BAC-26A8-F322-2D53-51BA19A19029}"/>
              </a:ext>
            </a:extLst>
          </p:cNvPr>
          <p:cNvPicPr>
            <a:picLocks noChangeAspect="1"/>
          </p:cNvPicPr>
          <p:nvPr userDrawn="1"/>
        </p:nvPicPr>
        <p:blipFill>
          <a:blip r:embed="rId3"/>
          <a:stretch>
            <a:fillRect/>
          </a:stretch>
        </p:blipFill>
        <p:spPr>
          <a:xfrm>
            <a:off x="11155273" y="252544"/>
            <a:ext cx="628409" cy="733144"/>
          </a:xfrm>
          <a:prstGeom prst="rect">
            <a:avLst/>
          </a:prstGeom>
        </p:spPr>
      </p:pic>
      <p:sp>
        <p:nvSpPr>
          <p:cNvPr id="2" name="Title 6">
            <a:extLst>
              <a:ext uri="{FF2B5EF4-FFF2-40B4-BE49-F238E27FC236}">
                <a16:creationId xmlns:a16="http://schemas.microsoft.com/office/drawing/2014/main" id="{E839EDAA-B268-BBE7-65AB-1DFABD8CD2AC}"/>
              </a:ext>
            </a:extLst>
          </p:cNvPr>
          <p:cNvSpPr>
            <a:spLocks noGrp="1"/>
          </p:cNvSpPr>
          <p:nvPr>
            <p:ph type="title"/>
          </p:nvPr>
        </p:nvSpPr>
        <p:spPr>
          <a:xfrm>
            <a:off x="0" y="-1394042"/>
            <a:ext cx="10515600" cy="1325563"/>
          </a:xfrm>
        </p:spPr>
        <p:txBody>
          <a:bodyPr/>
          <a:lstStyle/>
          <a:p>
            <a:r>
              <a:rPr lang="en-US"/>
              <a:t>Click to edit Master title style</a:t>
            </a:r>
            <a:endParaRPr lang="en-AU"/>
          </a:p>
        </p:txBody>
      </p:sp>
      <p:sp>
        <p:nvSpPr>
          <p:cNvPr id="4" name="Rectangle: Rounded Corners 1">
            <a:extLst>
              <a:ext uri="{FF2B5EF4-FFF2-40B4-BE49-F238E27FC236}">
                <a16:creationId xmlns:a16="http://schemas.microsoft.com/office/drawing/2014/main" id="{5994988B-62B1-F102-96B2-49EBF42ECF9F}"/>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9" name="Rectangle 8">
            <a:extLst>
              <a:ext uri="{FF2B5EF4-FFF2-40B4-BE49-F238E27FC236}">
                <a16:creationId xmlns:a16="http://schemas.microsoft.com/office/drawing/2014/main" id="{FCE5725B-F3FC-2E1A-5870-08B43EB8A5C2}"/>
              </a:ext>
            </a:extLst>
          </p:cNvPr>
          <p:cNvSpPr/>
          <p:nvPr userDrawn="1"/>
        </p:nvSpPr>
        <p:spPr>
          <a:xfrm>
            <a:off x="0" y="2761"/>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15051650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heck for understanding B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C8D00A3E-38EC-2D41-B828-07984F735DF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C9E3BA2C-3004-474B-9965-AC5FCEA725CC}"/>
              </a:ext>
            </a:extLst>
          </p:cNvPr>
          <p:cNvSpPr/>
          <p:nvPr userDrawn="1"/>
        </p:nvSpPr>
        <p:spPr>
          <a:xfrm>
            <a:off x="283765" y="299355"/>
            <a:ext cx="3418714" cy="918569"/>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C83F05EC-9A49-4D49-896A-D101A5CCE42A}"/>
              </a:ext>
            </a:extLst>
          </p:cNvPr>
          <p:cNvSpPr txBox="1">
            <a:spLocks/>
          </p:cNvSpPr>
          <p:nvPr userDrawn="1"/>
        </p:nvSpPr>
        <p:spPr>
          <a:xfrm>
            <a:off x="586695" y="361024"/>
            <a:ext cx="2947490" cy="84747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nSpc>
                <a:spcPct val="80000"/>
              </a:lnSpc>
            </a:pPr>
            <a:r>
              <a:rPr lang="en-US" sz="3400">
                <a:solidFill>
                  <a:srgbClr val="0E1E42"/>
                </a:solidFill>
                <a:latin typeface="Calibri" panose="020F0502020204030204" pitchFamily="34" charset="0"/>
                <a:cs typeface="Calibri" panose="020F0502020204030204" pitchFamily="34" charset="0"/>
              </a:rPr>
              <a:t>Check for understanding</a:t>
            </a:r>
          </a:p>
        </p:txBody>
      </p:sp>
      <p:grpSp>
        <p:nvGrpSpPr>
          <p:cNvPr id="3" name="Group 2">
            <a:extLst>
              <a:ext uri="{FF2B5EF4-FFF2-40B4-BE49-F238E27FC236}">
                <a16:creationId xmlns:a16="http://schemas.microsoft.com/office/drawing/2014/main" id="{591A6AC1-FAF8-2B0F-073D-AB8912B6E9CA}"/>
              </a:ext>
            </a:extLst>
          </p:cNvPr>
          <p:cNvGrpSpPr/>
          <p:nvPr userDrawn="1"/>
        </p:nvGrpSpPr>
        <p:grpSpPr>
          <a:xfrm>
            <a:off x="11029911" y="291263"/>
            <a:ext cx="876718" cy="645960"/>
            <a:chOff x="11029911" y="291263"/>
            <a:chExt cx="876718" cy="645960"/>
          </a:xfrm>
        </p:grpSpPr>
        <p:sp>
          <p:nvSpPr>
            <p:cNvPr id="4" name="Rounded Rectangle 2">
              <a:extLst>
                <a:ext uri="{FF2B5EF4-FFF2-40B4-BE49-F238E27FC236}">
                  <a16:creationId xmlns:a16="http://schemas.microsoft.com/office/drawing/2014/main" id="{76270C31-08E1-B0C0-9F9C-79A266CC4B23}"/>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Graphic 4" descr="Pencil outline">
              <a:extLst>
                <a:ext uri="{FF2B5EF4-FFF2-40B4-BE49-F238E27FC236}">
                  <a16:creationId xmlns:a16="http://schemas.microsoft.com/office/drawing/2014/main" id="{03A298B5-199E-BE46-4951-EBE4BB3F3FEB}"/>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grpSp>
      <p:sp>
        <p:nvSpPr>
          <p:cNvPr id="9" name="Title 6">
            <a:extLst>
              <a:ext uri="{FF2B5EF4-FFF2-40B4-BE49-F238E27FC236}">
                <a16:creationId xmlns:a16="http://schemas.microsoft.com/office/drawing/2014/main" id="{708B6DB2-54C0-103B-B874-79C028718DF9}"/>
              </a:ext>
            </a:extLst>
          </p:cNvPr>
          <p:cNvSpPr>
            <a:spLocks noGrp="1"/>
          </p:cNvSpPr>
          <p:nvPr>
            <p:ph type="title"/>
          </p:nvPr>
        </p:nvSpPr>
        <p:spPr>
          <a:xfrm>
            <a:off x="0" y="-1394042"/>
            <a:ext cx="10515600" cy="1325563"/>
          </a:xfrm>
        </p:spPr>
        <p:txBody>
          <a:bodyPr/>
          <a:lstStyle/>
          <a:p>
            <a:r>
              <a:rPr lang="en-US"/>
              <a:t>Click to edit Master title style</a:t>
            </a:r>
            <a:endParaRPr lang="en-AU"/>
          </a:p>
        </p:txBody>
      </p:sp>
      <p:sp>
        <p:nvSpPr>
          <p:cNvPr id="11" name="Rectangle: Rounded Corners 1">
            <a:extLst>
              <a:ext uri="{FF2B5EF4-FFF2-40B4-BE49-F238E27FC236}">
                <a16:creationId xmlns:a16="http://schemas.microsoft.com/office/drawing/2014/main" id="{D6E74A78-B60A-1ED8-A9DC-33ACEBA97042}"/>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12" name="Rectangle 11">
            <a:extLst>
              <a:ext uri="{FF2B5EF4-FFF2-40B4-BE49-F238E27FC236}">
                <a16:creationId xmlns:a16="http://schemas.microsoft.com/office/drawing/2014/main" id="{4CE73838-86F9-7E15-3976-478A6F50BC77}"/>
              </a:ext>
            </a:extLst>
          </p:cNvPr>
          <p:cNvSpPr/>
          <p:nvPr userDrawn="1"/>
        </p:nvSpPr>
        <p:spPr>
          <a:xfrm>
            <a:off x="0" y="2761"/>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83029726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heck for understanding C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66E9150-BC80-E740-A022-92E8F8D9DDF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B432ED9E-85DA-2C4A-A567-B320AD209C3A}"/>
              </a:ext>
            </a:extLst>
          </p:cNvPr>
          <p:cNvSpPr/>
          <p:nvPr userDrawn="1"/>
        </p:nvSpPr>
        <p:spPr>
          <a:xfrm>
            <a:off x="283765" y="2628206"/>
            <a:ext cx="3418714" cy="918569"/>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4DAD2DF0-C326-7D4D-96D3-FED35297419E}"/>
              </a:ext>
            </a:extLst>
          </p:cNvPr>
          <p:cNvSpPr txBox="1">
            <a:spLocks/>
          </p:cNvSpPr>
          <p:nvPr userDrawn="1"/>
        </p:nvSpPr>
        <p:spPr>
          <a:xfrm>
            <a:off x="586695" y="2686235"/>
            <a:ext cx="2947490" cy="84747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nSpc>
                <a:spcPct val="80000"/>
              </a:lnSpc>
            </a:pPr>
            <a:r>
              <a:rPr lang="en-US" sz="3400">
                <a:solidFill>
                  <a:srgbClr val="0E1E42"/>
                </a:solidFill>
                <a:latin typeface="Calibri" panose="020F0502020204030204" pitchFamily="34" charset="0"/>
                <a:cs typeface="Calibri" panose="020F0502020204030204" pitchFamily="34" charset="0"/>
              </a:rPr>
              <a:t>Check for understanding</a:t>
            </a:r>
          </a:p>
        </p:txBody>
      </p:sp>
      <p:grpSp>
        <p:nvGrpSpPr>
          <p:cNvPr id="2" name="Group 1">
            <a:extLst>
              <a:ext uri="{FF2B5EF4-FFF2-40B4-BE49-F238E27FC236}">
                <a16:creationId xmlns:a16="http://schemas.microsoft.com/office/drawing/2014/main" id="{911D34B9-555C-34C6-B683-53F61ED4D137}"/>
              </a:ext>
            </a:extLst>
          </p:cNvPr>
          <p:cNvGrpSpPr/>
          <p:nvPr userDrawn="1"/>
        </p:nvGrpSpPr>
        <p:grpSpPr>
          <a:xfrm>
            <a:off x="11029911" y="291263"/>
            <a:ext cx="876718" cy="645960"/>
            <a:chOff x="11029911" y="291263"/>
            <a:chExt cx="876718" cy="645960"/>
          </a:xfrm>
        </p:grpSpPr>
        <p:sp>
          <p:nvSpPr>
            <p:cNvPr id="3" name="Rounded Rectangle 2">
              <a:extLst>
                <a:ext uri="{FF2B5EF4-FFF2-40B4-BE49-F238E27FC236}">
                  <a16:creationId xmlns:a16="http://schemas.microsoft.com/office/drawing/2014/main" id="{E8C69906-2403-847A-EB78-1B27700E3A81}"/>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Graphic 3" descr="Pencil outline">
              <a:extLst>
                <a:ext uri="{FF2B5EF4-FFF2-40B4-BE49-F238E27FC236}">
                  <a16:creationId xmlns:a16="http://schemas.microsoft.com/office/drawing/2014/main" id="{3409AEEB-39B8-E0C3-01C1-6DE44E1144BE}"/>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grpSp>
      <p:sp>
        <p:nvSpPr>
          <p:cNvPr id="9" name="Title 6">
            <a:extLst>
              <a:ext uri="{FF2B5EF4-FFF2-40B4-BE49-F238E27FC236}">
                <a16:creationId xmlns:a16="http://schemas.microsoft.com/office/drawing/2014/main" id="{E619FC21-BA11-2CC4-CC9C-650EFEFFC1FB}"/>
              </a:ext>
            </a:extLst>
          </p:cNvPr>
          <p:cNvSpPr>
            <a:spLocks noGrp="1"/>
          </p:cNvSpPr>
          <p:nvPr>
            <p:ph type="title"/>
          </p:nvPr>
        </p:nvSpPr>
        <p:spPr>
          <a:xfrm>
            <a:off x="0" y="-1394042"/>
            <a:ext cx="10515600" cy="1325563"/>
          </a:xfrm>
        </p:spPr>
        <p:txBody>
          <a:bodyPr/>
          <a:lstStyle/>
          <a:p>
            <a:r>
              <a:rPr lang="en-US"/>
              <a:t>Click to edit Master title style</a:t>
            </a:r>
            <a:endParaRPr lang="en-AU"/>
          </a:p>
        </p:txBody>
      </p:sp>
      <p:sp>
        <p:nvSpPr>
          <p:cNvPr id="11" name="Rectangle: Rounded Corners 1">
            <a:extLst>
              <a:ext uri="{FF2B5EF4-FFF2-40B4-BE49-F238E27FC236}">
                <a16:creationId xmlns:a16="http://schemas.microsoft.com/office/drawing/2014/main" id="{0E07EF2A-9F56-DF1A-400E-AB234E8C4686}"/>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12" name="Rectangle 11">
            <a:extLst>
              <a:ext uri="{FF2B5EF4-FFF2-40B4-BE49-F238E27FC236}">
                <a16:creationId xmlns:a16="http://schemas.microsoft.com/office/drawing/2014/main" id="{CF61A916-B818-6A5A-9B82-527EAEAA0430}"/>
              </a:ext>
            </a:extLst>
          </p:cNvPr>
          <p:cNvSpPr/>
          <p:nvPr userDrawn="1"/>
        </p:nvSpPr>
        <p:spPr>
          <a:xfrm>
            <a:off x="0" y="2761"/>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3338466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24326" y="442936"/>
            <a:ext cx="2535555" cy="705865"/>
          </a:xfrm>
          <a:prstGeom prst="rect">
            <a:avLst/>
          </a:prstGeom>
        </p:spPr>
      </p:pic>
      <p:pic>
        <p:nvPicPr>
          <p:cNvPr id="10" name="Picture 9">
            <a:extLst>
              <a:ext uri="{FF2B5EF4-FFF2-40B4-BE49-F238E27FC236}">
                <a16:creationId xmlns:a16="http://schemas.microsoft.com/office/drawing/2014/main" id="{89C73214-CFC5-3C41-AF5A-30A62A036472}"/>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1" name="Rounded Rectangle 10">
            <a:extLst>
              <a:ext uri="{FF2B5EF4-FFF2-40B4-BE49-F238E27FC236}">
                <a16:creationId xmlns:a16="http://schemas.microsoft.com/office/drawing/2014/main" id="{0DA0D097-479F-6644-8276-350766DA2500}"/>
              </a:ext>
            </a:extLst>
          </p:cNvPr>
          <p:cNvSpPr/>
          <p:nvPr userDrawn="1"/>
        </p:nvSpPr>
        <p:spPr>
          <a:xfrm>
            <a:off x="283765" y="2077653"/>
            <a:ext cx="11666496" cy="2581735"/>
          </a:xfrm>
          <a:prstGeom prst="roundRect">
            <a:avLst>
              <a:gd name="adj" fmla="val 9282"/>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a:extLst>
              <a:ext uri="{FF2B5EF4-FFF2-40B4-BE49-F238E27FC236}">
                <a16:creationId xmlns:a16="http://schemas.microsoft.com/office/drawing/2014/main" id="{CAE17DA0-8E44-C345-9585-E8A731D0641B}"/>
              </a:ext>
            </a:extLst>
          </p:cNvPr>
          <p:cNvPicPr>
            <a:picLocks noChangeAspect="1"/>
          </p:cNvPicPr>
          <p:nvPr userDrawn="1"/>
        </p:nvPicPr>
        <p:blipFill>
          <a:blip r:embed="rId5" r:link="rId6">
            <a:extLst>
              <a:ext uri="{28A0092B-C50C-407E-A947-70E740481C1C}">
                <a14:useLocalDpi xmlns:a14="http://schemas.microsoft.com/office/drawing/2010/main" val="0"/>
              </a:ext>
            </a:extLst>
          </a:blip>
          <a:stretch>
            <a:fillRect/>
          </a:stretch>
        </p:blipFill>
        <p:spPr>
          <a:xfrm>
            <a:off x="1099830" y="2023678"/>
            <a:ext cx="2813301" cy="2641058"/>
          </a:xfrm>
          <a:prstGeom prst="rect">
            <a:avLst/>
          </a:prstGeom>
        </p:spPr>
      </p:pic>
      <p:sp>
        <p:nvSpPr>
          <p:cNvPr id="18" name="Footer Placeholder 4">
            <a:extLst>
              <a:ext uri="{FF2B5EF4-FFF2-40B4-BE49-F238E27FC236}">
                <a16:creationId xmlns:a16="http://schemas.microsoft.com/office/drawing/2014/main" id="{1AAEB114-892C-454C-B087-6DB2143FBD2D}"/>
              </a:ext>
            </a:extLst>
          </p:cNvPr>
          <p:cNvSpPr txBox="1">
            <a:spLocks/>
          </p:cNvSpPr>
          <p:nvPr userDrawn="1"/>
        </p:nvSpPr>
        <p:spPr>
          <a:xfrm>
            <a:off x="4725596" y="6265941"/>
            <a:ext cx="722466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a:latin typeface="Calibri" panose="020F0502020204030204" pitchFamily="34" charset="0"/>
                <a:ea typeface="Verdana" panose="020B0604030504040204" pitchFamily="34" charset="0"/>
                <a:cs typeface="Calibri" panose="020F0502020204030204" pitchFamily="34" charset="0"/>
              </a:rPr>
              <a:t>© 2025 Commonwealth of Australia, unless otherwise indicated. Creative Commons Attribution 4.0, unless otherwise indicated.</a:t>
            </a:r>
            <a:endParaRPr lang="en-AU" sz="1000">
              <a:latin typeface="Calibri" panose="020F0502020204030204" pitchFamily="34" charset="0"/>
              <a:ea typeface="Verdana" panose="020B0604030504040204" pitchFamily="34" charset="0"/>
              <a:cs typeface="Calibri" panose="020F0502020204030204" pitchFamily="34" charset="0"/>
            </a:endParaRPr>
          </a:p>
        </p:txBody>
      </p:sp>
      <p:pic>
        <p:nvPicPr>
          <p:cNvPr id="19" name="Picture 18">
            <a:extLst>
              <a:ext uri="{FF2B5EF4-FFF2-40B4-BE49-F238E27FC236}">
                <a16:creationId xmlns:a16="http://schemas.microsoft.com/office/drawing/2014/main" id="{8A936680-F0C6-EE4C-9C7E-6F6C6097321F}"/>
              </a:ext>
            </a:extLst>
          </p:cNvPr>
          <p:cNvPicPr/>
          <p:nvPr userDrawn="1"/>
        </p:nvPicPr>
        <p:blipFill>
          <a:blip r:embed="rId7" cstate="print">
            <a:extLst>
              <a:ext uri="{28A0092B-C50C-407E-A947-70E740481C1C}">
                <a14:useLocalDpi xmlns:a14="http://schemas.microsoft.com/office/drawing/2010/main" val="0"/>
              </a:ext>
            </a:extLst>
          </a:blip>
          <a:stretch>
            <a:fillRect/>
          </a:stretch>
        </p:blipFill>
        <p:spPr>
          <a:xfrm>
            <a:off x="11400465" y="6339755"/>
            <a:ext cx="549796" cy="199390"/>
          </a:xfrm>
          <a:prstGeom prst="rect">
            <a:avLst/>
          </a:prstGeom>
        </p:spPr>
      </p:pic>
      <p:sp>
        <p:nvSpPr>
          <p:cNvPr id="3" name="Rectangle 2">
            <a:extLst>
              <a:ext uri="{FF2B5EF4-FFF2-40B4-BE49-F238E27FC236}">
                <a16:creationId xmlns:a16="http://schemas.microsoft.com/office/drawing/2014/main" id="{2EE6426B-7740-5629-F492-A077CB09971D}"/>
              </a:ext>
            </a:extLst>
          </p:cNvPr>
          <p:cNvSpPr/>
          <p:nvPr userDrawn="1"/>
        </p:nvSpPr>
        <p:spPr>
          <a:xfrm>
            <a:off x="4136019" y="2702816"/>
            <a:ext cx="6107575" cy="1421928"/>
          </a:xfrm>
          <a:prstGeom prst="rect">
            <a:avLst/>
          </a:prstGeom>
        </p:spPr>
        <p:txBody>
          <a:bodyPr wrap="square">
            <a:spAutoFit/>
          </a:bodyPr>
          <a:lstStyle/>
          <a:p>
            <a:pPr>
              <a:lnSpc>
                <a:spcPct val="90000"/>
              </a:lnSpc>
            </a:pPr>
            <a:r>
              <a:rPr lang="en-AU" sz="3200" b="1">
                <a:solidFill>
                  <a:srgbClr val="0E1E42"/>
                </a:solidFill>
              </a:rPr>
              <a:t>Visit </a:t>
            </a:r>
            <a:r>
              <a:rPr lang="en-AU" sz="3200" b="1" i="0" u="sng" kern="1200">
                <a:solidFill>
                  <a:srgbClr val="0E1E42"/>
                </a:solidFill>
                <a:latin typeface="Calibri" panose="020F0502020204030204" pitchFamily="34" charset="0"/>
                <a:ea typeface="Verdana" panose="020B0604030504040204" pitchFamily="34" charset="0"/>
                <a:cs typeface="Calibri" panose="020F0502020204030204" pitchFamily="34" charset="0"/>
                <a:hlinkClick r:id="rId8">
                  <a:extLst>
                    <a:ext uri="{A12FA001-AC4F-418D-AE19-62706E023703}">
                      <ahyp:hlinkClr xmlns:ahyp="http://schemas.microsoft.com/office/drawing/2018/hyperlinkcolor" val="tx"/>
                    </a:ext>
                  </a:extLst>
                </a:hlinkClick>
              </a:rPr>
              <a:t>literacyhub.edu.au</a:t>
            </a:r>
            <a:r>
              <a:rPr lang="en-AU" sz="3200" b="1" u="none">
                <a:solidFill>
                  <a:srgbClr val="0E1E42"/>
                </a:solidFill>
              </a:rPr>
              <a:t> </a:t>
            </a:r>
            <a:r>
              <a:rPr lang="en-AU" sz="3200" b="1">
                <a:solidFill>
                  <a:srgbClr val="0E1E42"/>
                </a:solidFill>
              </a:rPr>
              <a:t>to access more free, evidence-based literacy resources for teachers. </a:t>
            </a:r>
          </a:p>
        </p:txBody>
      </p:sp>
      <p:sp>
        <p:nvSpPr>
          <p:cNvPr id="2" name="Title 6">
            <a:extLst>
              <a:ext uri="{FF2B5EF4-FFF2-40B4-BE49-F238E27FC236}">
                <a16:creationId xmlns:a16="http://schemas.microsoft.com/office/drawing/2014/main" id="{5503CA8D-C525-16C6-A933-75884C3D498B}"/>
              </a:ext>
            </a:extLst>
          </p:cNvPr>
          <p:cNvSpPr>
            <a:spLocks noGrp="1"/>
          </p:cNvSpPr>
          <p:nvPr>
            <p:ph type="title"/>
          </p:nvPr>
        </p:nvSpPr>
        <p:spPr>
          <a:xfrm>
            <a:off x="0" y="-1394042"/>
            <a:ext cx="10515600" cy="1325563"/>
          </a:xfrm>
        </p:spPr>
        <p:txBody>
          <a:bodyPr/>
          <a:lstStyle/>
          <a:p>
            <a:r>
              <a:rPr lang="en-US"/>
              <a:t>Click to edit Master title style</a:t>
            </a:r>
            <a:endParaRPr lang="en-AU"/>
          </a:p>
        </p:txBody>
      </p:sp>
      <p:sp>
        <p:nvSpPr>
          <p:cNvPr id="4" name="Rectangle 3">
            <a:extLst>
              <a:ext uri="{FF2B5EF4-FFF2-40B4-BE49-F238E27FC236}">
                <a16:creationId xmlns:a16="http://schemas.microsoft.com/office/drawing/2014/main" id="{515FB344-6251-4356-8B98-228D43EF647F}"/>
              </a:ext>
            </a:extLst>
          </p:cNvPr>
          <p:cNvSpPr/>
          <p:nvPr userDrawn="1"/>
        </p:nvSpPr>
        <p:spPr>
          <a:xfrm>
            <a:off x="0" y="2761"/>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8805585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_Open Slide 1:1">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A3C2CF14-F5E3-20E4-7E77-FFB634EFCB70}"/>
              </a:ext>
            </a:extLst>
          </p:cNvPr>
          <p:cNvGrpSpPr/>
          <p:nvPr userDrawn="1"/>
        </p:nvGrpSpPr>
        <p:grpSpPr>
          <a:xfrm>
            <a:off x="6275869" y="429633"/>
            <a:ext cx="5547360" cy="719167"/>
            <a:chOff x="6275869" y="429633"/>
            <a:chExt cx="5547360" cy="719167"/>
          </a:xfrm>
        </p:grpSpPr>
        <p:pic>
          <p:nvPicPr>
            <p:cNvPr id="10" name="Picture 9">
              <a:extLst>
                <a:ext uri="{FF2B5EF4-FFF2-40B4-BE49-F238E27FC236}">
                  <a16:creationId xmlns:a16="http://schemas.microsoft.com/office/drawing/2014/main" id="{4B1D3C49-F241-D3FA-9E31-753D91D20A6F}"/>
                </a:ext>
              </a:extLst>
            </p:cNvPr>
            <p:cNvPicPr>
              <a:picLocks noChangeAspect="1"/>
            </p:cNvPicPr>
            <p:nvPr userDrawn="1"/>
          </p:nvPicPr>
          <p:blipFill>
            <a:blip r:embed="rId3" r:link="rId4">
              <a:extLst>
                <a:ext uri="{28A0092B-C50C-407E-A947-70E740481C1C}">
                  <a14:useLocalDpi xmlns:a14="http://schemas.microsoft.com/office/drawing/2010/main" val="0"/>
                </a:ext>
              </a:extLst>
            </a:blip>
            <a:srcRect/>
            <a:stretch>
              <a:fillRect/>
            </a:stretch>
          </p:blipFill>
          <p:spPr>
            <a:xfrm>
              <a:off x="6275869" y="429633"/>
              <a:ext cx="5547360" cy="711199"/>
            </a:xfrm>
            <a:prstGeom prst="rect">
              <a:avLst/>
            </a:prstGeom>
          </p:spPr>
        </p:pic>
        <p:sp>
          <p:nvSpPr>
            <p:cNvPr id="13" name="Title 1">
              <a:extLst>
                <a:ext uri="{FF2B5EF4-FFF2-40B4-BE49-F238E27FC236}">
                  <a16:creationId xmlns:a16="http://schemas.microsoft.com/office/drawing/2014/main" id="{28F7AF44-F642-F688-37D0-AAB385EF9DBE}"/>
                </a:ext>
              </a:extLst>
            </p:cNvPr>
            <p:cNvSpPr txBox="1">
              <a:spLocks/>
            </p:cNvSpPr>
            <p:nvPr userDrawn="1"/>
          </p:nvSpPr>
          <p:spPr>
            <a:xfrm>
              <a:off x="9063641" y="437601"/>
              <a:ext cx="2674189" cy="711199"/>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rgbClr val="9B6A49"/>
                  </a:solidFill>
                  <a:latin typeface="Calibri" panose="020F0502020204030204" pitchFamily="34" charset="0"/>
                  <a:cs typeface="Calibri" panose="020F0502020204030204" pitchFamily="34" charset="0"/>
                </a:rPr>
                <a:t>Lesson 4</a:t>
              </a:r>
            </a:p>
          </p:txBody>
        </p:sp>
        <p:sp>
          <p:nvSpPr>
            <p:cNvPr id="14" name="Title 1">
              <a:extLst>
                <a:ext uri="{FF2B5EF4-FFF2-40B4-BE49-F238E27FC236}">
                  <a16:creationId xmlns:a16="http://schemas.microsoft.com/office/drawing/2014/main" id="{923AE5C5-E42A-D7CB-2CD1-F3B9B9B86EB8}"/>
                </a:ext>
              </a:extLst>
            </p:cNvPr>
            <p:cNvSpPr txBox="1">
              <a:spLocks/>
            </p:cNvSpPr>
            <p:nvPr userDrawn="1"/>
          </p:nvSpPr>
          <p:spPr>
            <a:xfrm>
              <a:off x="6275877" y="468156"/>
              <a:ext cx="2787764" cy="67666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chemeClr val="bg1"/>
                  </a:solidFill>
                  <a:latin typeface="Calibri" panose="020F0502020204030204" pitchFamily="34" charset="0"/>
                  <a:cs typeface="Calibri" panose="020F0502020204030204" pitchFamily="34" charset="0"/>
                </a:rPr>
                <a:t>Phase 13</a:t>
              </a:r>
            </a:p>
          </p:txBody>
        </p:sp>
      </p:grpSp>
      <p:sp>
        <p:nvSpPr>
          <p:cNvPr id="21" name="Rounded Rectangle 20">
            <a:extLst>
              <a:ext uri="{FF2B5EF4-FFF2-40B4-BE49-F238E27FC236}">
                <a16:creationId xmlns:a16="http://schemas.microsoft.com/office/drawing/2014/main" id="{4DBA0CFF-0A7D-BB66-E977-D6B85EDC3B65}"/>
              </a:ext>
            </a:extLst>
          </p:cNvPr>
          <p:cNvSpPr>
            <a:spLocks noGrp="1" noRot="1" noMove="1" noResize="1" noEditPoints="1" noAdjustHandles="1" noChangeArrowheads="1" noChangeShapeType="1"/>
          </p:cNvSpPr>
          <p:nvPr userDrawn="1"/>
        </p:nvSpPr>
        <p:spPr>
          <a:xfrm>
            <a:off x="283765" y="2077653"/>
            <a:ext cx="11666496" cy="2581735"/>
          </a:xfrm>
          <a:prstGeom prst="roundRect">
            <a:avLst>
              <a:gd name="adj" fmla="val 9282"/>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324326" y="442936"/>
            <a:ext cx="2535555" cy="705865"/>
          </a:xfrm>
          <a:prstGeom prst="rect">
            <a:avLst/>
          </a:prstGeom>
        </p:spPr>
      </p:pic>
      <p:pic>
        <p:nvPicPr>
          <p:cNvPr id="3" name="Picture 2">
            <a:extLst>
              <a:ext uri="{FF2B5EF4-FFF2-40B4-BE49-F238E27FC236}">
                <a16:creationId xmlns:a16="http://schemas.microsoft.com/office/drawing/2014/main" id="{FC4A394F-C231-C444-AB25-C1321D9DED75}"/>
              </a:ext>
            </a:extLst>
          </p:cNvPr>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pic>
        <p:nvPicPr>
          <p:cNvPr id="17" name="Graphic 16" descr="Circle with left arrow outline">
            <a:extLst>
              <a:ext uri="{FF2B5EF4-FFF2-40B4-BE49-F238E27FC236}">
                <a16:creationId xmlns:a16="http://schemas.microsoft.com/office/drawing/2014/main" id="{D5972B4B-6F1E-8F44-BBF4-87A995796D7E}"/>
              </a:ext>
            </a:extLst>
          </p:cNvPr>
          <p:cNvPicPr>
            <a:picLocks noChangeAspect="1"/>
          </p:cNvPicPr>
          <p:nvPr userDrawn="1"/>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rot="5400000">
            <a:off x="226280" y="5260523"/>
            <a:ext cx="624548" cy="624548"/>
          </a:xfrm>
          <a:prstGeom prst="rect">
            <a:avLst/>
          </a:prstGeom>
        </p:spPr>
      </p:pic>
      <p:sp>
        <p:nvSpPr>
          <p:cNvPr id="8" name="TextBox 7">
            <a:extLst>
              <a:ext uri="{FF2B5EF4-FFF2-40B4-BE49-F238E27FC236}">
                <a16:creationId xmlns:a16="http://schemas.microsoft.com/office/drawing/2014/main" id="{DA37FD61-74A1-4F91-9EF7-6D0EE5FCEB00}"/>
              </a:ext>
            </a:extLst>
          </p:cNvPr>
          <p:cNvSpPr txBox="1"/>
          <p:nvPr userDrawn="1"/>
        </p:nvSpPr>
        <p:spPr>
          <a:xfrm>
            <a:off x="850828" y="5376342"/>
            <a:ext cx="6900014"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lang="en-US" sz="2000">
                <a:solidFill>
                  <a:srgbClr val="0E1E42"/>
                </a:solidFill>
                <a:latin typeface="Calibri" panose="020F0502020204030204" pitchFamily="34" charset="0"/>
                <a:ea typeface="Verdana" panose="020B0604030504040204" pitchFamily="34" charset="0"/>
                <a:cs typeface="Calibri" panose="020F0502020204030204" pitchFamily="34" charset="0"/>
              </a:rPr>
              <a:t>See ‘notes’ section under each slide for teacher instructions </a:t>
            </a:r>
          </a:p>
        </p:txBody>
      </p:sp>
      <p:sp>
        <p:nvSpPr>
          <p:cNvPr id="5" name="Title 1">
            <a:extLst>
              <a:ext uri="{FF2B5EF4-FFF2-40B4-BE49-F238E27FC236}">
                <a16:creationId xmlns:a16="http://schemas.microsoft.com/office/drawing/2014/main" id="{5489D1A9-CFA3-AEB3-1486-0F3CCBD354E4}"/>
              </a:ext>
            </a:extLst>
          </p:cNvPr>
          <p:cNvSpPr txBox="1">
            <a:spLocks/>
          </p:cNvSpPr>
          <p:nvPr userDrawn="1"/>
        </p:nvSpPr>
        <p:spPr>
          <a:xfrm>
            <a:off x="6096000" y="2258567"/>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a:p>
        </p:txBody>
      </p:sp>
      <p:sp>
        <p:nvSpPr>
          <p:cNvPr id="11" name="Title 1">
            <a:extLst>
              <a:ext uri="{FF2B5EF4-FFF2-40B4-BE49-F238E27FC236}">
                <a16:creationId xmlns:a16="http://schemas.microsoft.com/office/drawing/2014/main" id="{05128174-FF5F-9845-1621-8F6951D2C244}"/>
              </a:ext>
            </a:extLst>
          </p:cNvPr>
          <p:cNvSpPr txBox="1">
            <a:spLocks/>
          </p:cNvSpPr>
          <p:nvPr userDrawn="1"/>
        </p:nvSpPr>
        <p:spPr>
          <a:xfrm>
            <a:off x="6152688" y="2230918"/>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a:p>
        </p:txBody>
      </p:sp>
      <p:grpSp>
        <p:nvGrpSpPr>
          <p:cNvPr id="9" name="Group 8">
            <a:extLst>
              <a:ext uri="{FF2B5EF4-FFF2-40B4-BE49-F238E27FC236}">
                <a16:creationId xmlns:a16="http://schemas.microsoft.com/office/drawing/2014/main" id="{9E102EAB-9CD2-6071-A4F3-08B34ACB37F0}"/>
              </a:ext>
            </a:extLst>
          </p:cNvPr>
          <p:cNvGrpSpPr/>
          <p:nvPr userDrawn="1"/>
        </p:nvGrpSpPr>
        <p:grpSpPr>
          <a:xfrm>
            <a:off x="283765" y="2071136"/>
            <a:ext cx="11666496" cy="725055"/>
            <a:chOff x="283765" y="2071136"/>
            <a:chExt cx="11666496" cy="725055"/>
          </a:xfrm>
        </p:grpSpPr>
        <p:sp>
          <p:nvSpPr>
            <p:cNvPr id="35" name="Rounded Rectangle 34">
              <a:extLst>
                <a:ext uri="{FF2B5EF4-FFF2-40B4-BE49-F238E27FC236}">
                  <a16:creationId xmlns:a16="http://schemas.microsoft.com/office/drawing/2014/main" id="{60D1E531-3571-853D-FE2E-16BB92764197}"/>
                </a:ext>
              </a:extLst>
            </p:cNvPr>
            <p:cNvSpPr>
              <a:spLocks/>
            </p:cNvSpPr>
            <p:nvPr userDrawn="1"/>
          </p:nvSpPr>
          <p:spPr>
            <a:xfrm>
              <a:off x="283765" y="2071136"/>
              <a:ext cx="11666496" cy="638571"/>
            </a:xfrm>
            <a:prstGeom prst="roundRect">
              <a:avLst>
                <a:gd name="adj" fmla="val 41812"/>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ounded Rectangle 35">
              <a:extLst>
                <a:ext uri="{FF2B5EF4-FFF2-40B4-BE49-F238E27FC236}">
                  <a16:creationId xmlns:a16="http://schemas.microsoft.com/office/drawing/2014/main" id="{4A710540-BE23-A028-A025-2B3404ECA67C}"/>
                </a:ext>
              </a:extLst>
            </p:cNvPr>
            <p:cNvSpPr>
              <a:spLocks/>
            </p:cNvSpPr>
            <p:nvPr userDrawn="1"/>
          </p:nvSpPr>
          <p:spPr>
            <a:xfrm>
              <a:off x="283765" y="2341758"/>
              <a:ext cx="11666496" cy="454433"/>
            </a:xfrm>
            <a:prstGeom prst="roundRect">
              <a:avLst>
                <a:gd name="adj" fmla="val 0"/>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33" name="Straight Connector 32">
            <a:extLst>
              <a:ext uri="{FF2B5EF4-FFF2-40B4-BE49-F238E27FC236}">
                <a16:creationId xmlns:a16="http://schemas.microsoft.com/office/drawing/2014/main" id="{7A8FCDE1-4BCD-14E7-0DF2-C4E606FF81E7}"/>
              </a:ext>
            </a:extLst>
          </p:cNvPr>
          <p:cNvCxnSpPr>
            <a:cxnSpLocks noGrp="1" noRot="1" noMove="1" noResize="1" noEditPoints="1" noAdjustHandles="1" noChangeArrowheads="1" noChangeShapeType="1"/>
          </p:cNvCxnSpPr>
          <p:nvPr userDrawn="1"/>
        </p:nvCxnSpPr>
        <p:spPr>
          <a:xfrm flipH="1">
            <a:off x="6078383" y="2064931"/>
            <a:ext cx="21697" cy="2665819"/>
          </a:xfrm>
          <a:prstGeom prst="line">
            <a:avLst/>
          </a:prstGeom>
          <a:ln w="57150">
            <a:solidFill>
              <a:schemeClr val="bg1"/>
            </a:solidFill>
          </a:ln>
        </p:spPr>
        <p:style>
          <a:lnRef idx="2">
            <a:schemeClr val="accent1"/>
          </a:lnRef>
          <a:fillRef idx="0">
            <a:schemeClr val="accent1"/>
          </a:fillRef>
          <a:effectRef idx="1">
            <a:schemeClr val="accent1"/>
          </a:effectRef>
          <a:fontRef idx="minor">
            <a:schemeClr val="tx1"/>
          </a:fontRef>
        </p:style>
      </p:cxnSp>
      <p:sp>
        <p:nvSpPr>
          <p:cNvPr id="6" name="Title 5">
            <a:extLst>
              <a:ext uri="{FF2B5EF4-FFF2-40B4-BE49-F238E27FC236}">
                <a16:creationId xmlns:a16="http://schemas.microsoft.com/office/drawing/2014/main" id="{1BED9B0A-DD7A-5D93-EBFE-DE12382AEC96}"/>
              </a:ext>
            </a:extLst>
          </p:cNvPr>
          <p:cNvSpPr txBox="1">
            <a:spLocks/>
          </p:cNvSpPr>
          <p:nvPr userDrawn="1"/>
        </p:nvSpPr>
        <p:spPr>
          <a:xfrm>
            <a:off x="6209185" y="2230918"/>
            <a:ext cx="5300385" cy="545929"/>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b="1">
                <a:solidFill>
                  <a:schemeClr val="bg1"/>
                </a:solidFill>
                <a:latin typeface="+mn-lt"/>
              </a:rPr>
              <a:t>Explicit teaching</a:t>
            </a:r>
            <a:endParaRPr lang="en-US">
              <a:solidFill>
                <a:schemeClr val="bg1"/>
              </a:solidFill>
              <a:latin typeface="+mn-lt"/>
            </a:endParaRPr>
          </a:p>
        </p:txBody>
      </p:sp>
      <p:sp>
        <p:nvSpPr>
          <p:cNvPr id="12" name="Title 5">
            <a:extLst>
              <a:ext uri="{FF2B5EF4-FFF2-40B4-BE49-F238E27FC236}">
                <a16:creationId xmlns:a16="http://schemas.microsoft.com/office/drawing/2014/main" id="{26988C3C-2843-1026-9069-8DD7C30BC5DA}"/>
              </a:ext>
            </a:extLst>
          </p:cNvPr>
          <p:cNvSpPr txBox="1">
            <a:spLocks/>
          </p:cNvSpPr>
          <p:nvPr userDrawn="1"/>
        </p:nvSpPr>
        <p:spPr>
          <a:xfrm>
            <a:off x="538554" y="2214587"/>
            <a:ext cx="5300385" cy="545929"/>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b="1">
                <a:solidFill>
                  <a:schemeClr val="bg1"/>
                </a:solidFill>
                <a:latin typeface="+mn-lt"/>
              </a:rPr>
              <a:t>Review</a:t>
            </a:r>
            <a:endParaRPr lang="en-US">
              <a:solidFill>
                <a:schemeClr val="bg1"/>
              </a:solidFill>
              <a:latin typeface="+mn-lt"/>
            </a:endParaRPr>
          </a:p>
        </p:txBody>
      </p:sp>
      <p:sp>
        <p:nvSpPr>
          <p:cNvPr id="15" name="TextBox 14">
            <a:extLst>
              <a:ext uri="{FF2B5EF4-FFF2-40B4-BE49-F238E27FC236}">
                <a16:creationId xmlns:a16="http://schemas.microsoft.com/office/drawing/2014/main" id="{0B1DBC34-84DA-4361-5159-9E3DC586728E}"/>
              </a:ext>
            </a:extLst>
          </p:cNvPr>
          <p:cNvSpPr txBox="1"/>
          <p:nvPr userDrawn="1"/>
        </p:nvSpPr>
        <p:spPr>
          <a:xfrm>
            <a:off x="7323155" y="2837314"/>
            <a:ext cx="3181739"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3200"/>
              <a:t>SSP lesson</a:t>
            </a:r>
            <a:endParaRPr lang="en-AU" sz="3200"/>
          </a:p>
        </p:txBody>
      </p:sp>
      <p:grpSp>
        <p:nvGrpSpPr>
          <p:cNvPr id="18" name="Group 17">
            <a:extLst>
              <a:ext uri="{FF2B5EF4-FFF2-40B4-BE49-F238E27FC236}">
                <a16:creationId xmlns:a16="http://schemas.microsoft.com/office/drawing/2014/main" id="{BB68FDAC-603E-1149-97DE-50DFB6AC4C36}"/>
              </a:ext>
            </a:extLst>
          </p:cNvPr>
          <p:cNvGrpSpPr/>
          <p:nvPr userDrawn="1"/>
        </p:nvGrpSpPr>
        <p:grpSpPr>
          <a:xfrm>
            <a:off x="324326" y="6162429"/>
            <a:ext cx="11574178" cy="365125"/>
            <a:chOff x="324326" y="6162429"/>
            <a:chExt cx="11574178" cy="365125"/>
          </a:xfrm>
        </p:grpSpPr>
        <p:sp>
          <p:nvSpPr>
            <p:cNvPr id="22" name="Footer Placeholder 4">
              <a:extLst>
                <a:ext uri="{FF2B5EF4-FFF2-40B4-BE49-F238E27FC236}">
                  <a16:creationId xmlns:a16="http://schemas.microsoft.com/office/drawing/2014/main" id="{5123AA02-ADCC-30AE-A868-400600829F9F}"/>
                </a:ext>
              </a:extLst>
            </p:cNvPr>
            <p:cNvSpPr txBox="1">
              <a:spLocks/>
            </p:cNvSpPr>
            <p:nvPr userDrawn="1"/>
          </p:nvSpPr>
          <p:spPr>
            <a:xfrm>
              <a:off x="324326" y="6162429"/>
              <a:ext cx="1093041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000">
                  <a:latin typeface="Calibri" panose="020F0502020204030204" pitchFamily="34" charset="0"/>
                  <a:ea typeface="Verdana" panose="020B0604030504040204" pitchFamily="34" charset="0"/>
                  <a:cs typeface="Calibri" panose="020F0502020204030204" pitchFamily="34" charset="0"/>
                </a:rPr>
                <a:t>V1.0 © 2025 Commonwealth of Australia, unless otherwise indicated. Creative Commons Attribution 4.0, unless otherwise indicated.</a:t>
              </a:r>
              <a:r>
                <a:rPr lang="en-AU" sz="1000">
                  <a:latin typeface="Calibri" panose="020F0502020204030204" pitchFamily="34" charset="0"/>
                  <a:ea typeface="Verdana" panose="020B0604030504040204" pitchFamily="34" charset="0"/>
                  <a:cs typeface="Calibri" panose="020F0502020204030204" pitchFamily="34" charset="0"/>
                </a:rPr>
                <a:t> </a:t>
              </a:r>
              <a:br>
                <a:rPr lang="en-AU" sz="1000">
                  <a:latin typeface="Calibri" panose="020F0502020204030204" pitchFamily="34" charset="0"/>
                  <a:ea typeface="Verdana" panose="020B0604030504040204" pitchFamily="34" charset="0"/>
                  <a:cs typeface="Calibri" panose="020F0502020204030204" pitchFamily="34" charset="0"/>
                </a:rPr>
              </a:br>
              <a:r>
                <a:rPr lang="en-AU" sz="1000">
                  <a:latin typeface="Calibri" panose="020F0502020204030204" pitchFamily="34" charset="0"/>
                  <a:ea typeface="Verdana" panose="020B0604030504040204" pitchFamily="34" charset="0"/>
                  <a:cs typeface="Calibri" panose="020F0502020204030204" pitchFamily="34" charset="0"/>
                </a:rPr>
                <a:t>View online: </a:t>
              </a:r>
              <a:r>
                <a:rPr lang="en-AU" sz="1000">
                  <a:latin typeface="Calibri" panose="020F0502020204030204" pitchFamily="34" charset="0"/>
                  <a:ea typeface="Verdana" panose="020B0604030504040204" pitchFamily="34" charset="0"/>
                  <a:cs typeface="Calibri" panose="020F0502020204030204" pitchFamily="34" charset="0"/>
                  <a:hlinkClick r:id="rId10"/>
                </a:rPr>
                <a:t>https://www.literacyhub.edu.au/plan-teach-and-assess/lesson-packs/</a:t>
              </a:r>
              <a:r>
                <a:rPr lang="en-AU" sz="1000">
                  <a:latin typeface="Calibri" panose="020F0502020204030204" pitchFamily="34" charset="0"/>
                  <a:ea typeface="Verdana" panose="020B0604030504040204" pitchFamily="34" charset="0"/>
                  <a:cs typeface="Calibri" panose="020F0502020204030204" pitchFamily="34" charset="0"/>
                </a:rPr>
                <a:t> </a:t>
              </a:r>
            </a:p>
          </p:txBody>
        </p:sp>
        <p:pic>
          <p:nvPicPr>
            <p:cNvPr id="23" name="Picture 22">
              <a:extLst>
                <a:ext uri="{FF2B5EF4-FFF2-40B4-BE49-F238E27FC236}">
                  <a16:creationId xmlns:a16="http://schemas.microsoft.com/office/drawing/2014/main" id="{289E245B-43BA-B3A3-EA84-C1428A5B66C1}"/>
                </a:ext>
              </a:extLst>
            </p:cNvPr>
            <p:cNvPicPr/>
            <p:nvPr userDrawn="1"/>
          </p:nvPicPr>
          <p:blipFill>
            <a:blip r:embed="rId11" cstate="print">
              <a:extLst>
                <a:ext uri="{28A0092B-C50C-407E-A947-70E740481C1C}">
                  <a14:useLocalDpi xmlns:a14="http://schemas.microsoft.com/office/drawing/2010/main" val="0"/>
                </a:ext>
              </a:extLst>
            </a:blip>
            <a:stretch>
              <a:fillRect/>
            </a:stretch>
          </p:blipFill>
          <p:spPr>
            <a:xfrm>
              <a:off x="11348708" y="6262121"/>
              <a:ext cx="549796" cy="199390"/>
            </a:xfrm>
            <a:prstGeom prst="rect">
              <a:avLst/>
            </a:prstGeom>
          </p:spPr>
        </p:pic>
      </p:grpSp>
      <p:sp>
        <p:nvSpPr>
          <p:cNvPr id="24" name="Rectangle 23">
            <a:extLst>
              <a:ext uri="{FF2B5EF4-FFF2-40B4-BE49-F238E27FC236}">
                <a16:creationId xmlns:a16="http://schemas.microsoft.com/office/drawing/2014/main" id="{402A5B08-DF71-7B05-F0E4-0CC709E80118}"/>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255586601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6_You do Suffix Review">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7" name="Rounded Rectangle 16">
            <a:extLst>
              <a:ext uri="{FF2B5EF4-FFF2-40B4-BE49-F238E27FC236}">
                <a16:creationId xmlns:a16="http://schemas.microsoft.com/office/drawing/2014/main" id="{5722A1E8-5C47-8341-A0A5-FB823995C90B}"/>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13" descr="Users outline">
            <a:extLst>
              <a:ext uri="{FF2B5EF4-FFF2-40B4-BE49-F238E27FC236}">
                <a16:creationId xmlns:a16="http://schemas.microsoft.com/office/drawing/2014/main" id="{1696F51B-97E5-6140-8EC9-F895F6B810BD}"/>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sp>
        <p:nvSpPr>
          <p:cNvPr id="2" name="Rounded Rectangle 10">
            <a:extLst>
              <a:ext uri="{FF2B5EF4-FFF2-40B4-BE49-F238E27FC236}">
                <a16:creationId xmlns:a16="http://schemas.microsoft.com/office/drawing/2014/main" id="{52379345-FBF5-F2E3-EC52-F245817F504C}"/>
              </a:ext>
            </a:extLst>
          </p:cNvPr>
          <p:cNvSpPr/>
          <p:nvPr userDrawn="1"/>
        </p:nvSpPr>
        <p:spPr>
          <a:xfrm>
            <a:off x="283765" y="299356"/>
            <a:ext cx="2666469"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 name="Title 1">
            <a:extLst>
              <a:ext uri="{FF2B5EF4-FFF2-40B4-BE49-F238E27FC236}">
                <a16:creationId xmlns:a16="http://schemas.microsoft.com/office/drawing/2014/main" id="{89923765-7CA4-EBAD-6BB3-F049070418AE}"/>
              </a:ext>
            </a:extLst>
          </p:cNvPr>
          <p:cNvSpPr txBox="1">
            <a:spLocks/>
          </p:cNvSpPr>
          <p:nvPr userDrawn="1"/>
        </p:nvSpPr>
        <p:spPr>
          <a:xfrm>
            <a:off x="283765" y="301851"/>
            <a:ext cx="2666468"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Suffix review</a:t>
            </a:r>
          </a:p>
        </p:txBody>
      </p:sp>
      <p:sp>
        <p:nvSpPr>
          <p:cNvPr id="5" name="Title 4">
            <a:extLst>
              <a:ext uri="{FF2B5EF4-FFF2-40B4-BE49-F238E27FC236}">
                <a16:creationId xmlns:a16="http://schemas.microsoft.com/office/drawing/2014/main" id="{1A3C7AAC-4D49-E741-F683-57976F26B219}"/>
              </a:ext>
            </a:extLst>
          </p:cNvPr>
          <p:cNvSpPr>
            <a:spLocks noGrp="1"/>
          </p:cNvSpPr>
          <p:nvPr>
            <p:ph type="title"/>
          </p:nvPr>
        </p:nvSpPr>
        <p:spPr>
          <a:xfrm>
            <a:off x="0" y="-1690236"/>
            <a:ext cx="10515600" cy="1325563"/>
          </a:xfrm>
        </p:spPr>
        <p:txBody>
          <a:bodyPr/>
          <a:lstStyle/>
          <a:p>
            <a:r>
              <a:rPr lang="en-US"/>
              <a:t>Click to edit Master title style</a:t>
            </a:r>
            <a:endParaRPr lang="en-AU"/>
          </a:p>
        </p:txBody>
      </p:sp>
      <p:sp>
        <p:nvSpPr>
          <p:cNvPr id="6" name="Rectangle: Rounded Corners 1">
            <a:extLst>
              <a:ext uri="{FF2B5EF4-FFF2-40B4-BE49-F238E27FC236}">
                <a16:creationId xmlns:a16="http://schemas.microsoft.com/office/drawing/2014/main" id="{959BCD59-A061-131E-5253-89A6C78F9098}"/>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7" name="Rectangle 6">
            <a:extLst>
              <a:ext uri="{FF2B5EF4-FFF2-40B4-BE49-F238E27FC236}">
                <a16:creationId xmlns:a16="http://schemas.microsoft.com/office/drawing/2014/main" id="{AA9C4FC2-C0E9-BDF4-4717-69078AF088BF}"/>
              </a:ext>
            </a:extLst>
          </p:cNvPr>
          <p:cNvSpPr/>
          <p:nvPr userDrawn="1"/>
        </p:nvSpPr>
        <p:spPr>
          <a:xfrm>
            <a:off x="0" y="2761"/>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5680107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Intention/Criteria 1:1">
    <p:spTree>
      <p:nvGrpSpPr>
        <p:cNvPr id="1" name=""/>
        <p:cNvGrpSpPr/>
        <p:nvPr/>
      </p:nvGrpSpPr>
      <p:grpSpPr>
        <a:xfrm>
          <a:off x="0" y="0"/>
          <a:ext cx="0" cy="0"/>
          <a:chOff x="0" y="0"/>
          <a:chExt cx="0" cy="0"/>
        </a:xfrm>
      </p:grpSpPr>
      <p:sp>
        <p:nvSpPr>
          <p:cNvPr id="4" name="Rounded Rectangle 3">
            <a:extLst>
              <a:ext uri="{FF2B5EF4-FFF2-40B4-BE49-F238E27FC236}">
                <a16:creationId xmlns:a16="http://schemas.microsoft.com/office/drawing/2014/main" id="{F5F79013-1113-CAAE-507A-C01A5D6D2CCA}"/>
              </a:ext>
            </a:extLst>
          </p:cNvPr>
          <p:cNvSpPr/>
          <p:nvPr userDrawn="1"/>
        </p:nvSpPr>
        <p:spPr>
          <a:xfrm>
            <a:off x="681871" y="742532"/>
            <a:ext cx="4552252"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a:extLst>
              <a:ext uri="{FF2B5EF4-FFF2-40B4-BE49-F238E27FC236}">
                <a16:creationId xmlns:a16="http://schemas.microsoft.com/office/drawing/2014/main" id="{AB9B0651-4E90-8395-E5AD-FDF897BE5798}"/>
              </a:ext>
            </a:extLst>
          </p:cNvPr>
          <p:cNvSpPr/>
          <p:nvPr userDrawn="1"/>
        </p:nvSpPr>
        <p:spPr>
          <a:xfrm>
            <a:off x="681871" y="2754702"/>
            <a:ext cx="4552252"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itle 1">
            <a:extLst>
              <a:ext uri="{FF2B5EF4-FFF2-40B4-BE49-F238E27FC236}">
                <a16:creationId xmlns:a16="http://schemas.microsoft.com/office/drawing/2014/main" id="{C2EAC503-C699-9B44-A0D8-2EBD04955B93}"/>
              </a:ext>
            </a:extLst>
          </p:cNvPr>
          <p:cNvSpPr>
            <a:spLocks noGrp="1"/>
          </p:cNvSpPr>
          <p:nvPr>
            <p:ph type="title"/>
          </p:nvPr>
        </p:nvSpPr>
        <p:spPr>
          <a:xfrm>
            <a:off x="0" y="-800201"/>
            <a:ext cx="5850050" cy="625578"/>
          </a:xfrm>
        </p:spPr>
        <p:txBody>
          <a:bodyPr>
            <a:noAutofit/>
          </a:bodyPr>
          <a:lstStyle>
            <a:lvl1pPr algn="l" defTabSz="914400" rtl="0" eaLnBrk="1" latinLnBrk="0" hangingPunct="1">
              <a:lnSpc>
                <a:spcPct val="70000"/>
              </a:lnSpc>
              <a:spcBef>
                <a:spcPct val="0"/>
              </a:spcBef>
              <a:buNone/>
              <a:defRPr lang="en-AU" sz="35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3" name="Rectangle 2">
            <a:extLst>
              <a:ext uri="{FF2B5EF4-FFF2-40B4-BE49-F238E27FC236}">
                <a16:creationId xmlns:a16="http://schemas.microsoft.com/office/drawing/2014/main" id="{4C700DE9-7001-F8B2-1B46-FA47E91CD7B7}"/>
              </a:ext>
            </a:extLst>
          </p:cNvPr>
          <p:cNvSpPr/>
          <p:nvPr userDrawn="1"/>
        </p:nvSpPr>
        <p:spPr>
          <a:xfrm>
            <a:off x="0" y="2761"/>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ECD17BD9-CB19-7DA3-334E-828F5D474F67}"/>
              </a:ext>
            </a:extLst>
          </p:cNvPr>
          <p:cNvSpPr txBox="1"/>
          <p:nvPr userDrawn="1"/>
        </p:nvSpPr>
        <p:spPr>
          <a:xfrm>
            <a:off x="850233" y="733269"/>
            <a:ext cx="4010526" cy="646331"/>
          </a:xfrm>
          <a:prstGeom prst="rect">
            <a:avLst/>
          </a:prstGeom>
          <a:noFill/>
        </p:spPr>
        <p:txBody>
          <a:bodyPr wrap="square" rtlCol="0">
            <a:spAutoFit/>
          </a:bodyPr>
          <a:lstStyle/>
          <a:p>
            <a:r>
              <a:rPr lang="en-AU" sz="3600" b="1">
                <a:latin typeface="Calibri" panose="020F0502020204030204" pitchFamily="34" charset="0"/>
                <a:ea typeface="Calibri" panose="020F0502020204030204" pitchFamily="34" charset="0"/>
                <a:cs typeface="Calibri" panose="020F0502020204030204" pitchFamily="34" charset="0"/>
              </a:rPr>
              <a:t>Learning intention</a:t>
            </a:r>
          </a:p>
        </p:txBody>
      </p:sp>
      <p:sp>
        <p:nvSpPr>
          <p:cNvPr id="7" name="TextBox 6">
            <a:extLst>
              <a:ext uri="{FF2B5EF4-FFF2-40B4-BE49-F238E27FC236}">
                <a16:creationId xmlns:a16="http://schemas.microsoft.com/office/drawing/2014/main" id="{AD63E81F-B547-E517-446B-9A7CBEC68253}"/>
              </a:ext>
            </a:extLst>
          </p:cNvPr>
          <p:cNvSpPr txBox="1"/>
          <p:nvPr userDrawn="1"/>
        </p:nvSpPr>
        <p:spPr>
          <a:xfrm>
            <a:off x="890339" y="2746559"/>
            <a:ext cx="4010526" cy="646331"/>
          </a:xfrm>
          <a:prstGeom prst="rect">
            <a:avLst/>
          </a:prstGeom>
          <a:noFill/>
        </p:spPr>
        <p:txBody>
          <a:bodyPr wrap="square" rtlCol="0">
            <a:spAutoFit/>
          </a:bodyPr>
          <a:lstStyle/>
          <a:p>
            <a:r>
              <a:rPr lang="en-AU" sz="3600" b="1">
                <a:latin typeface="Calibri" panose="020F0502020204030204" pitchFamily="34" charset="0"/>
                <a:ea typeface="Calibri" panose="020F0502020204030204" pitchFamily="34" charset="0"/>
                <a:cs typeface="Calibri" panose="020F0502020204030204" pitchFamily="34" charset="0"/>
              </a:rPr>
              <a:t>Success criteria</a:t>
            </a:r>
          </a:p>
        </p:txBody>
      </p:sp>
      <p:sp>
        <p:nvSpPr>
          <p:cNvPr id="8" name="TextBox 7">
            <a:extLst>
              <a:ext uri="{FF2B5EF4-FFF2-40B4-BE49-F238E27FC236}">
                <a16:creationId xmlns:a16="http://schemas.microsoft.com/office/drawing/2014/main" id="{A148995D-C9E8-9DEA-5CDB-A3335605A5D4}"/>
              </a:ext>
            </a:extLst>
          </p:cNvPr>
          <p:cNvSpPr txBox="1"/>
          <p:nvPr userDrawn="1"/>
        </p:nvSpPr>
        <p:spPr>
          <a:xfrm>
            <a:off x="902913" y="1527734"/>
            <a:ext cx="9348717" cy="1015663"/>
          </a:xfrm>
          <a:prstGeom prst="rect">
            <a:avLst/>
          </a:prstGeom>
          <a:noFill/>
        </p:spPr>
        <p:txBody>
          <a:bodyPr wrap="square" rtlCol="0">
            <a:spAutoFit/>
          </a:bodyPr>
          <a:lstStyle/>
          <a:p>
            <a:r>
              <a:rPr lang="en-US" sz="3000">
                <a:solidFill>
                  <a:srgbClr val="0E1E42"/>
                </a:solidFill>
                <a:ea typeface="+mj-lt"/>
                <a:cs typeface="+mj-lt"/>
              </a:rPr>
              <a:t>We are learning about letters and sounds so that we can read and </a:t>
            </a:r>
            <a:r>
              <a:rPr lang="en-US" sz="3000">
                <a:ea typeface="+mj-lt"/>
                <a:cs typeface="+mj-lt"/>
              </a:rPr>
              <a:t>spell</a:t>
            </a:r>
            <a:r>
              <a:rPr lang="en-US" sz="3000">
                <a:solidFill>
                  <a:srgbClr val="0E1E42"/>
                </a:solidFill>
                <a:ea typeface="+mj-lt"/>
                <a:cs typeface="+mj-lt"/>
              </a:rPr>
              <a:t> words.</a:t>
            </a:r>
            <a:endParaRPr lang="en-US" sz="3000">
              <a:solidFill>
                <a:srgbClr val="0E1E42"/>
              </a:solidFill>
            </a:endParaRPr>
          </a:p>
        </p:txBody>
      </p:sp>
      <p:sp>
        <p:nvSpPr>
          <p:cNvPr id="9" name="Rectangle: Rounded Corners 1">
            <a:extLst>
              <a:ext uri="{FF2B5EF4-FFF2-40B4-BE49-F238E27FC236}">
                <a16:creationId xmlns:a16="http://schemas.microsoft.com/office/drawing/2014/main" id="{3299AD13-2C9D-8121-0BFC-E9C6B15D62B2}"/>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36479161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1_Review_you do_read">
    <p:spTree>
      <p:nvGrpSpPr>
        <p:cNvPr id="1" name=""/>
        <p:cNvGrpSpPr/>
        <p:nvPr/>
      </p:nvGrpSpPr>
      <p:grpSpPr>
        <a:xfrm>
          <a:off x="0" y="0"/>
          <a:ext cx="0" cy="0"/>
          <a:chOff x="0" y="0"/>
          <a:chExt cx="0" cy="0"/>
        </a:xfrm>
      </p:grpSpPr>
      <p:sp>
        <p:nvSpPr>
          <p:cNvPr id="14" name="Rounded Rectangle 22">
            <a:extLst>
              <a:ext uri="{FF2B5EF4-FFF2-40B4-BE49-F238E27FC236}">
                <a16:creationId xmlns:a16="http://schemas.microsoft.com/office/drawing/2014/main" id="{A81043C3-9D2E-A566-965A-59AAD1857C51}"/>
              </a:ext>
            </a:extLst>
          </p:cNvPr>
          <p:cNvSpPr/>
          <p:nvPr userDrawn="1"/>
        </p:nvSpPr>
        <p:spPr>
          <a:xfrm>
            <a:off x="11048087" y="276624"/>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ounded Rectangle 10">
            <a:extLst>
              <a:ext uri="{FF2B5EF4-FFF2-40B4-BE49-F238E27FC236}">
                <a16:creationId xmlns:a16="http://schemas.microsoft.com/office/drawing/2014/main" id="{820234C8-8E4A-DEBA-CD6A-524B155BFFDD}"/>
              </a:ext>
            </a:extLst>
          </p:cNvPr>
          <p:cNvSpPr/>
          <p:nvPr userDrawn="1"/>
        </p:nvSpPr>
        <p:spPr>
          <a:xfrm>
            <a:off x="283765" y="299356"/>
            <a:ext cx="1840189"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9A183CFF-C7FF-B98F-4C60-90324C2B47B4}"/>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5" name="Rounded Rectangle 28">
            <a:extLst>
              <a:ext uri="{FF2B5EF4-FFF2-40B4-BE49-F238E27FC236}">
                <a16:creationId xmlns:a16="http://schemas.microsoft.com/office/drawing/2014/main" id="{0DA86F6A-A8AB-7F33-1864-5C3D405C3900}"/>
              </a:ext>
            </a:extLst>
          </p:cNvPr>
          <p:cNvSpPr/>
          <p:nvPr userDrawn="1"/>
        </p:nvSpPr>
        <p:spPr>
          <a:xfrm>
            <a:off x="10023734" y="276625"/>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15" descr="Glasses outline">
            <a:extLst>
              <a:ext uri="{FF2B5EF4-FFF2-40B4-BE49-F238E27FC236}">
                <a16:creationId xmlns:a16="http://schemas.microsoft.com/office/drawing/2014/main" id="{2FC5EF3E-BA51-2F00-2836-5636A4863065}"/>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167152" y="245034"/>
            <a:ext cx="638589" cy="638589"/>
          </a:xfrm>
          <a:prstGeom prst="rect">
            <a:avLst/>
          </a:prstGeom>
        </p:spPr>
      </p:pic>
      <p:pic>
        <p:nvPicPr>
          <p:cNvPr id="10" name="Graphic 13" descr="Users outline">
            <a:extLst>
              <a:ext uri="{FF2B5EF4-FFF2-40B4-BE49-F238E27FC236}">
                <a16:creationId xmlns:a16="http://schemas.microsoft.com/office/drawing/2014/main" id="{066A0514-CF1A-3A3E-9F12-6D4F425854BB}"/>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a:off x="10117617" y="255128"/>
            <a:ext cx="688952" cy="688952"/>
          </a:xfrm>
          <a:prstGeom prst="rect">
            <a:avLst/>
          </a:prstGeom>
        </p:spPr>
      </p:pic>
      <p:sp>
        <p:nvSpPr>
          <p:cNvPr id="6" name="Title 5">
            <a:extLst>
              <a:ext uri="{FF2B5EF4-FFF2-40B4-BE49-F238E27FC236}">
                <a16:creationId xmlns:a16="http://schemas.microsoft.com/office/drawing/2014/main" id="{615A7187-AE64-D9B5-508D-86CDEC6D317C}"/>
              </a:ext>
            </a:extLst>
          </p:cNvPr>
          <p:cNvSpPr>
            <a:spLocks noGrp="1"/>
          </p:cNvSpPr>
          <p:nvPr>
            <p:ph type="title"/>
          </p:nvPr>
        </p:nvSpPr>
        <p:spPr>
          <a:xfrm>
            <a:off x="0" y="-1521888"/>
            <a:ext cx="10515600" cy="1325563"/>
          </a:xfrm>
        </p:spPr>
        <p:txBody>
          <a:bodyPr/>
          <a:lstStyle/>
          <a:p>
            <a:r>
              <a:rPr lang="en-US"/>
              <a:t>Click to edit Master title style</a:t>
            </a:r>
            <a:endParaRPr lang="en-AU"/>
          </a:p>
        </p:txBody>
      </p:sp>
      <p:sp>
        <p:nvSpPr>
          <p:cNvPr id="9" name="Rectangle: Rounded Corners 1">
            <a:extLst>
              <a:ext uri="{FF2B5EF4-FFF2-40B4-BE49-F238E27FC236}">
                <a16:creationId xmlns:a16="http://schemas.microsoft.com/office/drawing/2014/main" id="{B3CA3C67-5C83-CFB2-E16A-E73FF7F62630}"/>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11" name="Rectangle 10">
            <a:extLst>
              <a:ext uri="{FF2B5EF4-FFF2-40B4-BE49-F238E27FC236}">
                <a16:creationId xmlns:a16="http://schemas.microsoft.com/office/drawing/2014/main" id="{C7B1F627-FF12-958F-1D18-68CCD480A32C}"/>
              </a:ext>
            </a:extLst>
          </p:cNvPr>
          <p:cNvSpPr/>
          <p:nvPr userDrawn="1"/>
        </p:nvSpPr>
        <p:spPr>
          <a:xfrm>
            <a:off x="0" y="2761"/>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422024075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Ph3_Break after review_Phonemic awareness">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4" name="Rounded Rectangle 16">
            <a:extLst>
              <a:ext uri="{FF2B5EF4-FFF2-40B4-BE49-F238E27FC236}">
                <a16:creationId xmlns:a16="http://schemas.microsoft.com/office/drawing/2014/main" id="{BC79AE74-51F2-7677-B84D-BAD89C5114D2}"/>
              </a:ext>
            </a:extLst>
          </p:cNvPr>
          <p:cNvSpPr/>
          <p:nvPr userDrawn="1"/>
        </p:nvSpPr>
        <p:spPr>
          <a:xfrm>
            <a:off x="1876248" y="3638587"/>
            <a:ext cx="9637728" cy="2029968"/>
          </a:xfrm>
          <a:prstGeom prst="round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grpSp>
        <p:nvGrpSpPr>
          <p:cNvPr id="8" name="Group 7">
            <a:extLst>
              <a:ext uri="{FF2B5EF4-FFF2-40B4-BE49-F238E27FC236}">
                <a16:creationId xmlns:a16="http://schemas.microsoft.com/office/drawing/2014/main" id="{DD666460-C125-E287-D70E-E158C0C70392}"/>
              </a:ext>
            </a:extLst>
          </p:cNvPr>
          <p:cNvGrpSpPr/>
          <p:nvPr userDrawn="1"/>
        </p:nvGrpSpPr>
        <p:grpSpPr>
          <a:xfrm>
            <a:off x="0" y="892467"/>
            <a:ext cx="8060635" cy="2029968"/>
            <a:chOff x="0" y="695183"/>
            <a:chExt cx="8060635" cy="2029968"/>
          </a:xfrm>
        </p:grpSpPr>
        <p:sp>
          <p:nvSpPr>
            <p:cNvPr id="17" name="Rounded Rectangle 16">
              <a:extLst>
                <a:ext uri="{FF2B5EF4-FFF2-40B4-BE49-F238E27FC236}">
                  <a16:creationId xmlns:a16="http://schemas.microsoft.com/office/drawing/2014/main" id="{14C0B759-E816-C44B-9AB0-4528F191C8A1}"/>
                </a:ext>
              </a:extLst>
            </p:cNvPr>
            <p:cNvSpPr/>
            <p:nvPr userDrawn="1"/>
          </p:nvSpPr>
          <p:spPr>
            <a:xfrm>
              <a:off x="449580" y="695183"/>
              <a:ext cx="7611055" cy="2029968"/>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6" name="Rounded Rectangle 5">
              <a:extLst>
                <a:ext uri="{FF2B5EF4-FFF2-40B4-BE49-F238E27FC236}">
                  <a16:creationId xmlns:a16="http://schemas.microsoft.com/office/drawing/2014/main" id="{214E9F29-E60F-33A4-B504-A075397670AD}"/>
                </a:ext>
              </a:extLst>
            </p:cNvPr>
            <p:cNvSpPr/>
            <p:nvPr userDrawn="1"/>
          </p:nvSpPr>
          <p:spPr>
            <a:xfrm>
              <a:off x="0" y="695183"/>
              <a:ext cx="2504661" cy="2029968"/>
            </a:xfrm>
            <a:prstGeom prst="roundRect">
              <a:avLst>
                <a:gd name="adj" fmla="val 0"/>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grpSp>
      <p:sp>
        <p:nvSpPr>
          <p:cNvPr id="7" name="Rounded Rectangle 16">
            <a:extLst>
              <a:ext uri="{FF2B5EF4-FFF2-40B4-BE49-F238E27FC236}">
                <a16:creationId xmlns:a16="http://schemas.microsoft.com/office/drawing/2014/main" id="{BCB66945-3CC0-4D78-BBBA-CF319FBA36FE}"/>
              </a:ext>
            </a:extLst>
          </p:cNvPr>
          <p:cNvSpPr/>
          <p:nvPr userDrawn="1"/>
        </p:nvSpPr>
        <p:spPr>
          <a:xfrm>
            <a:off x="10386390" y="3638587"/>
            <a:ext cx="1805609" cy="2029968"/>
          </a:xfrm>
          <a:prstGeom prst="roundRect">
            <a:avLst>
              <a:gd name="adj" fmla="val 0"/>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pic>
        <p:nvPicPr>
          <p:cNvPr id="16" name="Graphic 15" descr="Badge Tick1 with solid fill">
            <a:extLst>
              <a:ext uri="{FF2B5EF4-FFF2-40B4-BE49-F238E27FC236}">
                <a16:creationId xmlns:a16="http://schemas.microsoft.com/office/drawing/2014/main" id="{C7888E28-8055-F983-D973-FC699B4CEEAB}"/>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302128" y="1278054"/>
            <a:ext cx="1185510" cy="1185510"/>
          </a:xfrm>
          <a:prstGeom prst="rect">
            <a:avLst/>
          </a:prstGeom>
        </p:spPr>
      </p:pic>
      <p:grpSp>
        <p:nvGrpSpPr>
          <p:cNvPr id="9" name="Group 8">
            <a:extLst>
              <a:ext uri="{FF2B5EF4-FFF2-40B4-BE49-F238E27FC236}">
                <a16:creationId xmlns:a16="http://schemas.microsoft.com/office/drawing/2014/main" id="{90A44D4D-26A7-FDB2-AD65-3C7F20FA23CA}"/>
              </a:ext>
            </a:extLst>
          </p:cNvPr>
          <p:cNvGrpSpPr/>
          <p:nvPr userDrawn="1"/>
        </p:nvGrpSpPr>
        <p:grpSpPr>
          <a:xfrm>
            <a:off x="2463789" y="4184400"/>
            <a:ext cx="938341" cy="938341"/>
            <a:chOff x="2463789" y="4184400"/>
            <a:chExt cx="938341" cy="938341"/>
          </a:xfrm>
        </p:grpSpPr>
        <p:sp>
          <p:nvSpPr>
            <p:cNvPr id="23" name="Oval 22">
              <a:extLst>
                <a:ext uri="{FF2B5EF4-FFF2-40B4-BE49-F238E27FC236}">
                  <a16:creationId xmlns:a16="http://schemas.microsoft.com/office/drawing/2014/main" id="{4400C917-BD77-581B-D549-FFA38ED1813A}"/>
                </a:ext>
              </a:extLst>
            </p:cNvPr>
            <p:cNvSpPr/>
            <p:nvPr userDrawn="1"/>
          </p:nvSpPr>
          <p:spPr>
            <a:xfrm>
              <a:off x="2463789" y="4184400"/>
              <a:ext cx="938341" cy="938341"/>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pic>
          <p:nvPicPr>
            <p:cNvPr id="22" name="Graphic 21" descr="Play with solid fill">
              <a:extLst>
                <a:ext uri="{FF2B5EF4-FFF2-40B4-BE49-F238E27FC236}">
                  <a16:creationId xmlns:a16="http://schemas.microsoft.com/office/drawing/2014/main" id="{2B81E913-AECC-E45B-960B-33B9B5950625}"/>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2691283" y="4386730"/>
              <a:ext cx="542736" cy="542736"/>
            </a:xfrm>
            <a:prstGeom prst="rect">
              <a:avLst/>
            </a:prstGeom>
          </p:spPr>
        </p:pic>
      </p:grpSp>
      <p:sp>
        <p:nvSpPr>
          <p:cNvPr id="5" name="TextBox 4">
            <a:extLst>
              <a:ext uri="{FF2B5EF4-FFF2-40B4-BE49-F238E27FC236}">
                <a16:creationId xmlns:a16="http://schemas.microsoft.com/office/drawing/2014/main" id="{CF19FFE3-8C8B-EFF6-E71E-ADA5BF61F43F}"/>
              </a:ext>
            </a:extLst>
          </p:cNvPr>
          <p:cNvSpPr txBox="1"/>
          <p:nvPr userDrawn="1"/>
        </p:nvSpPr>
        <p:spPr>
          <a:xfrm>
            <a:off x="1479021" y="1195523"/>
            <a:ext cx="6015790" cy="1200329"/>
          </a:xfrm>
          <a:prstGeom prst="rect">
            <a:avLst/>
          </a:prstGeom>
          <a:noFill/>
        </p:spPr>
        <p:txBody>
          <a:bodyPr wrap="square" rtlCol="0">
            <a:spAutoFit/>
          </a:bodyPr>
          <a:lstStyle/>
          <a:p>
            <a:r>
              <a:rPr lang="en-AU" sz="7200" b="1">
                <a:latin typeface="Calibri" panose="020F0502020204030204" pitchFamily="34" charset="0"/>
                <a:ea typeface="Calibri" panose="020F0502020204030204" pitchFamily="34" charset="0"/>
                <a:cs typeface="Calibri" panose="020F0502020204030204" pitchFamily="34" charset="0"/>
              </a:rPr>
              <a:t>End of review</a:t>
            </a:r>
          </a:p>
        </p:txBody>
      </p:sp>
      <p:sp>
        <p:nvSpPr>
          <p:cNvPr id="11" name="TextBox 10">
            <a:extLst>
              <a:ext uri="{FF2B5EF4-FFF2-40B4-BE49-F238E27FC236}">
                <a16:creationId xmlns:a16="http://schemas.microsoft.com/office/drawing/2014/main" id="{B4AD64A3-4CB3-4859-6DDD-7F1B1E421F8B}"/>
              </a:ext>
            </a:extLst>
          </p:cNvPr>
          <p:cNvSpPr txBox="1"/>
          <p:nvPr userDrawn="1"/>
        </p:nvSpPr>
        <p:spPr>
          <a:xfrm>
            <a:off x="3453621" y="4053405"/>
            <a:ext cx="7669304" cy="1200329"/>
          </a:xfrm>
          <a:prstGeom prst="rect">
            <a:avLst/>
          </a:prstGeom>
          <a:noFill/>
        </p:spPr>
        <p:txBody>
          <a:bodyPr wrap="square" rtlCol="0">
            <a:spAutoFit/>
          </a:bodyPr>
          <a:lstStyle/>
          <a:p>
            <a:r>
              <a:rPr lang="en-AU" sz="7200" b="1">
                <a:solidFill>
                  <a:schemeClr val="bg1"/>
                </a:solidFill>
                <a:latin typeface="Calibri" panose="020F0502020204030204" pitchFamily="34" charset="0"/>
                <a:ea typeface="Calibri" panose="020F0502020204030204" pitchFamily="34" charset="0"/>
                <a:cs typeface="Calibri" panose="020F0502020204030204" pitchFamily="34" charset="0"/>
              </a:rPr>
              <a:t>Start of SSP lesson</a:t>
            </a:r>
          </a:p>
        </p:txBody>
      </p:sp>
      <p:sp>
        <p:nvSpPr>
          <p:cNvPr id="12" name="Title 11">
            <a:extLst>
              <a:ext uri="{FF2B5EF4-FFF2-40B4-BE49-F238E27FC236}">
                <a16:creationId xmlns:a16="http://schemas.microsoft.com/office/drawing/2014/main" id="{8E2F1E8F-1038-4A63-3B9E-71993EBBAC20}"/>
              </a:ext>
            </a:extLst>
          </p:cNvPr>
          <p:cNvSpPr>
            <a:spLocks noGrp="1"/>
          </p:cNvSpPr>
          <p:nvPr>
            <p:ph type="title"/>
          </p:nvPr>
        </p:nvSpPr>
        <p:spPr>
          <a:xfrm>
            <a:off x="0" y="-1423967"/>
            <a:ext cx="10515600" cy="1325563"/>
          </a:xfrm>
        </p:spPr>
        <p:txBody>
          <a:bodyPr/>
          <a:lstStyle/>
          <a:p>
            <a:r>
              <a:rPr lang="en-US"/>
              <a:t>Click to edit Master title style</a:t>
            </a:r>
            <a:endParaRPr lang="en-AU"/>
          </a:p>
        </p:txBody>
      </p:sp>
      <p:sp>
        <p:nvSpPr>
          <p:cNvPr id="13" name="Rectangle: Rounded Corners 1">
            <a:extLst>
              <a:ext uri="{FF2B5EF4-FFF2-40B4-BE49-F238E27FC236}">
                <a16:creationId xmlns:a16="http://schemas.microsoft.com/office/drawing/2014/main" id="{EEF490CC-2BA1-1148-4EDB-54DCB1EFFA8C}"/>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14" name="Rectangle 13">
            <a:extLst>
              <a:ext uri="{FF2B5EF4-FFF2-40B4-BE49-F238E27FC236}">
                <a16:creationId xmlns:a16="http://schemas.microsoft.com/office/drawing/2014/main" id="{197F3F94-0FF0-FF2C-E10B-24D1A14A213A}"/>
              </a:ext>
            </a:extLst>
          </p:cNvPr>
          <p:cNvSpPr/>
          <p:nvPr userDrawn="1"/>
        </p:nvSpPr>
        <p:spPr>
          <a:xfrm>
            <a:off x="0" y="2761"/>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62894852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Review_you do_write_chin">
    <p:spTree>
      <p:nvGrpSpPr>
        <p:cNvPr id="1" name=""/>
        <p:cNvGrpSpPr/>
        <p:nvPr/>
      </p:nvGrpSpPr>
      <p:grpSpPr>
        <a:xfrm>
          <a:off x="0" y="0"/>
          <a:ext cx="0" cy="0"/>
          <a:chOff x="0" y="0"/>
          <a:chExt cx="0" cy="0"/>
        </a:xfrm>
      </p:grpSpPr>
      <p:sp>
        <p:nvSpPr>
          <p:cNvPr id="14" name="Rounded Rectangle 22">
            <a:extLst>
              <a:ext uri="{FF2B5EF4-FFF2-40B4-BE49-F238E27FC236}">
                <a16:creationId xmlns:a16="http://schemas.microsoft.com/office/drawing/2014/main" id="{A81043C3-9D2E-A566-965A-59AAD1857C51}"/>
              </a:ext>
            </a:extLst>
          </p:cNvPr>
          <p:cNvSpPr/>
          <p:nvPr userDrawn="1"/>
        </p:nvSpPr>
        <p:spPr>
          <a:xfrm>
            <a:off x="11035270" y="306892"/>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ounded Rectangle 10">
            <a:extLst>
              <a:ext uri="{FF2B5EF4-FFF2-40B4-BE49-F238E27FC236}">
                <a16:creationId xmlns:a16="http://schemas.microsoft.com/office/drawing/2014/main" id="{820234C8-8E4A-DEBA-CD6A-524B155BFFDD}"/>
              </a:ext>
            </a:extLst>
          </p:cNvPr>
          <p:cNvSpPr/>
          <p:nvPr userDrawn="1"/>
        </p:nvSpPr>
        <p:spPr>
          <a:xfrm>
            <a:off x="283765" y="299356"/>
            <a:ext cx="1840189"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9A183CFF-C7FF-B98F-4C60-90324C2B47B4}"/>
              </a:ext>
            </a:extLst>
          </p:cNvPr>
          <p:cNvSpPr txBox="1">
            <a:spLocks/>
          </p:cNvSpPr>
          <p:nvPr userDrawn="1"/>
        </p:nvSpPr>
        <p:spPr>
          <a:xfrm>
            <a:off x="283765" y="309387"/>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5" name="Rounded Rectangle 28">
            <a:extLst>
              <a:ext uri="{FF2B5EF4-FFF2-40B4-BE49-F238E27FC236}">
                <a16:creationId xmlns:a16="http://schemas.microsoft.com/office/drawing/2014/main" id="{0DA86F6A-A8AB-7F33-1864-5C3D405C3900}"/>
              </a:ext>
            </a:extLst>
          </p:cNvPr>
          <p:cNvSpPr/>
          <p:nvPr userDrawn="1"/>
        </p:nvSpPr>
        <p:spPr>
          <a:xfrm>
            <a:off x="9092706" y="306892"/>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22">
            <a:extLst>
              <a:ext uri="{FF2B5EF4-FFF2-40B4-BE49-F238E27FC236}">
                <a16:creationId xmlns:a16="http://schemas.microsoft.com/office/drawing/2014/main" id="{8D50AF3F-4649-531E-1F7C-0274BEB0D643}"/>
              </a:ext>
            </a:extLst>
          </p:cNvPr>
          <p:cNvSpPr/>
          <p:nvPr userDrawn="1"/>
        </p:nvSpPr>
        <p:spPr>
          <a:xfrm>
            <a:off x="10063988" y="306892"/>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Graphic 9" descr="Pencil outline">
            <a:extLst>
              <a:ext uri="{FF2B5EF4-FFF2-40B4-BE49-F238E27FC236}">
                <a16:creationId xmlns:a16="http://schemas.microsoft.com/office/drawing/2014/main" id="{BE0665B7-2FA9-8C90-C5A2-CAC4EC51ED64}"/>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270495" y="375804"/>
            <a:ext cx="490017" cy="490017"/>
          </a:xfrm>
          <a:prstGeom prst="rect">
            <a:avLst/>
          </a:prstGeom>
        </p:spPr>
      </p:pic>
      <p:grpSp>
        <p:nvGrpSpPr>
          <p:cNvPr id="11" name="Group 10">
            <a:extLst>
              <a:ext uri="{FF2B5EF4-FFF2-40B4-BE49-F238E27FC236}">
                <a16:creationId xmlns:a16="http://schemas.microsoft.com/office/drawing/2014/main" id="{BB84D091-A3D2-B746-3D29-F043FFC205D0}"/>
              </a:ext>
            </a:extLst>
          </p:cNvPr>
          <p:cNvGrpSpPr/>
          <p:nvPr userDrawn="1"/>
        </p:nvGrpSpPr>
        <p:grpSpPr>
          <a:xfrm>
            <a:off x="11191356" y="284693"/>
            <a:ext cx="564546" cy="659100"/>
            <a:chOff x="1733006" y="4059633"/>
            <a:chExt cx="914400" cy="1126270"/>
          </a:xfrm>
          <a:solidFill>
            <a:srgbClr val="0E1F42"/>
          </a:solidFill>
        </p:grpSpPr>
        <p:pic>
          <p:nvPicPr>
            <p:cNvPr id="12" name="Graphic 11" descr="School boy outline">
              <a:extLst>
                <a:ext uri="{FF2B5EF4-FFF2-40B4-BE49-F238E27FC236}">
                  <a16:creationId xmlns:a16="http://schemas.microsoft.com/office/drawing/2014/main" id="{4A8EA0F7-BE81-FD29-90AD-7FDA092B2B09}"/>
                </a:ext>
              </a:extLst>
            </p:cNvPr>
            <p:cNvPicPr>
              <a:picLocks noChangeAspect="1"/>
            </p:cNvPicPr>
            <p:nvPr/>
          </p:nvPicPr>
          <p:blipFill rotWithShape="1">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rcRect b="24762"/>
            <a:stretch/>
          </p:blipFill>
          <p:spPr>
            <a:xfrm>
              <a:off x="1733006" y="4059633"/>
              <a:ext cx="914400" cy="687976"/>
            </a:xfrm>
            <a:prstGeom prst="rect">
              <a:avLst/>
            </a:prstGeom>
          </p:spPr>
        </p:pic>
        <p:pic>
          <p:nvPicPr>
            <p:cNvPr id="13" name="Graphic 12" descr="Blackboard with solid fill">
              <a:extLst>
                <a:ext uri="{FF2B5EF4-FFF2-40B4-BE49-F238E27FC236}">
                  <a16:creationId xmlns:a16="http://schemas.microsoft.com/office/drawing/2014/main" id="{17F1AB99-7FB0-C1E2-181B-E8B825F1AEF8}"/>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852748" y="4497925"/>
              <a:ext cx="687978" cy="687978"/>
            </a:xfrm>
            <a:prstGeom prst="rect">
              <a:avLst/>
            </a:prstGeom>
          </p:spPr>
        </p:pic>
      </p:grpSp>
      <p:pic>
        <p:nvPicPr>
          <p:cNvPr id="15" name="Graphic 13" descr="Users outline">
            <a:extLst>
              <a:ext uri="{FF2B5EF4-FFF2-40B4-BE49-F238E27FC236}">
                <a16:creationId xmlns:a16="http://schemas.microsoft.com/office/drawing/2014/main" id="{C1E88F3E-0796-17F5-0F8D-856A65126AC3}"/>
              </a:ext>
            </a:extLst>
          </p:cNvPr>
          <p:cNvPicPr>
            <a:picLocks noChangeAspect="1"/>
          </p:cNvPicPr>
          <p:nvPr userDrawn="1"/>
        </p:nvPicPr>
        <p:blipFill>
          <a:blip r:embed="rId10">
            <a:extLst>
              <a:ext uri="{96DAC541-7B7A-43D3-8B79-37D633B846F1}">
                <asvg:svgBlip xmlns:asvg="http://schemas.microsoft.com/office/drawing/2016/SVG/main" r:embed="rId11"/>
              </a:ext>
            </a:extLst>
          </a:blip>
          <a:stretch>
            <a:fillRect/>
          </a:stretch>
        </p:blipFill>
        <p:spPr>
          <a:xfrm>
            <a:off x="9186589" y="285396"/>
            <a:ext cx="688952" cy="688952"/>
          </a:xfrm>
          <a:prstGeom prst="rect">
            <a:avLst/>
          </a:prstGeom>
        </p:spPr>
      </p:pic>
      <p:sp>
        <p:nvSpPr>
          <p:cNvPr id="8" name="Rectangle 7">
            <a:extLst>
              <a:ext uri="{FF2B5EF4-FFF2-40B4-BE49-F238E27FC236}">
                <a16:creationId xmlns:a16="http://schemas.microsoft.com/office/drawing/2014/main" id="{7F27DE06-2FFF-6EAA-0E7B-2E1965D04218}"/>
              </a:ext>
            </a:extLst>
          </p:cNvPr>
          <p:cNvSpPr/>
          <p:nvPr userDrawn="1"/>
        </p:nvSpPr>
        <p:spPr>
          <a:xfrm>
            <a:off x="0" y="2761"/>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Rounded Corners 1">
            <a:extLst>
              <a:ext uri="{FF2B5EF4-FFF2-40B4-BE49-F238E27FC236}">
                <a16:creationId xmlns:a16="http://schemas.microsoft.com/office/drawing/2014/main" id="{FE3AEB9C-2B4A-E627-F90A-40E056C371A4}"/>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369499274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2_Review_you do_read">
    <p:spTree>
      <p:nvGrpSpPr>
        <p:cNvPr id="1" name=""/>
        <p:cNvGrpSpPr/>
        <p:nvPr/>
      </p:nvGrpSpPr>
      <p:grpSpPr>
        <a:xfrm>
          <a:off x="0" y="0"/>
          <a:ext cx="0" cy="0"/>
          <a:chOff x="0" y="0"/>
          <a:chExt cx="0" cy="0"/>
        </a:xfrm>
      </p:grpSpPr>
      <p:sp>
        <p:nvSpPr>
          <p:cNvPr id="14" name="Rounded Rectangle 22">
            <a:extLst>
              <a:ext uri="{FF2B5EF4-FFF2-40B4-BE49-F238E27FC236}">
                <a16:creationId xmlns:a16="http://schemas.microsoft.com/office/drawing/2014/main" id="{A81043C3-9D2E-A566-965A-59AAD1857C51}"/>
              </a:ext>
            </a:extLst>
          </p:cNvPr>
          <p:cNvSpPr/>
          <p:nvPr userDrawn="1"/>
        </p:nvSpPr>
        <p:spPr>
          <a:xfrm>
            <a:off x="11029271" y="299356"/>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ounded Rectangle 10">
            <a:extLst>
              <a:ext uri="{FF2B5EF4-FFF2-40B4-BE49-F238E27FC236}">
                <a16:creationId xmlns:a16="http://schemas.microsoft.com/office/drawing/2014/main" id="{820234C8-8E4A-DEBA-CD6A-524B155BFFDD}"/>
              </a:ext>
            </a:extLst>
          </p:cNvPr>
          <p:cNvSpPr/>
          <p:nvPr userDrawn="1"/>
        </p:nvSpPr>
        <p:spPr>
          <a:xfrm>
            <a:off x="283765" y="299356"/>
            <a:ext cx="1840189"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9A183CFF-C7FF-B98F-4C60-90324C2B47B4}"/>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5" name="Rounded Rectangle 28">
            <a:extLst>
              <a:ext uri="{FF2B5EF4-FFF2-40B4-BE49-F238E27FC236}">
                <a16:creationId xmlns:a16="http://schemas.microsoft.com/office/drawing/2014/main" id="{0DA86F6A-A8AB-7F33-1864-5C3D405C3900}"/>
              </a:ext>
            </a:extLst>
          </p:cNvPr>
          <p:cNvSpPr/>
          <p:nvPr userDrawn="1"/>
        </p:nvSpPr>
        <p:spPr>
          <a:xfrm>
            <a:off x="10004918" y="299356"/>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15" descr="Glasses outline">
            <a:extLst>
              <a:ext uri="{FF2B5EF4-FFF2-40B4-BE49-F238E27FC236}">
                <a16:creationId xmlns:a16="http://schemas.microsoft.com/office/drawing/2014/main" id="{2FC5EF3E-BA51-2F00-2836-5636A4863065}"/>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158275" y="296788"/>
            <a:ext cx="638589" cy="638589"/>
          </a:xfrm>
          <a:prstGeom prst="rect">
            <a:avLst/>
          </a:prstGeom>
        </p:spPr>
      </p:pic>
      <p:pic>
        <p:nvPicPr>
          <p:cNvPr id="10" name="Graphic 13" descr="Users outline">
            <a:extLst>
              <a:ext uri="{FF2B5EF4-FFF2-40B4-BE49-F238E27FC236}">
                <a16:creationId xmlns:a16="http://schemas.microsoft.com/office/drawing/2014/main" id="{066A0514-CF1A-3A3E-9F12-6D4F425854BB}"/>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a:off x="10098801" y="277065"/>
            <a:ext cx="688952" cy="688952"/>
          </a:xfrm>
          <a:prstGeom prst="rect">
            <a:avLst/>
          </a:prstGeom>
        </p:spPr>
      </p:pic>
      <p:sp>
        <p:nvSpPr>
          <p:cNvPr id="8" name="Rectangle 7">
            <a:extLst>
              <a:ext uri="{FF2B5EF4-FFF2-40B4-BE49-F238E27FC236}">
                <a16:creationId xmlns:a16="http://schemas.microsoft.com/office/drawing/2014/main" id="{4B9378AF-5B55-B88F-2082-AA325A4FF515}"/>
              </a:ext>
            </a:extLst>
          </p:cNvPr>
          <p:cNvSpPr/>
          <p:nvPr userDrawn="1"/>
        </p:nvSpPr>
        <p:spPr>
          <a:xfrm>
            <a:off x="0" y="2761"/>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Rounded Corners 1">
            <a:extLst>
              <a:ext uri="{FF2B5EF4-FFF2-40B4-BE49-F238E27FC236}">
                <a16:creationId xmlns:a16="http://schemas.microsoft.com/office/drawing/2014/main" id="{771334A4-4581-8464-A405-BBB29E0E7C21}"/>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243135579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2_Review +You do + read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0" name="Rounded Rectangle 19">
            <a:extLst>
              <a:ext uri="{FF2B5EF4-FFF2-40B4-BE49-F238E27FC236}">
                <a16:creationId xmlns:a16="http://schemas.microsoft.com/office/drawing/2014/main" id="{90F5E1B6-8D4D-3D4C-AB2E-DC374C11AA63}"/>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ounded Rectangle 22">
            <a:extLst>
              <a:ext uri="{FF2B5EF4-FFF2-40B4-BE49-F238E27FC236}">
                <a16:creationId xmlns:a16="http://schemas.microsoft.com/office/drawing/2014/main" id="{2F347C17-DBEF-A246-A9F8-84B20EF6B3DE}"/>
              </a:ext>
            </a:extLst>
          </p:cNvPr>
          <p:cNvSpPr/>
          <p:nvPr userDrawn="1"/>
        </p:nvSpPr>
        <p:spPr>
          <a:xfrm>
            <a:off x="10048357" y="291262"/>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F03FC71D-702B-3FC5-10E1-9B14C9E509ED}"/>
              </a:ext>
            </a:extLst>
          </p:cNvPr>
          <p:cNvPicPr>
            <a:picLocks noChangeAspect="1"/>
          </p:cNvPicPr>
          <p:nvPr userDrawn="1"/>
        </p:nvPicPr>
        <p:blipFill>
          <a:blip r:embed="rId3"/>
          <a:stretch>
            <a:fillRect/>
          </a:stretch>
        </p:blipFill>
        <p:spPr>
          <a:xfrm>
            <a:off x="10142262" y="277952"/>
            <a:ext cx="688908" cy="688908"/>
          </a:xfrm>
          <a:prstGeom prst="rect">
            <a:avLst/>
          </a:prstGeom>
        </p:spPr>
      </p:pic>
      <p:pic>
        <p:nvPicPr>
          <p:cNvPr id="11" name="Graphic 10" descr="Glasses outline">
            <a:extLst>
              <a:ext uri="{FF2B5EF4-FFF2-40B4-BE49-F238E27FC236}">
                <a16:creationId xmlns:a16="http://schemas.microsoft.com/office/drawing/2014/main" id="{9CEFFE85-F9F7-4786-95B9-FDD99D8C02F1}"/>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141291" y="307816"/>
            <a:ext cx="638589" cy="638589"/>
          </a:xfrm>
          <a:prstGeom prst="rect">
            <a:avLst/>
          </a:prstGeom>
        </p:spPr>
      </p:pic>
      <p:sp>
        <p:nvSpPr>
          <p:cNvPr id="6" name="Rounded Rectangle 10">
            <a:extLst>
              <a:ext uri="{FF2B5EF4-FFF2-40B4-BE49-F238E27FC236}">
                <a16:creationId xmlns:a16="http://schemas.microsoft.com/office/drawing/2014/main" id="{0E61E12A-68D3-2FE5-9D47-588BBCDDDC9F}"/>
              </a:ext>
            </a:extLst>
          </p:cNvPr>
          <p:cNvSpPr/>
          <p:nvPr userDrawn="1"/>
        </p:nvSpPr>
        <p:spPr>
          <a:xfrm>
            <a:off x="283765" y="299356"/>
            <a:ext cx="1840189"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9" name="Title 1">
            <a:extLst>
              <a:ext uri="{FF2B5EF4-FFF2-40B4-BE49-F238E27FC236}">
                <a16:creationId xmlns:a16="http://schemas.microsoft.com/office/drawing/2014/main" id="{2CE4CA9A-6986-BE7B-C81F-75AAFE15C2AD}"/>
              </a:ext>
            </a:extLst>
          </p:cNvPr>
          <p:cNvSpPr txBox="1">
            <a:spLocks/>
          </p:cNvSpPr>
          <p:nvPr userDrawn="1"/>
        </p:nvSpPr>
        <p:spPr>
          <a:xfrm>
            <a:off x="283765" y="309387"/>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4" name="Rectangle 3">
            <a:extLst>
              <a:ext uri="{FF2B5EF4-FFF2-40B4-BE49-F238E27FC236}">
                <a16:creationId xmlns:a16="http://schemas.microsoft.com/office/drawing/2014/main" id="{D3486A44-ABB5-49D6-C0AE-0192140E938B}"/>
              </a:ext>
            </a:extLst>
          </p:cNvPr>
          <p:cNvSpPr/>
          <p:nvPr userDrawn="1"/>
        </p:nvSpPr>
        <p:spPr>
          <a:xfrm>
            <a:off x="0" y="2761"/>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Rounded Corners 1">
            <a:extLst>
              <a:ext uri="{FF2B5EF4-FFF2-40B4-BE49-F238E27FC236}">
                <a16:creationId xmlns:a16="http://schemas.microsoft.com/office/drawing/2014/main" id="{1EE21FC7-0C9F-CE3B-C5DF-8F0B6E223BF9}"/>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49584991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1_Review + You do + write + chin it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0" name="Rounded Rectangle 19">
            <a:extLst>
              <a:ext uri="{FF2B5EF4-FFF2-40B4-BE49-F238E27FC236}">
                <a16:creationId xmlns:a16="http://schemas.microsoft.com/office/drawing/2014/main" id="{90F5E1B6-8D4D-3D4C-AB2E-DC374C11AA63}"/>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ounded Rectangle 22">
            <a:extLst>
              <a:ext uri="{FF2B5EF4-FFF2-40B4-BE49-F238E27FC236}">
                <a16:creationId xmlns:a16="http://schemas.microsoft.com/office/drawing/2014/main" id="{2F347C17-DBEF-A246-A9F8-84B20EF6B3DE}"/>
              </a:ext>
            </a:extLst>
          </p:cNvPr>
          <p:cNvSpPr/>
          <p:nvPr userDrawn="1"/>
        </p:nvSpPr>
        <p:spPr>
          <a:xfrm>
            <a:off x="10048357" y="291262"/>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ounded Rectangle 34">
            <a:extLst>
              <a:ext uri="{FF2B5EF4-FFF2-40B4-BE49-F238E27FC236}">
                <a16:creationId xmlns:a16="http://schemas.microsoft.com/office/drawing/2014/main" id="{F7E74811-86A8-D143-B7FA-A96D0DB475E1}"/>
              </a:ext>
            </a:extLst>
          </p:cNvPr>
          <p:cNvSpPr/>
          <p:nvPr userDrawn="1"/>
        </p:nvSpPr>
        <p:spPr>
          <a:xfrm>
            <a:off x="9066803"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20" descr="Pencil outline">
            <a:extLst>
              <a:ext uri="{FF2B5EF4-FFF2-40B4-BE49-F238E27FC236}">
                <a16:creationId xmlns:a16="http://schemas.microsoft.com/office/drawing/2014/main" id="{5D64F580-3A23-9840-9A76-E551AC0DDD71}"/>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241707" y="369233"/>
            <a:ext cx="490017" cy="490017"/>
          </a:xfrm>
          <a:prstGeom prst="rect">
            <a:avLst/>
          </a:prstGeom>
        </p:spPr>
      </p:pic>
      <p:grpSp>
        <p:nvGrpSpPr>
          <p:cNvPr id="3" name="Group 2">
            <a:extLst>
              <a:ext uri="{FF2B5EF4-FFF2-40B4-BE49-F238E27FC236}">
                <a16:creationId xmlns:a16="http://schemas.microsoft.com/office/drawing/2014/main" id="{E9C24883-689F-DFA6-8676-3E2B020B6258}"/>
              </a:ext>
            </a:extLst>
          </p:cNvPr>
          <p:cNvGrpSpPr/>
          <p:nvPr userDrawn="1"/>
        </p:nvGrpSpPr>
        <p:grpSpPr>
          <a:xfrm>
            <a:off x="11184229" y="284693"/>
            <a:ext cx="564546" cy="659100"/>
            <a:chOff x="1733006" y="4059633"/>
            <a:chExt cx="914400" cy="1126270"/>
          </a:xfrm>
          <a:solidFill>
            <a:srgbClr val="0E1F42"/>
          </a:solidFill>
        </p:grpSpPr>
        <p:pic>
          <p:nvPicPr>
            <p:cNvPr id="6" name="Graphic 5" descr="School boy outline">
              <a:extLst>
                <a:ext uri="{FF2B5EF4-FFF2-40B4-BE49-F238E27FC236}">
                  <a16:creationId xmlns:a16="http://schemas.microsoft.com/office/drawing/2014/main" id="{1A51D0FC-BE27-CE89-4FC4-A343DEB42532}"/>
                </a:ext>
              </a:extLst>
            </p:cNvPr>
            <p:cNvPicPr>
              <a:picLocks noChangeAspect="1"/>
            </p:cNvPicPr>
            <p:nvPr/>
          </p:nvPicPr>
          <p:blipFill rotWithShape="1">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rcRect b="24762"/>
            <a:stretch/>
          </p:blipFill>
          <p:spPr>
            <a:xfrm>
              <a:off x="1733006" y="4059633"/>
              <a:ext cx="914400" cy="687976"/>
            </a:xfrm>
            <a:prstGeom prst="rect">
              <a:avLst/>
            </a:prstGeom>
          </p:spPr>
        </p:pic>
        <p:pic>
          <p:nvPicPr>
            <p:cNvPr id="9" name="Graphic 8" descr="Blackboard with solid fill">
              <a:extLst>
                <a:ext uri="{FF2B5EF4-FFF2-40B4-BE49-F238E27FC236}">
                  <a16:creationId xmlns:a16="http://schemas.microsoft.com/office/drawing/2014/main" id="{C5B2F58E-4257-84DF-B979-FEF7BE5BC03A}"/>
                </a:ext>
              </a:extLst>
            </p:cNvPr>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852748" y="4497925"/>
              <a:ext cx="687978" cy="687978"/>
            </a:xfrm>
            <a:prstGeom prst="rect">
              <a:avLst/>
            </a:prstGeom>
          </p:spPr>
        </p:pic>
      </p:grpSp>
      <p:pic>
        <p:nvPicPr>
          <p:cNvPr id="10" name="Picture 9">
            <a:extLst>
              <a:ext uri="{FF2B5EF4-FFF2-40B4-BE49-F238E27FC236}">
                <a16:creationId xmlns:a16="http://schemas.microsoft.com/office/drawing/2014/main" id="{F03FC71D-702B-3FC5-10E1-9B14C9E509ED}"/>
              </a:ext>
            </a:extLst>
          </p:cNvPr>
          <p:cNvPicPr>
            <a:picLocks noChangeAspect="1"/>
          </p:cNvPicPr>
          <p:nvPr userDrawn="1"/>
        </p:nvPicPr>
        <p:blipFill>
          <a:blip r:embed="rId9"/>
          <a:stretch>
            <a:fillRect/>
          </a:stretch>
        </p:blipFill>
        <p:spPr>
          <a:xfrm>
            <a:off x="9166098" y="254885"/>
            <a:ext cx="688908" cy="688908"/>
          </a:xfrm>
          <a:prstGeom prst="rect">
            <a:avLst/>
          </a:prstGeom>
        </p:spPr>
      </p:pic>
      <p:sp>
        <p:nvSpPr>
          <p:cNvPr id="12" name="Rounded Rectangle 10">
            <a:extLst>
              <a:ext uri="{FF2B5EF4-FFF2-40B4-BE49-F238E27FC236}">
                <a16:creationId xmlns:a16="http://schemas.microsoft.com/office/drawing/2014/main" id="{86B78540-7F79-B4A6-F6AC-A1AD24D34E3C}"/>
              </a:ext>
            </a:extLst>
          </p:cNvPr>
          <p:cNvSpPr/>
          <p:nvPr userDrawn="1"/>
        </p:nvSpPr>
        <p:spPr>
          <a:xfrm>
            <a:off x="283765" y="299356"/>
            <a:ext cx="1840189"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13" name="Title 1">
            <a:extLst>
              <a:ext uri="{FF2B5EF4-FFF2-40B4-BE49-F238E27FC236}">
                <a16:creationId xmlns:a16="http://schemas.microsoft.com/office/drawing/2014/main" id="{8E29AF5A-11C3-DC45-A9F9-B1F764BD83A8}"/>
              </a:ext>
            </a:extLst>
          </p:cNvPr>
          <p:cNvSpPr txBox="1">
            <a:spLocks/>
          </p:cNvSpPr>
          <p:nvPr userDrawn="1"/>
        </p:nvSpPr>
        <p:spPr>
          <a:xfrm>
            <a:off x="283765" y="309387"/>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4" name="Rectangle 3">
            <a:extLst>
              <a:ext uri="{FF2B5EF4-FFF2-40B4-BE49-F238E27FC236}">
                <a16:creationId xmlns:a16="http://schemas.microsoft.com/office/drawing/2014/main" id="{0334E4DC-A996-2512-51F7-3BC0836F5D62}"/>
              </a:ext>
            </a:extLst>
          </p:cNvPr>
          <p:cNvSpPr/>
          <p:nvPr userDrawn="1"/>
        </p:nvSpPr>
        <p:spPr>
          <a:xfrm>
            <a:off x="0" y="2761"/>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Rounded Corners 1">
            <a:extLst>
              <a:ext uri="{FF2B5EF4-FFF2-40B4-BE49-F238E27FC236}">
                <a16:creationId xmlns:a16="http://schemas.microsoft.com/office/drawing/2014/main" id="{F8704F6E-0524-0C94-28A6-7092AF7D85FE}"/>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0944408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I do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2" name="Group 1">
            <a:extLst>
              <a:ext uri="{FF2B5EF4-FFF2-40B4-BE49-F238E27FC236}">
                <a16:creationId xmlns:a16="http://schemas.microsoft.com/office/drawing/2014/main" id="{CDFB88B6-FE95-884B-AEAB-63773253A451}"/>
              </a:ext>
            </a:extLst>
          </p:cNvPr>
          <p:cNvGrpSpPr/>
          <p:nvPr userDrawn="1"/>
        </p:nvGrpSpPr>
        <p:grpSpPr>
          <a:xfrm>
            <a:off x="11029911" y="248271"/>
            <a:ext cx="876718" cy="688952"/>
            <a:chOff x="11029911" y="248271"/>
            <a:chExt cx="876718" cy="688952"/>
          </a:xfrm>
        </p:grpSpPr>
        <p:sp>
          <p:nvSpPr>
            <p:cNvPr id="16" name="Rounded Rectangle 15">
              <a:extLst>
                <a:ext uri="{FF2B5EF4-FFF2-40B4-BE49-F238E27FC236}">
                  <a16:creationId xmlns:a16="http://schemas.microsoft.com/office/drawing/2014/main" id="{17C6E769-1D95-A948-AC20-E39B73A3F70B}"/>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6" descr="Teacher outline">
              <a:extLst>
                <a:ext uri="{FF2B5EF4-FFF2-40B4-BE49-F238E27FC236}">
                  <a16:creationId xmlns:a16="http://schemas.microsoft.com/office/drawing/2014/main" id="{4A6F61DF-82A0-E149-A27F-30BE295E82B1}"/>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grpSp>
      <p:sp>
        <p:nvSpPr>
          <p:cNvPr id="13" name="Rounded Rectangle 8">
            <a:extLst>
              <a:ext uri="{FF2B5EF4-FFF2-40B4-BE49-F238E27FC236}">
                <a16:creationId xmlns:a16="http://schemas.microsoft.com/office/drawing/2014/main" id="{605937F3-0744-C4F5-E693-57C89188E775}"/>
              </a:ext>
            </a:extLst>
          </p:cNvPr>
          <p:cNvSpPr/>
          <p:nvPr userDrawn="1"/>
        </p:nvSpPr>
        <p:spPr>
          <a:xfrm>
            <a:off x="283765" y="299356"/>
            <a:ext cx="1840189"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itle 1">
            <a:extLst>
              <a:ext uri="{FF2B5EF4-FFF2-40B4-BE49-F238E27FC236}">
                <a16:creationId xmlns:a16="http://schemas.microsoft.com/office/drawing/2014/main" id="{32CC7749-7B3B-9B5B-250B-8060928550BA}"/>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4" name="Title 3">
            <a:extLst>
              <a:ext uri="{FF2B5EF4-FFF2-40B4-BE49-F238E27FC236}">
                <a16:creationId xmlns:a16="http://schemas.microsoft.com/office/drawing/2014/main" id="{522A55B8-1BD1-A388-1F36-3ECB0697142C}"/>
              </a:ext>
            </a:extLst>
          </p:cNvPr>
          <p:cNvSpPr>
            <a:spLocks noGrp="1"/>
          </p:cNvSpPr>
          <p:nvPr>
            <p:ph type="title"/>
          </p:nvPr>
        </p:nvSpPr>
        <p:spPr>
          <a:xfrm>
            <a:off x="0" y="-1478746"/>
            <a:ext cx="10515600" cy="1325563"/>
          </a:xfrm>
        </p:spPr>
        <p:txBody>
          <a:bodyPr/>
          <a:lstStyle/>
          <a:p>
            <a:r>
              <a:rPr lang="en-US"/>
              <a:t>Click to edit Master title style</a:t>
            </a:r>
            <a:endParaRPr lang="en-AU"/>
          </a:p>
        </p:txBody>
      </p:sp>
      <p:sp>
        <p:nvSpPr>
          <p:cNvPr id="5" name="Rectangle: Rounded Corners 1">
            <a:extLst>
              <a:ext uri="{FF2B5EF4-FFF2-40B4-BE49-F238E27FC236}">
                <a16:creationId xmlns:a16="http://schemas.microsoft.com/office/drawing/2014/main" id="{A333434C-09F6-7729-05FA-7F0718C63B71}"/>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7" name="Rectangle 6">
            <a:extLst>
              <a:ext uri="{FF2B5EF4-FFF2-40B4-BE49-F238E27FC236}">
                <a16:creationId xmlns:a16="http://schemas.microsoft.com/office/drawing/2014/main" id="{D1840FA7-F051-58E3-3F23-6F508C2A45E2}"/>
              </a:ext>
            </a:extLst>
          </p:cNvPr>
          <p:cNvSpPr/>
          <p:nvPr userDrawn="1"/>
        </p:nvSpPr>
        <p:spPr>
          <a:xfrm>
            <a:off x="0" y="2761"/>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0997759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I do + pen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3" name="Group 2">
            <a:extLst>
              <a:ext uri="{FF2B5EF4-FFF2-40B4-BE49-F238E27FC236}">
                <a16:creationId xmlns:a16="http://schemas.microsoft.com/office/drawing/2014/main" id="{FDE43A7A-C785-9A4D-B5C2-F0B90BD65D43}"/>
              </a:ext>
            </a:extLst>
          </p:cNvPr>
          <p:cNvGrpSpPr/>
          <p:nvPr userDrawn="1"/>
        </p:nvGrpSpPr>
        <p:grpSpPr>
          <a:xfrm>
            <a:off x="11029911" y="291263"/>
            <a:ext cx="876718" cy="645960"/>
            <a:chOff x="11029911" y="291263"/>
            <a:chExt cx="876718" cy="645960"/>
          </a:xfrm>
        </p:grpSpPr>
        <p:sp>
          <p:nvSpPr>
            <p:cNvPr id="14" name="Rounded Rectangle 13">
              <a:extLst>
                <a:ext uri="{FF2B5EF4-FFF2-40B4-BE49-F238E27FC236}">
                  <a16:creationId xmlns:a16="http://schemas.microsoft.com/office/drawing/2014/main" id="{EA292C72-7B42-D043-847B-0B68F60C6A92}"/>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6" descr="Pencil outline">
              <a:extLst>
                <a:ext uri="{FF2B5EF4-FFF2-40B4-BE49-F238E27FC236}">
                  <a16:creationId xmlns:a16="http://schemas.microsoft.com/office/drawing/2014/main" id="{0ADD2B5E-4346-2C41-B0DB-AFDA3BB6A85A}"/>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grpSp>
      <p:grpSp>
        <p:nvGrpSpPr>
          <p:cNvPr id="2" name="Group 1">
            <a:extLst>
              <a:ext uri="{FF2B5EF4-FFF2-40B4-BE49-F238E27FC236}">
                <a16:creationId xmlns:a16="http://schemas.microsoft.com/office/drawing/2014/main" id="{4BFF1B36-0B73-4346-9696-F8E4C89F846D}"/>
              </a:ext>
            </a:extLst>
          </p:cNvPr>
          <p:cNvGrpSpPr/>
          <p:nvPr userDrawn="1"/>
        </p:nvGrpSpPr>
        <p:grpSpPr>
          <a:xfrm>
            <a:off x="10048357" y="248271"/>
            <a:ext cx="876718" cy="688952"/>
            <a:chOff x="10048357" y="248271"/>
            <a:chExt cx="876718" cy="688952"/>
          </a:xfrm>
        </p:grpSpPr>
        <p:sp>
          <p:nvSpPr>
            <p:cNvPr id="19" name="Rounded Rectangle 18">
              <a:extLst>
                <a:ext uri="{FF2B5EF4-FFF2-40B4-BE49-F238E27FC236}">
                  <a16:creationId xmlns:a16="http://schemas.microsoft.com/office/drawing/2014/main" id="{9BB9364C-8353-9345-9681-E45337845551}"/>
                </a:ext>
              </a:extLst>
            </p:cNvPr>
            <p:cNvSpPr/>
            <p:nvPr userDrawn="1"/>
          </p:nvSpPr>
          <p:spPr>
            <a:xfrm>
              <a:off x="10048357"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3" name="Graphic 22" descr="Teacher outline">
              <a:extLst>
                <a:ext uri="{FF2B5EF4-FFF2-40B4-BE49-F238E27FC236}">
                  <a16:creationId xmlns:a16="http://schemas.microsoft.com/office/drawing/2014/main" id="{807F1311-5081-AC4F-929F-54BF3E0B2CAF}"/>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10121674" y="248271"/>
              <a:ext cx="688952" cy="688952"/>
            </a:xfrm>
            <a:prstGeom prst="rect">
              <a:avLst/>
            </a:prstGeom>
          </p:spPr>
        </p:pic>
      </p:grpSp>
      <p:sp>
        <p:nvSpPr>
          <p:cNvPr id="5" name="Rounded Rectangle 8">
            <a:extLst>
              <a:ext uri="{FF2B5EF4-FFF2-40B4-BE49-F238E27FC236}">
                <a16:creationId xmlns:a16="http://schemas.microsoft.com/office/drawing/2014/main" id="{10004B58-D0A6-7654-4AF8-5F086D061AAC}"/>
              </a:ext>
            </a:extLst>
          </p:cNvPr>
          <p:cNvSpPr/>
          <p:nvPr userDrawn="1"/>
        </p:nvSpPr>
        <p:spPr>
          <a:xfrm>
            <a:off x="283765" y="299356"/>
            <a:ext cx="1840189"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C6F93530-9C7B-BD3E-C956-B3E99F0BB631}"/>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9" name="Title 8">
            <a:extLst>
              <a:ext uri="{FF2B5EF4-FFF2-40B4-BE49-F238E27FC236}">
                <a16:creationId xmlns:a16="http://schemas.microsoft.com/office/drawing/2014/main" id="{334ACDBF-7A03-C330-C763-921214A9ADC8}"/>
              </a:ext>
            </a:extLst>
          </p:cNvPr>
          <p:cNvSpPr>
            <a:spLocks noGrp="1"/>
          </p:cNvSpPr>
          <p:nvPr>
            <p:ph type="title"/>
          </p:nvPr>
        </p:nvSpPr>
        <p:spPr>
          <a:xfrm>
            <a:off x="0" y="-1478746"/>
            <a:ext cx="10515600" cy="1325563"/>
          </a:xfrm>
        </p:spPr>
        <p:txBody>
          <a:bodyPr/>
          <a:lstStyle/>
          <a:p>
            <a:r>
              <a:rPr lang="en-US"/>
              <a:t>Click to edit Master title style</a:t>
            </a:r>
            <a:endParaRPr lang="en-AU"/>
          </a:p>
        </p:txBody>
      </p:sp>
      <p:sp>
        <p:nvSpPr>
          <p:cNvPr id="10" name="Rectangle: Rounded Corners 1">
            <a:extLst>
              <a:ext uri="{FF2B5EF4-FFF2-40B4-BE49-F238E27FC236}">
                <a16:creationId xmlns:a16="http://schemas.microsoft.com/office/drawing/2014/main" id="{66DAE540-1A32-8A21-EA49-ADAE964C369A}"/>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11" name="Rectangle 10">
            <a:extLst>
              <a:ext uri="{FF2B5EF4-FFF2-40B4-BE49-F238E27FC236}">
                <a16:creationId xmlns:a16="http://schemas.microsoft.com/office/drawing/2014/main" id="{813CD1E7-2A80-B9C1-E300-AA6FF3709C55}"/>
              </a:ext>
            </a:extLst>
          </p:cNvPr>
          <p:cNvSpPr/>
          <p:nvPr userDrawn="1"/>
        </p:nvSpPr>
        <p:spPr>
          <a:xfrm>
            <a:off x="0" y="2761"/>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82379800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I do + view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2" name="Group 1">
            <a:extLst>
              <a:ext uri="{FF2B5EF4-FFF2-40B4-BE49-F238E27FC236}">
                <a16:creationId xmlns:a16="http://schemas.microsoft.com/office/drawing/2014/main" id="{8D874059-AC1A-B644-B47A-44C7AC632A09}"/>
              </a:ext>
            </a:extLst>
          </p:cNvPr>
          <p:cNvGrpSpPr/>
          <p:nvPr userDrawn="1"/>
        </p:nvGrpSpPr>
        <p:grpSpPr>
          <a:xfrm>
            <a:off x="11029911" y="291262"/>
            <a:ext cx="876718" cy="655143"/>
            <a:chOff x="11029911" y="291262"/>
            <a:chExt cx="876718" cy="655143"/>
          </a:xfrm>
        </p:grpSpPr>
        <p:sp>
          <p:nvSpPr>
            <p:cNvPr id="17" name="Rounded Rectangle 16">
              <a:extLst>
                <a:ext uri="{FF2B5EF4-FFF2-40B4-BE49-F238E27FC236}">
                  <a16:creationId xmlns:a16="http://schemas.microsoft.com/office/drawing/2014/main" id="{9FA620FD-F28D-624E-B25C-B66D6BC91461}"/>
                </a:ext>
              </a:extLst>
            </p:cNvPr>
            <p:cNvSpPr/>
            <p:nvPr userDrawn="1"/>
          </p:nvSpPr>
          <p:spPr>
            <a:xfrm>
              <a:off x="11029911" y="291262"/>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8" name="Graphic 17" descr="Glasses outline">
              <a:extLst>
                <a:ext uri="{FF2B5EF4-FFF2-40B4-BE49-F238E27FC236}">
                  <a16:creationId xmlns:a16="http://schemas.microsoft.com/office/drawing/2014/main" id="{BF7C3449-8A2D-5541-8956-BAD79DE609B4}"/>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141291" y="307816"/>
              <a:ext cx="638589" cy="638589"/>
            </a:xfrm>
            <a:prstGeom prst="rect">
              <a:avLst/>
            </a:prstGeom>
          </p:spPr>
        </p:pic>
      </p:grpSp>
      <p:grpSp>
        <p:nvGrpSpPr>
          <p:cNvPr id="19" name="Group 18">
            <a:extLst>
              <a:ext uri="{FF2B5EF4-FFF2-40B4-BE49-F238E27FC236}">
                <a16:creationId xmlns:a16="http://schemas.microsoft.com/office/drawing/2014/main" id="{536E2729-83B1-A342-AF7E-FE2D6222F29A}"/>
              </a:ext>
            </a:extLst>
          </p:cNvPr>
          <p:cNvGrpSpPr/>
          <p:nvPr userDrawn="1"/>
        </p:nvGrpSpPr>
        <p:grpSpPr>
          <a:xfrm>
            <a:off x="10048357" y="248271"/>
            <a:ext cx="876718" cy="688952"/>
            <a:chOff x="10048357" y="248271"/>
            <a:chExt cx="876718" cy="688952"/>
          </a:xfrm>
        </p:grpSpPr>
        <p:sp>
          <p:nvSpPr>
            <p:cNvPr id="23" name="Rounded Rectangle 22">
              <a:extLst>
                <a:ext uri="{FF2B5EF4-FFF2-40B4-BE49-F238E27FC236}">
                  <a16:creationId xmlns:a16="http://schemas.microsoft.com/office/drawing/2014/main" id="{3EE31828-2882-5C4D-8BB1-92FCBEF6AF00}"/>
                </a:ext>
              </a:extLst>
            </p:cNvPr>
            <p:cNvSpPr/>
            <p:nvPr userDrawn="1"/>
          </p:nvSpPr>
          <p:spPr>
            <a:xfrm>
              <a:off x="10048357"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phic 23" descr="Teacher outline">
              <a:extLst>
                <a:ext uri="{FF2B5EF4-FFF2-40B4-BE49-F238E27FC236}">
                  <a16:creationId xmlns:a16="http://schemas.microsoft.com/office/drawing/2014/main" id="{3DAFC0AE-C6AE-8445-B77B-7991ED80BB93}"/>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10121674" y="248271"/>
              <a:ext cx="688952" cy="688952"/>
            </a:xfrm>
            <a:prstGeom prst="rect">
              <a:avLst/>
            </a:prstGeom>
          </p:spPr>
        </p:pic>
      </p:grpSp>
      <p:sp>
        <p:nvSpPr>
          <p:cNvPr id="4" name="Rounded Rectangle 8">
            <a:extLst>
              <a:ext uri="{FF2B5EF4-FFF2-40B4-BE49-F238E27FC236}">
                <a16:creationId xmlns:a16="http://schemas.microsoft.com/office/drawing/2014/main" id="{FDFBAA8C-C81D-A40D-7129-12C86FC73D88}"/>
              </a:ext>
            </a:extLst>
          </p:cNvPr>
          <p:cNvSpPr/>
          <p:nvPr userDrawn="1"/>
        </p:nvSpPr>
        <p:spPr>
          <a:xfrm>
            <a:off x="283765" y="299356"/>
            <a:ext cx="1840189"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B4F002A6-0353-30CB-A108-5690B517A391}"/>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9" name="Rectangle: Rounded Corners 1">
            <a:extLst>
              <a:ext uri="{FF2B5EF4-FFF2-40B4-BE49-F238E27FC236}">
                <a16:creationId xmlns:a16="http://schemas.microsoft.com/office/drawing/2014/main" id="{BF94AFDF-1657-817E-3A73-145033DB47D0}"/>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12" name="Rectangle 11">
            <a:extLst>
              <a:ext uri="{FF2B5EF4-FFF2-40B4-BE49-F238E27FC236}">
                <a16:creationId xmlns:a16="http://schemas.microsoft.com/office/drawing/2014/main" id="{67D9B05B-AD2D-1024-F0C9-D0C05A5471BD}"/>
              </a:ext>
            </a:extLst>
          </p:cNvPr>
          <p:cNvSpPr/>
          <p:nvPr userDrawn="1"/>
        </p:nvSpPr>
        <p:spPr>
          <a:xfrm>
            <a:off x="0" y="2761"/>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4450274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I do + view + pen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4" name="Group 3">
            <a:extLst>
              <a:ext uri="{FF2B5EF4-FFF2-40B4-BE49-F238E27FC236}">
                <a16:creationId xmlns:a16="http://schemas.microsoft.com/office/drawing/2014/main" id="{F6858D44-258E-EF4F-817C-BAD62E4ECB37}"/>
              </a:ext>
            </a:extLst>
          </p:cNvPr>
          <p:cNvGrpSpPr/>
          <p:nvPr userDrawn="1"/>
        </p:nvGrpSpPr>
        <p:grpSpPr>
          <a:xfrm>
            <a:off x="11029911" y="291263"/>
            <a:ext cx="876718" cy="645960"/>
            <a:chOff x="11029911" y="291263"/>
            <a:chExt cx="876718" cy="645960"/>
          </a:xfrm>
        </p:grpSpPr>
        <p:sp>
          <p:nvSpPr>
            <p:cNvPr id="22" name="Rounded Rectangle 21">
              <a:extLst>
                <a:ext uri="{FF2B5EF4-FFF2-40B4-BE49-F238E27FC236}">
                  <a16:creationId xmlns:a16="http://schemas.microsoft.com/office/drawing/2014/main" id="{C2AA4B2A-AC0D-FB4B-9031-5A954AEB5F82}"/>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Graphic 26" descr="Pencil outline">
              <a:extLst>
                <a:ext uri="{FF2B5EF4-FFF2-40B4-BE49-F238E27FC236}">
                  <a16:creationId xmlns:a16="http://schemas.microsoft.com/office/drawing/2014/main" id="{E87D9DA4-CBF2-4042-941C-6298671D1A05}"/>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grpSp>
      <p:grpSp>
        <p:nvGrpSpPr>
          <p:cNvPr id="3" name="Group 2">
            <a:extLst>
              <a:ext uri="{FF2B5EF4-FFF2-40B4-BE49-F238E27FC236}">
                <a16:creationId xmlns:a16="http://schemas.microsoft.com/office/drawing/2014/main" id="{85E52806-B2E3-2340-A632-3C09619CB141}"/>
              </a:ext>
            </a:extLst>
          </p:cNvPr>
          <p:cNvGrpSpPr/>
          <p:nvPr userDrawn="1"/>
        </p:nvGrpSpPr>
        <p:grpSpPr>
          <a:xfrm>
            <a:off x="10048357" y="291262"/>
            <a:ext cx="876718" cy="655143"/>
            <a:chOff x="10048357" y="291262"/>
            <a:chExt cx="876718" cy="655143"/>
          </a:xfrm>
        </p:grpSpPr>
        <p:sp>
          <p:nvSpPr>
            <p:cNvPr id="29" name="Rounded Rectangle 28">
              <a:extLst>
                <a:ext uri="{FF2B5EF4-FFF2-40B4-BE49-F238E27FC236}">
                  <a16:creationId xmlns:a16="http://schemas.microsoft.com/office/drawing/2014/main" id="{3B212C11-8B36-A342-B007-377815F6B876}"/>
                </a:ext>
              </a:extLst>
            </p:cNvPr>
            <p:cNvSpPr/>
            <p:nvPr userDrawn="1"/>
          </p:nvSpPr>
          <p:spPr>
            <a:xfrm>
              <a:off x="10048357" y="291262"/>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Graphic 29" descr="Glasses outline">
              <a:extLst>
                <a:ext uri="{FF2B5EF4-FFF2-40B4-BE49-F238E27FC236}">
                  <a16:creationId xmlns:a16="http://schemas.microsoft.com/office/drawing/2014/main" id="{38138F31-1A58-8E4E-B4D8-A91B06CB1B1E}"/>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159737" y="307816"/>
              <a:ext cx="638589" cy="638589"/>
            </a:xfrm>
            <a:prstGeom prst="rect">
              <a:avLst/>
            </a:prstGeom>
          </p:spPr>
        </p:pic>
      </p:grpSp>
      <p:grpSp>
        <p:nvGrpSpPr>
          <p:cNvPr id="2" name="Group 1">
            <a:extLst>
              <a:ext uri="{FF2B5EF4-FFF2-40B4-BE49-F238E27FC236}">
                <a16:creationId xmlns:a16="http://schemas.microsoft.com/office/drawing/2014/main" id="{76F9F639-9648-8245-990D-F1827194E14F}"/>
              </a:ext>
            </a:extLst>
          </p:cNvPr>
          <p:cNvGrpSpPr/>
          <p:nvPr userDrawn="1"/>
        </p:nvGrpSpPr>
        <p:grpSpPr>
          <a:xfrm>
            <a:off x="9066803" y="248271"/>
            <a:ext cx="876718" cy="688952"/>
            <a:chOff x="9066803" y="248271"/>
            <a:chExt cx="876718" cy="688952"/>
          </a:xfrm>
        </p:grpSpPr>
        <p:sp>
          <p:nvSpPr>
            <p:cNvPr id="32" name="Rounded Rectangle 31">
              <a:extLst>
                <a:ext uri="{FF2B5EF4-FFF2-40B4-BE49-F238E27FC236}">
                  <a16:creationId xmlns:a16="http://schemas.microsoft.com/office/drawing/2014/main" id="{484A7BA6-6F56-BF47-8CE4-7CFD033A3E0F}"/>
                </a:ext>
              </a:extLst>
            </p:cNvPr>
            <p:cNvSpPr/>
            <p:nvPr userDrawn="1"/>
          </p:nvSpPr>
          <p:spPr>
            <a:xfrm>
              <a:off x="9066803"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3" name="Graphic 32" descr="Teacher outline">
              <a:extLst>
                <a:ext uri="{FF2B5EF4-FFF2-40B4-BE49-F238E27FC236}">
                  <a16:creationId xmlns:a16="http://schemas.microsoft.com/office/drawing/2014/main" id="{32751847-2C42-2B45-8DB2-14421FB8C1D8}"/>
                </a:ext>
              </a:extLst>
            </p:cNvPr>
            <p:cNvPicPr>
              <a:picLocks noChangeAspect="1"/>
            </p:cNvPicPr>
            <p:nvPr userDrawn="1"/>
          </p:nvPicPr>
          <p:blipFill>
            <a:blip r:embed="rId7">
              <a:extLst>
                <a:ext uri="{96DAC541-7B7A-43D3-8B79-37D633B846F1}">
                  <asvg:svgBlip xmlns:asvg="http://schemas.microsoft.com/office/drawing/2016/SVG/main" r:embed="rId8"/>
                </a:ext>
              </a:extLst>
            </a:blip>
            <a:stretch>
              <a:fillRect/>
            </a:stretch>
          </p:blipFill>
          <p:spPr>
            <a:xfrm>
              <a:off x="9140120" y="248271"/>
              <a:ext cx="688952" cy="688952"/>
            </a:xfrm>
            <a:prstGeom prst="rect">
              <a:avLst/>
            </a:prstGeom>
          </p:spPr>
        </p:pic>
      </p:grpSp>
      <p:sp>
        <p:nvSpPr>
          <p:cNvPr id="7" name="Rounded Rectangle 8">
            <a:extLst>
              <a:ext uri="{FF2B5EF4-FFF2-40B4-BE49-F238E27FC236}">
                <a16:creationId xmlns:a16="http://schemas.microsoft.com/office/drawing/2014/main" id="{2F2E725C-2D2B-F627-5D7A-0C7D51CD6A00}"/>
              </a:ext>
            </a:extLst>
          </p:cNvPr>
          <p:cNvSpPr/>
          <p:nvPr userDrawn="1"/>
        </p:nvSpPr>
        <p:spPr>
          <a:xfrm>
            <a:off x="283765" y="299356"/>
            <a:ext cx="1840189"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9D5E6D1B-BF47-A765-5FC2-4D7F21CBB387}"/>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10" name="Title 6">
            <a:extLst>
              <a:ext uri="{FF2B5EF4-FFF2-40B4-BE49-F238E27FC236}">
                <a16:creationId xmlns:a16="http://schemas.microsoft.com/office/drawing/2014/main" id="{5CE69DFE-19ED-BFCE-B2BA-B4D95B6C59FA}"/>
              </a:ext>
            </a:extLst>
          </p:cNvPr>
          <p:cNvSpPr>
            <a:spLocks noGrp="1"/>
          </p:cNvSpPr>
          <p:nvPr>
            <p:ph type="title"/>
          </p:nvPr>
        </p:nvSpPr>
        <p:spPr>
          <a:xfrm>
            <a:off x="0" y="-1394042"/>
            <a:ext cx="10515600" cy="1325563"/>
          </a:xfrm>
        </p:spPr>
        <p:txBody>
          <a:bodyPr/>
          <a:lstStyle/>
          <a:p>
            <a:r>
              <a:rPr lang="en-US"/>
              <a:t>Click to edit Master title style</a:t>
            </a:r>
            <a:endParaRPr lang="en-AU"/>
          </a:p>
        </p:txBody>
      </p:sp>
      <p:sp>
        <p:nvSpPr>
          <p:cNvPr id="11" name="Rectangle: Rounded Corners 1">
            <a:extLst>
              <a:ext uri="{FF2B5EF4-FFF2-40B4-BE49-F238E27FC236}">
                <a16:creationId xmlns:a16="http://schemas.microsoft.com/office/drawing/2014/main" id="{87257167-F3DD-DD94-86F6-67A2C70AE03D}"/>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12" name="Rectangle 11">
            <a:extLst>
              <a:ext uri="{FF2B5EF4-FFF2-40B4-BE49-F238E27FC236}">
                <a16:creationId xmlns:a16="http://schemas.microsoft.com/office/drawing/2014/main" id="{C32527BE-EEE1-16A6-2C07-1BCE8EEBD23C}"/>
              </a:ext>
            </a:extLst>
          </p:cNvPr>
          <p:cNvSpPr/>
          <p:nvPr userDrawn="1"/>
        </p:nvSpPr>
        <p:spPr>
          <a:xfrm>
            <a:off x="0" y="2761"/>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5180364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We do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2" name="Group 1">
            <a:extLst>
              <a:ext uri="{FF2B5EF4-FFF2-40B4-BE49-F238E27FC236}">
                <a16:creationId xmlns:a16="http://schemas.microsoft.com/office/drawing/2014/main" id="{C647AC7A-B18F-D84E-9557-E638825AC34F}"/>
              </a:ext>
            </a:extLst>
          </p:cNvPr>
          <p:cNvGrpSpPr/>
          <p:nvPr userDrawn="1"/>
        </p:nvGrpSpPr>
        <p:grpSpPr>
          <a:xfrm>
            <a:off x="11029911" y="291263"/>
            <a:ext cx="876718" cy="645960"/>
            <a:chOff x="11029911" y="291263"/>
            <a:chExt cx="876718" cy="645960"/>
          </a:xfrm>
        </p:grpSpPr>
        <p:sp>
          <p:nvSpPr>
            <p:cNvPr id="13" name="Rounded Rectangle 12">
              <a:extLst>
                <a:ext uri="{FF2B5EF4-FFF2-40B4-BE49-F238E27FC236}">
                  <a16:creationId xmlns:a16="http://schemas.microsoft.com/office/drawing/2014/main" id="{7BEA0AEF-9E96-D24D-99EE-EDD99EA5DAC0}"/>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Graphic 13" descr="Classroom outline">
              <a:extLst>
                <a:ext uri="{FF2B5EF4-FFF2-40B4-BE49-F238E27FC236}">
                  <a16:creationId xmlns:a16="http://schemas.microsoft.com/office/drawing/2014/main" id="{AC3DD60F-62FF-B947-B3FD-E811D0D768AA}"/>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161844" y="307817"/>
              <a:ext cx="612851" cy="612851"/>
            </a:xfrm>
            <a:prstGeom prst="rect">
              <a:avLst/>
            </a:prstGeom>
          </p:spPr>
        </p:pic>
      </p:grpSp>
      <p:sp>
        <p:nvSpPr>
          <p:cNvPr id="4" name="Rounded Rectangle 8">
            <a:extLst>
              <a:ext uri="{FF2B5EF4-FFF2-40B4-BE49-F238E27FC236}">
                <a16:creationId xmlns:a16="http://schemas.microsoft.com/office/drawing/2014/main" id="{4D543769-E3A1-0023-E494-E42F465B982D}"/>
              </a:ext>
            </a:extLst>
          </p:cNvPr>
          <p:cNvSpPr/>
          <p:nvPr userDrawn="1"/>
        </p:nvSpPr>
        <p:spPr>
          <a:xfrm>
            <a:off x="283765" y="299356"/>
            <a:ext cx="1840189"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D8D0509D-FFBF-548D-4063-EB82755AFFCE}"/>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7" name="Title 6">
            <a:extLst>
              <a:ext uri="{FF2B5EF4-FFF2-40B4-BE49-F238E27FC236}">
                <a16:creationId xmlns:a16="http://schemas.microsoft.com/office/drawing/2014/main" id="{EC7A13B5-D1E9-C6A0-FF9F-46B2B8D71B26}"/>
              </a:ext>
            </a:extLst>
          </p:cNvPr>
          <p:cNvSpPr>
            <a:spLocks noGrp="1"/>
          </p:cNvSpPr>
          <p:nvPr>
            <p:ph type="title"/>
          </p:nvPr>
        </p:nvSpPr>
        <p:spPr>
          <a:xfrm>
            <a:off x="0" y="-1394042"/>
            <a:ext cx="10515600" cy="1325563"/>
          </a:xfrm>
        </p:spPr>
        <p:txBody>
          <a:bodyPr/>
          <a:lstStyle/>
          <a:p>
            <a:r>
              <a:rPr lang="en-US"/>
              <a:t>Click to edit Master title style</a:t>
            </a:r>
            <a:endParaRPr lang="en-AU"/>
          </a:p>
        </p:txBody>
      </p:sp>
      <p:sp>
        <p:nvSpPr>
          <p:cNvPr id="9" name="Rectangle: Rounded Corners 1">
            <a:extLst>
              <a:ext uri="{FF2B5EF4-FFF2-40B4-BE49-F238E27FC236}">
                <a16:creationId xmlns:a16="http://schemas.microsoft.com/office/drawing/2014/main" id="{860CA3F2-A420-7911-2B6C-DACA1A0AAC00}"/>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10" name="Rectangle 9">
            <a:extLst>
              <a:ext uri="{FF2B5EF4-FFF2-40B4-BE49-F238E27FC236}">
                <a16:creationId xmlns:a16="http://schemas.microsoft.com/office/drawing/2014/main" id="{4DE9D087-48C5-97B8-65DC-9B1EB75213FF}"/>
              </a:ext>
            </a:extLst>
          </p:cNvPr>
          <p:cNvSpPr/>
          <p:nvPr userDrawn="1"/>
        </p:nvSpPr>
        <p:spPr>
          <a:xfrm>
            <a:off x="0" y="2761"/>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6786228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We do + Pen  BLANK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3" name="Group 2">
            <a:extLst>
              <a:ext uri="{FF2B5EF4-FFF2-40B4-BE49-F238E27FC236}">
                <a16:creationId xmlns:a16="http://schemas.microsoft.com/office/drawing/2014/main" id="{6349637D-2728-E54D-86AF-DE201417F897}"/>
              </a:ext>
            </a:extLst>
          </p:cNvPr>
          <p:cNvGrpSpPr/>
          <p:nvPr userDrawn="1"/>
        </p:nvGrpSpPr>
        <p:grpSpPr>
          <a:xfrm>
            <a:off x="10048357" y="291262"/>
            <a:ext cx="876718" cy="645960"/>
            <a:chOff x="10048357" y="291262"/>
            <a:chExt cx="876718" cy="645960"/>
          </a:xfrm>
        </p:grpSpPr>
        <p:sp>
          <p:nvSpPr>
            <p:cNvPr id="17" name="Rounded Rectangle 16">
              <a:extLst>
                <a:ext uri="{FF2B5EF4-FFF2-40B4-BE49-F238E27FC236}">
                  <a16:creationId xmlns:a16="http://schemas.microsoft.com/office/drawing/2014/main" id="{0BD3D0EF-3A5F-C74D-A4AE-57141160AE8E}"/>
                </a:ext>
              </a:extLst>
            </p:cNvPr>
            <p:cNvSpPr/>
            <p:nvPr userDrawn="1"/>
          </p:nvSpPr>
          <p:spPr>
            <a:xfrm>
              <a:off x="10048357" y="291262"/>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 name="Graphic 19" descr="Classroom outline">
              <a:extLst>
                <a:ext uri="{FF2B5EF4-FFF2-40B4-BE49-F238E27FC236}">
                  <a16:creationId xmlns:a16="http://schemas.microsoft.com/office/drawing/2014/main" id="{6353CBE6-94B2-E34E-9F69-3EBAD9C3EC46}"/>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180290" y="307816"/>
              <a:ext cx="612851" cy="612851"/>
            </a:xfrm>
            <a:prstGeom prst="rect">
              <a:avLst/>
            </a:prstGeom>
          </p:spPr>
        </p:pic>
      </p:grpSp>
      <p:grpSp>
        <p:nvGrpSpPr>
          <p:cNvPr id="2" name="Group 1">
            <a:extLst>
              <a:ext uri="{FF2B5EF4-FFF2-40B4-BE49-F238E27FC236}">
                <a16:creationId xmlns:a16="http://schemas.microsoft.com/office/drawing/2014/main" id="{B967D93F-54C2-674C-9510-9518BC33682C}"/>
              </a:ext>
            </a:extLst>
          </p:cNvPr>
          <p:cNvGrpSpPr/>
          <p:nvPr userDrawn="1"/>
        </p:nvGrpSpPr>
        <p:grpSpPr>
          <a:xfrm>
            <a:off x="11029911" y="291263"/>
            <a:ext cx="876718" cy="645960"/>
            <a:chOff x="11029911" y="291263"/>
            <a:chExt cx="876718" cy="645960"/>
          </a:xfrm>
        </p:grpSpPr>
        <p:sp>
          <p:nvSpPr>
            <p:cNvPr id="22" name="Rounded Rectangle 21">
              <a:extLst>
                <a:ext uri="{FF2B5EF4-FFF2-40B4-BE49-F238E27FC236}">
                  <a16:creationId xmlns:a16="http://schemas.microsoft.com/office/drawing/2014/main" id="{8D5D58A0-553A-6F42-9085-C32566CB4DA4}"/>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3" name="Graphic 22" descr="Pencil outline">
              <a:extLst>
                <a:ext uri="{FF2B5EF4-FFF2-40B4-BE49-F238E27FC236}">
                  <a16:creationId xmlns:a16="http://schemas.microsoft.com/office/drawing/2014/main" id="{1DA28767-8D33-4547-A0BE-EC70106C045B}"/>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222679" y="362244"/>
              <a:ext cx="490017" cy="490017"/>
            </a:xfrm>
            <a:prstGeom prst="rect">
              <a:avLst/>
            </a:prstGeom>
          </p:spPr>
        </p:pic>
      </p:grpSp>
      <p:sp>
        <p:nvSpPr>
          <p:cNvPr id="5" name="Rounded Rectangle 8">
            <a:extLst>
              <a:ext uri="{FF2B5EF4-FFF2-40B4-BE49-F238E27FC236}">
                <a16:creationId xmlns:a16="http://schemas.microsoft.com/office/drawing/2014/main" id="{600EFB9D-E877-DECD-FFDB-10B3D3DB967C}"/>
              </a:ext>
            </a:extLst>
          </p:cNvPr>
          <p:cNvSpPr/>
          <p:nvPr userDrawn="1"/>
        </p:nvSpPr>
        <p:spPr>
          <a:xfrm>
            <a:off x="283765" y="299356"/>
            <a:ext cx="1840189"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B1284D8A-7BEB-A15E-2D17-A41D1EFE314A}"/>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9" name="Title 6">
            <a:extLst>
              <a:ext uri="{FF2B5EF4-FFF2-40B4-BE49-F238E27FC236}">
                <a16:creationId xmlns:a16="http://schemas.microsoft.com/office/drawing/2014/main" id="{5A3D1C67-1F7D-7C75-68AE-885B40505B7E}"/>
              </a:ext>
            </a:extLst>
          </p:cNvPr>
          <p:cNvSpPr>
            <a:spLocks noGrp="1"/>
          </p:cNvSpPr>
          <p:nvPr>
            <p:ph type="title"/>
          </p:nvPr>
        </p:nvSpPr>
        <p:spPr>
          <a:xfrm>
            <a:off x="0" y="-1394042"/>
            <a:ext cx="10515600" cy="1325563"/>
          </a:xfrm>
        </p:spPr>
        <p:txBody>
          <a:bodyPr/>
          <a:lstStyle/>
          <a:p>
            <a:r>
              <a:rPr lang="en-US"/>
              <a:t>Click to edit Master title style</a:t>
            </a:r>
            <a:endParaRPr lang="en-AU"/>
          </a:p>
        </p:txBody>
      </p:sp>
      <p:sp>
        <p:nvSpPr>
          <p:cNvPr id="10" name="Rectangle: Rounded Corners 1">
            <a:extLst>
              <a:ext uri="{FF2B5EF4-FFF2-40B4-BE49-F238E27FC236}">
                <a16:creationId xmlns:a16="http://schemas.microsoft.com/office/drawing/2014/main" id="{8FED09B5-DC97-6603-3427-B4F0C90DC227}"/>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11" name="Rectangle 10">
            <a:extLst>
              <a:ext uri="{FF2B5EF4-FFF2-40B4-BE49-F238E27FC236}">
                <a16:creationId xmlns:a16="http://schemas.microsoft.com/office/drawing/2014/main" id="{33F42932-A3AA-AF63-99CD-78372063C610}"/>
              </a:ext>
            </a:extLst>
          </p:cNvPr>
          <p:cNvSpPr/>
          <p:nvPr userDrawn="1"/>
        </p:nvSpPr>
        <p:spPr>
          <a:xfrm>
            <a:off x="0" y="2761"/>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16625267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We do + view  BLANK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2" name="Group 1">
            <a:extLst>
              <a:ext uri="{FF2B5EF4-FFF2-40B4-BE49-F238E27FC236}">
                <a16:creationId xmlns:a16="http://schemas.microsoft.com/office/drawing/2014/main" id="{5D2254C3-DF68-D84F-9254-1DAFA518F3B8}"/>
              </a:ext>
            </a:extLst>
          </p:cNvPr>
          <p:cNvGrpSpPr/>
          <p:nvPr userDrawn="1"/>
        </p:nvGrpSpPr>
        <p:grpSpPr>
          <a:xfrm>
            <a:off x="10048357" y="291262"/>
            <a:ext cx="876718" cy="645960"/>
            <a:chOff x="10048357" y="291262"/>
            <a:chExt cx="876718" cy="645960"/>
          </a:xfrm>
        </p:grpSpPr>
        <p:sp>
          <p:nvSpPr>
            <p:cNvPr id="20" name="Rounded Rectangle 19">
              <a:extLst>
                <a:ext uri="{FF2B5EF4-FFF2-40B4-BE49-F238E27FC236}">
                  <a16:creationId xmlns:a16="http://schemas.microsoft.com/office/drawing/2014/main" id="{9E58A593-3233-CA42-83B4-1E3E8480DE10}"/>
                </a:ext>
              </a:extLst>
            </p:cNvPr>
            <p:cNvSpPr/>
            <p:nvPr userDrawn="1"/>
          </p:nvSpPr>
          <p:spPr>
            <a:xfrm>
              <a:off x="10048357" y="291262"/>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20" descr="Classroom outline">
              <a:extLst>
                <a:ext uri="{FF2B5EF4-FFF2-40B4-BE49-F238E27FC236}">
                  <a16:creationId xmlns:a16="http://schemas.microsoft.com/office/drawing/2014/main" id="{6F54825B-D061-554E-8795-C80CCA1FAD9A}"/>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180290" y="307816"/>
              <a:ext cx="612851" cy="612851"/>
            </a:xfrm>
            <a:prstGeom prst="rect">
              <a:avLst/>
            </a:prstGeom>
          </p:spPr>
        </p:pic>
      </p:grpSp>
      <p:grpSp>
        <p:nvGrpSpPr>
          <p:cNvPr id="3" name="Group 2">
            <a:extLst>
              <a:ext uri="{FF2B5EF4-FFF2-40B4-BE49-F238E27FC236}">
                <a16:creationId xmlns:a16="http://schemas.microsoft.com/office/drawing/2014/main" id="{D7188C64-387D-734F-AD01-909A74B21E0C}"/>
              </a:ext>
            </a:extLst>
          </p:cNvPr>
          <p:cNvGrpSpPr/>
          <p:nvPr userDrawn="1"/>
        </p:nvGrpSpPr>
        <p:grpSpPr>
          <a:xfrm>
            <a:off x="11029911" y="291262"/>
            <a:ext cx="876718" cy="655143"/>
            <a:chOff x="11029911" y="291262"/>
            <a:chExt cx="876718" cy="655143"/>
          </a:xfrm>
        </p:grpSpPr>
        <p:sp>
          <p:nvSpPr>
            <p:cNvPr id="23" name="Rounded Rectangle 22">
              <a:extLst>
                <a:ext uri="{FF2B5EF4-FFF2-40B4-BE49-F238E27FC236}">
                  <a16:creationId xmlns:a16="http://schemas.microsoft.com/office/drawing/2014/main" id="{1519E285-F3BE-C440-8B3E-952FAE42C11F}"/>
                </a:ext>
              </a:extLst>
            </p:cNvPr>
            <p:cNvSpPr/>
            <p:nvPr userDrawn="1"/>
          </p:nvSpPr>
          <p:spPr>
            <a:xfrm>
              <a:off x="11029911" y="291262"/>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phic 23" descr="Glasses outline">
              <a:extLst>
                <a:ext uri="{FF2B5EF4-FFF2-40B4-BE49-F238E27FC236}">
                  <a16:creationId xmlns:a16="http://schemas.microsoft.com/office/drawing/2014/main" id="{CBCFCB70-0D0D-7040-BD4B-0E8334C29D86}"/>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141291" y="307816"/>
              <a:ext cx="638589" cy="638589"/>
            </a:xfrm>
            <a:prstGeom prst="rect">
              <a:avLst/>
            </a:prstGeom>
          </p:spPr>
        </p:pic>
      </p:grpSp>
      <p:sp>
        <p:nvSpPr>
          <p:cNvPr id="5" name="Rounded Rectangle 8">
            <a:extLst>
              <a:ext uri="{FF2B5EF4-FFF2-40B4-BE49-F238E27FC236}">
                <a16:creationId xmlns:a16="http://schemas.microsoft.com/office/drawing/2014/main" id="{9C9E58E3-C79E-2277-CAFB-79F43B238513}"/>
              </a:ext>
            </a:extLst>
          </p:cNvPr>
          <p:cNvSpPr/>
          <p:nvPr userDrawn="1"/>
        </p:nvSpPr>
        <p:spPr>
          <a:xfrm>
            <a:off x="283765" y="299356"/>
            <a:ext cx="1840189"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7A338333-EEFC-B9E7-5C24-579E35B6FF78}"/>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9" name="Title 6">
            <a:extLst>
              <a:ext uri="{FF2B5EF4-FFF2-40B4-BE49-F238E27FC236}">
                <a16:creationId xmlns:a16="http://schemas.microsoft.com/office/drawing/2014/main" id="{278E1809-5ECE-ACEC-1B36-88D13EC04892}"/>
              </a:ext>
            </a:extLst>
          </p:cNvPr>
          <p:cNvSpPr>
            <a:spLocks noGrp="1"/>
          </p:cNvSpPr>
          <p:nvPr>
            <p:ph type="title"/>
          </p:nvPr>
        </p:nvSpPr>
        <p:spPr>
          <a:xfrm>
            <a:off x="0" y="-1394042"/>
            <a:ext cx="10515600" cy="1325563"/>
          </a:xfrm>
        </p:spPr>
        <p:txBody>
          <a:bodyPr/>
          <a:lstStyle/>
          <a:p>
            <a:r>
              <a:rPr lang="en-US"/>
              <a:t>Click to edit Master title style</a:t>
            </a:r>
            <a:endParaRPr lang="en-AU"/>
          </a:p>
        </p:txBody>
      </p:sp>
      <p:sp>
        <p:nvSpPr>
          <p:cNvPr id="10" name="Rectangle: Rounded Corners 1">
            <a:extLst>
              <a:ext uri="{FF2B5EF4-FFF2-40B4-BE49-F238E27FC236}">
                <a16:creationId xmlns:a16="http://schemas.microsoft.com/office/drawing/2014/main" id="{728744F8-F606-ACAF-CDF5-82FB469CFDCB}"/>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11" name="Rectangle 10">
            <a:extLst>
              <a:ext uri="{FF2B5EF4-FFF2-40B4-BE49-F238E27FC236}">
                <a16:creationId xmlns:a16="http://schemas.microsoft.com/office/drawing/2014/main" id="{0DA8B514-FAD3-73FB-A623-E820567A244B}"/>
              </a:ext>
            </a:extLst>
          </p:cNvPr>
          <p:cNvSpPr/>
          <p:nvPr userDrawn="1"/>
        </p:nvSpPr>
        <p:spPr>
          <a:xfrm>
            <a:off x="0" y="2761"/>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35936485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tags" Target="../tags/tag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EE8AE92-0213-437C-B940-E546331FD9E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AU"/>
          </a:p>
        </p:txBody>
      </p:sp>
      <p:sp>
        <p:nvSpPr>
          <p:cNvPr id="3" name="Text Placeholder 2">
            <a:extLst>
              <a:ext uri="{FF2B5EF4-FFF2-40B4-BE49-F238E27FC236}">
                <a16:creationId xmlns:a16="http://schemas.microsoft.com/office/drawing/2014/main" id="{919BF950-B261-4035-8EDE-B2D5DCADC80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00F18C0A-A42C-4D0E-94B9-3FDF9E1FE5A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595DAE1-7B8B-4C7C-83FF-3DD6341096D6}" type="datetimeFigureOut">
              <a:rPr lang="en-AU" smtClean="0"/>
              <a:t>22/09/2025</a:t>
            </a:fld>
            <a:endParaRPr lang="en-AU"/>
          </a:p>
        </p:txBody>
      </p:sp>
      <p:sp>
        <p:nvSpPr>
          <p:cNvPr id="5" name="Footer Placeholder 4">
            <a:extLst>
              <a:ext uri="{FF2B5EF4-FFF2-40B4-BE49-F238E27FC236}">
                <a16:creationId xmlns:a16="http://schemas.microsoft.com/office/drawing/2014/main" id="{A1F79769-F158-4776-B700-9935E348B18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t>© 2021 Commonwealth of Australia, unless otherwise indicated. Creative Commons Attribution 4.0, unless otherwise indicated.</a:t>
            </a:r>
            <a:endParaRPr lang="en-AU"/>
          </a:p>
        </p:txBody>
      </p:sp>
      <p:sp>
        <p:nvSpPr>
          <p:cNvPr id="6" name="Slide Number Placeholder 5">
            <a:extLst>
              <a:ext uri="{FF2B5EF4-FFF2-40B4-BE49-F238E27FC236}">
                <a16:creationId xmlns:a16="http://schemas.microsoft.com/office/drawing/2014/main" id="{BD6AE215-8FC2-4F79-B2ED-DF41FC3171D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B0705A-9875-450F-9AE0-9789426F280F}" type="slidenum">
              <a:rPr lang="en-AU" smtClean="0"/>
              <a:t>‹#›</a:t>
            </a:fld>
            <a:endParaRPr lang="en-AU"/>
          </a:p>
        </p:txBody>
      </p:sp>
    </p:spTree>
    <p:custDataLst>
      <p:tags r:id="rId27"/>
    </p:custDataLst>
    <p:extLst>
      <p:ext uri="{BB962C8B-B14F-4D97-AF65-F5344CB8AC3E}">
        <p14:creationId xmlns:p14="http://schemas.microsoft.com/office/powerpoint/2010/main" val="1034081160"/>
      </p:ext>
    </p:extLst>
  </p:cSld>
  <p:clrMap bg1="lt1" tx1="dk1" bg2="lt2" tx2="dk2" accent1="accent1" accent2="accent2" accent3="accent3" accent4="accent4" accent5="accent5" accent6="accent6" hlink="hlink" folHlink="folHlink"/>
  <p:sldLayoutIdLst>
    <p:sldLayoutId id="2147483672" r:id="rId1"/>
    <p:sldLayoutId id="2147483717" r:id="rId2"/>
    <p:sldLayoutId id="2147483691" r:id="rId3"/>
    <p:sldLayoutId id="2147483700" r:id="rId4"/>
    <p:sldLayoutId id="2147483701" r:id="rId5"/>
    <p:sldLayoutId id="2147483704" r:id="rId6"/>
    <p:sldLayoutId id="2147483697" r:id="rId7"/>
    <p:sldLayoutId id="2147483699" r:id="rId8"/>
    <p:sldLayoutId id="2147483702" r:id="rId9"/>
    <p:sldLayoutId id="2147483703" r:id="rId10"/>
    <p:sldLayoutId id="2147483706" r:id="rId11"/>
    <p:sldLayoutId id="2147483698" r:id="rId12"/>
    <p:sldLayoutId id="2147483705" r:id="rId13"/>
    <p:sldLayoutId id="2147483695" r:id="rId14"/>
    <p:sldLayoutId id="2147483692" r:id="rId15"/>
    <p:sldLayoutId id="2147483693" r:id="rId16"/>
    <p:sldLayoutId id="2147483694" r:id="rId17"/>
    <p:sldLayoutId id="2147483716" r:id="rId18"/>
    <p:sldLayoutId id="2147483715" r:id="rId19"/>
    <p:sldLayoutId id="2147483711" r:id="rId20"/>
    <p:sldLayoutId id="2147483712" r:id="rId21"/>
    <p:sldLayoutId id="2147483718" r:id="rId22"/>
    <p:sldLayoutId id="2147483719" r:id="rId23"/>
    <p:sldLayoutId id="2147483721" r:id="rId24"/>
    <p:sldLayoutId id="2147483722" r:id="rId2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8.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0.xml"/></Relationships>
</file>

<file path=ppt/slides/_rels/slide11.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11.xml"/><Relationship Id="rId1" Type="http://schemas.openxmlformats.org/officeDocument/2006/relationships/slideLayout" Target="../slideLayouts/slideLayout22.xml"/><Relationship Id="rId5" Type="http://schemas.openxmlformats.org/officeDocument/2006/relationships/image" Target="../media/image45.png"/><Relationship Id="rId4" Type="http://schemas.openxmlformats.org/officeDocument/2006/relationships/image" Target="../media/image44.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4.xml"/></Relationships>
</file>

<file path=ppt/slides/_rels/slide14.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4.xml"/><Relationship Id="rId1" Type="http://schemas.openxmlformats.org/officeDocument/2006/relationships/slideLayout" Target="../slideLayouts/slideLayout25.xml"/><Relationship Id="rId4" Type="http://schemas.openxmlformats.org/officeDocument/2006/relationships/image" Target="../media/image38.sv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1.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tags" Target="../tags/tag11.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4.xml"/><Relationship Id="rId1" Type="http://schemas.openxmlformats.org/officeDocument/2006/relationships/tags" Target="../tags/tag12.xml"/><Relationship Id="rId5" Type="http://schemas.openxmlformats.org/officeDocument/2006/relationships/image" Target="../media/image47.svg"/><Relationship Id="rId4" Type="http://schemas.openxmlformats.org/officeDocument/2006/relationships/image" Target="../media/image46.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4.xml"/><Relationship Id="rId1" Type="http://schemas.openxmlformats.org/officeDocument/2006/relationships/tags" Target="../tags/tag13.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8.xml"/><Relationship Id="rId1" Type="http://schemas.openxmlformats.org/officeDocument/2006/relationships/tags" Target="../tags/tag14.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0.xml"/><Relationship Id="rId1" Type="http://schemas.openxmlformats.org/officeDocument/2006/relationships/tags" Target="../tags/tag7.xml"/><Relationship Id="rId5" Type="http://schemas.openxmlformats.org/officeDocument/2006/relationships/image" Target="../media/image30.svg"/><Relationship Id="rId4" Type="http://schemas.openxmlformats.org/officeDocument/2006/relationships/image" Target="../media/image29.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4.xml"/><Relationship Id="rId1" Type="http://schemas.openxmlformats.org/officeDocument/2006/relationships/tags" Target="../tags/tag15.xml"/><Relationship Id="rId4" Type="http://schemas.openxmlformats.org/officeDocument/2006/relationships/image" Target="../media/image48.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4.xml"/><Relationship Id="rId1" Type="http://schemas.openxmlformats.org/officeDocument/2006/relationships/tags" Target="../tags/tag16.xml"/><Relationship Id="rId5" Type="http://schemas.openxmlformats.org/officeDocument/2006/relationships/image" Target="../media/image49.png"/><Relationship Id="rId4" Type="http://schemas.openxmlformats.org/officeDocument/2006/relationships/image" Target="../media/image48.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4.xml"/><Relationship Id="rId1" Type="http://schemas.openxmlformats.org/officeDocument/2006/relationships/tags" Target="../tags/tag17.xml"/><Relationship Id="rId6" Type="http://schemas.openxmlformats.org/officeDocument/2006/relationships/image" Target="../media/image50.png"/><Relationship Id="rId5" Type="http://schemas.openxmlformats.org/officeDocument/2006/relationships/image" Target="../media/image49.png"/><Relationship Id="rId4" Type="http://schemas.openxmlformats.org/officeDocument/2006/relationships/image" Target="../media/image48.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11.xml"/><Relationship Id="rId1" Type="http://schemas.openxmlformats.org/officeDocument/2006/relationships/tags" Target="../tags/tag18.xml"/><Relationship Id="rId4" Type="http://schemas.openxmlformats.org/officeDocument/2006/relationships/image" Target="../media/image51.pn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11.xml"/><Relationship Id="rId1" Type="http://schemas.openxmlformats.org/officeDocument/2006/relationships/tags" Target="../tags/tag19.xml"/><Relationship Id="rId5" Type="http://schemas.openxmlformats.org/officeDocument/2006/relationships/image" Target="../media/image52.png"/><Relationship Id="rId4" Type="http://schemas.openxmlformats.org/officeDocument/2006/relationships/image" Target="../media/image51.pn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11.xml"/><Relationship Id="rId1" Type="http://schemas.openxmlformats.org/officeDocument/2006/relationships/tags" Target="../tags/tag20.xml"/><Relationship Id="rId6" Type="http://schemas.openxmlformats.org/officeDocument/2006/relationships/image" Target="../media/image52.png"/><Relationship Id="rId5" Type="http://schemas.openxmlformats.org/officeDocument/2006/relationships/image" Target="../media/image53.png"/><Relationship Id="rId4" Type="http://schemas.openxmlformats.org/officeDocument/2006/relationships/image" Target="../media/image51.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5.xml"/><Relationship Id="rId1" Type="http://schemas.openxmlformats.org/officeDocument/2006/relationships/tags" Target="../tags/tag21.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5.xml"/><Relationship Id="rId1" Type="http://schemas.openxmlformats.org/officeDocument/2006/relationships/tags" Target="../tags/tag22.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5.xml"/><Relationship Id="rId1" Type="http://schemas.openxmlformats.org/officeDocument/2006/relationships/tags" Target="../tags/tag23.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9.xml"/><Relationship Id="rId1" Type="http://schemas.openxmlformats.org/officeDocument/2006/relationships/tags" Target="../tags/tag24.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3.xml"/><Relationship Id="rId1" Type="http://schemas.openxmlformats.org/officeDocument/2006/relationships/tags" Target="../tags/tag8.xml"/><Relationship Id="rId5" Type="http://schemas.openxmlformats.org/officeDocument/2006/relationships/image" Target="../media/image32.svg"/><Relationship Id="rId4" Type="http://schemas.openxmlformats.org/officeDocument/2006/relationships/image" Target="../media/image31.pn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9.xml"/><Relationship Id="rId1" Type="http://schemas.openxmlformats.org/officeDocument/2006/relationships/tags" Target="../tags/tag25.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9.xml"/><Relationship Id="rId1" Type="http://schemas.openxmlformats.org/officeDocument/2006/relationships/tags" Target="../tags/tag26.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5.xml"/><Relationship Id="rId1" Type="http://schemas.openxmlformats.org/officeDocument/2006/relationships/tags" Target="../tags/tag27.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9.xml"/><Relationship Id="rId1" Type="http://schemas.openxmlformats.org/officeDocument/2006/relationships/tags" Target="../tags/tag28.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5.xml"/><Relationship Id="rId1" Type="http://schemas.openxmlformats.org/officeDocument/2006/relationships/tags" Target="../tags/tag29.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9.xml"/><Relationship Id="rId1" Type="http://schemas.openxmlformats.org/officeDocument/2006/relationships/tags" Target="../tags/tag30.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4.xml"/><Relationship Id="rId1" Type="http://schemas.openxmlformats.org/officeDocument/2006/relationships/tags" Target="../tags/tag31.xml"/><Relationship Id="rId5" Type="http://schemas.openxmlformats.org/officeDocument/2006/relationships/image" Target="../media/image38.svg"/><Relationship Id="rId4" Type="http://schemas.openxmlformats.org/officeDocument/2006/relationships/image" Target="../media/image37.png"/></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11.xml"/><Relationship Id="rId1" Type="http://schemas.openxmlformats.org/officeDocument/2006/relationships/tags" Target="../tags/tag32.xml"/><Relationship Id="rId5" Type="http://schemas.openxmlformats.org/officeDocument/2006/relationships/image" Target="../media/image38.svg"/><Relationship Id="rId4" Type="http://schemas.openxmlformats.org/officeDocument/2006/relationships/image" Target="../media/image37.png"/></Relationships>
</file>

<file path=ppt/slides/_rels/slide38.xml.rels><?xml version="1.0" encoding="UTF-8" standalone="yes"?>
<Relationships xmlns="http://schemas.openxmlformats.org/package/2006/relationships"><Relationship Id="rId8" Type="http://schemas.openxmlformats.org/officeDocument/2006/relationships/image" Target="../media/image54.png"/><Relationship Id="rId3" Type="http://schemas.openxmlformats.org/officeDocument/2006/relationships/notesSlide" Target="../notesSlides/notesSlide38.xml"/><Relationship Id="rId7" Type="http://schemas.openxmlformats.org/officeDocument/2006/relationships/image" Target="../media/image7.svg"/><Relationship Id="rId12" Type="http://schemas.openxmlformats.org/officeDocument/2006/relationships/image" Target="../media/image58.png"/><Relationship Id="rId2" Type="http://schemas.openxmlformats.org/officeDocument/2006/relationships/slideLayout" Target="../slideLayouts/slideLayout14.xml"/><Relationship Id="rId1" Type="http://schemas.openxmlformats.org/officeDocument/2006/relationships/tags" Target="../tags/tag33.xml"/><Relationship Id="rId6" Type="http://schemas.openxmlformats.org/officeDocument/2006/relationships/image" Target="../media/image6.png"/><Relationship Id="rId11" Type="http://schemas.openxmlformats.org/officeDocument/2006/relationships/image" Target="../media/image57.png"/><Relationship Id="rId5" Type="http://schemas.openxmlformats.org/officeDocument/2006/relationships/image" Target="../media/image5.svg"/><Relationship Id="rId10" Type="http://schemas.openxmlformats.org/officeDocument/2006/relationships/image" Target="../media/image56.png"/><Relationship Id="rId4" Type="http://schemas.openxmlformats.org/officeDocument/2006/relationships/image" Target="../media/image4.png"/><Relationship Id="rId9" Type="http://schemas.openxmlformats.org/officeDocument/2006/relationships/image" Target="../media/image55.svg"/></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13.xml"/><Relationship Id="rId1" Type="http://schemas.openxmlformats.org/officeDocument/2006/relationships/tags" Target="../tags/tag34.xml"/><Relationship Id="rId4" Type="http://schemas.openxmlformats.org/officeDocument/2006/relationships/image" Target="../media/image59.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0.xml"/><Relationship Id="rId1" Type="http://schemas.openxmlformats.org/officeDocument/2006/relationships/tags" Target="../tags/tag9.xml"/><Relationship Id="rId5" Type="http://schemas.openxmlformats.org/officeDocument/2006/relationships/image" Target="../media/image34.svg"/><Relationship Id="rId4" Type="http://schemas.openxmlformats.org/officeDocument/2006/relationships/image" Target="../media/image33.png"/></Relationships>
</file>

<file path=ppt/slides/_rels/slide40.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40.xml"/><Relationship Id="rId1" Type="http://schemas.openxmlformats.org/officeDocument/2006/relationships/slideLayout" Target="../slideLayouts/slideLayout12.xml"/><Relationship Id="rId6" Type="http://schemas.openxmlformats.org/officeDocument/2006/relationships/image" Target="../media/image63.svg"/><Relationship Id="rId5" Type="http://schemas.openxmlformats.org/officeDocument/2006/relationships/image" Target="../media/image62.png"/><Relationship Id="rId4" Type="http://schemas.openxmlformats.org/officeDocument/2006/relationships/image" Target="../media/image61.svg"/></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7.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0.xml"/><Relationship Id="rId1" Type="http://schemas.openxmlformats.org/officeDocument/2006/relationships/tags" Target="../tags/tag10.xml"/><Relationship Id="rId5" Type="http://schemas.openxmlformats.org/officeDocument/2006/relationships/image" Target="../media/image36.svg"/><Relationship Id="rId4" Type="http://schemas.openxmlformats.org/officeDocument/2006/relationships/image" Target="../media/image35.png"/></Relationships>
</file>

<file path=ppt/slides/_rels/slide6.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6.xml"/><Relationship Id="rId1" Type="http://schemas.openxmlformats.org/officeDocument/2006/relationships/slideLayout" Target="../slideLayouts/slideLayout22.xml"/><Relationship Id="rId4" Type="http://schemas.openxmlformats.org/officeDocument/2006/relationships/image" Target="../media/image38.sv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3.xml"/></Relationships>
</file>

<file path=ppt/slides/_rels/slide8.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8.xml"/><Relationship Id="rId1" Type="http://schemas.openxmlformats.org/officeDocument/2006/relationships/slideLayout" Target="../slideLayouts/slideLayout22.xml"/><Relationship Id="rId6" Type="http://schemas.openxmlformats.org/officeDocument/2006/relationships/image" Target="../media/image42.png"/><Relationship Id="rId5" Type="http://schemas.openxmlformats.org/officeDocument/2006/relationships/image" Target="../media/image41.png"/><Relationship Id="rId4" Type="http://schemas.openxmlformats.org/officeDocument/2006/relationships/image" Target="../media/image40.sv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3E192CB3-B945-9406-F3AE-9F952F274A67}"/>
              </a:ext>
            </a:extLst>
          </p:cNvPr>
          <p:cNvSpPr>
            <a:spLocks noGrp="1"/>
          </p:cNvSpPr>
          <p:nvPr>
            <p:ph type="title" idx="4294967295"/>
          </p:nvPr>
        </p:nvSpPr>
        <p:spPr>
          <a:xfrm>
            <a:off x="0" y="-744538"/>
            <a:ext cx="7997825" cy="546100"/>
          </a:xfrm>
        </p:spPr>
        <p:txBody>
          <a:bodyPr/>
          <a:lstStyle/>
          <a:p>
            <a:pPr algn="l"/>
            <a:r>
              <a:rPr lang="en-US" sz="800" b="1" dirty="0">
                <a:solidFill>
                  <a:srgbClr val="F0E9E4"/>
                </a:solidFill>
              </a:rPr>
              <a:t>Slide 1 Explicit teaching</a:t>
            </a:r>
            <a:endParaRPr lang="en-US" sz="800" dirty="0">
              <a:solidFill>
                <a:srgbClr val="F0E9E4"/>
              </a:solidFill>
            </a:endParaRPr>
          </a:p>
        </p:txBody>
      </p:sp>
      <p:sp>
        <p:nvSpPr>
          <p:cNvPr id="2" name="TextBox 1">
            <a:extLst>
              <a:ext uri="{FF2B5EF4-FFF2-40B4-BE49-F238E27FC236}">
                <a16:creationId xmlns:a16="http://schemas.microsoft.com/office/drawing/2014/main" id="{BFA8EB8F-56DF-CBE1-9CBD-43907922EC17}"/>
              </a:ext>
            </a:extLst>
          </p:cNvPr>
          <p:cNvSpPr txBox="1"/>
          <p:nvPr/>
        </p:nvSpPr>
        <p:spPr>
          <a:xfrm>
            <a:off x="275571" y="2943728"/>
            <a:ext cx="5820428" cy="1384995"/>
          </a:xfrm>
          <a:prstGeom prst="rect">
            <a:avLst/>
          </a:prstGeom>
          <a:noFill/>
        </p:spPr>
        <p:txBody>
          <a:bodyPr wrap="square">
            <a:spAutoFit/>
          </a:bodyPr>
          <a:lstStyle/>
          <a:p>
            <a:pPr algn="ctr"/>
            <a:r>
              <a:rPr lang="en-GB" sz="2800"/>
              <a:t>y says /ī/    y says /ē/    </a:t>
            </a:r>
            <a:r>
              <a:rPr lang="en-GB" sz="2800" err="1"/>
              <a:t>ea</a:t>
            </a:r>
            <a:r>
              <a:rPr lang="en-GB" sz="2800"/>
              <a:t>   </a:t>
            </a:r>
            <a:r>
              <a:rPr lang="en-GB" sz="2800" err="1"/>
              <a:t>ew</a:t>
            </a:r>
            <a:r>
              <a:rPr lang="en-GB" sz="2800"/>
              <a:t>   </a:t>
            </a:r>
            <a:r>
              <a:rPr lang="en-GB" sz="2800" err="1"/>
              <a:t>ue</a:t>
            </a:r>
            <a:r>
              <a:rPr lang="en-GB" sz="2800"/>
              <a:t> </a:t>
            </a:r>
          </a:p>
          <a:p>
            <a:pPr algn="ctr"/>
            <a:r>
              <a:rPr lang="en-US" sz="2800"/>
              <a:t>Suffix -y </a:t>
            </a:r>
          </a:p>
          <a:p>
            <a:pPr algn="ctr"/>
            <a:r>
              <a:rPr lang="en-US" sz="2800"/>
              <a:t>word   work</a:t>
            </a:r>
          </a:p>
        </p:txBody>
      </p:sp>
      <p:sp>
        <p:nvSpPr>
          <p:cNvPr id="7" name="TextBox 6">
            <a:extLst>
              <a:ext uri="{FF2B5EF4-FFF2-40B4-BE49-F238E27FC236}">
                <a16:creationId xmlns:a16="http://schemas.microsoft.com/office/drawing/2014/main" id="{9890F197-D46C-9CA8-EE12-3BF470C0CDC9}"/>
              </a:ext>
            </a:extLst>
          </p:cNvPr>
          <p:cNvSpPr txBox="1"/>
          <p:nvPr/>
        </p:nvSpPr>
        <p:spPr>
          <a:xfrm>
            <a:off x="6095999" y="3280775"/>
            <a:ext cx="6096000" cy="1384995"/>
          </a:xfrm>
          <a:prstGeom prst="rect">
            <a:avLst/>
          </a:prstGeom>
          <a:noFill/>
        </p:spPr>
        <p:txBody>
          <a:bodyPr wrap="square">
            <a:spAutoFit/>
          </a:bodyPr>
          <a:lstStyle/>
          <a:p>
            <a:pPr marL="0" indent="0" algn="ctr">
              <a:buNone/>
            </a:pPr>
            <a:r>
              <a:rPr lang="en-AU" sz="4200" b="1" err="1"/>
              <a:t>oo</a:t>
            </a:r>
            <a:r>
              <a:rPr lang="en-AU" sz="4200" b="1"/>
              <a:t> says /</a:t>
            </a:r>
            <a:r>
              <a:rPr lang="en-AU" sz="4200" b="1" err="1">
                <a:ea typeface="Calibri" panose="020F0502020204030204" pitchFamily="34" charset="0"/>
                <a:cs typeface="Calibri" panose="020F0502020204030204" pitchFamily="34" charset="0"/>
              </a:rPr>
              <a:t>oo</a:t>
            </a:r>
            <a:r>
              <a:rPr lang="en-AU" sz="4200" b="1">
                <a:ea typeface="Calibri" panose="020F0502020204030204" pitchFamily="34" charset="0"/>
                <a:cs typeface="Calibri" panose="020F0502020204030204" pitchFamily="34" charset="0"/>
              </a:rPr>
              <a:t>/ and </a:t>
            </a:r>
            <a:r>
              <a:rPr lang="en-AU" sz="4200" b="1"/>
              <a:t>/</a:t>
            </a:r>
            <a:r>
              <a:rPr lang="en-AU" sz="4200" b="1" err="1">
                <a:latin typeface="Aptos Narrow" panose="020B0004020202020204" pitchFamily="34" charset="0"/>
                <a:ea typeface="Calibri" panose="020F0502020204030204" pitchFamily="34" charset="0"/>
                <a:cs typeface="Calibri" panose="020F0502020204030204" pitchFamily="34" charset="0"/>
              </a:rPr>
              <a:t>ŏŏ</a:t>
            </a:r>
            <a:r>
              <a:rPr lang="en-AU" sz="4200" b="1"/>
              <a:t>/</a:t>
            </a:r>
          </a:p>
          <a:p>
            <a:pPr marL="0" indent="0" algn="ctr">
              <a:buNone/>
            </a:pPr>
            <a:r>
              <a:rPr lang="en-AU" sz="4200" b="1">
                <a:solidFill>
                  <a:srgbClr val="0E1E42"/>
                </a:solidFill>
              </a:rPr>
              <a:t>any   many</a:t>
            </a:r>
          </a:p>
        </p:txBody>
      </p:sp>
    </p:spTree>
    <p:extLst>
      <p:ext uri="{BB962C8B-B14F-4D97-AF65-F5344CB8AC3E}">
        <p14:creationId xmlns:p14="http://schemas.microsoft.com/office/powerpoint/2010/main" val="40914839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6A57364-6EB2-EC1C-926A-8EC67CB5BAF0}"/>
              </a:ext>
            </a:extLst>
          </p:cNvPr>
          <p:cNvSpPr>
            <a:spLocks noGrp="1"/>
          </p:cNvSpPr>
          <p:nvPr>
            <p:ph type="title"/>
          </p:nvPr>
        </p:nvSpPr>
        <p:spPr/>
        <p:txBody>
          <a:bodyPr/>
          <a:lstStyle/>
          <a:p>
            <a:r>
              <a:rPr lang="en-AU" sz="800" dirty="0">
                <a:solidFill>
                  <a:schemeClr val="bg2"/>
                </a:solidFill>
                <a:latin typeface="+mn-lt"/>
              </a:rPr>
              <a:t>Slide 10 Review </a:t>
            </a:r>
            <a:r>
              <a:rPr lang="en-AU" sz="800" kern="1200" dirty="0">
                <a:solidFill>
                  <a:schemeClr val="bg2"/>
                </a:solidFill>
                <a:effectLst/>
                <a:latin typeface="+mn-lt"/>
                <a:ea typeface="+mj-ea"/>
                <a:cs typeface="+mj-cs"/>
              </a:rPr>
              <a:t>You do</a:t>
            </a:r>
            <a:endParaRPr lang="en-AU" sz="800" dirty="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2" name="Content Placeholder 2">
            <a:extLst>
              <a:ext uri="{FF2B5EF4-FFF2-40B4-BE49-F238E27FC236}">
                <a16:creationId xmlns:a16="http://schemas.microsoft.com/office/drawing/2014/main" id="{409B081D-CF90-98B9-E850-64B8146456DD}"/>
              </a:ext>
            </a:extLst>
          </p:cNvPr>
          <p:cNvSpPr txBox="1">
            <a:spLocks/>
          </p:cNvSpPr>
          <p:nvPr/>
        </p:nvSpPr>
        <p:spPr>
          <a:xfrm>
            <a:off x="288209" y="2881403"/>
            <a:ext cx="11906250" cy="1200329"/>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defRPr/>
            </a:pPr>
            <a:r>
              <a:rPr lang="en-US" sz="8000">
                <a:solidFill>
                  <a:srgbClr val="4557AD"/>
                </a:solidFill>
                <a:latin typeface="Tenorite" pitchFamily="2" charset="0"/>
                <a:ea typeface="Verdana" panose="020B0604030504040204" pitchFamily="34" charset="0"/>
                <a:cs typeface="Verdana" panose="020B0604030504040204" pitchFamily="34" charset="0"/>
              </a:rPr>
              <a:t>fussy   puffy   milky  </a:t>
            </a:r>
            <a:endParaRPr lang="en-AU" sz="800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329746716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291B45-CA4A-EE01-F19A-8F49EDB7F047}"/>
              </a:ext>
            </a:extLst>
          </p:cNvPr>
          <p:cNvSpPr>
            <a:spLocks noGrp="1"/>
          </p:cNvSpPr>
          <p:nvPr>
            <p:ph type="title" idx="4294967295"/>
          </p:nvPr>
        </p:nvSpPr>
        <p:spPr>
          <a:xfrm>
            <a:off x="0" y="-1444625"/>
            <a:ext cx="10515600" cy="1325562"/>
          </a:xfrm>
        </p:spPr>
        <p:txBody>
          <a:bodyPr/>
          <a:lstStyle/>
          <a:p>
            <a:r>
              <a:rPr lang="en-AU" sz="800" dirty="0">
                <a:solidFill>
                  <a:schemeClr val="bg2"/>
                </a:solidFill>
                <a:latin typeface="+mn-lt"/>
              </a:rPr>
              <a:t>Slide 11 Review </a:t>
            </a:r>
            <a:r>
              <a:rPr lang="en-AU" sz="800" kern="1200" dirty="0">
                <a:solidFill>
                  <a:schemeClr val="bg2"/>
                </a:solidFill>
                <a:effectLst/>
                <a:latin typeface="+mn-lt"/>
                <a:ea typeface="+mj-ea"/>
                <a:cs typeface="+mj-cs"/>
              </a:rPr>
              <a:t>You do</a:t>
            </a:r>
            <a:endParaRPr lang="en-AU" sz="800" dirty="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grpSp>
        <p:nvGrpSpPr>
          <p:cNvPr id="6" name="Group 5" descr="leafy, funny, windy">
            <a:extLst>
              <a:ext uri="{FF2B5EF4-FFF2-40B4-BE49-F238E27FC236}">
                <a16:creationId xmlns:a16="http://schemas.microsoft.com/office/drawing/2014/main" id="{D1A00BA9-117E-2C9A-4AD8-184EB52C6071}"/>
              </a:ext>
            </a:extLst>
          </p:cNvPr>
          <p:cNvGrpSpPr/>
          <p:nvPr/>
        </p:nvGrpSpPr>
        <p:grpSpPr>
          <a:xfrm>
            <a:off x="707334" y="2388078"/>
            <a:ext cx="10584744" cy="2478902"/>
            <a:chOff x="730740" y="2374826"/>
            <a:chExt cx="10584744" cy="2478902"/>
          </a:xfrm>
        </p:grpSpPr>
        <p:pic>
          <p:nvPicPr>
            <p:cNvPr id="11" name="Picture 10">
              <a:extLst>
                <a:ext uri="{FF2B5EF4-FFF2-40B4-BE49-F238E27FC236}">
                  <a16:creationId xmlns:a16="http://schemas.microsoft.com/office/drawing/2014/main" id="{529832FA-A0D9-4427-F9A0-9B974AED7547}"/>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730740" y="2374826"/>
              <a:ext cx="2478902" cy="2478902"/>
            </a:xfrm>
            <a:prstGeom prst="rect">
              <a:avLst/>
            </a:prstGeom>
          </p:spPr>
        </p:pic>
        <p:pic>
          <p:nvPicPr>
            <p:cNvPr id="12" name="Picture 11" descr="leaky">
              <a:extLst>
                <a:ext uri="{FF2B5EF4-FFF2-40B4-BE49-F238E27FC236}">
                  <a16:creationId xmlns:a16="http://schemas.microsoft.com/office/drawing/2014/main" id="{41FFF83C-5A75-E492-1133-796CBC1D820E}"/>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4783662" y="2374826"/>
              <a:ext cx="2478901" cy="2478901"/>
            </a:xfrm>
            <a:prstGeom prst="rect">
              <a:avLst/>
            </a:prstGeom>
          </p:spPr>
        </p:pic>
        <p:pic>
          <p:nvPicPr>
            <p:cNvPr id="13" name="Picture 12">
              <a:extLst>
                <a:ext uri="{FF2B5EF4-FFF2-40B4-BE49-F238E27FC236}">
                  <a16:creationId xmlns:a16="http://schemas.microsoft.com/office/drawing/2014/main" id="{C95D0AA9-4A1C-FC5E-B617-CA0818521A85}"/>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8836583" y="2374826"/>
              <a:ext cx="2478901" cy="2478901"/>
            </a:xfrm>
            <a:prstGeom prst="rect">
              <a:avLst/>
            </a:prstGeom>
          </p:spPr>
        </p:pic>
      </p:grpSp>
    </p:spTree>
    <p:extLst>
      <p:ext uri="{BB962C8B-B14F-4D97-AF65-F5344CB8AC3E}">
        <p14:creationId xmlns:p14="http://schemas.microsoft.com/office/powerpoint/2010/main" val="155540507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88DF705-F035-9903-8234-AE88DC4BF613}"/>
              </a:ext>
            </a:extLst>
          </p:cNvPr>
          <p:cNvSpPr>
            <a:spLocks noGrp="1"/>
          </p:cNvSpPr>
          <p:nvPr>
            <p:ph type="title" idx="4294967295"/>
          </p:nvPr>
        </p:nvSpPr>
        <p:spPr>
          <a:xfrm>
            <a:off x="0" y="365125"/>
            <a:ext cx="10515600" cy="1325563"/>
          </a:xfrm>
        </p:spPr>
        <p:txBody>
          <a:bodyPr/>
          <a:lstStyle/>
          <a:p>
            <a:r>
              <a:rPr lang="en-AU" sz="800" kern="1200" dirty="0">
                <a:solidFill>
                  <a:srgbClr val="E2E8E9"/>
                </a:solidFill>
                <a:effectLst/>
                <a:latin typeface="+mn-lt"/>
                <a:ea typeface="+mj-ea"/>
                <a:cs typeface="+mj-cs"/>
              </a:rPr>
              <a:t>Slide 12 Review</a:t>
            </a:r>
            <a:endParaRPr lang="en-AU" sz="800" dirty="0">
              <a:solidFill>
                <a:srgbClr val="E2E8E9"/>
              </a:solidFill>
              <a:latin typeface="+mn-lt"/>
            </a:endParaRPr>
          </a:p>
        </p:txBody>
      </p:sp>
      <p:sp>
        <p:nvSpPr>
          <p:cNvPr id="4" name="Content Placeholder 2">
            <a:extLst>
              <a:ext uri="{FF2B5EF4-FFF2-40B4-BE49-F238E27FC236}">
                <a16:creationId xmlns:a16="http://schemas.microsoft.com/office/drawing/2014/main" id="{E6398827-7E81-F729-B839-B8A5812087DB}"/>
              </a:ext>
            </a:extLst>
          </p:cNvPr>
          <p:cNvSpPr txBox="1">
            <a:spLocks/>
          </p:cNvSpPr>
          <p:nvPr/>
        </p:nvSpPr>
        <p:spPr>
          <a:xfrm>
            <a:off x="295275" y="2884235"/>
            <a:ext cx="11601450" cy="1089529"/>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7200">
                <a:solidFill>
                  <a:srgbClr val="4557AD"/>
                </a:solidFill>
                <a:latin typeface="Tenorite" pitchFamily="2" charset="0"/>
                <a:ea typeface="Verdana" panose="020B0604030504040204" pitchFamily="34" charset="0"/>
                <a:cs typeface="Verdana" panose="020B0604030504040204" pitchFamily="34" charset="0"/>
              </a:rPr>
              <a:t>could   two   should  would        </a:t>
            </a:r>
            <a:endParaRPr lang="en-AU" sz="720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317719719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C5888D-DEAF-33B1-D787-60055EF86C3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C08884A-7B8E-E29E-99D9-954C30288970}"/>
              </a:ext>
            </a:extLst>
          </p:cNvPr>
          <p:cNvSpPr>
            <a:spLocks noGrp="1"/>
          </p:cNvSpPr>
          <p:nvPr>
            <p:ph type="title" idx="4294967295"/>
          </p:nvPr>
        </p:nvSpPr>
        <p:spPr>
          <a:xfrm>
            <a:off x="0" y="-1511801"/>
            <a:ext cx="10515600" cy="1325563"/>
          </a:xfrm>
        </p:spPr>
        <p:txBody>
          <a:bodyPr/>
          <a:lstStyle/>
          <a:p>
            <a:r>
              <a:rPr lang="en-AU" sz="800" kern="1200" dirty="0">
                <a:solidFill>
                  <a:srgbClr val="E2E8E9"/>
                </a:solidFill>
                <a:effectLst/>
                <a:latin typeface="+mn-lt"/>
                <a:ea typeface="+mj-ea"/>
                <a:cs typeface="+mj-cs"/>
              </a:rPr>
              <a:t>Slide 13 Review</a:t>
            </a:r>
            <a:endParaRPr lang="en-AU" sz="800" dirty="0">
              <a:solidFill>
                <a:srgbClr val="E2E8E9"/>
              </a:solidFill>
              <a:latin typeface="+mn-lt"/>
            </a:endParaRPr>
          </a:p>
        </p:txBody>
      </p:sp>
      <p:sp>
        <p:nvSpPr>
          <p:cNvPr id="3" name="Content Placeholder 2">
            <a:extLst>
              <a:ext uri="{FF2B5EF4-FFF2-40B4-BE49-F238E27FC236}">
                <a16:creationId xmlns:a16="http://schemas.microsoft.com/office/drawing/2014/main" id="{03B095C0-1F0B-C896-24D4-6442C5880E23}"/>
              </a:ext>
            </a:extLst>
          </p:cNvPr>
          <p:cNvSpPr txBox="1">
            <a:spLocks/>
          </p:cNvSpPr>
          <p:nvPr/>
        </p:nvSpPr>
        <p:spPr>
          <a:xfrm>
            <a:off x="753533" y="1690688"/>
            <a:ext cx="10684934" cy="422679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7000">
                <a:solidFill>
                  <a:srgbClr val="4557AD"/>
                </a:solidFill>
                <a:latin typeface="Tenorite" pitchFamily="2" charset="0"/>
                <a:ea typeface="Verdana" panose="020B0604030504040204" pitchFamily="34" charset="0"/>
                <a:cs typeface="Verdana" panose="020B0604030504040204" pitchFamily="34" charset="0"/>
              </a:rPr>
              <a:t>I had to work all day then </a:t>
            </a:r>
          </a:p>
          <a:p>
            <a:pPr algn="l"/>
            <a:r>
              <a:rPr lang="en-US" sz="7000">
                <a:solidFill>
                  <a:srgbClr val="4557AD"/>
                </a:solidFill>
                <a:latin typeface="Tenorite" pitchFamily="2" charset="0"/>
                <a:ea typeface="Verdana" panose="020B0604030504040204" pitchFamily="34" charset="0"/>
                <a:cs typeface="Verdana" panose="020B0604030504040204" pitchFamily="34" charset="0"/>
              </a:rPr>
              <a:t>I had stew and a blue cupcake for tea. I have </a:t>
            </a:r>
          </a:p>
          <a:p>
            <a:pPr algn="l"/>
            <a:r>
              <a:rPr lang="en-US" sz="7000">
                <a:solidFill>
                  <a:srgbClr val="4557AD"/>
                </a:solidFill>
                <a:latin typeface="Tenorite" pitchFamily="2" charset="0"/>
                <a:ea typeface="Verdana" panose="020B0604030504040204" pitchFamily="34" charset="0"/>
                <a:cs typeface="Verdana" panose="020B0604030504040204" pitchFamily="34" charset="0"/>
              </a:rPr>
              <a:t>one word to say. “Yummy!”</a:t>
            </a:r>
            <a:endParaRPr lang="en-AU" sz="700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3686899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C9E3E4-0609-8A22-9778-C2B25A2C2D1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46BA5E2-2AEA-136D-33A3-2D53D9A463A2}"/>
              </a:ext>
            </a:extLst>
          </p:cNvPr>
          <p:cNvSpPr>
            <a:spLocks noGrp="1"/>
          </p:cNvSpPr>
          <p:nvPr>
            <p:ph type="title" idx="4294967295"/>
          </p:nvPr>
        </p:nvSpPr>
        <p:spPr>
          <a:xfrm>
            <a:off x="0" y="-1511801"/>
            <a:ext cx="10515600" cy="1325563"/>
          </a:xfrm>
        </p:spPr>
        <p:txBody>
          <a:bodyPr/>
          <a:lstStyle/>
          <a:p>
            <a:r>
              <a:rPr lang="en-AU" sz="800" kern="1200" dirty="0">
                <a:solidFill>
                  <a:srgbClr val="E2E8E9"/>
                </a:solidFill>
                <a:effectLst/>
                <a:latin typeface="+mn-lt"/>
                <a:ea typeface="+mj-ea"/>
                <a:cs typeface="+mj-cs"/>
              </a:rPr>
              <a:t>Slide 14 Review</a:t>
            </a:r>
            <a:endParaRPr lang="en-AU" sz="800" dirty="0">
              <a:solidFill>
                <a:srgbClr val="E2E8E9"/>
              </a:solidFill>
              <a:latin typeface="+mn-lt"/>
            </a:endParaRPr>
          </a:p>
        </p:txBody>
      </p:sp>
      <p:pic>
        <p:nvPicPr>
          <p:cNvPr id="8" name="Graphic 7" descr="Pencil outline">
            <a:extLst>
              <a:ext uri="{FF2B5EF4-FFF2-40B4-BE49-F238E27FC236}">
                <a16:creationId xmlns:a16="http://schemas.microsoft.com/office/drawing/2014/main" id="{1AD27337-AEB6-D6C3-B81B-C7B91408AA1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089743" y="1764062"/>
            <a:ext cx="3671538" cy="3671538"/>
          </a:xfrm>
          <a:prstGeom prst="rect">
            <a:avLst/>
          </a:prstGeom>
        </p:spPr>
      </p:pic>
    </p:spTree>
    <p:extLst>
      <p:ext uri="{BB962C8B-B14F-4D97-AF65-F5344CB8AC3E}">
        <p14:creationId xmlns:p14="http://schemas.microsoft.com/office/powerpoint/2010/main" val="45022518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636FF6-6F4F-360A-427A-483D0ED70DBA}"/>
              </a:ext>
            </a:extLst>
          </p:cNvPr>
          <p:cNvSpPr>
            <a:spLocks noGrp="1"/>
          </p:cNvSpPr>
          <p:nvPr>
            <p:ph type="title"/>
          </p:nvPr>
        </p:nvSpPr>
        <p:spPr>
          <a:xfrm>
            <a:off x="0" y="-1769598"/>
            <a:ext cx="8973832" cy="1571097"/>
          </a:xfrm>
        </p:spPr>
        <p:txBody>
          <a:bodyPr/>
          <a:lstStyle/>
          <a:p>
            <a:r>
              <a:rPr lang="en-US" sz="800" dirty="0">
                <a:solidFill>
                  <a:schemeClr val="bg2"/>
                </a:solidFill>
                <a:latin typeface="+mn-lt"/>
              </a:rPr>
              <a:t>Slide 15 End of review</a:t>
            </a:r>
            <a:endParaRPr lang="en-AU" sz="800" dirty="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Tree>
    <p:extLst>
      <p:ext uri="{BB962C8B-B14F-4D97-AF65-F5344CB8AC3E}">
        <p14:creationId xmlns:p14="http://schemas.microsoft.com/office/powerpoint/2010/main" val="379189190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CD6A97-6D38-BE47-BD52-3F22E3E5AA6B}"/>
              </a:ext>
            </a:extLst>
          </p:cNvPr>
          <p:cNvSpPr>
            <a:spLocks noGrp="1"/>
          </p:cNvSpPr>
          <p:nvPr>
            <p:ph type="title"/>
          </p:nvPr>
        </p:nvSpPr>
        <p:spPr>
          <a:xfrm>
            <a:off x="0" y="-800201"/>
            <a:ext cx="10106526" cy="625578"/>
          </a:xfrm>
        </p:spPr>
        <p:txBody>
          <a:bodyPr/>
          <a:lstStyle/>
          <a:p>
            <a:r>
              <a:rPr lang="en-US" sz="800" b="0" dirty="0">
                <a:solidFill>
                  <a:schemeClr val="bg2"/>
                </a:solidFill>
              </a:rPr>
              <a:t>Slide 16 Learning intention and success criteria</a:t>
            </a:r>
          </a:p>
        </p:txBody>
      </p:sp>
      <p:sp>
        <p:nvSpPr>
          <p:cNvPr id="7" name="TextBox 6">
            <a:extLst>
              <a:ext uri="{FF2B5EF4-FFF2-40B4-BE49-F238E27FC236}">
                <a16:creationId xmlns:a16="http://schemas.microsoft.com/office/drawing/2014/main" id="{B16F79CC-9A8A-3573-D4AA-5B324082BC90}"/>
              </a:ext>
            </a:extLst>
          </p:cNvPr>
          <p:cNvSpPr txBox="1"/>
          <p:nvPr/>
        </p:nvSpPr>
        <p:spPr>
          <a:xfrm>
            <a:off x="958516" y="3618909"/>
            <a:ext cx="7527758" cy="1938992"/>
          </a:xfrm>
          <a:prstGeom prst="rect">
            <a:avLst/>
          </a:prstGeom>
          <a:noFill/>
        </p:spPr>
        <p:txBody>
          <a:bodyPr wrap="square">
            <a:spAutoFit/>
          </a:bodyPr>
          <a:lstStyle/>
          <a:p>
            <a:r>
              <a:rPr lang="en-US" sz="3000"/>
              <a:t>I will know I have been successful if I can:</a:t>
            </a:r>
          </a:p>
          <a:p>
            <a:pPr marL="342900" indent="-342900">
              <a:buFont typeface="Arial" panose="020B0604020202020204" pitchFamily="34" charset="0"/>
              <a:buChar char="•"/>
            </a:pPr>
            <a:r>
              <a:rPr lang="en-US" sz="3000"/>
              <a:t>say the sounds for </a:t>
            </a:r>
            <a:r>
              <a:rPr lang="en-US" sz="3000" err="1"/>
              <a:t>oo</a:t>
            </a:r>
            <a:endParaRPr lang="en-US" sz="3000"/>
          </a:p>
          <a:p>
            <a:pPr marL="342900" indent="-342900">
              <a:buFont typeface="Arial" panose="020B0604020202020204" pitchFamily="34" charset="0"/>
              <a:buChar char="•"/>
            </a:pPr>
            <a:r>
              <a:rPr lang="en-US" sz="3000"/>
              <a:t>read words with </a:t>
            </a:r>
            <a:r>
              <a:rPr lang="en-US" sz="3000" err="1"/>
              <a:t>oo</a:t>
            </a:r>
            <a:endParaRPr lang="en-US" sz="3000"/>
          </a:p>
          <a:p>
            <a:pPr marL="342900" indent="-342900">
              <a:buFont typeface="Arial" panose="020B0604020202020204" pitchFamily="34" charset="0"/>
              <a:buChar char="•"/>
            </a:pPr>
            <a:r>
              <a:rPr lang="en-US" sz="3000"/>
              <a:t>write words with </a:t>
            </a:r>
            <a:r>
              <a:rPr lang="en-US" sz="3000" err="1"/>
              <a:t>oo</a:t>
            </a:r>
            <a:r>
              <a:rPr lang="en-US" sz="3000"/>
              <a:t>.</a:t>
            </a:r>
          </a:p>
        </p:txBody>
      </p:sp>
    </p:spTree>
    <p:custDataLst>
      <p:tags r:id="rId1"/>
    </p:custDataLst>
    <p:extLst>
      <p:ext uri="{BB962C8B-B14F-4D97-AF65-F5344CB8AC3E}">
        <p14:creationId xmlns:p14="http://schemas.microsoft.com/office/powerpoint/2010/main" val="175957419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703F5-54EA-1A0D-EF89-8E5768C88B96}"/>
              </a:ext>
            </a:extLst>
          </p:cNvPr>
          <p:cNvSpPr>
            <a:spLocks noGrp="1"/>
          </p:cNvSpPr>
          <p:nvPr>
            <p:ph type="title"/>
          </p:nvPr>
        </p:nvSpPr>
        <p:spPr/>
        <p:txBody>
          <a:bodyPr/>
          <a:lstStyle/>
          <a:p>
            <a:r>
              <a:rPr lang="en-US" sz="800" kern="1200" dirty="0">
                <a:solidFill>
                  <a:srgbClr val="E7E6E6"/>
                </a:solidFill>
                <a:effectLst/>
                <a:latin typeface="Calibri" panose="020F0502020204030204" pitchFamily="34" charset="0"/>
                <a:ea typeface="+mj-ea"/>
                <a:cs typeface="+mj-cs"/>
              </a:rPr>
              <a:t>Slide 17 I</a:t>
            </a:r>
            <a:r>
              <a:rPr lang="en-US" sz="800" kern="1200" baseline="0" dirty="0">
                <a:solidFill>
                  <a:srgbClr val="E7E6E6"/>
                </a:solidFill>
                <a:effectLst/>
                <a:latin typeface="Calibri" panose="020F0502020204030204" pitchFamily="34" charset="0"/>
                <a:ea typeface="+mj-ea"/>
                <a:cs typeface="+mj-cs"/>
              </a:rPr>
              <a:t> do </a:t>
            </a:r>
            <a:endParaRPr lang="en-AU" dirty="0"/>
          </a:p>
        </p:txBody>
      </p:sp>
      <p:grpSp>
        <p:nvGrpSpPr>
          <p:cNvPr id="3" name="Group 2" descr="Food is good mnemonic;  a bowl of salad and a thumbs up to indicate it's good.">
            <a:extLst>
              <a:ext uri="{FF2B5EF4-FFF2-40B4-BE49-F238E27FC236}">
                <a16:creationId xmlns:a16="http://schemas.microsoft.com/office/drawing/2014/main" id="{3B2E937F-E6CF-0C3A-D076-4FF14A6280BF}"/>
              </a:ext>
            </a:extLst>
          </p:cNvPr>
          <p:cNvGrpSpPr/>
          <p:nvPr/>
        </p:nvGrpSpPr>
        <p:grpSpPr>
          <a:xfrm>
            <a:off x="0" y="1100460"/>
            <a:ext cx="12191999" cy="5314304"/>
            <a:chOff x="0" y="1100460"/>
            <a:chExt cx="12191999" cy="5314304"/>
          </a:xfrm>
        </p:grpSpPr>
        <p:sp>
          <p:nvSpPr>
            <p:cNvPr id="4" name="Rounded Rectangle 2">
              <a:extLst>
                <a:ext uri="{FF2B5EF4-FFF2-40B4-BE49-F238E27FC236}">
                  <a16:creationId xmlns:a16="http://schemas.microsoft.com/office/drawing/2014/main" id="{41D58B24-86D4-16BF-ABA6-28D0F987C258}"/>
                </a:ext>
              </a:extLst>
            </p:cNvPr>
            <p:cNvSpPr/>
            <p:nvPr/>
          </p:nvSpPr>
          <p:spPr>
            <a:xfrm>
              <a:off x="310897" y="1100460"/>
              <a:ext cx="11558015" cy="5314304"/>
            </a:xfrm>
            <a:prstGeom prst="roundRect">
              <a:avLst>
                <a:gd name="adj" fmla="val 2269"/>
              </a:avLst>
            </a:prstGeom>
            <a:noFill/>
            <a:ln w="38100">
              <a:solidFill>
                <a:srgbClr val="F0E9E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Graphic 4">
              <a:extLst>
                <a:ext uri="{FF2B5EF4-FFF2-40B4-BE49-F238E27FC236}">
                  <a16:creationId xmlns:a16="http://schemas.microsoft.com/office/drawing/2014/main" id="{773D03A9-604E-CA8E-0BF4-C6E53802F4E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246535" y="1224446"/>
              <a:ext cx="3802069" cy="3770847"/>
            </a:xfrm>
            <a:prstGeom prst="rect">
              <a:avLst/>
            </a:prstGeom>
          </p:spPr>
        </p:pic>
        <p:sp>
          <p:nvSpPr>
            <p:cNvPr id="8" name="TextBox 7">
              <a:extLst>
                <a:ext uri="{FF2B5EF4-FFF2-40B4-BE49-F238E27FC236}">
                  <a16:creationId xmlns:a16="http://schemas.microsoft.com/office/drawing/2014/main" id="{4ABC0AAF-0CBF-7FCE-8F12-4411BEC1B769}"/>
                </a:ext>
              </a:extLst>
            </p:cNvPr>
            <p:cNvSpPr txBox="1"/>
            <p:nvPr/>
          </p:nvSpPr>
          <p:spPr>
            <a:xfrm>
              <a:off x="0" y="4985693"/>
              <a:ext cx="12191999" cy="1231106"/>
            </a:xfrm>
            <a:prstGeom prst="rect">
              <a:avLst/>
            </a:prstGeom>
            <a:noFill/>
          </p:spPr>
          <p:txBody>
            <a:bodyPr wrap="square">
              <a:spAutoFit/>
            </a:bodyPr>
            <a:lstStyle/>
            <a:p>
              <a:pPr algn="ctr"/>
              <a:r>
                <a:rPr lang="en-US" sz="7400">
                  <a:solidFill>
                    <a:srgbClr val="4557AD"/>
                  </a:solidFill>
                  <a:latin typeface="Tenorite" pitchFamily="2" charset="0"/>
                  <a:ea typeface="Verdana" panose="020B0604030504040204" pitchFamily="34" charset="0"/>
                  <a:cs typeface="Verdana" panose="020B0604030504040204" pitchFamily="34" charset="0"/>
                </a:rPr>
                <a:t>F</a:t>
              </a:r>
              <a:r>
                <a:rPr lang="en-US" sz="7400" u="sng">
                  <a:solidFill>
                    <a:srgbClr val="4557AD"/>
                  </a:solidFill>
                  <a:latin typeface="Tenorite" pitchFamily="2" charset="0"/>
                  <a:ea typeface="Verdana" panose="020B0604030504040204" pitchFamily="34" charset="0"/>
                  <a:cs typeface="Verdana" panose="020B0604030504040204" pitchFamily="34" charset="0"/>
                </a:rPr>
                <a:t>oo</a:t>
              </a:r>
              <a:r>
                <a:rPr lang="en-US" sz="7400">
                  <a:solidFill>
                    <a:srgbClr val="4557AD"/>
                  </a:solidFill>
                  <a:latin typeface="Tenorite" pitchFamily="2" charset="0"/>
                  <a:ea typeface="Verdana" panose="020B0604030504040204" pitchFamily="34" charset="0"/>
                  <a:cs typeface="Verdana" panose="020B0604030504040204" pitchFamily="34" charset="0"/>
                </a:rPr>
                <a:t>d is g</a:t>
              </a:r>
              <a:r>
                <a:rPr lang="en-US" sz="7400" u="sng">
                  <a:solidFill>
                    <a:srgbClr val="4557AD"/>
                  </a:solidFill>
                  <a:latin typeface="Tenorite" pitchFamily="2" charset="0"/>
                  <a:ea typeface="Verdana" panose="020B0604030504040204" pitchFamily="34" charset="0"/>
                  <a:cs typeface="Verdana" panose="020B0604030504040204" pitchFamily="34" charset="0"/>
                </a:rPr>
                <a:t>oo</a:t>
              </a:r>
              <a:r>
                <a:rPr lang="en-US" sz="7400">
                  <a:solidFill>
                    <a:srgbClr val="4557AD"/>
                  </a:solidFill>
                  <a:latin typeface="Tenorite" pitchFamily="2" charset="0"/>
                  <a:ea typeface="Verdana" panose="020B0604030504040204" pitchFamily="34" charset="0"/>
                  <a:cs typeface="Verdana" panose="020B0604030504040204" pitchFamily="34" charset="0"/>
                </a:rPr>
                <a:t>d</a:t>
              </a:r>
              <a:endParaRPr lang="en-AU" sz="7400" u="sng">
                <a:solidFill>
                  <a:srgbClr val="4557AD"/>
                </a:solidFill>
              </a:endParaRPr>
            </a:p>
          </p:txBody>
        </p:sp>
      </p:grpSp>
    </p:spTree>
    <p:custDataLst>
      <p:tags r:id="rId1"/>
    </p:custDataLst>
    <p:extLst>
      <p:ext uri="{BB962C8B-B14F-4D97-AF65-F5344CB8AC3E}">
        <p14:creationId xmlns:p14="http://schemas.microsoft.com/office/powerpoint/2010/main" val="397931377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B3DE614-2500-DDC6-79A7-93512B15B967}"/>
              </a:ext>
            </a:extLst>
          </p:cNvPr>
          <p:cNvSpPr>
            <a:spLocks noGrp="1"/>
          </p:cNvSpPr>
          <p:nvPr>
            <p:ph type="title"/>
          </p:nvPr>
        </p:nvSpPr>
        <p:spPr/>
        <p:txBody>
          <a:bodyPr>
            <a:normAutofit/>
          </a:bodyPr>
          <a:lstStyle/>
          <a:p>
            <a:r>
              <a:rPr lang="en-US" sz="800" kern="1200" dirty="0">
                <a:solidFill>
                  <a:srgbClr val="E7E6E6"/>
                </a:solidFill>
                <a:effectLst/>
                <a:latin typeface="Calibri" panose="020F0502020204030204" pitchFamily="34" charset="0"/>
              </a:rPr>
              <a:t>Slide</a:t>
            </a:r>
            <a:r>
              <a:rPr lang="en-US" sz="800" kern="1200" dirty="0">
                <a:solidFill>
                  <a:schemeClr val="bg2"/>
                </a:solidFill>
                <a:effectLst/>
                <a:latin typeface="+mn-lt"/>
              </a:rPr>
              <a:t> 18 I</a:t>
            </a:r>
            <a:r>
              <a:rPr lang="en-US" sz="800" kern="1200" baseline="0" dirty="0">
                <a:solidFill>
                  <a:schemeClr val="bg2"/>
                </a:solidFill>
                <a:effectLst/>
                <a:latin typeface="+mn-lt"/>
              </a:rPr>
              <a:t> do</a:t>
            </a:r>
            <a:endParaRPr lang="en-AU" sz="800" dirty="0">
              <a:solidFill>
                <a:schemeClr val="bg2"/>
              </a:solidFill>
              <a:latin typeface="+mn-lt"/>
            </a:endParaRPr>
          </a:p>
        </p:txBody>
      </p:sp>
      <p:sp>
        <p:nvSpPr>
          <p:cNvPr id="5" name="Content Placeholder 3">
            <a:extLst>
              <a:ext uri="{FF2B5EF4-FFF2-40B4-BE49-F238E27FC236}">
                <a16:creationId xmlns:a16="http://schemas.microsoft.com/office/drawing/2014/main" id="{041A692A-51E7-D13C-3C2A-75D5C7E924DC}"/>
              </a:ext>
            </a:extLst>
          </p:cNvPr>
          <p:cNvSpPr txBox="1">
            <a:spLocks/>
          </p:cNvSpPr>
          <p:nvPr/>
        </p:nvSpPr>
        <p:spPr>
          <a:xfrm>
            <a:off x="0" y="2621086"/>
            <a:ext cx="12192000" cy="2336024"/>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9000">
                <a:solidFill>
                  <a:srgbClr val="4857A6"/>
                </a:solidFill>
                <a:latin typeface="Tenorite" pitchFamily="2" charset="0"/>
                <a:ea typeface="Verdana" panose="020B0604030504040204" pitchFamily="34" charset="0"/>
                <a:cs typeface="Verdana" panose="020B0604030504040204" pitchFamily="34" charset="0"/>
              </a:rPr>
              <a:t> </a:t>
            </a:r>
            <a:r>
              <a:rPr lang="en-US" sz="16200" err="1">
                <a:solidFill>
                  <a:srgbClr val="4857A6"/>
                </a:solidFill>
                <a:latin typeface="Tenorite" pitchFamily="2" charset="0"/>
                <a:ea typeface="Verdana" panose="020B0604030504040204" pitchFamily="34" charset="0"/>
                <a:cs typeface="Verdana" panose="020B0604030504040204" pitchFamily="34" charset="0"/>
              </a:rPr>
              <a:t>oo</a:t>
            </a:r>
            <a:r>
              <a:rPr lang="en-US" sz="16200">
                <a:solidFill>
                  <a:srgbClr val="4857A6"/>
                </a:solidFill>
                <a:latin typeface="Tenorite" pitchFamily="2" charset="0"/>
                <a:ea typeface="Verdana" panose="020B0604030504040204" pitchFamily="34" charset="0"/>
                <a:cs typeface="Verdana" panose="020B0604030504040204" pitchFamily="34" charset="0"/>
              </a:rPr>
              <a:t>    </a:t>
            </a:r>
            <a:r>
              <a:rPr lang="en-US" sz="16200" err="1">
                <a:solidFill>
                  <a:srgbClr val="4857A6"/>
                </a:solidFill>
                <a:latin typeface="Tenorite" pitchFamily="2" charset="0"/>
                <a:ea typeface="Verdana" panose="020B0604030504040204" pitchFamily="34" charset="0"/>
                <a:cs typeface="Verdana" panose="020B0604030504040204" pitchFamily="34" charset="0"/>
              </a:rPr>
              <a:t>oo</a:t>
            </a:r>
            <a:r>
              <a:rPr lang="en-US" sz="16200">
                <a:solidFill>
                  <a:srgbClr val="4857A6"/>
                </a:solidFill>
                <a:latin typeface="Tenorite" pitchFamily="2" charset="0"/>
                <a:ea typeface="Verdana" panose="020B0604030504040204" pitchFamily="34" charset="0"/>
                <a:cs typeface="Verdana" panose="020B0604030504040204" pitchFamily="34" charset="0"/>
              </a:rPr>
              <a:t>    </a:t>
            </a:r>
            <a:r>
              <a:rPr lang="en-US" sz="16200" err="1">
                <a:solidFill>
                  <a:srgbClr val="4857A6"/>
                </a:solidFill>
                <a:latin typeface="Tenorite" pitchFamily="2" charset="0"/>
                <a:ea typeface="Verdana" panose="020B0604030504040204" pitchFamily="34" charset="0"/>
                <a:cs typeface="Verdana" panose="020B0604030504040204" pitchFamily="34" charset="0"/>
              </a:rPr>
              <a:t>oo</a:t>
            </a:r>
            <a:endParaRPr lang="en-AU" sz="16200">
              <a:solidFill>
                <a:srgbClr val="4857A6"/>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0929017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C9F7A25-0774-C930-9842-15FFE0D904CC}"/>
              </a:ext>
            </a:extLst>
          </p:cNvPr>
          <p:cNvSpPr>
            <a:spLocks noGrp="1"/>
          </p:cNvSpPr>
          <p:nvPr>
            <p:ph type="title"/>
          </p:nvPr>
        </p:nvSpPr>
        <p:spPr/>
        <p:txBody>
          <a:bodyPr/>
          <a:lstStyle/>
          <a:p>
            <a:r>
              <a:rPr lang="en-US" sz="800" kern="1200" dirty="0">
                <a:solidFill>
                  <a:srgbClr val="E7E6E6"/>
                </a:solidFill>
                <a:effectLst/>
                <a:latin typeface="Calibri" panose="020F0502020204030204" pitchFamily="34" charset="0"/>
                <a:ea typeface="+mj-ea"/>
                <a:cs typeface="+mj-cs"/>
              </a:rPr>
              <a:t>Slide 19 We do </a:t>
            </a:r>
            <a:endParaRPr lang="en-AU" dirty="0"/>
          </a:p>
        </p:txBody>
      </p:sp>
      <p:sp>
        <p:nvSpPr>
          <p:cNvPr id="2" name="Content Placeholder 3">
            <a:extLst>
              <a:ext uri="{FF2B5EF4-FFF2-40B4-BE49-F238E27FC236}">
                <a16:creationId xmlns:a16="http://schemas.microsoft.com/office/drawing/2014/main" id="{A474E2C8-D65F-1F4C-9099-BF87566F64A5}"/>
              </a:ext>
            </a:extLst>
          </p:cNvPr>
          <p:cNvSpPr txBox="1">
            <a:spLocks/>
          </p:cNvSpPr>
          <p:nvPr/>
        </p:nvSpPr>
        <p:spPr>
          <a:xfrm>
            <a:off x="0" y="2621086"/>
            <a:ext cx="12192000" cy="2336024"/>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9000">
                <a:solidFill>
                  <a:srgbClr val="4857A6"/>
                </a:solidFill>
                <a:latin typeface="Tenorite" pitchFamily="2" charset="0"/>
                <a:ea typeface="Verdana" panose="020B0604030504040204" pitchFamily="34" charset="0"/>
                <a:cs typeface="Verdana" panose="020B0604030504040204" pitchFamily="34" charset="0"/>
              </a:rPr>
              <a:t> </a:t>
            </a:r>
            <a:r>
              <a:rPr lang="en-US" sz="16200" err="1">
                <a:solidFill>
                  <a:srgbClr val="4857A6"/>
                </a:solidFill>
                <a:latin typeface="Tenorite" pitchFamily="2" charset="0"/>
                <a:ea typeface="Verdana" panose="020B0604030504040204" pitchFamily="34" charset="0"/>
                <a:cs typeface="Verdana" panose="020B0604030504040204" pitchFamily="34" charset="0"/>
              </a:rPr>
              <a:t>oo</a:t>
            </a:r>
            <a:r>
              <a:rPr lang="en-US" sz="16200">
                <a:solidFill>
                  <a:srgbClr val="4857A6"/>
                </a:solidFill>
                <a:latin typeface="Tenorite" pitchFamily="2" charset="0"/>
                <a:ea typeface="Verdana" panose="020B0604030504040204" pitchFamily="34" charset="0"/>
                <a:cs typeface="Verdana" panose="020B0604030504040204" pitchFamily="34" charset="0"/>
              </a:rPr>
              <a:t>    </a:t>
            </a:r>
            <a:r>
              <a:rPr lang="en-US" sz="16200" err="1">
                <a:solidFill>
                  <a:srgbClr val="4857A6"/>
                </a:solidFill>
                <a:latin typeface="Tenorite" pitchFamily="2" charset="0"/>
                <a:ea typeface="Verdana" panose="020B0604030504040204" pitchFamily="34" charset="0"/>
                <a:cs typeface="Verdana" panose="020B0604030504040204" pitchFamily="34" charset="0"/>
              </a:rPr>
              <a:t>oo</a:t>
            </a:r>
            <a:r>
              <a:rPr lang="en-US" sz="16200">
                <a:solidFill>
                  <a:srgbClr val="4857A6"/>
                </a:solidFill>
                <a:latin typeface="Tenorite" pitchFamily="2" charset="0"/>
                <a:ea typeface="Verdana" panose="020B0604030504040204" pitchFamily="34" charset="0"/>
                <a:cs typeface="Verdana" panose="020B0604030504040204" pitchFamily="34" charset="0"/>
              </a:rPr>
              <a:t>    </a:t>
            </a:r>
            <a:r>
              <a:rPr lang="en-US" sz="16200" err="1">
                <a:solidFill>
                  <a:srgbClr val="4857A6"/>
                </a:solidFill>
                <a:latin typeface="Tenorite" pitchFamily="2" charset="0"/>
                <a:ea typeface="Verdana" panose="020B0604030504040204" pitchFamily="34" charset="0"/>
                <a:cs typeface="Verdana" panose="020B0604030504040204" pitchFamily="34" charset="0"/>
              </a:rPr>
              <a:t>oo</a:t>
            </a:r>
            <a:endParaRPr lang="en-AU" sz="16200">
              <a:solidFill>
                <a:srgbClr val="4857A6"/>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56866605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B3DE614-2500-DDC6-79A7-93512B15B967}"/>
              </a:ext>
            </a:extLst>
          </p:cNvPr>
          <p:cNvSpPr>
            <a:spLocks noGrp="1"/>
          </p:cNvSpPr>
          <p:nvPr>
            <p:ph type="title"/>
          </p:nvPr>
        </p:nvSpPr>
        <p:spPr/>
        <p:txBody>
          <a:bodyPr>
            <a:normAutofit/>
          </a:bodyPr>
          <a:lstStyle/>
          <a:p>
            <a:r>
              <a:rPr lang="en-US" sz="800" kern="1200" dirty="0">
                <a:solidFill>
                  <a:srgbClr val="E7E6E6"/>
                </a:solidFill>
                <a:effectLst/>
                <a:latin typeface="Calibri" panose="020F0502020204030204" pitchFamily="34" charset="0"/>
              </a:rPr>
              <a:t>Slide</a:t>
            </a:r>
            <a:r>
              <a:rPr lang="en-US" sz="800" kern="1200" dirty="0">
                <a:solidFill>
                  <a:schemeClr val="bg2"/>
                </a:solidFill>
                <a:effectLst/>
                <a:latin typeface="+mn-lt"/>
              </a:rPr>
              <a:t> 2 I</a:t>
            </a:r>
            <a:r>
              <a:rPr lang="en-US" sz="800" kern="1200" baseline="0" dirty="0">
                <a:solidFill>
                  <a:schemeClr val="bg2"/>
                </a:solidFill>
                <a:effectLst/>
                <a:latin typeface="+mn-lt"/>
              </a:rPr>
              <a:t> do</a:t>
            </a:r>
            <a:endParaRPr lang="en-AU" sz="800" dirty="0">
              <a:solidFill>
                <a:schemeClr val="bg2"/>
              </a:solidFill>
              <a:latin typeface="+mn-lt"/>
            </a:endParaRPr>
          </a:p>
        </p:txBody>
      </p:sp>
      <p:sp>
        <p:nvSpPr>
          <p:cNvPr id="2" name="Content Placeholder 2">
            <a:extLst>
              <a:ext uri="{FF2B5EF4-FFF2-40B4-BE49-F238E27FC236}">
                <a16:creationId xmlns:a16="http://schemas.microsoft.com/office/drawing/2014/main" id="{053293AB-A732-CB72-B68B-988F35401BD9}"/>
              </a:ext>
            </a:extLst>
          </p:cNvPr>
          <p:cNvSpPr txBox="1">
            <a:spLocks/>
          </p:cNvSpPr>
          <p:nvPr/>
        </p:nvSpPr>
        <p:spPr>
          <a:xfrm>
            <a:off x="2784165" y="526525"/>
            <a:ext cx="6623668" cy="161582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8800">
                <a:solidFill>
                  <a:srgbClr val="4557AD"/>
                </a:solidFill>
                <a:latin typeface="Tenorite" pitchFamily="2" charset="0"/>
                <a:cs typeface="Arial"/>
              </a:rPr>
              <a:t> </a:t>
            </a:r>
            <a:r>
              <a:rPr lang="en-US" sz="11000">
                <a:solidFill>
                  <a:srgbClr val="4557AD"/>
                </a:solidFill>
                <a:latin typeface="Tenorite" pitchFamily="2" charset="0"/>
                <a:cs typeface="Arial"/>
              </a:rPr>
              <a:t>y</a:t>
            </a:r>
            <a:endParaRPr lang="en-AU" sz="11000">
              <a:solidFill>
                <a:srgbClr val="4557AD"/>
              </a:solidFill>
              <a:latin typeface="Tenorite" pitchFamily="2" charset="0"/>
              <a:cs typeface="Arial"/>
            </a:endParaRPr>
          </a:p>
        </p:txBody>
      </p:sp>
      <p:sp>
        <p:nvSpPr>
          <p:cNvPr id="5" name="Rounded Rectangle 3">
            <a:extLst>
              <a:ext uri="{FF2B5EF4-FFF2-40B4-BE49-F238E27FC236}">
                <a16:creationId xmlns:a16="http://schemas.microsoft.com/office/drawing/2014/main" id="{374AFC0C-C9A2-12E4-DE62-7A5E6ABA59A5}"/>
              </a:ext>
              <a:ext uri="{C183D7F6-B498-43B3-948B-1728B52AA6E4}">
                <adec:decorative xmlns:adec="http://schemas.microsoft.com/office/drawing/2017/decorative" val="1"/>
              </a:ext>
            </a:extLst>
          </p:cNvPr>
          <p:cNvSpPr/>
          <p:nvPr/>
        </p:nvSpPr>
        <p:spPr>
          <a:xfrm>
            <a:off x="2784165" y="2291618"/>
            <a:ext cx="6623668" cy="3486758"/>
          </a:xfrm>
          <a:prstGeom prst="roundRect">
            <a:avLst>
              <a:gd name="adj" fmla="val 2269"/>
            </a:avLst>
          </a:prstGeom>
          <a:noFill/>
          <a:ln w="38100">
            <a:solidFill>
              <a:srgbClr val="F0E9E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a:p>
        </p:txBody>
      </p:sp>
      <p:cxnSp>
        <p:nvCxnSpPr>
          <p:cNvPr id="8" name="Straight Connector 7">
            <a:extLst>
              <a:ext uri="{FF2B5EF4-FFF2-40B4-BE49-F238E27FC236}">
                <a16:creationId xmlns:a16="http://schemas.microsoft.com/office/drawing/2014/main" id="{262F6170-2C50-9C49-E361-26829B717FBA}"/>
              </a:ext>
              <a:ext uri="{C183D7F6-B498-43B3-948B-1728B52AA6E4}">
                <adec:decorative xmlns:adec="http://schemas.microsoft.com/office/drawing/2017/decorative" val="1"/>
              </a:ext>
            </a:extLst>
          </p:cNvPr>
          <p:cNvCxnSpPr>
            <a:cxnSpLocks/>
          </p:cNvCxnSpPr>
          <p:nvPr/>
        </p:nvCxnSpPr>
        <p:spPr>
          <a:xfrm>
            <a:off x="5000100" y="1634377"/>
            <a:ext cx="925317" cy="0"/>
          </a:xfrm>
          <a:prstGeom prst="line">
            <a:avLst/>
          </a:prstGeom>
          <a:ln w="76200">
            <a:solidFill>
              <a:srgbClr val="4857A6"/>
            </a:solidFill>
            <a:prstDash val="solid"/>
          </a:ln>
        </p:spPr>
        <p:style>
          <a:lnRef idx="1">
            <a:schemeClr val="accent1"/>
          </a:lnRef>
          <a:fillRef idx="0">
            <a:schemeClr val="accent1"/>
          </a:fillRef>
          <a:effectRef idx="0">
            <a:schemeClr val="accent1"/>
          </a:effectRef>
          <a:fontRef idx="minor">
            <a:schemeClr val="tx1"/>
          </a:fontRef>
        </p:style>
      </p:cxnSp>
      <p:pic>
        <p:nvPicPr>
          <p:cNvPr id="11" name="Graphic 10" descr="A shy puppy">
            <a:extLst>
              <a:ext uri="{FF2B5EF4-FFF2-40B4-BE49-F238E27FC236}">
                <a16:creationId xmlns:a16="http://schemas.microsoft.com/office/drawing/2014/main" id="{11ACB5AC-DCF0-F1C3-EDDC-779BF635608A}"/>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000100" y="2559511"/>
            <a:ext cx="2191797" cy="2191797"/>
          </a:xfrm>
          <a:prstGeom prst="rect">
            <a:avLst/>
          </a:prstGeom>
        </p:spPr>
      </p:pic>
      <p:sp>
        <p:nvSpPr>
          <p:cNvPr id="10" name="TextBox 9">
            <a:extLst>
              <a:ext uri="{FF2B5EF4-FFF2-40B4-BE49-F238E27FC236}">
                <a16:creationId xmlns:a16="http://schemas.microsoft.com/office/drawing/2014/main" id="{FC10A3A3-8075-B400-FB28-28D80386CD71}"/>
              </a:ext>
            </a:extLst>
          </p:cNvPr>
          <p:cNvSpPr txBox="1"/>
          <p:nvPr/>
        </p:nvSpPr>
        <p:spPr>
          <a:xfrm>
            <a:off x="1" y="4855046"/>
            <a:ext cx="12191999" cy="923330"/>
          </a:xfrm>
          <a:prstGeom prst="rect">
            <a:avLst/>
          </a:prstGeom>
          <a:noFill/>
        </p:spPr>
        <p:txBody>
          <a:bodyPr wrap="square">
            <a:spAutoFit/>
          </a:bodyPr>
          <a:lstStyle/>
          <a:p>
            <a:pPr algn="ctr"/>
            <a:r>
              <a:rPr lang="en-US" sz="5400">
                <a:solidFill>
                  <a:srgbClr val="4557AD"/>
                </a:solidFill>
                <a:latin typeface="Tenorite" pitchFamily="2" charset="0"/>
                <a:ea typeface="Verdana" panose="020B0604030504040204" pitchFamily="34" charset="0"/>
                <a:cs typeface="Verdana" panose="020B0604030504040204" pitchFamily="34" charset="0"/>
              </a:rPr>
              <a:t>Sh</a:t>
            </a:r>
            <a:r>
              <a:rPr lang="en-US" sz="5400" u="sng">
                <a:solidFill>
                  <a:srgbClr val="4557AD"/>
                </a:solidFill>
                <a:latin typeface="Tenorite" pitchFamily="2" charset="0"/>
                <a:ea typeface="Verdana" panose="020B0604030504040204" pitchFamily="34" charset="0"/>
                <a:cs typeface="Verdana" panose="020B0604030504040204" pitchFamily="34" charset="0"/>
              </a:rPr>
              <a:t>y</a:t>
            </a:r>
            <a:r>
              <a:rPr lang="en-US" sz="5400">
                <a:solidFill>
                  <a:srgbClr val="4557AD"/>
                </a:solidFill>
                <a:latin typeface="Tenorite" pitchFamily="2" charset="0"/>
                <a:ea typeface="Verdana" panose="020B0604030504040204" pitchFamily="34" charset="0"/>
                <a:cs typeface="Verdana" panose="020B0604030504040204" pitchFamily="34" charset="0"/>
              </a:rPr>
              <a:t> pupp</a:t>
            </a:r>
            <a:r>
              <a:rPr lang="en-US" sz="5400" u="sng">
                <a:solidFill>
                  <a:srgbClr val="4557AD"/>
                </a:solidFill>
                <a:latin typeface="Tenorite" pitchFamily="2" charset="0"/>
                <a:ea typeface="Verdana" panose="020B0604030504040204" pitchFamily="34" charset="0"/>
                <a:cs typeface="Verdana" panose="020B0604030504040204" pitchFamily="34" charset="0"/>
              </a:rPr>
              <a:t>y</a:t>
            </a:r>
            <a:endParaRPr lang="en-AU" sz="5400" u="sng">
              <a:solidFill>
                <a:srgbClr val="4557AD"/>
              </a:solidFill>
            </a:endParaRPr>
          </a:p>
        </p:txBody>
      </p:sp>
    </p:spTree>
    <p:custDataLst>
      <p:tags r:id="rId1"/>
    </p:custDataLst>
    <p:extLst>
      <p:ext uri="{BB962C8B-B14F-4D97-AF65-F5344CB8AC3E}">
        <p14:creationId xmlns:p14="http://schemas.microsoft.com/office/powerpoint/2010/main" val="382727384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166DBE4-709C-FEF1-F426-DD933765B172}"/>
              </a:ext>
            </a:extLst>
          </p:cNvPr>
          <p:cNvSpPr>
            <a:spLocks noGrp="1"/>
          </p:cNvSpPr>
          <p:nvPr>
            <p:ph type="title"/>
          </p:nvPr>
        </p:nvSpPr>
        <p:spPr/>
        <p:txBody>
          <a:bodyPr/>
          <a:lstStyle/>
          <a:p>
            <a:r>
              <a:rPr lang="en-US" sz="800" kern="1200" dirty="0">
                <a:solidFill>
                  <a:srgbClr val="E7E6E6"/>
                </a:solidFill>
                <a:effectLst/>
                <a:latin typeface="Calibri" panose="020F0502020204030204" pitchFamily="34" charset="0"/>
                <a:ea typeface="+mj-ea"/>
                <a:cs typeface="+mj-cs"/>
              </a:rPr>
              <a:t>Slide 20 I do</a:t>
            </a:r>
            <a:endParaRPr lang="en-AU" dirty="0"/>
          </a:p>
        </p:txBody>
      </p:sp>
      <p:pic>
        <p:nvPicPr>
          <p:cNvPr id="2" name="Picture 1" descr="broom">
            <a:extLst>
              <a:ext uri="{FF2B5EF4-FFF2-40B4-BE49-F238E27FC236}">
                <a16:creationId xmlns:a16="http://schemas.microsoft.com/office/drawing/2014/main" id="{4B08B5BA-9398-6E8B-DACD-348176327AD1}"/>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flipH="1">
            <a:off x="590244" y="2258144"/>
            <a:ext cx="2571371" cy="2571371"/>
          </a:xfrm>
          <a:prstGeom prst="rect">
            <a:avLst/>
          </a:prstGeom>
        </p:spPr>
      </p:pic>
    </p:spTree>
    <p:custDataLst>
      <p:tags r:id="rId1"/>
    </p:custDataLst>
    <p:extLst>
      <p:ext uri="{BB962C8B-B14F-4D97-AF65-F5344CB8AC3E}">
        <p14:creationId xmlns:p14="http://schemas.microsoft.com/office/powerpoint/2010/main" val="342677612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1405AE87-29A7-8B98-5A05-6FA5064368E9}"/>
              </a:ext>
            </a:extLst>
          </p:cNvPr>
          <p:cNvSpPr>
            <a:spLocks noGrp="1"/>
          </p:cNvSpPr>
          <p:nvPr>
            <p:ph type="title"/>
          </p:nvPr>
        </p:nvSpPr>
        <p:spPr/>
        <p:txBody>
          <a:bodyPr/>
          <a:lstStyle/>
          <a:p>
            <a:r>
              <a:rPr lang="en-US" sz="800" kern="1200" dirty="0">
                <a:solidFill>
                  <a:srgbClr val="E7E6E6"/>
                </a:solidFill>
                <a:effectLst/>
                <a:latin typeface="Calibri" panose="020F0502020204030204" pitchFamily="34" charset="0"/>
                <a:ea typeface="+mj-ea"/>
                <a:cs typeface="+mj-cs"/>
              </a:rPr>
              <a:t>Slide 21 I do</a:t>
            </a:r>
            <a:endParaRPr lang="en-AU" dirty="0"/>
          </a:p>
        </p:txBody>
      </p:sp>
      <p:pic>
        <p:nvPicPr>
          <p:cNvPr id="2" name="Picture 1" descr="broom">
            <a:extLst>
              <a:ext uri="{FF2B5EF4-FFF2-40B4-BE49-F238E27FC236}">
                <a16:creationId xmlns:a16="http://schemas.microsoft.com/office/drawing/2014/main" id="{55866477-19A9-2F65-CF2C-908BE2844C8D}"/>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flipH="1">
            <a:off x="590244" y="2258144"/>
            <a:ext cx="2571371" cy="2571371"/>
          </a:xfrm>
          <a:prstGeom prst="rect">
            <a:avLst/>
          </a:prstGeom>
        </p:spPr>
      </p:pic>
      <p:pic>
        <p:nvPicPr>
          <p:cNvPr id="3" name="Picture 2" descr="book">
            <a:extLst>
              <a:ext uri="{FF2B5EF4-FFF2-40B4-BE49-F238E27FC236}">
                <a16:creationId xmlns:a16="http://schemas.microsoft.com/office/drawing/2014/main" id="{F823EDF5-7E95-D2A5-99F4-E2DDDE56EEFB}"/>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4633685" y="2086276"/>
            <a:ext cx="2924629" cy="2924629"/>
          </a:xfrm>
          <a:prstGeom prst="rect">
            <a:avLst/>
          </a:prstGeom>
        </p:spPr>
      </p:pic>
    </p:spTree>
    <p:custDataLst>
      <p:tags r:id="rId1"/>
    </p:custDataLst>
    <p:extLst>
      <p:ext uri="{BB962C8B-B14F-4D97-AF65-F5344CB8AC3E}">
        <p14:creationId xmlns:p14="http://schemas.microsoft.com/office/powerpoint/2010/main" val="295413515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461FC22D-E4D8-4449-9E17-6CDF688E548E}"/>
              </a:ext>
            </a:extLst>
          </p:cNvPr>
          <p:cNvSpPr>
            <a:spLocks noGrp="1"/>
          </p:cNvSpPr>
          <p:nvPr>
            <p:ph type="title"/>
          </p:nvPr>
        </p:nvSpPr>
        <p:spPr/>
        <p:txBody>
          <a:bodyPr/>
          <a:lstStyle/>
          <a:p>
            <a:r>
              <a:rPr lang="en-US" sz="800" kern="1200" dirty="0">
                <a:solidFill>
                  <a:srgbClr val="E7E6E6"/>
                </a:solidFill>
                <a:effectLst/>
                <a:latin typeface="Calibri" panose="020F0502020204030204" pitchFamily="34" charset="0"/>
                <a:ea typeface="+mj-ea"/>
                <a:cs typeface="+mj-cs"/>
              </a:rPr>
              <a:t>Slide 22 I do </a:t>
            </a:r>
            <a:endParaRPr lang="en-AU" dirty="0"/>
          </a:p>
        </p:txBody>
      </p:sp>
      <p:grpSp>
        <p:nvGrpSpPr>
          <p:cNvPr id="9" name="Group 8" descr="broom. book, moon">
            <a:extLst>
              <a:ext uri="{FF2B5EF4-FFF2-40B4-BE49-F238E27FC236}">
                <a16:creationId xmlns:a16="http://schemas.microsoft.com/office/drawing/2014/main" id="{16049ED4-02F5-AE35-D76A-AEBDCD183FD3}"/>
              </a:ext>
            </a:extLst>
          </p:cNvPr>
          <p:cNvGrpSpPr/>
          <p:nvPr/>
        </p:nvGrpSpPr>
        <p:grpSpPr>
          <a:xfrm>
            <a:off x="590244" y="2086276"/>
            <a:ext cx="10582078" cy="2924629"/>
            <a:chOff x="590244" y="2086276"/>
            <a:chExt cx="10582078" cy="2924629"/>
          </a:xfrm>
        </p:grpSpPr>
        <p:pic>
          <p:nvPicPr>
            <p:cNvPr id="2" name="Picture 1">
              <a:extLst>
                <a:ext uri="{FF2B5EF4-FFF2-40B4-BE49-F238E27FC236}">
                  <a16:creationId xmlns:a16="http://schemas.microsoft.com/office/drawing/2014/main" id="{FB9E3C24-F574-C22B-F6B6-A952D27C8CCE}"/>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flipH="1">
              <a:off x="590244" y="2258144"/>
              <a:ext cx="2571371" cy="2571371"/>
            </a:xfrm>
            <a:prstGeom prst="rect">
              <a:avLst/>
            </a:prstGeom>
          </p:spPr>
        </p:pic>
        <p:pic>
          <p:nvPicPr>
            <p:cNvPr id="4" name="Picture 3">
              <a:extLst>
                <a:ext uri="{FF2B5EF4-FFF2-40B4-BE49-F238E27FC236}">
                  <a16:creationId xmlns:a16="http://schemas.microsoft.com/office/drawing/2014/main" id="{3033853C-B52D-F993-6ACE-5F07EA007989}"/>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4633685" y="2086276"/>
              <a:ext cx="2924629" cy="2924629"/>
            </a:xfrm>
            <a:prstGeom prst="rect">
              <a:avLst/>
            </a:prstGeom>
          </p:spPr>
        </p:pic>
        <p:pic>
          <p:nvPicPr>
            <p:cNvPr id="5" name="Picture 4">
              <a:extLst>
                <a:ext uri="{FF2B5EF4-FFF2-40B4-BE49-F238E27FC236}">
                  <a16:creationId xmlns:a16="http://schemas.microsoft.com/office/drawing/2014/main" id="{87CDEEEA-8B8E-D66C-E352-B47BB401AF58}"/>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9030384" y="2477623"/>
              <a:ext cx="2141938" cy="2141938"/>
            </a:xfrm>
            <a:prstGeom prst="rect">
              <a:avLst/>
            </a:prstGeom>
          </p:spPr>
        </p:pic>
      </p:grpSp>
    </p:spTree>
    <p:custDataLst>
      <p:tags r:id="rId1"/>
    </p:custDataLst>
    <p:extLst>
      <p:ext uri="{BB962C8B-B14F-4D97-AF65-F5344CB8AC3E}">
        <p14:creationId xmlns:p14="http://schemas.microsoft.com/office/powerpoint/2010/main" val="199801828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EF03824-E084-CC11-80A1-6FC41544AA70}"/>
              </a:ext>
            </a:extLst>
          </p:cNvPr>
          <p:cNvSpPr>
            <a:spLocks noGrp="1"/>
          </p:cNvSpPr>
          <p:nvPr>
            <p:ph type="title"/>
          </p:nvPr>
        </p:nvSpPr>
        <p:spPr/>
        <p:txBody>
          <a:bodyPr/>
          <a:lstStyle/>
          <a:p>
            <a:r>
              <a:rPr lang="en-US" sz="800" kern="1200" dirty="0">
                <a:solidFill>
                  <a:srgbClr val="E7E6E6"/>
                </a:solidFill>
                <a:effectLst/>
                <a:latin typeface="Calibri" panose="020F0502020204030204" pitchFamily="34" charset="0"/>
                <a:ea typeface="+mj-ea"/>
                <a:cs typeface="+mj-cs"/>
              </a:rPr>
              <a:t>Slide 23 We do</a:t>
            </a:r>
            <a:endParaRPr lang="en-AU" dirty="0"/>
          </a:p>
        </p:txBody>
      </p:sp>
      <p:pic>
        <p:nvPicPr>
          <p:cNvPr id="9" name="Picture 8" descr="roof">
            <a:extLst>
              <a:ext uri="{FF2B5EF4-FFF2-40B4-BE49-F238E27FC236}">
                <a16:creationId xmlns:a16="http://schemas.microsoft.com/office/drawing/2014/main" id="{A7FD86EB-5CA0-B3C2-9189-6B3364B086C6}"/>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468125" y="2320291"/>
            <a:ext cx="3120571" cy="2217418"/>
          </a:xfrm>
          <a:prstGeom prst="rect">
            <a:avLst/>
          </a:prstGeom>
        </p:spPr>
      </p:pic>
    </p:spTree>
    <p:custDataLst>
      <p:tags r:id="rId1"/>
    </p:custDataLst>
    <p:extLst>
      <p:ext uri="{BB962C8B-B14F-4D97-AF65-F5344CB8AC3E}">
        <p14:creationId xmlns:p14="http://schemas.microsoft.com/office/powerpoint/2010/main" val="358713508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06352E3-4E17-7DD5-8A98-F545B9B6A9CC}"/>
              </a:ext>
            </a:extLst>
          </p:cNvPr>
          <p:cNvSpPr>
            <a:spLocks noGrp="1"/>
          </p:cNvSpPr>
          <p:nvPr>
            <p:ph type="title"/>
          </p:nvPr>
        </p:nvSpPr>
        <p:spPr/>
        <p:txBody>
          <a:bodyPr/>
          <a:lstStyle/>
          <a:p>
            <a:r>
              <a:rPr lang="en-US" sz="800" kern="1200" dirty="0">
                <a:solidFill>
                  <a:srgbClr val="E7E6E6"/>
                </a:solidFill>
                <a:effectLst/>
                <a:latin typeface="Calibri" panose="020F0502020204030204" pitchFamily="34" charset="0"/>
                <a:ea typeface="+mj-ea"/>
                <a:cs typeface="+mj-cs"/>
              </a:rPr>
              <a:t>Slide 24 We do </a:t>
            </a:r>
            <a:endParaRPr lang="en-AU" dirty="0"/>
          </a:p>
        </p:txBody>
      </p:sp>
      <p:pic>
        <p:nvPicPr>
          <p:cNvPr id="8" name="Picture 7" descr="roof">
            <a:extLst>
              <a:ext uri="{FF2B5EF4-FFF2-40B4-BE49-F238E27FC236}">
                <a16:creationId xmlns:a16="http://schemas.microsoft.com/office/drawing/2014/main" id="{C3F328C6-5281-D74F-0A60-CCCE6107A917}"/>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468125" y="2320291"/>
            <a:ext cx="3120571" cy="2217418"/>
          </a:xfrm>
          <a:prstGeom prst="rect">
            <a:avLst/>
          </a:prstGeom>
        </p:spPr>
      </p:pic>
      <p:pic>
        <p:nvPicPr>
          <p:cNvPr id="4" name="Picture 3" descr="cook">
            <a:extLst>
              <a:ext uri="{FF2B5EF4-FFF2-40B4-BE49-F238E27FC236}">
                <a16:creationId xmlns:a16="http://schemas.microsoft.com/office/drawing/2014/main" id="{1FEF2AB4-F257-4384-AF61-603410F0A8A2}"/>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bwMode="auto">
          <a:xfrm>
            <a:off x="4844144" y="2177144"/>
            <a:ext cx="2503712" cy="2503712"/>
          </a:xfrm>
          <a:prstGeom prst="rect">
            <a:avLst/>
          </a:prstGeom>
          <a:noFill/>
          <a:ln>
            <a:noFill/>
          </a:ln>
        </p:spPr>
      </p:pic>
    </p:spTree>
    <p:custDataLst>
      <p:tags r:id="rId1"/>
    </p:custDataLst>
    <p:extLst>
      <p:ext uri="{BB962C8B-B14F-4D97-AF65-F5344CB8AC3E}">
        <p14:creationId xmlns:p14="http://schemas.microsoft.com/office/powerpoint/2010/main" val="182781158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931E221A-F350-C940-012D-1A3E419734FD}"/>
              </a:ext>
            </a:extLst>
          </p:cNvPr>
          <p:cNvSpPr>
            <a:spLocks noGrp="1"/>
          </p:cNvSpPr>
          <p:nvPr>
            <p:ph type="title"/>
          </p:nvPr>
        </p:nvSpPr>
        <p:spPr/>
        <p:txBody>
          <a:bodyPr/>
          <a:lstStyle/>
          <a:p>
            <a:r>
              <a:rPr lang="en-US" sz="800" kern="1200" dirty="0">
                <a:solidFill>
                  <a:srgbClr val="E7E6E6"/>
                </a:solidFill>
                <a:effectLst/>
                <a:latin typeface="Calibri" panose="020F0502020204030204" pitchFamily="34" charset="0"/>
                <a:ea typeface="+mj-ea"/>
                <a:cs typeface="+mj-cs"/>
              </a:rPr>
              <a:t>Slide 25 We do </a:t>
            </a:r>
            <a:endParaRPr lang="en-AU" dirty="0"/>
          </a:p>
        </p:txBody>
      </p:sp>
      <p:grpSp>
        <p:nvGrpSpPr>
          <p:cNvPr id="2" name="Group 1" descr="roof, cook, tooth">
            <a:extLst>
              <a:ext uri="{FF2B5EF4-FFF2-40B4-BE49-F238E27FC236}">
                <a16:creationId xmlns:a16="http://schemas.microsoft.com/office/drawing/2014/main" id="{A895CC62-F589-ABEE-E309-7D7E5BAA3169}"/>
              </a:ext>
            </a:extLst>
          </p:cNvPr>
          <p:cNvGrpSpPr/>
          <p:nvPr/>
        </p:nvGrpSpPr>
        <p:grpSpPr>
          <a:xfrm>
            <a:off x="468125" y="2177144"/>
            <a:ext cx="11020412" cy="2503712"/>
            <a:chOff x="468125" y="2095970"/>
            <a:chExt cx="11020412" cy="2503712"/>
          </a:xfrm>
        </p:grpSpPr>
        <p:grpSp>
          <p:nvGrpSpPr>
            <p:cNvPr id="17" name="Group 16">
              <a:extLst>
                <a:ext uri="{FF2B5EF4-FFF2-40B4-BE49-F238E27FC236}">
                  <a16:creationId xmlns:a16="http://schemas.microsoft.com/office/drawing/2014/main" id="{C1CCB74D-7D36-36A5-F70E-7977EB9578C3}"/>
                </a:ext>
              </a:extLst>
            </p:cNvPr>
            <p:cNvGrpSpPr/>
            <p:nvPr/>
          </p:nvGrpSpPr>
          <p:grpSpPr>
            <a:xfrm>
              <a:off x="468125" y="2239117"/>
              <a:ext cx="11020412" cy="2217418"/>
              <a:chOff x="823725" y="2320291"/>
              <a:chExt cx="11020412" cy="2217418"/>
            </a:xfrm>
          </p:grpSpPr>
          <p:pic>
            <p:nvPicPr>
              <p:cNvPr id="11" name="Picture 10">
                <a:extLst>
                  <a:ext uri="{FF2B5EF4-FFF2-40B4-BE49-F238E27FC236}">
                    <a16:creationId xmlns:a16="http://schemas.microsoft.com/office/drawing/2014/main" id="{AB879744-B5D5-78B5-F3CD-F7D4F4EC8976}"/>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823725" y="2320291"/>
                <a:ext cx="3120571" cy="2217418"/>
              </a:xfrm>
              <a:prstGeom prst="rect">
                <a:avLst/>
              </a:prstGeom>
            </p:spPr>
          </p:pic>
          <p:pic>
            <p:nvPicPr>
              <p:cNvPr id="16" name="Picture 15">
                <a:extLst>
                  <a:ext uri="{FF2B5EF4-FFF2-40B4-BE49-F238E27FC236}">
                    <a16:creationId xmlns:a16="http://schemas.microsoft.com/office/drawing/2014/main" id="{EC8520CC-6FD0-4D09-D766-5450CBA12685}"/>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9340424" y="2868567"/>
                <a:ext cx="2503713" cy="1669142"/>
              </a:xfrm>
              <a:prstGeom prst="rect">
                <a:avLst/>
              </a:prstGeom>
            </p:spPr>
          </p:pic>
        </p:grpSp>
        <p:pic>
          <p:nvPicPr>
            <p:cNvPr id="18" name="Picture 17">
              <a:extLst>
                <a:ext uri="{FF2B5EF4-FFF2-40B4-BE49-F238E27FC236}">
                  <a16:creationId xmlns:a16="http://schemas.microsoft.com/office/drawing/2014/main" id="{353DD8D1-6881-DD58-F75E-E983B20D0F96}"/>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bwMode="auto">
            <a:xfrm>
              <a:off x="4844144" y="2095970"/>
              <a:ext cx="2503712" cy="2503712"/>
            </a:xfrm>
            <a:prstGeom prst="rect">
              <a:avLst/>
            </a:prstGeom>
            <a:noFill/>
            <a:ln>
              <a:noFill/>
            </a:ln>
          </p:spPr>
        </p:pic>
      </p:grpSp>
    </p:spTree>
    <p:custDataLst>
      <p:tags r:id="rId1"/>
    </p:custDataLst>
    <p:extLst>
      <p:ext uri="{BB962C8B-B14F-4D97-AF65-F5344CB8AC3E}">
        <p14:creationId xmlns:p14="http://schemas.microsoft.com/office/powerpoint/2010/main" val="337758465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74CADB-9446-6068-C140-A7F65047622B}"/>
              </a:ext>
            </a:extLst>
          </p:cNvPr>
          <p:cNvSpPr>
            <a:spLocks noGrp="1"/>
          </p:cNvSpPr>
          <p:nvPr>
            <p:ph type="title" idx="4294967295"/>
          </p:nvPr>
        </p:nvSpPr>
        <p:spPr>
          <a:xfrm>
            <a:off x="0" y="-1393825"/>
            <a:ext cx="10515600" cy="1325562"/>
          </a:xfrm>
        </p:spPr>
        <p:txBody>
          <a:bodyPr/>
          <a:lstStyle/>
          <a:p>
            <a:r>
              <a:rPr lang="en-US" sz="800" kern="1200" dirty="0">
                <a:solidFill>
                  <a:srgbClr val="E7E6E6"/>
                </a:solidFill>
                <a:effectLst/>
                <a:latin typeface="Calibri" panose="020F0502020204030204" pitchFamily="34" charset="0"/>
                <a:ea typeface="+mj-ea"/>
                <a:cs typeface="+mj-cs"/>
              </a:rPr>
              <a:t>Slide 26 I do</a:t>
            </a:r>
            <a:endParaRPr lang="en-AU" dirty="0"/>
          </a:p>
        </p:txBody>
      </p:sp>
      <p:sp>
        <p:nvSpPr>
          <p:cNvPr id="4" name="Content Placeholder 2">
            <a:extLst>
              <a:ext uri="{FF2B5EF4-FFF2-40B4-BE49-F238E27FC236}">
                <a16:creationId xmlns:a16="http://schemas.microsoft.com/office/drawing/2014/main" id="{24853FBF-CE72-4EF6-EE46-53D9C7DE371E}"/>
              </a:ext>
            </a:extLst>
          </p:cNvPr>
          <p:cNvSpPr txBox="1">
            <a:spLocks/>
          </p:cNvSpPr>
          <p:nvPr/>
        </p:nvSpPr>
        <p:spPr>
          <a:xfrm>
            <a:off x="263716" y="2910432"/>
            <a:ext cx="11906250" cy="142192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9600">
                <a:solidFill>
                  <a:srgbClr val="4557AD"/>
                </a:solidFill>
                <a:latin typeface="Tenorite" pitchFamily="2" charset="0"/>
                <a:ea typeface="Verdana" panose="020B0604030504040204" pitchFamily="34" charset="0"/>
                <a:cs typeface="Verdana" panose="020B0604030504040204" pitchFamily="34" charset="0"/>
              </a:rPr>
              <a:t>hoop</a:t>
            </a:r>
            <a:endParaRPr lang="en-AU" sz="96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12160798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8CD23B-FF81-442C-D093-CAF66874B44F}"/>
              </a:ext>
            </a:extLst>
          </p:cNvPr>
          <p:cNvSpPr>
            <a:spLocks noGrp="1"/>
          </p:cNvSpPr>
          <p:nvPr>
            <p:ph type="title" idx="4294967295"/>
          </p:nvPr>
        </p:nvSpPr>
        <p:spPr>
          <a:xfrm>
            <a:off x="0" y="-1393825"/>
            <a:ext cx="10515600" cy="1325562"/>
          </a:xfrm>
        </p:spPr>
        <p:txBody>
          <a:bodyPr/>
          <a:lstStyle/>
          <a:p>
            <a:r>
              <a:rPr lang="en-US" sz="800" kern="1200" dirty="0">
                <a:solidFill>
                  <a:srgbClr val="E7E6E6"/>
                </a:solidFill>
                <a:effectLst/>
                <a:latin typeface="Calibri" panose="020F0502020204030204" pitchFamily="34" charset="0"/>
                <a:ea typeface="+mj-ea"/>
                <a:cs typeface="+mj-cs"/>
              </a:rPr>
              <a:t>Slide 27 I do </a:t>
            </a:r>
            <a:endParaRPr lang="en-AU" dirty="0"/>
          </a:p>
        </p:txBody>
      </p:sp>
      <p:sp>
        <p:nvSpPr>
          <p:cNvPr id="4" name="Content Placeholder 2">
            <a:extLst>
              <a:ext uri="{FF2B5EF4-FFF2-40B4-BE49-F238E27FC236}">
                <a16:creationId xmlns:a16="http://schemas.microsoft.com/office/drawing/2014/main" id="{9EC72D7E-4F93-5E3B-46C3-7129F5ADE181}"/>
              </a:ext>
            </a:extLst>
          </p:cNvPr>
          <p:cNvSpPr txBox="1">
            <a:spLocks/>
          </p:cNvSpPr>
          <p:nvPr/>
        </p:nvSpPr>
        <p:spPr>
          <a:xfrm>
            <a:off x="263716" y="2910432"/>
            <a:ext cx="11906250" cy="142192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9600">
                <a:solidFill>
                  <a:srgbClr val="4557AD"/>
                </a:solidFill>
                <a:latin typeface="Tenorite" pitchFamily="2" charset="0"/>
                <a:ea typeface="Verdana" panose="020B0604030504040204" pitchFamily="34" charset="0"/>
                <a:cs typeface="Verdana" panose="020B0604030504040204" pitchFamily="34" charset="0"/>
              </a:rPr>
              <a:t>hoop    wood</a:t>
            </a:r>
            <a:endParaRPr lang="en-AU" sz="96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88031368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EA34F7-0ABE-8E55-C68D-7419E1E96140}"/>
              </a:ext>
            </a:extLst>
          </p:cNvPr>
          <p:cNvSpPr>
            <a:spLocks noGrp="1"/>
          </p:cNvSpPr>
          <p:nvPr>
            <p:ph type="title" idx="4294967295"/>
          </p:nvPr>
        </p:nvSpPr>
        <p:spPr>
          <a:xfrm>
            <a:off x="0" y="-1393825"/>
            <a:ext cx="10515600" cy="1325562"/>
          </a:xfrm>
        </p:spPr>
        <p:txBody>
          <a:bodyPr/>
          <a:lstStyle/>
          <a:p>
            <a:r>
              <a:rPr lang="en-US" sz="800" kern="1200" dirty="0">
                <a:solidFill>
                  <a:srgbClr val="E7E6E6"/>
                </a:solidFill>
                <a:effectLst/>
                <a:latin typeface="Calibri" panose="020F0502020204030204" pitchFamily="34" charset="0"/>
                <a:ea typeface="+mj-ea"/>
                <a:cs typeface="+mj-cs"/>
              </a:rPr>
              <a:t>Slide 28 I do</a:t>
            </a:r>
            <a:endParaRPr lang="en-AU" dirty="0"/>
          </a:p>
        </p:txBody>
      </p:sp>
      <p:sp>
        <p:nvSpPr>
          <p:cNvPr id="3" name="Content Placeholder 2">
            <a:extLst>
              <a:ext uri="{FF2B5EF4-FFF2-40B4-BE49-F238E27FC236}">
                <a16:creationId xmlns:a16="http://schemas.microsoft.com/office/drawing/2014/main" id="{AF9F642B-8925-B0C2-9A8C-E9DBD5815F57}"/>
              </a:ext>
            </a:extLst>
          </p:cNvPr>
          <p:cNvSpPr txBox="1">
            <a:spLocks/>
          </p:cNvSpPr>
          <p:nvPr/>
        </p:nvSpPr>
        <p:spPr>
          <a:xfrm>
            <a:off x="263716" y="2910432"/>
            <a:ext cx="11906250" cy="142192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9600">
                <a:solidFill>
                  <a:srgbClr val="4557AD"/>
                </a:solidFill>
                <a:latin typeface="Tenorite" pitchFamily="2" charset="0"/>
                <a:ea typeface="Verdana" panose="020B0604030504040204" pitchFamily="34" charset="0"/>
                <a:cs typeface="Verdana" panose="020B0604030504040204" pitchFamily="34" charset="0"/>
              </a:rPr>
              <a:t>hoop    wood    stood</a:t>
            </a:r>
            <a:endParaRPr lang="en-AU" sz="96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58179972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12F5E4E-5A13-57FE-48C2-DEF3DD4A04E3}"/>
              </a:ext>
            </a:extLst>
          </p:cNvPr>
          <p:cNvSpPr>
            <a:spLocks noGrp="1"/>
          </p:cNvSpPr>
          <p:nvPr>
            <p:ph type="title"/>
          </p:nvPr>
        </p:nvSpPr>
        <p:spPr/>
        <p:txBody>
          <a:bodyPr/>
          <a:lstStyle/>
          <a:p>
            <a:r>
              <a:rPr lang="en-US" sz="800" kern="1200" dirty="0">
                <a:solidFill>
                  <a:srgbClr val="E7E6E6"/>
                </a:solidFill>
                <a:effectLst/>
                <a:latin typeface="Calibri" panose="020F0502020204030204" pitchFamily="34" charset="0"/>
                <a:ea typeface="+mj-ea"/>
                <a:cs typeface="+mj-cs"/>
              </a:rPr>
              <a:t>Slide 29 We do</a:t>
            </a:r>
            <a:r>
              <a:rPr lang="en-US" sz="800" kern="1200" baseline="0" dirty="0">
                <a:solidFill>
                  <a:srgbClr val="E7E6E6"/>
                </a:solidFill>
                <a:effectLst/>
                <a:latin typeface="Calibri" panose="020F0502020204030204" pitchFamily="34" charset="0"/>
                <a:ea typeface="+mj-ea"/>
                <a:cs typeface="+mj-cs"/>
              </a:rPr>
              <a:t> </a:t>
            </a:r>
            <a:endParaRPr lang="en-AU" dirty="0"/>
          </a:p>
        </p:txBody>
      </p:sp>
      <p:sp>
        <p:nvSpPr>
          <p:cNvPr id="4" name="Content Placeholder 2">
            <a:extLst>
              <a:ext uri="{FF2B5EF4-FFF2-40B4-BE49-F238E27FC236}">
                <a16:creationId xmlns:a16="http://schemas.microsoft.com/office/drawing/2014/main" id="{72BE78A8-6F43-5D00-93BC-9720A3D020F0}"/>
              </a:ext>
            </a:extLst>
          </p:cNvPr>
          <p:cNvSpPr txBox="1">
            <a:spLocks/>
          </p:cNvSpPr>
          <p:nvPr/>
        </p:nvSpPr>
        <p:spPr>
          <a:xfrm>
            <a:off x="263716" y="2910432"/>
            <a:ext cx="11906250" cy="142192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9600">
                <a:solidFill>
                  <a:srgbClr val="4557AD"/>
                </a:solidFill>
                <a:latin typeface="Tenorite" pitchFamily="2" charset="0"/>
                <a:ea typeface="Verdana" panose="020B0604030504040204" pitchFamily="34" charset="0"/>
                <a:cs typeface="Verdana" panose="020B0604030504040204" pitchFamily="34" charset="0"/>
              </a:rPr>
              <a:t>shook</a:t>
            </a:r>
            <a:endParaRPr lang="en-AU" sz="96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13316149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703F5-54EA-1A0D-EF89-8E5768C88B96}"/>
              </a:ext>
            </a:extLst>
          </p:cNvPr>
          <p:cNvSpPr>
            <a:spLocks noGrp="1"/>
          </p:cNvSpPr>
          <p:nvPr>
            <p:ph type="title" idx="4294967295"/>
          </p:nvPr>
        </p:nvSpPr>
        <p:spPr>
          <a:xfrm>
            <a:off x="0" y="-1477963"/>
            <a:ext cx="10515600" cy="1325563"/>
          </a:xfrm>
        </p:spPr>
        <p:txBody>
          <a:bodyPr/>
          <a:lstStyle/>
          <a:p>
            <a:r>
              <a:rPr lang="en-US" sz="800" kern="1200" dirty="0">
                <a:solidFill>
                  <a:srgbClr val="E7E6E6"/>
                </a:solidFill>
                <a:effectLst/>
                <a:latin typeface="Calibri" panose="020F0502020204030204" pitchFamily="34" charset="0"/>
                <a:ea typeface="+mj-ea"/>
                <a:cs typeface="+mj-cs"/>
              </a:rPr>
              <a:t>Slide 3 I</a:t>
            </a:r>
            <a:r>
              <a:rPr lang="en-US" sz="800" kern="1200" baseline="0" dirty="0">
                <a:solidFill>
                  <a:srgbClr val="E7E6E6"/>
                </a:solidFill>
                <a:effectLst/>
                <a:latin typeface="Calibri" panose="020F0502020204030204" pitchFamily="34" charset="0"/>
                <a:ea typeface="+mj-ea"/>
                <a:cs typeface="+mj-cs"/>
              </a:rPr>
              <a:t> do </a:t>
            </a:r>
            <a:endParaRPr lang="en-AU" dirty="0"/>
          </a:p>
        </p:txBody>
      </p:sp>
      <p:sp>
        <p:nvSpPr>
          <p:cNvPr id="3" name="Content Placeholder 2">
            <a:extLst>
              <a:ext uri="{FF2B5EF4-FFF2-40B4-BE49-F238E27FC236}">
                <a16:creationId xmlns:a16="http://schemas.microsoft.com/office/drawing/2014/main" id="{8AFCDCCE-0507-9B09-EEA5-9C85FF6878C8}"/>
              </a:ext>
            </a:extLst>
          </p:cNvPr>
          <p:cNvSpPr txBox="1">
            <a:spLocks/>
          </p:cNvSpPr>
          <p:nvPr/>
        </p:nvSpPr>
        <p:spPr>
          <a:xfrm>
            <a:off x="2784165" y="533264"/>
            <a:ext cx="6623668" cy="161582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8800">
                <a:solidFill>
                  <a:srgbClr val="4557AD"/>
                </a:solidFill>
                <a:latin typeface="Tenorite" pitchFamily="2" charset="0"/>
                <a:cs typeface="Arial"/>
              </a:rPr>
              <a:t> </a:t>
            </a:r>
            <a:r>
              <a:rPr lang="en-US" sz="11000" err="1">
                <a:solidFill>
                  <a:srgbClr val="4557AD"/>
                </a:solidFill>
                <a:latin typeface="Tenorite" pitchFamily="2" charset="0"/>
                <a:cs typeface="Arial"/>
              </a:rPr>
              <a:t>ea</a:t>
            </a:r>
            <a:endParaRPr lang="en-AU" sz="11000">
              <a:solidFill>
                <a:srgbClr val="4557AD"/>
              </a:solidFill>
              <a:latin typeface="Tenorite" pitchFamily="2" charset="0"/>
              <a:cs typeface="Arial"/>
            </a:endParaRPr>
          </a:p>
        </p:txBody>
      </p:sp>
      <p:grpSp>
        <p:nvGrpSpPr>
          <p:cNvPr id="6" name="Group 5" descr="A boy eating bread with the thought bubble with the words, &quot;It's great!&quot;">
            <a:extLst>
              <a:ext uri="{FF2B5EF4-FFF2-40B4-BE49-F238E27FC236}">
                <a16:creationId xmlns:a16="http://schemas.microsoft.com/office/drawing/2014/main" id="{4A5BB49C-CD50-CE23-CCA0-095E4F3190E8}"/>
              </a:ext>
            </a:extLst>
          </p:cNvPr>
          <p:cNvGrpSpPr/>
          <p:nvPr/>
        </p:nvGrpSpPr>
        <p:grpSpPr>
          <a:xfrm>
            <a:off x="1" y="2291618"/>
            <a:ext cx="12191999" cy="3486758"/>
            <a:chOff x="1" y="2291618"/>
            <a:chExt cx="12191999" cy="3486758"/>
          </a:xfrm>
        </p:grpSpPr>
        <p:grpSp>
          <p:nvGrpSpPr>
            <p:cNvPr id="7" name="Group 6">
              <a:extLst>
                <a:ext uri="{FF2B5EF4-FFF2-40B4-BE49-F238E27FC236}">
                  <a16:creationId xmlns:a16="http://schemas.microsoft.com/office/drawing/2014/main" id="{C2FE7FEE-8CF9-1F84-BE1E-C8165DE08745}"/>
                </a:ext>
              </a:extLst>
            </p:cNvPr>
            <p:cNvGrpSpPr/>
            <p:nvPr/>
          </p:nvGrpSpPr>
          <p:grpSpPr>
            <a:xfrm>
              <a:off x="4728009" y="2509630"/>
              <a:ext cx="4548726" cy="2345416"/>
              <a:chOff x="4503192" y="1762995"/>
              <a:chExt cx="4667290" cy="2771390"/>
            </a:xfrm>
          </p:grpSpPr>
          <p:pic>
            <p:nvPicPr>
              <p:cNvPr id="11" name="Graphic 10">
                <a:extLst>
                  <a:ext uri="{FF2B5EF4-FFF2-40B4-BE49-F238E27FC236}">
                    <a16:creationId xmlns:a16="http://schemas.microsoft.com/office/drawing/2014/main" id="{20B957C1-65F6-A562-6F3C-9E24F23AF948}"/>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4503192" y="1945603"/>
                <a:ext cx="2807293" cy="2588782"/>
              </a:xfrm>
              <a:prstGeom prst="rect">
                <a:avLst/>
              </a:prstGeom>
            </p:spPr>
          </p:pic>
          <p:sp>
            <p:nvSpPr>
              <p:cNvPr id="12" name="Thought Bubble: Cloud 11">
                <a:extLst>
                  <a:ext uri="{FF2B5EF4-FFF2-40B4-BE49-F238E27FC236}">
                    <a16:creationId xmlns:a16="http://schemas.microsoft.com/office/drawing/2014/main" id="{A4383E93-1202-5D42-0578-F5259677BF59}"/>
                  </a:ext>
                </a:extLst>
              </p:cNvPr>
              <p:cNvSpPr/>
              <p:nvPr/>
            </p:nvSpPr>
            <p:spPr>
              <a:xfrm>
                <a:off x="7021623" y="1762995"/>
                <a:ext cx="2148859" cy="1271860"/>
              </a:xfrm>
              <a:prstGeom prst="cloudCallout">
                <a:avLst>
                  <a:gd name="adj1" fmla="val -74193"/>
                  <a:gd name="adj2" fmla="val -17054"/>
                </a:avLst>
              </a:prstGeom>
              <a:ln w="38100">
                <a:solidFill>
                  <a:srgbClr val="4557AD"/>
                </a:solidFill>
              </a:ln>
            </p:spPr>
            <p:style>
              <a:lnRef idx="2">
                <a:schemeClr val="accent1"/>
              </a:lnRef>
              <a:fillRef idx="1">
                <a:schemeClr val="lt1"/>
              </a:fillRef>
              <a:effectRef idx="0">
                <a:schemeClr val="accent1"/>
              </a:effectRef>
              <a:fontRef idx="minor">
                <a:schemeClr val="dk1"/>
              </a:fontRef>
            </p:style>
            <p:txBody>
              <a:bodyPr rtlCol="0" anchor="ctr"/>
              <a:lstStyle/>
              <a:p>
                <a:pPr algn="ctr"/>
                <a:r>
                  <a:rPr lang="en-US" sz="2200">
                    <a:solidFill>
                      <a:srgbClr val="4557AD"/>
                    </a:solidFill>
                    <a:latin typeface="Tenorite" panose="00000500000000000000" pitchFamily="2" charset="0"/>
                  </a:rPr>
                  <a:t>It’s gr</a:t>
                </a:r>
                <a:r>
                  <a:rPr lang="en-US" sz="2200" u="sng">
                    <a:solidFill>
                      <a:srgbClr val="4557AD"/>
                    </a:solidFill>
                    <a:latin typeface="Tenorite" panose="00000500000000000000" pitchFamily="2" charset="0"/>
                  </a:rPr>
                  <a:t>ea</a:t>
                </a:r>
                <a:r>
                  <a:rPr lang="en-US" sz="2200">
                    <a:solidFill>
                      <a:srgbClr val="4557AD"/>
                    </a:solidFill>
                    <a:latin typeface="Tenorite" panose="00000500000000000000" pitchFamily="2" charset="0"/>
                  </a:rPr>
                  <a:t>t!</a:t>
                </a:r>
                <a:endParaRPr lang="en-AU" sz="2200">
                  <a:solidFill>
                    <a:srgbClr val="4557AD"/>
                  </a:solidFill>
                  <a:latin typeface="Tenorite" panose="00000500000000000000" pitchFamily="2" charset="0"/>
                </a:endParaRPr>
              </a:p>
            </p:txBody>
          </p:sp>
        </p:grpSp>
        <p:sp>
          <p:nvSpPr>
            <p:cNvPr id="9" name="TextBox 8">
              <a:extLst>
                <a:ext uri="{FF2B5EF4-FFF2-40B4-BE49-F238E27FC236}">
                  <a16:creationId xmlns:a16="http://schemas.microsoft.com/office/drawing/2014/main" id="{1397A8B7-4777-F90D-178B-238CF1DE84B0}"/>
                </a:ext>
              </a:extLst>
            </p:cNvPr>
            <p:cNvSpPr txBox="1"/>
            <p:nvPr/>
          </p:nvSpPr>
          <p:spPr>
            <a:xfrm>
              <a:off x="1" y="4855046"/>
              <a:ext cx="12191999" cy="923330"/>
            </a:xfrm>
            <a:prstGeom prst="rect">
              <a:avLst/>
            </a:prstGeom>
            <a:noFill/>
          </p:spPr>
          <p:txBody>
            <a:bodyPr wrap="square">
              <a:spAutoFit/>
            </a:bodyPr>
            <a:lstStyle/>
            <a:p>
              <a:pPr algn="ctr"/>
              <a:r>
                <a:rPr lang="en-US" sz="5400" u="sng">
                  <a:solidFill>
                    <a:srgbClr val="4557AD"/>
                  </a:solidFill>
                  <a:latin typeface="Tenorite" pitchFamily="2" charset="0"/>
                  <a:ea typeface="Verdana" panose="020B0604030504040204" pitchFamily="34" charset="0"/>
                  <a:cs typeface="Verdana" panose="020B0604030504040204" pitchFamily="34" charset="0"/>
                </a:rPr>
                <a:t>Ea</a:t>
              </a:r>
              <a:r>
                <a:rPr lang="en-US" sz="5400">
                  <a:solidFill>
                    <a:srgbClr val="4557AD"/>
                  </a:solidFill>
                  <a:latin typeface="Tenorite" pitchFamily="2" charset="0"/>
                  <a:ea typeface="Verdana" panose="020B0604030504040204" pitchFamily="34" charset="0"/>
                  <a:cs typeface="Verdana" panose="020B0604030504040204" pitchFamily="34" charset="0"/>
                </a:rPr>
                <a:t>t br</a:t>
              </a:r>
              <a:r>
                <a:rPr lang="en-US" sz="5400" u="sng">
                  <a:solidFill>
                    <a:srgbClr val="4557AD"/>
                  </a:solidFill>
                  <a:latin typeface="Tenorite" pitchFamily="2" charset="0"/>
                  <a:ea typeface="Verdana" panose="020B0604030504040204" pitchFamily="34" charset="0"/>
                  <a:cs typeface="Verdana" panose="020B0604030504040204" pitchFamily="34" charset="0"/>
                </a:rPr>
                <a:t>ea</a:t>
              </a:r>
              <a:r>
                <a:rPr lang="en-US" sz="5400">
                  <a:solidFill>
                    <a:srgbClr val="4557AD"/>
                  </a:solidFill>
                  <a:latin typeface="Tenorite" pitchFamily="2" charset="0"/>
                  <a:ea typeface="Verdana" panose="020B0604030504040204" pitchFamily="34" charset="0"/>
                  <a:cs typeface="Verdana" panose="020B0604030504040204" pitchFamily="34" charset="0"/>
                </a:rPr>
                <a:t>d</a:t>
              </a:r>
              <a:endParaRPr lang="en-AU" sz="5400" u="sng">
                <a:solidFill>
                  <a:srgbClr val="4557AD"/>
                </a:solidFill>
              </a:endParaRPr>
            </a:p>
          </p:txBody>
        </p:sp>
        <p:sp>
          <p:nvSpPr>
            <p:cNvPr id="10" name="Rounded Rectangle 3">
              <a:extLst>
                <a:ext uri="{FF2B5EF4-FFF2-40B4-BE49-F238E27FC236}">
                  <a16:creationId xmlns:a16="http://schemas.microsoft.com/office/drawing/2014/main" id="{E8C217B3-BD18-6825-FA4A-238CFA62E68A}"/>
                </a:ext>
              </a:extLst>
            </p:cNvPr>
            <p:cNvSpPr/>
            <p:nvPr/>
          </p:nvSpPr>
          <p:spPr>
            <a:xfrm>
              <a:off x="2784165" y="2291618"/>
              <a:ext cx="6623668" cy="3486758"/>
            </a:xfrm>
            <a:prstGeom prst="roundRect">
              <a:avLst>
                <a:gd name="adj" fmla="val 2269"/>
              </a:avLst>
            </a:prstGeom>
            <a:noFill/>
            <a:ln w="38100">
              <a:solidFill>
                <a:srgbClr val="F0E9E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a:p>
          </p:txBody>
        </p:sp>
      </p:grpSp>
    </p:spTree>
    <p:custDataLst>
      <p:tags r:id="rId1"/>
    </p:custDataLst>
    <p:extLst>
      <p:ext uri="{BB962C8B-B14F-4D97-AF65-F5344CB8AC3E}">
        <p14:creationId xmlns:p14="http://schemas.microsoft.com/office/powerpoint/2010/main" val="131558448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FF05E2-E15F-8B04-AB3D-03BDB4CFBED5}"/>
              </a:ext>
            </a:extLst>
          </p:cNvPr>
          <p:cNvSpPr>
            <a:spLocks noGrp="1"/>
          </p:cNvSpPr>
          <p:nvPr>
            <p:ph type="title"/>
          </p:nvPr>
        </p:nvSpPr>
        <p:spPr/>
        <p:txBody>
          <a:bodyPr/>
          <a:lstStyle/>
          <a:p>
            <a:r>
              <a:rPr lang="en-US" sz="800" kern="1200" dirty="0">
                <a:solidFill>
                  <a:srgbClr val="E7E6E6"/>
                </a:solidFill>
                <a:effectLst/>
                <a:latin typeface="Calibri" panose="020F0502020204030204" pitchFamily="34" charset="0"/>
                <a:ea typeface="+mj-ea"/>
                <a:cs typeface="+mj-cs"/>
              </a:rPr>
              <a:t>Slide 30 We do</a:t>
            </a:r>
            <a:endParaRPr lang="en-AU" dirty="0"/>
          </a:p>
        </p:txBody>
      </p:sp>
      <p:sp>
        <p:nvSpPr>
          <p:cNvPr id="4" name="Content Placeholder 2">
            <a:extLst>
              <a:ext uri="{FF2B5EF4-FFF2-40B4-BE49-F238E27FC236}">
                <a16:creationId xmlns:a16="http://schemas.microsoft.com/office/drawing/2014/main" id="{5D81A3E0-F4D9-0388-DD8F-DFD1F0F67712}"/>
              </a:ext>
            </a:extLst>
          </p:cNvPr>
          <p:cNvSpPr txBox="1">
            <a:spLocks/>
          </p:cNvSpPr>
          <p:nvPr/>
        </p:nvSpPr>
        <p:spPr>
          <a:xfrm>
            <a:off x="263716" y="2910432"/>
            <a:ext cx="11906250" cy="142192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9600">
                <a:solidFill>
                  <a:srgbClr val="4557AD"/>
                </a:solidFill>
                <a:latin typeface="Tenorite" pitchFamily="2" charset="0"/>
                <a:ea typeface="Verdana" panose="020B0604030504040204" pitchFamily="34" charset="0"/>
                <a:cs typeface="Verdana" panose="020B0604030504040204" pitchFamily="34" charset="0"/>
              </a:rPr>
              <a:t>shook    boot</a:t>
            </a:r>
            <a:endParaRPr lang="en-AU" sz="96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34219942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96F2F3-9342-B133-1B1E-9141B297D142}"/>
              </a:ext>
            </a:extLst>
          </p:cNvPr>
          <p:cNvSpPr>
            <a:spLocks noGrp="1"/>
          </p:cNvSpPr>
          <p:nvPr>
            <p:ph type="title"/>
          </p:nvPr>
        </p:nvSpPr>
        <p:spPr/>
        <p:txBody>
          <a:bodyPr/>
          <a:lstStyle/>
          <a:p>
            <a:r>
              <a:rPr lang="en-US" sz="800" kern="1200" dirty="0">
                <a:solidFill>
                  <a:srgbClr val="E7E6E6"/>
                </a:solidFill>
                <a:effectLst/>
                <a:latin typeface="Calibri" panose="020F0502020204030204" pitchFamily="34" charset="0"/>
                <a:ea typeface="+mj-ea"/>
                <a:cs typeface="+mj-cs"/>
              </a:rPr>
              <a:t>Slide 31 We do</a:t>
            </a:r>
            <a:endParaRPr lang="en-AU" dirty="0"/>
          </a:p>
        </p:txBody>
      </p:sp>
      <p:sp>
        <p:nvSpPr>
          <p:cNvPr id="2" name="Content Placeholder 2">
            <a:extLst>
              <a:ext uri="{FF2B5EF4-FFF2-40B4-BE49-F238E27FC236}">
                <a16:creationId xmlns:a16="http://schemas.microsoft.com/office/drawing/2014/main" id="{847BCDD9-0261-861A-D967-611A978CC4C6}"/>
              </a:ext>
            </a:extLst>
          </p:cNvPr>
          <p:cNvSpPr txBox="1">
            <a:spLocks/>
          </p:cNvSpPr>
          <p:nvPr/>
        </p:nvSpPr>
        <p:spPr>
          <a:xfrm>
            <a:off x="263716" y="2910432"/>
            <a:ext cx="11906250" cy="142192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9600">
                <a:solidFill>
                  <a:srgbClr val="4557AD"/>
                </a:solidFill>
                <a:latin typeface="Tenorite" pitchFamily="2" charset="0"/>
                <a:ea typeface="Verdana" panose="020B0604030504040204" pitchFamily="34" charset="0"/>
                <a:cs typeface="Verdana" panose="020B0604030504040204" pitchFamily="34" charset="0"/>
              </a:rPr>
              <a:t>shook    boot    zoo</a:t>
            </a:r>
            <a:endParaRPr lang="en-AU" sz="96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106147086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74CADB-9446-6068-C140-A7F65047622B}"/>
              </a:ext>
            </a:extLst>
          </p:cNvPr>
          <p:cNvSpPr>
            <a:spLocks noGrp="1"/>
          </p:cNvSpPr>
          <p:nvPr>
            <p:ph type="title" idx="4294967295"/>
          </p:nvPr>
        </p:nvSpPr>
        <p:spPr>
          <a:xfrm>
            <a:off x="0" y="-1393825"/>
            <a:ext cx="10515600" cy="1325562"/>
          </a:xfrm>
        </p:spPr>
        <p:txBody>
          <a:bodyPr/>
          <a:lstStyle/>
          <a:p>
            <a:r>
              <a:rPr lang="en-US" sz="800" kern="1200" dirty="0">
                <a:solidFill>
                  <a:srgbClr val="E7E6E6"/>
                </a:solidFill>
                <a:effectLst/>
                <a:latin typeface="Calibri" panose="020F0502020204030204" pitchFamily="34" charset="0"/>
                <a:ea typeface="+mj-ea"/>
                <a:cs typeface="+mj-cs"/>
              </a:rPr>
              <a:t>Slide 32 I do</a:t>
            </a:r>
            <a:endParaRPr lang="en-AU" dirty="0"/>
          </a:p>
        </p:txBody>
      </p:sp>
      <p:sp>
        <p:nvSpPr>
          <p:cNvPr id="3" name="Content Placeholder 2">
            <a:extLst>
              <a:ext uri="{FF2B5EF4-FFF2-40B4-BE49-F238E27FC236}">
                <a16:creationId xmlns:a16="http://schemas.microsoft.com/office/drawing/2014/main" id="{50FC94B7-9AFE-5F3A-6A58-DBF9CCD1C374}"/>
              </a:ext>
            </a:extLst>
          </p:cNvPr>
          <p:cNvSpPr txBox="1">
            <a:spLocks/>
          </p:cNvSpPr>
          <p:nvPr/>
        </p:nvSpPr>
        <p:spPr>
          <a:xfrm>
            <a:off x="340468" y="2910432"/>
            <a:ext cx="10077855" cy="147732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0000">
                <a:solidFill>
                  <a:srgbClr val="4557AD"/>
                </a:solidFill>
                <a:latin typeface="Tenorite" pitchFamily="2" charset="0"/>
                <a:ea typeface="Verdana" panose="020B0604030504040204" pitchFamily="34" charset="0"/>
                <a:cs typeface="Verdana" panose="020B0604030504040204" pitchFamily="34" charset="0"/>
              </a:rPr>
              <a:t>any  many</a:t>
            </a:r>
            <a:endParaRPr lang="en-AU" sz="10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31920076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12F5E4E-5A13-57FE-48C2-DEF3DD4A04E3}"/>
              </a:ext>
            </a:extLst>
          </p:cNvPr>
          <p:cNvSpPr>
            <a:spLocks noGrp="1"/>
          </p:cNvSpPr>
          <p:nvPr>
            <p:ph type="title"/>
          </p:nvPr>
        </p:nvSpPr>
        <p:spPr/>
        <p:txBody>
          <a:bodyPr/>
          <a:lstStyle/>
          <a:p>
            <a:r>
              <a:rPr lang="en-US" sz="800" kern="1200" dirty="0">
                <a:solidFill>
                  <a:srgbClr val="E7E6E6"/>
                </a:solidFill>
                <a:effectLst/>
                <a:latin typeface="Calibri" panose="020F0502020204030204" pitchFamily="34" charset="0"/>
                <a:ea typeface="+mj-ea"/>
                <a:cs typeface="+mj-cs"/>
              </a:rPr>
              <a:t>Slide 33 We do</a:t>
            </a:r>
            <a:r>
              <a:rPr lang="en-US" sz="800" kern="1200" baseline="0" dirty="0">
                <a:solidFill>
                  <a:srgbClr val="E7E6E6"/>
                </a:solidFill>
                <a:effectLst/>
                <a:latin typeface="Calibri" panose="020F0502020204030204" pitchFamily="34" charset="0"/>
                <a:ea typeface="+mj-ea"/>
                <a:cs typeface="+mj-cs"/>
              </a:rPr>
              <a:t> </a:t>
            </a:r>
            <a:endParaRPr lang="en-AU" dirty="0"/>
          </a:p>
        </p:txBody>
      </p:sp>
      <p:sp>
        <p:nvSpPr>
          <p:cNvPr id="4" name="Content Placeholder 2">
            <a:extLst>
              <a:ext uri="{FF2B5EF4-FFF2-40B4-BE49-F238E27FC236}">
                <a16:creationId xmlns:a16="http://schemas.microsoft.com/office/drawing/2014/main" id="{9FDDFF5A-1431-7B40-4B59-919035DCD5F6}"/>
              </a:ext>
            </a:extLst>
          </p:cNvPr>
          <p:cNvSpPr txBox="1">
            <a:spLocks/>
          </p:cNvSpPr>
          <p:nvPr/>
        </p:nvSpPr>
        <p:spPr>
          <a:xfrm>
            <a:off x="340468" y="2910432"/>
            <a:ext cx="10077855" cy="147732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0000">
                <a:solidFill>
                  <a:srgbClr val="4557AD"/>
                </a:solidFill>
                <a:latin typeface="Tenorite" pitchFamily="2" charset="0"/>
                <a:ea typeface="Verdana" panose="020B0604030504040204" pitchFamily="34" charset="0"/>
                <a:cs typeface="Verdana" panose="020B0604030504040204" pitchFamily="34" charset="0"/>
              </a:rPr>
              <a:t>many   any</a:t>
            </a:r>
            <a:endParaRPr lang="en-AU" sz="10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193580278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7C0AA0-B6E0-520E-B7E4-E6CCB65186D0}"/>
              </a:ext>
            </a:extLst>
          </p:cNvPr>
          <p:cNvSpPr>
            <a:spLocks noGrp="1"/>
          </p:cNvSpPr>
          <p:nvPr>
            <p:ph type="title" idx="4294967295"/>
          </p:nvPr>
        </p:nvSpPr>
        <p:spPr>
          <a:xfrm>
            <a:off x="0" y="-1393825"/>
            <a:ext cx="10515600" cy="1325562"/>
          </a:xfrm>
        </p:spPr>
        <p:txBody>
          <a:bodyPr/>
          <a:lstStyle/>
          <a:p>
            <a:r>
              <a:rPr lang="en-US" sz="800" kern="1200" dirty="0">
                <a:solidFill>
                  <a:srgbClr val="E7E6E6"/>
                </a:solidFill>
                <a:effectLst/>
                <a:latin typeface="Calibri" panose="020F0502020204030204" pitchFamily="34" charset="0"/>
                <a:ea typeface="+mj-ea"/>
                <a:cs typeface="+mj-cs"/>
              </a:rPr>
              <a:t>Slide 34 I do </a:t>
            </a:r>
            <a:endParaRPr lang="en-AU" dirty="0"/>
          </a:p>
        </p:txBody>
      </p:sp>
      <p:sp>
        <p:nvSpPr>
          <p:cNvPr id="3" name="Content Placeholder 2">
            <a:extLst>
              <a:ext uri="{FF2B5EF4-FFF2-40B4-BE49-F238E27FC236}">
                <a16:creationId xmlns:a16="http://schemas.microsoft.com/office/drawing/2014/main" id="{62BB709E-FAFA-4042-B81F-6F4C8A4973C7}"/>
              </a:ext>
            </a:extLst>
          </p:cNvPr>
          <p:cNvSpPr txBox="1">
            <a:spLocks/>
          </p:cNvSpPr>
          <p:nvPr/>
        </p:nvSpPr>
        <p:spPr>
          <a:xfrm>
            <a:off x="797113" y="1948401"/>
            <a:ext cx="10203180" cy="3575274"/>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80000"/>
              </a:lnSpc>
            </a:pPr>
            <a:r>
              <a:rPr lang="en-US" sz="6800">
                <a:solidFill>
                  <a:srgbClr val="4557AD"/>
                </a:solidFill>
                <a:latin typeface="Tenorite" pitchFamily="2" charset="0"/>
                <a:ea typeface="Verdana" panose="020B0604030504040204" pitchFamily="34" charset="0"/>
                <a:cs typeface="Verdana" panose="020B0604030504040204" pitchFamily="34" charset="0"/>
              </a:rPr>
              <a:t>There are many good</a:t>
            </a:r>
            <a:br>
              <a:rPr lang="en-US" sz="6800">
                <a:solidFill>
                  <a:srgbClr val="4557AD"/>
                </a:solidFill>
                <a:latin typeface="Tenorite" pitchFamily="2" charset="0"/>
                <a:ea typeface="Verdana" panose="020B0604030504040204" pitchFamily="34" charset="0"/>
                <a:cs typeface="Verdana" panose="020B0604030504040204" pitchFamily="34" charset="0"/>
              </a:rPr>
            </a:br>
            <a:r>
              <a:rPr lang="en-US" sz="6800">
                <a:solidFill>
                  <a:srgbClr val="4557AD"/>
                </a:solidFill>
                <a:latin typeface="Tenorite" pitchFamily="2" charset="0"/>
                <a:ea typeface="Verdana" panose="020B0604030504040204" pitchFamily="34" charset="0"/>
                <a:cs typeface="Verdana" panose="020B0604030504040204" pitchFamily="34" charset="0"/>
              </a:rPr>
              <a:t>books, but I would choose</a:t>
            </a:r>
            <a:br>
              <a:rPr lang="en-US" sz="6800">
                <a:solidFill>
                  <a:srgbClr val="4557AD"/>
                </a:solidFill>
                <a:latin typeface="Tenorite" pitchFamily="2" charset="0"/>
                <a:ea typeface="Verdana" panose="020B0604030504040204" pitchFamily="34" charset="0"/>
                <a:cs typeface="Verdana" panose="020B0604030504040204" pitchFamily="34" charset="0"/>
              </a:rPr>
            </a:br>
            <a:r>
              <a:rPr lang="en-US" sz="6800">
                <a:solidFill>
                  <a:srgbClr val="4557AD"/>
                </a:solidFill>
                <a:latin typeface="Tenorite" pitchFamily="2" charset="0"/>
                <a:ea typeface="Verdana" panose="020B0604030504040204" pitchFamily="34" charset="0"/>
                <a:cs typeface="Verdana" panose="020B0604030504040204" pitchFamily="34" charset="0"/>
              </a:rPr>
              <a:t>the one on bamboo and</a:t>
            </a:r>
            <a:br>
              <a:rPr lang="en-US" sz="6800">
                <a:solidFill>
                  <a:srgbClr val="4557AD"/>
                </a:solidFill>
                <a:latin typeface="Tenorite" pitchFamily="2" charset="0"/>
                <a:ea typeface="Verdana" panose="020B0604030504040204" pitchFamily="34" charset="0"/>
                <a:cs typeface="Verdana" panose="020B0604030504040204" pitchFamily="34" charset="0"/>
              </a:rPr>
            </a:br>
            <a:r>
              <a:rPr lang="en-US" sz="6800">
                <a:solidFill>
                  <a:srgbClr val="4557AD"/>
                </a:solidFill>
                <a:latin typeface="Tenorite" pitchFamily="2" charset="0"/>
                <a:ea typeface="Verdana" panose="020B0604030504040204" pitchFamily="34" charset="0"/>
                <a:cs typeface="Verdana" panose="020B0604030504040204" pitchFamily="34" charset="0"/>
              </a:rPr>
              <a:t>wood.</a:t>
            </a:r>
            <a:endParaRPr lang="en-AU" sz="68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407804090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339FF27-3E75-0CBC-DE69-1170FF7905B8}"/>
              </a:ext>
            </a:extLst>
          </p:cNvPr>
          <p:cNvSpPr>
            <a:spLocks noGrp="1"/>
          </p:cNvSpPr>
          <p:nvPr>
            <p:ph type="title"/>
          </p:nvPr>
        </p:nvSpPr>
        <p:spPr/>
        <p:txBody>
          <a:bodyPr/>
          <a:lstStyle/>
          <a:p>
            <a:r>
              <a:rPr lang="en-US" sz="800" kern="1200" dirty="0">
                <a:solidFill>
                  <a:srgbClr val="E7E6E6"/>
                </a:solidFill>
                <a:effectLst/>
                <a:latin typeface="Calibri" panose="020F0502020204030204" pitchFamily="34" charset="0"/>
                <a:ea typeface="+mj-ea"/>
                <a:cs typeface="+mj-cs"/>
              </a:rPr>
              <a:t>Slide 35 We do</a:t>
            </a:r>
            <a:endParaRPr lang="en-AU" dirty="0"/>
          </a:p>
        </p:txBody>
      </p:sp>
      <p:sp>
        <p:nvSpPr>
          <p:cNvPr id="2" name="Content Placeholder 2">
            <a:extLst>
              <a:ext uri="{FF2B5EF4-FFF2-40B4-BE49-F238E27FC236}">
                <a16:creationId xmlns:a16="http://schemas.microsoft.com/office/drawing/2014/main" id="{B637D744-1307-77B6-78C2-1DDC4DC0F41E}"/>
              </a:ext>
            </a:extLst>
          </p:cNvPr>
          <p:cNvSpPr txBox="1">
            <a:spLocks/>
          </p:cNvSpPr>
          <p:nvPr/>
        </p:nvSpPr>
        <p:spPr>
          <a:xfrm>
            <a:off x="745068" y="1705483"/>
            <a:ext cx="11446932" cy="3447034"/>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80000"/>
              </a:lnSpc>
            </a:pPr>
            <a:r>
              <a:rPr lang="en-US" sz="6800">
                <a:solidFill>
                  <a:srgbClr val="4557AD"/>
                </a:solidFill>
                <a:latin typeface="Tenorite" pitchFamily="2" charset="0"/>
                <a:ea typeface="Verdana" panose="020B0604030504040204" pitchFamily="34" charset="0"/>
                <a:cs typeface="Verdana" panose="020B0604030504040204" pitchFamily="34" charset="0"/>
              </a:rPr>
              <a:t>I stood in my boots and looked up. I shook my head because I saw something zoom to the moon!</a:t>
            </a:r>
          </a:p>
        </p:txBody>
      </p:sp>
    </p:spTree>
    <p:custDataLst>
      <p:tags r:id="rId1"/>
    </p:custDataLst>
    <p:extLst>
      <p:ext uri="{BB962C8B-B14F-4D97-AF65-F5344CB8AC3E}">
        <p14:creationId xmlns:p14="http://schemas.microsoft.com/office/powerpoint/2010/main" val="127832924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28681C6-8A71-1A1A-970D-5F0EA4B41422}"/>
              </a:ext>
            </a:extLst>
          </p:cNvPr>
          <p:cNvSpPr>
            <a:spLocks noGrp="1"/>
          </p:cNvSpPr>
          <p:nvPr>
            <p:ph type="title"/>
          </p:nvPr>
        </p:nvSpPr>
        <p:spPr/>
        <p:txBody>
          <a:bodyPr/>
          <a:lstStyle/>
          <a:p>
            <a:r>
              <a:rPr lang="en-US" sz="800" kern="1200" dirty="0">
                <a:solidFill>
                  <a:srgbClr val="E7E6E6"/>
                </a:solidFill>
                <a:effectLst/>
                <a:latin typeface="Calibri" panose="020F0502020204030204" pitchFamily="34" charset="0"/>
                <a:ea typeface="+mj-ea"/>
                <a:cs typeface="+mj-cs"/>
              </a:rPr>
              <a:t>Slide 36 I do </a:t>
            </a:r>
            <a:endParaRPr lang="en-AU" dirty="0"/>
          </a:p>
        </p:txBody>
      </p:sp>
      <p:pic>
        <p:nvPicPr>
          <p:cNvPr id="2" name="Graphic 1" descr="Pencil outline">
            <a:extLst>
              <a:ext uri="{FF2B5EF4-FFF2-40B4-BE49-F238E27FC236}">
                <a16:creationId xmlns:a16="http://schemas.microsoft.com/office/drawing/2014/main" id="{1B533230-13DD-C044-B1B8-049E4B22CFC9}"/>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089743" y="1764062"/>
            <a:ext cx="3671538" cy="3671538"/>
          </a:xfrm>
          <a:prstGeom prst="rect">
            <a:avLst/>
          </a:prstGeom>
        </p:spPr>
      </p:pic>
    </p:spTree>
    <p:custDataLst>
      <p:tags r:id="rId1"/>
    </p:custDataLst>
    <p:extLst>
      <p:ext uri="{BB962C8B-B14F-4D97-AF65-F5344CB8AC3E}">
        <p14:creationId xmlns:p14="http://schemas.microsoft.com/office/powerpoint/2010/main" val="50857239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8B446A7-1E6F-F121-2C5E-B02EF89C2B20}"/>
              </a:ext>
            </a:extLst>
          </p:cNvPr>
          <p:cNvSpPr>
            <a:spLocks noGrp="1"/>
          </p:cNvSpPr>
          <p:nvPr>
            <p:ph type="title"/>
          </p:nvPr>
        </p:nvSpPr>
        <p:spPr/>
        <p:txBody>
          <a:bodyPr/>
          <a:lstStyle/>
          <a:p>
            <a:r>
              <a:rPr lang="en-US" sz="800" kern="1200" dirty="0">
                <a:solidFill>
                  <a:srgbClr val="E7E6E6"/>
                </a:solidFill>
                <a:effectLst/>
                <a:latin typeface="Calibri" panose="020F0502020204030204" pitchFamily="34" charset="0"/>
                <a:ea typeface="+mj-ea"/>
                <a:cs typeface="+mj-cs"/>
              </a:rPr>
              <a:t>Slide 37 We do </a:t>
            </a:r>
            <a:endParaRPr lang="en-AU" dirty="0"/>
          </a:p>
        </p:txBody>
      </p:sp>
      <p:pic>
        <p:nvPicPr>
          <p:cNvPr id="2" name="Graphic 1" descr="Pencil outline">
            <a:extLst>
              <a:ext uri="{FF2B5EF4-FFF2-40B4-BE49-F238E27FC236}">
                <a16:creationId xmlns:a16="http://schemas.microsoft.com/office/drawing/2014/main" id="{4FD4182A-6CFD-6247-8FC2-1AB2AA7FC35C}"/>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089743" y="1764062"/>
            <a:ext cx="3671538" cy="3671538"/>
          </a:xfrm>
          <a:prstGeom prst="rect">
            <a:avLst/>
          </a:prstGeom>
        </p:spPr>
      </p:pic>
    </p:spTree>
    <p:custDataLst>
      <p:tags r:id="rId1"/>
    </p:custDataLst>
    <p:extLst>
      <p:ext uri="{BB962C8B-B14F-4D97-AF65-F5344CB8AC3E}">
        <p14:creationId xmlns:p14="http://schemas.microsoft.com/office/powerpoint/2010/main" val="115731195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FF74E7D-46A4-623E-6F4A-08640157C9E9}"/>
              </a:ext>
            </a:extLst>
          </p:cNvPr>
          <p:cNvSpPr>
            <a:spLocks noGrp="1"/>
          </p:cNvSpPr>
          <p:nvPr>
            <p:ph type="title"/>
          </p:nvPr>
        </p:nvSpPr>
        <p:spPr/>
        <p:txBody>
          <a:bodyPr/>
          <a:lstStyle/>
          <a:p>
            <a:r>
              <a:rPr lang="en-US" sz="800" kern="1200" dirty="0">
                <a:solidFill>
                  <a:srgbClr val="E7E6E6"/>
                </a:solidFill>
                <a:effectLst/>
                <a:latin typeface="Calibri" panose="020F0502020204030204" pitchFamily="34" charset="0"/>
                <a:ea typeface="+mj-ea"/>
                <a:cs typeface="+mj-cs"/>
              </a:rPr>
              <a:t>Slide 38 Check for understanding</a:t>
            </a:r>
            <a:endParaRPr lang="en-AU" dirty="0"/>
          </a:p>
        </p:txBody>
      </p:sp>
      <p:sp>
        <p:nvSpPr>
          <p:cNvPr id="19" name="TextBox 18">
            <a:extLst>
              <a:ext uri="{FF2B5EF4-FFF2-40B4-BE49-F238E27FC236}">
                <a16:creationId xmlns:a16="http://schemas.microsoft.com/office/drawing/2014/main" id="{214F17CC-34F0-5F43-A747-B3919DAC7160}"/>
              </a:ext>
            </a:extLst>
          </p:cNvPr>
          <p:cNvSpPr txBox="1"/>
          <p:nvPr/>
        </p:nvSpPr>
        <p:spPr>
          <a:xfrm>
            <a:off x="293682" y="2490135"/>
            <a:ext cx="3181882" cy="1092607"/>
          </a:xfrm>
          <a:prstGeom prst="rect">
            <a:avLst/>
          </a:prstGeom>
          <a:noFill/>
        </p:spPr>
        <p:txBody>
          <a:bodyPr wrap="square" rtlCol="0">
            <a:spAutoFit/>
          </a:bodyPr>
          <a:lstStyle/>
          <a:p>
            <a:pPr algn="ctr"/>
            <a:r>
              <a:rPr lang="en-US" sz="6500" b="1">
                <a:solidFill>
                  <a:srgbClr val="4857A6"/>
                </a:solidFill>
                <a:latin typeface="Calibri" panose="020F0502020204030204" pitchFamily="34" charset="0"/>
                <a:ea typeface="Verdana" panose="020B0604030504040204" pitchFamily="34" charset="0"/>
                <a:cs typeface="Calibri" panose="020F0502020204030204" pitchFamily="34" charset="0"/>
              </a:rPr>
              <a:t>I can…</a:t>
            </a:r>
            <a:endParaRPr lang="en-AU" sz="6500" b="1">
              <a:solidFill>
                <a:srgbClr val="4857A6"/>
              </a:solidFill>
              <a:latin typeface="Calibri" panose="020F0502020204030204" pitchFamily="34" charset="0"/>
              <a:ea typeface="Verdana" panose="020B0604030504040204" pitchFamily="34" charset="0"/>
              <a:cs typeface="Calibri" panose="020F0502020204030204" pitchFamily="34" charset="0"/>
            </a:endParaRPr>
          </a:p>
        </p:txBody>
      </p:sp>
      <p:sp>
        <p:nvSpPr>
          <p:cNvPr id="20" name="Title 1">
            <a:extLst>
              <a:ext uri="{FF2B5EF4-FFF2-40B4-BE49-F238E27FC236}">
                <a16:creationId xmlns:a16="http://schemas.microsoft.com/office/drawing/2014/main" id="{E7B0359D-E390-A544-B173-3787B4AC0A0D}"/>
              </a:ext>
            </a:extLst>
          </p:cNvPr>
          <p:cNvSpPr txBox="1">
            <a:spLocks/>
          </p:cNvSpPr>
          <p:nvPr/>
        </p:nvSpPr>
        <p:spPr>
          <a:xfrm>
            <a:off x="3864474" y="2250556"/>
            <a:ext cx="2259493" cy="1643527"/>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endParaRPr lang="en-US" sz="2800" b="0">
              <a:solidFill>
                <a:srgbClr val="0E1E42"/>
              </a:solidFill>
              <a:latin typeface="Calibri" panose="020F0502020204030204" pitchFamily="34" charset="0"/>
              <a:ea typeface="Verdana" panose="020B0604030504040204" pitchFamily="34" charset="0"/>
            </a:endParaRPr>
          </a:p>
          <a:p>
            <a:pPr algn="ctr"/>
            <a:r>
              <a:rPr lang="en-US" sz="2800" b="0">
                <a:solidFill>
                  <a:srgbClr val="0E1E42"/>
                </a:solidFill>
                <a:latin typeface="Calibri" panose="020F0502020204030204" pitchFamily="34" charset="0"/>
                <a:ea typeface="Verdana" panose="020B0604030504040204" pitchFamily="34" charset="0"/>
              </a:rPr>
              <a:t>say the sounds </a:t>
            </a:r>
            <a:br>
              <a:rPr lang="en-US" sz="2800" b="0">
                <a:solidFill>
                  <a:srgbClr val="0E1E42"/>
                </a:solidFill>
                <a:latin typeface="Calibri" panose="020F0502020204030204" pitchFamily="34" charset="0"/>
                <a:ea typeface="Verdana" panose="020B0604030504040204" pitchFamily="34" charset="0"/>
              </a:rPr>
            </a:br>
            <a:endParaRPr lang="en-US" sz="2800">
              <a:solidFill>
                <a:srgbClr val="0E1E42"/>
              </a:solidFill>
              <a:latin typeface="Calibri" panose="020F0502020204030204" pitchFamily="34" charset="0"/>
              <a:ea typeface="Verdana" panose="020B0604030504040204" pitchFamily="34" charset="0"/>
            </a:endParaRPr>
          </a:p>
        </p:txBody>
      </p:sp>
      <p:sp>
        <p:nvSpPr>
          <p:cNvPr id="10" name="TextBox 9">
            <a:extLst>
              <a:ext uri="{FF2B5EF4-FFF2-40B4-BE49-F238E27FC236}">
                <a16:creationId xmlns:a16="http://schemas.microsoft.com/office/drawing/2014/main" id="{81E1BBD2-AE24-813F-0C9A-CC9BDA2D20CD}"/>
              </a:ext>
            </a:extLst>
          </p:cNvPr>
          <p:cNvSpPr txBox="1"/>
          <p:nvPr/>
        </p:nvSpPr>
        <p:spPr>
          <a:xfrm>
            <a:off x="4326185" y="3319091"/>
            <a:ext cx="1505156" cy="1569660"/>
          </a:xfrm>
          <a:prstGeom prst="rect">
            <a:avLst/>
          </a:prstGeom>
          <a:noFill/>
        </p:spPr>
        <p:txBody>
          <a:bodyPr wrap="none" rtlCol="0">
            <a:spAutoFit/>
          </a:bodyPr>
          <a:lstStyle/>
          <a:p>
            <a:r>
              <a:rPr lang="en-US" sz="9600" err="1">
                <a:solidFill>
                  <a:srgbClr val="4857A6"/>
                </a:solidFill>
                <a:latin typeface="Tenorite" pitchFamily="2" charset="0"/>
                <a:ea typeface="Verdana" panose="020B0604030504040204" pitchFamily="34" charset="0"/>
                <a:cs typeface="Verdana" panose="020B0604030504040204" pitchFamily="34" charset="0"/>
              </a:rPr>
              <a:t>oo</a:t>
            </a:r>
            <a:endParaRPr lang="en-AU" sz="9600"/>
          </a:p>
        </p:txBody>
      </p:sp>
      <p:sp>
        <p:nvSpPr>
          <p:cNvPr id="31" name="Title 1">
            <a:extLst>
              <a:ext uri="{FF2B5EF4-FFF2-40B4-BE49-F238E27FC236}">
                <a16:creationId xmlns:a16="http://schemas.microsoft.com/office/drawing/2014/main" id="{4364FCCC-3045-ED42-BBF6-6789C6A4CF1E}"/>
              </a:ext>
            </a:extLst>
          </p:cNvPr>
          <p:cNvSpPr txBox="1">
            <a:spLocks/>
          </p:cNvSpPr>
          <p:nvPr/>
        </p:nvSpPr>
        <p:spPr>
          <a:xfrm>
            <a:off x="6525922" y="2832253"/>
            <a:ext cx="2462803" cy="480131"/>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r>
              <a:rPr lang="en-US" sz="2800" b="0">
                <a:solidFill>
                  <a:srgbClr val="0E1E42"/>
                </a:solidFill>
                <a:latin typeface="Calibri" panose="020F0502020204030204" pitchFamily="34" charset="0"/>
                <a:ea typeface="Verdana" panose="020B0604030504040204" pitchFamily="34" charset="0"/>
              </a:rPr>
              <a:t>read a word</a:t>
            </a:r>
            <a:endParaRPr lang="en-US" sz="2800">
              <a:solidFill>
                <a:srgbClr val="0E1E42"/>
              </a:solidFill>
              <a:latin typeface="Calibri" panose="020F0502020204030204" pitchFamily="34" charset="0"/>
              <a:ea typeface="Verdana" panose="020B0604030504040204" pitchFamily="34" charset="0"/>
            </a:endParaRPr>
          </a:p>
        </p:txBody>
      </p:sp>
      <p:sp>
        <p:nvSpPr>
          <p:cNvPr id="21" name="Content Placeholder 3">
            <a:extLst>
              <a:ext uri="{FF2B5EF4-FFF2-40B4-BE49-F238E27FC236}">
                <a16:creationId xmlns:a16="http://schemas.microsoft.com/office/drawing/2014/main" id="{17E4CE3F-6B29-2B49-8731-61EB6323A106}"/>
              </a:ext>
            </a:extLst>
          </p:cNvPr>
          <p:cNvSpPr txBox="1">
            <a:spLocks/>
          </p:cNvSpPr>
          <p:nvPr/>
        </p:nvSpPr>
        <p:spPr>
          <a:xfrm>
            <a:off x="6749367" y="3791784"/>
            <a:ext cx="2015913" cy="2193934"/>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4400">
                <a:solidFill>
                  <a:srgbClr val="4557AD"/>
                </a:solidFill>
                <a:latin typeface="Tenorite" pitchFamily="2" charset="0"/>
                <a:cs typeface="Arial"/>
              </a:rPr>
              <a:t>smooth</a:t>
            </a:r>
          </a:p>
          <a:p>
            <a:pPr marL="0" indent="0" algn="ctr">
              <a:buFont typeface="Arial" panose="020B0604020202020204" pitchFamily="34" charset="0"/>
              <a:buNone/>
            </a:pPr>
            <a:r>
              <a:rPr lang="en-US" sz="4400">
                <a:solidFill>
                  <a:srgbClr val="4557AD"/>
                </a:solidFill>
                <a:latin typeface="Tenorite" pitchFamily="2" charset="0"/>
                <a:cs typeface="Arial"/>
              </a:rPr>
              <a:t>gloomy</a:t>
            </a:r>
          </a:p>
          <a:p>
            <a:pPr marL="0" indent="0" algn="ctr">
              <a:buFont typeface="Arial" panose="020B0604020202020204" pitchFamily="34" charset="0"/>
              <a:buNone/>
            </a:pPr>
            <a:r>
              <a:rPr lang="en-US" sz="4400">
                <a:solidFill>
                  <a:srgbClr val="4557AD"/>
                </a:solidFill>
                <a:latin typeface="Tenorite" pitchFamily="2" charset="0"/>
                <a:cs typeface="Arial"/>
              </a:rPr>
              <a:t>look</a:t>
            </a:r>
          </a:p>
        </p:txBody>
      </p:sp>
      <p:sp>
        <p:nvSpPr>
          <p:cNvPr id="23" name="Title 1">
            <a:extLst>
              <a:ext uri="{FF2B5EF4-FFF2-40B4-BE49-F238E27FC236}">
                <a16:creationId xmlns:a16="http://schemas.microsoft.com/office/drawing/2014/main" id="{B073B2B4-61AC-664F-825F-CA46D5433F51}"/>
              </a:ext>
            </a:extLst>
          </p:cNvPr>
          <p:cNvSpPr txBox="1">
            <a:spLocks/>
          </p:cNvSpPr>
          <p:nvPr/>
        </p:nvSpPr>
        <p:spPr>
          <a:xfrm>
            <a:off x="9313502" y="2832253"/>
            <a:ext cx="2366887" cy="480131"/>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r>
              <a:rPr lang="en-US" sz="2800" b="0">
                <a:solidFill>
                  <a:srgbClr val="0E1E42"/>
                </a:solidFill>
                <a:latin typeface="Calibri" panose="020F0502020204030204" pitchFamily="34" charset="0"/>
                <a:ea typeface="Verdana" panose="020B0604030504040204" pitchFamily="34" charset="0"/>
              </a:rPr>
              <a:t>write a word</a:t>
            </a:r>
            <a:endParaRPr lang="en-US" sz="2800">
              <a:solidFill>
                <a:srgbClr val="0E1E42"/>
              </a:solidFill>
              <a:latin typeface="Calibri" panose="020F0502020204030204" pitchFamily="34" charset="0"/>
              <a:ea typeface="Verdana" panose="020B0604030504040204" pitchFamily="34" charset="0"/>
            </a:endParaRPr>
          </a:p>
        </p:txBody>
      </p:sp>
      <p:grpSp>
        <p:nvGrpSpPr>
          <p:cNvPr id="33" name="Group 32">
            <a:extLst>
              <a:ext uri="{FF2B5EF4-FFF2-40B4-BE49-F238E27FC236}">
                <a16:creationId xmlns:a16="http://schemas.microsoft.com/office/drawing/2014/main" id="{2F9A5D8F-0705-454F-8A7D-6109A7CC13CA}"/>
              </a:ext>
              <a:ext uri="{C183D7F6-B498-43B3-948B-1728B52AA6E4}">
                <adec:decorative xmlns:adec="http://schemas.microsoft.com/office/drawing/2017/decorative" val="1"/>
              </a:ext>
            </a:extLst>
          </p:cNvPr>
          <p:cNvGrpSpPr/>
          <p:nvPr/>
        </p:nvGrpSpPr>
        <p:grpSpPr>
          <a:xfrm>
            <a:off x="10096546" y="1900112"/>
            <a:ext cx="800799" cy="590023"/>
            <a:chOff x="10096546" y="1900112"/>
            <a:chExt cx="800799" cy="590023"/>
          </a:xfrm>
        </p:grpSpPr>
        <p:sp>
          <p:nvSpPr>
            <p:cNvPr id="25" name="Rounded Rectangle 24">
              <a:extLst>
                <a:ext uri="{FF2B5EF4-FFF2-40B4-BE49-F238E27FC236}">
                  <a16:creationId xmlns:a16="http://schemas.microsoft.com/office/drawing/2014/main" id="{A363734B-AABF-5E43-B240-CB56DB1BD6BC}"/>
                </a:ext>
              </a:extLst>
            </p:cNvPr>
            <p:cNvSpPr/>
            <p:nvPr userDrawn="1"/>
          </p:nvSpPr>
          <p:spPr>
            <a:xfrm>
              <a:off x="10096546" y="1900112"/>
              <a:ext cx="800799" cy="590023"/>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6" name="Graphic 25" descr="Pencil outline">
              <a:extLst>
                <a:ext uri="{FF2B5EF4-FFF2-40B4-BE49-F238E27FC236}">
                  <a16:creationId xmlns:a16="http://schemas.microsoft.com/office/drawing/2014/main" id="{B4F359A2-CBC5-E941-8F66-CC771AE6FE95}"/>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272621" y="1964946"/>
              <a:ext cx="447584" cy="447584"/>
            </a:xfrm>
            <a:prstGeom prst="rect">
              <a:avLst/>
            </a:prstGeom>
          </p:spPr>
        </p:pic>
      </p:grpSp>
      <p:grpSp>
        <p:nvGrpSpPr>
          <p:cNvPr id="32" name="Group 31">
            <a:extLst>
              <a:ext uri="{FF2B5EF4-FFF2-40B4-BE49-F238E27FC236}">
                <a16:creationId xmlns:a16="http://schemas.microsoft.com/office/drawing/2014/main" id="{0B743ACB-1F20-3D41-890A-BA5D3634B733}"/>
              </a:ext>
              <a:ext uri="{C183D7F6-B498-43B3-948B-1728B52AA6E4}">
                <adec:decorative xmlns:adec="http://schemas.microsoft.com/office/drawing/2017/decorative" val="1"/>
              </a:ext>
            </a:extLst>
          </p:cNvPr>
          <p:cNvGrpSpPr/>
          <p:nvPr/>
        </p:nvGrpSpPr>
        <p:grpSpPr>
          <a:xfrm>
            <a:off x="7356924" y="1891643"/>
            <a:ext cx="800799" cy="598492"/>
            <a:chOff x="7374176" y="1891643"/>
            <a:chExt cx="800799" cy="598492"/>
          </a:xfrm>
        </p:grpSpPr>
        <p:sp>
          <p:nvSpPr>
            <p:cNvPr id="28" name="Rounded Rectangle 27">
              <a:extLst>
                <a:ext uri="{FF2B5EF4-FFF2-40B4-BE49-F238E27FC236}">
                  <a16:creationId xmlns:a16="http://schemas.microsoft.com/office/drawing/2014/main" id="{39FD4883-D300-764A-83C3-3C5B7C00CB50}"/>
                </a:ext>
              </a:extLst>
            </p:cNvPr>
            <p:cNvSpPr/>
            <p:nvPr userDrawn="1"/>
          </p:nvSpPr>
          <p:spPr>
            <a:xfrm>
              <a:off x="7374176" y="1891643"/>
              <a:ext cx="800799" cy="590023"/>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Graphic 28" descr="Glasses outline">
              <a:extLst>
                <a:ext uri="{FF2B5EF4-FFF2-40B4-BE49-F238E27FC236}">
                  <a16:creationId xmlns:a16="http://schemas.microsoft.com/office/drawing/2014/main" id="{A3D84708-6DF4-C94A-AEB4-5E35ACA4EB7E}"/>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7483340" y="1891643"/>
              <a:ext cx="598492" cy="598492"/>
            </a:xfrm>
            <a:prstGeom prst="rect">
              <a:avLst/>
            </a:prstGeom>
          </p:spPr>
        </p:pic>
      </p:grpSp>
      <p:pic>
        <p:nvPicPr>
          <p:cNvPr id="30" name="Graphic 29">
            <a:extLst>
              <a:ext uri="{FF2B5EF4-FFF2-40B4-BE49-F238E27FC236}">
                <a16:creationId xmlns:a16="http://schemas.microsoft.com/office/drawing/2014/main" id="{D55D0BDF-AAF6-7942-A364-2A4C7D956351}"/>
              </a:ext>
              <a:ext uri="{C183D7F6-B498-43B3-948B-1728B52AA6E4}">
                <adec:decorative xmlns:adec="http://schemas.microsoft.com/office/drawing/2017/decorative" val="1"/>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p:blipFill>
        <p:spPr>
          <a:xfrm flipH="1">
            <a:off x="-418788" y="1134428"/>
            <a:ext cx="4588192" cy="4588192"/>
          </a:xfrm>
          <a:prstGeom prst="rect">
            <a:avLst/>
          </a:prstGeom>
        </p:spPr>
      </p:pic>
      <p:pic>
        <p:nvPicPr>
          <p:cNvPr id="7" name="Picture 6" descr="spoon">
            <a:extLst>
              <a:ext uri="{FF2B5EF4-FFF2-40B4-BE49-F238E27FC236}">
                <a16:creationId xmlns:a16="http://schemas.microsoft.com/office/drawing/2014/main" id="{A48CDD58-D51D-8DF9-D391-17218B35B4EE}"/>
              </a:ext>
            </a:extLst>
          </p:cNvPr>
          <p:cNvPicPr>
            <a:picLocks noChangeAspect="1"/>
          </p:cNvPicPr>
          <p:nvPr/>
        </p:nvPicPr>
        <p:blipFill>
          <a:blip r:embed="rId10">
            <a:extLst>
              <a:ext uri="{28A0092B-C50C-407E-A947-70E740481C1C}">
                <a14:useLocalDpi xmlns:a14="http://schemas.microsoft.com/office/drawing/2010/main" val="0"/>
              </a:ext>
            </a:extLst>
          </a:blip>
          <a:srcRect/>
          <a:stretch/>
        </p:blipFill>
        <p:spPr>
          <a:xfrm>
            <a:off x="10266998" y="3334742"/>
            <a:ext cx="713965" cy="713965"/>
          </a:xfrm>
          <a:prstGeom prst="rect">
            <a:avLst/>
          </a:prstGeom>
        </p:spPr>
      </p:pic>
      <p:pic>
        <p:nvPicPr>
          <p:cNvPr id="6" name="Picture 5" descr="woof">
            <a:extLst>
              <a:ext uri="{FF2B5EF4-FFF2-40B4-BE49-F238E27FC236}">
                <a16:creationId xmlns:a16="http://schemas.microsoft.com/office/drawing/2014/main" id="{68F43B59-FD6A-19B4-BDA8-F99638D4C2AF}"/>
              </a:ext>
            </a:extLst>
          </p:cNvPr>
          <p:cNvPicPr>
            <a:picLocks noChangeAspect="1"/>
          </p:cNvPicPr>
          <p:nvPr/>
        </p:nvPicPr>
        <p:blipFill>
          <a:blip r:embed="rId11">
            <a:extLst>
              <a:ext uri="{28A0092B-C50C-407E-A947-70E740481C1C}">
                <a14:useLocalDpi xmlns:a14="http://schemas.microsoft.com/office/drawing/2010/main" val="0"/>
              </a:ext>
            </a:extLst>
          </a:blip>
          <a:srcRect/>
          <a:stretch/>
        </p:blipFill>
        <p:spPr>
          <a:xfrm>
            <a:off x="9939603" y="4210103"/>
            <a:ext cx="1113619" cy="1113619"/>
          </a:xfrm>
          <a:prstGeom prst="rect">
            <a:avLst/>
          </a:prstGeom>
        </p:spPr>
      </p:pic>
      <p:pic>
        <p:nvPicPr>
          <p:cNvPr id="9" name="Picture 8" descr="hook">
            <a:extLst>
              <a:ext uri="{FF2B5EF4-FFF2-40B4-BE49-F238E27FC236}">
                <a16:creationId xmlns:a16="http://schemas.microsoft.com/office/drawing/2014/main" id="{BFB31529-6FB4-2432-EE44-E5F1C69132E2}"/>
              </a:ext>
            </a:extLst>
          </p:cNvPr>
          <p:cNvPicPr>
            <a:picLocks noChangeAspect="1"/>
          </p:cNvPicPr>
          <p:nvPr/>
        </p:nvPicPr>
        <p:blipFill>
          <a:blip r:embed="rId12">
            <a:extLst>
              <a:ext uri="{28A0092B-C50C-407E-A947-70E740481C1C}">
                <a14:useLocalDpi xmlns:a14="http://schemas.microsoft.com/office/drawing/2010/main" val="0"/>
              </a:ext>
            </a:extLst>
          </a:blip>
          <a:srcRect/>
          <a:stretch/>
        </p:blipFill>
        <p:spPr bwMode="auto">
          <a:xfrm>
            <a:off x="10044342" y="5485118"/>
            <a:ext cx="1001199" cy="1001199"/>
          </a:xfrm>
          <a:prstGeom prst="rect">
            <a:avLst/>
          </a:prstGeom>
          <a:noFill/>
          <a:ln>
            <a:noFill/>
          </a:ln>
        </p:spPr>
      </p:pic>
    </p:spTree>
    <p:custDataLst>
      <p:tags r:id="rId1"/>
    </p:custDataLst>
    <p:extLst>
      <p:ext uri="{BB962C8B-B14F-4D97-AF65-F5344CB8AC3E}">
        <p14:creationId xmlns:p14="http://schemas.microsoft.com/office/powerpoint/2010/main" val="25813006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A465A2C-EA31-EB55-D1ED-038DC7D2B806}"/>
              </a:ext>
            </a:extLst>
          </p:cNvPr>
          <p:cNvSpPr>
            <a:spLocks noGrp="1"/>
          </p:cNvSpPr>
          <p:nvPr>
            <p:ph type="title"/>
          </p:nvPr>
        </p:nvSpPr>
        <p:spPr/>
        <p:txBody>
          <a:bodyPr/>
          <a:lstStyle/>
          <a:p>
            <a:r>
              <a:rPr lang="en-US" sz="800" kern="1200" dirty="0">
                <a:solidFill>
                  <a:srgbClr val="E7E6E6"/>
                </a:solidFill>
                <a:effectLst/>
                <a:latin typeface="Calibri" panose="020F0502020204030204" pitchFamily="34" charset="0"/>
                <a:ea typeface="+mj-ea"/>
                <a:cs typeface="+mj-cs"/>
              </a:rPr>
              <a:t>Slide 39 Check for understanding</a:t>
            </a:r>
            <a:r>
              <a:rPr lang="en-US" sz="800" kern="1200" baseline="0" dirty="0">
                <a:solidFill>
                  <a:srgbClr val="E7E6E6"/>
                </a:solidFill>
                <a:effectLst/>
                <a:latin typeface="Calibri" panose="020F0502020204030204" pitchFamily="34" charset="0"/>
                <a:ea typeface="+mj-ea"/>
                <a:cs typeface="+mj-cs"/>
              </a:rPr>
              <a:t> </a:t>
            </a:r>
            <a:endParaRPr lang="en-AU" dirty="0"/>
          </a:p>
        </p:txBody>
      </p:sp>
      <p:pic>
        <p:nvPicPr>
          <p:cNvPr id="5" name="Picture 4" descr="Image of Phase 13, lesson 4 student sheet">
            <a:extLst>
              <a:ext uri="{FF2B5EF4-FFF2-40B4-BE49-F238E27FC236}">
                <a16:creationId xmlns:a16="http://schemas.microsoft.com/office/drawing/2014/main" id="{70E2A84F-CB65-0B16-4320-61EB54F32997}"/>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6496326" y="482450"/>
            <a:ext cx="4008910" cy="5660341"/>
          </a:xfrm>
          <a:prstGeom prst="rect">
            <a:avLst/>
          </a:prstGeom>
        </p:spPr>
      </p:pic>
    </p:spTree>
    <p:custDataLst>
      <p:tags r:id="rId1"/>
    </p:custDataLst>
    <p:extLst>
      <p:ext uri="{BB962C8B-B14F-4D97-AF65-F5344CB8AC3E}">
        <p14:creationId xmlns:p14="http://schemas.microsoft.com/office/powerpoint/2010/main" val="238935801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703F5-54EA-1A0D-EF89-8E5768C88B96}"/>
              </a:ext>
            </a:extLst>
          </p:cNvPr>
          <p:cNvSpPr>
            <a:spLocks noGrp="1"/>
          </p:cNvSpPr>
          <p:nvPr>
            <p:ph type="title"/>
          </p:nvPr>
        </p:nvSpPr>
        <p:spPr/>
        <p:txBody>
          <a:bodyPr/>
          <a:lstStyle/>
          <a:p>
            <a:r>
              <a:rPr lang="en-US" sz="800" kern="1200" dirty="0">
                <a:solidFill>
                  <a:srgbClr val="E7E6E6"/>
                </a:solidFill>
                <a:effectLst/>
                <a:latin typeface="Calibri" panose="020F0502020204030204" pitchFamily="34" charset="0"/>
                <a:ea typeface="+mj-ea"/>
                <a:cs typeface="+mj-cs"/>
              </a:rPr>
              <a:t>Slide 4 I</a:t>
            </a:r>
            <a:r>
              <a:rPr lang="en-US" sz="800" kern="1200" baseline="0" dirty="0">
                <a:solidFill>
                  <a:srgbClr val="E7E6E6"/>
                </a:solidFill>
                <a:effectLst/>
                <a:latin typeface="Calibri" panose="020F0502020204030204" pitchFamily="34" charset="0"/>
                <a:ea typeface="+mj-ea"/>
                <a:cs typeface="+mj-cs"/>
              </a:rPr>
              <a:t> do </a:t>
            </a:r>
            <a:endParaRPr lang="en-AU" dirty="0"/>
          </a:p>
        </p:txBody>
      </p:sp>
      <p:sp>
        <p:nvSpPr>
          <p:cNvPr id="3" name="Content Placeholder 2">
            <a:extLst>
              <a:ext uri="{FF2B5EF4-FFF2-40B4-BE49-F238E27FC236}">
                <a16:creationId xmlns:a16="http://schemas.microsoft.com/office/drawing/2014/main" id="{8AFCDCCE-0507-9B09-EEA5-9C85FF6878C8}"/>
              </a:ext>
            </a:extLst>
          </p:cNvPr>
          <p:cNvSpPr txBox="1">
            <a:spLocks/>
          </p:cNvSpPr>
          <p:nvPr/>
        </p:nvSpPr>
        <p:spPr>
          <a:xfrm>
            <a:off x="2784165" y="533264"/>
            <a:ext cx="6623668" cy="161582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8800">
                <a:solidFill>
                  <a:srgbClr val="4557AD"/>
                </a:solidFill>
                <a:latin typeface="Tenorite" pitchFamily="2" charset="0"/>
                <a:cs typeface="Arial"/>
              </a:rPr>
              <a:t> </a:t>
            </a:r>
            <a:r>
              <a:rPr lang="en-US" sz="11000" err="1">
                <a:solidFill>
                  <a:srgbClr val="4557AD"/>
                </a:solidFill>
                <a:latin typeface="Tenorite" pitchFamily="2" charset="0"/>
                <a:cs typeface="Arial"/>
              </a:rPr>
              <a:t>ew</a:t>
            </a:r>
            <a:endParaRPr lang="en-AU" sz="11000">
              <a:solidFill>
                <a:srgbClr val="4557AD"/>
              </a:solidFill>
              <a:latin typeface="Tenorite" pitchFamily="2" charset="0"/>
              <a:cs typeface="Arial"/>
            </a:endParaRPr>
          </a:p>
        </p:txBody>
      </p:sp>
      <p:sp>
        <p:nvSpPr>
          <p:cNvPr id="4" name="Rounded Rectangle 3">
            <a:extLst>
              <a:ext uri="{FF2B5EF4-FFF2-40B4-BE49-F238E27FC236}">
                <a16:creationId xmlns:a16="http://schemas.microsoft.com/office/drawing/2014/main" id="{A154D479-F840-2E24-CDBE-0A94122883F6}"/>
              </a:ext>
              <a:ext uri="{C183D7F6-B498-43B3-948B-1728B52AA6E4}">
                <adec:decorative xmlns:adec="http://schemas.microsoft.com/office/drawing/2017/decorative" val="1"/>
              </a:ext>
            </a:extLst>
          </p:cNvPr>
          <p:cNvSpPr/>
          <p:nvPr/>
        </p:nvSpPr>
        <p:spPr>
          <a:xfrm>
            <a:off x="2784165" y="2291618"/>
            <a:ext cx="6623668" cy="3486758"/>
          </a:xfrm>
          <a:prstGeom prst="roundRect">
            <a:avLst>
              <a:gd name="adj" fmla="val 2269"/>
            </a:avLst>
          </a:prstGeom>
          <a:noFill/>
          <a:ln w="38100">
            <a:solidFill>
              <a:srgbClr val="F0E9E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a:p>
        </p:txBody>
      </p:sp>
      <p:pic>
        <p:nvPicPr>
          <p:cNvPr id="6" name="Graphic 5" descr="Three plants growing">
            <a:extLst>
              <a:ext uri="{FF2B5EF4-FFF2-40B4-BE49-F238E27FC236}">
                <a16:creationId xmlns:a16="http://schemas.microsoft.com/office/drawing/2014/main" id="{252F2565-C834-2402-3AFB-6D644E7C6F5F}"/>
              </a:ext>
            </a:extLst>
          </p:cNvPr>
          <p:cNvPicPr>
            <a:picLocks noChangeAspect="1"/>
          </p:cNvPicPr>
          <p:nvPr/>
        </p:nvPicPr>
        <p:blipFill>
          <a:blip r:embed="rId4">
            <a:extLst>
              <a:ext uri="{96DAC541-7B7A-43D3-8B79-37D633B846F1}">
                <asvg:svgBlip xmlns:asvg="http://schemas.microsoft.com/office/drawing/2016/SVG/main" r:embed="rId5"/>
              </a:ext>
            </a:extLst>
          </a:blip>
          <a:srcRect t="16934" b="15487"/>
          <a:stretch/>
        </p:blipFill>
        <p:spPr>
          <a:xfrm>
            <a:off x="4536185" y="2408630"/>
            <a:ext cx="3119627" cy="2108238"/>
          </a:xfrm>
          <a:prstGeom prst="rect">
            <a:avLst/>
          </a:prstGeom>
        </p:spPr>
      </p:pic>
      <p:sp>
        <p:nvSpPr>
          <p:cNvPr id="8" name="TextBox 7">
            <a:extLst>
              <a:ext uri="{FF2B5EF4-FFF2-40B4-BE49-F238E27FC236}">
                <a16:creationId xmlns:a16="http://schemas.microsoft.com/office/drawing/2014/main" id="{E266E823-E465-6815-53A0-71FE41685DC3}"/>
              </a:ext>
            </a:extLst>
          </p:cNvPr>
          <p:cNvSpPr txBox="1"/>
          <p:nvPr/>
        </p:nvSpPr>
        <p:spPr>
          <a:xfrm>
            <a:off x="1" y="4855046"/>
            <a:ext cx="12191999" cy="923330"/>
          </a:xfrm>
          <a:prstGeom prst="rect">
            <a:avLst/>
          </a:prstGeom>
          <a:noFill/>
        </p:spPr>
        <p:txBody>
          <a:bodyPr wrap="square">
            <a:spAutoFit/>
          </a:bodyPr>
          <a:lstStyle/>
          <a:p>
            <a:pPr algn="ctr"/>
            <a:r>
              <a:rPr lang="en-US" sz="5400">
                <a:solidFill>
                  <a:srgbClr val="4557AD"/>
                </a:solidFill>
                <a:latin typeface="Tenorite" pitchFamily="2" charset="0"/>
                <a:ea typeface="Verdana" panose="020B0604030504040204" pitchFamily="34" charset="0"/>
                <a:cs typeface="Verdana" panose="020B0604030504040204" pitchFamily="34" charset="0"/>
              </a:rPr>
              <a:t>I gr</a:t>
            </a:r>
            <a:r>
              <a:rPr lang="en-US" sz="5400" u="sng">
                <a:solidFill>
                  <a:srgbClr val="4557AD"/>
                </a:solidFill>
                <a:latin typeface="Tenorite" pitchFamily="2" charset="0"/>
                <a:ea typeface="Verdana" panose="020B0604030504040204" pitchFamily="34" charset="0"/>
                <a:cs typeface="Verdana" panose="020B0604030504040204" pitchFamily="34" charset="0"/>
              </a:rPr>
              <a:t>ew</a:t>
            </a:r>
            <a:r>
              <a:rPr lang="en-US" sz="5400">
                <a:solidFill>
                  <a:srgbClr val="4557AD"/>
                </a:solidFill>
                <a:latin typeface="Tenorite" pitchFamily="2" charset="0"/>
                <a:ea typeface="Verdana" panose="020B0604030504040204" pitchFamily="34" charset="0"/>
                <a:cs typeface="Verdana" panose="020B0604030504040204" pitchFamily="34" charset="0"/>
              </a:rPr>
              <a:t> a f</a:t>
            </a:r>
            <a:r>
              <a:rPr lang="en-US" sz="5400" u="sng">
                <a:solidFill>
                  <a:srgbClr val="4557AD"/>
                </a:solidFill>
                <a:latin typeface="Tenorite" pitchFamily="2" charset="0"/>
                <a:ea typeface="Verdana" panose="020B0604030504040204" pitchFamily="34" charset="0"/>
                <a:cs typeface="Verdana" panose="020B0604030504040204" pitchFamily="34" charset="0"/>
              </a:rPr>
              <a:t>ew</a:t>
            </a:r>
            <a:endParaRPr lang="en-AU" sz="5400" u="sng">
              <a:solidFill>
                <a:srgbClr val="4557AD"/>
              </a:solidFill>
            </a:endParaRPr>
          </a:p>
        </p:txBody>
      </p:sp>
    </p:spTree>
    <p:custDataLst>
      <p:tags r:id="rId1"/>
    </p:custDataLst>
    <p:extLst>
      <p:ext uri="{BB962C8B-B14F-4D97-AF65-F5344CB8AC3E}">
        <p14:creationId xmlns:p14="http://schemas.microsoft.com/office/powerpoint/2010/main" val="233192343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018A719-F666-F88E-E4F3-357DF3BB0091}"/>
              </a:ext>
            </a:extLst>
          </p:cNvPr>
          <p:cNvSpPr>
            <a:spLocks noGrp="1"/>
          </p:cNvSpPr>
          <p:nvPr>
            <p:ph type="title"/>
          </p:nvPr>
        </p:nvSpPr>
        <p:spPr/>
        <p:txBody>
          <a:bodyPr/>
          <a:lstStyle/>
          <a:p>
            <a:r>
              <a:rPr lang="en-US" sz="800" kern="1200" dirty="0">
                <a:solidFill>
                  <a:srgbClr val="E7E6E6"/>
                </a:solidFill>
                <a:effectLst/>
                <a:latin typeface="Calibri" panose="020F0502020204030204" pitchFamily="34" charset="0"/>
                <a:ea typeface="+mj-ea"/>
                <a:cs typeface="+mj-cs"/>
              </a:rPr>
              <a:t>Slide 40 You</a:t>
            </a:r>
            <a:r>
              <a:rPr lang="en-US" sz="800" kern="1200" baseline="0" dirty="0">
                <a:solidFill>
                  <a:srgbClr val="E7E6E6"/>
                </a:solidFill>
                <a:effectLst/>
                <a:latin typeface="Calibri" panose="020F0502020204030204" pitchFamily="34" charset="0"/>
                <a:ea typeface="+mj-ea"/>
                <a:cs typeface="+mj-cs"/>
              </a:rPr>
              <a:t> do</a:t>
            </a:r>
            <a:endParaRPr lang="en-AU" dirty="0"/>
          </a:p>
        </p:txBody>
      </p:sp>
      <p:pic>
        <p:nvPicPr>
          <p:cNvPr id="2" name="Graphic 7" descr="Social network outline">
            <a:extLst>
              <a:ext uri="{FF2B5EF4-FFF2-40B4-BE49-F238E27FC236}">
                <a16:creationId xmlns:a16="http://schemas.microsoft.com/office/drawing/2014/main" id="{80508CFC-EF69-5747-BCB4-D3414CF3673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914433" y="1834674"/>
            <a:ext cx="2969559" cy="2969559"/>
          </a:xfrm>
          <a:prstGeom prst="rect">
            <a:avLst/>
          </a:prstGeom>
        </p:spPr>
      </p:pic>
      <p:sp>
        <p:nvSpPr>
          <p:cNvPr id="6" name="Title 1">
            <a:extLst>
              <a:ext uri="{FF2B5EF4-FFF2-40B4-BE49-F238E27FC236}">
                <a16:creationId xmlns:a16="http://schemas.microsoft.com/office/drawing/2014/main" id="{7648263C-1028-404E-8058-C3C306311F1E}"/>
              </a:ext>
            </a:extLst>
          </p:cNvPr>
          <p:cNvSpPr txBox="1">
            <a:spLocks/>
          </p:cNvSpPr>
          <p:nvPr/>
        </p:nvSpPr>
        <p:spPr>
          <a:xfrm>
            <a:off x="1116122" y="5093019"/>
            <a:ext cx="4568007" cy="52322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lnSpc>
                <a:spcPct val="100000"/>
              </a:lnSpc>
            </a:pPr>
            <a:r>
              <a:rPr lang="en-US" sz="2800">
                <a:solidFill>
                  <a:srgbClr val="0E1E42"/>
                </a:solidFill>
                <a:latin typeface="Calibri" panose="020F0502020204030204" pitchFamily="34" charset="0"/>
                <a:ea typeface="Verdana" panose="020B0604030504040204" pitchFamily="34" charset="0"/>
              </a:rPr>
              <a:t>Focused teaching group</a:t>
            </a:r>
          </a:p>
        </p:txBody>
      </p:sp>
      <p:pic>
        <p:nvPicPr>
          <p:cNvPr id="3" name="Graphic 2" descr="Storytelling outline">
            <a:extLst>
              <a:ext uri="{FF2B5EF4-FFF2-40B4-BE49-F238E27FC236}">
                <a16:creationId xmlns:a16="http://schemas.microsoft.com/office/drawing/2014/main" id="{359CD463-C446-D044-A74C-2283E02CC2BC}"/>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7471634" y="2026748"/>
            <a:ext cx="2502945" cy="2502945"/>
          </a:xfrm>
          <a:prstGeom prst="rect">
            <a:avLst/>
          </a:prstGeom>
        </p:spPr>
      </p:pic>
      <p:sp>
        <p:nvSpPr>
          <p:cNvPr id="7" name="Title 1">
            <a:extLst>
              <a:ext uri="{FF2B5EF4-FFF2-40B4-BE49-F238E27FC236}">
                <a16:creationId xmlns:a16="http://schemas.microsoft.com/office/drawing/2014/main" id="{32100FFE-670A-5B4A-8E9A-59CF06C4CAA4}"/>
              </a:ext>
            </a:extLst>
          </p:cNvPr>
          <p:cNvSpPr txBox="1">
            <a:spLocks/>
          </p:cNvSpPr>
          <p:nvPr/>
        </p:nvSpPr>
        <p:spPr>
          <a:xfrm>
            <a:off x="6477202" y="5093019"/>
            <a:ext cx="4568007" cy="52322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lnSpc>
                <a:spcPct val="100000"/>
              </a:lnSpc>
            </a:pPr>
            <a:r>
              <a:rPr lang="en-US" sz="2800">
                <a:solidFill>
                  <a:srgbClr val="0E1E42"/>
                </a:solidFill>
                <a:latin typeface="Calibri" panose="020F0502020204030204" pitchFamily="34" charset="0"/>
                <a:ea typeface="Verdana" panose="020B0604030504040204" pitchFamily="34" charset="0"/>
              </a:rPr>
              <a:t>Independent practice</a:t>
            </a:r>
          </a:p>
        </p:txBody>
      </p:sp>
    </p:spTree>
    <p:extLst>
      <p:ext uri="{BB962C8B-B14F-4D97-AF65-F5344CB8AC3E}">
        <p14:creationId xmlns:p14="http://schemas.microsoft.com/office/powerpoint/2010/main" val="82412481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09A952-6E3A-9ECC-71A5-2F0F63A52D87}"/>
              </a:ext>
            </a:extLst>
          </p:cNvPr>
          <p:cNvSpPr>
            <a:spLocks noGrp="1"/>
          </p:cNvSpPr>
          <p:nvPr>
            <p:ph type="title"/>
          </p:nvPr>
        </p:nvSpPr>
        <p:spPr/>
        <p:txBody>
          <a:bodyPr/>
          <a:lstStyle/>
          <a:p>
            <a:r>
              <a:rPr lang="en-US" sz="800" kern="1200" dirty="0">
                <a:solidFill>
                  <a:srgbClr val="E7E6E6"/>
                </a:solidFill>
                <a:effectLst/>
                <a:latin typeface="Calibri" panose="020F0502020204030204" pitchFamily="34" charset="0"/>
                <a:ea typeface="+mj-ea"/>
                <a:cs typeface="+mj-cs"/>
              </a:rPr>
              <a:t>Slide 41 End of presentation</a:t>
            </a:r>
            <a:endParaRPr lang="en-AU" dirty="0"/>
          </a:p>
        </p:txBody>
      </p:sp>
    </p:spTree>
    <p:extLst>
      <p:ext uri="{BB962C8B-B14F-4D97-AF65-F5344CB8AC3E}">
        <p14:creationId xmlns:p14="http://schemas.microsoft.com/office/powerpoint/2010/main" val="158302115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703F5-54EA-1A0D-EF89-8E5768C88B96}"/>
              </a:ext>
            </a:extLst>
          </p:cNvPr>
          <p:cNvSpPr>
            <a:spLocks noGrp="1"/>
          </p:cNvSpPr>
          <p:nvPr>
            <p:ph type="title"/>
          </p:nvPr>
        </p:nvSpPr>
        <p:spPr/>
        <p:txBody>
          <a:bodyPr/>
          <a:lstStyle/>
          <a:p>
            <a:r>
              <a:rPr lang="en-US" sz="800" kern="1200" dirty="0">
                <a:solidFill>
                  <a:srgbClr val="E7E6E6"/>
                </a:solidFill>
                <a:effectLst/>
                <a:latin typeface="Calibri" panose="020F0502020204030204" pitchFamily="34" charset="0"/>
                <a:ea typeface="+mj-ea"/>
                <a:cs typeface="+mj-cs"/>
              </a:rPr>
              <a:t>Slide 5 I</a:t>
            </a:r>
            <a:r>
              <a:rPr lang="en-US" sz="800" kern="1200" baseline="0" dirty="0">
                <a:solidFill>
                  <a:srgbClr val="E7E6E6"/>
                </a:solidFill>
                <a:effectLst/>
                <a:latin typeface="Calibri" panose="020F0502020204030204" pitchFamily="34" charset="0"/>
                <a:ea typeface="+mj-ea"/>
                <a:cs typeface="+mj-cs"/>
              </a:rPr>
              <a:t> do </a:t>
            </a:r>
            <a:endParaRPr lang="en-AU" dirty="0"/>
          </a:p>
        </p:txBody>
      </p:sp>
      <p:sp>
        <p:nvSpPr>
          <p:cNvPr id="3" name="Content Placeholder 2">
            <a:extLst>
              <a:ext uri="{FF2B5EF4-FFF2-40B4-BE49-F238E27FC236}">
                <a16:creationId xmlns:a16="http://schemas.microsoft.com/office/drawing/2014/main" id="{8AFCDCCE-0507-9B09-EEA5-9C85FF6878C8}"/>
              </a:ext>
            </a:extLst>
          </p:cNvPr>
          <p:cNvSpPr txBox="1">
            <a:spLocks/>
          </p:cNvSpPr>
          <p:nvPr/>
        </p:nvSpPr>
        <p:spPr>
          <a:xfrm>
            <a:off x="2784165" y="533264"/>
            <a:ext cx="6623668" cy="161582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8800">
                <a:solidFill>
                  <a:srgbClr val="4557AD"/>
                </a:solidFill>
                <a:latin typeface="Tenorite" pitchFamily="2" charset="0"/>
                <a:cs typeface="Arial"/>
              </a:rPr>
              <a:t> </a:t>
            </a:r>
            <a:r>
              <a:rPr lang="en-US" sz="11000" err="1">
                <a:solidFill>
                  <a:srgbClr val="4557AD"/>
                </a:solidFill>
                <a:latin typeface="Tenorite" pitchFamily="2" charset="0"/>
                <a:cs typeface="Arial"/>
              </a:rPr>
              <a:t>ue</a:t>
            </a:r>
            <a:endParaRPr lang="en-AU" sz="11000">
              <a:solidFill>
                <a:srgbClr val="4557AD"/>
              </a:solidFill>
              <a:latin typeface="Tenorite" pitchFamily="2" charset="0"/>
              <a:cs typeface="Arial"/>
            </a:endParaRPr>
          </a:p>
        </p:txBody>
      </p:sp>
      <p:sp>
        <p:nvSpPr>
          <p:cNvPr id="4" name="Rounded Rectangle 3">
            <a:extLst>
              <a:ext uri="{FF2B5EF4-FFF2-40B4-BE49-F238E27FC236}">
                <a16:creationId xmlns:a16="http://schemas.microsoft.com/office/drawing/2014/main" id="{A154D479-F840-2E24-CDBE-0A94122883F6}"/>
              </a:ext>
              <a:ext uri="{C183D7F6-B498-43B3-948B-1728B52AA6E4}">
                <adec:decorative xmlns:adec="http://schemas.microsoft.com/office/drawing/2017/decorative" val="1"/>
              </a:ext>
            </a:extLst>
          </p:cNvPr>
          <p:cNvSpPr/>
          <p:nvPr/>
        </p:nvSpPr>
        <p:spPr>
          <a:xfrm>
            <a:off x="2784165" y="2291618"/>
            <a:ext cx="6623668" cy="3486758"/>
          </a:xfrm>
          <a:prstGeom prst="roundRect">
            <a:avLst>
              <a:gd name="adj" fmla="val 2269"/>
            </a:avLst>
          </a:prstGeom>
          <a:noFill/>
          <a:ln w="38100">
            <a:solidFill>
              <a:srgbClr val="F0E9E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a:p>
        </p:txBody>
      </p:sp>
      <p:pic>
        <p:nvPicPr>
          <p:cNvPr id="5" name="Graphic 4" descr="A blue statue">
            <a:extLst>
              <a:ext uri="{FF2B5EF4-FFF2-40B4-BE49-F238E27FC236}">
                <a16:creationId xmlns:a16="http://schemas.microsoft.com/office/drawing/2014/main" id="{07A29F01-1837-0D8E-BACC-8FA43F809A6C}"/>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4862673" y="2195674"/>
            <a:ext cx="2466652" cy="2466652"/>
          </a:xfrm>
          <a:prstGeom prst="rect">
            <a:avLst/>
          </a:prstGeom>
        </p:spPr>
      </p:pic>
      <p:sp>
        <p:nvSpPr>
          <p:cNvPr id="8" name="TextBox 7">
            <a:extLst>
              <a:ext uri="{FF2B5EF4-FFF2-40B4-BE49-F238E27FC236}">
                <a16:creationId xmlns:a16="http://schemas.microsoft.com/office/drawing/2014/main" id="{E266E823-E465-6815-53A0-71FE41685DC3}"/>
              </a:ext>
            </a:extLst>
          </p:cNvPr>
          <p:cNvSpPr txBox="1"/>
          <p:nvPr/>
        </p:nvSpPr>
        <p:spPr>
          <a:xfrm>
            <a:off x="1" y="4855046"/>
            <a:ext cx="12191999" cy="923330"/>
          </a:xfrm>
          <a:prstGeom prst="rect">
            <a:avLst/>
          </a:prstGeom>
          <a:noFill/>
        </p:spPr>
        <p:txBody>
          <a:bodyPr wrap="square">
            <a:spAutoFit/>
          </a:bodyPr>
          <a:lstStyle/>
          <a:p>
            <a:pPr algn="ctr"/>
            <a:r>
              <a:rPr lang="en-US" sz="5400">
                <a:solidFill>
                  <a:srgbClr val="4557AD"/>
                </a:solidFill>
                <a:latin typeface="Tenorite" pitchFamily="2" charset="0"/>
                <a:ea typeface="Verdana" panose="020B0604030504040204" pitchFamily="34" charset="0"/>
                <a:cs typeface="Verdana" panose="020B0604030504040204" pitchFamily="34" charset="0"/>
              </a:rPr>
              <a:t>The stat</a:t>
            </a:r>
            <a:r>
              <a:rPr lang="en-US" sz="5400" u="sng">
                <a:solidFill>
                  <a:srgbClr val="4557AD"/>
                </a:solidFill>
                <a:latin typeface="Tenorite" pitchFamily="2" charset="0"/>
                <a:ea typeface="Verdana" panose="020B0604030504040204" pitchFamily="34" charset="0"/>
                <a:cs typeface="Verdana" panose="020B0604030504040204" pitchFamily="34" charset="0"/>
              </a:rPr>
              <a:t>ue</a:t>
            </a:r>
            <a:r>
              <a:rPr lang="en-US" sz="5400">
                <a:solidFill>
                  <a:srgbClr val="4557AD"/>
                </a:solidFill>
                <a:latin typeface="Tenorite" pitchFamily="2" charset="0"/>
                <a:ea typeface="Verdana" panose="020B0604030504040204" pitchFamily="34" charset="0"/>
                <a:cs typeface="Verdana" panose="020B0604030504040204" pitchFamily="34" charset="0"/>
              </a:rPr>
              <a:t> is bl</a:t>
            </a:r>
            <a:r>
              <a:rPr lang="en-US" sz="5400" u="sng">
                <a:solidFill>
                  <a:srgbClr val="4557AD"/>
                </a:solidFill>
                <a:latin typeface="Tenorite" pitchFamily="2" charset="0"/>
                <a:ea typeface="Verdana" panose="020B0604030504040204" pitchFamily="34" charset="0"/>
                <a:cs typeface="Verdana" panose="020B0604030504040204" pitchFamily="34" charset="0"/>
              </a:rPr>
              <a:t>ue</a:t>
            </a:r>
            <a:endParaRPr lang="en-AU" sz="5400" u="sng">
              <a:solidFill>
                <a:srgbClr val="4557AD"/>
              </a:solidFill>
            </a:endParaRPr>
          </a:p>
        </p:txBody>
      </p:sp>
    </p:spTree>
    <p:custDataLst>
      <p:tags r:id="rId1"/>
    </p:custDataLst>
    <p:extLst>
      <p:ext uri="{BB962C8B-B14F-4D97-AF65-F5344CB8AC3E}">
        <p14:creationId xmlns:p14="http://schemas.microsoft.com/office/powerpoint/2010/main" val="255922096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99173E-77E2-9796-7385-E9E73BA9A476}"/>
              </a:ext>
            </a:extLst>
          </p:cNvPr>
          <p:cNvSpPr>
            <a:spLocks noGrp="1"/>
          </p:cNvSpPr>
          <p:nvPr>
            <p:ph type="title" idx="4294967295"/>
          </p:nvPr>
        </p:nvSpPr>
        <p:spPr>
          <a:xfrm>
            <a:off x="0" y="-1406525"/>
            <a:ext cx="10515600" cy="1325562"/>
          </a:xfrm>
        </p:spPr>
        <p:txBody>
          <a:bodyPr/>
          <a:lstStyle/>
          <a:p>
            <a:r>
              <a:rPr lang="en-AU" sz="800" dirty="0">
                <a:solidFill>
                  <a:schemeClr val="bg2"/>
                </a:solidFill>
                <a:latin typeface="+mn-lt"/>
              </a:rPr>
              <a:t>Slide 6 Review </a:t>
            </a:r>
            <a:r>
              <a:rPr lang="en-AU" sz="800" kern="1200" dirty="0">
                <a:solidFill>
                  <a:schemeClr val="bg2"/>
                </a:solidFill>
                <a:effectLst/>
                <a:latin typeface="+mn-lt"/>
                <a:ea typeface="+mj-ea"/>
                <a:cs typeface="+mj-cs"/>
              </a:rPr>
              <a:t>You do</a:t>
            </a:r>
            <a:endParaRPr lang="en-AU" sz="800" dirty="0">
              <a:solidFill>
                <a:schemeClr val="bg2"/>
              </a:solidFill>
              <a:latin typeface="+mn-lt"/>
            </a:endParaRPr>
          </a:p>
        </p:txBody>
      </p:sp>
      <p:pic>
        <p:nvPicPr>
          <p:cNvPr id="8" name="Graphic 7" descr="Pencil outline">
            <a:extLst>
              <a:ext uri="{FF2B5EF4-FFF2-40B4-BE49-F238E27FC236}">
                <a16:creationId xmlns:a16="http://schemas.microsoft.com/office/drawing/2014/main" id="{BFB65F00-B804-7722-B0DD-6C0E00D9BE72}"/>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089743" y="1764062"/>
            <a:ext cx="3671538" cy="3671538"/>
          </a:xfrm>
          <a:prstGeom prst="rect">
            <a:avLst/>
          </a:prstGeom>
        </p:spPr>
      </p:pic>
    </p:spTree>
    <p:extLst>
      <p:ext uri="{BB962C8B-B14F-4D97-AF65-F5344CB8AC3E}">
        <p14:creationId xmlns:p14="http://schemas.microsoft.com/office/powerpoint/2010/main" val="333023792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6A57364-6EB2-EC1C-926A-8EC67CB5BAF0}"/>
              </a:ext>
            </a:extLst>
          </p:cNvPr>
          <p:cNvSpPr>
            <a:spLocks noGrp="1"/>
          </p:cNvSpPr>
          <p:nvPr>
            <p:ph type="title" idx="4294967295"/>
          </p:nvPr>
        </p:nvSpPr>
        <p:spPr>
          <a:xfrm>
            <a:off x="0" y="-1311275"/>
            <a:ext cx="10515600" cy="1325563"/>
          </a:xfrm>
        </p:spPr>
        <p:txBody>
          <a:bodyPr/>
          <a:lstStyle/>
          <a:p>
            <a:r>
              <a:rPr lang="en-AU" sz="800" dirty="0">
                <a:solidFill>
                  <a:schemeClr val="bg2"/>
                </a:solidFill>
                <a:latin typeface="+mn-lt"/>
              </a:rPr>
              <a:t>Slide 7 Review </a:t>
            </a:r>
            <a:r>
              <a:rPr lang="en-AU" sz="800" kern="1200" dirty="0">
                <a:solidFill>
                  <a:schemeClr val="bg2"/>
                </a:solidFill>
                <a:effectLst/>
                <a:latin typeface="+mn-lt"/>
                <a:ea typeface="+mj-ea"/>
                <a:cs typeface="+mj-cs"/>
              </a:rPr>
              <a:t>You do</a:t>
            </a:r>
            <a:endParaRPr lang="en-AU" sz="800" dirty="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4" name="Content Placeholder 2">
            <a:extLst>
              <a:ext uri="{FF2B5EF4-FFF2-40B4-BE49-F238E27FC236}">
                <a16:creationId xmlns:a16="http://schemas.microsoft.com/office/drawing/2014/main" id="{2B6730D1-DB92-A600-A9CD-B993F799E181}"/>
              </a:ext>
            </a:extLst>
          </p:cNvPr>
          <p:cNvSpPr txBox="1">
            <a:spLocks/>
          </p:cNvSpPr>
          <p:nvPr/>
        </p:nvSpPr>
        <p:spPr>
          <a:xfrm>
            <a:off x="288209" y="2881403"/>
            <a:ext cx="11906250" cy="142192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defRPr/>
            </a:pPr>
            <a:r>
              <a:rPr lang="en-US" sz="9600">
                <a:solidFill>
                  <a:srgbClr val="4557AD"/>
                </a:solidFill>
                <a:latin typeface="Tenorite" pitchFamily="2" charset="0"/>
                <a:ea typeface="Verdana" panose="020B0604030504040204" pitchFamily="34" charset="0"/>
                <a:cs typeface="Verdana" panose="020B0604030504040204" pitchFamily="34" charset="0"/>
              </a:rPr>
              <a:t>speak   rugby   true</a:t>
            </a:r>
            <a:endParaRPr lang="en-AU" sz="960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13763041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291B45-CA4A-EE01-F19A-8F49EDB7F047}"/>
              </a:ext>
            </a:extLst>
          </p:cNvPr>
          <p:cNvSpPr>
            <a:spLocks noGrp="1"/>
          </p:cNvSpPr>
          <p:nvPr>
            <p:ph type="title" idx="4294967295"/>
          </p:nvPr>
        </p:nvSpPr>
        <p:spPr>
          <a:xfrm>
            <a:off x="0" y="-1427163"/>
            <a:ext cx="10515600" cy="1325563"/>
          </a:xfrm>
        </p:spPr>
        <p:txBody>
          <a:bodyPr/>
          <a:lstStyle/>
          <a:p>
            <a:r>
              <a:rPr lang="en-AU" sz="800" dirty="0">
                <a:solidFill>
                  <a:schemeClr val="bg2"/>
                </a:solidFill>
                <a:latin typeface="+mn-lt"/>
              </a:rPr>
              <a:t>Slide 8 Review </a:t>
            </a:r>
            <a:r>
              <a:rPr lang="en-AU" sz="800" kern="1200" dirty="0">
                <a:solidFill>
                  <a:schemeClr val="bg2"/>
                </a:solidFill>
                <a:effectLst/>
                <a:latin typeface="+mn-lt"/>
                <a:ea typeface="+mj-ea"/>
                <a:cs typeface="+mj-cs"/>
              </a:rPr>
              <a:t>You do</a:t>
            </a:r>
            <a:endParaRPr lang="en-AU" sz="800" dirty="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pic>
        <p:nvPicPr>
          <p:cNvPr id="4" name="Graphic 3" descr="statue">
            <a:extLst>
              <a:ext uri="{FF2B5EF4-FFF2-40B4-BE49-F238E27FC236}">
                <a16:creationId xmlns:a16="http://schemas.microsoft.com/office/drawing/2014/main" id="{1D501687-6BDF-FE0A-F977-751911FA7B77}"/>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790972" y="2217701"/>
            <a:ext cx="2466652" cy="2466652"/>
          </a:xfrm>
          <a:prstGeom prst="rect">
            <a:avLst/>
          </a:prstGeom>
        </p:spPr>
      </p:pic>
      <p:pic>
        <p:nvPicPr>
          <p:cNvPr id="7" name="Picture 6" descr="leap">
            <a:extLst>
              <a:ext uri="{FF2B5EF4-FFF2-40B4-BE49-F238E27FC236}">
                <a16:creationId xmlns:a16="http://schemas.microsoft.com/office/drawing/2014/main" id="{1574D421-D3D3-3BD3-5639-CD621B5E5658}"/>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4567529" y="2011267"/>
            <a:ext cx="3036984" cy="3036984"/>
          </a:xfrm>
          <a:prstGeom prst="rect">
            <a:avLst/>
          </a:prstGeom>
        </p:spPr>
      </p:pic>
      <p:pic>
        <p:nvPicPr>
          <p:cNvPr id="5" name="Picture 4" descr="screw">
            <a:extLst>
              <a:ext uri="{FF2B5EF4-FFF2-40B4-BE49-F238E27FC236}">
                <a16:creationId xmlns:a16="http://schemas.microsoft.com/office/drawing/2014/main" id="{9478EC04-FB36-AE33-B128-E483C13CB589}"/>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8727941" y="2217701"/>
            <a:ext cx="2673087" cy="2673087"/>
          </a:xfrm>
          <a:prstGeom prst="rect">
            <a:avLst/>
          </a:prstGeom>
        </p:spPr>
      </p:pic>
    </p:spTree>
    <p:extLst>
      <p:ext uri="{BB962C8B-B14F-4D97-AF65-F5344CB8AC3E}">
        <p14:creationId xmlns:p14="http://schemas.microsoft.com/office/powerpoint/2010/main" val="19427816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291B45-CA4A-EE01-F19A-8F49EDB7F047}"/>
              </a:ext>
            </a:extLst>
          </p:cNvPr>
          <p:cNvSpPr>
            <a:spLocks noGrp="1"/>
          </p:cNvSpPr>
          <p:nvPr>
            <p:ph type="title"/>
          </p:nvPr>
        </p:nvSpPr>
        <p:spPr/>
        <p:txBody>
          <a:bodyPr/>
          <a:lstStyle/>
          <a:p>
            <a:r>
              <a:rPr lang="en-AU" sz="800" dirty="0">
                <a:solidFill>
                  <a:schemeClr val="bg2"/>
                </a:solidFill>
                <a:latin typeface="+mn-lt"/>
              </a:rPr>
              <a:t>Slide 9 Review </a:t>
            </a:r>
            <a:r>
              <a:rPr lang="en-AU" sz="800" kern="1200" dirty="0">
                <a:solidFill>
                  <a:schemeClr val="bg2"/>
                </a:solidFill>
                <a:effectLst/>
                <a:latin typeface="+mn-lt"/>
                <a:ea typeface="+mj-ea"/>
                <a:cs typeface="+mj-cs"/>
              </a:rPr>
              <a:t>You do</a:t>
            </a:r>
            <a:endParaRPr lang="en-AU" sz="800" dirty="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5" name="Title 1">
            <a:extLst>
              <a:ext uri="{FF2B5EF4-FFF2-40B4-BE49-F238E27FC236}">
                <a16:creationId xmlns:a16="http://schemas.microsoft.com/office/drawing/2014/main" id="{FA6815EA-7B7C-B884-4069-9F2FFE4F1EAA}"/>
              </a:ext>
            </a:extLst>
          </p:cNvPr>
          <p:cNvSpPr txBox="1">
            <a:spLocks/>
          </p:cNvSpPr>
          <p:nvPr/>
        </p:nvSpPr>
        <p:spPr>
          <a:xfrm>
            <a:off x="307427" y="945317"/>
            <a:ext cx="10573933" cy="4723964"/>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36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25000" b="0">
                <a:solidFill>
                  <a:srgbClr val="4557AD"/>
                </a:solidFill>
                <a:latin typeface="Tenorite" pitchFamily="2" charset="0"/>
              </a:rPr>
              <a:t>-y</a:t>
            </a:r>
            <a:endParaRPr lang="en-US" sz="25000" b="0">
              <a:solidFill>
                <a:srgbClr val="4557AD"/>
              </a:solidFill>
              <a:latin typeface="Tenorite" pitchFamily="2" charset="0"/>
              <a:ea typeface="+mn-ea"/>
              <a:cs typeface="+mn-cs"/>
            </a:endParaRPr>
          </a:p>
        </p:txBody>
      </p:sp>
    </p:spTree>
    <p:extLst>
      <p:ext uri="{BB962C8B-B14F-4D97-AF65-F5344CB8AC3E}">
        <p14:creationId xmlns:p14="http://schemas.microsoft.com/office/powerpoint/2010/main" val="1596643284"/>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DESIGN_ID_OFFICE THEME" val="MAxPGvWV"/>
  <p:tag name="ARTICULATE_SLIDE_COUNT" val="26"/>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810856600FD2D4391AFDDFCF33A69BD" ma:contentTypeVersion="21" ma:contentTypeDescription="Create a new document." ma:contentTypeScope="" ma:versionID="cc1ce378af8e42a590006a9ba68b6859">
  <xsd:schema xmlns:xsd="http://www.w3.org/2001/XMLSchema" xmlns:xs="http://www.w3.org/2001/XMLSchema" xmlns:p="http://schemas.microsoft.com/office/2006/metadata/properties" xmlns:ns2="64eff3df-e3d6-48ed-978f-45ff25640900" xmlns:ns3="ff236c08-9611-4854-a4bb-16d44b7327b6" targetNamespace="http://schemas.microsoft.com/office/2006/metadata/properties" ma:root="true" ma:fieldsID="c7bfcb57274c147b48ded2197155f539" ns2:_="" ns3:_="">
    <xsd:import namespace="64eff3df-e3d6-48ed-978f-45ff25640900"/>
    <xsd:import namespace="ff236c08-9611-4854-a4bb-16d44b7327b6"/>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KeyPoints" minOccurs="0"/>
                <xsd:element ref="ns3:MediaServiceKeyPoints" minOccurs="0"/>
                <xsd:element ref="ns3:MediaServiceDateTaken" minOccurs="0"/>
                <xsd:element ref="ns3:MediaLengthInSeconds" minOccurs="0"/>
                <xsd:element ref="ns3:MediaServiceAutoTags" minOccurs="0"/>
                <xsd:element ref="ns3:MediaServiceGenerationTime" minOccurs="0"/>
                <xsd:element ref="ns3:MediaServiceEventHashCode" minOccurs="0"/>
                <xsd:element ref="ns3:MediaServiceOCR" minOccurs="0"/>
                <xsd:element ref="ns3:Comments" minOccurs="0"/>
                <xsd:element ref="ns3:lcf76f155ced4ddcb4097134ff3c332f" minOccurs="0"/>
                <xsd:element ref="ns2:TaxCatchAll" minOccurs="0"/>
                <xsd:element ref="ns3:MediaServiceLocation" minOccurs="0"/>
                <xsd:element ref="ns3:MediaServiceObjectDetectorVersions" minOccurs="0"/>
                <xsd:element ref="ns3:MediaServiceSearchProperties" minOccurs="0"/>
                <xsd:element ref="ns3:_Flow_SignoffStatu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4eff3df-e3d6-48ed-978f-45ff25640900"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a7267be2-ffe6-46cd-94d9-2cfd9b1e6422}" ma:internalName="TaxCatchAll" ma:showField="CatchAllData" ma:web="64eff3df-e3d6-48ed-978f-45ff25640900">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ff236c08-9611-4854-a4bb-16d44b7327b6"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LengthInSeconds" ma:index="15" nillable="true" ma:displayName="Length (seconds)" ma:internalName="MediaLengthInSeconds" ma:readOnly="true">
      <xsd:simpleType>
        <xsd:restriction base="dms:Unknown"/>
      </xsd:simpleType>
    </xsd:element>
    <xsd:element name="MediaServiceAutoTags" ma:index="16" nillable="true" ma:displayName="Tags" ma:internalName="MediaServiceAutoTags"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Comments" ma:index="20" nillable="true" ma:displayName="Comments" ma:format="Dropdown" ma:internalName="Comments">
      <xsd:simpleType>
        <xsd:restriction base="dms:Note">
          <xsd:maxLength value="255"/>
        </xsd:restrictio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8f7212af-5298-4b34-9fde-95afa33fa15c" ma:termSetId="09814cd3-568e-fe90-9814-8d621ff8fb84" ma:anchorId="fba54fb3-c3e1-fe81-a776-ca4b69148c4d" ma:open="true" ma:isKeyword="false">
      <xsd:complexType>
        <xsd:sequence>
          <xsd:element ref="pc:Terms" minOccurs="0" maxOccurs="1"/>
        </xsd:sequence>
      </xsd:complexType>
    </xsd:element>
    <xsd:element name="MediaServiceLocation" ma:index="24" nillable="true" ma:displayName="Location" ma:indexed="true" ma:internalName="MediaServiceLocation" ma:readOnly="true">
      <xsd:simpleType>
        <xsd:restriction base="dms:Text"/>
      </xsd:simple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element name="_Flow_SignoffStatus" ma:index="27" nillable="true" ma:displayName="Sign-off status" ma:internalName="_x0024_Resources_x003a_core_x002c_Signoff_Status">
      <xsd:simpleType>
        <xsd:restriction base="dms:Text"/>
      </xsd:simpleType>
    </xsd:element>
    <xsd:element name="MediaServiceBillingMetadata" ma:index="28" nillable="true" ma:displayName="MediaServiceBillingMetadata" ma:hidden="true" ma:internalName="MediaServiceBilling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SharedWithUsers xmlns="64eff3df-e3d6-48ed-978f-45ff25640900">
      <UserInfo>
        <DisplayName>Martine Power</DisplayName>
        <AccountId>13</AccountId>
        <AccountType/>
      </UserInfo>
      <UserInfo>
        <DisplayName>Kerrie Shanahan</DisplayName>
        <AccountId>25</AccountId>
        <AccountType/>
      </UserInfo>
      <UserInfo>
        <DisplayName>Elaine Stanley</DisplayName>
        <AccountId>122</AccountId>
        <AccountType/>
      </UserInfo>
    </SharedWithUsers>
    <MediaLengthInSeconds xmlns="ff236c08-9611-4854-a4bb-16d44b7327b6" xsi:nil="true"/>
    <Comments xmlns="ff236c08-9611-4854-a4bb-16d44b7327b6" xsi:nil="true"/>
    <lcf76f155ced4ddcb4097134ff3c332f xmlns="ff236c08-9611-4854-a4bb-16d44b7327b6">
      <Terms xmlns="http://schemas.microsoft.com/office/infopath/2007/PartnerControls"/>
    </lcf76f155ced4ddcb4097134ff3c332f>
    <TaxCatchAll xmlns="64eff3df-e3d6-48ed-978f-45ff25640900" xsi:nil="true"/>
    <_Flow_SignoffStatus xmlns="ff236c08-9611-4854-a4bb-16d44b7327b6"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984E5BAF-EDD2-448C-A735-35DA0E17ADA7}">
  <ds:schemaRefs>
    <ds:schemaRef ds:uri="64eff3df-e3d6-48ed-978f-45ff25640900"/>
    <ds:schemaRef ds:uri="ff236c08-9611-4854-a4bb-16d44b7327b6"/>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34B6B44C-FE25-47D4-AD61-028CF4DE9483}">
  <ds:schemaRefs>
    <ds:schemaRef ds:uri="http://purl.org/dc/terms/"/>
    <ds:schemaRef ds:uri="ff236c08-9611-4854-a4bb-16d44b7327b6"/>
    <ds:schemaRef ds:uri="http://purl.org/dc/dcmitype/"/>
    <ds:schemaRef ds:uri="http://schemas.microsoft.com/office/2006/metadata/properties"/>
    <ds:schemaRef ds:uri="http://schemas.microsoft.com/office/2006/documentManagement/types"/>
    <ds:schemaRef ds:uri="http://purl.org/dc/elements/1.1/"/>
    <ds:schemaRef ds:uri="64eff3df-e3d6-48ed-978f-45ff25640900"/>
    <ds:schemaRef ds:uri="http://www.w3.org/XML/1998/namespace"/>
    <ds:schemaRef ds:uri="http://schemas.microsoft.com/office/infopath/2007/PartnerControls"/>
    <ds:schemaRef ds:uri="http://schemas.openxmlformats.org/package/2006/metadata/core-properties"/>
  </ds:schemaRefs>
</ds:datastoreItem>
</file>

<file path=customXml/itemProps3.xml><?xml version="1.0" encoding="utf-8"?>
<ds:datastoreItem xmlns:ds="http://schemas.openxmlformats.org/officeDocument/2006/customXml" ds:itemID="{38D2FF6D-0E7C-45C2-87F9-BD1C136D3F00}">
  <ds:schemaRefs>
    <ds:schemaRef ds:uri="http://schemas.microsoft.com/sharepoint/v3/contenttype/forms"/>
  </ds:schemaRefs>
</ds:datastoreItem>
</file>

<file path=docMetadata/LabelInfo.xml><?xml version="1.0" encoding="utf-8"?>
<clbl:labelList xmlns:clbl="http://schemas.microsoft.com/office/2020/mipLabelMetadata">
  <clbl:label id="{59db9cec-f888-461f-add2-60a613c46be5}" enabled="0" method="" siteId="{59db9cec-f888-461f-add2-60a613c46be5}" removed="1"/>
</clbl:labelList>
</file>

<file path=docProps/app.xml><?xml version="1.0" encoding="utf-8"?>
<Properties xmlns="http://schemas.openxmlformats.org/officeDocument/2006/extended-properties" xmlns:vt="http://schemas.openxmlformats.org/officeDocument/2006/docPropsVTypes">
  <Template/>
  <TotalTime>0</TotalTime>
  <Words>5317</Words>
  <Application>Microsoft Office PowerPoint</Application>
  <PresentationFormat>Widescreen</PresentationFormat>
  <Paragraphs>682</Paragraphs>
  <Slides>41</Slides>
  <Notes>41</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41</vt:i4>
      </vt:variant>
    </vt:vector>
  </HeadingPairs>
  <TitlesOfParts>
    <vt:vector size="50" baseType="lpstr">
      <vt:lpstr>Aptos</vt:lpstr>
      <vt:lpstr>Aptos Narrow</vt:lpstr>
      <vt:lpstr>Arial</vt:lpstr>
      <vt:lpstr>Calibri</vt:lpstr>
      <vt:lpstr>Calibri Light</vt:lpstr>
      <vt:lpstr>Courier New</vt:lpstr>
      <vt:lpstr>Symbol</vt:lpstr>
      <vt:lpstr>Tenorite</vt:lpstr>
      <vt:lpstr>Office Theme</vt:lpstr>
      <vt:lpstr>Slide 1 Explicit teaching</vt:lpstr>
      <vt:lpstr>Slide 2 I do</vt:lpstr>
      <vt:lpstr>Slide 3 I do </vt:lpstr>
      <vt:lpstr>Slide 4 I do </vt:lpstr>
      <vt:lpstr>Slide 5 I do </vt:lpstr>
      <vt:lpstr>Slide 6 Review You do</vt:lpstr>
      <vt:lpstr>Slide 7 Review You do</vt:lpstr>
      <vt:lpstr>Slide 8 Review You do</vt:lpstr>
      <vt:lpstr>Slide 9 Review You do</vt:lpstr>
      <vt:lpstr>Slide 10 Review You do</vt:lpstr>
      <vt:lpstr>Slide 11 Review You do</vt:lpstr>
      <vt:lpstr>Slide 12 Review</vt:lpstr>
      <vt:lpstr>Slide 13 Review</vt:lpstr>
      <vt:lpstr>Slide 14 Review</vt:lpstr>
      <vt:lpstr>Slide 15 End of review</vt:lpstr>
      <vt:lpstr>Slide 16 Learning intention and success criteria</vt:lpstr>
      <vt:lpstr>Slide 17 I do </vt:lpstr>
      <vt:lpstr>Slide 18 I do</vt:lpstr>
      <vt:lpstr>Slide 19 We do </vt:lpstr>
      <vt:lpstr>Slide 20 I do</vt:lpstr>
      <vt:lpstr>Slide 21 I do</vt:lpstr>
      <vt:lpstr>Slide 22 I do </vt:lpstr>
      <vt:lpstr>Slide 23 We do</vt:lpstr>
      <vt:lpstr>Slide 24 We do </vt:lpstr>
      <vt:lpstr>Slide 25 We do </vt:lpstr>
      <vt:lpstr>Slide 26 I do</vt:lpstr>
      <vt:lpstr>Slide 27 I do </vt:lpstr>
      <vt:lpstr>Slide 28 I do</vt:lpstr>
      <vt:lpstr>Slide 29 We do </vt:lpstr>
      <vt:lpstr>Slide 30 We do</vt:lpstr>
      <vt:lpstr>Slide 31 We do</vt:lpstr>
      <vt:lpstr>Slide 32 I do</vt:lpstr>
      <vt:lpstr>Slide 33 We do </vt:lpstr>
      <vt:lpstr>Slide 34 I do </vt:lpstr>
      <vt:lpstr>Slide 35 We do</vt:lpstr>
      <vt:lpstr>Slide 36 I do </vt:lpstr>
      <vt:lpstr>Slide 37 We do </vt:lpstr>
      <vt:lpstr>Slide 38 Check for understanding</vt:lpstr>
      <vt:lpstr>Slide 39 Check for understanding </vt:lpstr>
      <vt:lpstr>Slide 40 You do</vt:lpstr>
      <vt:lpstr>Slide 41 End of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Aimee Bloom</dc:creator>
  <cp:lastModifiedBy>Kerrie Shanahan</cp:lastModifiedBy>
  <cp:revision>1</cp:revision>
  <dcterms:created xsi:type="dcterms:W3CDTF">2021-01-11T06:19:08Z</dcterms:created>
  <dcterms:modified xsi:type="dcterms:W3CDTF">2025-09-22T01:37:39Z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0x0101000810856600FD2D4391AFDDFCF33A69BD</vt:lpwstr>
  </property>
  <property fmtid="{D5CDD505-2E9C-101B-9397-08002B2CF9AE}" pid="3" name="Order">
    <vt:r8>137500</vt:r8>
  </property>
  <property fmtid="{D5CDD505-2E9C-101B-9397-08002B2CF9AE}" pid="4" name="ComplianceAssetId">
    <vt:lpwstr/>
  </property>
  <property fmtid="{D5CDD505-2E9C-101B-9397-08002B2CF9AE}" pid="5" name="_ExtendedDescription">
    <vt:lpwstr/>
  </property>
  <property fmtid="{D5CDD505-2E9C-101B-9397-08002B2CF9AE}" pid="6" name="TriggerFlowInfo">
    <vt:lpwstr/>
  </property>
  <property fmtid="{D5CDD505-2E9C-101B-9397-08002B2CF9AE}" pid="7" name="MediaServiceImageTags">
    <vt:lpwstr/>
  </property>
  <property fmtid="{D5CDD505-2E9C-101B-9397-08002B2CF9AE}" pid="8" name="ArticulateGUID">
    <vt:lpwstr>22CE8438-E82D-4CC6-89E6-CFD1C275D3A8</vt:lpwstr>
  </property>
  <property fmtid="{D5CDD505-2E9C-101B-9397-08002B2CF9AE}" pid="9" name="ArticulatePath">
    <vt:lpwstr>https://educationservicesaustralia.sharepoint.com/sites/DigitalTeachingLearning/Shared Documents/Literacy Hub Project/06_Content and deliverables/Content batch/Lesson plans/Design/Template/Final templates ready for DE feedback/Lesson plan 11.1_0807</vt:lpwstr>
  </property>
</Properties>
</file>