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tags/tag8.xml" ContentType="application/vnd.openxmlformats-officedocument.presentationml.tags+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tags/tag12.xml" ContentType="application/vnd.openxmlformats-officedocument.presentationml.tags+xml"/>
  <Override PartName="/ppt/notesSlides/notesSlide19.xml" ContentType="application/vnd.openxmlformats-officedocument.presentationml.notesSlide+xml"/>
  <Override PartName="/ppt/tags/tag13.xml" ContentType="application/vnd.openxmlformats-officedocument.presentationml.tags+xml"/>
  <Override PartName="/ppt/notesSlides/notesSlide20.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15.xml" ContentType="application/vnd.openxmlformats-officedocument.presentationml.tags+xml"/>
  <Override PartName="/ppt/notesSlides/notesSlide22.xml" ContentType="application/vnd.openxmlformats-officedocument.presentationml.notesSlide+xml"/>
  <Override PartName="/ppt/tags/tag16.xml" ContentType="application/vnd.openxmlformats-officedocument.presentationml.tags+xml"/>
  <Override PartName="/ppt/notesSlides/notesSlide23.xml" ContentType="application/vnd.openxmlformats-officedocument.presentationml.notesSlide+xml"/>
  <Override PartName="/ppt/tags/tag17.xml" ContentType="application/vnd.openxmlformats-officedocument.presentationml.tags+xml"/>
  <Override PartName="/ppt/notesSlides/notesSlide24.xml" ContentType="application/vnd.openxmlformats-officedocument.presentationml.notesSlide+xml"/>
  <Override PartName="/ppt/tags/tag18.xml" ContentType="application/vnd.openxmlformats-officedocument.presentationml.tags+xml"/>
  <Override PartName="/ppt/notesSlides/notesSlide2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tags/tag20.xml" ContentType="application/vnd.openxmlformats-officedocument.presentationml.tags+xml"/>
  <Override PartName="/ppt/notesSlides/notesSlide27.xml" ContentType="application/vnd.openxmlformats-officedocument.presentationml.notesSlide+xml"/>
  <Override PartName="/ppt/tags/tag21.xml" ContentType="application/vnd.openxmlformats-officedocument.presentationml.tags+xml"/>
  <Override PartName="/ppt/notesSlides/notesSlide28.xml" ContentType="application/vnd.openxmlformats-officedocument.presentationml.notesSlide+xml"/>
  <Override PartName="/ppt/tags/tag22.xml" ContentType="application/vnd.openxmlformats-officedocument.presentationml.tags+xml"/>
  <Override PartName="/ppt/notesSlides/notesSlide29.xml" ContentType="application/vnd.openxmlformats-officedocument.presentationml.notesSlide+xml"/>
  <Override PartName="/ppt/tags/tag23.xml" ContentType="application/vnd.openxmlformats-officedocument.presentationml.tags+xml"/>
  <Override PartName="/ppt/notesSlides/notesSlide30.xml" ContentType="application/vnd.openxmlformats-officedocument.presentationml.notesSlide+xml"/>
  <Override PartName="/ppt/tags/tag24.xml" ContentType="application/vnd.openxmlformats-officedocument.presentationml.tags+xml"/>
  <Override PartName="/ppt/notesSlides/notesSlide31.xml" ContentType="application/vnd.openxmlformats-officedocument.presentationml.notesSlide+xml"/>
  <Override PartName="/ppt/tags/tag25.xml" ContentType="application/vnd.openxmlformats-officedocument.presentationml.tags+xml"/>
  <Override PartName="/ppt/notesSlides/notesSlide32.xml" ContentType="application/vnd.openxmlformats-officedocument.presentationml.notesSlide+xml"/>
  <Override PartName="/ppt/tags/tag26.xml" ContentType="application/vnd.openxmlformats-officedocument.presentationml.tags+xml"/>
  <Override PartName="/ppt/notesSlides/notesSlide33.xml" ContentType="application/vnd.openxmlformats-officedocument.presentationml.notesSlide+xml"/>
  <Override PartName="/ppt/tags/tag27.xml" ContentType="application/vnd.openxmlformats-officedocument.presentationml.tags+xml"/>
  <Override PartName="/ppt/notesSlides/notesSlide34.xml" ContentType="application/vnd.openxmlformats-officedocument.presentationml.notesSlide+xml"/>
  <Override PartName="/ppt/tags/tag28.xml" ContentType="application/vnd.openxmlformats-officedocument.presentationml.tags+xml"/>
  <Override PartName="/ppt/notesSlides/notesSlide35.xml" ContentType="application/vnd.openxmlformats-officedocument.presentationml.notesSlide+xml"/>
  <Override PartName="/ppt/tags/tag29.xml" ContentType="application/vnd.openxmlformats-officedocument.presentationml.tags+xml"/>
  <Override PartName="/ppt/notesSlides/notesSlide36.xml" ContentType="application/vnd.openxmlformats-officedocument.presentationml.notesSlide+xml"/>
  <Override PartName="/ppt/tags/tag30.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4"/>
  </p:notesMasterIdLst>
  <p:sldIdLst>
    <p:sldId id="520" r:id="rId5"/>
    <p:sldId id="500" r:id="rId6"/>
    <p:sldId id="596" r:id="rId7"/>
    <p:sldId id="541" r:id="rId8"/>
    <p:sldId id="552" r:id="rId9"/>
    <p:sldId id="597" r:id="rId10"/>
    <p:sldId id="603" r:id="rId11"/>
    <p:sldId id="604" r:id="rId12"/>
    <p:sldId id="563" r:id="rId13"/>
    <p:sldId id="514" r:id="rId14"/>
    <p:sldId id="515" r:id="rId15"/>
    <p:sldId id="516" r:id="rId16"/>
    <p:sldId id="498" r:id="rId17"/>
    <p:sldId id="522" r:id="rId18"/>
    <p:sldId id="546" r:id="rId19"/>
    <p:sldId id="474" r:id="rId20"/>
    <p:sldId id="475" r:id="rId21"/>
    <p:sldId id="476" r:id="rId22"/>
    <p:sldId id="589" r:id="rId23"/>
    <p:sldId id="477" r:id="rId24"/>
    <p:sldId id="478" r:id="rId25"/>
    <p:sldId id="479" r:id="rId26"/>
    <p:sldId id="590" r:id="rId27"/>
    <p:sldId id="605" r:id="rId28"/>
    <p:sldId id="606" r:id="rId29"/>
    <p:sldId id="607" r:id="rId30"/>
    <p:sldId id="608" r:id="rId31"/>
    <p:sldId id="609" r:id="rId32"/>
    <p:sldId id="610" r:id="rId33"/>
    <p:sldId id="601" r:id="rId34"/>
    <p:sldId id="602" r:id="rId35"/>
    <p:sldId id="488" r:id="rId36"/>
    <p:sldId id="489" r:id="rId37"/>
    <p:sldId id="490" r:id="rId38"/>
    <p:sldId id="491" r:id="rId39"/>
    <p:sldId id="492" r:id="rId40"/>
    <p:sldId id="493" r:id="rId41"/>
    <p:sldId id="494" r:id="rId42"/>
    <p:sldId id="499"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8DDDE"/>
    <a:srgbClr val="CD1E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4559C3-D9B0-4181-8D1A-180984453A03}" v="7" dt="2026-03-03T04:22:30.2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41889" autoAdjust="0"/>
  </p:normalViewPr>
  <p:slideViewPr>
    <p:cSldViewPr snapToGrid="0">
      <p:cViewPr varScale="1">
        <p:scale>
          <a:sx n="46" d="100"/>
          <a:sy n="46" d="100"/>
        </p:scale>
        <p:origin x="3036" y="60"/>
      </p:cViewPr>
      <p:guideLst/>
    </p:cSldViewPr>
  </p:slideViewPr>
  <p:outlineViewPr>
    <p:cViewPr>
      <p:scale>
        <a:sx n="33" d="100"/>
        <a:sy n="33" d="100"/>
      </p:scale>
      <p:origin x="0" y="-18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modSld modMainMaster">
      <pc:chgData name="Kerrie Shanahan" userId="ae473d9f-76e9-476f-892f-2674ea963afc" providerId="ADAL" clId="{1C2628FB-1F07-4B48-8FB3-27553585B1CA}" dt="2026-03-03T04:20:13.232" v="264" actId="20577"/>
      <pc:docMkLst>
        <pc:docMk/>
      </pc:docMkLst>
      <pc:sldChg chg="modSp mod">
        <pc:chgData name="Kerrie Shanahan" userId="ae473d9f-76e9-476f-892f-2674ea963afc" providerId="ADAL" clId="{1C2628FB-1F07-4B48-8FB3-27553585B1CA}" dt="2026-03-02T00:21:42.137" v="125" actId="962"/>
        <pc:sldMkLst>
          <pc:docMk/>
          <pc:sldMk cId="133161496" sldId="477"/>
        </pc:sldMkLst>
        <pc:spChg chg="mod">
          <ac:chgData name="Kerrie Shanahan" userId="ae473d9f-76e9-476f-892f-2674ea963afc" providerId="ADAL" clId="{1C2628FB-1F07-4B48-8FB3-27553585B1CA}" dt="2026-03-02T00:21:42.137" v="125" actId="962"/>
          <ac:spMkLst>
            <pc:docMk/>
            <pc:sldMk cId="133161496" sldId="477"/>
            <ac:spMk id="4" creationId="{8AC82AFE-1B8C-E087-AB45-F015FA30CF2C}"/>
          </ac:spMkLst>
        </pc:spChg>
      </pc:sldChg>
      <pc:sldChg chg="modSp mod">
        <pc:chgData name="Kerrie Shanahan" userId="ae473d9f-76e9-476f-892f-2674ea963afc" providerId="ADAL" clId="{1C2628FB-1F07-4B48-8FB3-27553585B1CA}" dt="2026-03-02T00:22:03.121" v="127" actId="962"/>
        <pc:sldMkLst>
          <pc:docMk/>
          <pc:sldMk cId="1061470866" sldId="479"/>
        </pc:sldMkLst>
        <pc:grpChg chg="mod">
          <ac:chgData name="Kerrie Shanahan" userId="ae473d9f-76e9-476f-892f-2674ea963afc" providerId="ADAL" clId="{1C2628FB-1F07-4B48-8FB3-27553585B1CA}" dt="2026-03-02T00:22:03.121" v="127" actId="962"/>
          <ac:grpSpMkLst>
            <pc:docMk/>
            <pc:sldMk cId="1061470866" sldId="479"/>
            <ac:grpSpMk id="4" creationId="{450965B6-D019-FCD1-A4BB-D42F8392C416}"/>
          </ac:grpSpMkLst>
        </pc:grpChg>
      </pc:sldChg>
      <pc:sldChg chg="modSp mod">
        <pc:chgData name="Kerrie Shanahan" userId="ae473d9f-76e9-476f-892f-2674ea963afc" providerId="ADAL" clId="{1C2628FB-1F07-4B48-8FB3-27553585B1CA}" dt="2026-03-02T00:20:51.642" v="113"/>
        <pc:sldMkLst>
          <pc:docMk/>
          <pc:sldMk cId="258130066" sldId="492"/>
        </pc:sldMkLst>
        <pc:spChg chg="ord">
          <ac:chgData name="Kerrie Shanahan" userId="ae473d9f-76e9-476f-892f-2674ea963afc" providerId="ADAL" clId="{1C2628FB-1F07-4B48-8FB3-27553585B1CA}" dt="2026-03-02T00:19:52.282" v="102"/>
          <ac:spMkLst>
            <pc:docMk/>
            <pc:sldMk cId="258130066" sldId="492"/>
            <ac:spMk id="4" creationId="{0FF74E7D-46A4-623E-6F4A-08640157C9E9}"/>
          </ac:spMkLst>
        </pc:spChg>
        <pc:spChg chg="ord">
          <ac:chgData name="Kerrie Shanahan" userId="ae473d9f-76e9-476f-892f-2674ea963afc" providerId="ADAL" clId="{1C2628FB-1F07-4B48-8FB3-27553585B1CA}" dt="2026-03-02T00:19:58.902" v="105"/>
          <ac:spMkLst>
            <pc:docMk/>
            <pc:sldMk cId="258130066" sldId="492"/>
            <ac:spMk id="10" creationId="{81E1BBD2-AE24-813F-0C9A-CC9BDA2D20CD}"/>
          </ac:spMkLst>
        </pc:spChg>
        <pc:spChg chg="ord">
          <ac:chgData name="Kerrie Shanahan" userId="ae473d9f-76e9-476f-892f-2674ea963afc" providerId="ADAL" clId="{1C2628FB-1F07-4B48-8FB3-27553585B1CA}" dt="2026-03-02T00:19:54.051" v="103"/>
          <ac:spMkLst>
            <pc:docMk/>
            <pc:sldMk cId="258130066" sldId="492"/>
            <ac:spMk id="19" creationId="{214F17CC-34F0-5F43-A747-B3919DAC7160}"/>
          </ac:spMkLst>
        </pc:spChg>
        <pc:spChg chg="ord">
          <ac:chgData name="Kerrie Shanahan" userId="ae473d9f-76e9-476f-892f-2674ea963afc" providerId="ADAL" clId="{1C2628FB-1F07-4B48-8FB3-27553585B1CA}" dt="2026-03-02T00:19:56.418" v="104"/>
          <ac:spMkLst>
            <pc:docMk/>
            <pc:sldMk cId="258130066" sldId="492"/>
            <ac:spMk id="20" creationId="{E7B0359D-E390-A544-B173-3787B4AC0A0D}"/>
          </ac:spMkLst>
        </pc:spChg>
        <pc:spChg chg="ord">
          <ac:chgData name="Kerrie Shanahan" userId="ae473d9f-76e9-476f-892f-2674ea963afc" providerId="ADAL" clId="{1C2628FB-1F07-4B48-8FB3-27553585B1CA}" dt="2026-03-02T00:20:02.571" v="106"/>
          <ac:spMkLst>
            <pc:docMk/>
            <pc:sldMk cId="258130066" sldId="492"/>
            <ac:spMk id="31" creationId="{4364FCCC-3045-ED42-BBF6-6789C6A4CF1E}"/>
          </ac:spMkLst>
        </pc:spChg>
        <pc:grpChg chg="mod">
          <ac:chgData name="Kerrie Shanahan" userId="ae473d9f-76e9-476f-892f-2674ea963afc" providerId="ADAL" clId="{1C2628FB-1F07-4B48-8FB3-27553585B1CA}" dt="2026-03-02T00:20:45.130" v="111" actId="962"/>
          <ac:grpSpMkLst>
            <pc:docMk/>
            <pc:sldMk cId="258130066" sldId="492"/>
            <ac:grpSpMk id="6" creationId="{0A158438-EA51-011C-1FAE-D1702F673C3E}"/>
          </ac:grpSpMkLst>
        </pc:grpChg>
        <pc:picChg chg="mod">
          <ac:chgData name="Kerrie Shanahan" userId="ae473d9f-76e9-476f-892f-2674ea963afc" providerId="ADAL" clId="{1C2628FB-1F07-4B48-8FB3-27553585B1CA}" dt="2026-03-02T00:20:10.786" v="107" actId="962"/>
          <ac:picMkLst>
            <pc:docMk/>
            <pc:sldMk cId="258130066" sldId="492"/>
            <ac:picMk id="9" creationId="{C575D866-51E4-F687-1B7A-98AB0FBEC2F3}"/>
          </ac:picMkLst>
        </pc:picChg>
        <pc:picChg chg="mod ord">
          <ac:chgData name="Kerrie Shanahan" userId="ae473d9f-76e9-476f-892f-2674ea963afc" providerId="ADAL" clId="{1C2628FB-1F07-4B48-8FB3-27553585B1CA}" dt="2026-03-02T00:20:51.642" v="113"/>
          <ac:picMkLst>
            <pc:docMk/>
            <pc:sldMk cId="258130066" sldId="492"/>
            <ac:picMk id="12" creationId="{EA3FD0EB-7C95-AC66-3D69-26EE27D96353}"/>
          </ac:picMkLst>
        </pc:picChg>
      </pc:sldChg>
      <pc:sldChg chg="modSp mod">
        <pc:chgData name="Kerrie Shanahan" userId="ae473d9f-76e9-476f-892f-2674ea963afc" providerId="ADAL" clId="{1C2628FB-1F07-4B48-8FB3-27553585B1CA}" dt="2026-03-02T00:23:19.961" v="150" actId="962"/>
        <pc:sldMkLst>
          <pc:docMk/>
          <pc:sldMk cId="2389358011" sldId="493"/>
        </pc:sldMkLst>
        <pc:picChg chg="mod">
          <ac:chgData name="Kerrie Shanahan" userId="ae473d9f-76e9-476f-892f-2674ea963afc" providerId="ADAL" clId="{1C2628FB-1F07-4B48-8FB3-27553585B1CA}" dt="2026-03-02T00:23:19.961" v="150" actId="962"/>
          <ac:picMkLst>
            <pc:docMk/>
            <pc:sldMk cId="2389358011" sldId="493"/>
            <ac:picMk id="2" creationId="{384FF3A5-9ADD-594A-A96A-78E8B9D9D57E}"/>
          </ac:picMkLst>
        </pc:picChg>
      </pc:sldChg>
      <pc:sldChg chg="modNotesTx">
        <pc:chgData name="Kerrie Shanahan" userId="ae473d9f-76e9-476f-892f-2674ea963afc" providerId="ADAL" clId="{1C2628FB-1F07-4B48-8FB3-27553585B1CA}" dt="2026-03-03T04:20:13.232" v="264" actId="20577"/>
        <pc:sldMkLst>
          <pc:docMk/>
          <pc:sldMk cId="1759574190" sldId="498"/>
        </pc:sldMkLst>
      </pc:sldChg>
      <pc:sldChg chg="modSp mod modNotesTx">
        <pc:chgData name="Kerrie Shanahan" userId="ae473d9f-76e9-476f-892f-2674ea963afc" providerId="ADAL" clId="{1C2628FB-1F07-4B48-8FB3-27553585B1CA}" dt="2026-03-02T03:03:11.068" v="260" actId="20577"/>
        <pc:sldMkLst>
          <pc:docMk/>
          <pc:sldMk cId="4124420387" sldId="500"/>
        </pc:sldMkLst>
        <pc:grpChg chg="mod">
          <ac:chgData name="Kerrie Shanahan" userId="ae473d9f-76e9-476f-892f-2674ea963afc" providerId="ADAL" clId="{1C2628FB-1F07-4B48-8FB3-27553585B1CA}" dt="2026-03-02T00:21:04.740" v="115" actId="962"/>
          <ac:grpSpMkLst>
            <pc:docMk/>
            <pc:sldMk cId="4124420387" sldId="500"/>
            <ac:grpSpMk id="5" creationId="{A7730713-67C9-EDBE-049F-02BD77C5DD18}"/>
          </ac:grpSpMkLst>
        </pc:grpChg>
      </pc:sldChg>
      <pc:sldChg chg="modSp mod modNotesTx">
        <pc:chgData name="Kerrie Shanahan" userId="ae473d9f-76e9-476f-892f-2674ea963afc" providerId="ADAL" clId="{1C2628FB-1F07-4B48-8FB3-27553585B1CA}" dt="2026-03-02T00:18:33.936" v="86"/>
        <pc:sldMkLst>
          <pc:docMk/>
          <pc:sldMk cId="409148390" sldId="520"/>
        </pc:sldMkLst>
        <pc:spChg chg="ord">
          <ac:chgData name="Kerrie Shanahan" userId="ae473d9f-76e9-476f-892f-2674ea963afc" providerId="ADAL" clId="{1C2628FB-1F07-4B48-8FB3-27553585B1CA}" dt="2026-03-02T00:18:33.936" v="86"/>
          <ac:spMkLst>
            <pc:docMk/>
            <pc:sldMk cId="409148390" sldId="520"/>
            <ac:spMk id="7" creationId="{9890F197-D46C-9CA8-EE12-3BF470C0CDC9}"/>
          </ac:spMkLst>
        </pc:spChg>
      </pc:sldChg>
      <pc:sldChg chg="modNotesTx">
        <pc:chgData name="Kerrie Shanahan" userId="ae473d9f-76e9-476f-892f-2674ea963afc" providerId="ADAL" clId="{1C2628FB-1F07-4B48-8FB3-27553585B1CA}" dt="2026-03-01T22:28:10.242" v="63" actId="20577"/>
        <pc:sldMkLst>
          <pc:docMk/>
          <pc:sldMk cId="309290176" sldId="522"/>
        </pc:sldMkLst>
      </pc:sldChg>
      <pc:sldChg chg="modSp mod">
        <pc:chgData name="Kerrie Shanahan" userId="ae473d9f-76e9-476f-892f-2674ea963afc" providerId="ADAL" clId="{1C2628FB-1F07-4B48-8FB3-27553585B1CA}" dt="2026-03-02T00:21:28.110" v="117" actId="962"/>
        <pc:sldMkLst>
          <pc:docMk/>
          <pc:sldMk cId="1318409677" sldId="541"/>
        </pc:sldMkLst>
        <pc:grpChg chg="mod">
          <ac:chgData name="Kerrie Shanahan" userId="ae473d9f-76e9-476f-892f-2674ea963afc" providerId="ADAL" clId="{1C2628FB-1F07-4B48-8FB3-27553585B1CA}" dt="2026-03-02T00:21:28.110" v="117" actId="962"/>
          <ac:grpSpMkLst>
            <pc:docMk/>
            <pc:sldMk cId="1318409677" sldId="541"/>
            <ac:grpSpMk id="14" creationId="{68EC93F2-F63C-C6F2-3C50-4A73685C8B6D}"/>
          </ac:grpSpMkLst>
        </pc:grpChg>
      </pc:sldChg>
      <pc:sldChg chg="modSp mod">
        <pc:chgData name="Kerrie Shanahan" userId="ae473d9f-76e9-476f-892f-2674ea963afc" providerId="ADAL" clId="{1C2628FB-1F07-4B48-8FB3-27553585B1CA}" dt="2026-03-02T00:19:17.018" v="95"/>
        <pc:sldMkLst>
          <pc:docMk/>
          <pc:sldMk cId="1942781684" sldId="552"/>
        </pc:sldMkLst>
        <pc:grpChg chg="mod ord">
          <ac:chgData name="Kerrie Shanahan" userId="ae473d9f-76e9-476f-892f-2674ea963afc" providerId="ADAL" clId="{1C2628FB-1F07-4B48-8FB3-27553585B1CA}" dt="2026-03-02T00:19:14.969" v="93"/>
          <ac:grpSpMkLst>
            <pc:docMk/>
            <pc:sldMk cId="1942781684" sldId="552"/>
            <ac:grpSpMk id="8" creationId="{C888EC11-9C92-3CAC-F50B-F6C6BBAED44C}"/>
          </ac:grpSpMkLst>
        </pc:grpChg>
        <pc:picChg chg="mod">
          <ac:chgData name="Kerrie Shanahan" userId="ae473d9f-76e9-476f-892f-2674ea963afc" providerId="ADAL" clId="{1C2628FB-1F07-4B48-8FB3-27553585B1CA}" dt="2026-03-02T00:18:52.996" v="87" actId="962"/>
          <ac:picMkLst>
            <pc:docMk/>
            <pc:sldMk cId="1942781684" sldId="552"/>
            <ac:picMk id="4" creationId="{98C82009-07BA-56C5-095F-9DF8E184E2A9}"/>
          </ac:picMkLst>
        </pc:picChg>
        <pc:picChg chg="mod">
          <ac:chgData name="Kerrie Shanahan" userId="ae473d9f-76e9-476f-892f-2674ea963afc" providerId="ADAL" clId="{1C2628FB-1F07-4B48-8FB3-27553585B1CA}" dt="2026-03-02T00:19:00.213" v="89" actId="962"/>
          <ac:picMkLst>
            <pc:docMk/>
            <pc:sldMk cId="1942781684" sldId="552"/>
            <ac:picMk id="5" creationId="{9478EC04-FB36-AE33-B128-E483C13CB589}"/>
          </ac:picMkLst>
        </pc:picChg>
        <pc:picChg chg="mod ord">
          <ac:chgData name="Kerrie Shanahan" userId="ae473d9f-76e9-476f-892f-2674ea963afc" providerId="ADAL" clId="{1C2628FB-1F07-4B48-8FB3-27553585B1CA}" dt="2026-03-02T00:19:17.018" v="95"/>
          <ac:picMkLst>
            <pc:docMk/>
            <pc:sldMk cId="1942781684" sldId="552"/>
            <ac:picMk id="7" creationId="{1574D421-D3D3-3BD3-5639-CD621B5E5658}"/>
          </ac:picMkLst>
        </pc:picChg>
      </pc:sldChg>
      <pc:sldChg chg="modSp mod">
        <pc:chgData name="Kerrie Shanahan" userId="ae473d9f-76e9-476f-892f-2674ea963afc" providerId="ADAL" clId="{1C2628FB-1F07-4B48-8FB3-27553585B1CA}" dt="2026-03-02T00:22:15.411" v="129" actId="962"/>
        <pc:sldMkLst>
          <pc:docMk/>
          <pc:sldMk cId="3038722942" sldId="590"/>
        </pc:sldMkLst>
        <pc:grpChg chg="mod">
          <ac:chgData name="Kerrie Shanahan" userId="ae473d9f-76e9-476f-892f-2674ea963afc" providerId="ADAL" clId="{1C2628FB-1F07-4B48-8FB3-27553585B1CA}" dt="2026-03-02T00:22:15.411" v="129" actId="962"/>
          <ac:grpSpMkLst>
            <pc:docMk/>
            <pc:sldMk cId="3038722942" sldId="590"/>
            <ac:grpSpMk id="5" creationId="{C8A6C54B-EA0C-D68F-B39F-B7147409189D}"/>
          </ac:grpSpMkLst>
        </pc:grpChg>
      </pc:sldChg>
      <pc:sldChg chg="modNotesTx">
        <pc:chgData name="Kerrie Shanahan" userId="ae473d9f-76e9-476f-892f-2674ea963afc" providerId="ADAL" clId="{1C2628FB-1F07-4B48-8FB3-27553585B1CA}" dt="2026-03-01T23:20:32.165" v="67" actId="20577"/>
        <pc:sldMkLst>
          <pc:docMk/>
          <pc:sldMk cId="1934576132" sldId="596"/>
        </pc:sldMkLst>
      </pc:sldChg>
      <pc:sldChg chg="modSp mod">
        <pc:chgData name="Kerrie Shanahan" userId="ae473d9f-76e9-476f-892f-2674ea963afc" providerId="ADAL" clId="{1C2628FB-1F07-4B48-8FB3-27553585B1CA}" dt="2026-02-25T04:32:07.477" v="53" actId="20577"/>
        <pc:sldMkLst>
          <pc:docMk/>
          <pc:sldMk cId="4130682328" sldId="603"/>
        </pc:sldMkLst>
        <pc:spChg chg="mod">
          <ac:chgData name="Kerrie Shanahan" userId="ae473d9f-76e9-476f-892f-2674ea963afc" providerId="ADAL" clId="{1C2628FB-1F07-4B48-8FB3-27553585B1CA}" dt="2026-02-25T04:32:07.477" v="53" actId="20577"/>
          <ac:spMkLst>
            <pc:docMk/>
            <pc:sldMk cId="4130682328" sldId="603"/>
            <ac:spMk id="5" creationId="{18A8237F-713C-11E3-9811-B705617B10A5}"/>
          </ac:spMkLst>
        </pc:spChg>
      </pc:sldChg>
      <pc:sldChg chg="modSp mod">
        <pc:chgData name="Kerrie Shanahan" userId="ae473d9f-76e9-476f-892f-2674ea963afc" providerId="ADAL" clId="{1C2628FB-1F07-4B48-8FB3-27553585B1CA}" dt="2026-03-02T00:19:47.786" v="101"/>
        <pc:sldMkLst>
          <pc:docMk/>
          <pc:sldMk cId="1638147220" sldId="604"/>
        </pc:sldMkLst>
        <pc:picChg chg="mod ord">
          <ac:chgData name="Kerrie Shanahan" userId="ae473d9f-76e9-476f-892f-2674ea963afc" providerId="ADAL" clId="{1C2628FB-1F07-4B48-8FB3-27553585B1CA}" dt="2026-03-02T00:19:47.786" v="101"/>
          <ac:picMkLst>
            <pc:docMk/>
            <pc:sldMk cId="1638147220" sldId="604"/>
            <ac:picMk id="6" creationId="{A00533D1-C738-2E06-0848-861E493BBF1D}"/>
          </ac:picMkLst>
        </pc:picChg>
        <pc:picChg chg="mod ord">
          <ac:chgData name="Kerrie Shanahan" userId="ae473d9f-76e9-476f-892f-2674ea963afc" providerId="ADAL" clId="{1C2628FB-1F07-4B48-8FB3-27553585B1CA}" dt="2026-03-02T00:19:44.942" v="100"/>
          <ac:picMkLst>
            <pc:docMk/>
            <pc:sldMk cId="1638147220" sldId="604"/>
            <ac:picMk id="7" creationId="{57864BB0-485C-E768-8BEC-36145D242DFE}"/>
          </ac:picMkLst>
        </pc:picChg>
        <pc:picChg chg="mod">
          <ac:chgData name="Kerrie Shanahan" userId="ae473d9f-76e9-476f-892f-2674ea963afc" providerId="ADAL" clId="{1C2628FB-1F07-4B48-8FB3-27553585B1CA}" dt="2026-03-02T00:19:30.432" v="96" actId="962"/>
          <ac:picMkLst>
            <pc:docMk/>
            <pc:sldMk cId="1638147220" sldId="604"/>
            <ac:picMk id="11" creationId="{68D4797B-BBB2-C025-FFB7-3E811373F4FA}"/>
          </ac:picMkLst>
        </pc:picChg>
      </pc:sldChg>
      <pc:sldChg chg="modSp mod">
        <pc:chgData name="Kerrie Shanahan" userId="ae473d9f-76e9-476f-892f-2674ea963afc" providerId="ADAL" clId="{1C2628FB-1F07-4B48-8FB3-27553585B1CA}" dt="2026-03-02T00:22:19.784" v="131" actId="962"/>
        <pc:sldMkLst>
          <pc:docMk/>
          <pc:sldMk cId="1137298116" sldId="605"/>
        </pc:sldMkLst>
        <pc:picChg chg="mod">
          <ac:chgData name="Kerrie Shanahan" userId="ae473d9f-76e9-476f-892f-2674ea963afc" providerId="ADAL" clId="{1C2628FB-1F07-4B48-8FB3-27553585B1CA}" dt="2026-03-02T00:22:19.784" v="131" actId="962"/>
          <ac:picMkLst>
            <pc:docMk/>
            <pc:sldMk cId="1137298116" sldId="605"/>
            <ac:picMk id="6" creationId="{F174FEE8-4086-17AB-5E02-DC60D25034AA}"/>
          </ac:picMkLst>
        </pc:picChg>
      </pc:sldChg>
      <pc:sldChg chg="modSp mod">
        <pc:chgData name="Kerrie Shanahan" userId="ae473d9f-76e9-476f-892f-2674ea963afc" providerId="ADAL" clId="{1C2628FB-1F07-4B48-8FB3-27553585B1CA}" dt="2026-03-02T00:24:50.130" v="246" actId="962"/>
        <pc:sldMkLst>
          <pc:docMk/>
          <pc:sldMk cId="686200022" sldId="606"/>
        </pc:sldMkLst>
        <pc:grpChg chg="mod">
          <ac:chgData name="Kerrie Shanahan" userId="ae473d9f-76e9-476f-892f-2674ea963afc" providerId="ADAL" clId="{1C2628FB-1F07-4B48-8FB3-27553585B1CA}" dt="2026-03-02T00:24:50.130" v="246" actId="962"/>
          <ac:grpSpMkLst>
            <pc:docMk/>
            <pc:sldMk cId="686200022" sldId="606"/>
            <ac:grpSpMk id="4" creationId="{EC75E8F0-023E-6C8D-7EB3-1F12492D7F14}"/>
          </ac:grpSpMkLst>
        </pc:grpChg>
        <pc:picChg chg="mod">
          <ac:chgData name="Kerrie Shanahan" userId="ae473d9f-76e9-476f-892f-2674ea963afc" providerId="ADAL" clId="{1C2628FB-1F07-4B48-8FB3-27553585B1CA}" dt="2026-03-02T00:24:25.012" v="214" actId="962"/>
          <ac:picMkLst>
            <pc:docMk/>
            <pc:sldMk cId="686200022" sldId="606"/>
            <ac:picMk id="6" creationId="{BF7D589C-9BA8-0088-F2F4-0C9096B1ED49}"/>
          </ac:picMkLst>
        </pc:picChg>
        <pc:picChg chg="mod">
          <ac:chgData name="Kerrie Shanahan" userId="ae473d9f-76e9-476f-892f-2674ea963afc" providerId="ADAL" clId="{1C2628FB-1F07-4B48-8FB3-27553585B1CA}" dt="2026-03-02T00:24:29.022" v="224" actId="962"/>
          <ac:picMkLst>
            <pc:docMk/>
            <pc:sldMk cId="686200022" sldId="606"/>
            <ac:picMk id="7" creationId="{0A0108E9-DBA5-2FFF-32B4-88E248E0D052}"/>
          </ac:picMkLst>
        </pc:picChg>
      </pc:sldChg>
      <pc:sldChg chg="modSp mod">
        <pc:chgData name="Kerrie Shanahan" userId="ae473d9f-76e9-476f-892f-2674ea963afc" providerId="ADAL" clId="{1C2628FB-1F07-4B48-8FB3-27553585B1CA}" dt="2026-03-02T00:25:02.677" v="255" actId="1076"/>
        <pc:sldMkLst>
          <pc:docMk/>
          <pc:sldMk cId="3457660809" sldId="607"/>
        </pc:sldMkLst>
        <pc:grpChg chg="mod">
          <ac:chgData name="Kerrie Shanahan" userId="ae473d9f-76e9-476f-892f-2674ea963afc" providerId="ADAL" clId="{1C2628FB-1F07-4B48-8FB3-27553585B1CA}" dt="2026-03-02T00:22:29.976" v="133" actId="962"/>
          <ac:grpSpMkLst>
            <pc:docMk/>
            <pc:sldMk cId="3457660809" sldId="607"/>
            <ac:grpSpMk id="8" creationId="{968AABC4-59E0-EF32-8B61-FED0B2949F0A}"/>
          </ac:grpSpMkLst>
        </pc:grpChg>
        <pc:picChg chg="mod">
          <ac:chgData name="Kerrie Shanahan" userId="ae473d9f-76e9-476f-892f-2674ea963afc" providerId="ADAL" clId="{1C2628FB-1F07-4B48-8FB3-27553585B1CA}" dt="2026-03-02T00:24:59.334" v="254" actId="962"/>
          <ac:picMkLst>
            <pc:docMk/>
            <pc:sldMk cId="3457660809" sldId="607"/>
            <ac:picMk id="4" creationId="{620810A8-0936-9555-A214-C9522EBAE566}"/>
          </ac:picMkLst>
        </pc:picChg>
        <pc:picChg chg="mod">
          <ac:chgData name="Kerrie Shanahan" userId="ae473d9f-76e9-476f-892f-2674ea963afc" providerId="ADAL" clId="{1C2628FB-1F07-4B48-8FB3-27553585B1CA}" dt="2026-03-02T00:24:13.595" v="190" actId="962"/>
          <ac:picMkLst>
            <pc:docMk/>
            <pc:sldMk cId="3457660809" sldId="607"/>
            <ac:picMk id="5" creationId="{F76B6B83-7DD4-9AB2-E71D-7BA72D88FD8C}"/>
          </ac:picMkLst>
        </pc:picChg>
        <pc:picChg chg="mod">
          <ac:chgData name="Kerrie Shanahan" userId="ae473d9f-76e9-476f-892f-2674ea963afc" providerId="ADAL" clId="{1C2628FB-1F07-4B48-8FB3-27553585B1CA}" dt="2026-03-02T00:25:02.677" v="255" actId="1076"/>
          <ac:picMkLst>
            <pc:docMk/>
            <pc:sldMk cId="3457660809" sldId="607"/>
            <ac:picMk id="7" creationId="{60004F6E-160A-ECC4-B9EA-EF8C717DD164}"/>
          </ac:picMkLst>
        </pc:picChg>
      </pc:sldChg>
      <pc:sldChg chg="modSp mod">
        <pc:chgData name="Kerrie Shanahan" userId="ae473d9f-76e9-476f-892f-2674ea963afc" providerId="ADAL" clId="{1C2628FB-1F07-4B48-8FB3-27553585B1CA}" dt="2026-03-02T00:22:33.907" v="135" actId="962"/>
        <pc:sldMkLst>
          <pc:docMk/>
          <pc:sldMk cId="1138577082" sldId="608"/>
        </pc:sldMkLst>
        <pc:picChg chg="mod">
          <ac:chgData name="Kerrie Shanahan" userId="ae473d9f-76e9-476f-892f-2674ea963afc" providerId="ADAL" clId="{1C2628FB-1F07-4B48-8FB3-27553585B1CA}" dt="2026-03-02T00:22:33.907" v="135" actId="962"/>
          <ac:picMkLst>
            <pc:docMk/>
            <pc:sldMk cId="1138577082" sldId="608"/>
            <ac:picMk id="4" creationId="{4A3F88DF-5FCF-A427-FAC6-D15BDEE96C52}"/>
          </ac:picMkLst>
        </pc:picChg>
      </pc:sldChg>
      <pc:sldChg chg="delSp modSp mod">
        <pc:chgData name="Kerrie Shanahan" userId="ae473d9f-76e9-476f-892f-2674ea963afc" providerId="ADAL" clId="{1C2628FB-1F07-4B48-8FB3-27553585B1CA}" dt="2026-03-02T00:23:02.675" v="148" actId="962"/>
        <pc:sldMkLst>
          <pc:docMk/>
          <pc:sldMk cId="488769097" sldId="609"/>
        </pc:sldMkLst>
        <pc:grpChg chg="del">
          <ac:chgData name="Kerrie Shanahan" userId="ae473d9f-76e9-476f-892f-2674ea963afc" providerId="ADAL" clId="{1C2628FB-1F07-4B48-8FB3-27553585B1CA}" dt="2026-03-02T00:22:56.330" v="146" actId="165"/>
          <ac:grpSpMkLst>
            <pc:docMk/>
            <pc:sldMk cId="488769097" sldId="609"/>
            <ac:grpSpMk id="2" creationId="{8942DBDE-653B-D952-1773-617C8908D788}"/>
          </ac:grpSpMkLst>
        </pc:grpChg>
        <pc:picChg chg="mod topLvl">
          <ac:chgData name="Kerrie Shanahan" userId="ae473d9f-76e9-476f-892f-2674ea963afc" providerId="ADAL" clId="{1C2628FB-1F07-4B48-8FB3-27553585B1CA}" dt="2026-03-02T00:23:02.675" v="148" actId="962"/>
          <ac:picMkLst>
            <pc:docMk/>
            <pc:sldMk cId="488769097" sldId="609"/>
            <ac:picMk id="4" creationId="{BB52A7C3-8854-FC8F-3CA5-76613BCACBCD}"/>
          </ac:picMkLst>
        </pc:picChg>
        <pc:picChg chg="mod topLvl">
          <ac:chgData name="Kerrie Shanahan" userId="ae473d9f-76e9-476f-892f-2674ea963afc" providerId="ADAL" clId="{1C2628FB-1F07-4B48-8FB3-27553585B1CA}" dt="2026-03-02T00:22:56.330" v="146" actId="165"/>
          <ac:picMkLst>
            <pc:docMk/>
            <pc:sldMk cId="488769097" sldId="609"/>
            <ac:picMk id="6" creationId="{57E22B07-4575-FE98-7019-E2811952CECA}"/>
          </ac:picMkLst>
        </pc:picChg>
      </pc:sldChg>
      <pc:sldChg chg="delSp modSp mod">
        <pc:chgData name="Kerrie Shanahan" userId="ae473d9f-76e9-476f-892f-2674ea963afc" providerId="ADAL" clId="{1C2628FB-1F07-4B48-8FB3-27553585B1CA}" dt="2026-03-02T00:24:02.480" v="180" actId="962"/>
        <pc:sldMkLst>
          <pc:docMk/>
          <pc:sldMk cId="807956265" sldId="610"/>
        </pc:sldMkLst>
        <pc:grpChg chg="del">
          <ac:chgData name="Kerrie Shanahan" userId="ae473d9f-76e9-476f-892f-2674ea963afc" providerId="ADAL" clId="{1C2628FB-1F07-4B48-8FB3-27553585B1CA}" dt="2026-03-02T00:23:41.391" v="151" actId="165"/>
          <ac:grpSpMkLst>
            <pc:docMk/>
            <pc:sldMk cId="807956265" sldId="610"/>
            <ac:grpSpMk id="4" creationId="{E2931A06-5EA5-3063-A07E-19477B47B0C8}"/>
          </ac:grpSpMkLst>
        </pc:grpChg>
        <pc:grpChg chg="del mod topLvl">
          <ac:chgData name="Kerrie Shanahan" userId="ae473d9f-76e9-476f-892f-2674ea963afc" providerId="ADAL" clId="{1C2628FB-1F07-4B48-8FB3-27553585B1CA}" dt="2026-03-02T00:23:45.937" v="152" actId="165"/>
          <ac:grpSpMkLst>
            <pc:docMk/>
            <pc:sldMk cId="807956265" sldId="610"/>
            <ac:grpSpMk id="6" creationId="{9F5CD9ED-319D-C879-D5DF-DCD1ADC0DD71}"/>
          </ac:grpSpMkLst>
        </pc:grpChg>
        <pc:picChg chg="mod topLvl">
          <ac:chgData name="Kerrie Shanahan" userId="ae473d9f-76e9-476f-892f-2674ea963afc" providerId="ADAL" clId="{1C2628FB-1F07-4B48-8FB3-27553585B1CA}" dt="2026-03-02T00:23:49.819" v="160" actId="962"/>
          <ac:picMkLst>
            <pc:docMk/>
            <pc:sldMk cId="807956265" sldId="610"/>
            <ac:picMk id="5" creationId="{F0BE7910-1082-5556-70A7-2E838B295E5F}"/>
          </ac:picMkLst>
        </pc:picChg>
        <pc:picChg chg="mod topLvl">
          <ac:chgData name="Kerrie Shanahan" userId="ae473d9f-76e9-476f-892f-2674ea963afc" providerId="ADAL" clId="{1C2628FB-1F07-4B48-8FB3-27553585B1CA}" dt="2026-03-02T00:23:56.534" v="170" actId="962"/>
          <ac:picMkLst>
            <pc:docMk/>
            <pc:sldMk cId="807956265" sldId="610"/>
            <ac:picMk id="7" creationId="{CF4A42C1-5509-5860-DE2B-4EDC156E06F3}"/>
          </ac:picMkLst>
        </pc:picChg>
        <pc:picChg chg="mod topLvl">
          <ac:chgData name="Kerrie Shanahan" userId="ae473d9f-76e9-476f-892f-2674ea963afc" providerId="ADAL" clId="{1C2628FB-1F07-4B48-8FB3-27553585B1CA}" dt="2026-03-02T00:24:02.480" v="180" actId="962"/>
          <ac:picMkLst>
            <pc:docMk/>
            <pc:sldMk cId="807956265" sldId="610"/>
            <ac:picMk id="8" creationId="{3388FC6B-D24F-CF5D-0E16-35134180E12B}"/>
          </ac:picMkLst>
        </pc:picChg>
      </pc:sldChg>
      <pc:sldMasterChg chg="modSldLayout">
        <pc:chgData name="Kerrie Shanahan" userId="ae473d9f-76e9-476f-892f-2674ea963afc" providerId="ADAL" clId="{1C2628FB-1F07-4B48-8FB3-27553585B1CA}" dt="2026-03-02T00:49:47.039" v="259" actId="20577"/>
        <pc:sldMasterMkLst>
          <pc:docMk/>
          <pc:sldMasterMk cId="2298020824" sldId="2147483648"/>
        </pc:sldMasterMkLst>
        <pc:sldLayoutChg chg="modSp mod">
          <pc:chgData name="Kerrie Shanahan" userId="ae473d9f-76e9-476f-892f-2674ea963afc" providerId="ADAL" clId="{1C2628FB-1F07-4B48-8FB3-27553585B1CA}" dt="2026-03-02T00:49:41.527" v="257" actId="20577"/>
          <pc:sldLayoutMkLst>
            <pc:docMk/>
            <pc:sldMasterMk cId="2298020824" sldId="2147483648"/>
            <pc:sldLayoutMk cId="1510973867" sldId="2147483667"/>
          </pc:sldLayoutMkLst>
          <pc:spChg chg="mod">
            <ac:chgData name="Kerrie Shanahan" userId="ae473d9f-76e9-476f-892f-2674ea963afc" providerId="ADAL" clId="{1C2628FB-1F07-4B48-8FB3-27553585B1CA}" dt="2026-03-02T00:49:41.527" v="257" actId="20577"/>
            <ac:spMkLst>
              <pc:docMk/>
              <pc:sldMasterMk cId="2298020824" sldId="2147483648"/>
              <pc:sldLayoutMk cId="1510973867" sldId="2147483667"/>
              <ac:spMk id="22" creationId="{5123AA02-ADCC-30AE-A868-400600829F9F}"/>
            </ac:spMkLst>
          </pc:spChg>
        </pc:sldLayoutChg>
        <pc:sldLayoutChg chg="modSp mod">
          <pc:chgData name="Kerrie Shanahan" userId="ae473d9f-76e9-476f-892f-2674ea963afc" providerId="ADAL" clId="{1C2628FB-1F07-4B48-8FB3-27553585B1CA}" dt="2026-03-02T00:49:47.039" v="259" actId="20577"/>
          <pc:sldLayoutMkLst>
            <pc:docMk/>
            <pc:sldMasterMk cId="2298020824" sldId="2147483648"/>
            <pc:sldLayoutMk cId="2801337419" sldId="2147483677"/>
          </pc:sldLayoutMkLst>
          <pc:spChg chg="mod">
            <ac:chgData name="Kerrie Shanahan" userId="ae473d9f-76e9-476f-892f-2674ea963afc" providerId="ADAL" clId="{1C2628FB-1F07-4B48-8FB3-27553585B1CA}" dt="2026-03-02T00:49:47.039" v="259" actId="20577"/>
            <ac:spMkLst>
              <pc:docMk/>
              <pc:sldMasterMk cId="2298020824" sldId="2147483648"/>
              <pc:sldLayoutMk cId="2801337419" sldId="2147483677"/>
              <ac:spMk id="18" creationId="{1AAEB114-892C-454C-B087-6DB2143FBD2D}"/>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000F5-230E-461C-B40A-988F0F28864D}" type="datetimeFigureOut">
              <a:rPr lang="en-AU" smtClean="0"/>
              <a:t>3/03/2026</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D3FDF1-6E38-49F3-9801-94566971A0E7}" type="slidenum">
              <a:rPr lang="en-AU" smtClean="0"/>
              <a:t>‹#›</a:t>
            </a:fld>
            <a:endParaRPr lang="en-AU" dirty="0"/>
          </a:p>
        </p:txBody>
      </p:sp>
    </p:spTree>
    <p:extLst>
      <p:ext uri="{BB962C8B-B14F-4D97-AF65-F5344CB8AC3E}">
        <p14:creationId xmlns:p14="http://schemas.microsoft.com/office/powerpoint/2010/main" val="4642448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12)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correspondences </a:t>
            </a:r>
            <a:r>
              <a:rPr lang="en-AU" sz="1200" b="1" dirty="0">
                <a:latin typeface="+mn-lt"/>
              </a:rPr>
              <a:t>ore </a:t>
            </a:r>
            <a:r>
              <a:rPr lang="en-AU" sz="1200" b="0" dirty="0">
                <a:latin typeface="+mn-lt"/>
              </a:rPr>
              <a:t>says</a:t>
            </a:r>
            <a:r>
              <a:rPr lang="en-AU" sz="1200" dirty="0">
                <a:latin typeface="+mn-lt"/>
              </a:rPr>
              <a:t> </a:t>
            </a:r>
            <a:r>
              <a:rPr lang="en-AU" sz="1200" i="0" dirty="0">
                <a:latin typeface="+mn-lt"/>
              </a:rPr>
              <a:t>/</a:t>
            </a:r>
            <a:r>
              <a:rPr lang="en-AU" sz="1200" i="0" dirty="0">
                <a:latin typeface="+mn-lt"/>
                <a:ea typeface="Calibri" panose="020F0502020204030204" pitchFamily="34" charset="0"/>
                <a:cs typeface="Calibri" panose="020F0502020204030204" pitchFamily="34" charset="0"/>
              </a:rPr>
              <a:t>or</a:t>
            </a:r>
            <a:r>
              <a:rPr lang="en-AU" sz="1200" i="0" dirty="0">
                <a:latin typeface="+mn-lt"/>
              </a:rPr>
              <a:t>/ </a:t>
            </a:r>
            <a:r>
              <a:rPr lang="en-AU" sz="1200" dirty="0">
                <a:latin typeface="+mn-lt"/>
              </a:rPr>
              <a:t>(slides 13 to 38) </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country </a:t>
            </a:r>
            <a:r>
              <a:rPr lang="en-AU" sz="1200" b="0" dirty="0">
                <a:latin typeface="+mn-lt"/>
              </a:rPr>
              <a:t>(slides 30 and 31)</a:t>
            </a:r>
          </a:p>
          <a:p>
            <a:pPr>
              <a:defRPr/>
            </a:pP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Some of the example words in this lesson are homophones. If your students have not learnt about homophones, we suggest you cover this before teaching this lesson. You may wish to use </a:t>
            </a:r>
            <a:r>
              <a:rPr lang="en-US" sz="1200" b="1" dirty="0">
                <a:latin typeface="+mn-lt"/>
              </a:rPr>
              <a:t>Lesson 13.5: Homophones mini-lesson </a:t>
            </a:r>
            <a:r>
              <a:rPr lang="en-US" sz="1200" dirty="0">
                <a:latin typeface="+mn-lt"/>
              </a:rPr>
              <a:t>to do this.</a:t>
            </a: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37).</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14 and 15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38). For example, you could use the Phonics pair-game templates found on the Literacy Hub (www.literacyhub.edu.au/search/phonics-pair-game-templates) and add words containing letter–sound correspondences students have already learnt. </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Note: This lesson contains words that some students may not be familiar with. Providing a short, student-friendly definition for these words can be done after the instruction on the relevant slide/s. Example definitions have been provided for some words.  </a:t>
            </a:r>
            <a:r>
              <a:rPr lang="en-AU" dirty="0"/>
              <a: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dirty="0"/>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them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sentences,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dirty="0"/>
          </a:p>
        </p:txBody>
      </p:sp>
    </p:spTree>
    <p:extLst>
      <p:ext uri="{BB962C8B-B14F-4D97-AF65-F5344CB8AC3E}">
        <p14:creationId xmlns:p14="http://schemas.microsoft.com/office/powerpoint/2010/main" val="1791216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solidFill>
                  <a:schemeClr val="tx1"/>
                </a:solidFill>
                <a:latin typeface="+mn-lt"/>
              </a:rPr>
              <a:t>Blood trickled from my head when I </a:t>
            </a:r>
            <a:r>
              <a:rPr lang="en-US" b="1" dirty="0"/>
              <a:t>hit it on the sideboard.</a:t>
            </a: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needed, students can be given these additional follow-on sentences: </a:t>
            </a:r>
            <a:r>
              <a:rPr lang="en-US" sz="1200" b="1" kern="1200" dirty="0">
                <a:solidFill>
                  <a:schemeClr val="tx1"/>
                </a:solidFill>
                <a:effectLst/>
                <a:latin typeface="+mn-lt"/>
                <a:ea typeface="+mn-ea"/>
                <a:cs typeface="+mn-cs"/>
              </a:rPr>
              <a:t>It was a severe knock. I was scared but the care I got at the hospital was awesome.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dirty="0"/>
          </a:p>
        </p:txBody>
      </p:sp>
    </p:spTree>
    <p:extLst>
      <p:ext uri="{BB962C8B-B14F-4D97-AF65-F5344CB8AC3E}">
        <p14:creationId xmlns:p14="http://schemas.microsoft.com/office/powerpoint/2010/main" val="3075389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dirty="0"/>
          </a:p>
        </p:txBody>
      </p:sp>
    </p:spTree>
    <p:extLst>
      <p:ext uri="{BB962C8B-B14F-4D97-AF65-F5344CB8AC3E}">
        <p14:creationId xmlns:p14="http://schemas.microsoft.com/office/powerpoint/2010/main" val="2639038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ore</a:t>
            </a:r>
            <a:r>
              <a:rPr lang="en-AU" sz="1200" kern="1200" dirty="0">
                <a:effectLst/>
                <a:latin typeface="+mn-lt"/>
                <a:ea typeface="Times New Roman" panose="02020603050405020304" pitchFamily="18" charset="0"/>
              </a:rPr>
              <a:t> making </a:t>
            </a:r>
            <a:r>
              <a:rPr lang="en-US" sz="1200" b="0" dirty="0">
                <a:latin typeface="+mn-lt"/>
              </a:rPr>
              <a:t>/or</a:t>
            </a:r>
            <a:r>
              <a:rPr lang="en-US" sz="1200" b="0" dirty="0">
                <a:latin typeface="+mn-lt"/>
                <a:cs typeface="Arial" panose="020B0604020202020204" pitchFamily="34" charset="0"/>
              </a:rPr>
              <a:t>/ as in </a:t>
            </a:r>
            <a:r>
              <a:rPr lang="en-AU" sz="1200" b="1" dirty="0">
                <a:latin typeface="+mn-lt"/>
                <a:cs typeface="Arial" panose="020B0604020202020204" pitchFamily="34" charset="0"/>
              </a:rPr>
              <a:t>core</a:t>
            </a:r>
            <a:r>
              <a:rPr lang="en-AU" sz="1200" b="0" dirty="0">
                <a:latin typeface="+mn-lt"/>
                <a:cs typeface="Arial" panose="020B0604020202020204" pitchFamily="34" charset="0"/>
              </a:rPr>
              <a:t>.</a:t>
            </a:r>
          </a:p>
          <a:p>
            <a:endParaRPr lang="en-AU" sz="1200" b="0" dirty="0">
              <a:effectLst/>
              <a:latin typeface="+mn-lt"/>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mn-lt"/>
                <a:ea typeface="Times New Roman" panose="02020603050405020304" pitchFamily="18" charset="0"/>
              </a:rPr>
              <a:t>Note: Some example words in this lesson have homophone pairs such as </a:t>
            </a:r>
            <a:r>
              <a:rPr lang="en-AU" sz="1200" b="1" kern="1200" dirty="0">
                <a:effectLst/>
                <a:latin typeface="+mn-lt"/>
                <a:ea typeface="Times New Roman" panose="02020603050405020304" pitchFamily="18" charset="0"/>
              </a:rPr>
              <a:t>sore</a:t>
            </a:r>
            <a:r>
              <a:rPr lang="en-AU" sz="1200" b="0" kern="1200" dirty="0">
                <a:effectLst/>
                <a:latin typeface="+mn-lt"/>
                <a:ea typeface="Times New Roman" panose="02020603050405020304" pitchFamily="18" charset="0"/>
              </a:rPr>
              <a:t>,</a:t>
            </a:r>
            <a:r>
              <a:rPr lang="en-AU" sz="1200" b="1" kern="1200" dirty="0">
                <a:effectLst/>
                <a:latin typeface="+mn-lt"/>
                <a:ea typeface="Times New Roman" panose="02020603050405020304" pitchFamily="18" charset="0"/>
              </a:rPr>
              <a:t> shore </a:t>
            </a:r>
            <a:r>
              <a:rPr lang="en-AU" sz="1200" b="0" kern="1200" dirty="0">
                <a:effectLst/>
                <a:latin typeface="+mn-lt"/>
                <a:ea typeface="Times New Roman" panose="02020603050405020304" pitchFamily="18" charset="0"/>
              </a:rPr>
              <a:t>and</a:t>
            </a:r>
            <a:r>
              <a:rPr lang="en-AU" sz="1200" b="1" kern="1200" dirty="0">
                <a:effectLst/>
                <a:latin typeface="+mn-lt"/>
                <a:ea typeface="Times New Roman" panose="02020603050405020304" pitchFamily="18" charset="0"/>
              </a:rPr>
              <a:t> wore</a:t>
            </a:r>
            <a:r>
              <a:rPr lang="en-AU" sz="1200" kern="1200" dirty="0">
                <a:effectLst/>
                <a:latin typeface="+mn-lt"/>
                <a:ea typeface="Times New Roman" panose="02020603050405020304" pitchFamily="18" charset="0"/>
              </a:rPr>
              <a:t>. Where appropriate you may like to compare the meaning of the </a:t>
            </a:r>
            <a:r>
              <a:rPr lang="en-AU" sz="1200" b="1" kern="1200" dirty="0">
                <a:effectLst/>
                <a:latin typeface="+mn-lt"/>
                <a:ea typeface="Times New Roman" panose="02020603050405020304" pitchFamily="18" charset="0"/>
              </a:rPr>
              <a:t>ore </a:t>
            </a:r>
            <a:r>
              <a:rPr lang="en-AU" sz="1200" b="0" kern="1200" dirty="0">
                <a:effectLst/>
                <a:latin typeface="+mn-lt"/>
                <a:ea typeface="Times New Roman" panose="02020603050405020304" pitchFamily="18" charset="0"/>
              </a:rPr>
              <a:t>word to its </a:t>
            </a:r>
            <a:r>
              <a:rPr lang="en-AU" sz="1200" kern="1200" dirty="0">
                <a:effectLst/>
                <a:latin typeface="+mn-lt"/>
                <a:ea typeface="Times New Roman" panose="02020603050405020304" pitchFamily="18" charset="0"/>
              </a:rPr>
              <a:t>homophone pair*. </a:t>
            </a:r>
            <a:endParaRPr lang="en-AU" sz="1200" b="0" kern="1200" dirty="0">
              <a:effectLst/>
              <a:latin typeface="+mn-lt"/>
              <a:ea typeface="Times New Roman" panose="02020603050405020304" pitchFamily="18" charset="0"/>
            </a:endParaRPr>
          </a:p>
          <a:p>
            <a:endParaRPr lang="en-AU" sz="1200" b="0" dirty="0">
              <a:effectLst/>
              <a:latin typeface="+mn-lt"/>
              <a:ea typeface="Times New Roman" panose="02020603050405020304" pitchFamily="18" charset="0"/>
              <a:cs typeface="Arial" panose="020B0604020202020204" pitchFamily="34" charset="0"/>
            </a:endParaRPr>
          </a:p>
          <a:p>
            <a:r>
              <a:rPr lang="en-AU" sz="1200" b="0" dirty="0">
                <a:effectLst/>
                <a:latin typeface="+mn-lt"/>
                <a:ea typeface="Times New Roman" panose="02020603050405020304" pitchFamily="18" charset="0"/>
                <a:cs typeface="Arial" panose="020B0604020202020204" pitchFamily="34" charset="0"/>
              </a:rPr>
              <a:t>Teacher background knowledge:</a:t>
            </a:r>
          </a:p>
          <a:p>
            <a:pPr marL="171450" indent="-171450">
              <a:buFont typeface="Arial" panose="020B0604020202020204" pitchFamily="34" charset="0"/>
              <a:buChar char="•"/>
            </a:pPr>
            <a:r>
              <a:rPr lang="en-AU" sz="1200" b="0" i="0" dirty="0">
                <a:effectLst/>
                <a:latin typeface="+mn-lt"/>
                <a:ea typeface="Calibri" panose="020F0502020204030204" pitchFamily="34" charset="0"/>
                <a:cs typeface="Arial" panose="020B0604020202020204" pitchFamily="34" charset="0"/>
              </a:rPr>
              <a:t>In some accents, the /r/ sound is pronounced in words with </a:t>
            </a:r>
            <a:r>
              <a:rPr lang="en-AU" sz="1200" b="1" i="0" dirty="0">
                <a:effectLst/>
                <a:latin typeface="+mn-lt"/>
                <a:ea typeface="Calibri" panose="020F0502020204030204" pitchFamily="34" charset="0"/>
                <a:cs typeface="Arial" panose="020B0604020202020204" pitchFamily="34" charset="0"/>
              </a:rPr>
              <a:t>ore</a:t>
            </a:r>
            <a:r>
              <a:rPr lang="en-AU" sz="1200" b="0" i="0" dirty="0">
                <a:effectLst/>
                <a:latin typeface="+mn-lt"/>
                <a:ea typeface="Calibri" panose="020F0502020204030204" pitchFamily="34" charset="0"/>
                <a:cs typeface="Arial" panose="020B0604020202020204" pitchFamily="34" charset="0"/>
              </a:rPr>
              <a:t>. This is generally not the case in an Australian accent. </a:t>
            </a:r>
            <a:endParaRPr lang="en-AU" sz="1200" b="1" dirty="0">
              <a:effectLst/>
              <a:latin typeface="+mn-lt"/>
              <a:ea typeface="Times New Roman" panose="02020603050405020304" pitchFamily="18" charset="0"/>
              <a:cs typeface="Arial" panose="020B0604020202020204" pitchFamily="34" charset="0"/>
            </a:endParaRPr>
          </a:p>
          <a:p>
            <a:pPr marL="171450" indent="-171450">
              <a:buFont typeface="Arial" panose="020B0604020202020204" pitchFamily="34" charset="0"/>
              <a:buChar char="•"/>
            </a:pPr>
            <a:endParaRPr lang="en-AU" sz="1200" b="1"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country</a:t>
            </a:r>
            <a:r>
              <a:rPr lang="en-AU" sz="1200" kern="1200" dirty="0">
                <a:effectLst/>
                <a:latin typeface="+mn-lt"/>
                <a:ea typeface="Times New Roman" panose="02020603050405020304" pitchFamily="18" charset="0"/>
              </a:rPr>
              <a:t>. </a:t>
            </a:r>
            <a:endParaRPr lang="en-AU" sz="1200" kern="1200" dirty="0">
              <a:effectLst/>
              <a:latin typeface="+mn-lt"/>
              <a:ea typeface="Times New Roman" panose="02020603050405020304" pitchFamily="18" charset="0"/>
              <a:cs typeface="Calibri"/>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AU" sz="1200" kern="1200" dirty="0">
                <a:solidFill>
                  <a:schemeClr val="tx1"/>
                </a:solidFill>
                <a:effectLst/>
                <a:latin typeface="+mn-lt"/>
                <a:ea typeface="+mn-ea"/>
                <a:cs typeface="+mn-cs"/>
              </a:rPr>
              <a:t>This can be done after completing the reading or spelling instruction on the slide, by:</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explaining the meaning of the new word</a:t>
            </a:r>
            <a:endParaRPr lang="en-AU"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comparing this to the meaning and spelling of the homophone pair.</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or that are used in very few words, for example, </a:t>
            </a:r>
            <a:r>
              <a:rPr lang="en-US" sz="1200" b="1" dirty="0">
                <a:effectLst/>
                <a:latin typeface="+mn-lt"/>
                <a:ea typeface="Times New Roman" panose="02020603050405020304" pitchFamily="18" charset="0"/>
              </a:rPr>
              <a:t>st</a:t>
            </a:r>
            <a:r>
              <a:rPr lang="en-US" sz="1200" dirty="0">
                <a:effectLst/>
                <a:latin typeface="+mn-lt"/>
                <a:ea typeface="Times New Roman" panose="02020603050405020304" pitchFamily="18" charset="0"/>
              </a:rPr>
              <a:t> in listen. </a:t>
            </a:r>
            <a:r>
              <a:rPr lang="en-US" sz="1200" kern="1200" dirty="0">
                <a:effectLst/>
                <a:latin typeface="+mn-lt"/>
                <a:ea typeface="Times New Roman" panose="02020603050405020304" pitchFamily="18" charset="0"/>
              </a:rPr>
              <a:t>These are taught as irregular words to support students to read and spell these words as they come across and use them in their reading and writing. </a:t>
            </a:r>
            <a:r>
              <a:rPr lang="en-AU" sz="1200" kern="1200" dirty="0">
                <a:effectLst/>
                <a:latin typeface="+mn-lt"/>
                <a:ea typeface="Times New Roman" panose="02020603050405020304" pitchFamily="18" charset="0"/>
              </a:rPr>
              <a:t>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c-ou-n-t-r-y </a:t>
            </a:r>
            <a:r>
              <a:rPr lang="en-US" b="0" dirty="0">
                <a:latin typeface="+mn-lt"/>
              </a:rPr>
              <a:t>spells </a:t>
            </a:r>
            <a:r>
              <a:rPr lang="en-US" b="1" dirty="0">
                <a:latin typeface="+mn-lt"/>
              </a:rPr>
              <a:t>country</a:t>
            </a:r>
            <a:r>
              <a:rPr lang="en-US" b="0" dirty="0">
                <a:latin typeface="+mn-lt"/>
              </a:rPr>
              <a:t>.</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dirty="0"/>
          </a:p>
        </p:txBody>
      </p:sp>
    </p:spTree>
    <p:extLst>
      <p:ext uri="{BB962C8B-B14F-4D97-AF65-F5344CB8AC3E}">
        <p14:creationId xmlns:p14="http://schemas.microsoft.com/office/powerpoint/2010/main" val="2717474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Today we are learning a new way to spell the </a:t>
            </a:r>
            <a:r>
              <a:rPr lang="en-US" i="1" dirty="0">
                <a:latin typeface="+mn-lt"/>
              </a:rPr>
              <a:t>/or/</a:t>
            </a:r>
            <a:r>
              <a:rPr lang="en-AU" i="1" dirty="0">
                <a:latin typeface="+mn-lt"/>
              </a:rPr>
              <a:t>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W</a:t>
            </a:r>
            <a:r>
              <a:rPr lang="en-US" i="1" dirty="0">
                <a:latin typeface="+mn-lt"/>
              </a:rPr>
              <a:t>e are learning that </a:t>
            </a:r>
            <a:r>
              <a:rPr lang="en-US" b="1" i="1" dirty="0">
                <a:latin typeface="+mn-lt"/>
              </a:rPr>
              <a:t>ore</a:t>
            </a:r>
            <a:r>
              <a:rPr lang="en-US" i="1" dirty="0">
                <a:latin typeface="+mn-lt"/>
              </a:rPr>
              <a:t> says /or/.</a:t>
            </a:r>
            <a:endParaRPr lang="en-US" sz="1200" b="0" i="1" kern="1200" dirty="0">
              <a:effectLst/>
              <a:latin typeface="+mn-lt"/>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mn-lt"/>
                <a:ea typeface="Calibri" panose="020F0502020204030204" pitchFamily="34" charset="0"/>
                <a:cs typeface="Calibri" panose="020F0502020204030204" pitchFamily="34" charset="0"/>
              </a:rPr>
              <a:t>ore</a:t>
            </a:r>
            <a:r>
              <a:rPr lang="en-US" sz="1200" b="0" i="1" dirty="0">
                <a:latin typeface="+mn-lt"/>
                <a:ea typeface="Calibri" panose="020F0502020204030204" pitchFamily="34" charset="0"/>
                <a:cs typeface="Calibri" panose="020F0502020204030204" pitchFamily="34" charset="0"/>
              </a:rPr>
              <a:t> saying /or/ is usually found at the end of a base word.</a:t>
            </a:r>
            <a:endParaRPr lang="en-US" sz="1200" b="1" i="1" dirty="0">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i="1" dirty="0"/>
          </a:p>
          <a:p>
            <a:r>
              <a:rPr lang="en-US" dirty="0">
                <a:latin typeface="+mn-lt"/>
              </a:rPr>
              <a:t>Demonstrate tracing over the letters on the large screen while saying the target sound.</a:t>
            </a:r>
          </a:p>
          <a:p>
            <a:pPr marL="171450" indent="-171450">
              <a:buFont typeface="Arial" panose="020B0604020202020204" pitchFamily="34" charset="0"/>
              <a:buChar char="•"/>
            </a:pPr>
            <a:r>
              <a:rPr lang="en-US" b="1" i="1" dirty="0">
                <a:latin typeface="+mn-lt"/>
              </a:rPr>
              <a:t>ore </a:t>
            </a:r>
            <a:r>
              <a:rPr lang="en-US" b="0" i="1" dirty="0">
                <a:latin typeface="+mn-lt"/>
              </a:rPr>
              <a:t>says /or</a:t>
            </a:r>
            <a:r>
              <a:rPr lang="en-US" b="0" i="1" dirty="0">
                <a:latin typeface="+mn-lt"/>
                <a:cs typeface="Arial" panose="020B0604020202020204" pitchFamily="34" charset="0"/>
              </a:rPr>
              <a:t>/.</a:t>
            </a:r>
          </a:p>
          <a:p>
            <a:endParaRPr lang="en-US" b="0" i="0" dirty="0">
              <a:latin typeface="+mn-lt"/>
              <a:cs typeface="Arial" panose="020B0604020202020204" pitchFamily="34" charset="0"/>
            </a:endParaRPr>
          </a:p>
          <a:p>
            <a:r>
              <a:rPr lang="en-US" b="0" i="0" dirty="0">
                <a:latin typeface="+mn-lt"/>
                <a:cs typeface="Arial" panose="020B0604020202020204" pitchFamily="34" charset="0"/>
              </a:rPr>
              <a:t>Write the letters two more times on the class whiteboard as you say the target sound.</a:t>
            </a:r>
          </a:p>
          <a:p>
            <a:endParaRPr lang="en-US" b="0" i="1" dirty="0">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dirty="0"/>
          </a:p>
        </p:txBody>
      </p:sp>
    </p:spTree>
    <p:extLst>
      <p:ext uri="{BB962C8B-B14F-4D97-AF65-F5344CB8AC3E}">
        <p14:creationId xmlns:p14="http://schemas.microsoft.com/office/powerpoint/2010/main" val="713078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6ACB7-F471-0DFB-8F01-F3CD191B0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942636-0E6D-4D95-0897-EE0A8A9305D6}"/>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DF261B7B-872E-E777-B434-BE0EE377F20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form the letters in the air, on the carpet or on a mini-whiteboard three times, saying the target sound each time.</a:t>
            </a:r>
          </a:p>
          <a:p>
            <a:pPr marL="171450" indent="-171450">
              <a:buFont typeface="Arial" panose="020B0604020202020204" pitchFamily="34" charset="0"/>
              <a:buChar char="•"/>
            </a:pPr>
            <a:r>
              <a:rPr lang="en-US" b="1" i="1" dirty="0">
                <a:latin typeface="+mn-lt"/>
              </a:rPr>
              <a:t>ore </a:t>
            </a:r>
            <a:r>
              <a:rPr lang="en-US" b="0" i="1" dirty="0">
                <a:latin typeface="+mn-lt"/>
              </a:rPr>
              <a:t>says /or</a:t>
            </a:r>
            <a:r>
              <a:rPr lang="en-US" b="0" i="1" dirty="0">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Check that students are using the correct entry and exit points for their letter formation and offer feedback.</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a:extLst>
              <a:ext uri="{FF2B5EF4-FFF2-40B4-BE49-F238E27FC236}">
                <a16:creationId xmlns:a16="http://schemas.microsoft.com/office/drawing/2014/main" id="{49F7094B-97AC-490C-CD39-A34DC8E6195A}"/>
              </a:ext>
            </a:extLst>
          </p:cNvPr>
          <p:cNvSpPr>
            <a:spLocks noGrp="1"/>
          </p:cNvSpPr>
          <p:nvPr>
            <p:ph type="sldNum" sz="quarter" idx="5"/>
          </p:nvPr>
        </p:nvSpPr>
        <p:spPr/>
        <p:txBody>
          <a:bodyPr/>
          <a:lstStyle/>
          <a:p>
            <a:fld id="{5A44A9DE-4760-4494-A2B3-6554A63B8D88}" type="slidenum">
              <a:rPr lang="en-AU" smtClean="0"/>
              <a:t>15</a:t>
            </a:fld>
            <a:endParaRPr lang="en-AU" dirty="0"/>
          </a:p>
        </p:txBody>
      </p:sp>
    </p:spTree>
    <p:extLst>
      <p:ext uri="{BB962C8B-B14F-4D97-AF65-F5344CB8AC3E}">
        <p14:creationId xmlns:p14="http://schemas.microsoft.com/office/powerpoint/2010/main" val="25867614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dirty="0"/>
          </a:p>
        </p:txBody>
      </p:sp>
    </p:spTree>
    <p:extLst>
      <p:ext uri="{BB962C8B-B14F-4D97-AF65-F5344CB8AC3E}">
        <p14:creationId xmlns:p14="http://schemas.microsoft.com/office/powerpoint/2010/main" val="3862139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latin typeface="+mn-lt"/>
              <a:ea typeface="+mn-ea"/>
              <a:cs typeface="+mn-cs"/>
            </a:endParaRPr>
          </a:p>
          <a:p>
            <a:pPr marL="171450" indent="-171450">
              <a:buFont typeface="Arial" panose="020B0604020202020204" pitchFamily="34" charset="0"/>
              <a:buChar char="•"/>
            </a:pPr>
            <a:r>
              <a:rPr lang="en-US" dirty="0">
                <a:latin typeface="+mn-lt"/>
              </a:rPr>
              <a:t>Re-read the first word.</a:t>
            </a:r>
          </a:p>
          <a:p>
            <a:pPr marL="171450" indent="-171450">
              <a:buFont typeface="Arial" panose="020B0604020202020204" pitchFamily="34" charset="0"/>
              <a:buChar char="•"/>
            </a:pPr>
            <a:r>
              <a:rPr lang="en-US" sz="1200" kern="1200" dirty="0">
                <a:solidFill>
                  <a:schemeClr val="tx1"/>
                </a:solidFill>
                <a:latin typeface="+mn-lt"/>
                <a:ea typeface="+mn-ea"/>
                <a:cs typeface="+mn-cs"/>
              </a:rPr>
              <a:t>Demonstrate saying each letter–sound correspondence then blending the sounds to read the new word.</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dirty="0"/>
          </a:p>
        </p:txBody>
      </p:sp>
    </p:spTree>
    <p:extLst>
      <p:ext uri="{BB962C8B-B14F-4D97-AF65-F5344CB8AC3E}">
        <p14:creationId xmlns:p14="http://schemas.microsoft.com/office/powerpoint/2010/main" val="18622293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latin typeface="+mn-lt"/>
                <a:ea typeface="+mn-ea"/>
                <a:cs typeface="+mn-cs"/>
              </a:rPr>
              <a:t>Re-read the first two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a:t>
            </a:r>
            <a:r>
              <a:rPr lang="en-US" b="0" i="1" dirty="0">
                <a:latin typeface="+mn-lt"/>
              </a:rPr>
              <a:t> Now let's look at a two-syllable word with </a:t>
            </a:r>
            <a:r>
              <a:rPr lang="en-US" b="1" i="1" dirty="0">
                <a:latin typeface="+mn-lt"/>
              </a:rPr>
              <a:t>ore</a:t>
            </a:r>
            <a:r>
              <a:rPr lang="en-US" b="0" i="1"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Demonstrate:</a:t>
            </a:r>
          </a:p>
          <a:p>
            <a:pPr marL="171450" indent="-171450">
              <a:buFont typeface="Arial" panose="020B0604020202020204" pitchFamily="34" charset="0"/>
              <a:buChar char="•"/>
            </a:pPr>
            <a:r>
              <a:rPr lang="en-US" dirty="0"/>
              <a:t>saying the sounds in and reading the first syllable, </a:t>
            </a:r>
            <a:r>
              <a:rPr lang="en-US" b="1" dirty="0"/>
              <a:t>im</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second syllable, </a:t>
            </a:r>
            <a:r>
              <a:rPr lang="en-US" b="1" dirty="0"/>
              <a:t>plore</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implore</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You may wish to explain to students that </a:t>
            </a:r>
            <a:r>
              <a:rPr lang="en-AU" b="1" dirty="0"/>
              <a:t>implore</a:t>
            </a:r>
            <a:r>
              <a:rPr lang="en-AU" dirty="0"/>
              <a:t> means to desperately try to convince someone to do something.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ea typeface="Calibri"/>
                <a:cs typeface="Calibri"/>
              </a:rPr>
              <a:t>You may model covering the relevant parts of the word while you read each syllable.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dirty="0"/>
          </a:p>
        </p:txBody>
      </p:sp>
    </p:spTree>
    <p:extLst>
      <p:ext uri="{BB962C8B-B14F-4D97-AF65-F5344CB8AC3E}">
        <p14:creationId xmlns:p14="http://schemas.microsoft.com/office/powerpoint/2010/main" val="12039469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pPr marL="171450" indent="-171450">
              <a:buFont typeface="Arial" panose="020B0604020202020204" pitchFamily="34" charset="0"/>
              <a:buChar char="•"/>
            </a:pPr>
            <a:endParaRPr lang="en-US" dirty="0">
              <a:latin typeface="+mn-lt"/>
            </a:endParaRPr>
          </a:p>
          <a:p>
            <a:pPr marL="171450" indent="-171450">
              <a:buFont typeface="Arial" panose="020B0604020202020204" pitchFamily="34" charset="0"/>
              <a:buChar char="•"/>
            </a:pPr>
            <a:r>
              <a:rPr lang="en-US" dirty="0">
                <a:latin typeface="+mn-lt"/>
              </a:rPr>
              <a:t>Re-read the first three words.</a:t>
            </a:r>
          </a:p>
          <a:p>
            <a:endParaRPr lang="en-US" b="0" dirty="0">
              <a:latin typeface="+mn-lt"/>
            </a:endParaRPr>
          </a:p>
          <a:p>
            <a:r>
              <a:rPr lang="en-US" b="0" dirty="0">
                <a:latin typeface="+mn-lt"/>
              </a:rPr>
              <a:t>Say: </a:t>
            </a:r>
          </a:p>
          <a:p>
            <a:pPr marL="171450" indent="-171450">
              <a:buFont typeface="Arial" panose="020B0604020202020204" pitchFamily="34" charset="0"/>
              <a:buChar char="•"/>
            </a:pPr>
            <a:r>
              <a:rPr lang="en-US" b="0" i="1" dirty="0">
                <a:latin typeface="+mn-lt"/>
              </a:rPr>
              <a:t>Now let's look at a compound word with </a:t>
            </a:r>
            <a:r>
              <a:rPr lang="en-US" b="1" i="1" dirty="0">
                <a:latin typeface="+mn-lt"/>
              </a:rPr>
              <a:t>ore</a:t>
            </a:r>
            <a:r>
              <a:rPr lang="en-US" b="0" i="1" dirty="0">
                <a:latin typeface="+mn-lt"/>
              </a:rPr>
              <a:t>.</a:t>
            </a:r>
          </a:p>
          <a:p>
            <a:pPr marL="171450" indent="-171450">
              <a:buFont typeface="Arial" panose="020B0604020202020204" pitchFamily="34" charset="0"/>
              <a:buChar char="•"/>
            </a:pPr>
            <a:r>
              <a:rPr lang="en-US" b="0" i="1" dirty="0">
                <a:latin typeface="+mn-lt"/>
              </a:rPr>
              <a:t>Read each base word then read the whole word.</a:t>
            </a:r>
          </a:p>
          <a:p>
            <a:pPr marL="171450" indent="-171450">
              <a:buFont typeface="Arial" panose="020B0604020202020204" pitchFamily="34" charset="0"/>
              <a:buChar char="•"/>
            </a:pP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Demonstrate:</a:t>
            </a:r>
          </a:p>
          <a:p>
            <a:pPr marL="171450" indent="-171450">
              <a:buFont typeface="Arial" panose="020B0604020202020204" pitchFamily="34" charset="0"/>
              <a:buChar char="•"/>
            </a:pPr>
            <a:r>
              <a:rPr lang="en-US" dirty="0"/>
              <a:t>saying the sounds in and reading the first base word, </a:t>
            </a:r>
            <a:r>
              <a:rPr lang="en-US" b="1" dirty="0"/>
              <a:t>there</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second syllable, </a:t>
            </a:r>
            <a:r>
              <a:rPr lang="en-US" b="1" dirty="0"/>
              <a:t>fore</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therefore</a:t>
            </a:r>
            <a:r>
              <a:rPr lang="en-US" b="0" dirty="0"/>
              <a:t>.</a:t>
            </a:r>
            <a:endParaRPr lang="en-US" b="0" dirty="0">
              <a:ea typeface="Calibri"/>
              <a:cs typeface="Calibri"/>
            </a:endParaRP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ea typeface="Calibri"/>
                <a:cs typeface="Calibri"/>
              </a:rPr>
              <a:t>Note: You may model covering the relevant base word while you read each base word. </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dirty="0"/>
          </a:p>
        </p:txBody>
      </p:sp>
    </p:spTree>
    <p:extLst>
      <p:ext uri="{BB962C8B-B14F-4D97-AF65-F5344CB8AC3E}">
        <p14:creationId xmlns:p14="http://schemas.microsoft.com/office/powerpoint/2010/main" val="4184418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letter-sound correspondence in random order. As you point, students say the sounds* that have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*Sounds that have been taught:</a:t>
            </a:r>
          </a:p>
          <a:p>
            <a:pPr marL="171450" indent="-171450">
              <a:buFont typeface="Arial" panose="020B0604020202020204" pitchFamily="34" charset="0"/>
              <a:buChar char="•"/>
            </a:pPr>
            <a:r>
              <a:rPr lang="en-AU" sz="1200" b="1" kern="1200" dirty="0">
                <a:effectLst/>
                <a:latin typeface="+mn-lt"/>
              </a:rPr>
              <a:t>oar</a:t>
            </a:r>
            <a:r>
              <a:rPr lang="en-AU" sz="1200" b="0" kern="1200" dirty="0">
                <a:effectLst/>
                <a:latin typeface="+mn-lt"/>
              </a:rPr>
              <a:t> says /or/ (as in </a:t>
            </a:r>
            <a:r>
              <a:rPr lang="en-AU" sz="1200" b="1" kern="1200" dirty="0">
                <a:effectLst/>
                <a:latin typeface="+mn-lt"/>
              </a:rPr>
              <a:t>hoard</a:t>
            </a:r>
            <a:r>
              <a:rPr lang="en-AU" sz="1200" b="0" kern="1200" dirty="0">
                <a:effectLst/>
                <a:latin typeface="+mn-lt"/>
              </a:rPr>
              <a:t>)</a:t>
            </a:r>
            <a:endParaRPr lang="en-US" b="0" dirty="0">
              <a:latin typeface="+mn-lt"/>
            </a:endParaRPr>
          </a:p>
          <a:p>
            <a:pPr marL="171450" indent="-171450">
              <a:buFont typeface="Arial" panose="020B0604020202020204" pitchFamily="34" charset="0"/>
              <a:buChar char="•"/>
            </a:pPr>
            <a:r>
              <a:rPr lang="en-US" b="1" i="0" dirty="0">
                <a:latin typeface="+mn-lt"/>
                <a:cs typeface="Arial" panose="020B0604020202020204" pitchFamily="34" charset="0"/>
              </a:rPr>
              <a:t>are</a:t>
            </a:r>
            <a:r>
              <a:rPr lang="en-US" b="0" i="0" dirty="0">
                <a:latin typeface="+mn-lt"/>
                <a:cs typeface="Arial" panose="020B0604020202020204" pitchFamily="34" charset="0"/>
              </a:rPr>
              <a:t> says /air/ (as in </a:t>
            </a:r>
            <a:r>
              <a:rPr lang="en-US" b="1" i="0" dirty="0">
                <a:latin typeface="+mn-lt"/>
                <a:cs typeface="Arial" panose="020B0604020202020204" pitchFamily="34" charset="0"/>
              </a:rPr>
              <a:t>share</a:t>
            </a:r>
            <a:r>
              <a:rPr lang="en-AU" sz="1200" b="0" kern="1200" dirty="0">
                <a:effectLst/>
                <a:latin typeface="+mn-lt"/>
              </a:rPr>
              <a:t>)</a:t>
            </a:r>
            <a:endParaRPr lang="en-US" b="1" i="0" dirty="0">
              <a:latin typeface="+mn-lt"/>
              <a:cs typeface="Arial" panose="020B0604020202020204" pitchFamily="34" charset="0"/>
            </a:endParaRPr>
          </a:p>
          <a:p>
            <a:pPr marL="171450" indent="-171450">
              <a:buFont typeface="Arial" panose="020B0604020202020204" pitchFamily="34" charset="0"/>
              <a:buChar char="•"/>
            </a:pPr>
            <a:r>
              <a:rPr lang="en-US" b="1" i="0" dirty="0">
                <a:latin typeface="+mn-lt"/>
                <a:cs typeface="Arial" panose="020B0604020202020204" pitchFamily="34" charset="0"/>
              </a:rPr>
              <a:t>ere </a:t>
            </a:r>
            <a:r>
              <a:rPr lang="en-US" b="0" i="0" dirty="0">
                <a:latin typeface="+mn-lt"/>
                <a:cs typeface="Arial" panose="020B0604020202020204" pitchFamily="34" charset="0"/>
              </a:rPr>
              <a:t>says /ear/ (as in </a:t>
            </a:r>
            <a:r>
              <a:rPr lang="en-US" b="1" i="0" dirty="0">
                <a:latin typeface="+mn-lt"/>
                <a:cs typeface="Arial" panose="020B0604020202020204" pitchFamily="34" charset="0"/>
              </a:rPr>
              <a:t>here</a:t>
            </a:r>
            <a:r>
              <a:rPr lang="en-AU" sz="1200" b="0" kern="1200" dirty="0">
                <a:effectLst/>
                <a:latin typeface="+mn-lt"/>
              </a:rPr>
              <a:t>)</a:t>
            </a:r>
            <a:endParaRPr lang="en-US" sz="1200" b="0" kern="1200" dirty="0">
              <a:effectLst/>
              <a:latin typeface="+mn-lt"/>
            </a:endParaRPr>
          </a:p>
          <a:p>
            <a:pPr marL="171450" indent="-171450">
              <a:buFont typeface="Arial" panose="020B0604020202020204" pitchFamily="34" charset="0"/>
              <a:buChar char="•"/>
            </a:pPr>
            <a:r>
              <a:rPr lang="en-US" sz="1200" b="1" i="0" kern="1200" dirty="0">
                <a:effectLst/>
                <a:latin typeface="+mn-lt"/>
              </a:rPr>
              <a:t>ire</a:t>
            </a:r>
            <a:r>
              <a:rPr lang="en-US" sz="1200" b="0" i="0" kern="1200" dirty="0">
                <a:effectLst/>
                <a:latin typeface="+mn-lt"/>
              </a:rPr>
              <a:t> says /ire/ (as in </a:t>
            </a:r>
            <a:r>
              <a:rPr lang="en-US" sz="1200" b="1" i="0" kern="1200" dirty="0">
                <a:effectLst/>
                <a:latin typeface="+mn-lt"/>
              </a:rPr>
              <a:t>wire</a:t>
            </a:r>
            <a:r>
              <a:rPr lang="en-US" sz="1200" b="0" i="0" kern="1200" dirty="0">
                <a:effectLst/>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Reinforce to students that the letters </a:t>
            </a:r>
            <a:r>
              <a:rPr lang="en-AU" b="1" dirty="0"/>
              <a:t>are</a:t>
            </a:r>
            <a:r>
              <a:rPr lang="en-AU" dirty="0"/>
              <a:t> on the slide represent a vowel sound, not the word </a:t>
            </a:r>
            <a:r>
              <a:rPr lang="en-AU" b="1" dirty="0"/>
              <a:t>are</a:t>
            </a:r>
            <a:r>
              <a:rPr lang="en-AU"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Note: The </a:t>
            </a:r>
            <a:r>
              <a:rPr lang="en-AU" b="1" dirty="0"/>
              <a:t>a-ll</a:t>
            </a:r>
            <a:r>
              <a:rPr lang="en-AU" b="0" dirty="0"/>
              <a:t>,</a:t>
            </a:r>
            <a:r>
              <a:rPr lang="en-AU" b="1" dirty="0"/>
              <a:t> a-l </a:t>
            </a:r>
            <a:r>
              <a:rPr lang="en-AU" b="0" dirty="0"/>
              <a:t>and</a:t>
            </a:r>
            <a:r>
              <a:rPr lang="en-AU" b="1" dirty="0"/>
              <a:t> consonant + le </a:t>
            </a:r>
            <a:r>
              <a:rPr lang="en-AU" b="0" dirty="0"/>
              <a:t>s</a:t>
            </a:r>
            <a:r>
              <a:rPr lang="en-AU" dirty="0"/>
              <a:t>pelling patterns are not included here as they are best reviewed in context within the word-spelling and sentence-reading sections.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indent="0">
              <a:buFont typeface="Arial" panose="020B0604020202020204" pitchFamily="34" charset="0"/>
              <a:buNone/>
            </a:pPr>
            <a:endParaRPr lang="en-US" b="1" i="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dirty="0"/>
          </a:p>
        </p:txBody>
      </p:sp>
    </p:spTree>
    <p:extLst>
      <p:ext uri="{BB962C8B-B14F-4D97-AF65-F5344CB8AC3E}">
        <p14:creationId xmlns:p14="http://schemas.microsoft.com/office/powerpoint/2010/main" val="1586328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dirty="0"/>
          </a:p>
        </p:txBody>
      </p:sp>
    </p:spTree>
    <p:extLst>
      <p:ext uri="{BB962C8B-B14F-4D97-AF65-F5344CB8AC3E}">
        <p14:creationId xmlns:p14="http://schemas.microsoft.com/office/powerpoint/2010/main" val="3696557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Prompt students to re-read the first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To read the new word, students participate in saying the letter–sound correspondence to read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a:t>Note: You may wish to explain to students that a </a:t>
            </a:r>
            <a:r>
              <a:rPr lang="en-AU" b="1" dirty="0"/>
              <a:t>spore</a:t>
            </a:r>
            <a:r>
              <a:rPr lang="en-AU" dirty="0"/>
              <a:t> is a </a:t>
            </a:r>
            <a:r>
              <a:rPr lang="en-US" dirty="0"/>
              <a:t>tiny part of a plant, fungus or bacteria that can grow. </a:t>
            </a:r>
            <a:endParaRPr lang="en-AU"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dirty="0"/>
          </a:p>
        </p:txBody>
      </p:sp>
    </p:spTree>
    <p:extLst>
      <p:ext uri="{BB962C8B-B14F-4D97-AF65-F5344CB8AC3E}">
        <p14:creationId xmlns:p14="http://schemas.microsoft.com/office/powerpoint/2010/main" val="33676392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r>
              <a:rPr lang="en-US" b="0" dirty="0">
                <a:latin typeface="+mn-lt"/>
              </a:rPr>
              <a:t>Say: </a:t>
            </a:r>
          </a:p>
          <a:p>
            <a:pPr marL="171450" indent="-171450">
              <a:buFont typeface="Arial" panose="020B0604020202020204" pitchFamily="34" charset="0"/>
              <a:buChar char="•"/>
            </a:pPr>
            <a:r>
              <a:rPr lang="en-US" b="0" i="1" dirty="0">
                <a:latin typeface="+mn-lt"/>
              </a:rPr>
              <a:t>Now let's look at a two-syllable word with </a:t>
            </a:r>
            <a:r>
              <a:rPr lang="en-US" b="1" i="1" dirty="0">
                <a:latin typeface="+mn-lt"/>
              </a:rPr>
              <a:t>ore</a:t>
            </a:r>
            <a:r>
              <a:rPr lang="en-US" b="0" i="1" dirty="0">
                <a:latin typeface="+mn-lt"/>
              </a:rPr>
              <a:t>.</a:t>
            </a:r>
          </a:p>
          <a:p>
            <a:pPr marL="171450" indent="-171450">
              <a:buFont typeface="Arial" panose="020B0604020202020204" pitchFamily="34" charset="0"/>
              <a:buChar char="•"/>
            </a:pPr>
            <a:r>
              <a:rPr lang="en-US" b="0" i="1" dirty="0">
                <a:latin typeface="+mn-lt"/>
              </a:rPr>
              <a:t>Read each syllable then read the whole word.</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Cover the relevant syllable as students read the first syllable </a:t>
            </a:r>
            <a:r>
              <a:rPr lang="en-US" b="1" dirty="0"/>
              <a:t>ig</a:t>
            </a:r>
            <a:r>
              <a:rPr lang="en-US" b="0" dirty="0"/>
              <a:t>,</a:t>
            </a:r>
            <a:r>
              <a:rPr lang="en-US" b="1" dirty="0"/>
              <a:t> </a:t>
            </a:r>
            <a:r>
              <a:rPr lang="en-US" b="0" dirty="0"/>
              <a:t>then the second syllable, </a:t>
            </a:r>
            <a:r>
              <a:rPr lang="en-US" b="1" dirty="0"/>
              <a:t>nore</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Then have students read the whole word, </a:t>
            </a:r>
            <a:r>
              <a:rPr lang="en-US" b="1" dirty="0"/>
              <a:t>ignore</a:t>
            </a:r>
            <a:r>
              <a:rPr lang="en-US" b="0" dirty="0"/>
              <a:t>.</a:t>
            </a:r>
            <a:endParaRPr lang="en-AU" b="0"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dirty="0"/>
          </a:p>
        </p:txBody>
      </p:sp>
    </p:spTree>
    <p:extLst>
      <p:ext uri="{BB962C8B-B14F-4D97-AF65-F5344CB8AC3E}">
        <p14:creationId xmlns:p14="http://schemas.microsoft.com/office/powerpoint/2010/main" val="37488789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r>
              <a:rPr lang="en-US" b="0" dirty="0">
                <a:latin typeface="+mn-lt"/>
              </a:rPr>
              <a:t>Say: </a:t>
            </a:r>
          </a:p>
          <a:p>
            <a:pPr marL="171450" indent="-171450">
              <a:buFont typeface="Arial" panose="020B0604020202020204" pitchFamily="34" charset="0"/>
              <a:buChar char="•"/>
            </a:pPr>
            <a:r>
              <a:rPr lang="en-US" b="0" i="1" dirty="0">
                <a:latin typeface="+mn-lt"/>
              </a:rPr>
              <a:t>Now let's look at a compound word with </a:t>
            </a:r>
            <a:r>
              <a:rPr lang="en-US" b="1" i="1" dirty="0">
                <a:latin typeface="+mn-lt"/>
              </a:rPr>
              <a:t>ore</a:t>
            </a:r>
            <a:r>
              <a:rPr lang="en-US" b="0" i="1" dirty="0">
                <a:latin typeface="+mn-lt"/>
              </a:rPr>
              <a:t>.</a:t>
            </a:r>
          </a:p>
          <a:p>
            <a:pPr marL="171450" indent="-171450">
              <a:buFont typeface="Arial" panose="020B0604020202020204" pitchFamily="34" charset="0"/>
              <a:buChar char="•"/>
            </a:pPr>
            <a:r>
              <a:rPr lang="en-US" b="0" i="1" dirty="0">
                <a:latin typeface="+mn-lt"/>
              </a:rPr>
              <a:t>Read each base word then read the whole word.</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Cover the relevant base word as students read the first base word </a:t>
            </a:r>
            <a:r>
              <a:rPr lang="en-US" b="1" dirty="0"/>
              <a:t>sea</a:t>
            </a:r>
            <a:r>
              <a:rPr lang="en-US" b="0" dirty="0"/>
              <a:t>,</a:t>
            </a:r>
            <a:r>
              <a:rPr lang="en-US" b="1" dirty="0"/>
              <a:t> </a:t>
            </a:r>
            <a:r>
              <a:rPr lang="en-US" b="0" dirty="0"/>
              <a:t>then the second base word, </a:t>
            </a:r>
            <a:r>
              <a:rPr lang="en-US" b="1" dirty="0"/>
              <a:t>shore</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Then have students read the whole word, </a:t>
            </a:r>
            <a:r>
              <a:rPr lang="en-US" b="1" dirty="0"/>
              <a:t>seashore</a:t>
            </a:r>
            <a:r>
              <a:rPr lang="en-US" b="0" dirty="0"/>
              <a:t>.</a:t>
            </a:r>
            <a:endParaRPr lang="en-AU" b="0" dirty="0">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dirty="0"/>
          </a:p>
        </p:txBody>
      </p:sp>
    </p:spTree>
    <p:extLst>
      <p:ext uri="{BB962C8B-B14F-4D97-AF65-F5344CB8AC3E}">
        <p14:creationId xmlns:p14="http://schemas.microsoft.com/office/powerpoint/2010/main" val="404132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tore</a:t>
            </a:r>
            <a:r>
              <a:rPr lang="en-US" dirty="0">
                <a:latin typeface="+mn-lt"/>
              </a:rPr>
              <a:t>.</a:t>
            </a:r>
            <a:endParaRPr lang="en-US" b="1" dirty="0">
              <a:latin typeface="+mn-lt"/>
            </a:endParaRPr>
          </a:p>
          <a:p>
            <a:endParaRPr lang="en-US" dirty="0">
              <a:latin typeface="+mn-lt"/>
            </a:endParaRPr>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br>
              <a:rPr lang="en-AU" dirty="0"/>
            </a:b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dirty="0"/>
          </a:p>
        </p:txBody>
      </p:sp>
    </p:spTree>
    <p:extLst>
      <p:ext uri="{BB962C8B-B14F-4D97-AF65-F5344CB8AC3E}">
        <p14:creationId xmlns:p14="http://schemas.microsoft.com/office/powerpoint/2010/main" val="14430644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095D0-76B6-CF70-FF68-C6B740C2C9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8AF583-05F3-A56D-5A71-7930057E45D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4E0AD3F4-65CC-75A7-3307-77523E597046}"/>
              </a:ext>
            </a:extLst>
          </p:cNvPr>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tore</a:t>
            </a:r>
            <a:r>
              <a:rPr lang="en-US" b="0" dirty="0">
                <a:latin typeface="+mn-lt"/>
              </a:rPr>
              <a:t>,</a:t>
            </a:r>
            <a:r>
              <a:rPr lang="en-US" b="1" dirty="0">
                <a:latin typeface="+mn-lt"/>
              </a:rPr>
              <a:t> shore</a:t>
            </a:r>
            <a:r>
              <a:rPr lang="en-US" dirty="0">
                <a:latin typeface="+mn-lt"/>
              </a:rPr>
              <a:t>.</a:t>
            </a:r>
            <a:endParaRPr lang="en-US" b="1" dirty="0">
              <a:latin typeface="+mn-lt"/>
            </a:endParaRPr>
          </a:p>
          <a:p>
            <a:endParaRPr lang="en-US" dirty="0">
              <a:latin typeface="+mn-lt"/>
            </a:endParaRPr>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br>
              <a:rPr lang="en-AU" dirty="0"/>
            </a:br>
            <a:endParaRPr lang="en-AU" dirty="0"/>
          </a:p>
        </p:txBody>
      </p:sp>
      <p:sp>
        <p:nvSpPr>
          <p:cNvPr id="4" name="Slide Number Placeholder 3">
            <a:extLst>
              <a:ext uri="{FF2B5EF4-FFF2-40B4-BE49-F238E27FC236}">
                <a16:creationId xmlns:a16="http://schemas.microsoft.com/office/drawing/2014/main" id="{58E96232-5E53-A376-4244-B1AF97D4DB06}"/>
              </a:ext>
            </a:extLst>
          </p:cNvPr>
          <p:cNvSpPr>
            <a:spLocks noGrp="1"/>
          </p:cNvSpPr>
          <p:nvPr>
            <p:ph type="sldNum" sz="quarter" idx="5"/>
          </p:nvPr>
        </p:nvSpPr>
        <p:spPr/>
        <p:txBody>
          <a:bodyPr/>
          <a:lstStyle/>
          <a:p>
            <a:fld id="{5A44A9DE-4760-4494-A2B3-6554A63B8D88}" type="slidenum">
              <a:rPr lang="en-AU" smtClean="0"/>
              <a:t>25</a:t>
            </a:fld>
            <a:endParaRPr lang="en-AU" dirty="0"/>
          </a:p>
        </p:txBody>
      </p:sp>
    </p:spTree>
    <p:extLst>
      <p:ext uri="{BB962C8B-B14F-4D97-AF65-F5344CB8AC3E}">
        <p14:creationId xmlns:p14="http://schemas.microsoft.com/office/powerpoint/2010/main" val="13725322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EC1F0-27EF-D5ED-C679-8FF38DD43D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141AE6-AAE3-638E-511C-92B39E3584F6}"/>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49E25251-81C2-0163-A684-3EF7494ABBA8}"/>
              </a:ext>
            </a:extLst>
          </p:cNvPr>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tore</a:t>
            </a:r>
            <a:r>
              <a:rPr lang="en-US" b="0" dirty="0">
                <a:latin typeface="+mn-lt"/>
              </a:rPr>
              <a:t>,</a:t>
            </a:r>
            <a:r>
              <a:rPr lang="en-US" b="1" dirty="0">
                <a:latin typeface="+mn-lt"/>
              </a:rPr>
              <a:t> shore</a:t>
            </a:r>
            <a:r>
              <a:rPr lang="en-US" b="0" dirty="0">
                <a:latin typeface="+mn-lt"/>
              </a:rPr>
              <a:t>,</a:t>
            </a:r>
            <a:r>
              <a:rPr lang="en-US" b="1" dirty="0">
                <a:latin typeface="+mn-lt"/>
              </a:rPr>
              <a:t> pinafore</a:t>
            </a:r>
            <a:r>
              <a:rPr lang="en-US" b="0" dirty="0">
                <a:latin typeface="+mn-lt"/>
              </a:rPr>
              <a:t>.</a:t>
            </a:r>
          </a:p>
          <a:p>
            <a:endParaRPr lang="en-US" dirty="0">
              <a:latin typeface="+mn-lt"/>
            </a:endParaRPr>
          </a:p>
          <a:p>
            <a:r>
              <a:rPr lang="en-US" dirty="0"/>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the three syllables, </a:t>
            </a:r>
            <a:r>
              <a:rPr lang="en-US" b="1" dirty="0"/>
              <a:t>pin</a:t>
            </a:r>
            <a:r>
              <a:rPr lang="en-US" b="0" dirty="0"/>
              <a:t>,</a:t>
            </a:r>
            <a:r>
              <a:rPr lang="en-US" b="1" dirty="0"/>
              <a:t> a</a:t>
            </a:r>
            <a:r>
              <a:rPr lang="en-US" b="0" dirty="0"/>
              <a:t> and</a:t>
            </a:r>
            <a:r>
              <a:rPr lang="en-US" b="1" dirty="0"/>
              <a:t> fore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spelling the word syllable by syllable</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re-reading the word to make sure it is correct </a:t>
            </a:r>
            <a:r>
              <a:rPr lang="en-US" sz="1200" dirty="0">
                <a:latin typeface="+mn-lt"/>
              </a:rPr>
              <a:t>by</a:t>
            </a:r>
            <a:r>
              <a:rPr lang="en-US" dirty="0"/>
              <a:t> reading each syllable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br>
              <a:rPr lang="en-AU" dirty="0"/>
            </a:br>
            <a:endParaRPr lang="en-AU" dirty="0"/>
          </a:p>
        </p:txBody>
      </p:sp>
      <p:sp>
        <p:nvSpPr>
          <p:cNvPr id="4" name="Slide Number Placeholder 3">
            <a:extLst>
              <a:ext uri="{FF2B5EF4-FFF2-40B4-BE49-F238E27FC236}">
                <a16:creationId xmlns:a16="http://schemas.microsoft.com/office/drawing/2014/main" id="{0525B546-BF48-2220-94C4-09DC5BEE4435}"/>
              </a:ext>
            </a:extLst>
          </p:cNvPr>
          <p:cNvSpPr>
            <a:spLocks noGrp="1"/>
          </p:cNvSpPr>
          <p:nvPr>
            <p:ph type="sldNum" sz="quarter" idx="5"/>
          </p:nvPr>
        </p:nvSpPr>
        <p:spPr/>
        <p:txBody>
          <a:bodyPr/>
          <a:lstStyle/>
          <a:p>
            <a:fld id="{5A44A9DE-4760-4494-A2B3-6554A63B8D88}" type="slidenum">
              <a:rPr lang="en-AU" smtClean="0"/>
              <a:t>26</a:t>
            </a:fld>
            <a:endParaRPr lang="en-AU" dirty="0"/>
          </a:p>
        </p:txBody>
      </p:sp>
    </p:spTree>
    <p:extLst>
      <p:ext uri="{BB962C8B-B14F-4D97-AF65-F5344CB8AC3E}">
        <p14:creationId xmlns:p14="http://schemas.microsoft.com/office/powerpoint/2010/main" val="38849431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 the word to be written: </a:t>
            </a:r>
            <a:r>
              <a:rPr lang="en-US" b="1" dirty="0"/>
              <a:t>core</a:t>
            </a:r>
            <a:r>
              <a:rPr lang="en-US" dirty="0"/>
              <a:t>.</a:t>
            </a:r>
            <a:endParaRPr lang="en-US" b="1"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dirty="0"/>
          </a:p>
        </p:txBody>
      </p:sp>
    </p:spTree>
    <p:extLst>
      <p:ext uri="{BB962C8B-B14F-4D97-AF65-F5344CB8AC3E}">
        <p14:creationId xmlns:p14="http://schemas.microsoft.com/office/powerpoint/2010/main" val="18331981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0A239D-1F30-02D9-C6C0-9636C3C1D8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8DEFE3-5BCA-75B1-0A97-7F2F43225611}"/>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78B7FA49-C025-0130-F450-6AF9F66DC7B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core</a:t>
            </a:r>
            <a:r>
              <a:rPr lang="en-US" b="0" dirty="0"/>
              <a:t>,</a:t>
            </a:r>
            <a:r>
              <a:rPr lang="en-US" b="1" dirty="0"/>
              <a:t> snore</a:t>
            </a:r>
            <a:r>
              <a:rPr lang="en-US" b="0" dirty="0">
                <a:latin typeface="+mn-lt"/>
              </a:rPr>
              <a:t>.</a:t>
            </a:r>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new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latin typeface="+mn-lt"/>
            </a:endParaRPr>
          </a:p>
          <a:p>
            <a:endParaRPr lang="en-US" dirty="0"/>
          </a:p>
        </p:txBody>
      </p:sp>
      <p:sp>
        <p:nvSpPr>
          <p:cNvPr id="4" name="Slide Number Placeholder 3">
            <a:extLst>
              <a:ext uri="{FF2B5EF4-FFF2-40B4-BE49-F238E27FC236}">
                <a16:creationId xmlns:a16="http://schemas.microsoft.com/office/drawing/2014/main" id="{B810E97F-C9FE-9C23-F4CA-7D1A4CB8F63E}"/>
              </a:ext>
            </a:extLst>
          </p:cNvPr>
          <p:cNvSpPr>
            <a:spLocks noGrp="1"/>
          </p:cNvSpPr>
          <p:nvPr>
            <p:ph type="sldNum" sz="quarter" idx="5"/>
          </p:nvPr>
        </p:nvSpPr>
        <p:spPr/>
        <p:txBody>
          <a:bodyPr/>
          <a:lstStyle/>
          <a:p>
            <a:fld id="{5A44A9DE-4760-4494-A2B3-6554A63B8D88}" type="slidenum">
              <a:rPr lang="en-AU" smtClean="0"/>
              <a:t>28</a:t>
            </a:fld>
            <a:endParaRPr lang="en-AU" dirty="0"/>
          </a:p>
        </p:txBody>
      </p:sp>
    </p:spTree>
    <p:extLst>
      <p:ext uri="{BB962C8B-B14F-4D97-AF65-F5344CB8AC3E}">
        <p14:creationId xmlns:p14="http://schemas.microsoft.com/office/powerpoint/2010/main" val="41617128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5EBBE-AA19-36AD-23B6-56A2B87EC6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8874B1-F8B2-EA0B-25EF-56E1400604BE}"/>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92A68809-6EC8-5B0A-EAE1-DC1B9794057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core</a:t>
            </a:r>
            <a:r>
              <a:rPr lang="en-US" b="0" dirty="0"/>
              <a:t>, </a:t>
            </a:r>
            <a:r>
              <a:rPr lang="en-US" b="1" dirty="0"/>
              <a:t>snore</a:t>
            </a:r>
            <a:r>
              <a:rPr lang="en-US" b="0" dirty="0"/>
              <a:t>,</a:t>
            </a:r>
            <a:r>
              <a:rPr lang="en-US" b="1" dirty="0"/>
              <a:t> store</a:t>
            </a:r>
            <a:r>
              <a:rPr lang="en-US" b="0" dirty="0">
                <a:latin typeface="+mn-lt"/>
              </a:rPr>
              <a:t>.</a:t>
            </a:r>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new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latin typeface="+mn-lt"/>
            </a:endParaRPr>
          </a:p>
          <a:p>
            <a:endParaRPr lang="en-US" dirty="0"/>
          </a:p>
        </p:txBody>
      </p:sp>
      <p:sp>
        <p:nvSpPr>
          <p:cNvPr id="4" name="Slide Number Placeholder 3">
            <a:extLst>
              <a:ext uri="{FF2B5EF4-FFF2-40B4-BE49-F238E27FC236}">
                <a16:creationId xmlns:a16="http://schemas.microsoft.com/office/drawing/2014/main" id="{5BCDDFE6-A0B1-E446-5F50-79F392022F52}"/>
              </a:ext>
            </a:extLst>
          </p:cNvPr>
          <p:cNvSpPr>
            <a:spLocks noGrp="1"/>
          </p:cNvSpPr>
          <p:nvPr>
            <p:ph type="sldNum" sz="quarter" idx="5"/>
          </p:nvPr>
        </p:nvSpPr>
        <p:spPr/>
        <p:txBody>
          <a:bodyPr/>
          <a:lstStyle/>
          <a:p>
            <a:fld id="{5A44A9DE-4760-4494-A2B3-6554A63B8D88}" type="slidenum">
              <a:rPr lang="en-AU" smtClean="0"/>
              <a:t>29</a:t>
            </a:fld>
            <a:endParaRPr lang="en-AU" dirty="0"/>
          </a:p>
        </p:txBody>
      </p:sp>
    </p:spTree>
    <p:extLst>
      <p:ext uri="{BB962C8B-B14F-4D97-AF65-F5344CB8AC3E}">
        <p14:creationId xmlns:p14="http://schemas.microsoft.com/office/powerpoint/2010/main" val="299106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/or/ as in </a:t>
            </a:r>
            <a:r>
              <a:rPr lang="en-US" sz="1200" b="1" dirty="0">
                <a:effectLst/>
                <a:latin typeface="+mn-lt"/>
                <a:ea typeface="Aptos" panose="020B0004020202020204" pitchFamily="34" charset="0"/>
                <a:cs typeface="Aptos" panose="020B0004020202020204" pitchFamily="34" charset="0"/>
              </a:rPr>
              <a:t>hoard</a:t>
            </a:r>
            <a:endParaRPr lang="en-US" sz="1200" b="1"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rPr>
              <a:t>/air/ as in </a:t>
            </a:r>
            <a:r>
              <a:rPr lang="en-US" sz="1200" b="1" dirty="0">
                <a:effectLst/>
                <a:latin typeface="+mn-lt"/>
              </a:rPr>
              <a:t>share</a:t>
            </a:r>
          </a:p>
          <a:p>
            <a:pPr marL="171450" indent="-171450">
              <a:buFont typeface="Arial" panose="020B0604020202020204" pitchFamily="34" charset="0"/>
              <a:buChar char="•"/>
            </a:pPr>
            <a:r>
              <a:rPr lang="en-US" b="0" i="0" dirty="0">
                <a:latin typeface="+mn-lt"/>
                <a:cs typeface="Arial" panose="020B0604020202020204" pitchFamily="34" charset="0"/>
              </a:rPr>
              <a:t>/ear/ as in </a:t>
            </a:r>
            <a:r>
              <a:rPr lang="en-US" b="1" i="0" dirty="0">
                <a:latin typeface="+mn-lt"/>
                <a:cs typeface="Arial" panose="020B0604020202020204" pitchFamily="34" charset="0"/>
              </a:rPr>
              <a:t>here</a:t>
            </a:r>
            <a:endParaRPr lang="en-US" sz="1200" b="0" kern="1200" dirty="0">
              <a:effectLst/>
              <a:latin typeface="+mn-lt"/>
            </a:endParaRPr>
          </a:p>
          <a:p>
            <a:pPr marL="171450" indent="-171450">
              <a:buFont typeface="Arial" panose="020B0604020202020204" pitchFamily="34" charset="0"/>
              <a:buChar char="•"/>
            </a:pPr>
            <a:r>
              <a:rPr lang="en-US" sz="1200" b="0" i="0" kern="1200" dirty="0">
                <a:effectLst/>
                <a:latin typeface="+mn-lt"/>
              </a:rPr>
              <a:t>/ire/ as in </a:t>
            </a:r>
            <a:r>
              <a:rPr lang="en-US" sz="1200" b="1" i="0" kern="1200" dirty="0">
                <a:effectLst/>
                <a:latin typeface="+mn-lt"/>
              </a:rPr>
              <a:t>wire</a:t>
            </a:r>
            <a:endParaRPr lang="en-US" sz="1200" b="0" u="none"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Note: The </a:t>
            </a:r>
            <a:r>
              <a:rPr lang="en-AU" b="1" dirty="0"/>
              <a:t>consonant + le </a:t>
            </a:r>
            <a:r>
              <a:rPr lang="en-AU" b="0" dirty="0"/>
              <a:t>s</a:t>
            </a:r>
            <a:r>
              <a:rPr lang="en-AU" dirty="0"/>
              <a:t>pelling pattern is not included here as they are best reviewed in context within the word-spelling and sentence-reading sections.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dirty="0"/>
          </a:p>
        </p:txBody>
      </p:sp>
    </p:spTree>
    <p:extLst>
      <p:ext uri="{BB962C8B-B14F-4D97-AF65-F5344CB8AC3E}">
        <p14:creationId xmlns:p14="http://schemas.microsoft.com/office/powerpoint/2010/main" val="30804605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BB783-713F-2220-BE57-51C8E99B43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2ADAE0-C79B-4379-D840-7E3ABD7F00A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35258763-269B-AA08-A1FF-E358540ACC79}"/>
              </a:ext>
            </a:extLst>
          </p:cNvPr>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Australia is the country I live in.</a:t>
            </a:r>
          </a:p>
          <a:p>
            <a:pPr marL="172800" lvl="0" indent="-172800">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six sounds in the word</a:t>
            </a:r>
            <a:r>
              <a:rPr lang="en-AU" sz="1200" b="0" dirty="0">
                <a:effectLst/>
                <a:latin typeface="+mn-lt"/>
                <a:ea typeface="Times New Roman" panose="02020603050405020304" pitchFamily="18" charset="0"/>
                <a:cs typeface="Calibri" panose="020F0502020204030204" pitchFamily="34" charset="0"/>
              </a:rPr>
              <a:t>: </a:t>
            </a:r>
            <a:r>
              <a:rPr lang="en-AU" sz="1200" b="1" i="0" dirty="0">
                <a:effectLst/>
                <a:latin typeface="+mn-lt"/>
                <a:ea typeface="Times New Roman" panose="02020603050405020304" pitchFamily="18" charset="0"/>
                <a:cs typeface="Calibri" panose="020F0502020204030204" pitchFamily="34" charset="0"/>
              </a:rPr>
              <a:t>c/ou/n/t/r/y</a:t>
            </a:r>
            <a:r>
              <a:rPr lang="en-AU" sz="1200" b="0" i="0"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six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the letters </a:t>
            </a:r>
            <a:r>
              <a:rPr lang="en-AU" sz="1200" b="1" noProof="0" dirty="0">
                <a:effectLst/>
                <a:latin typeface="+mn-lt"/>
                <a:ea typeface="Times New Roman" panose="02020603050405020304" pitchFamily="18" charset="0"/>
                <a:cs typeface="Calibri" panose="020F0502020204030204" pitchFamily="34" charset="0"/>
              </a:rPr>
              <a:t>ou </a:t>
            </a:r>
            <a:r>
              <a:rPr lang="en-AU" sz="1200" b="0" noProof="0" dirty="0">
                <a:effectLst/>
                <a:latin typeface="+mn-lt"/>
                <a:ea typeface="Times New Roman" panose="02020603050405020304" pitchFamily="18" charset="0"/>
                <a:cs typeface="Calibri" panose="020F0502020204030204" pitchFamily="34" charset="0"/>
              </a:rPr>
              <a:t>saying /</a:t>
            </a:r>
            <a:r>
              <a:rPr lang="en-AU" sz="1200" b="0" noProof="0" dirty="0">
                <a:effectLst/>
                <a:latin typeface="Aptos" panose="020B0004020202020204" pitchFamily="34" charset="0"/>
                <a:ea typeface="Times New Roman" panose="02020603050405020304" pitchFamily="18" charset="0"/>
                <a:cs typeface="Calibri" panose="020F0502020204030204" pitchFamily="34" charset="0"/>
              </a:rPr>
              <a:t>u</a:t>
            </a:r>
            <a:r>
              <a:rPr lang="en-AU" sz="1200" b="0" noProof="0" dirty="0">
                <a:effectLst/>
                <a:latin typeface="+mn-lt"/>
                <a:ea typeface="Times New Roman" panose="02020603050405020304" pitchFamily="18" charset="0"/>
                <a:cs typeface="Calibri" panose="020F0502020204030204" pitchFamily="34" charset="0"/>
              </a:rPr>
              <a:t>/.</a:t>
            </a:r>
            <a:endParaRPr lang="en-AU" sz="1200" b="1" noProof="0" dirty="0">
              <a:effectLst/>
              <a:latin typeface="+mn-lt"/>
              <a:ea typeface="Times New Roman" panose="02020603050405020304" pitchFamily="18" charset="0"/>
              <a:cs typeface="Calibri" panose="020F0502020204030204" pitchFamily="34"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Spell the word orally, for example: </a:t>
            </a:r>
            <a:r>
              <a:rPr lang="en-AU" sz="1200" b="1" i="1" dirty="0">
                <a:effectLst/>
                <a:latin typeface="+mn-lt"/>
                <a:ea typeface="Times New Roman" panose="02020603050405020304" pitchFamily="18" charset="0"/>
                <a:cs typeface="Calibri" panose="020F0502020204030204" pitchFamily="34" charset="0"/>
              </a:rPr>
              <a:t>c-ou-n-t-r-y</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country.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a:t>
            </a:r>
            <a:r>
              <a:rPr lang="en-AU" sz="1200" b="0" i="1" kern="0" dirty="0">
                <a:effectLst/>
                <a:latin typeface="+mn-lt"/>
                <a:ea typeface="Times New Roman" panose="02020603050405020304" pitchFamily="18" charset="0"/>
              </a:rPr>
              <a:t>: </a:t>
            </a:r>
            <a:r>
              <a:rPr lang="en-AU" sz="1200" b="1" i="1" dirty="0">
                <a:effectLst/>
                <a:latin typeface="+mn-lt"/>
                <a:ea typeface="Times New Roman" panose="02020603050405020304" pitchFamily="18" charset="0"/>
                <a:cs typeface="Calibri" panose="020F0502020204030204" pitchFamily="34" charset="0"/>
              </a:rPr>
              <a:t>c/ou/n/t/r/y</a:t>
            </a:r>
            <a:r>
              <a:rPr lang="en-AU" sz="1200" b="1" i="0" dirty="0">
                <a:effectLst/>
                <a:latin typeface="+mn-lt"/>
                <a:ea typeface="Times New Roman" panose="02020603050405020304" pitchFamily="18" charset="0"/>
                <a:cs typeface="Calibri" panose="020F0502020204030204" pitchFamily="34" charset="0"/>
              </a:rPr>
              <a:t>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rPr>
              <a:t>country</a:t>
            </a:r>
            <a:r>
              <a:rPr lang="en-AU" sz="1200" b="0" i="1" kern="0" dirty="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again while spelling </a:t>
            </a:r>
            <a:r>
              <a:rPr lang="en-AU" kern="0" dirty="0"/>
              <a:t>and saying the word aloud</a:t>
            </a:r>
            <a:r>
              <a:rPr lang="en-AU" sz="1200" kern="0" dirty="0">
                <a:effectLst/>
                <a:latin typeface="+mn-lt"/>
              </a:rPr>
              <a:t>.</a:t>
            </a:r>
            <a:endParaRPr lang="en-AU" dirty="0">
              <a:latin typeface="+mn-lt"/>
              <a:ea typeface="Calibri" panose="020F0502020204030204"/>
              <a:cs typeface="Calibri" panose="020F0502020204030204"/>
            </a:endParaRPr>
          </a:p>
          <a:p>
            <a:endParaRPr lang="en-AU" dirty="0"/>
          </a:p>
        </p:txBody>
      </p:sp>
      <p:sp>
        <p:nvSpPr>
          <p:cNvPr id="4" name="Slide Number Placeholder 3">
            <a:extLst>
              <a:ext uri="{FF2B5EF4-FFF2-40B4-BE49-F238E27FC236}">
                <a16:creationId xmlns:a16="http://schemas.microsoft.com/office/drawing/2014/main" id="{87669BDF-85B4-3BD9-B71A-68B4012B825B}"/>
              </a:ext>
            </a:extLst>
          </p:cNvPr>
          <p:cNvSpPr>
            <a:spLocks noGrp="1"/>
          </p:cNvSpPr>
          <p:nvPr>
            <p:ph type="sldNum" sz="quarter" idx="5"/>
          </p:nvPr>
        </p:nvSpPr>
        <p:spPr/>
        <p:txBody>
          <a:bodyPr/>
          <a:lstStyle/>
          <a:p>
            <a:fld id="{5A44A9DE-4760-4494-A2B3-6554A63B8D88}" type="slidenum">
              <a:rPr lang="en-AU" smtClean="0"/>
              <a:t>30</a:t>
            </a:fld>
            <a:endParaRPr lang="en-AU" dirty="0"/>
          </a:p>
        </p:txBody>
      </p:sp>
    </p:spTree>
    <p:extLst>
      <p:ext uri="{BB962C8B-B14F-4D97-AF65-F5344CB8AC3E}">
        <p14:creationId xmlns:p14="http://schemas.microsoft.com/office/powerpoint/2010/main" val="25145181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59750-25ED-44CB-6844-5C6CAABD86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25DD15-F833-F8EF-6CB3-124B12A4C091}"/>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1D73ABA2-D05C-516A-43D4-371E995420F9}"/>
              </a:ext>
            </a:extLst>
          </p:cNvPr>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sz="1200"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mini-whiteboards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six sounds in the word</a:t>
            </a:r>
            <a:r>
              <a:rPr lang="en-AU" sz="1200" b="0" i="0" dirty="0">
                <a:effectLst/>
                <a:latin typeface="+mn-lt"/>
                <a:ea typeface="Times New Roman" panose="02020603050405020304" pitchFamily="18" charset="0"/>
                <a:cs typeface="Calibri" panose="020F0502020204030204" pitchFamily="34" charset="0"/>
              </a:rPr>
              <a:t>:</a:t>
            </a:r>
            <a:r>
              <a:rPr lang="en-AU" sz="1200" b="1" i="0" dirty="0">
                <a:effectLst/>
                <a:latin typeface="+mn-lt"/>
                <a:ea typeface="Times New Roman" panose="02020603050405020304" pitchFamily="18" charset="0"/>
                <a:cs typeface="Calibri" panose="020F0502020204030204" pitchFamily="34" charset="0"/>
              </a:rPr>
              <a:t> c/ou/n/t/r/y</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six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the word: the letters </a:t>
            </a:r>
            <a:r>
              <a:rPr lang="en-AU" sz="1200" b="1" noProof="0" dirty="0">
                <a:effectLst/>
                <a:latin typeface="+mn-lt"/>
                <a:ea typeface="Times New Roman" panose="02020603050405020304" pitchFamily="18" charset="0"/>
                <a:cs typeface="Calibri" panose="020F0502020204030204" pitchFamily="34" charset="0"/>
              </a:rPr>
              <a:t>ou </a:t>
            </a:r>
            <a:r>
              <a:rPr lang="en-AU" sz="1200" b="0" noProof="0" dirty="0">
                <a:effectLst/>
                <a:latin typeface="+mn-lt"/>
                <a:ea typeface="Times New Roman" panose="02020603050405020304" pitchFamily="18" charset="0"/>
                <a:cs typeface="Calibri" panose="020F0502020204030204" pitchFamily="34" charset="0"/>
              </a:rPr>
              <a:t>saying /</a:t>
            </a:r>
            <a:r>
              <a:rPr lang="en-AU" sz="1200" b="0" noProof="0" dirty="0">
                <a:effectLst/>
                <a:latin typeface="Aptos" panose="020B0004020202020204" pitchFamily="34" charset="0"/>
                <a:ea typeface="Times New Roman" panose="02020603050405020304" pitchFamily="18" charset="0"/>
                <a:cs typeface="Calibri" panose="020F0502020204030204" pitchFamily="34" charset="0"/>
              </a:rPr>
              <a:t>u</a:t>
            </a:r>
            <a:r>
              <a:rPr lang="en-AU" sz="1200" b="0" noProof="0" dirty="0">
                <a:effectLst/>
                <a:latin typeface="+mn-lt"/>
                <a:ea typeface="Times New Roman" panose="02020603050405020304" pitchFamily="18" charset="0"/>
                <a:cs typeface="Calibri" panose="020F0502020204030204" pitchFamily="34" charset="0"/>
              </a:rPr>
              <a:t>/.</a:t>
            </a:r>
            <a:endParaRPr lang="en-AU" sz="1200" kern="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dirty="0">
                <a:effectLst/>
                <a:latin typeface="+mn-lt"/>
                <a:ea typeface="Times New Roman" panose="02020603050405020304" pitchFamily="18" charset="0"/>
                <a:cs typeface="Calibri" panose="020F0502020204030204" pitchFamily="34" charset="0"/>
              </a:rPr>
              <a:t>c-ou-n-t-r-y</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country. </a:t>
            </a:r>
            <a:endParaRPr lang="en-AU" sz="1200" i="1" kern="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a:t>
            </a:r>
            <a:r>
              <a:rPr lang="en-AU" sz="1200" b="1" i="1" dirty="0">
                <a:effectLst/>
                <a:latin typeface="+mn-lt"/>
                <a:ea typeface="Times New Roman" panose="02020603050405020304" pitchFamily="18" charset="0"/>
                <a:cs typeface="Calibri" panose="020F0502020204030204" pitchFamily="34" charset="0"/>
              </a:rPr>
              <a:t>c/ou/n/t/r/y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rPr>
              <a:t>country</a:t>
            </a:r>
            <a:r>
              <a:rPr lang="en-AU" sz="1200" b="0" i="1" kern="0" dirty="0">
                <a:effectLst/>
                <a:latin typeface="+mn-lt"/>
                <a:ea typeface="Times New Roman" panose="02020603050405020304" pitchFamily="18" charset="0"/>
                <a:cs typeface="Calibri" panose="020F0502020204030204" pitchFamily="34" charset="0"/>
              </a:rPr>
              <a:t>.</a:t>
            </a:r>
            <a:r>
              <a:rPr lang="en-AU" sz="1200" b="1" i="1" kern="0" dirty="0">
                <a:effectLst/>
                <a:latin typeface="+mn-lt"/>
                <a:ea typeface="Times New Roman" panose="02020603050405020304" pitchFamily="18" charset="0"/>
                <a:cs typeface="Calibri" panose="020F0502020204030204" pitchFamily="34" charset="0"/>
              </a:rPr>
              <a:t> </a:t>
            </a:r>
            <a:r>
              <a:rPr lang="en-AU" sz="1200"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dirty="0">
                <a:solidFill>
                  <a:schemeClr val="tx1"/>
                </a:solidFill>
                <a:effectLst/>
                <a:latin typeface="+mn-lt"/>
                <a:cs typeface="Calibri"/>
              </a:rPr>
              <a:t>Write the word again while </a:t>
            </a:r>
            <a:r>
              <a:rPr lang="en-AU" dirty="0">
                <a:cs typeface="Calibri"/>
              </a:rPr>
              <a:t>spelling </a:t>
            </a:r>
            <a:r>
              <a:rPr lang="en-AU" dirty="0"/>
              <a:t>and saying the word </a:t>
            </a:r>
            <a:r>
              <a:rPr lang="en-AU" sz="1200" kern="1200" dirty="0">
                <a:solidFill>
                  <a:schemeClr val="tx1"/>
                </a:solidFill>
                <a:effectLst/>
                <a:latin typeface="+mn-lt"/>
                <a:cs typeface="Calibri"/>
              </a:rPr>
              <a:t>aloud.</a:t>
            </a:r>
            <a:endParaRPr lang="en-AU" sz="1200" kern="1200" dirty="0">
              <a:solidFill>
                <a:schemeClr val="tx1"/>
              </a:solidFill>
              <a:effectLst/>
              <a:latin typeface="+mn-lt"/>
              <a:ea typeface="Calibri"/>
              <a:cs typeface="Calibri"/>
            </a:endParaRPr>
          </a:p>
          <a:p>
            <a:r>
              <a:rPr lang="en-US" dirty="0"/>
              <a:t> </a:t>
            </a:r>
          </a:p>
        </p:txBody>
      </p:sp>
      <p:sp>
        <p:nvSpPr>
          <p:cNvPr id="4" name="Slide Number Placeholder 3">
            <a:extLst>
              <a:ext uri="{FF2B5EF4-FFF2-40B4-BE49-F238E27FC236}">
                <a16:creationId xmlns:a16="http://schemas.microsoft.com/office/drawing/2014/main" id="{E40B542B-780B-0084-F535-FEEF64F72A6D}"/>
              </a:ext>
            </a:extLst>
          </p:cNvPr>
          <p:cNvSpPr>
            <a:spLocks noGrp="1"/>
          </p:cNvSpPr>
          <p:nvPr>
            <p:ph type="sldNum" sz="quarter" idx="5"/>
          </p:nvPr>
        </p:nvSpPr>
        <p:spPr/>
        <p:txBody>
          <a:bodyPr/>
          <a:lstStyle/>
          <a:p>
            <a:fld id="{5A44A9DE-4760-4494-A2B3-6554A63B8D88}" type="slidenum">
              <a:rPr lang="en-AU" smtClean="0"/>
              <a:t>31</a:t>
            </a:fld>
            <a:endParaRPr lang="en-AU" dirty="0"/>
          </a:p>
        </p:txBody>
      </p:sp>
    </p:spTree>
    <p:extLst>
      <p:ext uri="{BB962C8B-B14F-4D97-AF65-F5344CB8AC3E}">
        <p14:creationId xmlns:p14="http://schemas.microsoft.com/office/powerpoint/2010/main" val="36756871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as appropriate, in particular the words with </a:t>
            </a:r>
            <a:r>
              <a:rPr lang="en-US" sz="1200" b="1" dirty="0">
                <a:effectLst/>
                <a:latin typeface="+mn-lt"/>
                <a:ea typeface="Aptos" panose="020B0004020202020204" pitchFamily="34" charset="0"/>
                <a:cs typeface="Times New Roman" panose="02020603050405020304" pitchFamily="18" charset="0"/>
              </a:rPr>
              <a:t>ore</a:t>
            </a:r>
            <a:r>
              <a:rPr lang="en-US" sz="1200" b="0" dirty="0">
                <a:effectLst/>
                <a:latin typeface="+mn-lt"/>
                <a:ea typeface="Aptos" panose="020B0004020202020204" pitchFamily="34" charset="0"/>
                <a:cs typeface="Times New Roman" panose="02020603050405020304" pitchFamily="18" charset="0"/>
              </a:rPr>
              <a:t>.</a:t>
            </a:r>
          </a:p>
          <a:p>
            <a:endParaRPr lang="en-US" dirty="0">
              <a:latin typeface="+mn-lt"/>
            </a:endParaRPr>
          </a:p>
          <a:p>
            <a:r>
              <a:rPr lang="en-US" dirty="0">
                <a:latin typeface="+mn-lt"/>
              </a:rPr>
              <a:t>Demonstrate re-reading the sentences with fluency.</a:t>
            </a:r>
          </a:p>
          <a:p>
            <a:endParaRPr lang="en-US" dirty="0">
              <a:latin typeface="+mn-lt"/>
            </a:endParaRPr>
          </a:p>
          <a:p>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dirty="0"/>
          </a:p>
        </p:txBody>
      </p:sp>
    </p:spTree>
    <p:extLst>
      <p:ext uri="{BB962C8B-B14F-4D97-AF65-F5344CB8AC3E}">
        <p14:creationId xmlns:p14="http://schemas.microsoft.com/office/powerpoint/2010/main" val="18820025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as needed, in particular the words with </a:t>
            </a:r>
            <a:r>
              <a:rPr lang="en-US" sz="1200" b="1" dirty="0">
                <a:effectLst/>
                <a:latin typeface="+mn-lt"/>
                <a:ea typeface="Aptos" panose="020B0004020202020204" pitchFamily="34" charset="0"/>
                <a:cs typeface="Times New Roman" panose="02020603050405020304" pitchFamily="18" charset="0"/>
              </a:rPr>
              <a:t>ore</a:t>
            </a:r>
            <a:r>
              <a:rPr lang="en-US" sz="1200" b="0" dirty="0">
                <a:effectLst/>
                <a:latin typeface="+mn-lt"/>
                <a:ea typeface="Aptos" panose="020B0004020202020204" pitchFamily="34" charset="0"/>
                <a:cs typeface="Times New Roman" panose="02020603050405020304" pitchFamily="18" charset="0"/>
              </a:rPr>
              <a:t>.</a:t>
            </a:r>
          </a:p>
          <a:p>
            <a:pPr marL="0" lvl="0" indent="0">
              <a:lnSpc>
                <a:spcPct val="107000"/>
              </a:lnSpc>
              <a:buFont typeface="Symbol" panose="05050102010706020507" pitchFamily="18" charset="2"/>
              <a:buNone/>
              <a:tabLst>
                <a:tab pos="5731510" algn="r"/>
              </a:tabLst>
            </a:pPr>
            <a:endParaRPr lang="en-AU" sz="1200" b="0" i="1"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sentences with fluency. </a:t>
            </a:r>
            <a:endParaRPr lang="en-AU" sz="1200" dirty="0">
              <a:latin typeface="+mn-lt"/>
            </a:endParaRP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dirty="0"/>
          </a:p>
        </p:txBody>
      </p:sp>
    </p:spTree>
    <p:extLst>
      <p:ext uri="{BB962C8B-B14F-4D97-AF65-F5344CB8AC3E}">
        <p14:creationId xmlns:p14="http://schemas.microsoft.com/office/powerpoint/2010/main" val="41932153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dirty="0">
                <a:latin typeface="+mn-lt"/>
              </a:rPr>
              <a:t>Sentence dictation</a:t>
            </a:r>
            <a:r>
              <a:rPr lang="en-US" b="0" dirty="0">
                <a:latin typeface="+mn-lt"/>
              </a:rPr>
              <a:t>:</a:t>
            </a:r>
            <a:r>
              <a:rPr lang="en-US" b="1" dirty="0">
                <a:latin typeface="+mn-lt"/>
              </a:rPr>
              <a:t> I implore you to explore the garden before the end of spring. You will see birds and bees and flowers galore. </a:t>
            </a:r>
            <a:endParaRPr lang="en-AU" sz="1200" b="1"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sentences aloud</a:t>
            </a:r>
          </a:p>
          <a:p>
            <a:pPr marL="171450" indent="-171450">
              <a:buFont typeface="Arial" panose="020B0604020202020204" pitchFamily="34" charset="0"/>
              <a:buChar char="•"/>
            </a:pPr>
            <a:r>
              <a:rPr lang="en-US" dirty="0">
                <a:latin typeface="+mn-lt"/>
              </a:rPr>
              <a:t>recording the sentences word by word, focusing on letter–sound correspondences and known and new irregular words</a:t>
            </a:r>
          </a:p>
          <a:p>
            <a:pPr marL="171450" indent="-171450">
              <a:buFont typeface="Arial" panose="020B0604020202020204" pitchFamily="34" charset="0"/>
              <a:buChar char="•"/>
            </a:pPr>
            <a:r>
              <a:rPr lang="en-US" dirty="0">
                <a:latin typeface="+mn-lt"/>
              </a:rPr>
              <a:t>re-reading the sentences to check for accuracy or any editing required. </a:t>
            </a:r>
          </a:p>
          <a:p>
            <a:endParaRPr lang="en-US" dirty="0">
              <a:latin typeface="+mn-lt"/>
            </a:endParaRPr>
          </a:p>
          <a:p>
            <a:r>
              <a:rPr lang="en-US" dirty="0">
                <a:latin typeface="+mn-lt"/>
              </a:rPr>
              <a:t>Note:</a:t>
            </a:r>
          </a:p>
          <a:p>
            <a:pPr marL="171450" indent="-171450">
              <a:buFont typeface="Arial" panose="020B0604020202020204" pitchFamily="34" charset="0"/>
              <a:buChar char="•"/>
            </a:pPr>
            <a:r>
              <a:rPr lang="en-US"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dirty="0">
                <a:latin typeface="+mn-lt"/>
              </a:rPr>
              <a:t>Letter formation and placement can also be a focus here. </a:t>
            </a:r>
          </a:p>
          <a:p>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dirty="0"/>
          </a:p>
        </p:txBody>
      </p:sp>
    </p:spTree>
    <p:extLst>
      <p:ext uri="{BB962C8B-B14F-4D97-AF65-F5344CB8AC3E}">
        <p14:creationId xmlns:p14="http://schemas.microsoft.com/office/powerpoint/2010/main" val="21457269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r>
              <a:rPr lang="en-US" sz="1200" dirty="0">
                <a:latin typeface="+mn-lt"/>
              </a:rPr>
              <a:t>Support students as much as needed to write the sentence on their mini-whiteboard or on paper.</a:t>
            </a:r>
          </a:p>
          <a:p>
            <a:endParaRPr lang="en-US" sz="1200" dirty="0">
              <a:latin typeface="+mn-lt"/>
            </a:endParaRPr>
          </a:p>
          <a:p>
            <a:pPr>
              <a:lnSpc>
                <a:spcPct val="115000"/>
              </a:lnSpc>
              <a:spcAft>
                <a:spcPts val="800"/>
              </a:spcAft>
            </a:pPr>
            <a:r>
              <a:rPr lang="en-US" sz="1200" dirty="0">
                <a:latin typeface="+mn-lt"/>
              </a:rPr>
              <a:t>Sentence dictation</a:t>
            </a:r>
            <a:r>
              <a:rPr lang="en-US" sz="1200" b="0" dirty="0">
                <a:latin typeface="+mn-lt"/>
              </a:rPr>
              <a:t>:</a:t>
            </a:r>
            <a:r>
              <a:rPr lang="en-US" sz="1200" b="1" dirty="0">
                <a:latin typeface="+mn-lt"/>
              </a:rPr>
              <a:t> I need to</a:t>
            </a:r>
            <a:r>
              <a:rPr lang="en-AU" sz="1800" b="1" kern="100" dirty="0">
                <a:effectLst/>
                <a:latin typeface="Aptos" panose="020B0004020202020204" pitchFamily="34" charset="0"/>
                <a:cs typeface="Times New Roman" panose="02020603050405020304" pitchFamily="18" charset="0"/>
              </a:rPr>
              <a:t> put more dressings on my sore finger before I try to score at the football match. </a:t>
            </a:r>
          </a:p>
          <a:p>
            <a:pPr>
              <a:lnSpc>
                <a:spcPct val="115000"/>
              </a:lnSpc>
              <a:spcAft>
                <a:spcPts val="800"/>
              </a:spcAft>
            </a:pPr>
            <a:endParaRPr lang="en-US" sz="1200" dirty="0">
              <a:latin typeface="+mn-lt"/>
            </a:endParaRPr>
          </a:p>
          <a:p>
            <a:r>
              <a:rPr lang="en-US" sz="1200" dirty="0">
                <a:latin typeface="+mn-lt"/>
              </a:rPr>
              <a:t>Say the sentence aloud and have students repeat it after you.</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latin typeface="+mn-lt"/>
            </a:endParaRPr>
          </a:p>
          <a:p>
            <a:r>
              <a:rPr lang="en-US" sz="1200" dirty="0">
                <a:latin typeface="+mn-lt"/>
              </a:rPr>
              <a:t>Note: Students who are able can extend the sentence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dirty="0"/>
          </a:p>
        </p:txBody>
      </p:sp>
    </p:spTree>
    <p:extLst>
      <p:ext uri="{BB962C8B-B14F-4D97-AF65-F5344CB8AC3E}">
        <p14:creationId xmlns:p14="http://schemas.microsoft.com/office/powerpoint/2010/main" val="23581033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sore</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score</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pinafore</a:t>
            </a:r>
            <a:endParaRPr lang="en-US" sz="1200" b="0" dirty="0">
              <a:solidFill>
                <a:schemeClr val="tx1"/>
              </a:solidFill>
              <a:effectLst/>
              <a:latin typeface="+mn-lt"/>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dirty="0">
              <a:solidFill>
                <a:schemeClr val="tx1"/>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dirty="0"/>
          </a:p>
        </p:txBody>
      </p:sp>
    </p:spTree>
    <p:extLst>
      <p:ext uri="{BB962C8B-B14F-4D97-AF65-F5344CB8AC3E}">
        <p14:creationId xmlns:p14="http://schemas.microsoft.com/office/powerpoint/2010/main" val="26781369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sounds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core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shore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store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sentences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sentences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dirty="0">
                <a:latin typeface="+mn-lt"/>
              </a:rPr>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200" b="1" kern="100" dirty="0">
                <a:solidFill>
                  <a:srgbClr val="404040"/>
                </a:solidFill>
                <a:effectLst/>
                <a:latin typeface="+mn-lt"/>
                <a:ea typeface="Calibri" panose="020F0502020204030204" pitchFamily="34" charset="0"/>
                <a:cs typeface="Times New Roman" panose="02020603050405020304" pitchFamily="18" charset="0"/>
              </a:rPr>
              <a:t>I spent the entire day doing chores so I went to bed before dinner and snored all night.</a:t>
            </a:r>
            <a:r>
              <a:rPr lang="en-US" sz="1200" b="1" kern="100" dirty="0">
                <a:effectLst/>
                <a:latin typeface="+mn-lt"/>
                <a:ea typeface="Aptos" panose="020B0004020202020204" pitchFamily="34" charset="0"/>
                <a:cs typeface="Times New Roman" panose="02020603050405020304" pitchFamily="18" charset="0"/>
              </a:rPr>
              <a:t> </a:t>
            </a: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dirty="0"/>
          </a:p>
        </p:txBody>
      </p:sp>
    </p:spTree>
    <p:extLst>
      <p:ext uri="{BB962C8B-B14F-4D97-AF65-F5344CB8AC3E}">
        <p14:creationId xmlns:p14="http://schemas.microsoft.com/office/powerpoint/2010/main" val="18913134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dirty="0"/>
              <a:t>You do</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dirty="0"/>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b="0" dirty="0"/>
              <a:t>The remaining students continue independent practice with application tasks that have been taught previously and can be carried out independently. </a:t>
            </a: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dirty="0"/>
          </a:p>
        </p:txBody>
      </p:sp>
    </p:spTree>
    <p:extLst>
      <p:ext uri="{BB962C8B-B14F-4D97-AF65-F5344CB8AC3E}">
        <p14:creationId xmlns:p14="http://schemas.microsoft.com/office/powerpoint/2010/main" val="3995390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with a suffix </a:t>
            </a:r>
            <a:r>
              <a:rPr lang="en-US" b="0" dirty="0">
                <a:latin typeface="+mn-lt"/>
              </a:rPr>
              <a:t>by</a:t>
            </a:r>
            <a:r>
              <a:rPr lang="en-US" b="1" dirty="0">
                <a:latin typeface="+mn-lt"/>
              </a:rPr>
              <a:t> </a:t>
            </a:r>
            <a:r>
              <a:rPr lang="en-US" b="0" dirty="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AU" dirty="0"/>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4</a:t>
            </a:fld>
            <a:endParaRPr lang="en-AU" dirty="0"/>
          </a:p>
        </p:txBody>
      </p:sp>
    </p:spTree>
    <p:extLst>
      <p:ext uri="{BB962C8B-B14F-4D97-AF65-F5344CB8AC3E}">
        <p14:creationId xmlns:p14="http://schemas.microsoft.com/office/powerpoint/2010/main" val="866125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spire</a:t>
            </a:r>
            <a:r>
              <a:rPr lang="en-US" b="0" dirty="0"/>
              <a:t>,</a:t>
            </a:r>
            <a:r>
              <a:rPr lang="en-US" b="1" dirty="0"/>
              <a:t> roar</a:t>
            </a:r>
            <a:r>
              <a:rPr lang="en-US" b="0" dirty="0"/>
              <a:t>,</a:t>
            </a:r>
            <a:r>
              <a:rPr lang="en-US" b="1" dirty="0"/>
              <a:t> needle</a:t>
            </a:r>
            <a:r>
              <a:rPr lang="en-US" b="0" dirty="0"/>
              <a:t>,</a:t>
            </a:r>
            <a:r>
              <a:rPr lang="en-US" b="1" dirty="0"/>
              <a:t> fare</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0" lvl="0" indent="0">
              <a:buFont typeface="Arial" panose="020B0604020202020204" pitchFamily="34" charset="0"/>
              <a:buNone/>
            </a:pPr>
            <a:endParaRPr lang="en-AU"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Students then: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word they have spelt to check it is correct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each word they have written by placing their mini-whiteboard underneath their chin for you to check.</a:t>
            </a:r>
            <a:endParaRPr lang="en-AU" sz="1200" kern="1200" dirty="0">
              <a:solidFill>
                <a:schemeClr val="tx1"/>
              </a:solidFill>
              <a:effectLst/>
              <a:latin typeface="+mn-lt"/>
              <a:ea typeface="+mn-ea"/>
              <a:cs typeface="+mn-cs"/>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 it applies, ask students to identify the position of the sound in the word to support them to choose the correct spelling. </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dirty="0"/>
          </a:p>
        </p:txBody>
      </p:sp>
    </p:spTree>
    <p:extLst>
      <p:ext uri="{BB962C8B-B14F-4D97-AF65-F5344CB8AC3E}">
        <p14:creationId xmlns:p14="http://schemas.microsoft.com/office/powerpoint/2010/main" val="4241968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latin typeface="+mn-lt"/>
              </a:rPr>
              <a:t>Prefix review</a:t>
            </a:r>
          </a:p>
          <a:p>
            <a:endParaRPr lang="en-US" sz="1200" b="0" dirty="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sz="1200" dirty="0">
                <a:latin typeface="+mn-lt"/>
                <a:cs typeface="Calibri" panose="020F0502020204030204"/>
              </a:rPr>
              <a:t>Review the </a:t>
            </a:r>
            <a:r>
              <a:rPr lang="en-AU" sz="1200" b="1" dirty="0">
                <a:latin typeface="+mn-lt"/>
                <a:cs typeface="Calibri" panose="020F0502020204030204"/>
              </a:rPr>
              <a:t>re- </a:t>
            </a:r>
            <a:r>
              <a:rPr lang="en-AU" sz="1200" b="0" dirty="0">
                <a:latin typeface="+mn-lt"/>
                <a:cs typeface="Calibri" panose="020F0502020204030204"/>
              </a:rPr>
              <a:t>prefix</a:t>
            </a:r>
            <a:r>
              <a:rPr lang="en-AU" sz="1200" b="1" dirty="0">
                <a:latin typeface="+mn-lt"/>
                <a:cs typeface="Calibri" panose="020F0502020204030204"/>
              </a:rPr>
              <a:t> </a:t>
            </a:r>
            <a:r>
              <a:rPr lang="en-AU" sz="1200" dirty="0">
                <a:latin typeface="+mn-lt"/>
                <a:cs typeface="Calibri" panose="020F0502020204030204"/>
              </a:rPr>
              <a:t>using the following sequence.</a:t>
            </a:r>
          </a:p>
          <a:p>
            <a:pPr>
              <a:spcBef>
                <a:spcPts val="100"/>
              </a:spcBef>
              <a:spcAft>
                <a:spcPts val="400"/>
              </a:spcAft>
              <a:defRPr/>
            </a:pPr>
            <a:endParaRPr lang="en-AU" b="0" dirty="0">
              <a:latin typeface="+mn-lt"/>
              <a:cs typeface="Calibri" panose="020F0502020204030204"/>
            </a:endParaRPr>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What is the prefix?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re-</a:t>
            </a:r>
            <a:r>
              <a:rPr lang="en-AU" b="0" i="1" dirty="0">
                <a:cs typeface="Calibri" panose="020F0502020204030204"/>
              </a:rPr>
              <a:t>.</a:t>
            </a:r>
            <a:endParaRPr lang="en-US" b="0" i="1" dirty="0"/>
          </a:p>
          <a:p>
            <a:pPr marL="0" indent="0">
              <a:spcBef>
                <a:spcPts val="100"/>
              </a:spcBef>
              <a:spcAft>
                <a:spcPts val="400"/>
              </a:spcAft>
              <a:buFont typeface="Arial"/>
              <a:buNone/>
              <a:defRPr/>
            </a:pPr>
            <a:r>
              <a:rPr lang="en-US" dirty="0">
                <a:cs typeface="Calibri"/>
              </a:rPr>
              <a:t>Ask: </a:t>
            </a:r>
            <a:r>
              <a:rPr lang="en-US" i="1" dirty="0">
                <a:cs typeface="Calibri"/>
              </a:rPr>
              <a:t>What does it mean?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US" i="1" dirty="0">
                <a:cs typeface="Calibri"/>
              </a:rPr>
              <a:t>‘back’ or ‘again’</a:t>
            </a:r>
            <a:r>
              <a:rPr lang="en-AU" i="1" dirty="0">
                <a:cs typeface="Calibri" panose="020F0502020204030204"/>
              </a:rPr>
              <a:t> .</a:t>
            </a:r>
            <a:endParaRPr lang="en-US"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do</a:t>
            </a:r>
            <a:r>
              <a:rPr lang="en-AU" i="1" dirty="0">
                <a:cs typeface="Calibri" panose="020F0502020204030204"/>
              </a:rPr>
              <a:t>. Add the prefix.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redo</a:t>
            </a:r>
            <a:r>
              <a:rPr lang="en-AU" i="1"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Do it again.</a:t>
            </a:r>
          </a:p>
          <a:p>
            <a:pPr marL="0" indent="0">
              <a:spcBef>
                <a:spcPts val="100"/>
              </a:spcBef>
              <a:spcAft>
                <a:spcPts val="400"/>
              </a:spcAft>
              <a:buFont typeface="Arial"/>
              <a:buNone/>
              <a:defRPr/>
            </a:pPr>
            <a:endParaRPr lang="en-AU" dirty="0">
              <a:cs typeface="Calibri" panose="020F0502020204030204"/>
            </a:endParaRPr>
          </a:p>
          <a:p>
            <a:r>
              <a:rPr lang="en-US" b="0" dirty="0"/>
              <a:t>You may also review that the </a:t>
            </a:r>
            <a:r>
              <a:rPr lang="en-US" b="1" dirty="0"/>
              <a:t>re-</a:t>
            </a:r>
            <a:r>
              <a:rPr lang="en-US" b="0" dirty="0"/>
              <a:t> prefix is commonly used with verbs.</a:t>
            </a:r>
            <a:endParaRPr lang="en-US" dirty="0"/>
          </a:p>
          <a:p>
            <a:pPr>
              <a:spcBef>
                <a:spcPts val="100"/>
              </a:spcBef>
              <a:spcAft>
                <a:spcPts val="400"/>
              </a:spcAft>
              <a:defRPr/>
            </a:pPr>
            <a:endParaRPr lang="en-AU" dirty="0">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dirty="0"/>
          </a:p>
        </p:txBody>
      </p:sp>
    </p:spTree>
    <p:extLst>
      <p:ext uri="{BB962C8B-B14F-4D97-AF65-F5344CB8AC3E}">
        <p14:creationId xmlns:p14="http://schemas.microsoft.com/office/powerpoint/2010/main" val="9060921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2E3A4D-5C74-E386-D1B6-F13EA38388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11F038-6FDA-7652-E2B0-97B42D8A5DD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0966846D-626A-697C-8E12-616A6027917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students to read the words by identifying and reading: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a:t>
            </a:r>
            <a:r>
              <a:rPr lang="en-US" b="1" dirty="0"/>
              <a:t> re- </a:t>
            </a:r>
            <a:r>
              <a:rPr lang="en-US" dirty="0"/>
              <a:t>prefix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base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where relevant, the suffix</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word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 may initially use your hand to reveal each part of the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Choose some students to explain what each word means. Encourage them to use the language from the taught catchphrase: </a:t>
            </a:r>
            <a:r>
              <a:rPr lang="en-US" b="1" dirty="0"/>
              <a:t>re-</a:t>
            </a:r>
            <a:r>
              <a:rPr lang="en-US" dirty="0"/>
              <a:t>, meaning ‘back’ or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Y</a:t>
            </a:r>
            <a:r>
              <a:rPr lang="en-US" dirty="0"/>
              <a:t>ou may choose to ask a particular student/group/row of students to read each word.</a:t>
            </a:r>
          </a:p>
          <a:p>
            <a:endParaRPr lang="en-AU" dirty="0"/>
          </a:p>
        </p:txBody>
      </p:sp>
      <p:sp>
        <p:nvSpPr>
          <p:cNvPr id="4" name="Slide Number Placeholder 3">
            <a:extLst>
              <a:ext uri="{FF2B5EF4-FFF2-40B4-BE49-F238E27FC236}">
                <a16:creationId xmlns:a16="http://schemas.microsoft.com/office/drawing/2014/main" id="{7F451ABF-5064-E0E0-F168-415B1E2A5194}"/>
              </a:ext>
            </a:extLst>
          </p:cNvPr>
          <p:cNvSpPr>
            <a:spLocks noGrp="1"/>
          </p:cNvSpPr>
          <p:nvPr>
            <p:ph type="sldNum" sz="quarter" idx="5"/>
          </p:nvPr>
        </p:nvSpPr>
        <p:spPr/>
        <p:txBody>
          <a:bodyPr/>
          <a:lstStyle/>
          <a:p>
            <a:fld id="{5A44A9DE-4760-4494-A2B3-6554A63B8D88}" type="slidenum">
              <a:rPr lang="en-AU" smtClean="0"/>
              <a:t>7</a:t>
            </a:fld>
            <a:endParaRPr lang="en-AU" dirty="0"/>
          </a:p>
        </p:txBody>
      </p:sp>
    </p:spTree>
    <p:extLst>
      <p:ext uri="{BB962C8B-B14F-4D97-AF65-F5344CB8AC3E}">
        <p14:creationId xmlns:p14="http://schemas.microsoft.com/office/powerpoint/2010/main" val="19642509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031A8-1CAB-2349-DEF4-A6A65B541F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1FE01C-D889-B380-1EAD-7998A0DC9E82}"/>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869E4D4F-A782-61BF-9FB4-2B3A066BA2F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reload</a:t>
            </a:r>
            <a:r>
              <a:rPr lang="en-US" b="0" dirty="0"/>
              <a:t>,</a:t>
            </a:r>
            <a:r>
              <a:rPr lang="en-US" b="1" dirty="0"/>
              <a:t> repaint</a:t>
            </a:r>
            <a:r>
              <a:rPr lang="en-US" b="0" dirty="0"/>
              <a:t>,</a:t>
            </a:r>
            <a:r>
              <a:rPr lang="en-US" b="1" dirty="0"/>
              <a:t> reprint</a:t>
            </a:r>
            <a:r>
              <a:rPr lang="en-US" dirty="0"/>
              <a:t>).</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writing the </a:t>
            </a:r>
            <a:r>
              <a:rPr lang="en-US" b="1" dirty="0"/>
              <a:t>re- </a:t>
            </a:r>
            <a:r>
              <a:rPr lang="en-US" dirty="0"/>
              <a:t>prefix</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choose a student to explain what each word means. Encourage them to use the language from the taught catchphrase: </a:t>
            </a:r>
            <a:r>
              <a:rPr lang="en-US" b="1" dirty="0"/>
              <a:t>re-</a:t>
            </a:r>
            <a:r>
              <a:rPr lang="en-US" dirty="0"/>
              <a:t>, meaning ‘back’ or ‘again’.</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Calibri" panose="020F0502020204030204"/>
              </a:rPr>
              <a:t>Students show each word they have written by placing their mini-whiteboard underneath their chin for you to check.</a:t>
            </a:r>
            <a:endParaRPr lang="en-US" sz="1200" dirty="0">
              <a:effectLst/>
              <a:latin typeface="+mn-lt"/>
              <a:ea typeface="Calibri" panose="020F0502020204030204"/>
              <a:cs typeface="Calibri" panose="020F0502020204030204"/>
            </a:endParaRP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endParaRPr lang="en-US" b="1" dirty="0">
              <a:ea typeface="Calibri"/>
              <a:cs typeface="Calibri"/>
            </a:endParaRPr>
          </a:p>
          <a:p>
            <a:r>
              <a:rPr lang="en-US" dirty="0"/>
              <a:t>If any students have difficulty, provide scaffolding as required or model the process for them. Then ask students to try again.</a:t>
            </a:r>
            <a:endParaRPr lang="en-US" dirty="0">
              <a:ea typeface="Calibri"/>
              <a:cs typeface="Calibri"/>
            </a:endParaRPr>
          </a:p>
          <a:p>
            <a:endParaRPr lang="en-AU" dirty="0"/>
          </a:p>
          <a:p>
            <a:endParaRPr lang="en-AU" dirty="0"/>
          </a:p>
        </p:txBody>
      </p:sp>
      <p:sp>
        <p:nvSpPr>
          <p:cNvPr id="4" name="Slide Number Placeholder 3">
            <a:extLst>
              <a:ext uri="{FF2B5EF4-FFF2-40B4-BE49-F238E27FC236}">
                <a16:creationId xmlns:a16="http://schemas.microsoft.com/office/drawing/2014/main" id="{0BFC85DF-C7DD-FD46-D771-84127EF30B61}"/>
              </a:ext>
            </a:extLst>
          </p:cNvPr>
          <p:cNvSpPr>
            <a:spLocks noGrp="1"/>
          </p:cNvSpPr>
          <p:nvPr>
            <p:ph type="sldNum" sz="quarter" idx="5"/>
          </p:nvPr>
        </p:nvSpPr>
        <p:spPr/>
        <p:txBody>
          <a:bodyPr/>
          <a:lstStyle/>
          <a:p>
            <a:fld id="{5A44A9DE-4760-4494-A2B3-6554A63B8D88}" type="slidenum">
              <a:rPr lang="en-AU" smtClean="0"/>
              <a:t>8</a:t>
            </a:fld>
            <a:endParaRPr lang="en-AU" dirty="0"/>
          </a:p>
        </p:txBody>
      </p:sp>
    </p:spTree>
    <p:extLst>
      <p:ext uri="{BB962C8B-B14F-4D97-AF65-F5344CB8AC3E}">
        <p14:creationId xmlns:p14="http://schemas.microsoft.com/office/powerpoint/2010/main" val="3528453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f/l/oo/d</a:t>
            </a:r>
            <a:r>
              <a:rPr lang="en-US" b="0" dirty="0"/>
              <a:t>,</a:t>
            </a:r>
            <a:r>
              <a:rPr lang="en-US" b="1" dirty="0"/>
              <a:t> flood</a:t>
            </a:r>
            <a:r>
              <a:rPr lang="en-US" b="0" dirty="0"/>
              <a:t>,</a:t>
            </a:r>
            <a:r>
              <a:rPr lang="en-US" b="1" dirty="0"/>
              <a:t> f-l-oo-d</a:t>
            </a:r>
            <a:r>
              <a:rPr lang="en-US" b="0" dirty="0"/>
              <a:t> spells </a:t>
            </a:r>
            <a:r>
              <a:rPr lang="en-US" b="1" dirty="0"/>
              <a:t>flood</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dirty="0"/>
          </a:p>
        </p:txBody>
      </p:sp>
    </p:spTree>
    <p:extLst>
      <p:ext uri="{BB962C8B-B14F-4D97-AF65-F5344CB8AC3E}">
        <p14:creationId xmlns:p14="http://schemas.microsoft.com/office/powerpoint/2010/main" val="18270941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6.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26.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6.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6.svg"/><Relationship Id="rId7" Type="http://schemas.openxmlformats.org/officeDocument/2006/relationships/image" Target="../media/image19.jpe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8.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xml"/><Relationship Id="rId6" Type="http://schemas.openxmlformats.org/officeDocument/2006/relationships/image" Target="../media/image6.png"/><Relationship Id="rId11" Type="http://schemas.openxmlformats.org/officeDocument/2006/relationships/image" Target="../media/image3.svg"/><Relationship Id="rId5" Type="http://schemas.openxmlformats.org/officeDocument/2006/relationships/image" Target="../media/image5.svg"/><Relationship Id="rId10" Type="http://schemas.openxmlformats.org/officeDocument/2006/relationships/image" Target="../media/image2.png"/><Relationship Id="rId4" Type="http://schemas.openxmlformats.org/officeDocument/2006/relationships/image" Target="../media/image4.png"/><Relationship Id="rId9" Type="http://schemas.openxmlformats.org/officeDocument/2006/relationships/image" Target="../media/image9.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11" Type="http://schemas.openxmlformats.org/officeDocument/2006/relationships/image" Target="../media/image3.svg"/><Relationship Id="rId5" Type="http://schemas.openxmlformats.org/officeDocument/2006/relationships/image" Target="../media/image5.svg"/><Relationship Id="rId10" Type="http://schemas.openxmlformats.org/officeDocument/2006/relationships/image" Target="../media/image2.png"/><Relationship Id="rId4" Type="http://schemas.openxmlformats.org/officeDocument/2006/relationships/image" Target="../media/image4.png"/><Relationship Id="rId9"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5.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7.png"/><Relationship Id="rId5" Type="http://schemas.openxmlformats.org/officeDocument/2006/relationships/image" Target="../media/image1.png"/><Relationship Id="rId10" Type="http://schemas.openxmlformats.org/officeDocument/2006/relationships/image" Target="../media/image20.png"/><Relationship Id="rId4" Type="http://schemas.openxmlformats.org/officeDocument/2006/relationships/image" Target="../media/image16.svg"/><Relationship Id="rId9" Type="http://schemas.openxmlformats.org/officeDocument/2006/relationships/image" Target="../media/image19.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6" name="Rectangle: Rounded Corners 3">
            <a:extLst>
              <a:ext uri="{FF2B5EF4-FFF2-40B4-BE49-F238E27FC236}">
                <a16:creationId xmlns:a16="http://schemas.microsoft.com/office/drawing/2014/main" id="{113C9FF4-0A5C-7B34-AA65-6039B9D9B36F}"/>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450832BF-CBE5-BC0C-F534-4D802376F3A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11834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8" name="Rectangle: Rounded Corners 3">
            <a:extLst>
              <a:ext uri="{FF2B5EF4-FFF2-40B4-BE49-F238E27FC236}">
                <a16:creationId xmlns:a16="http://schemas.microsoft.com/office/drawing/2014/main" id="{C91E38D4-066F-1583-C810-D555DE038F5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0FE6062E-947C-0CD4-B821-78978511DFB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98124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Rounded Corners 3">
            <a:extLst>
              <a:ext uri="{FF2B5EF4-FFF2-40B4-BE49-F238E27FC236}">
                <a16:creationId xmlns:a16="http://schemas.microsoft.com/office/drawing/2014/main" id="{4AA650BB-25E8-54A1-E12A-2B648427083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AB08753C-D635-C474-0E33-2DFB5B113523}"/>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118125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8" name="Rectangle: Rounded Corners 3">
            <a:extLst>
              <a:ext uri="{FF2B5EF4-FFF2-40B4-BE49-F238E27FC236}">
                <a16:creationId xmlns:a16="http://schemas.microsoft.com/office/drawing/2014/main" id="{6A49F223-6C89-A0B5-295B-C4279AAE37A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0E06258F-A760-AEC1-568E-73E70E47B481}"/>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653697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Rounded Corners 3">
            <a:extLst>
              <a:ext uri="{FF2B5EF4-FFF2-40B4-BE49-F238E27FC236}">
                <a16:creationId xmlns:a16="http://schemas.microsoft.com/office/drawing/2014/main" id="{D0BEA505-BBD1-2E08-E77C-795265E498E5}"/>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BE2857AC-BA6F-4A3A-1037-985DBFAF619F}"/>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429069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40873" y="252544"/>
            <a:ext cx="628409" cy="733144"/>
          </a:xfrm>
          <a:prstGeom prst="rect">
            <a:avLst/>
          </a:prstGeom>
        </p:spPr>
      </p:pic>
      <p:sp>
        <p:nvSpPr>
          <p:cNvPr id="4" name="Rectangle: Rounded Corners 3">
            <a:extLst>
              <a:ext uri="{FF2B5EF4-FFF2-40B4-BE49-F238E27FC236}">
                <a16:creationId xmlns:a16="http://schemas.microsoft.com/office/drawing/2014/main" id="{122DA17D-4F0E-00DD-D9C7-A1F6A89FF6F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57C14A69-FBCC-8E05-2196-62701119B8BC}"/>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265071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4" name="Rectangle: Rounded Corners 3">
            <a:extLst>
              <a:ext uri="{FF2B5EF4-FFF2-40B4-BE49-F238E27FC236}">
                <a16:creationId xmlns:a16="http://schemas.microsoft.com/office/drawing/2014/main" id="{113AFB41-FEC7-A7CF-C0EC-B283CEE76CC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E845A3DB-CBFB-3766-706D-0CA4F0022F3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190704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heck for understanding A 11.1 _ p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extLst>
              <a:ext uri="{FF2B5EF4-FFF2-40B4-BE49-F238E27FC236}">
                <a16:creationId xmlns:a16="http://schemas.microsoft.com/office/drawing/2014/main" id="{113AFB41-FEC7-A7CF-C0EC-B283CEE76CC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E845A3DB-CBFB-3766-706D-0CA4F0022F3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Graphic 1" descr="Pencil outline">
            <a:extLst>
              <a:ext uri="{FF2B5EF4-FFF2-40B4-BE49-F238E27FC236}">
                <a16:creationId xmlns:a16="http://schemas.microsoft.com/office/drawing/2014/main" id="{ED69A28A-FC5C-E7B4-545B-294D5BBEE3D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Tree>
    <p:extLst>
      <p:ext uri="{BB962C8B-B14F-4D97-AF65-F5344CB8AC3E}">
        <p14:creationId xmlns:p14="http://schemas.microsoft.com/office/powerpoint/2010/main" val="29785443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You do</a:t>
            </a:r>
          </a:p>
        </p:txBody>
      </p:sp>
      <p:sp>
        <p:nvSpPr>
          <p:cNvPr id="8" name="Rectangle: Rounded Corners 3">
            <a:extLst>
              <a:ext uri="{FF2B5EF4-FFF2-40B4-BE49-F238E27FC236}">
                <a16:creationId xmlns:a16="http://schemas.microsoft.com/office/drawing/2014/main" id="{99B4E32B-546D-1B28-7261-DB1AF764E7EB}"/>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25E550DE-7AD1-0352-9EEC-E787ADF12571}"/>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29411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324326" y="2083001"/>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2026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dirty="0">
                <a:solidFill>
                  <a:srgbClr val="0E1E42"/>
                </a:solidFill>
              </a:rPr>
              <a:t>Visit </a:t>
            </a:r>
            <a:r>
              <a:rPr lang="en-AU" sz="3200" b="1" i="0" u="sng" kern="1200" dirty="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dirty="0">
                <a:solidFill>
                  <a:srgbClr val="0E1E42"/>
                </a:solidFill>
              </a:rPr>
              <a:t> </a:t>
            </a:r>
            <a:r>
              <a:rPr lang="en-AU" sz="3200" b="1" dirty="0">
                <a:solidFill>
                  <a:srgbClr val="0E1E42"/>
                </a:solidFill>
              </a:rPr>
              <a:t>to access more free, evidence-based literacy resources for teachers. </a:t>
            </a:r>
          </a:p>
        </p:txBody>
      </p:sp>
      <p:sp>
        <p:nvSpPr>
          <p:cNvPr id="5" name="Rectangle 4">
            <a:extLst>
              <a:ext uri="{FF2B5EF4-FFF2-40B4-BE49-F238E27FC236}">
                <a16:creationId xmlns:a16="http://schemas.microsoft.com/office/drawing/2014/main" id="{EFAAD62B-2DF9-195F-4513-5A0C53C433B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013374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297833"/>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
        <p:nvSpPr>
          <p:cNvPr id="6" name="Rectangle: Rounded Corners 3">
            <a:extLst>
              <a:ext uri="{FF2B5EF4-FFF2-40B4-BE49-F238E27FC236}">
                <a16:creationId xmlns:a16="http://schemas.microsoft.com/office/drawing/2014/main" id="{66B7FEF3-8907-4F9F-329F-32BF6A3DD59D}"/>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ED295F33-BD99-A04B-807B-DF56A2513D82}"/>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8117084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3" name="Rounded Rectangle 22">
            <a:extLst>
              <a:ext uri="{FF2B5EF4-FFF2-40B4-BE49-F238E27FC236}">
                <a16:creationId xmlns:a16="http://schemas.microsoft.com/office/drawing/2014/main" id="{37449614-595A-6D6A-7808-C88852ED7F77}"/>
              </a:ext>
            </a:extLst>
          </p:cNvPr>
          <p:cNvSpPr/>
          <p:nvPr userDrawn="1"/>
        </p:nvSpPr>
        <p:spPr>
          <a:xfrm>
            <a:off x="11035270" y="30689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22">
            <a:extLst>
              <a:ext uri="{FF2B5EF4-FFF2-40B4-BE49-F238E27FC236}">
                <a16:creationId xmlns:a16="http://schemas.microsoft.com/office/drawing/2014/main" id="{500F8FE8-6C8B-1F50-C6DA-997E1ACED8C0}"/>
              </a:ext>
            </a:extLst>
          </p:cNvPr>
          <p:cNvSpPr/>
          <p:nvPr userDrawn="1"/>
        </p:nvSpPr>
        <p:spPr>
          <a:xfrm>
            <a:off x="10063988" y="30689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6722" y="318270"/>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57871" y="293088"/>
            <a:ext cx="688952" cy="688952"/>
          </a:xfrm>
          <a:prstGeom prst="rect">
            <a:avLst/>
          </a:prstGeom>
        </p:spPr>
      </p:pic>
      <p:sp>
        <p:nvSpPr>
          <p:cNvPr id="6" name="Rectangle: Rounded Corners 3">
            <a:extLst>
              <a:ext uri="{FF2B5EF4-FFF2-40B4-BE49-F238E27FC236}">
                <a16:creationId xmlns:a16="http://schemas.microsoft.com/office/drawing/2014/main" id="{83AEC035-6983-B07B-C6CE-D07F5B56D78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8C9AD38D-1B6A-36AF-727C-3A1FEAF28F1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120231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8" name="Rectangle: Rounded Corners 3">
            <a:extLst>
              <a:ext uri="{FF2B5EF4-FFF2-40B4-BE49-F238E27FC236}">
                <a16:creationId xmlns:a16="http://schemas.microsoft.com/office/drawing/2014/main" id="{E4170FA2-5746-5DAD-54BE-027B19AC370A}"/>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7F20DC50-4794-471C-EC3C-C1B8842D2FDC}"/>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4225823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I do _prefix review">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BD956BE2-48BF-D9DE-4AC6-4E928FA05EAB}"/>
              </a:ext>
            </a:extLst>
          </p:cNvPr>
          <p:cNvGrpSpPr/>
          <p:nvPr userDrawn="1"/>
        </p:nvGrpSpPr>
        <p:grpSpPr>
          <a:xfrm>
            <a:off x="283765" y="299356"/>
            <a:ext cx="3004968" cy="645960"/>
            <a:chOff x="342081" y="287673"/>
            <a:chExt cx="2603832" cy="645960"/>
          </a:xfrm>
        </p:grpSpPr>
        <p:sp>
          <p:nvSpPr>
            <p:cNvPr id="6" name="Rounded Rectangle 5">
              <a:extLst>
                <a:ext uri="{FF2B5EF4-FFF2-40B4-BE49-F238E27FC236}">
                  <a16:creationId xmlns:a16="http://schemas.microsoft.com/office/drawing/2014/main" id="{69D45BEF-344B-2A4B-972E-72093ED9016C}"/>
                </a:ext>
              </a:extLst>
            </p:cNvPr>
            <p:cNvSpPr/>
            <p:nvPr userDrawn="1"/>
          </p:nvSpPr>
          <p:spPr>
            <a:xfrm>
              <a:off x="342081" y="287673"/>
              <a:ext cx="260383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8EF6762E-8A45-E94F-8C8B-5537B6A274D6}"/>
                </a:ext>
              </a:extLst>
            </p:cNvPr>
            <p:cNvSpPr txBox="1">
              <a:spLocks/>
            </p:cNvSpPr>
            <p:nvPr userDrawn="1"/>
          </p:nvSpPr>
          <p:spPr>
            <a:xfrm>
              <a:off x="357081" y="292967"/>
              <a:ext cx="2588832" cy="6353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Prefix review</a:t>
              </a:r>
            </a:p>
          </p:txBody>
        </p:sp>
      </p:grpSp>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8" name="Title 5">
            <a:extLst>
              <a:ext uri="{FF2B5EF4-FFF2-40B4-BE49-F238E27FC236}">
                <a16:creationId xmlns:a16="http://schemas.microsoft.com/office/drawing/2014/main" id="{F2D78351-711C-D2A7-935B-CD4031EC526D}"/>
              </a:ext>
            </a:extLst>
          </p:cNvPr>
          <p:cNvSpPr>
            <a:spLocks noGrp="1"/>
          </p:cNvSpPr>
          <p:nvPr>
            <p:ph type="title" hasCustomPrompt="1"/>
          </p:nvPr>
        </p:nvSpPr>
        <p:spPr>
          <a:xfrm>
            <a:off x="0" y="-1513795"/>
            <a:ext cx="10515600" cy="1325563"/>
          </a:xfrm>
        </p:spPr>
        <p:txBody>
          <a:bodyPr/>
          <a:lstStyle>
            <a:lvl1pPr>
              <a:defRPr/>
            </a:lvl1pPr>
          </a:lstStyle>
          <a:p>
            <a:r>
              <a:rPr lang="en-US"/>
              <a:t>Slide # Suffix review</a:t>
            </a:r>
            <a:endParaRPr lang="en-AU"/>
          </a:p>
        </p:txBody>
      </p:sp>
      <p:sp>
        <p:nvSpPr>
          <p:cNvPr id="13" name="Rectangle: Rounded Corners 3">
            <a:extLst>
              <a:ext uri="{FF2B5EF4-FFF2-40B4-BE49-F238E27FC236}">
                <a16:creationId xmlns:a16="http://schemas.microsoft.com/office/drawing/2014/main" id="{995B354D-21DB-4354-5545-12B823318AC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391EB5B5-7078-ACB2-5C2F-736DE1A1C02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09291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8" name="Rectangle: Rounded Corners 3">
            <a:extLst>
              <a:ext uri="{FF2B5EF4-FFF2-40B4-BE49-F238E27FC236}">
                <a16:creationId xmlns:a16="http://schemas.microsoft.com/office/drawing/2014/main" id="{B6E04CB7-F77D-8E07-47DA-B5F52A84608D}"/>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80767EE-1935-B2C8-44A2-960DE6A209E3}"/>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95083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2026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solidFill>
                    <a:srgbClr val="4557AD"/>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dirty="0">
                  <a:solidFill>
                    <a:srgbClr val="4557AD"/>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7" name="Rectangle 6">
            <a:extLst>
              <a:ext uri="{FF2B5EF4-FFF2-40B4-BE49-F238E27FC236}">
                <a16:creationId xmlns:a16="http://schemas.microsoft.com/office/drawing/2014/main" id="{D88798B6-BA59-F960-AD56-E52F37FE2AE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69FFB193-B60E-5A56-F7DE-6B4BFCF382D6}"/>
              </a:ext>
            </a:extLst>
          </p:cNvPr>
          <p:cNvPicPr>
            <a:picLocks noChangeAspect="1"/>
          </p:cNvPicPr>
          <p:nvPr userDrawn="1"/>
        </p:nvPicPr>
        <p:blipFill>
          <a:blip r:embed="rId10"/>
          <a:stretch>
            <a:fillRect/>
          </a:stretch>
        </p:blipFill>
        <p:spPr>
          <a:xfrm>
            <a:off x="6275869" y="429633"/>
            <a:ext cx="5547360" cy="711200"/>
          </a:xfrm>
          <a:prstGeom prst="rect">
            <a:avLst/>
          </a:prstGeom>
        </p:spPr>
      </p:pic>
      <p:sp>
        <p:nvSpPr>
          <p:cNvPr id="19" name="Title 1">
            <a:extLst>
              <a:ext uri="{FF2B5EF4-FFF2-40B4-BE49-F238E27FC236}">
                <a16:creationId xmlns:a16="http://schemas.microsoft.com/office/drawing/2014/main" id="{492B9D08-545B-2E86-2626-EAC354086828}"/>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CD1E25"/>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AD727375-EF56-7D66-757D-76BB51EEBF04}"/>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20</a:t>
            </a:r>
          </a:p>
        </p:txBody>
      </p:sp>
    </p:spTree>
    <p:custDataLst>
      <p:tags r:id="rId1"/>
    </p:custDataLst>
    <p:extLst>
      <p:ext uri="{BB962C8B-B14F-4D97-AF65-F5344CB8AC3E}">
        <p14:creationId xmlns:p14="http://schemas.microsoft.com/office/powerpoint/2010/main" val="1510973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635090" y="1274723"/>
            <a:ext cx="6015790" cy="1200329"/>
          </a:xfrm>
          <a:prstGeom prst="rect">
            <a:avLst/>
          </a:prstGeom>
          <a:noFill/>
        </p:spPr>
        <p:txBody>
          <a:bodyPr wrap="square" rtlCol="0">
            <a:spAutoFit/>
          </a:bodyPr>
          <a:lstStyle/>
          <a:p>
            <a:r>
              <a:rPr lang="en-AU" sz="7200" b="1" dirty="0">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727221" y="4053405"/>
            <a:ext cx="7669304" cy="1200329"/>
          </a:xfrm>
          <a:prstGeom prst="rect">
            <a:avLst/>
          </a:prstGeom>
          <a:noFill/>
        </p:spPr>
        <p:txBody>
          <a:bodyPr wrap="square" rtlCol="0">
            <a:spAutoFit/>
          </a:bodyPr>
          <a:lstStyle/>
          <a:p>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3" name="Rectangle: Rounded Corners 3">
            <a:extLst>
              <a:ext uri="{FF2B5EF4-FFF2-40B4-BE49-F238E27FC236}">
                <a16:creationId xmlns:a16="http://schemas.microsoft.com/office/drawing/2014/main" id="{A00CB2D9-B496-D1C7-21DD-12BD72E1BE2D}"/>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3" name="Rectangle 12">
            <a:extLst>
              <a:ext uri="{FF2B5EF4-FFF2-40B4-BE49-F238E27FC236}">
                <a16:creationId xmlns:a16="http://schemas.microsoft.com/office/drawing/2014/main" id="{502561CC-AF2F-3BD6-DEB1-9485D86D464E}"/>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100441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dirty="0">
                <a:solidFill>
                  <a:srgbClr val="0E1E42"/>
                </a:solidFill>
                <a:ea typeface="+mj-lt"/>
                <a:cs typeface="+mj-lt"/>
              </a:rPr>
              <a:t>We are learning about letters and sounds so that we can read and </a:t>
            </a:r>
            <a:r>
              <a:rPr lang="en-US" sz="3000" dirty="0">
                <a:ea typeface="+mj-lt"/>
                <a:cs typeface="+mj-lt"/>
              </a:rPr>
              <a:t>spell</a:t>
            </a:r>
            <a:r>
              <a:rPr lang="en-US" sz="3000" dirty="0">
                <a:solidFill>
                  <a:srgbClr val="0E1E42"/>
                </a:solidFill>
                <a:ea typeface="+mj-lt"/>
                <a:cs typeface="+mj-lt"/>
              </a:rPr>
              <a:t> words.</a:t>
            </a:r>
            <a:endParaRPr lang="en-US" sz="3000" dirty="0">
              <a:solidFill>
                <a:srgbClr val="0E1E42"/>
              </a:solidFill>
            </a:endParaRPr>
          </a:p>
        </p:txBody>
      </p:sp>
      <p:sp>
        <p:nvSpPr>
          <p:cNvPr id="9" name="Rectangle: Rounded Corners 3">
            <a:extLst>
              <a:ext uri="{FF2B5EF4-FFF2-40B4-BE49-F238E27FC236}">
                <a16:creationId xmlns:a16="http://schemas.microsoft.com/office/drawing/2014/main" id="{3655F353-881D-74C9-74B7-713768D5AEBD}"/>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012A36AF-F2EC-A409-7465-07B8B4B7ED6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63566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E2B741-0098-6BC2-546A-E56C70FB9F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7C10185-63D7-9816-F509-4FA3CD9AD7C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8E1F891-E44A-7C4D-775F-6EA5E0E6B0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9F0A4C5-20BB-4A73-AA9E-3C7B5944D8C3}" type="datetimeFigureOut">
              <a:rPr lang="en-AU" smtClean="0"/>
              <a:t>3/03/2026</a:t>
            </a:fld>
            <a:endParaRPr lang="en-AU" dirty="0"/>
          </a:p>
        </p:txBody>
      </p:sp>
      <p:sp>
        <p:nvSpPr>
          <p:cNvPr id="5" name="Footer Placeholder 4">
            <a:extLst>
              <a:ext uri="{FF2B5EF4-FFF2-40B4-BE49-F238E27FC236}">
                <a16:creationId xmlns:a16="http://schemas.microsoft.com/office/drawing/2014/main" id="{1C6DEF4C-CEFB-C2AE-1A9D-108C7B3C76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dirty="0"/>
          </a:p>
        </p:txBody>
      </p:sp>
      <p:sp>
        <p:nvSpPr>
          <p:cNvPr id="6" name="Slide Number Placeholder 5">
            <a:extLst>
              <a:ext uri="{FF2B5EF4-FFF2-40B4-BE49-F238E27FC236}">
                <a16:creationId xmlns:a16="http://schemas.microsoft.com/office/drawing/2014/main" id="{66278F30-36BF-E4B6-EFF6-C3031639C41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F0E616E-EB3F-47DE-A59F-9BC375BE6FF0}" type="slidenum">
              <a:rPr lang="en-AU" smtClean="0"/>
              <a:t>‹#›</a:t>
            </a:fld>
            <a:endParaRPr lang="en-AU" dirty="0"/>
          </a:p>
        </p:txBody>
      </p:sp>
    </p:spTree>
    <p:extLst>
      <p:ext uri="{BB962C8B-B14F-4D97-AF65-F5344CB8AC3E}">
        <p14:creationId xmlns:p14="http://schemas.microsoft.com/office/powerpoint/2010/main" val="22980208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8" r:id="rId16"/>
    <p:sldLayoutId id="2147483676" r:id="rId17"/>
    <p:sldLayoutId id="2147483677"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30.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tags" Target="../tags/tag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ags" Target="../tags/tag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tags" Target="../tags/tag1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0.xml"/><Relationship Id="rId1" Type="http://schemas.openxmlformats.org/officeDocument/2006/relationships/tags" Target="../tags/tag17.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xml"/><Relationship Id="rId1" Type="http://schemas.openxmlformats.org/officeDocument/2006/relationships/tags" Target="../tags/tag18.xml"/><Relationship Id="rId5" Type="http://schemas.openxmlformats.org/officeDocument/2006/relationships/image" Target="../media/image39.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19.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20.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4.xml"/><Relationship Id="rId1" Type="http://schemas.openxmlformats.org/officeDocument/2006/relationships/tags" Target="../tags/tag21.xml"/><Relationship Id="rId5" Type="http://schemas.openxmlformats.org/officeDocument/2006/relationships/image" Target="../media/image42.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4.xml"/><Relationship Id="rId1" Type="http://schemas.openxmlformats.org/officeDocument/2006/relationships/tags" Target="../tags/tag2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0.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4.xml"/><Relationship Id="rId1" Type="http://schemas.openxmlformats.org/officeDocument/2006/relationships/tags" Target="../tags/tag2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2.xml"/><Relationship Id="rId1" Type="http://schemas.openxmlformats.org/officeDocument/2006/relationships/tags" Target="../tags/tag2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2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27.xml"/><Relationship Id="rId5" Type="http://schemas.openxmlformats.org/officeDocument/2006/relationships/image" Target="../media/image30.svg"/><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4.xml"/><Relationship Id="rId1" Type="http://schemas.openxmlformats.org/officeDocument/2006/relationships/tags" Target="../tags/tag28.xml"/><Relationship Id="rId5" Type="http://schemas.openxmlformats.org/officeDocument/2006/relationships/image" Target="../media/image30.svg"/><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notesSlide" Target="../notesSlides/notesSlide36.xml"/><Relationship Id="rId7" Type="http://schemas.openxmlformats.org/officeDocument/2006/relationships/image" Target="../media/image11.svg"/><Relationship Id="rId12" Type="http://schemas.openxmlformats.org/officeDocument/2006/relationships/image" Target="../media/image40.png"/><Relationship Id="rId2" Type="http://schemas.openxmlformats.org/officeDocument/2006/relationships/slideLayout" Target="../slideLayouts/slideLayout15.xml"/><Relationship Id="rId1" Type="http://schemas.openxmlformats.org/officeDocument/2006/relationships/tags" Target="../tags/tag29.xml"/><Relationship Id="rId6" Type="http://schemas.openxmlformats.org/officeDocument/2006/relationships/image" Target="../media/image10.png"/><Relationship Id="rId11" Type="http://schemas.openxmlformats.org/officeDocument/2006/relationships/image" Target="../media/image47.png"/><Relationship Id="rId5" Type="http://schemas.openxmlformats.org/officeDocument/2006/relationships/image" Target="../media/image5.svg"/><Relationship Id="rId10" Type="http://schemas.openxmlformats.org/officeDocument/2006/relationships/image" Target="../media/image46.png"/><Relationship Id="rId4" Type="http://schemas.openxmlformats.org/officeDocument/2006/relationships/image" Target="../media/image4.png"/><Relationship Id="rId9" Type="http://schemas.openxmlformats.org/officeDocument/2006/relationships/image" Target="../media/image45.sv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6.xml"/><Relationship Id="rId1" Type="http://schemas.openxmlformats.org/officeDocument/2006/relationships/tags" Target="../tags/tag30.xml"/><Relationship Id="rId4" Type="http://schemas.openxmlformats.org/officeDocument/2006/relationships/image" Target="../media/image48.png"/></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17.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pPr algn="l"/>
            <a:r>
              <a:rPr lang="en-US" sz="800" b="1" dirty="0">
                <a:solidFill>
                  <a:schemeClr val="bg2"/>
                </a:solidFill>
              </a:rPr>
              <a:t>Slide 1 Explicit teaching Phase 20 lesson 4 ore</a:t>
            </a:r>
            <a:endParaRPr lang="en-US" sz="800" dirty="0">
              <a:solidFill>
                <a:schemeClr val="bg2"/>
              </a:solidFill>
            </a:endParaRPr>
          </a:p>
        </p:txBody>
      </p:sp>
      <p:sp>
        <p:nvSpPr>
          <p:cNvPr id="2" name="TextBox 1">
            <a:extLst>
              <a:ext uri="{FF2B5EF4-FFF2-40B4-BE49-F238E27FC236}">
                <a16:creationId xmlns:a16="http://schemas.microsoft.com/office/drawing/2014/main" id="{FE92A98C-81C4-64C2-0F3C-05C25E16972A}"/>
              </a:ext>
            </a:extLst>
          </p:cNvPr>
          <p:cNvSpPr txBox="1"/>
          <p:nvPr/>
        </p:nvSpPr>
        <p:spPr>
          <a:xfrm>
            <a:off x="275572" y="2982456"/>
            <a:ext cx="5820428" cy="1815882"/>
          </a:xfrm>
          <a:prstGeom prst="rect">
            <a:avLst/>
          </a:prstGeom>
          <a:noFill/>
        </p:spPr>
        <p:txBody>
          <a:bodyPr wrap="square">
            <a:spAutoFit/>
          </a:bodyPr>
          <a:lstStyle/>
          <a:p>
            <a:pPr algn="ctr"/>
            <a:r>
              <a:rPr lang="en-GB" sz="2800" dirty="0"/>
              <a:t>oar  consonant + le   are   ere   ire</a:t>
            </a:r>
          </a:p>
          <a:p>
            <a:pPr algn="ctr"/>
            <a:r>
              <a:rPr lang="en-US" sz="2800" dirty="0"/>
              <a:t>Prefix re-</a:t>
            </a:r>
          </a:p>
          <a:p>
            <a:pPr algn="ctr"/>
            <a:r>
              <a:rPr lang="en-GB" sz="2800" dirty="0"/>
              <a:t>blood   flood   awesome</a:t>
            </a:r>
          </a:p>
          <a:p>
            <a:pPr algn="ctr"/>
            <a:endParaRPr lang="en-GB" sz="2800" dirty="0">
              <a:highlight>
                <a:srgbClr val="FFFF00"/>
              </a:highlight>
            </a:endParaRPr>
          </a:p>
        </p:txBody>
      </p:sp>
      <p:sp>
        <p:nvSpPr>
          <p:cNvPr id="7" name="TextBox 6">
            <a:extLst>
              <a:ext uri="{FF2B5EF4-FFF2-40B4-BE49-F238E27FC236}">
                <a16:creationId xmlns:a16="http://schemas.microsoft.com/office/drawing/2014/main" id="{9890F197-D46C-9CA8-EE12-3BF470C0CDC9}"/>
              </a:ext>
            </a:extLst>
          </p:cNvPr>
          <p:cNvSpPr txBox="1"/>
          <p:nvPr/>
        </p:nvSpPr>
        <p:spPr>
          <a:xfrm>
            <a:off x="5820428" y="3345056"/>
            <a:ext cx="6096000" cy="1323439"/>
          </a:xfrm>
          <a:prstGeom prst="rect">
            <a:avLst/>
          </a:prstGeom>
          <a:noFill/>
        </p:spPr>
        <p:txBody>
          <a:bodyPr wrap="square">
            <a:spAutoFit/>
          </a:bodyPr>
          <a:lstStyle/>
          <a:p>
            <a:pPr marL="0" indent="0" algn="ctr">
              <a:buNone/>
            </a:pPr>
            <a:r>
              <a:rPr lang="en-AU" sz="4000" b="1" dirty="0"/>
              <a:t>ore says /</a:t>
            </a:r>
            <a:r>
              <a:rPr lang="en-AU" sz="4000" b="1" dirty="0">
                <a:latin typeface="Calibri" panose="020F0502020204030204" pitchFamily="34" charset="0"/>
                <a:ea typeface="Calibri" panose="020F0502020204030204" pitchFamily="34" charset="0"/>
                <a:cs typeface="Calibri" panose="020F0502020204030204" pitchFamily="34" charset="0"/>
              </a:rPr>
              <a:t>or</a:t>
            </a:r>
            <a:r>
              <a:rPr lang="en-AU" sz="4000" b="1" dirty="0"/>
              <a:t>/</a:t>
            </a:r>
          </a:p>
          <a:p>
            <a:pPr marL="0" indent="0" algn="ctr">
              <a:buNone/>
            </a:pPr>
            <a:r>
              <a:rPr lang="en-AU" sz="4000" b="1" dirty="0"/>
              <a:t>country</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10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601135" y="1383769"/>
            <a:ext cx="11310572" cy="493981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5000" dirty="0">
                <a:solidFill>
                  <a:srgbClr val="4557AD"/>
                </a:solidFill>
                <a:latin typeface="Tenorite" pitchFamily="2" charset="0"/>
                <a:ea typeface="Verdana" panose="020B0604030504040204" pitchFamily="34" charset="0"/>
                <a:cs typeface="Verdana" panose="020B0604030504040204" pitchFamily="34" charset="0"/>
              </a:rPr>
              <a:t>The spire on top of the tower was burnt in a severe fire. It has been boarded up and needs repairing. Now heavy rainfall is on the way. The emergency workers do an awesome job, but if there is a flood they might struggle to save the tower a second time.  </a:t>
            </a:r>
            <a:endParaRPr lang="en-AU" sz="5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35526"/>
            <a:ext cx="10515600" cy="1325563"/>
          </a:xfrm>
        </p:spPr>
        <p:txBody>
          <a:bodyPr>
            <a:normAutofit/>
          </a:bodyPr>
          <a:lstStyle/>
          <a:p>
            <a:r>
              <a:rPr lang="en-AU" sz="800" dirty="0">
                <a:solidFill>
                  <a:schemeClr val="bg2"/>
                </a:solidFill>
                <a:latin typeface="+mn-lt"/>
              </a:rPr>
              <a:t>Slide 11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dirty="0">
                <a:solidFill>
                  <a:schemeClr val="bg2"/>
                </a:solidFill>
                <a:latin typeface="+mn-lt"/>
              </a:rPr>
              <a:t>Slide 12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Tree>
    <p:extLst>
      <p:ext uri="{BB962C8B-B14F-4D97-AF65-F5344CB8AC3E}">
        <p14:creationId xmlns:p14="http://schemas.microsoft.com/office/powerpoint/2010/main" val="3791891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dirty="0">
                <a:solidFill>
                  <a:schemeClr val="bg2"/>
                </a:solidFill>
              </a:rPr>
              <a:t>Slide 13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dirty="0"/>
              <a:t>I will know I have been successful if I can:</a:t>
            </a:r>
          </a:p>
          <a:p>
            <a:pPr marL="342900" indent="-342900">
              <a:buFont typeface="Arial" panose="020B0604020202020204" pitchFamily="34" charset="0"/>
              <a:buChar char="•"/>
            </a:pPr>
            <a:r>
              <a:rPr lang="en-US" sz="3000" dirty="0"/>
              <a:t>say the sound for ore</a:t>
            </a:r>
          </a:p>
          <a:p>
            <a:pPr marL="342900" indent="-342900">
              <a:buFont typeface="Arial" panose="020B0604020202020204" pitchFamily="34" charset="0"/>
              <a:buChar char="•"/>
            </a:pPr>
            <a:r>
              <a:rPr lang="en-US" sz="3000" dirty="0"/>
              <a:t>read words with ore</a:t>
            </a:r>
          </a:p>
          <a:p>
            <a:pPr marL="342900" indent="-342900">
              <a:buFont typeface="Arial" panose="020B0604020202020204" pitchFamily="34" charset="0"/>
              <a:buChar char="•"/>
            </a:pPr>
            <a:r>
              <a:rPr lang="en-US" sz="3000" dirty="0"/>
              <a:t>write words with ore.</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465281"/>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14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0" y="2551834"/>
            <a:ext cx="3650601"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88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ore</a:t>
            </a:r>
            <a:endParaRPr lang="en-AU" sz="15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5" name="Content Placeholder 3">
            <a:extLst>
              <a:ext uri="{FF2B5EF4-FFF2-40B4-BE49-F238E27FC236}">
                <a16:creationId xmlns:a16="http://schemas.microsoft.com/office/drawing/2014/main" id="{F11C491D-9DA7-426B-3AC1-7B066D52D5EC}"/>
              </a:ext>
            </a:extLst>
          </p:cNvPr>
          <p:cNvSpPr txBox="1">
            <a:spLocks/>
          </p:cNvSpPr>
          <p:nvPr/>
        </p:nvSpPr>
        <p:spPr>
          <a:xfrm>
            <a:off x="3895725" y="2551834"/>
            <a:ext cx="3650601"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88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ore</a:t>
            </a:r>
            <a:endParaRPr lang="en-AU" sz="15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6" name="Content Placeholder 3">
            <a:extLst>
              <a:ext uri="{FF2B5EF4-FFF2-40B4-BE49-F238E27FC236}">
                <a16:creationId xmlns:a16="http://schemas.microsoft.com/office/drawing/2014/main" id="{EBF2ED00-6972-8B7D-8025-0C916020DC9B}"/>
              </a:ext>
            </a:extLst>
          </p:cNvPr>
          <p:cNvSpPr txBox="1">
            <a:spLocks/>
          </p:cNvSpPr>
          <p:nvPr/>
        </p:nvSpPr>
        <p:spPr>
          <a:xfrm>
            <a:off x="7896225" y="2551834"/>
            <a:ext cx="3650601"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88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ore</a:t>
            </a:r>
            <a:endParaRPr lang="en-AU" sz="15000" dirty="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5A96D-4156-2003-C6EB-3B5F3AF951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1BF556E-D31D-888E-3DE3-FD5FA276C501}"/>
              </a:ext>
            </a:extLst>
          </p:cNvPr>
          <p:cNvSpPr>
            <a:spLocks noGrp="1"/>
          </p:cNvSpPr>
          <p:nvPr>
            <p:ph type="title" idx="4294967295"/>
          </p:nvPr>
        </p:nvSpPr>
        <p:spPr>
          <a:xfrm>
            <a:off x="0" y="-1465263"/>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15 We</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2" name="Content Placeholder 3">
            <a:extLst>
              <a:ext uri="{FF2B5EF4-FFF2-40B4-BE49-F238E27FC236}">
                <a16:creationId xmlns:a16="http://schemas.microsoft.com/office/drawing/2014/main" id="{EB91FC3F-6A8C-F672-64BA-6A37B3585A9D}"/>
              </a:ext>
            </a:extLst>
          </p:cNvPr>
          <p:cNvSpPr txBox="1">
            <a:spLocks/>
          </p:cNvSpPr>
          <p:nvPr/>
        </p:nvSpPr>
        <p:spPr>
          <a:xfrm>
            <a:off x="0" y="2551834"/>
            <a:ext cx="3650601"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88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ore</a:t>
            </a:r>
            <a:endParaRPr lang="en-AU" sz="15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4" name="Content Placeholder 3">
            <a:extLst>
              <a:ext uri="{FF2B5EF4-FFF2-40B4-BE49-F238E27FC236}">
                <a16:creationId xmlns:a16="http://schemas.microsoft.com/office/drawing/2014/main" id="{189936E0-112C-A0C7-8589-CA2F79DD3624}"/>
              </a:ext>
            </a:extLst>
          </p:cNvPr>
          <p:cNvSpPr txBox="1">
            <a:spLocks/>
          </p:cNvSpPr>
          <p:nvPr/>
        </p:nvSpPr>
        <p:spPr>
          <a:xfrm>
            <a:off x="3895725" y="2551834"/>
            <a:ext cx="3650601"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88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ore</a:t>
            </a:r>
            <a:endParaRPr lang="en-AU" sz="15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5" name="Content Placeholder 3">
            <a:extLst>
              <a:ext uri="{FF2B5EF4-FFF2-40B4-BE49-F238E27FC236}">
                <a16:creationId xmlns:a16="http://schemas.microsoft.com/office/drawing/2014/main" id="{88AF1301-474C-14B1-0AE5-6ACD4E84497A}"/>
              </a:ext>
            </a:extLst>
          </p:cNvPr>
          <p:cNvSpPr txBox="1">
            <a:spLocks/>
          </p:cNvSpPr>
          <p:nvPr/>
        </p:nvSpPr>
        <p:spPr>
          <a:xfrm>
            <a:off x="7896225" y="2551834"/>
            <a:ext cx="3650601"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88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ore</a:t>
            </a:r>
            <a:endParaRPr lang="en-AU" sz="15000" dirty="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96794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16 I do</a:t>
            </a:r>
            <a:endParaRPr lang="en-AU" dirty="0"/>
          </a:p>
        </p:txBody>
      </p:sp>
      <p:sp>
        <p:nvSpPr>
          <p:cNvPr id="5" name="Content Placeholder 2">
            <a:extLst>
              <a:ext uri="{FF2B5EF4-FFF2-40B4-BE49-F238E27FC236}">
                <a16:creationId xmlns:a16="http://schemas.microsoft.com/office/drawing/2014/main" id="{51BFEFB5-AA1F-4B9B-F6D0-FD095CECF9F6}"/>
              </a:ext>
            </a:extLst>
          </p:cNvPr>
          <p:cNvSpPr txBox="1">
            <a:spLocks/>
          </p:cNvSpPr>
          <p:nvPr/>
        </p:nvSpPr>
        <p:spPr>
          <a:xfrm>
            <a:off x="464654" y="146948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a:ea typeface="Verdana"/>
                <a:cs typeface="Verdana" panose="020B0604030504040204" pitchFamily="34" charset="0"/>
              </a:rPr>
              <a:t>bore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17 I do </a:t>
            </a:r>
            <a:endParaRPr lang="en-AU" dirty="0"/>
          </a:p>
        </p:txBody>
      </p:sp>
      <p:sp>
        <p:nvSpPr>
          <p:cNvPr id="6" name="Content Placeholder 2">
            <a:extLst>
              <a:ext uri="{FF2B5EF4-FFF2-40B4-BE49-F238E27FC236}">
                <a16:creationId xmlns:a16="http://schemas.microsoft.com/office/drawing/2014/main" id="{CC6F0274-0009-FCAD-9A6F-F88B1C77FC51}"/>
              </a:ext>
            </a:extLst>
          </p:cNvPr>
          <p:cNvSpPr txBox="1">
            <a:spLocks/>
          </p:cNvSpPr>
          <p:nvPr/>
        </p:nvSpPr>
        <p:spPr>
          <a:xfrm>
            <a:off x="464654" y="146948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a:ea typeface="Verdana"/>
                <a:cs typeface="Verdana" panose="020B0604030504040204" pitchFamily="34" charset="0"/>
              </a:rPr>
              <a:t>bore        chore      </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18 I do</a:t>
            </a:r>
            <a:endParaRPr lang="en-AU" dirty="0"/>
          </a:p>
        </p:txBody>
      </p:sp>
      <p:grpSp>
        <p:nvGrpSpPr>
          <p:cNvPr id="6" name="Group 5" descr="torch, for, morning, corncob">
            <a:extLst>
              <a:ext uri="{FF2B5EF4-FFF2-40B4-BE49-F238E27FC236}">
                <a16:creationId xmlns:a16="http://schemas.microsoft.com/office/drawing/2014/main" id="{66A1B74A-48B0-5DBB-4C24-947213D2E127}"/>
              </a:ext>
            </a:extLst>
          </p:cNvPr>
          <p:cNvGrpSpPr/>
          <p:nvPr/>
        </p:nvGrpSpPr>
        <p:grpSpPr>
          <a:xfrm>
            <a:off x="464654" y="1469482"/>
            <a:ext cx="11906250" cy="4057535"/>
            <a:chOff x="464654" y="1469482"/>
            <a:chExt cx="11906250" cy="4057535"/>
          </a:xfrm>
        </p:grpSpPr>
        <p:sp>
          <p:nvSpPr>
            <p:cNvPr id="7" name="Content Placeholder 2">
              <a:extLst>
                <a:ext uri="{FF2B5EF4-FFF2-40B4-BE49-F238E27FC236}">
                  <a16:creationId xmlns:a16="http://schemas.microsoft.com/office/drawing/2014/main" id="{A6D3A5E3-FFFC-ABEB-2283-CC7B7436229C}"/>
                </a:ext>
              </a:extLst>
            </p:cNvPr>
            <p:cNvSpPr txBox="1">
              <a:spLocks/>
            </p:cNvSpPr>
            <p:nvPr/>
          </p:nvSpPr>
          <p:spPr>
            <a:xfrm>
              <a:off x="464654" y="3911190"/>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a:ea typeface="Verdana"/>
                  <a:cs typeface="Verdana" panose="020B0604030504040204" pitchFamily="34" charset="0"/>
                </a:rPr>
                <a:t>implore</a:t>
              </a:r>
              <a:endParaRPr lang="en-AU" sz="11000" dirty="0">
                <a:solidFill>
                  <a:srgbClr val="4557AD"/>
                </a:solidFill>
                <a:latin typeface="Tenorite"/>
                <a:ea typeface="Verdana"/>
                <a:cs typeface="Verdana" panose="020B0604030504040204" pitchFamily="34" charset="0"/>
              </a:endParaRPr>
            </a:p>
          </p:txBody>
        </p:sp>
        <p:sp>
          <p:nvSpPr>
            <p:cNvPr id="8" name="Content Placeholder 2">
              <a:extLst>
                <a:ext uri="{FF2B5EF4-FFF2-40B4-BE49-F238E27FC236}">
                  <a16:creationId xmlns:a16="http://schemas.microsoft.com/office/drawing/2014/main" id="{3A3C3D88-F288-39AB-FC5D-F6D6A9FEB2B3}"/>
                </a:ext>
              </a:extLst>
            </p:cNvPr>
            <p:cNvSpPr txBox="1">
              <a:spLocks/>
            </p:cNvSpPr>
            <p:nvPr/>
          </p:nvSpPr>
          <p:spPr>
            <a:xfrm>
              <a:off x="464654" y="146948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a:ea typeface="Verdana"/>
                  <a:cs typeface="Verdana" panose="020B0604030504040204" pitchFamily="34" charset="0"/>
                </a:rPr>
                <a:t>bore        chore      </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581799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19 I do</a:t>
            </a:r>
            <a:endParaRPr lang="en-AU" dirty="0"/>
          </a:p>
        </p:txBody>
      </p:sp>
      <p:grpSp>
        <p:nvGrpSpPr>
          <p:cNvPr id="3" name="Group 2" descr="torch, for, morning, corncob">
            <a:extLst>
              <a:ext uri="{FF2B5EF4-FFF2-40B4-BE49-F238E27FC236}">
                <a16:creationId xmlns:a16="http://schemas.microsoft.com/office/drawing/2014/main" id="{D0E11377-205B-CA88-E710-01885FAE9B42}"/>
              </a:ext>
            </a:extLst>
          </p:cNvPr>
          <p:cNvGrpSpPr/>
          <p:nvPr/>
        </p:nvGrpSpPr>
        <p:grpSpPr>
          <a:xfrm>
            <a:off x="464654" y="1469482"/>
            <a:ext cx="11906250" cy="4057535"/>
            <a:chOff x="464654" y="1469482"/>
            <a:chExt cx="11906250" cy="4057535"/>
          </a:xfrm>
        </p:grpSpPr>
        <p:sp>
          <p:nvSpPr>
            <p:cNvPr id="7" name="Content Placeholder 2">
              <a:extLst>
                <a:ext uri="{FF2B5EF4-FFF2-40B4-BE49-F238E27FC236}">
                  <a16:creationId xmlns:a16="http://schemas.microsoft.com/office/drawing/2014/main" id="{D3F2991D-1F9F-1CC0-7F98-4467CD117862}"/>
                </a:ext>
              </a:extLst>
            </p:cNvPr>
            <p:cNvSpPr txBox="1">
              <a:spLocks/>
            </p:cNvSpPr>
            <p:nvPr/>
          </p:nvSpPr>
          <p:spPr>
            <a:xfrm>
              <a:off x="464654" y="3911190"/>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a:ea typeface="Verdana"/>
                  <a:cs typeface="Verdana" panose="020B0604030504040204" pitchFamily="34" charset="0"/>
                </a:rPr>
                <a:t>implore   therefore</a:t>
              </a:r>
              <a:endParaRPr lang="en-AU" sz="11000" dirty="0">
                <a:solidFill>
                  <a:srgbClr val="4557AD"/>
                </a:solidFill>
                <a:latin typeface="Tenorite"/>
                <a:ea typeface="Verdana"/>
                <a:cs typeface="Verdana" panose="020B0604030504040204" pitchFamily="34" charset="0"/>
              </a:endParaRPr>
            </a:p>
          </p:txBody>
        </p:sp>
        <p:sp>
          <p:nvSpPr>
            <p:cNvPr id="8" name="Content Placeholder 2">
              <a:extLst>
                <a:ext uri="{FF2B5EF4-FFF2-40B4-BE49-F238E27FC236}">
                  <a16:creationId xmlns:a16="http://schemas.microsoft.com/office/drawing/2014/main" id="{93A89711-EDAF-7173-8FCE-3A05758CD62A}"/>
                </a:ext>
              </a:extLst>
            </p:cNvPr>
            <p:cNvSpPr txBox="1">
              <a:spLocks/>
            </p:cNvSpPr>
            <p:nvPr/>
          </p:nvSpPr>
          <p:spPr>
            <a:xfrm>
              <a:off x="464654" y="146948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a:ea typeface="Verdana"/>
                  <a:cs typeface="Verdana" panose="020B0604030504040204" pitchFamily="34" charset="0"/>
                </a:rPr>
                <a:t>bore        chore      </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6671810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dirty="0">
                <a:solidFill>
                  <a:schemeClr val="bg2"/>
                </a:solidFill>
                <a:effectLst/>
                <a:latin typeface="Calibri Light" panose="020F0302020204030204" pitchFamily="34" charset="0"/>
                <a:ea typeface="+mj-ea"/>
                <a:cs typeface="+mj-cs"/>
              </a:rPr>
              <a:t>Slide 2 Review You do</a:t>
            </a:r>
            <a:endParaRPr lang="en-AU" sz="800" dirty="0">
              <a:solidFill>
                <a:schemeClr val="bg2"/>
              </a:solidFill>
            </a:endParaRPr>
          </a:p>
        </p:txBody>
      </p:sp>
      <p:grpSp>
        <p:nvGrpSpPr>
          <p:cNvPr id="5" name="Group 4" descr="ire, oar, ere, are">
            <a:extLst>
              <a:ext uri="{FF2B5EF4-FFF2-40B4-BE49-F238E27FC236}">
                <a16:creationId xmlns:a16="http://schemas.microsoft.com/office/drawing/2014/main" id="{A7730713-67C9-EDBE-049F-02BD77C5DD18}"/>
              </a:ext>
            </a:extLst>
          </p:cNvPr>
          <p:cNvGrpSpPr/>
          <p:nvPr/>
        </p:nvGrpSpPr>
        <p:grpSpPr>
          <a:xfrm>
            <a:off x="1943100" y="1234987"/>
            <a:ext cx="8125591" cy="4427551"/>
            <a:chOff x="1943100" y="1234987"/>
            <a:chExt cx="8125591" cy="4427551"/>
          </a:xfrm>
        </p:grpSpPr>
        <p:grpSp>
          <p:nvGrpSpPr>
            <p:cNvPr id="6" name="Group 5" descr="the letters ir, ar, or, er, ur">
              <a:extLst>
                <a:ext uri="{FF2B5EF4-FFF2-40B4-BE49-F238E27FC236}">
                  <a16:creationId xmlns:a16="http://schemas.microsoft.com/office/drawing/2014/main" id="{FAAF7072-C368-36C4-1F1B-474CC8C9E5F7}"/>
                </a:ext>
              </a:extLst>
            </p:cNvPr>
            <p:cNvGrpSpPr/>
            <p:nvPr/>
          </p:nvGrpSpPr>
          <p:grpSpPr>
            <a:xfrm>
              <a:off x="2296391" y="1234987"/>
              <a:ext cx="7772300" cy="4427551"/>
              <a:chOff x="2748389" y="1403742"/>
              <a:chExt cx="7772300" cy="4427551"/>
            </a:xfrm>
          </p:grpSpPr>
          <p:sp>
            <p:nvSpPr>
              <p:cNvPr id="8" name="Content Placeholder 3">
                <a:extLst>
                  <a:ext uri="{FF2B5EF4-FFF2-40B4-BE49-F238E27FC236}">
                    <a16:creationId xmlns:a16="http://schemas.microsoft.com/office/drawing/2014/main" id="{44B9359E-CA4A-51A8-D106-1B9DBF805287}"/>
                  </a:ext>
                </a:extLst>
              </p:cNvPr>
              <p:cNvSpPr txBox="1">
                <a:spLocks/>
              </p:cNvSpPr>
              <p:nvPr/>
            </p:nvSpPr>
            <p:spPr>
              <a:xfrm>
                <a:off x="2748389" y="1403742"/>
                <a:ext cx="2608118"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ire</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9" name="Content Placeholder 3">
                <a:extLst>
                  <a:ext uri="{FF2B5EF4-FFF2-40B4-BE49-F238E27FC236}">
                    <a16:creationId xmlns:a16="http://schemas.microsoft.com/office/drawing/2014/main" id="{F58923F4-6761-2A94-74A6-67CB220B7068}"/>
                  </a:ext>
                </a:extLst>
              </p:cNvPr>
              <p:cNvSpPr txBox="1">
                <a:spLocks/>
              </p:cNvSpPr>
              <p:nvPr/>
            </p:nvSpPr>
            <p:spPr>
              <a:xfrm>
                <a:off x="7205989" y="1403742"/>
                <a:ext cx="33147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oar</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10" name="Content Placeholder 3">
                <a:extLst>
                  <a:ext uri="{FF2B5EF4-FFF2-40B4-BE49-F238E27FC236}">
                    <a16:creationId xmlns:a16="http://schemas.microsoft.com/office/drawing/2014/main" id="{CF02D6E5-7148-A756-1EE4-53E4D6ABAF95}"/>
                  </a:ext>
                </a:extLst>
              </p:cNvPr>
              <p:cNvSpPr txBox="1">
                <a:spLocks/>
              </p:cNvSpPr>
              <p:nvPr/>
            </p:nvSpPr>
            <p:spPr>
              <a:xfrm>
                <a:off x="7205989" y="4076967"/>
                <a:ext cx="33147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are</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grpSp>
        <p:sp>
          <p:nvSpPr>
            <p:cNvPr id="7" name="Content Placeholder 3">
              <a:extLst>
                <a:ext uri="{FF2B5EF4-FFF2-40B4-BE49-F238E27FC236}">
                  <a16:creationId xmlns:a16="http://schemas.microsoft.com/office/drawing/2014/main" id="{D073562E-9557-AF9A-56D3-2809F14D9BF7}"/>
                </a:ext>
              </a:extLst>
            </p:cNvPr>
            <p:cNvSpPr txBox="1">
              <a:spLocks/>
            </p:cNvSpPr>
            <p:nvPr/>
          </p:nvSpPr>
          <p:spPr>
            <a:xfrm>
              <a:off x="1943100" y="3868687"/>
              <a:ext cx="33147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ere</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41244203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20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4" name="Content Placeholder 2" descr="more">
            <a:extLst>
              <a:ext uri="{FF2B5EF4-FFF2-40B4-BE49-F238E27FC236}">
                <a16:creationId xmlns:a16="http://schemas.microsoft.com/office/drawing/2014/main" id="{8AC82AFE-1B8C-E087-AB45-F015FA30CF2C}"/>
              </a:ext>
            </a:extLst>
          </p:cNvPr>
          <p:cNvSpPr txBox="1">
            <a:spLocks/>
          </p:cNvSpPr>
          <p:nvPr/>
        </p:nvSpPr>
        <p:spPr>
          <a:xfrm>
            <a:off x="617054" y="1621882"/>
            <a:ext cx="1114937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a:ea typeface="Verdana"/>
                <a:cs typeface="Verdana" panose="020B0604030504040204" pitchFamily="34" charset="0"/>
              </a:rPr>
              <a:t>more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21 We do</a:t>
            </a:r>
            <a:endParaRPr lang="en-AU" dirty="0"/>
          </a:p>
        </p:txBody>
      </p:sp>
      <p:sp>
        <p:nvSpPr>
          <p:cNvPr id="5" name="Content Placeholder 2">
            <a:extLst>
              <a:ext uri="{FF2B5EF4-FFF2-40B4-BE49-F238E27FC236}">
                <a16:creationId xmlns:a16="http://schemas.microsoft.com/office/drawing/2014/main" id="{AC4D97F5-73EC-4D21-E540-FCD8B01920AF}"/>
              </a:ext>
            </a:extLst>
          </p:cNvPr>
          <p:cNvSpPr txBox="1">
            <a:spLocks/>
          </p:cNvSpPr>
          <p:nvPr/>
        </p:nvSpPr>
        <p:spPr>
          <a:xfrm>
            <a:off x="617054" y="1621882"/>
            <a:ext cx="1114937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a:ea typeface="Verdana"/>
                <a:cs typeface="Verdana" panose="020B0604030504040204" pitchFamily="34" charset="0"/>
              </a:rPr>
              <a:t>more     spore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22 We do</a:t>
            </a:r>
            <a:endParaRPr lang="en-AU" dirty="0"/>
          </a:p>
        </p:txBody>
      </p:sp>
      <p:grpSp>
        <p:nvGrpSpPr>
          <p:cNvPr id="4" name="Group 3" descr="more, spore, ignore">
            <a:extLst>
              <a:ext uri="{FF2B5EF4-FFF2-40B4-BE49-F238E27FC236}">
                <a16:creationId xmlns:a16="http://schemas.microsoft.com/office/drawing/2014/main" id="{450965B6-D019-FCD1-A4BB-D42F8392C416}"/>
              </a:ext>
            </a:extLst>
          </p:cNvPr>
          <p:cNvGrpSpPr/>
          <p:nvPr/>
        </p:nvGrpSpPr>
        <p:grpSpPr>
          <a:xfrm>
            <a:off x="617054" y="1621882"/>
            <a:ext cx="11149376" cy="3905135"/>
            <a:chOff x="617054" y="1621882"/>
            <a:chExt cx="11149376" cy="3905135"/>
          </a:xfrm>
        </p:grpSpPr>
        <p:sp>
          <p:nvSpPr>
            <p:cNvPr id="5" name="Content Placeholder 2">
              <a:extLst>
                <a:ext uri="{FF2B5EF4-FFF2-40B4-BE49-F238E27FC236}">
                  <a16:creationId xmlns:a16="http://schemas.microsoft.com/office/drawing/2014/main" id="{FAFF1836-8DCF-1104-103A-D74AA5FC1DA3}"/>
                </a:ext>
              </a:extLst>
            </p:cNvPr>
            <p:cNvSpPr txBox="1">
              <a:spLocks/>
            </p:cNvSpPr>
            <p:nvPr/>
          </p:nvSpPr>
          <p:spPr>
            <a:xfrm>
              <a:off x="617054" y="1621882"/>
              <a:ext cx="1114937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a:ea typeface="Verdana"/>
                  <a:cs typeface="Verdana" panose="020B0604030504040204" pitchFamily="34" charset="0"/>
                </a:rPr>
                <a:t>more     spore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7" name="Content Placeholder 2">
              <a:extLst>
                <a:ext uri="{FF2B5EF4-FFF2-40B4-BE49-F238E27FC236}">
                  <a16:creationId xmlns:a16="http://schemas.microsoft.com/office/drawing/2014/main" id="{14E180FA-AFF7-C4FF-633D-E8400C0C0132}"/>
                </a:ext>
              </a:extLst>
            </p:cNvPr>
            <p:cNvSpPr txBox="1">
              <a:spLocks/>
            </p:cNvSpPr>
            <p:nvPr/>
          </p:nvSpPr>
          <p:spPr>
            <a:xfrm>
              <a:off x="617054" y="3911190"/>
              <a:ext cx="1114937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a:ea typeface="Verdana"/>
                  <a:cs typeface="Verdana" panose="020B0604030504040204" pitchFamily="34" charset="0"/>
                </a:rPr>
                <a:t>ignore</a:t>
              </a:r>
              <a:endParaRPr lang="en-AU" sz="11000" dirty="0">
                <a:solidFill>
                  <a:srgbClr val="4557AD"/>
                </a:solidFill>
                <a:latin typeface="Tenorite"/>
                <a:ea typeface="Verdana"/>
                <a:cs typeface="Verdana" panose="020B0604030504040204" pitchFamily="34" charset="0"/>
              </a:endParaRPr>
            </a:p>
          </p:txBody>
        </p:sp>
      </p:grpSp>
    </p:spTree>
    <p:custDataLst>
      <p:tags r:id="rId1"/>
    </p:custDataLst>
    <p:extLst>
      <p:ext uri="{BB962C8B-B14F-4D97-AF65-F5344CB8AC3E}">
        <p14:creationId xmlns:p14="http://schemas.microsoft.com/office/powerpoint/2010/main" val="10614708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23 We do</a:t>
            </a:r>
            <a:endParaRPr lang="en-AU" dirty="0"/>
          </a:p>
        </p:txBody>
      </p:sp>
      <p:grpSp>
        <p:nvGrpSpPr>
          <p:cNvPr id="5" name="Group 4" descr="more, spore, ignore, seashore">
            <a:extLst>
              <a:ext uri="{FF2B5EF4-FFF2-40B4-BE49-F238E27FC236}">
                <a16:creationId xmlns:a16="http://schemas.microsoft.com/office/drawing/2014/main" id="{C8A6C54B-EA0C-D68F-B39F-B7147409189D}"/>
              </a:ext>
            </a:extLst>
          </p:cNvPr>
          <p:cNvGrpSpPr/>
          <p:nvPr/>
        </p:nvGrpSpPr>
        <p:grpSpPr>
          <a:xfrm>
            <a:off x="617054" y="1621882"/>
            <a:ext cx="11149376" cy="3905135"/>
            <a:chOff x="617054" y="1621882"/>
            <a:chExt cx="11149376" cy="3905135"/>
          </a:xfrm>
        </p:grpSpPr>
        <p:sp>
          <p:nvSpPr>
            <p:cNvPr id="2" name="Content Placeholder 2">
              <a:extLst>
                <a:ext uri="{FF2B5EF4-FFF2-40B4-BE49-F238E27FC236}">
                  <a16:creationId xmlns:a16="http://schemas.microsoft.com/office/drawing/2014/main" id="{5E09B350-B299-1516-3FDD-E6947A15E845}"/>
                </a:ext>
              </a:extLst>
            </p:cNvPr>
            <p:cNvSpPr txBox="1">
              <a:spLocks/>
            </p:cNvSpPr>
            <p:nvPr/>
          </p:nvSpPr>
          <p:spPr>
            <a:xfrm>
              <a:off x="617054" y="1621882"/>
              <a:ext cx="1114937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a:ea typeface="Verdana"/>
                  <a:cs typeface="Verdana" panose="020B0604030504040204" pitchFamily="34" charset="0"/>
                </a:rPr>
                <a:t>more     spore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Content Placeholder 2">
              <a:extLst>
                <a:ext uri="{FF2B5EF4-FFF2-40B4-BE49-F238E27FC236}">
                  <a16:creationId xmlns:a16="http://schemas.microsoft.com/office/drawing/2014/main" id="{D75C8C07-4E9B-78DC-604E-3C75495684BF}"/>
                </a:ext>
              </a:extLst>
            </p:cNvPr>
            <p:cNvSpPr txBox="1">
              <a:spLocks/>
            </p:cNvSpPr>
            <p:nvPr/>
          </p:nvSpPr>
          <p:spPr>
            <a:xfrm>
              <a:off x="617054" y="3911190"/>
              <a:ext cx="1114937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a:ea typeface="Verdana"/>
                  <a:cs typeface="Verdana" panose="020B0604030504040204" pitchFamily="34" charset="0"/>
                </a:rPr>
                <a:t>ignore   seashore</a:t>
              </a:r>
              <a:endParaRPr lang="en-AU" sz="11000" dirty="0">
                <a:solidFill>
                  <a:srgbClr val="4557AD"/>
                </a:solidFill>
                <a:latin typeface="Tenorite"/>
                <a:ea typeface="Verdana"/>
                <a:cs typeface="Verdana" panose="020B0604030504040204" pitchFamily="34" charset="0"/>
              </a:endParaRPr>
            </a:p>
          </p:txBody>
        </p:sp>
      </p:grpSp>
    </p:spTree>
    <p:custDataLst>
      <p:tags r:id="rId1"/>
    </p:custDataLst>
    <p:extLst>
      <p:ext uri="{BB962C8B-B14F-4D97-AF65-F5344CB8AC3E}">
        <p14:creationId xmlns:p14="http://schemas.microsoft.com/office/powerpoint/2010/main" val="30387229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24 I do</a:t>
            </a:r>
            <a:endParaRPr lang="en-AU" dirty="0"/>
          </a:p>
        </p:txBody>
      </p:sp>
      <p:pic>
        <p:nvPicPr>
          <p:cNvPr id="6" name="Graphic 1" descr="tore">
            <a:extLst>
              <a:ext uri="{FF2B5EF4-FFF2-40B4-BE49-F238E27FC236}">
                <a16:creationId xmlns:a16="http://schemas.microsoft.com/office/drawing/2014/main" id="{F174FEE8-4086-17AB-5E02-DC60D25034A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1223" y="1905699"/>
            <a:ext cx="2703963" cy="2703963"/>
          </a:xfrm>
          <a:prstGeom prst="rect">
            <a:avLst/>
          </a:prstGeom>
        </p:spPr>
      </p:pic>
    </p:spTree>
    <p:custDataLst>
      <p:tags r:id="rId1"/>
    </p:custDataLst>
    <p:extLst>
      <p:ext uri="{BB962C8B-B14F-4D97-AF65-F5344CB8AC3E}">
        <p14:creationId xmlns:p14="http://schemas.microsoft.com/office/powerpoint/2010/main" val="11372981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43C23-FA07-D9D3-8434-1BC9B9259CA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17B5BF0-5D52-6C5C-8A4C-70DAA9C42572}"/>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25 I do</a:t>
            </a:r>
            <a:endParaRPr lang="en-AU" dirty="0"/>
          </a:p>
        </p:txBody>
      </p:sp>
      <p:grpSp>
        <p:nvGrpSpPr>
          <p:cNvPr id="4" name="Group 3" descr="tore, shore">
            <a:extLst>
              <a:ext uri="{FF2B5EF4-FFF2-40B4-BE49-F238E27FC236}">
                <a16:creationId xmlns:a16="http://schemas.microsoft.com/office/drawing/2014/main" id="{EC75E8F0-023E-6C8D-7EB3-1F12492D7F14}"/>
              </a:ext>
            </a:extLst>
          </p:cNvPr>
          <p:cNvGrpSpPr/>
          <p:nvPr/>
        </p:nvGrpSpPr>
        <p:grpSpPr>
          <a:xfrm>
            <a:off x="401223" y="1905699"/>
            <a:ext cx="6889509" cy="2703963"/>
            <a:chOff x="429358" y="1947903"/>
            <a:chExt cx="6889509" cy="2703963"/>
          </a:xfrm>
        </p:grpSpPr>
        <p:pic>
          <p:nvPicPr>
            <p:cNvPr id="6" name="Graphic 1" descr="tore">
              <a:extLst>
                <a:ext uri="{FF2B5EF4-FFF2-40B4-BE49-F238E27FC236}">
                  <a16:creationId xmlns:a16="http://schemas.microsoft.com/office/drawing/2014/main" id="{BF7D589C-9BA8-0088-F2F4-0C9096B1ED4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9358" y="1947903"/>
              <a:ext cx="2703963" cy="2703963"/>
            </a:xfrm>
            <a:prstGeom prst="rect">
              <a:avLst/>
            </a:prstGeom>
          </p:spPr>
        </p:pic>
        <p:pic>
          <p:nvPicPr>
            <p:cNvPr id="7" name="Picture 6" descr="shore">
              <a:extLst>
                <a:ext uri="{FF2B5EF4-FFF2-40B4-BE49-F238E27FC236}">
                  <a16:creationId xmlns:a16="http://schemas.microsoft.com/office/drawing/2014/main" id="{0A0108E9-DBA5-2FFF-32B4-88E248E0D05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3135" y="2077019"/>
              <a:ext cx="2445732" cy="2445732"/>
            </a:xfrm>
            <a:prstGeom prst="rect">
              <a:avLst/>
            </a:prstGeom>
          </p:spPr>
        </p:pic>
      </p:grpSp>
    </p:spTree>
    <p:custDataLst>
      <p:tags r:id="rId1"/>
    </p:custDataLst>
    <p:extLst>
      <p:ext uri="{BB962C8B-B14F-4D97-AF65-F5344CB8AC3E}">
        <p14:creationId xmlns:p14="http://schemas.microsoft.com/office/powerpoint/2010/main" val="6862000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D2F199-E407-115F-9969-BD90DE0814D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2ABCE3A-F001-D7A8-B81D-6F5B0013FE36}"/>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26 I do</a:t>
            </a:r>
            <a:endParaRPr lang="en-AU" dirty="0"/>
          </a:p>
        </p:txBody>
      </p:sp>
      <p:grpSp>
        <p:nvGrpSpPr>
          <p:cNvPr id="8" name="Group 7" descr="tore, shore, pinafore">
            <a:extLst>
              <a:ext uri="{FF2B5EF4-FFF2-40B4-BE49-F238E27FC236}">
                <a16:creationId xmlns:a16="http://schemas.microsoft.com/office/drawing/2014/main" id="{968AABC4-59E0-EF32-8B61-FED0B2949F0A}"/>
              </a:ext>
            </a:extLst>
          </p:cNvPr>
          <p:cNvGrpSpPr/>
          <p:nvPr/>
        </p:nvGrpSpPr>
        <p:grpSpPr>
          <a:xfrm>
            <a:off x="401223" y="1905699"/>
            <a:ext cx="11012710" cy="2703963"/>
            <a:chOff x="401223" y="1905699"/>
            <a:chExt cx="11012710" cy="2703963"/>
          </a:xfrm>
        </p:grpSpPr>
        <p:grpSp>
          <p:nvGrpSpPr>
            <p:cNvPr id="2" name="Group 1" descr="thorn, sport, horse">
              <a:extLst>
                <a:ext uri="{FF2B5EF4-FFF2-40B4-BE49-F238E27FC236}">
                  <a16:creationId xmlns:a16="http://schemas.microsoft.com/office/drawing/2014/main" id="{D63CEEA7-FD49-61B5-98DA-725535575B9A}"/>
                </a:ext>
              </a:extLst>
            </p:cNvPr>
            <p:cNvGrpSpPr/>
            <p:nvPr/>
          </p:nvGrpSpPr>
          <p:grpSpPr>
            <a:xfrm>
              <a:off x="401223" y="1905699"/>
              <a:ext cx="11012710" cy="2703963"/>
              <a:chOff x="429358" y="1947903"/>
              <a:chExt cx="11012710" cy="2703963"/>
            </a:xfrm>
          </p:grpSpPr>
          <p:pic>
            <p:nvPicPr>
              <p:cNvPr id="4" name="Graphic 1" descr="tore">
                <a:extLst>
                  <a:ext uri="{FF2B5EF4-FFF2-40B4-BE49-F238E27FC236}">
                    <a16:creationId xmlns:a16="http://schemas.microsoft.com/office/drawing/2014/main" id="{620810A8-0936-9555-A214-C9522EBAE56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9358" y="1947903"/>
                <a:ext cx="2703963" cy="2703963"/>
              </a:xfrm>
              <a:prstGeom prst="rect">
                <a:avLst/>
              </a:prstGeom>
            </p:spPr>
          </p:pic>
          <p:pic>
            <p:nvPicPr>
              <p:cNvPr id="5" name="Picture 4" descr="shore">
                <a:extLst>
                  <a:ext uri="{FF2B5EF4-FFF2-40B4-BE49-F238E27FC236}">
                    <a16:creationId xmlns:a16="http://schemas.microsoft.com/office/drawing/2014/main" id="{F76B6B83-7DD4-9AB2-E71D-7BA72D88FD8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3135" y="2077019"/>
                <a:ext cx="2445732" cy="2445732"/>
              </a:xfrm>
              <a:prstGeom prst="rect">
                <a:avLst/>
              </a:prstGeom>
            </p:spPr>
          </p:pic>
          <p:pic>
            <p:nvPicPr>
              <p:cNvPr id="7" name="Picture 6" descr="pinafore">
                <a:extLst>
                  <a:ext uri="{FF2B5EF4-FFF2-40B4-BE49-F238E27FC236}">
                    <a16:creationId xmlns:a16="http://schemas.microsoft.com/office/drawing/2014/main" id="{60004F6E-160A-ECC4-B9EA-EF8C717DD16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996336" y="2077019"/>
                <a:ext cx="2445732" cy="2445732"/>
              </a:xfrm>
              <a:prstGeom prst="rect">
                <a:avLst/>
              </a:prstGeom>
            </p:spPr>
          </p:pic>
        </p:grpSp>
        <p:sp>
          <p:nvSpPr>
            <p:cNvPr id="6" name="Arrow: Right 5">
              <a:extLst>
                <a:ext uri="{FF2B5EF4-FFF2-40B4-BE49-F238E27FC236}">
                  <a16:creationId xmlns:a16="http://schemas.microsoft.com/office/drawing/2014/main" id="{16FF8AE4-6A68-7319-5290-DB85CC9FA444}"/>
                </a:ext>
              </a:extLst>
            </p:cNvPr>
            <p:cNvSpPr/>
            <p:nvPr/>
          </p:nvSpPr>
          <p:spPr>
            <a:xfrm>
              <a:off x="9304421" y="3473116"/>
              <a:ext cx="614316" cy="180474"/>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grpSp>
    </p:spTree>
    <p:custDataLst>
      <p:tags r:id="rId1"/>
    </p:custDataLst>
    <p:extLst>
      <p:ext uri="{BB962C8B-B14F-4D97-AF65-F5344CB8AC3E}">
        <p14:creationId xmlns:p14="http://schemas.microsoft.com/office/powerpoint/2010/main" val="34576608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27 We do</a:t>
            </a:r>
            <a:endParaRPr lang="en-AU" dirty="0"/>
          </a:p>
        </p:txBody>
      </p:sp>
      <p:pic>
        <p:nvPicPr>
          <p:cNvPr id="4" name="Graphic 5" descr="core">
            <a:extLst>
              <a:ext uri="{FF2B5EF4-FFF2-40B4-BE49-F238E27FC236}">
                <a16:creationId xmlns:a16="http://schemas.microsoft.com/office/drawing/2014/main" id="{4A3F88DF-5FCF-A427-FAC6-D15BDEE96C5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27945" y="2174724"/>
            <a:ext cx="2531697" cy="2531697"/>
          </a:xfrm>
          <a:prstGeom prst="rect">
            <a:avLst/>
          </a:prstGeom>
        </p:spPr>
      </p:pic>
    </p:spTree>
    <p:custDataLst>
      <p:tags r:id="rId1"/>
    </p:custDataLst>
    <p:extLst>
      <p:ext uri="{BB962C8B-B14F-4D97-AF65-F5344CB8AC3E}">
        <p14:creationId xmlns:p14="http://schemas.microsoft.com/office/powerpoint/2010/main" val="11385770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E68B2-281A-6414-258C-DDAC34B4ACE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DDEF35C-FC41-7394-003D-930488576859}"/>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28 We do</a:t>
            </a:r>
            <a:endParaRPr lang="en-AU" dirty="0"/>
          </a:p>
        </p:txBody>
      </p:sp>
      <p:pic>
        <p:nvPicPr>
          <p:cNvPr id="4" name="Graphic 5" descr="core">
            <a:extLst>
              <a:ext uri="{FF2B5EF4-FFF2-40B4-BE49-F238E27FC236}">
                <a16:creationId xmlns:a16="http://schemas.microsoft.com/office/drawing/2014/main" id="{BB52A7C3-8854-FC8F-3CA5-76613BCACBC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27945" y="2174724"/>
            <a:ext cx="2531697" cy="2531697"/>
          </a:xfrm>
          <a:prstGeom prst="rect">
            <a:avLst/>
          </a:prstGeom>
        </p:spPr>
      </p:pic>
      <p:pic>
        <p:nvPicPr>
          <p:cNvPr id="6" name="Picture 5" descr="snore">
            <a:extLst>
              <a:ext uri="{FF2B5EF4-FFF2-40B4-BE49-F238E27FC236}">
                <a16:creationId xmlns:a16="http://schemas.microsoft.com/office/drawing/2014/main" id="{57E22B07-4575-FE98-7019-E2811952CEC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35313" y="2268313"/>
            <a:ext cx="2321373" cy="2321373"/>
          </a:xfrm>
          <a:prstGeom prst="rect">
            <a:avLst/>
          </a:prstGeom>
        </p:spPr>
      </p:pic>
    </p:spTree>
    <p:custDataLst>
      <p:tags r:id="rId1"/>
    </p:custDataLst>
    <p:extLst>
      <p:ext uri="{BB962C8B-B14F-4D97-AF65-F5344CB8AC3E}">
        <p14:creationId xmlns:p14="http://schemas.microsoft.com/office/powerpoint/2010/main" val="4887690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A9FB60-31E8-CF70-4033-4380D1239CE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E25F31F-2020-9D76-3485-FD9D7F47E170}"/>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29 We do</a:t>
            </a:r>
            <a:endParaRPr lang="en-AU" dirty="0"/>
          </a:p>
        </p:txBody>
      </p:sp>
      <p:pic>
        <p:nvPicPr>
          <p:cNvPr id="5" name="Graphic 5" descr="core">
            <a:extLst>
              <a:ext uri="{FF2B5EF4-FFF2-40B4-BE49-F238E27FC236}">
                <a16:creationId xmlns:a16="http://schemas.microsoft.com/office/drawing/2014/main" id="{F0BE7910-1082-5556-70A7-2E838B295E5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27945" y="2174724"/>
            <a:ext cx="2531697" cy="2531697"/>
          </a:xfrm>
          <a:prstGeom prst="rect">
            <a:avLst/>
          </a:prstGeom>
        </p:spPr>
      </p:pic>
      <p:pic>
        <p:nvPicPr>
          <p:cNvPr id="7" name="Picture 6" descr="snore">
            <a:extLst>
              <a:ext uri="{FF2B5EF4-FFF2-40B4-BE49-F238E27FC236}">
                <a16:creationId xmlns:a16="http://schemas.microsoft.com/office/drawing/2014/main" id="{CF4A42C1-5509-5860-DE2B-4EDC156E06F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35313" y="2268313"/>
            <a:ext cx="2321373" cy="2321373"/>
          </a:xfrm>
          <a:prstGeom prst="rect">
            <a:avLst/>
          </a:prstGeom>
        </p:spPr>
      </p:pic>
      <p:pic>
        <p:nvPicPr>
          <p:cNvPr id="8" name="Picture 7" descr="store">
            <a:extLst>
              <a:ext uri="{FF2B5EF4-FFF2-40B4-BE49-F238E27FC236}">
                <a16:creationId xmlns:a16="http://schemas.microsoft.com/office/drawing/2014/main" id="{3388FC6B-D24F-CF5D-0E16-35134180E12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428357" y="2443606"/>
            <a:ext cx="2174485" cy="2174485"/>
          </a:xfrm>
          <a:prstGeom prst="rect">
            <a:avLst/>
          </a:prstGeom>
        </p:spPr>
      </p:pic>
    </p:spTree>
    <p:custDataLst>
      <p:tags r:id="rId1"/>
    </p:custDataLst>
    <p:extLst>
      <p:ext uri="{BB962C8B-B14F-4D97-AF65-F5344CB8AC3E}">
        <p14:creationId xmlns:p14="http://schemas.microsoft.com/office/powerpoint/2010/main" val="807956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dirty="0">
                <a:solidFill>
                  <a:schemeClr val="bg2"/>
                </a:solidFill>
                <a:latin typeface="+mn-lt"/>
              </a:rPr>
              <a:t>Slide 3 Review You do</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345761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2E832-EE7C-9962-6BF0-2FD6364891F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C421B54-DF62-CF93-930C-7530BE0D383B}"/>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30 I do</a:t>
            </a:r>
            <a:endParaRPr lang="en-AU" dirty="0"/>
          </a:p>
        </p:txBody>
      </p:sp>
      <p:sp>
        <p:nvSpPr>
          <p:cNvPr id="2" name="Content Placeholder 2">
            <a:extLst>
              <a:ext uri="{FF2B5EF4-FFF2-40B4-BE49-F238E27FC236}">
                <a16:creationId xmlns:a16="http://schemas.microsoft.com/office/drawing/2014/main" id="{10148578-43D9-9B49-7D7F-90C05B4A8B66}"/>
              </a:ext>
            </a:extLst>
          </p:cNvPr>
          <p:cNvSpPr txBox="1">
            <a:spLocks/>
          </p:cNvSpPr>
          <p:nvPr/>
        </p:nvSpPr>
        <p:spPr>
          <a:xfrm>
            <a:off x="295275" y="2718036"/>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solidFill>
                  <a:srgbClr val="4557AD"/>
                </a:solidFill>
                <a:latin typeface="Tenorite" pitchFamily="2" charset="0"/>
                <a:ea typeface="Verdana" panose="020B0604030504040204" pitchFamily="34" charset="0"/>
                <a:cs typeface="Verdana" panose="020B0604030504040204" pitchFamily="34" charset="0"/>
              </a:rPr>
              <a:t>country</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7373885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1A8F77-04F5-DB63-B8E9-97FACFE7FA1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827F596-C5B3-573C-3554-097CE1E9F493}"/>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31 We do</a:t>
            </a:r>
            <a:endParaRPr lang="en-AU" dirty="0"/>
          </a:p>
        </p:txBody>
      </p:sp>
      <p:sp>
        <p:nvSpPr>
          <p:cNvPr id="2" name="Content Placeholder 2">
            <a:extLst>
              <a:ext uri="{FF2B5EF4-FFF2-40B4-BE49-F238E27FC236}">
                <a16:creationId xmlns:a16="http://schemas.microsoft.com/office/drawing/2014/main" id="{F77C31BD-EDE7-5BBE-4664-2521722E281B}"/>
              </a:ext>
            </a:extLst>
          </p:cNvPr>
          <p:cNvSpPr txBox="1">
            <a:spLocks/>
          </p:cNvSpPr>
          <p:nvPr/>
        </p:nvSpPr>
        <p:spPr>
          <a:xfrm>
            <a:off x="295275" y="2718036"/>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solidFill>
                  <a:srgbClr val="4557AD"/>
                </a:solidFill>
                <a:latin typeface="Tenorite" pitchFamily="2" charset="0"/>
                <a:ea typeface="Verdana" panose="020B0604030504040204" pitchFamily="34" charset="0"/>
                <a:cs typeface="Verdana" panose="020B0604030504040204" pitchFamily="34" charset="0"/>
              </a:rPr>
              <a:t>country</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178131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32 I do </a:t>
            </a:r>
            <a:endParaRPr lang="en-AU" dirty="0"/>
          </a:p>
        </p:txBody>
      </p:sp>
      <p:sp>
        <p:nvSpPr>
          <p:cNvPr id="3" name="Content Placeholder 2">
            <a:extLst>
              <a:ext uri="{FF2B5EF4-FFF2-40B4-BE49-F238E27FC236}">
                <a16:creationId xmlns:a16="http://schemas.microsoft.com/office/drawing/2014/main" id="{5F19EDC3-1031-74BB-9CA0-8E0795A98957}"/>
              </a:ext>
            </a:extLst>
          </p:cNvPr>
          <p:cNvSpPr txBox="1">
            <a:spLocks/>
          </p:cNvSpPr>
          <p:nvPr/>
        </p:nvSpPr>
        <p:spPr>
          <a:xfrm>
            <a:off x="595223" y="1302160"/>
            <a:ext cx="10670876" cy="502131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000" dirty="0">
                <a:solidFill>
                  <a:srgbClr val="4557AD"/>
                </a:solidFill>
                <a:latin typeface="Tenorite" pitchFamily="2" charset="0"/>
                <a:ea typeface="Verdana" panose="020B0604030504040204" pitchFamily="34" charset="0"/>
                <a:cs typeface="Verdana" panose="020B0604030504040204" pitchFamily="34" charset="0"/>
              </a:rPr>
              <a:t>I like to drive along a country road close to my home. I adore the drive and always see lots of wildlife. Once I saw a bird eating a snake. That means it is a carnivore. I also saw a cute possum that I could not ignore. And just before I left, I saw turtles nesting on the shore. </a:t>
            </a:r>
            <a:endParaRPr lang="en-AU" sz="54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33 We do</a:t>
            </a:r>
            <a:endParaRPr lang="en-AU" dirty="0"/>
          </a:p>
        </p:txBody>
      </p:sp>
      <p:sp>
        <p:nvSpPr>
          <p:cNvPr id="7" name="Content Placeholder 2">
            <a:extLst>
              <a:ext uri="{FF2B5EF4-FFF2-40B4-BE49-F238E27FC236}">
                <a16:creationId xmlns:a16="http://schemas.microsoft.com/office/drawing/2014/main" id="{E6621E4A-889E-8FD1-2FB6-F94FC57E80DA}"/>
              </a:ext>
            </a:extLst>
          </p:cNvPr>
          <p:cNvSpPr txBox="1">
            <a:spLocks/>
          </p:cNvSpPr>
          <p:nvPr/>
        </p:nvSpPr>
        <p:spPr>
          <a:xfrm>
            <a:off x="835044" y="1608171"/>
            <a:ext cx="10129735" cy="440575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000" dirty="0">
                <a:solidFill>
                  <a:srgbClr val="4557AD"/>
                </a:solidFill>
                <a:latin typeface="Tenorite" pitchFamily="2" charset="0"/>
                <a:ea typeface="Verdana" panose="020B0604030504040204" pitchFamily="34" charset="0"/>
                <a:cs typeface="Verdana" panose="020B0604030504040204" pitchFamily="34" charset="0"/>
              </a:rPr>
              <a:t>In my country town there is a store that restores old wooden things. I took my table there and before I could say anything the owner jumped up and said, “I have never seen a more beautiful table. It will not be a chore for me to restore it.”  </a:t>
            </a:r>
            <a:endParaRPr lang="en-AU" sz="5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34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35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36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dirty="0">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dirty="0">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dirty="0">
              <a:solidFill>
                <a:srgbClr val="0E1E42"/>
              </a:solidFill>
              <a:latin typeface="Calibri" panose="020F0502020204030204" pitchFamily="34" charset="0"/>
              <a:ea typeface="Verdana" panose="020B0604030504040204" pitchFamily="34" charset="0"/>
            </a:endParaRPr>
          </a:p>
          <a:p>
            <a:pPr algn="ctr"/>
            <a:r>
              <a:rPr lang="en-US" sz="2800" b="0" dirty="0">
                <a:solidFill>
                  <a:srgbClr val="0E1E42"/>
                </a:solidFill>
                <a:latin typeface="Calibri" panose="020F0502020204030204" pitchFamily="34" charset="0"/>
                <a:ea typeface="Verdana" panose="020B0604030504040204" pitchFamily="34" charset="0"/>
              </a:rPr>
              <a:t>say the sound </a:t>
            </a:r>
            <a:br>
              <a:rPr lang="en-US" sz="2800" b="0" dirty="0">
                <a:solidFill>
                  <a:srgbClr val="0E1E42"/>
                </a:solidFill>
                <a:latin typeface="Calibri" panose="020F0502020204030204" pitchFamily="34" charset="0"/>
                <a:ea typeface="Verdana" panose="020B0604030504040204" pitchFamily="34" charset="0"/>
              </a:rPr>
            </a:br>
            <a:endParaRPr lang="en-US" sz="2800" dirty="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280433" y="3327396"/>
            <a:ext cx="1894237" cy="1569660"/>
          </a:xfrm>
          <a:prstGeom prst="rect">
            <a:avLst/>
          </a:prstGeom>
          <a:noFill/>
        </p:spPr>
        <p:txBody>
          <a:bodyPr wrap="none" rtlCol="0">
            <a:spAutoFit/>
          </a:bodyPr>
          <a:lstStyle/>
          <a:p>
            <a:r>
              <a:rPr lang="en-US" sz="9600" dirty="0">
                <a:solidFill>
                  <a:srgbClr val="4857A6"/>
                </a:solidFill>
                <a:latin typeface="Tenorite" pitchFamily="2" charset="0"/>
                <a:ea typeface="Verdana" panose="020B0604030504040204" pitchFamily="34" charset="0"/>
              </a:rPr>
              <a:t>ore</a:t>
            </a:r>
            <a:endParaRPr lang="en-AU" sz="9600" dirty="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read a word</a:t>
            </a:r>
            <a:endParaRPr lang="en-US" sz="2800" dirty="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40933" y="3545617"/>
            <a:ext cx="2648801"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solidFill>
                  <a:srgbClr val="4557AD"/>
                </a:solidFill>
                <a:latin typeface="Tenorite" pitchFamily="2" charset="0"/>
                <a:cs typeface="Arial"/>
              </a:rPr>
              <a:t>adore</a:t>
            </a:r>
          </a:p>
          <a:p>
            <a:pPr marL="0" indent="0" algn="ctr">
              <a:buFont typeface="Arial" panose="020B0604020202020204" pitchFamily="34" charset="0"/>
              <a:buNone/>
            </a:pPr>
            <a:r>
              <a:rPr lang="en-US" sz="4400" dirty="0">
                <a:solidFill>
                  <a:srgbClr val="4557AD"/>
                </a:solidFill>
                <a:latin typeface="Tenorite" pitchFamily="2" charset="0"/>
                <a:cs typeface="Arial"/>
              </a:rPr>
              <a:t>before</a:t>
            </a:r>
          </a:p>
          <a:p>
            <a:pPr marL="0" indent="0" algn="ctr">
              <a:buFont typeface="Arial" panose="020B0604020202020204" pitchFamily="34" charset="0"/>
              <a:buNone/>
            </a:pPr>
            <a:r>
              <a:rPr lang="en-US" sz="4400" dirty="0">
                <a:solidFill>
                  <a:srgbClr val="4557AD"/>
                </a:solidFill>
                <a:latin typeface="Tenorite" pitchFamily="2" charset="0"/>
                <a:cs typeface="Arial"/>
              </a:rPr>
              <a:t>carnivore</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write a word</a:t>
            </a:r>
            <a:endParaRPr lang="en-US" sz="2800" dirty="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9" name="Picture 8" descr="sore">
            <a:extLst>
              <a:ext uri="{FF2B5EF4-FFF2-40B4-BE49-F238E27FC236}">
                <a16:creationId xmlns:a16="http://schemas.microsoft.com/office/drawing/2014/main" id="{C575D866-51E4-F687-1B7A-98AB0FBEC2F3}"/>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085486" y="3273578"/>
            <a:ext cx="924585" cy="924585"/>
          </a:xfrm>
          <a:prstGeom prst="rect">
            <a:avLst/>
          </a:prstGeom>
        </p:spPr>
      </p:pic>
      <p:pic>
        <p:nvPicPr>
          <p:cNvPr id="12" name="Picture 11" descr="score">
            <a:extLst>
              <a:ext uri="{FF2B5EF4-FFF2-40B4-BE49-F238E27FC236}">
                <a16:creationId xmlns:a16="http://schemas.microsoft.com/office/drawing/2014/main" id="{EA3FD0EB-7C95-AC66-3D69-26EE27D96353}"/>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201904" y="4408429"/>
            <a:ext cx="808167" cy="808167"/>
          </a:xfrm>
          <a:prstGeom prst="rect">
            <a:avLst/>
          </a:prstGeom>
        </p:spPr>
      </p:pic>
      <p:grpSp>
        <p:nvGrpSpPr>
          <p:cNvPr id="6" name="Group 5" descr="pinafore">
            <a:extLst>
              <a:ext uri="{FF2B5EF4-FFF2-40B4-BE49-F238E27FC236}">
                <a16:creationId xmlns:a16="http://schemas.microsoft.com/office/drawing/2014/main" id="{0A158438-EA51-011C-1FAE-D1702F673C3E}"/>
              </a:ext>
            </a:extLst>
          </p:cNvPr>
          <p:cNvGrpSpPr/>
          <p:nvPr/>
        </p:nvGrpSpPr>
        <p:grpSpPr>
          <a:xfrm>
            <a:off x="9978188" y="5426862"/>
            <a:ext cx="1249332" cy="1110853"/>
            <a:chOff x="9978188" y="5426862"/>
            <a:chExt cx="1249332" cy="1110853"/>
          </a:xfrm>
        </p:grpSpPr>
        <p:pic>
          <p:nvPicPr>
            <p:cNvPr id="3" name="Picture 2">
              <a:extLst>
                <a:ext uri="{FF2B5EF4-FFF2-40B4-BE49-F238E27FC236}">
                  <a16:creationId xmlns:a16="http://schemas.microsoft.com/office/drawing/2014/main" id="{4BF947D6-E822-E673-3F0A-5E4D49A36AF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16667" y="5426862"/>
              <a:ext cx="1110853" cy="1110853"/>
            </a:xfrm>
            <a:prstGeom prst="rect">
              <a:avLst/>
            </a:prstGeom>
          </p:spPr>
        </p:pic>
        <p:sp>
          <p:nvSpPr>
            <p:cNvPr id="5" name="Arrow: Right 4">
              <a:extLst>
                <a:ext uri="{FF2B5EF4-FFF2-40B4-BE49-F238E27FC236}">
                  <a16:creationId xmlns:a16="http://schemas.microsoft.com/office/drawing/2014/main" id="{7AEB4E63-A5AA-8C86-3A0A-6EC4F95B3C69}"/>
                </a:ext>
              </a:extLst>
            </p:cNvPr>
            <p:cNvSpPr/>
            <p:nvPr/>
          </p:nvSpPr>
          <p:spPr>
            <a:xfrm>
              <a:off x="9978188" y="5982288"/>
              <a:ext cx="460689" cy="177880"/>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grpSp>
    </p:spTree>
    <p:custDataLst>
      <p:tags r:id="rId1"/>
    </p:custDataLst>
    <p:extLst>
      <p:ext uri="{BB962C8B-B14F-4D97-AF65-F5344CB8AC3E}">
        <p14:creationId xmlns:p14="http://schemas.microsoft.com/office/powerpoint/2010/main" val="2581300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20173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37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20, lesson 4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97989" y="474445"/>
            <a:ext cx="3996819" cy="566365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38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162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39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a:t>
            </a:r>
            <a:r>
              <a:rPr lang="en-AU" sz="800" baseline="0" dirty="0">
                <a:solidFill>
                  <a:schemeClr val="bg2"/>
                </a:solidFill>
                <a:latin typeface="+mn-lt"/>
              </a:rPr>
              <a:t> 4</a:t>
            </a:r>
            <a:r>
              <a:rPr lang="en-AU" sz="800" dirty="0">
                <a:solidFill>
                  <a:schemeClr val="bg2"/>
                </a:solidFill>
                <a:latin typeface="+mn-lt"/>
              </a:rPr>
              <a:t>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grpSp>
        <p:nvGrpSpPr>
          <p:cNvPr id="14" name="Group 13" descr="compare, adhere, bubblegum, perspired">
            <a:extLst>
              <a:ext uri="{FF2B5EF4-FFF2-40B4-BE49-F238E27FC236}">
                <a16:creationId xmlns:a16="http://schemas.microsoft.com/office/drawing/2014/main" id="{68EC93F2-F63C-C6F2-3C50-4A73685C8B6D}"/>
              </a:ext>
            </a:extLst>
          </p:cNvPr>
          <p:cNvGrpSpPr/>
          <p:nvPr/>
        </p:nvGrpSpPr>
        <p:grpSpPr>
          <a:xfrm>
            <a:off x="511380" y="2045017"/>
            <a:ext cx="11169239" cy="3609249"/>
            <a:chOff x="511380" y="2045017"/>
            <a:chExt cx="11169239" cy="3609249"/>
          </a:xfrm>
        </p:grpSpPr>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511381" y="2045017"/>
              <a:ext cx="4508488"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compare</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2" name="Content Placeholder 2">
              <a:extLst>
                <a:ext uri="{FF2B5EF4-FFF2-40B4-BE49-F238E27FC236}">
                  <a16:creationId xmlns:a16="http://schemas.microsoft.com/office/drawing/2014/main" id="{5A764DE2-9061-EFC7-F629-8AEB7D12E5FE}"/>
                </a:ext>
              </a:extLst>
            </p:cNvPr>
            <p:cNvSpPr txBox="1">
              <a:spLocks/>
            </p:cNvSpPr>
            <p:nvPr/>
          </p:nvSpPr>
          <p:spPr>
            <a:xfrm>
              <a:off x="6907896" y="2045017"/>
              <a:ext cx="3891777"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adhere</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12" name="Content Placeholder 2">
              <a:extLst>
                <a:ext uri="{FF2B5EF4-FFF2-40B4-BE49-F238E27FC236}">
                  <a16:creationId xmlns:a16="http://schemas.microsoft.com/office/drawing/2014/main" id="{205DB345-FFFB-F8EE-C0E3-7731817608DC}"/>
                </a:ext>
              </a:extLst>
            </p:cNvPr>
            <p:cNvSpPr txBox="1">
              <a:spLocks/>
            </p:cNvSpPr>
            <p:nvPr/>
          </p:nvSpPr>
          <p:spPr>
            <a:xfrm>
              <a:off x="511380" y="4394690"/>
              <a:ext cx="5432219"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bubblegum</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13" name="Content Placeholder 2">
              <a:extLst>
                <a:ext uri="{FF2B5EF4-FFF2-40B4-BE49-F238E27FC236}">
                  <a16:creationId xmlns:a16="http://schemas.microsoft.com/office/drawing/2014/main" id="{46F4BA42-07E5-6982-1FDF-41F93641B0C3}"/>
                </a:ext>
              </a:extLst>
            </p:cNvPr>
            <p:cNvSpPr txBox="1">
              <a:spLocks/>
            </p:cNvSpPr>
            <p:nvPr/>
          </p:nvSpPr>
          <p:spPr>
            <a:xfrm>
              <a:off x="6907896" y="4394690"/>
              <a:ext cx="4772723"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perspired</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dirty="0">
                <a:solidFill>
                  <a:schemeClr val="bg2"/>
                </a:solidFill>
                <a:latin typeface="+mn-lt"/>
              </a:rPr>
              <a:t>Slide 5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nvGrpSpPr>
          <p:cNvPr id="8" name="Group 7" descr="spire">
            <a:extLst>
              <a:ext uri="{FF2B5EF4-FFF2-40B4-BE49-F238E27FC236}">
                <a16:creationId xmlns:a16="http://schemas.microsoft.com/office/drawing/2014/main" id="{C888EC11-9C92-3CAC-F50B-F6C6BBAED44C}"/>
              </a:ext>
            </a:extLst>
          </p:cNvPr>
          <p:cNvGrpSpPr/>
          <p:nvPr/>
        </p:nvGrpSpPr>
        <p:grpSpPr>
          <a:xfrm>
            <a:off x="713279" y="1477102"/>
            <a:ext cx="2910539" cy="2265736"/>
            <a:chOff x="1642189" y="1506649"/>
            <a:chExt cx="2910539" cy="2265736"/>
          </a:xfrm>
        </p:grpSpPr>
        <p:pic>
          <p:nvPicPr>
            <p:cNvPr id="3" name="Picture 2">
              <a:extLst>
                <a:ext uri="{FF2B5EF4-FFF2-40B4-BE49-F238E27FC236}">
                  <a16:creationId xmlns:a16="http://schemas.microsoft.com/office/drawing/2014/main" id="{4DC2B831-6D4F-6B21-A8BC-67196759E76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2286992" y="1506649"/>
              <a:ext cx="2265736" cy="2265736"/>
            </a:xfrm>
            <a:prstGeom prst="rect">
              <a:avLst/>
            </a:prstGeom>
            <a:noFill/>
            <a:ln>
              <a:noFill/>
            </a:ln>
          </p:spPr>
        </p:pic>
        <p:sp>
          <p:nvSpPr>
            <p:cNvPr id="6" name="Arrow: Right 5">
              <a:extLst>
                <a:ext uri="{FF2B5EF4-FFF2-40B4-BE49-F238E27FC236}">
                  <a16:creationId xmlns:a16="http://schemas.microsoft.com/office/drawing/2014/main" id="{CAE3F5CB-7D39-515A-494D-74F5B674F789}"/>
                </a:ext>
              </a:extLst>
            </p:cNvPr>
            <p:cNvSpPr/>
            <p:nvPr/>
          </p:nvSpPr>
          <p:spPr>
            <a:xfrm>
              <a:off x="1642189" y="1818573"/>
              <a:ext cx="1059474" cy="234162"/>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grpSp>
      <p:pic>
        <p:nvPicPr>
          <p:cNvPr id="7" name="Picture 6" descr="roar">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547896" y="1939132"/>
            <a:ext cx="2404137" cy="1630202"/>
          </a:xfrm>
          <a:prstGeom prst="rect">
            <a:avLst/>
          </a:prstGeom>
        </p:spPr>
      </p:pic>
      <p:pic>
        <p:nvPicPr>
          <p:cNvPr id="4" name="Picture 3" descr="needle">
            <a:extLst>
              <a:ext uri="{FF2B5EF4-FFF2-40B4-BE49-F238E27FC236}">
                <a16:creationId xmlns:a16="http://schemas.microsoft.com/office/drawing/2014/main" id="{98C82009-07BA-56C5-095F-9DF8E184E2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3713570" y="4060776"/>
            <a:ext cx="1718234" cy="1718234"/>
          </a:xfrm>
          <a:prstGeom prst="rect">
            <a:avLst/>
          </a:prstGeom>
          <a:noFill/>
          <a:ln>
            <a:noFill/>
          </a:ln>
        </p:spPr>
      </p:pic>
      <p:pic>
        <p:nvPicPr>
          <p:cNvPr id="5" name="Picture 4" descr="fare">
            <a:extLst>
              <a:ext uri="{FF2B5EF4-FFF2-40B4-BE49-F238E27FC236}">
                <a16:creationId xmlns:a16="http://schemas.microsoft.com/office/drawing/2014/main" id="{9478EC04-FB36-AE33-B128-E483C13CB5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180259" y="4060777"/>
            <a:ext cx="1712182" cy="1718233"/>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AA2EFB-1DC4-4A42-9504-953375956FB8}"/>
              </a:ext>
            </a:extLst>
          </p:cNvPr>
          <p:cNvSpPr>
            <a:spLocks noGrp="1"/>
          </p:cNvSpPr>
          <p:nvPr>
            <p:ph type="title"/>
          </p:nvPr>
        </p:nvSpPr>
        <p:spPr>
          <a:xfrm>
            <a:off x="0" y="-871538"/>
            <a:ext cx="4248150" cy="577850"/>
          </a:xfrm>
        </p:spPr>
        <p:txBody>
          <a:bodyPr/>
          <a:lstStyle/>
          <a:p>
            <a:r>
              <a:rPr lang="en-US" sz="800" dirty="0">
                <a:solidFill>
                  <a:srgbClr val="E2E8E9"/>
                </a:solidFill>
                <a:latin typeface="+mn-lt"/>
              </a:rPr>
              <a:t>Slide 6 Suffix review</a:t>
            </a:r>
          </a:p>
        </p:txBody>
      </p:sp>
      <p:sp>
        <p:nvSpPr>
          <p:cNvPr id="2" name="Title 1">
            <a:extLst>
              <a:ext uri="{FF2B5EF4-FFF2-40B4-BE49-F238E27FC236}">
                <a16:creationId xmlns:a16="http://schemas.microsoft.com/office/drawing/2014/main" id="{81AE5727-0A76-7A51-5D0A-19954EAC4F90}"/>
              </a:ext>
            </a:extLst>
          </p:cNvPr>
          <p:cNvSpPr txBox="1">
            <a:spLocks/>
          </p:cNvSpPr>
          <p:nvPr/>
        </p:nvSpPr>
        <p:spPr>
          <a:xfrm>
            <a:off x="307427" y="1158962"/>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dirty="0">
                <a:solidFill>
                  <a:srgbClr val="4557AD"/>
                </a:solidFill>
                <a:latin typeface="Tenorite" pitchFamily="2" charset="0"/>
              </a:rPr>
              <a:t>re-</a:t>
            </a:r>
            <a:endParaRPr lang="en-US" sz="25000" b="0" dirty="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26819113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F8042B-9A84-858A-0880-B20B7B7D72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CC0183-FC0C-4763-9FB9-9C768225308C}"/>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5" name="Content Placeholder 2">
            <a:extLst>
              <a:ext uri="{FF2B5EF4-FFF2-40B4-BE49-F238E27FC236}">
                <a16:creationId xmlns:a16="http://schemas.microsoft.com/office/drawing/2014/main" id="{18A8237F-713C-11E3-9811-B705617B10A5}"/>
              </a:ext>
            </a:extLst>
          </p:cNvPr>
          <p:cNvSpPr txBox="1">
            <a:spLocks/>
          </p:cNvSpPr>
          <p:nvPr/>
        </p:nvSpPr>
        <p:spPr>
          <a:xfrm>
            <a:off x="520313" y="2058523"/>
            <a:ext cx="5227756" cy="117416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dirty="0">
                <a:solidFill>
                  <a:srgbClr val="4557AD"/>
                </a:solidFill>
                <a:latin typeface="Tenorite" pitchFamily="2" charset="0"/>
                <a:ea typeface="Verdana" panose="020B0604030504040204" pitchFamily="34" charset="0"/>
                <a:cs typeface="Verdana" panose="020B0604030504040204" pitchFamily="34" charset="0"/>
              </a:rPr>
              <a:t>rehydrate</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E5657451-2EFA-BB43-2396-7BDCC16CEAE9}"/>
              </a:ext>
            </a:extLst>
          </p:cNvPr>
          <p:cNvSpPr txBox="1">
            <a:spLocks/>
          </p:cNvSpPr>
          <p:nvPr/>
        </p:nvSpPr>
        <p:spPr>
          <a:xfrm>
            <a:off x="520313" y="4132812"/>
            <a:ext cx="5227755" cy="117416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dirty="0">
                <a:solidFill>
                  <a:srgbClr val="4557AD"/>
                </a:solidFill>
                <a:latin typeface="Tenorite" pitchFamily="2" charset="0"/>
                <a:ea typeface="Verdana" panose="020B0604030504040204" pitchFamily="34" charset="0"/>
                <a:cs typeface="Verdana" panose="020B0604030504040204" pitchFamily="34" charset="0"/>
              </a:rPr>
              <a:t>redrawing</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7" name="Content Placeholder 2">
            <a:extLst>
              <a:ext uri="{FF2B5EF4-FFF2-40B4-BE49-F238E27FC236}">
                <a16:creationId xmlns:a16="http://schemas.microsoft.com/office/drawing/2014/main" id="{8182003A-E803-5D19-728B-E6C6EBF43420}"/>
              </a:ext>
            </a:extLst>
          </p:cNvPr>
          <p:cNvSpPr txBox="1">
            <a:spLocks/>
          </p:cNvSpPr>
          <p:nvPr/>
        </p:nvSpPr>
        <p:spPr>
          <a:xfrm>
            <a:off x="6288656" y="2058522"/>
            <a:ext cx="5227755" cy="117416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dirty="0">
                <a:solidFill>
                  <a:srgbClr val="4557AD"/>
                </a:solidFill>
                <a:latin typeface="Tenorite" pitchFamily="2" charset="0"/>
                <a:ea typeface="Verdana" panose="020B0604030504040204" pitchFamily="34" charset="0"/>
                <a:cs typeface="Verdana" panose="020B0604030504040204" pitchFamily="34" charset="0"/>
              </a:rPr>
              <a:t>reconfirmed</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C8D6692D-3409-89AD-6B0E-38D1C7F25A15}"/>
              </a:ext>
            </a:extLst>
          </p:cNvPr>
          <p:cNvSpPr txBox="1">
            <a:spLocks/>
          </p:cNvSpPr>
          <p:nvPr/>
        </p:nvSpPr>
        <p:spPr>
          <a:xfrm>
            <a:off x="6288657" y="4132811"/>
            <a:ext cx="3579962" cy="117416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dirty="0">
                <a:solidFill>
                  <a:srgbClr val="4557AD"/>
                </a:solidFill>
                <a:latin typeface="Tenorite" pitchFamily="2" charset="0"/>
                <a:ea typeface="Verdana" panose="020B0604030504040204" pitchFamily="34" charset="0"/>
                <a:cs typeface="Verdana" panose="020B0604030504040204" pitchFamily="34" charset="0"/>
              </a:rPr>
              <a:t>rethink</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306823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73AB1-03BA-EA9A-EC95-FB902963B4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84D37D-8F97-67BB-117F-0CE5AF45EDEC}"/>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39690FEE-1FB5-43CD-0437-C3A9745664D6}"/>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7" name="Picture 6" descr="reload">
            <a:extLst>
              <a:ext uri="{FF2B5EF4-FFF2-40B4-BE49-F238E27FC236}">
                <a16:creationId xmlns:a16="http://schemas.microsoft.com/office/drawing/2014/main" id="{57864BB0-485C-E768-8BEC-36145D242DF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4582" y="2360195"/>
            <a:ext cx="2573146" cy="2573146"/>
          </a:xfrm>
          <a:prstGeom prst="rect">
            <a:avLst/>
          </a:prstGeom>
        </p:spPr>
      </p:pic>
      <p:pic>
        <p:nvPicPr>
          <p:cNvPr id="6" name="Picture 5" descr="repaint">
            <a:extLst>
              <a:ext uri="{FF2B5EF4-FFF2-40B4-BE49-F238E27FC236}">
                <a16:creationId xmlns:a16="http://schemas.microsoft.com/office/drawing/2014/main" id="{A00533D1-C738-2E06-0848-861E493BBF1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09427" y="2142427"/>
            <a:ext cx="2573146" cy="2573146"/>
          </a:xfrm>
          <a:prstGeom prst="rect">
            <a:avLst/>
          </a:prstGeom>
        </p:spPr>
      </p:pic>
      <p:pic>
        <p:nvPicPr>
          <p:cNvPr id="11" name="Picture 10" descr="reprint">
            <a:extLst>
              <a:ext uri="{FF2B5EF4-FFF2-40B4-BE49-F238E27FC236}">
                <a16:creationId xmlns:a16="http://schemas.microsoft.com/office/drawing/2014/main" id="{68D4797B-BBB2-C025-FFB7-3E811373F4F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46147" y="2342236"/>
            <a:ext cx="2573146" cy="2173528"/>
          </a:xfrm>
          <a:prstGeom prst="rect">
            <a:avLst/>
          </a:prstGeom>
        </p:spPr>
      </p:pic>
    </p:spTree>
    <p:extLst>
      <p:ext uri="{BB962C8B-B14F-4D97-AF65-F5344CB8AC3E}">
        <p14:creationId xmlns:p14="http://schemas.microsoft.com/office/powerpoint/2010/main" val="16381472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672222"/>
            <a:ext cx="10515600" cy="1325563"/>
          </a:xfrm>
        </p:spPr>
        <p:txBody>
          <a:bodyPr/>
          <a:lstStyle/>
          <a:p>
            <a:r>
              <a:rPr lang="en-AU" sz="800" kern="1200" dirty="0">
                <a:solidFill>
                  <a:srgbClr val="E2E8E9"/>
                </a:solidFill>
                <a:effectLst/>
                <a:latin typeface="+mn-lt"/>
                <a:ea typeface="+mj-ea"/>
                <a:cs typeface="+mj-cs"/>
              </a:rPr>
              <a:t>Slide  9 Review</a:t>
            </a:r>
            <a:endParaRPr lang="en-AU" sz="800" dirty="0">
              <a:solidFill>
                <a:srgbClr val="E2E8E9"/>
              </a:solidFill>
              <a:latin typeface="+mn-lt"/>
            </a:endParaRPr>
          </a:p>
        </p:txBody>
      </p:sp>
      <p:sp>
        <p:nvSpPr>
          <p:cNvPr id="2" name="Content Placeholder 2">
            <a:extLst>
              <a:ext uri="{FF2B5EF4-FFF2-40B4-BE49-F238E27FC236}">
                <a16:creationId xmlns:a16="http://schemas.microsoft.com/office/drawing/2014/main" id="{3F204B3C-89D6-A0C0-0668-9CC53732BA64}"/>
              </a:ext>
            </a:extLst>
          </p:cNvPr>
          <p:cNvSpPr txBox="1">
            <a:spLocks/>
          </p:cNvSpPr>
          <p:nvPr/>
        </p:nvSpPr>
        <p:spPr>
          <a:xfrm>
            <a:off x="295275" y="2884235"/>
            <a:ext cx="11601450" cy="117416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600" dirty="0">
                <a:solidFill>
                  <a:srgbClr val="4557AD"/>
                </a:solidFill>
                <a:latin typeface="Tenorite" pitchFamily="2" charset="0"/>
                <a:ea typeface="Verdana" panose="020B0604030504040204" pitchFamily="34" charset="0"/>
                <a:cs typeface="Verdana" panose="020B0604030504040204" pitchFamily="34" charset="0"/>
              </a:rPr>
              <a:t>flood    blood    awesome</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4" ma:contentTypeDescription="Create a new document." ma:contentTypeScope="" ma:versionID="b0a94d88f3d407ccb18c6bd338e5439d">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ACD85247-DD9D-4AFB-A237-9B51EA0DB8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A5DB1E3-90ED-4D6F-89AC-F803FAF903CF}">
  <ds:schemaRefs>
    <ds:schemaRef ds:uri="http://schemas.microsoft.com/sharepoint/v3/contenttype/forms"/>
  </ds:schemaRefs>
</ds:datastoreItem>
</file>

<file path=customXml/itemProps3.xml><?xml version="1.0" encoding="utf-8"?>
<ds:datastoreItem xmlns:ds="http://schemas.openxmlformats.org/officeDocument/2006/customXml" ds:itemID="{785C5233-72D8-488C-A725-0172B70E743A}">
  <ds:schemaRefs>
    <ds:schemaRef ds:uri="http://schemas.openxmlformats.org/package/2006/metadata/core-properties"/>
    <ds:schemaRef ds:uri="http://purl.org/dc/dcmitype/"/>
    <ds:schemaRef ds:uri="http://schemas.microsoft.com/office/2006/documentManagement/types"/>
    <ds:schemaRef ds:uri="http://purl.org/dc/terms/"/>
    <ds:schemaRef ds:uri="http://schemas.microsoft.com/office/2006/metadata/properties"/>
    <ds:schemaRef ds:uri="ff236c08-9611-4854-a4bb-16d44b7327b6"/>
    <ds:schemaRef ds:uri="http://purl.org/dc/elements/1.1/"/>
    <ds:schemaRef ds:uri="http://schemas.microsoft.com/office/infopath/2007/PartnerControls"/>
    <ds:schemaRef ds:uri="64eff3df-e3d6-48ed-978f-45ff25640900"/>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569</TotalTime>
  <Words>4384</Words>
  <Application>Microsoft Office PowerPoint</Application>
  <PresentationFormat>Widescreen</PresentationFormat>
  <Paragraphs>610</Paragraphs>
  <Slides>39</Slides>
  <Notes>38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Aptos</vt:lpstr>
      <vt:lpstr>Aptos Display</vt:lpstr>
      <vt:lpstr>Arial</vt:lpstr>
      <vt:lpstr>Calibri</vt:lpstr>
      <vt:lpstr>Calibri Light</vt:lpstr>
      <vt:lpstr>Symbol</vt:lpstr>
      <vt:lpstr>Tenorite</vt:lpstr>
      <vt:lpstr>Office Theme</vt:lpstr>
      <vt:lpstr>Slide 1 Explicit teaching Phase 20 lesson 4 ore</vt:lpstr>
      <vt:lpstr>Slide 2 Review You do</vt:lpstr>
      <vt:lpstr>Slide 3 Review You do</vt:lpstr>
      <vt:lpstr>Slide 4 Review You do</vt:lpstr>
      <vt:lpstr>Slide 5 Review You do</vt:lpstr>
      <vt:lpstr>Slide 6 Suffix review</vt:lpstr>
      <vt:lpstr>Slide 7 Review You do</vt:lpstr>
      <vt:lpstr>Slide 8 Review You do</vt:lpstr>
      <vt:lpstr>Slide  9 Review</vt:lpstr>
      <vt:lpstr>Slide 10 Review You do</vt:lpstr>
      <vt:lpstr>Slide 11 Review You do</vt:lpstr>
      <vt:lpstr>Slide 12 End of review</vt:lpstr>
      <vt:lpstr>Slide 13 Learning intention and success criteria</vt:lpstr>
      <vt:lpstr>Slide 14 I do</vt:lpstr>
      <vt:lpstr>Slide 15 We do</vt:lpstr>
      <vt:lpstr>Slide 16 I do</vt:lpstr>
      <vt:lpstr>Slide 17 I do </vt:lpstr>
      <vt:lpstr>Slide 18 I do</vt:lpstr>
      <vt:lpstr>Slide 19 I do</vt:lpstr>
      <vt:lpstr>Slide 20 We do </vt:lpstr>
      <vt:lpstr>Slide 21 We do</vt:lpstr>
      <vt:lpstr>Slide 22 We do</vt:lpstr>
      <vt:lpstr>Slide 23 We do</vt:lpstr>
      <vt:lpstr>Slide 24 I do</vt:lpstr>
      <vt:lpstr>Slide 25 I do</vt:lpstr>
      <vt:lpstr>Slide 26 I do</vt:lpstr>
      <vt:lpstr>Slide 27 We do</vt:lpstr>
      <vt:lpstr>Slide 28 We do</vt:lpstr>
      <vt:lpstr>Slide 29 We do</vt:lpstr>
      <vt:lpstr>Slide 30 I do</vt:lpstr>
      <vt:lpstr>Slide 31 We do</vt:lpstr>
      <vt:lpstr>Slide 32 I do </vt:lpstr>
      <vt:lpstr>Slide 33 We do</vt:lpstr>
      <vt:lpstr>Slide 34 I do </vt:lpstr>
      <vt:lpstr>Slide 35 We do </vt:lpstr>
      <vt:lpstr>Slide 36 Check for understanding</vt:lpstr>
      <vt:lpstr>Slide 37 Check for understanding </vt:lpstr>
      <vt:lpstr>Slide 38 You do</vt:lpstr>
      <vt:lpstr>Slide 39 End of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Kerrie Shanahan</dc:creator>
  <cp:lastModifiedBy>Kerrie Shanahan</cp:lastModifiedBy>
  <cp:revision>1</cp:revision>
  <dcterms:created xsi:type="dcterms:W3CDTF">2025-11-16T21:55:55Z</dcterms:created>
  <dcterms:modified xsi:type="dcterms:W3CDTF">2026-03-03T04:23:26Z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MediaServiceImageTags">
    <vt:lpwstr/>
  </property>
</Properties>
</file>