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sldIdLst>
    <p:sldId id="520" r:id="rId5"/>
    <p:sldId id="500" r:id="rId6"/>
    <p:sldId id="596" r:id="rId7"/>
    <p:sldId id="541" r:id="rId8"/>
    <p:sldId id="552" r:id="rId9"/>
    <p:sldId id="597" r:id="rId10"/>
    <p:sldId id="601" r:id="rId11"/>
    <p:sldId id="602" r:id="rId12"/>
    <p:sldId id="563" r:id="rId13"/>
    <p:sldId id="514" r:id="rId14"/>
    <p:sldId id="515" r:id="rId15"/>
    <p:sldId id="516" r:id="rId16"/>
    <p:sldId id="498" r:id="rId17"/>
    <p:sldId id="522" r:id="rId18"/>
    <p:sldId id="546" r:id="rId19"/>
    <p:sldId id="474" r:id="rId20"/>
    <p:sldId id="475" r:id="rId21"/>
    <p:sldId id="476" r:id="rId22"/>
    <p:sldId id="589" r:id="rId23"/>
    <p:sldId id="477" r:id="rId24"/>
    <p:sldId id="478" r:id="rId25"/>
    <p:sldId id="479" r:id="rId26"/>
    <p:sldId id="590" r:id="rId27"/>
    <p:sldId id="480" r:id="rId28"/>
    <p:sldId id="605" r:id="rId29"/>
    <p:sldId id="606" r:id="rId30"/>
    <p:sldId id="483" r:id="rId31"/>
    <p:sldId id="607" r:id="rId32"/>
    <p:sldId id="608" r:id="rId33"/>
    <p:sldId id="488" r:id="rId34"/>
    <p:sldId id="489" r:id="rId35"/>
    <p:sldId id="490" r:id="rId36"/>
    <p:sldId id="491" r:id="rId37"/>
    <p:sldId id="492" r:id="rId38"/>
    <p:sldId id="493" r:id="rId39"/>
    <p:sldId id="494" r:id="rId40"/>
    <p:sldId id="49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7BC38E-B62A-4C88-86C6-3222AAC32E20}" v="30" dt="2026-03-03T04:12:42.0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34746" autoAdjust="0"/>
  </p:normalViewPr>
  <p:slideViewPr>
    <p:cSldViewPr snapToGrid="0">
      <p:cViewPr varScale="1">
        <p:scale>
          <a:sx n="38" d="100"/>
          <a:sy n="38" d="100"/>
        </p:scale>
        <p:origin x="3354" y="6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addSld delSld modSld modMainMaster">
      <pc:chgData name="Kerrie Shanahan" userId="ae473d9f-76e9-476f-892f-2674ea963afc" providerId="ADAL" clId="{1C2628FB-1F07-4B48-8FB3-27553585B1CA}" dt="2026-03-03T04:12:34.440" v="3861" actId="790"/>
      <pc:docMkLst>
        <pc:docMk/>
      </pc:docMkLst>
      <pc:sldChg chg="modSp mod modNotesTx">
        <pc:chgData name="Kerrie Shanahan" userId="ae473d9f-76e9-476f-892f-2674ea963afc" providerId="ADAL" clId="{1C2628FB-1F07-4B48-8FB3-27553585B1CA}" dt="2026-03-01T23:07:27.368" v="3786" actId="20577"/>
        <pc:sldMkLst>
          <pc:docMk/>
          <pc:sldMk cId="121607987" sldId="474"/>
        </pc:sldMkLst>
        <pc:spChg chg="mod">
          <ac:chgData name="Kerrie Shanahan" userId="ae473d9f-76e9-476f-892f-2674ea963afc" providerId="ADAL" clId="{1C2628FB-1F07-4B48-8FB3-27553585B1CA}" dt="2026-03-01T23:07:00.178" v="3778" actId="20577"/>
          <ac:spMkLst>
            <pc:docMk/>
            <pc:sldMk cId="121607987" sldId="474"/>
            <ac:spMk id="5" creationId="{2329E51B-D8D7-9955-7F0D-DA35F0DC955A}"/>
          </ac:spMkLst>
        </pc:spChg>
      </pc:sldChg>
      <pc:sldChg chg="modSp mod">
        <pc:chgData name="Kerrie Shanahan" userId="ae473d9f-76e9-476f-892f-2674ea963afc" providerId="ADAL" clId="{1C2628FB-1F07-4B48-8FB3-27553585B1CA}" dt="2026-03-01T23:07:07.361" v="3780" actId="20577"/>
        <pc:sldMkLst>
          <pc:docMk/>
          <pc:sldMk cId="880313685" sldId="475"/>
        </pc:sldMkLst>
        <pc:spChg chg="mod">
          <ac:chgData name="Kerrie Shanahan" userId="ae473d9f-76e9-476f-892f-2674ea963afc" providerId="ADAL" clId="{1C2628FB-1F07-4B48-8FB3-27553585B1CA}" dt="2026-03-01T23:07:07.361" v="3780" actId="20577"/>
          <ac:spMkLst>
            <pc:docMk/>
            <pc:sldMk cId="880313685" sldId="475"/>
            <ac:spMk id="6" creationId="{7D2264B7-D4D9-6ADC-39FD-06938E7F0C61}"/>
          </ac:spMkLst>
        </pc:spChg>
      </pc:sldChg>
      <pc:sldChg chg="modSp mod">
        <pc:chgData name="Kerrie Shanahan" userId="ae473d9f-76e9-476f-892f-2674ea963afc" providerId="ADAL" clId="{1C2628FB-1F07-4B48-8FB3-27553585B1CA}" dt="2026-03-01T23:07:10.866" v="3782" actId="20577"/>
        <pc:sldMkLst>
          <pc:docMk/>
          <pc:sldMk cId="3581799720" sldId="476"/>
        </pc:sldMkLst>
        <pc:spChg chg="mod">
          <ac:chgData name="Kerrie Shanahan" userId="ae473d9f-76e9-476f-892f-2674ea963afc" providerId="ADAL" clId="{1C2628FB-1F07-4B48-8FB3-27553585B1CA}" dt="2026-03-01T23:07:10.866" v="3782" actId="20577"/>
          <ac:spMkLst>
            <pc:docMk/>
            <pc:sldMk cId="3581799720" sldId="476"/>
            <ac:spMk id="8" creationId="{28EE638A-94C0-E7C6-F8A1-EB1310590EEE}"/>
          </ac:spMkLst>
        </pc:spChg>
      </pc:sldChg>
      <pc:sldChg chg="modSp mod">
        <pc:chgData name="Kerrie Shanahan" userId="ae473d9f-76e9-476f-892f-2674ea963afc" providerId="ADAL" clId="{1C2628FB-1F07-4B48-8FB3-27553585B1CA}" dt="2026-03-02T00:16:45.730" v="3838" actId="962"/>
        <pc:sldMkLst>
          <pc:docMk/>
          <pc:sldMk cId="1061470866" sldId="479"/>
        </pc:sldMkLst>
        <pc:grpChg chg="mod">
          <ac:chgData name="Kerrie Shanahan" userId="ae473d9f-76e9-476f-892f-2674ea963afc" providerId="ADAL" clId="{1C2628FB-1F07-4B48-8FB3-27553585B1CA}" dt="2026-03-02T00:16:45.730" v="3838" actId="962"/>
          <ac:grpSpMkLst>
            <pc:docMk/>
            <pc:sldMk cId="1061470866" sldId="479"/>
            <ac:grpSpMk id="4" creationId="{E17DFE66-3813-D5DA-B6F1-CDB12C2B0EE2}"/>
          </ac:grpSpMkLst>
        </pc:grpChg>
      </pc:sldChg>
      <pc:sldChg chg="modSp mod">
        <pc:chgData name="Kerrie Shanahan" userId="ae473d9f-76e9-476f-892f-2674ea963afc" providerId="ADAL" clId="{1C2628FB-1F07-4B48-8FB3-27553585B1CA}" dt="2026-03-02T00:16:59.207" v="3842" actId="962"/>
        <pc:sldMkLst>
          <pc:docMk/>
          <pc:sldMk cId="3426776120" sldId="480"/>
        </pc:sldMkLst>
        <pc:picChg chg="mod">
          <ac:chgData name="Kerrie Shanahan" userId="ae473d9f-76e9-476f-892f-2674ea963afc" providerId="ADAL" clId="{1C2628FB-1F07-4B48-8FB3-27553585B1CA}" dt="2026-03-02T00:16:59.207" v="3842" actId="962"/>
          <ac:picMkLst>
            <pc:docMk/>
            <pc:sldMk cId="3426776120" sldId="480"/>
            <ac:picMk id="12" creationId="{46CB19D5-04EB-E124-74DF-B348FC9E4F65}"/>
          </ac:picMkLst>
        </pc:picChg>
      </pc:sldChg>
      <pc:sldChg chg="modSp mod">
        <pc:chgData name="Kerrie Shanahan" userId="ae473d9f-76e9-476f-892f-2674ea963afc" providerId="ADAL" clId="{1C2628FB-1F07-4B48-8FB3-27553585B1CA}" dt="2026-03-02T00:17:13.954" v="3846" actId="962"/>
        <pc:sldMkLst>
          <pc:docMk/>
          <pc:sldMk cId="3587135087" sldId="483"/>
        </pc:sldMkLst>
        <pc:picChg chg="mod">
          <ac:chgData name="Kerrie Shanahan" userId="ae473d9f-76e9-476f-892f-2674ea963afc" providerId="ADAL" clId="{1C2628FB-1F07-4B48-8FB3-27553585B1CA}" dt="2026-03-02T00:17:13.954" v="3846" actId="962"/>
          <ac:picMkLst>
            <pc:docMk/>
            <pc:sldMk cId="3587135087" sldId="483"/>
            <ac:picMk id="10" creationId="{57EB1A0F-15B8-5112-8322-3AC15FC6C5B8}"/>
          </ac:picMkLst>
        </pc:picChg>
      </pc:sldChg>
      <pc:sldChg chg="modSp mod">
        <pc:chgData name="Kerrie Shanahan" userId="ae473d9f-76e9-476f-892f-2674ea963afc" providerId="ADAL" clId="{1C2628FB-1F07-4B48-8FB3-27553585B1CA}" dt="2026-03-02T00:16:22.084" v="3834" actId="962"/>
        <pc:sldMkLst>
          <pc:docMk/>
          <pc:sldMk cId="258130066" sldId="492"/>
        </pc:sldMkLst>
        <pc:spChg chg="ord">
          <ac:chgData name="Kerrie Shanahan" userId="ae473d9f-76e9-476f-892f-2674ea963afc" providerId="ADAL" clId="{1C2628FB-1F07-4B48-8FB3-27553585B1CA}" dt="2026-03-02T00:15:51.299" v="3827"/>
          <ac:spMkLst>
            <pc:docMk/>
            <pc:sldMk cId="258130066" sldId="492"/>
            <ac:spMk id="4" creationId="{0FF74E7D-46A4-623E-6F4A-08640157C9E9}"/>
          </ac:spMkLst>
        </pc:spChg>
        <pc:spChg chg="ord">
          <ac:chgData name="Kerrie Shanahan" userId="ae473d9f-76e9-476f-892f-2674ea963afc" providerId="ADAL" clId="{1C2628FB-1F07-4B48-8FB3-27553585B1CA}" dt="2026-03-02T00:15:56.717" v="3830"/>
          <ac:spMkLst>
            <pc:docMk/>
            <pc:sldMk cId="258130066" sldId="492"/>
            <ac:spMk id="10" creationId="{81E1BBD2-AE24-813F-0C9A-CC9BDA2D20CD}"/>
          </ac:spMkLst>
        </pc:spChg>
        <pc:spChg chg="ord">
          <ac:chgData name="Kerrie Shanahan" userId="ae473d9f-76e9-476f-892f-2674ea963afc" providerId="ADAL" clId="{1C2628FB-1F07-4B48-8FB3-27553585B1CA}" dt="2026-03-02T00:15:53.045" v="3828"/>
          <ac:spMkLst>
            <pc:docMk/>
            <pc:sldMk cId="258130066" sldId="492"/>
            <ac:spMk id="19" creationId="{214F17CC-34F0-5F43-A747-B3919DAC7160}"/>
          </ac:spMkLst>
        </pc:spChg>
        <pc:spChg chg="ord">
          <ac:chgData name="Kerrie Shanahan" userId="ae473d9f-76e9-476f-892f-2674ea963afc" providerId="ADAL" clId="{1C2628FB-1F07-4B48-8FB3-27553585B1CA}" dt="2026-03-02T00:15:54.492" v="3829"/>
          <ac:spMkLst>
            <pc:docMk/>
            <pc:sldMk cId="258130066" sldId="492"/>
            <ac:spMk id="20" creationId="{E7B0359D-E390-A544-B173-3787B4AC0A0D}"/>
          </ac:spMkLst>
        </pc:spChg>
        <pc:spChg chg="ord">
          <ac:chgData name="Kerrie Shanahan" userId="ae473d9f-76e9-476f-892f-2674ea963afc" providerId="ADAL" clId="{1C2628FB-1F07-4B48-8FB3-27553585B1CA}" dt="2026-03-02T00:15:58.872" v="3831"/>
          <ac:spMkLst>
            <pc:docMk/>
            <pc:sldMk cId="258130066" sldId="492"/>
            <ac:spMk id="31" creationId="{4364FCCC-3045-ED42-BBF6-6789C6A4CF1E}"/>
          </ac:spMkLst>
        </pc:spChg>
        <pc:picChg chg="mod">
          <ac:chgData name="Kerrie Shanahan" userId="ae473d9f-76e9-476f-892f-2674ea963afc" providerId="ADAL" clId="{1C2628FB-1F07-4B48-8FB3-27553585B1CA}" dt="2026-03-02T00:16:22.084" v="3834" actId="962"/>
          <ac:picMkLst>
            <pc:docMk/>
            <pc:sldMk cId="258130066" sldId="492"/>
            <ac:picMk id="3" creationId="{FC1E0AC8-A856-3306-48B2-9371158E530F}"/>
          </ac:picMkLst>
        </pc:picChg>
        <pc:picChg chg="mod">
          <ac:chgData name="Kerrie Shanahan" userId="ae473d9f-76e9-476f-892f-2674ea963afc" providerId="ADAL" clId="{1C2628FB-1F07-4B48-8FB3-27553585B1CA}" dt="2026-03-02T00:16:07.490" v="3832" actId="962"/>
          <ac:picMkLst>
            <pc:docMk/>
            <pc:sldMk cId="258130066" sldId="492"/>
            <ac:picMk id="9" creationId="{C575D866-51E4-F687-1B7A-98AB0FBEC2F3}"/>
          </ac:picMkLst>
        </pc:picChg>
        <pc:picChg chg="mod">
          <ac:chgData name="Kerrie Shanahan" userId="ae473d9f-76e9-476f-892f-2674ea963afc" providerId="ADAL" clId="{1C2628FB-1F07-4B48-8FB3-27553585B1CA}" dt="2026-03-02T00:16:11.757" v="3833" actId="962"/>
          <ac:picMkLst>
            <pc:docMk/>
            <pc:sldMk cId="258130066" sldId="492"/>
            <ac:picMk id="12" creationId="{EA3FD0EB-7C95-AC66-3D69-26EE27D96353}"/>
          </ac:picMkLst>
        </pc:picChg>
      </pc:sldChg>
      <pc:sldChg chg="modSp mod">
        <pc:chgData name="Kerrie Shanahan" userId="ae473d9f-76e9-476f-892f-2674ea963afc" providerId="ADAL" clId="{1C2628FB-1F07-4B48-8FB3-27553585B1CA}" dt="2026-03-02T00:17:49.451" v="3855" actId="962"/>
        <pc:sldMkLst>
          <pc:docMk/>
          <pc:sldMk cId="2389358011" sldId="493"/>
        </pc:sldMkLst>
        <pc:picChg chg="mod">
          <ac:chgData name="Kerrie Shanahan" userId="ae473d9f-76e9-476f-892f-2674ea963afc" providerId="ADAL" clId="{1C2628FB-1F07-4B48-8FB3-27553585B1CA}" dt="2026-03-02T00:17:49.451" v="3855"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1T22:58:37.776" v="3771" actId="5793"/>
        <pc:sldMkLst>
          <pc:docMk/>
          <pc:sldMk cId="1759574190" sldId="498"/>
        </pc:sldMkLst>
      </pc:sldChg>
      <pc:sldChg chg="modNotesTx">
        <pc:chgData name="Kerrie Shanahan" userId="ae473d9f-76e9-476f-892f-2674ea963afc" providerId="ADAL" clId="{1C2628FB-1F07-4B48-8FB3-27553585B1CA}" dt="2026-03-02T03:02:58.824" v="3860" actId="20577"/>
        <pc:sldMkLst>
          <pc:docMk/>
          <pc:sldMk cId="4124420387" sldId="500"/>
        </pc:sldMkLst>
      </pc:sldChg>
      <pc:sldChg chg="modSp mod modNotesTx">
        <pc:chgData name="Kerrie Shanahan" userId="ae473d9f-76e9-476f-892f-2674ea963afc" providerId="ADAL" clId="{1C2628FB-1F07-4B48-8FB3-27553585B1CA}" dt="2026-03-02T00:13:24.332" v="3799"/>
        <pc:sldMkLst>
          <pc:docMk/>
          <pc:sldMk cId="409148390" sldId="520"/>
        </pc:sldMkLst>
        <pc:spChg chg="ord">
          <ac:chgData name="Kerrie Shanahan" userId="ae473d9f-76e9-476f-892f-2674ea963afc" providerId="ADAL" clId="{1C2628FB-1F07-4B48-8FB3-27553585B1CA}" dt="2026-03-02T00:13:24.332" v="3799"/>
          <ac:spMkLst>
            <pc:docMk/>
            <pc:sldMk cId="409148390" sldId="520"/>
            <ac:spMk id="7" creationId="{9890F197-D46C-9CA8-EE12-3BF470C0CDC9}"/>
          </ac:spMkLst>
        </pc:spChg>
      </pc:sldChg>
      <pc:sldChg chg="modNotesTx">
        <pc:chgData name="Kerrie Shanahan" userId="ae473d9f-76e9-476f-892f-2674ea963afc" providerId="ADAL" clId="{1C2628FB-1F07-4B48-8FB3-27553585B1CA}" dt="2026-03-01T23:10:13.679" v="3789" actId="20577"/>
        <pc:sldMkLst>
          <pc:docMk/>
          <pc:sldMk cId="309290176" sldId="522"/>
        </pc:sldMkLst>
      </pc:sldChg>
      <pc:sldChg chg="modSp mod">
        <pc:chgData name="Kerrie Shanahan" userId="ae473d9f-76e9-476f-892f-2674ea963afc" providerId="ADAL" clId="{1C2628FB-1F07-4B48-8FB3-27553585B1CA}" dt="2026-03-02T00:16:38.071" v="3836" actId="962"/>
        <pc:sldMkLst>
          <pc:docMk/>
          <pc:sldMk cId="1318409677" sldId="541"/>
        </pc:sldMkLst>
        <pc:grpChg chg="mod">
          <ac:chgData name="Kerrie Shanahan" userId="ae473d9f-76e9-476f-892f-2674ea963afc" providerId="ADAL" clId="{1C2628FB-1F07-4B48-8FB3-27553585B1CA}" dt="2026-03-02T00:16:38.071" v="3836" actId="962"/>
          <ac:grpSpMkLst>
            <pc:docMk/>
            <pc:sldMk cId="1318409677" sldId="541"/>
            <ac:grpSpMk id="14" creationId="{68EC93F2-F63C-C6F2-3C50-4A73685C8B6D}"/>
          </ac:grpSpMkLst>
        </pc:grpChg>
      </pc:sldChg>
      <pc:sldChg chg="modSp mod">
        <pc:chgData name="Kerrie Shanahan" userId="ae473d9f-76e9-476f-892f-2674ea963afc" providerId="ADAL" clId="{1C2628FB-1F07-4B48-8FB3-27553585B1CA}" dt="2026-03-02T00:13:56.812" v="3807"/>
        <pc:sldMkLst>
          <pc:docMk/>
          <pc:sldMk cId="1942781684" sldId="552"/>
        </pc:sldMkLst>
        <pc:grpChg chg="mod ord">
          <ac:chgData name="Kerrie Shanahan" userId="ae473d9f-76e9-476f-892f-2674ea963afc" providerId="ADAL" clId="{1C2628FB-1F07-4B48-8FB3-27553585B1CA}" dt="2026-03-02T00:13:56.812" v="3807"/>
          <ac:grpSpMkLst>
            <pc:docMk/>
            <pc:sldMk cId="1942781684" sldId="552"/>
            <ac:grpSpMk id="8" creationId="{3DA59D49-5967-8B53-A444-4DDDA84EF1C6}"/>
          </ac:grpSpMkLst>
        </pc:grpChg>
        <pc:picChg chg="mod">
          <ac:chgData name="Kerrie Shanahan" userId="ae473d9f-76e9-476f-892f-2674ea963afc" providerId="ADAL" clId="{1C2628FB-1F07-4B48-8FB3-27553585B1CA}" dt="2026-03-02T00:13:35.800" v="3800" actId="962"/>
          <ac:picMkLst>
            <pc:docMk/>
            <pc:sldMk cId="1942781684" sldId="552"/>
            <ac:picMk id="4" creationId="{98C82009-07BA-56C5-095F-9DF8E184E2A9}"/>
          </ac:picMkLst>
        </pc:picChg>
        <pc:picChg chg="mod">
          <ac:chgData name="Kerrie Shanahan" userId="ae473d9f-76e9-476f-892f-2674ea963afc" providerId="ADAL" clId="{1C2628FB-1F07-4B48-8FB3-27553585B1CA}" dt="2026-03-02T00:13:48.516" v="3802" actId="962"/>
          <ac:picMkLst>
            <pc:docMk/>
            <pc:sldMk cId="1942781684" sldId="552"/>
            <ac:picMk id="5" creationId="{9478EC04-FB36-AE33-B128-E483C13CB589}"/>
          </ac:picMkLst>
        </pc:picChg>
        <pc:picChg chg="mod">
          <ac:chgData name="Kerrie Shanahan" userId="ae473d9f-76e9-476f-892f-2674ea963afc" providerId="ADAL" clId="{1C2628FB-1F07-4B48-8FB3-27553585B1CA}" dt="2026-03-02T00:13:40.874" v="3801" actId="962"/>
          <ac:picMkLst>
            <pc:docMk/>
            <pc:sldMk cId="1942781684" sldId="552"/>
            <ac:picMk id="7" creationId="{1574D421-D3D3-3BD3-5639-CD621B5E5658}"/>
          </ac:picMkLst>
        </pc:picChg>
      </pc:sldChg>
      <pc:sldChg chg="modSp mod">
        <pc:chgData name="Kerrie Shanahan" userId="ae473d9f-76e9-476f-892f-2674ea963afc" providerId="ADAL" clId="{1C2628FB-1F07-4B48-8FB3-27553585B1CA}" dt="2026-03-01T23:07:15.263" v="3784" actId="20577"/>
        <pc:sldMkLst>
          <pc:docMk/>
          <pc:sldMk cId="1667181054" sldId="589"/>
        </pc:sldMkLst>
        <pc:spChg chg="mod">
          <ac:chgData name="Kerrie Shanahan" userId="ae473d9f-76e9-476f-892f-2674ea963afc" providerId="ADAL" clId="{1C2628FB-1F07-4B48-8FB3-27553585B1CA}" dt="2026-03-01T23:07:15.263" v="3784" actId="20577"/>
          <ac:spMkLst>
            <pc:docMk/>
            <pc:sldMk cId="1667181054" sldId="589"/>
            <ac:spMk id="8" creationId="{93A89711-EDAF-7173-8FCE-3A05758CD62A}"/>
          </ac:spMkLst>
        </pc:spChg>
      </pc:sldChg>
      <pc:sldChg chg="modSp mod modNotesTx">
        <pc:chgData name="Kerrie Shanahan" userId="ae473d9f-76e9-476f-892f-2674ea963afc" providerId="ADAL" clId="{1C2628FB-1F07-4B48-8FB3-27553585B1CA}" dt="2026-03-03T04:12:34.440" v="3861" actId="790"/>
        <pc:sldMkLst>
          <pc:docMk/>
          <pc:sldMk cId="3038722942" sldId="590"/>
        </pc:sldMkLst>
        <pc:grpChg chg="mod">
          <ac:chgData name="Kerrie Shanahan" userId="ae473d9f-76e9-476f-892f-2674ea963afc" providerId="ADAL" clId="{1C2628FB-1F07-4B48-8FB3-27553585B1CA}" dt="2026-03-02T00:16:55.950" v="3840" actId="962"/>
          <ac:grpSpMkLst>
            <pc:docMk/>
            <pc:sldMk cId="3038722942" sldId="590"/>
            <ac:grpSpMk id="5" creationId="{384C1263-652E-60F4-973B-529B63A6120C}"/>
          </ac:grpSpMkLst>
        </pc:grpChg>
      </pc:sldChg>
      <pc:sldChg chg="modNotesTx">
        <pc:chgData name="Kerrie Shanahan" userId="ae473d9f-76e9-476f-892f-2674ea963afc" providerId="ADAL" clId="{1C2628FB-1F07-4B48-8FB3-27553585B1CA}" dt="2026-03-01T23:20:18.270" v="3793" actId="20577"/>
        <pc:sldMkLst>
          <pc:docMk/>
          <pc:sldMk cId="1934576132" sldId="596"/>
        </pc:sldMkLst>
      </pc:sldChg>
      <pc:sldChg chg="modSp mod modNotesTx">
        <pc:chgData name="Kerrie Shanahan" userId="ae473d9f-76e9-476f-892f-2674ea963afc" providerId="ADAL" clId="{1C2628FB-1F07-4B48-8FB3-27553585B1CA}" dt="2026-03-02T00:14:21.411" v="3813"/>
        <pc:sldMkLst>
          <pc:docMk/>
          <pc:sldMk cId="4197411772" sldId="602"/>
        </pc:sldMkLst>
        <pc:picChg chg="mod">
          <ac:chgData name="Kerrie Shanahan" userId="ae473d9f-76e9-476f-892f-2674ea963afc" providerId="ADAL" clId="{1C2628FB-1F07-4B48-8FB3-27553585B1CA}" dt="2026-03-02T00:14:11.253" v="3809" actId="962"/>
          <ac:picMkLst>
            <pc:docMk/>
            <pc:sldMk cId="4197411772" sldId="602"/>
            <ac:picMk id="6" creationId="{4282E4C1-6C64-95A2-5753-269CD695ECE1}"/>
          </ac:picMkLst>
        </pc:picChg>
        <pc:picChg chg="mod ord">
          <ac:chgData name="Kerrie Shanahan" userId="ae473d9f-76e9-476f-892f-2674ea963afc" providerId="ADAL" clId="{1C2628FB-1F07-4B48-8FB3-27553585B1CA}" dt="2026-03-02T00:14:19.042" v="3812"/>
          <ac:picMkLst>
            <pc:docMk/>
            <pc:sldMk cId="4197411772" sldId="602"/>
            <ac:picMk id="7" creationId="{1C615D5F-2450-BCB2-E135-BD40A5B7B32E}"/>
          </ac:picMkLst>
        </pc:picChg>
        <pc:picChg chg="mod ord">
          <ac:chgData name="Kerrie Shanahan" userId="ae473d9f-76e9-476f-892f-2674ea963afc" providerId="ADAL" clId="{1C2628FB-1F07-4B48-8FB3-27553585B1CA}" dt="2026-03-02T00:14:21.411" v="3813"/>
          <ac:picMkLst>
            <pc:docMk/>
            <pc:sldMk cId="4197411772" sldId="602"/>
            <ac:picMk id="11" creationId="{D2B3EBB7-A85B-A3B1-4426-B98635BA4979}"/>
          </ac:picMkLst>
        </pc:picChg>
      </pc:sldChg>
      <pc:sldChg chg="modSp mod">
        <pc:chgData name="Kerrie Shanahan" userId="ae473d9f-76e9-476f-892f-2674ea963afc" providerId="ADAL" clId="{1C2628FB-1F07-4B48-8FB3-27553585B1CA}" dt="2026-03-02T00:14:43.933" v="3817"/>
        <pc:sldMkLst>
          <pc:docMk/>
          <pc:sldMk cId="686200022" sldId="605"/>
        </pc:sldMkLst>
        <pc:picChg chg="mod">
          <ac:chgData name="Kerrie Shanahan" userId="ae473d9f-76e9-476f-892f-2674ea963afc" providerId="ADAL" clId="{1C2628FB-1F07-4B48-8FB3-27553585B1CA}" dt="2026-03-02T00:14:39.860" v="3814" actId="962"/>
          <ac:picMkLst>
            <pc:docMk/>
            <pc:sldMk cId="686200022" sldId="605"/>
            <ac:picMk id="9" creationId="{2C65990B-8A70-D528-63D8-983BCC1B29F7}"/>
          </ac:picMkLst>
        </pc:picChg>
        <pc:picChg chg="mod ord">
          <ac:chgData name="Kerrie Shanahan" userId="ae473d9f-76e9-476f-892f-2674ea963afc" providerId="ADAL" clId="{1C2628FB-1F07-4B48-8FB3-27553585B1CA}" dt="2026-03-02T00:14:43.933" v="3817"/>
          <ac:picMkLst>
            <pc:docMk/>
            <pc:sldMk cId="686200022" sldId="605"/>
            <ac:picMk id="11" creationId="{7E9B5925-A596-5132-06E9-2ECD691ABCA4}"/>
          </ac:picMkLst>
        </pc:picChg>
      </pc:sldChg>
      <pc:sldChg chg="modSp mod">
        <pc:chgData name="Kerrie Shanahan" userId="ae473d9f-76e9-476f-892f-2674ea963afc" providerId="ADAL" clId="{1C2628FB-1F07-4B48-8FB3-27553585B1CA}" dt="2026-03-02T00:17:09.678" v="3844" actId="962"/>
        <pc:sldMkLst>
          <pc:docMk/>
          <pc:sldMk cId="3457660809" sldId="606"/>
        </pc:sldMkLst>
        <pc:picChg chg="mod">
          <ac:chgData name="Kerrie Shanahan" userId="ae473d9f-76e9-476f-892f-2674ea963afc" providerId="ADAL" clId="{1C2628FB-1F07-4B48-8FB3-27553585B1CA}" dt="2026-03-02T00:17:09.678" v="3844" actId="962"/>
          <ac:picMkLst>
            <pc:docMk/>
            <pc:sldMk cId="3457660809" sldId="606"/>
            <ac:picMk id="8" creationId="{3388FC6B-D24F-CF5D-0E16-35134180E12B}"/>
          </ac:picMkLst>
        </pc:picChg>
      </pc:sldChg>
      <pc:sldChg chg="delSp modSp mod">
        <pc:chgData name="Kerrie Shanahan" userId="ae473d9f-76e9-476f-892f-2674ea963afc" providerId="ADAL" clId="{1C2628FB-1F07-4B48-8FB3-27553585B1CA}" dt="2026-03-02T00:17:33.068" v="3853" actId="962"/>
        <pc:sldMkLst>
          <pc:docMk/>
          <pc:sldMk cId="488769097" sldId="607"/>
        </pc:sldMkLst>
        <pc:spChg chg="mod topLvl">
          <ac:chgData name="Kerrie Shanahan" userId="ae473d9f-76e9-476f-892f-2674ea963afc" providerId="ADAL" clId="{1C2628FB-1F07-4B48-8FB3-27553585B1CA}" dt="2026-03-02T00:17:33.068" v="3853" actId="962"/>
          <ac:spMkLst>
            <pc:docMk/>
            <pc:sldMk cId="488769097" sldId="607"/>
            <ac:spMk id="17" creationId="{1E67A92D-6C9A-5DA4-F5D4-37A22AF402CB}"/>
          </ac:spMkLst>
        </pc:spChg>
        <pc:grpChg chg="del">
          <ac:chgData name="Kerrie Shanahan" userId="ae473d9f-76e9-476f-892f-2674ea963afc" providerId="ADAL" clId="{1C2628FB-1F07-4B48-8FB3-27553585B1CA}" dt="2026-03-02T00:17:18.730" v="3847" actId="165"/>
          <ac:grpSpMkLst>
            <pc:docMk/>
            <pc:sldMk cId="488769097" sldId="607"/>
            <ac:grpSpMk id="15" creationId="{B31A59DC-597C-C9E2-E299-1FD00AD1C683}"/>
          </ac:grpSpMkLst>
        </pc:grpChg>
        <pc:grpChg chg="del mod topLvl">
          <ac:chgData name="Kerrie Shanahan" userId="ae473d9f-76e9-476f-892f-2674ea963afc" providerId="ADAL" clId="{1C2628FB-1F07-4B48-8FB3-27553585B1CA}" dt="2026-03-02T00:17:23.645" v="3848" actId="165"/>
          <ac:grpSpMkLst>
            <pc:docMk/>
            <pc:sldMk cId="488769097" sldId="607"/>
            <ac:grpSpMk id="16" creationId="{019772A6-9CA3-5D3F-25D1-3192451CD2D1}"/>
          </ac:grpSpMkLst>
        </pc:grpChg>
        <pc:picChg chg="mod topLvl">
          <ac:chgData name="Kerrie Shanahan" userId="ae473d9f-76e9-476f-892f-2674ea963afc" providerId="ADAL" clId="{1C2628FB-1F07-4B48-8FB3-27553585B1CA}" dt="2026-03-02T00:17:27.482" v="3850" actId="962"/>
          <ac:picMkLst>
            <pc:docMk/>
            <pc:sldMk cId="488769097" sldId="607"/>
            <ac:picMk id="18" creationId="{CE2F6B85-4AC1-1BAE-93C7-C7B65B27803A}"/>
          </ac:picMkLst>
        </pc:picChg>
        <pc:picChg chg="mod topLvl">
          <ac:chgData name="Kerrie Shanahan" userId="ae473d9f-76e9-476f-892f-2674ea963afc" providerId="ADAL" clId="{1C2628FB-1F07-4B48-8FB3-27553585B1CA}" dt="2026-03-02T00:17:31.097" v="3852" actId="962"/>
          <ac:picMkLst>
            <pc:docMk/>
            <pc:sldMk cId="488769097" sldId="607"/>
            <ac:picMk id="20" creationId="{9B99EC1E-EA12-8E01-3776-CD541BBE8281}"/>
          </ac:picMkLst>
        </pc:picChg>
      </pc:sldChg>
      <pc:sldChg chg="delSp modSp mod">
        <pc:chgData name="Kerrie Shanahan" userId="ae473d9f-76e9-476f-892f-2674ea963afc" providerId="ADAL" clId="{1C2628FB-1F07-4B48-8FB3-27553585B1CA}" dt="2026-03-02T00:15:34.639" v="3826"/>
        <pc:sldMkLst>
          <pc:docMk/>
          <pc:sldMk cId="807956265" sldId="608"/>
        </pc:sldMkLst>
        <pc:spChg chg="ord">
          <ac:chgData name="Kerrie Shanahan" userId="ae473d9f-76e9-476f-892f-2674ea963afc" providerId="ADAL" clId="{1C2628FB-1F07-4B48-8FB3-27553585B1CA}" dt="2026-03-02T00:14:57.046" v="3819"/>
          <ac:spMkLst>
            <pc:docMk/>
            <pc:sldMk cId="807956265" sldId="608"/>
            <ac:spMk id="3" creationId="{7E25F31F-2020-9D76-3485-FD9D7F47E170}"/>
          </ac:spMkLst>
        </pc:spChg>
        <pc:spChg chg="mod topLvl">
          <ac:chgData name="Kerrie Shanahan" userId="ae473d9f-76e9-476f-892f-2674ea963afc" providerId="ADAL" clId="{1C2628FB-1F07-4B48-8FB3-27553585B1CA}" dt="2026-03-02T00:15:09.106" v="3821" actId="962"/>
          <ac:spMkLst>
            <pc:docMk/>
            <pc:sldMk cId="807956265" sldId="608"/>
            <ac:spMk id="9" creationId="{E7E87840-7605-3E7C-9027-34C6AC8EDCE8}"/>
          </ac:spMkLst>
        </pc:spChg>
        <pc:grpChg chg="del mod topLvl">
          <ac:chgData name="Kerrie Shanahan" userId="ae473d9f-76e9-476f-892f-2674ea963afc" providerId="ADAL" clId="{1C2628FB-1F07-4B48-8FB3-27553585B1CA}" dt="2026-03-02T00:15:18.025" v="3822" actId="165"/>
          <ac:grpSpMkLst>
            <pc:docMk/>
            <pc:sldMk cId="807956265" sldId="608"/>
            <ac:grpSpMk id="4" creationId="{E2931A06-5EA5-3063-A07E-19477B47B0C8}"/>
          </ac:grpSpMkLst>
        </pc:grpChg>
        <pc:grpChg chg="del">
          <ac:chgData name="Kerrie Shanahan" userId="ae473d9f-76e9-476f-892f-2674ea963afc" providerId="ADAL" clId="{1C2628FB-1F07-4B48-8FB3-27553585B1CA}" dt="2026-03-02T00:15:03.560" v="3820" actId="165"/>
          <ac:grpSpMkLst>
            <pc:docMk/>
            <pc:sldMk cId="807956265" sldId="608"/>
            <ac:grpSpMk id="10" creationId="{FDC8E741-171B-5B78-A809-658A7EB654E3}"/>
          </ac:grpSpMkLst>
        </pc:grpChg>
        <pc:picChg chg="mod ord">
          <ac:chgData name="Kerrie Shanahan" userId="ae473d9f-76e9-476f-892f-2674ea963afc" providerId="ADAL" clId="{1C2628FB-1F07-4B48-8FB3-27553585B1CA}" dt="2026-03-02T00:15:34.639" v="3826"/>
          <ac:picMkLst>
            <pc:docMk/>
            <pc:sldMk cId="807956265" sldId="608"/>
            <ac:picMk id="2" creationId="{EAC5538F-46D4-AC18-3283-C78094D1A5DE}"/>
          </ac:picMkLst>
        </pc:picChg>
        <pc:picChg chg="mod topLvl">
          <ac:chgData name="Kerrie Shanahan" userId="ae473d9f-76e9-476f-892f-2674ea963afc" providerId="ADAL" clId="{1C2628FB-1F07-4B48-8FB3-27553585B1CA}" dt="2026-03-02T00:15:25.105" v="3823" actId="962"/>
          <ac:picMkLst>
            <pc:docMk/>
            <pc:sldMk cId="807956265" sldId="608"/>
            <ac:picMk id="5" creationId="{F0BE7910-1082-5556-70A7-2E838B295E5F}"/>
          </ac:picMkLst>
        </pc:picChg>
        <pc:picChg chg="mod topLvl">
          <ac:chgData name="Kerrie Shanahan" userId="ae473d9f-76e9-476f-892f-2674ea963afc" providerId="ADAL" clId="{1C2628FB-1F07-4B48-8FB3-27553585B1CA}" dt="2026-03-02T00:15:33.189" v="3824" actId="962"/>
          <ac:picMkLst>
            <pc:docMk/>
            <pc:sldMk cId="807956265" sldId="608"/>
            <ac:picMk id="7" creationId="{CF4A42C1-5509-5860-DE2B-4EDC156E06F3}"/>
          </ac:picMkLst>
        </pc:picChg>
      </pc:sldChg>
      <pc:sldMasterChg chg="modSldLayout">
        <pc:chgData name="Kerrie Shanahan" userId="ae473d9f-76e9-476f-892f-2674ea963afc" providerId="ADAL" clId="{1C2628FB-1F07-4B48-8FB3-27553585B1CA}" dt="2026-03-02T00:49:27.888" v="3859" actId="20577"/>
        <pc:sldMasterMkLst>
          <pc:docMk/>
          <pc:sldMasterMk cId="2298020824" sldId="2147483648"/>
        </pc:sldMasterMkLst>
        <pc:sldLayoutChg chg="modSp mod">
          <pc:chgData name="Kerrie Shanahan" userId="ae473d9f-76e9-476f-892f-2674ea963afc" providerId="ADAL" clId="{1C2628FB-1F07-4B48-8FB3-27553585B1CA}" dt="2026-03-02T00:49:22.247" v="3857" actId="20577"/>
          <pc:sldLayoutMkLst>
            <pc:docMk/>
            <pc:sldMasterMk cId="2298020824" sldId="2147483648"/>
            <pc:sldLayoutMk cId="1510973867" sldId="2147483667"/>
          </pc:sldLayoutMkLst>
          <pc:spChg chg="mod">
            <ac:chgData name="Kerrie Shanahan" userId="ae473d9f-76e9-476f-892f-2674ea963afc" providerId="ADAL" clId="{1C2628FB-1F07-4B48-8FB3-27553585B1CA}" dt="2026-03-02T00:49:22.247" v="3857" actId="20577"/>
            <ac:spMkLst>
              <pc:docMk/>
              <pc:sldMasterMk cId="2298020824" sldId="2147483648"/>
              <pc:sldLayoutMk cId="1510973867" sldId="2147483667"/>
              <ac:spMk id="22" creationId="{5123AA02-ADCC-30AE-A868-400600829F9F}"/>
            </ac:spMkLst>
          </pc:spChg>
        </pc:sldLayoutChg>
        <pc:sldLayoutChg chg="modSp mod">
          <pc:chgData name="Kerrie Shanahan" userId="ae473d9f-76e9-476f-892f-2674ea963afc" providerId="ADAL" clId="{1C2628FB-1F07-4B48-8FB3-27553585B1CA}" dt="2026-03-02T00:49:27.888" v="3859" actId="20577"/>
          <pc:sldLayoutMkLst>
            <pc:docMk/>
            <pc:sldMasterMk cId="2298020824" sldId="2147483648"/>
            <pc:sldLayoutMk cId="2555565832" sldId="2147483677"/>
          </pc:sldLayoutMkLst>
          <pc:spChg chg="mod">
            <ac:chgData name="Kerrie Shanahan" userId="ae473d9f-76e9-476f-892f-2674ea963afc" providerId="ADAL" clId="{1C2628FB-1F07-4B48-8FB3-27553585B1CA}" dt="2026-03-02T00:49:27.888" v="3859" actId="20577"/>
            <ac:spMkLst>
              <pc:docMk/>
              <pc:sldMasterMk cId="2298020824" sldId="2147483648"/>
              <pc:sldLayoutMk cId="2555565832" sldId="2147483677"/>
              <ac:spMk id="18" creationId="{1AAEB114-892C-454C-B087-6DB2143FBD2D}"/>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000F5-230E-461C-B40A-988F0F28864D}" type="datetimeFigureOut">
              <a:rPr lang="en-AU" smtClean="0"/>
              <a:t>3/03/2026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3FDF1-6E38-49F3-9801-94566971A0E7}" type="slidenum">
              <a:rPr lang="en-AU" smtClean="0"/>
              <a:t>‹#›</a:t>
            </a:fld>
            <a:endParaRPr lang="en-AU" dirty="0"/>
          </a:p>
        </p:txBody>
      </p:sp>
    </p:spTree>
    <p:extLst>
      <p:ext uri="{BB962C8B-B14F-4D97-AF65-F5344CB8AC3E}">
        <p14:creationId xmlns:p14="http://schemas.microsoft.com/office/powerpoint/2010/main" val="464244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12) takes approximately 15 minutes. </a:t>
            </a:r>
            <a:endParaRPr lang="en-AU" dirty="0">
              <a:latin typeface="+mn-lt"/>
              <a:cs typeface="Calibri"/>
            </a:endParaRPr>
          </a:p>
          <a:p>
            <a:pPr>
              <a:defRPr/>
            </a:pPr>
            <a:endParaRPr lang="en-AU" dirty="0">
              <a:latin typeface="+mn-lt"/>
            </a:endParaRPr>
          </a:p>
          <a:p>
            <a:pPr>
              <a:defRPr/>
            </a:pPr>
            <a:r>
              <a:rPr lang="en-AU" dirty="0">
                <a:latin typeface="+mn-lt"/>
              </a:rPr>
              <a:t>Explicit teaching of </a:t>
            </a:r>
            <a:r>
              <a:rPr lang="en-AU" sz="1200" dirty="0">
                <a:latin typeface="+mn-lt"/>
              </a:rPr>
              <a:t>the letter–sound correspondence </a:t>
            </a:r>
            <a:r>
              <a:rPr lang="en-AU" sz="1200" b="1" dirty="0">
                <a:latin typeface="+mn-lt"/>
              </a:rPr>
              <a:t>ire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ire</a:t>
            </a:r>
            <a:r>
              <a:rPr lang="en-AU" sz="1200" i="0" dirty="0">
                <a:latin typeface="+mn-lt"/>
              </a:rPr>
              <a:t>/ </a:t>
            </a:r>
            <a:r>
              <a:rPr lang="en-AU" sz="1200" dirty="0">
                <a:latin typeface="+mn-lt"/>
              </a:rPr>
              <a:t>(slides 13 to 36) </a:t>
            </a: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35).</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36). For example, you could use the Phonics pair-game templates found on the Literacy Hub (www.literacyhub.edu.au/search/phonics-pair-game-templates) and add words containing letter–sound correspondences students have already learnt. </a:t>
            </a:r>
          </a:p>
          <a:p>
            <a:endParaRPr lang="en-AU" dirty="0"/>
          </a:p>
          <a:p>
            <a:r>
              <a:rPr lang="en-US" sz="1200" kern="1200" dirty="0">
                <a:solidFill>
                  <a:schemeClr val="tx1"/>
                </a:solidFill>
                <a:effectLst/>
                <a:latin typeface="+mn-lt"/>
                <a:ea typeface="+mn-ea"/>
                <a:cs typeface="+mn-cs"/>
              </a:rPr>
              <a:t>Note: This lesson contains words that some students may not be familiar with. Providing a short, student-friendly definition for these words can be done after the instruction on the relevant slide/s. Example definitions have been provided for some words.  </a:t>
            </a:r>
            <a:r>
              <a:rPr lang="en-AU" dirty="0"/>
              <a: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My mum was using the oars to paddle her boat when a severe wind almost blew her into a rock.</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these additional follow-on sentences: </a:t>
            </a:r>
            <a:r>
              <a:rPr lang="en-US" sz="1200" b="1" kern="1200" dirty="0">
                <a:solidFill>
                  <a:schemeClr val="tx1"/>
                </a:solidFill>
                <a:effectLst/>
                <a:latin typeface="+mn-lt"/>
                <a:ea typeface="+mn-ea"/>
                <a:cs typeface="+mn-cs"/>
              </a:rPr>
              <a:t>One of the oars hit Mum in the leg and drew blood. She was still able to return to the dock</a:t>
            </a:r>
            <a:r>
              <a:rPr lang="en-US" b="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ire</a:t>
            </a:r>
            <a:r>
              <a:rPr lang="en-AU" sz="1200" kern="1200" dirty="0">
                <a:effectLst/>
                <a:latin typeface="+mn-lt"/>
                <a:ea typeface="Times New Roman" panose="02020603050405020304" pitchFamily="18" charset="0"/>
              </a:rPr>
              <a:t> making the diphthong* sound </a:t>
            </a:r>
            <a:r>
              <a:rPr lang="en-US" sz="1200" b="0" dirty="0">
                <a:latin typeface="+mn-lt"/>
              </a:rPr>
              <a:t>/ire</a:t>
            </a:r>
            <a:r>
              <a:rPr lang="en-US" sz="1200" b="0" dirty="0">
                <a:latin typeface="+mn-lt"/>
                <a:cs typeface="Arial" panose="020B0604020202020204" pitchFamily="34" charset="0"/>
              </a:rPr>
              <a:t>/ as in </a:t>
            </a:r>
            <a:r>
              <a:rPr lang="en-AU" sz="1200" b="1" dirty="0">
                <a:latin typeface="+mn-lt"/>
                <a:cs typeface="Arial" panose="020B0604020202020204" pitchFamily="34" charset="0"/>
              </a:rPr>
              <a:t>fire</a:t>
            </a:r>
            <a:r>
              <a:rPr lang="en-AU" sz="1200" b="0" dirty="0">
                <a:latin typeface="+mn-lt"/>
                <a:cs typeface="Arial" panose="020B0604020202020204" pitchFamily="34" charset="0"/>
              </a:rPr>
              <a:t>.</a:t>
            </a:r>
          </a:p>
          <a:p>
            <a:endParaRPr lang="en-AU" sz="1200" b="0" dirty="0">
              <a:effectLst/>
              <a:latin typeface="+mn-lt"/>
              <a:ea typeface="Times New Roman" panose="02020603050405020304" pitchFamily="18" charset="0"/>
              <a:cs typeface="Arial" panose="020B0604020202020204" pitchFamily="34" charset="0"/>
            </a:endParaRPr>
          </a:p>
          <a:p>
            <a:r>
              <a:rPr lang="en-AU" sz="1200" b="0" dirty="0">
                <a:effectLst/>
                <a:latin typeface="+mn-lt"/>
                <a:ea typeface="Times New Roman" panose="02020603050405020304" pitchFamily="18" charset="0"/>
                <a:cs typeface="Arial" panose="020B0604020202020204" pitchFamily="34" charset="0"/>
              </a:rPr>
              <a:t>Teacher background knowledge:</a:t>
            </a:r>
          </a:p>
          <a:p>
            <a:pPr marL="171450" indent="-171450">
              <a:buFont typeface="Arial" panose="020B0604020202020204" pitchFamily="34" charset="0"/>
              <a:buChar char="•"/>
            </a:pPr>
            <a:r>
              <a:rPr lang="en-AU" sz="1200" b="0" dirty="0">
                <a:effectLst/>
                <a:latin typeface="+mn-lt"/>
                <a:ea typeface="Times New Roman" panose="02020603050405020304" pitchFamily="18" charset="0"/>
                <a:cs typeface="Arial" panose="020B0604020202020204" pitchFamily="34" charset="0"/>
              </a:rPr>
              <a:t>/ire/ is a diphthong, which </a:t>
            </a:r>
            <a:r>
              <a:rPr lang="en-US" sz="1200" b="0" i="0" dirty="0">
                <a:latin typeface="+mn-lt"/>
                <a:ea typeface="Calibri" panose="020F0502020204030204" pitchFamily="34" charset="0"/>
                <a:cs typeface="Calibri" panose="020F0502020204030204" pitchFamily="34" charset="0"/>
              </a:rPr>
              <a:t>means it is made up of two vowel sounds gliding together</a:t>
            </a:r>
            <a:r>
              <a:rPr lang="en-AU" sz="1200" b="0" i="0" dirty="0">
                <a:effectLst/>
                <a:latin typeface="+mn-lt"/>
                <a:ea typeface="Calibri" panose="020F0502020204030204" pitchFamily="34" charset="0"/>
                <a:cs typeface="Arial" panose="020B0604020202020204" pitchFamily="34" charset="0"/>
              </a:rPr>
              <a:t>.</a:t>
            </a:r>
          </a:p>
          <a:p>
            <a:pPr marL="171450" indent="-171450">
              <a:buFont typeface="Arial" panose="020B0604020202020204" pitchFamily="34" charset="0"/>
              <a:buChar char="•"/>
            </a:pPr>
            <a:r>
              <a:rPr lang="en-AU" sz="1200" b="0" i="0" dirty="0">
                <a:effectLst/>
                <a:latin typeface="+mn-lt"/>
                <a:ea typeface="Calibri" panose="020F0502020204030204" pitchFamily="34" charset="0"/>
                <a:cs typeface="Arial" panose="020B0604020202020204" pitchFamily="34" charset="0"/>
              </a:rPr>
              <a:t>In some accents, the /r/ sound is pronounced in words with </a:t>
            </a:r>
            <a:r>
              <a:rPr lang="en-AU" sz="1200" b="1" i="0" dirty="0">
                <a:effectLst/>
                <a:latin typeface="+mn-lt"/>
                <a:ea typeface="Calibri" panose="020F0502020204030204" pitchFamily="34" charset="0"/>
                <a:cs typeface="Arial" panose="020B0604020202020204" pitchFamily="34" charset="0"/>
              </a:rPr>
              <a:t>ire</a:t>
            </a:r>
            <a:r>
              <a:rPr lang="en-AU" sz="1200" b="0" i="0" dirty="0">
                <a:effectLst/>
                <a:latin typeface="+mn-lt"/>
                <a:ea typeface="Calibri" panose="020F0502020204030204" pitchFamily="34" charset="0"/>
                <a:cs typeface="Arial" panose="020B0604020202020204" pitchFamily="34" charset="0"/>
              </a:rPr>
              <a:t>. This is generally not the case in an Australian accent. </a:t>
            </a:r>
          </a:p>
          <a:p>
            <a:pPr marL="171450" indent="-171450">
              <a:buFont typeface="Arial" panose="020B0604020202020204" pitchFamily="34" charset="0"/>
              <a:buChar char="•"/>
            </a:pPr>
            <a:r>
              <a:rPr lang="en-US" dirty="0"/>
              <a:t>In Australian accents, the second part of the diphthong is often pronounced as the schwa sound.</a:t>
            </a:r>
            <a:endParaRPr lang="en-AU" sz="1200" b="1" dirty="0">
              <a:effectLst/>
              <a:latin typeface="+mn-lt"/>
              <a:ea typeface="+mn-ea"/>
              <a:cs typeface="Arial" panose="020B0604020202020204" pitchFamily="34" charset="0"/>
            </a:endParaRPr>
          </a:p>
          <a:p>
            <a:pPr marL="0" indent="0">
              <a:buFont typeface="Arial" panose="020B0604020202020204" pitchFamily="34" charset="0"/>
              <a:buNone/>
            </a:pPr>
            <a:endParaRPr lang="en-AU" sz="1200" b="1"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i="0" dirty="0">
                <a:latin typeface="+mn-lt"/>
              </a:rPr>
              <a:t>*Pronounced: </a:t>
            </a:r>
            <a:r>
              <a:rPr lang="en-AU" i="1" dirty="0">
                <a:latin typeface="+mn-lt"/>
              </a:rPr>
              <a:t>dif-thong</a:t>
            </a:r>
            <a:r>
              <a:rPr lang="en-AU" i="0" dirty="0"/>
              <a:t>. </a:t>
            </a:r>
            <a:r>
              <a:rPr lang="en-US" i="0" dirty="0"/>
              <a:t>T</a:t>
            </a:r>
            <a:r>
              <a:rPr lang="en-US" dirty="0"/>
              <a:t>he term </a:t>
            </a:r>
            <a:r>
              <a:rPr lang="en-US" b="1" dirty="0"/>
              <a:t>diphthong</a:t>
            </a:r>
            <a:r>
              <a:rPr lang="en-US" dirty="0"/>
              <a:t> was introduced in Phase 14. It is helpful for students to </a:t>
            </a:r>
            <a:r>
              <a:rPr lang="en-GB" sz="1200" kern="1200" dirty="0">
                <a:solidFill>
                  <a:schemeClr val="tx1"/>
                </a:solidFill>
                <a:effectLst/>
                <a:latin typeface="+mn-lt"/>
                <a:ea typeface="+mn-ea"/>
                <a:cs typeface="+mn-cs"/>
              </a:rPr>
              <a:t>know about this type of sound and giving it a name makes the concept more concrete.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a:t>
            </a:r>
            <a:r>
              <a:rPr lang="en-US" b="1" i="1" dirty="0">
                <a:latin typeface="+mn-lt"/>
              </a:rPr>
              <a:t>ire</a:t>
            </a:r>
            <a:r>
              <a:rPr lang="en-US" i="1" dirty="0">
                <a:latin typeface="+mn-lt"/>
              </a:rPr>
              <a:t> says /ire/.</a:t>
            </a:r>
            <a:endParaRPr lang="en-US" sz="1200" b="0" i="1" kern="1200" dirty="0">
              <a:effectLst/>
              <a:latin typeface="+mn-lt"/>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/ire/ is a diphthong, which means it is made up of two vowel sounds gliding together.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When we say /ire/, our mouth moves to make the vowel sounds slide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Calibri" panose="020F0502020204030204" pitchFamily="34" charset="0"/>
              </a:rPr>
              <a:t>ire</a:t>
            </a:r>
            <a:r>
              <a:rPr lang="en-US" sz="1200" b="0" i="1" dirty="0">
                <a:latin typeface="+mn-lt"/>
                <a:ea typeface="Calibri" panose="020F0502020204030204" pitchFamily="34" charset="0"/>
                <a:cs typeface="Calibri" panose="020F0502020204030204" pitchFamily="34" charset="0"/>
              </a:rPr>
              <a:t> saying /ire/ is usually found at the end of a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dirty="0">
              <a:latin typeface="+mn-lt"/>
              <a:ea typeface="Calibri" panose="020F0502020204030204" pitchFamily="34" charset="0"/>
              <a:cs typeface="Calibri" panose="020F0502020204030204" pitchFamily="34" charset="0"/>
            </a:endParaRPr>
          </a:p>
          <a:p>
            <a:r>
              <a:rPr lang="en-US" dirty="0">
                <a:latin typeface="+mn-lt"/>
              </a:rPr>
              <a:t>Demonstrate tracing over the letters on the large screen while saying the target sound.</a:t>
            </a:r>
          </a:p>
          <a:p>
            <a:pPr marL="171450" indent="-171450">
              <a:buFont typeface="Arial" panose="020B0604020202020204" pitchFamily="34" charset="0"/>
              <a:buChar char="•"/>
            </a:pPr>
            <a:r>
              <a:rPr lang="en-US" b="1" i="1" dirty="0">
                <a:latin typeface="+mn-lt"/>
              </a:rPr>
              <a:t>ire </a:t>
            </a:r>
            <a:r>
              <a:rPr lang="en-US" b="0" i="1" dirty="0">
                <a:latin typeface="+mn-lt"/>
              </a:rPr>
              <a:t>says /ire</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i="1" dirty="0"/>
          </a:p>
          <a:p>
            <a:r>
              <a:rPr lang="en-US" b="0" i="0" dirty="0">
                <a:latin typeface="+mn-lt"/>
                <a:cs typeface="Arial" panose="020B0604020202020204" pitchFamily="34" charset="0"/>
              </a:rPr>
              <a:t>Write the letters two more times on the class whiteboard as you say the target sound.</a:t>
            </a:r>
          </a:p>
          <a:p>
            <a:endParaRPr lang="en-US" b="0" i="1"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71307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dirty="0">
                <a:latin typeface="+mn-lt"/>
              </a:rPr>
              <a:t>ire </a:t>
            </a:r>
            <a:r>
              <a:rPr lang="en-US" b="0" i="1" dirty="0">
                <a:latin typeface="+mn-lt"/>
              </a:rPr>
              <a:t>says /ire</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586761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a:latin typeface="+mn-lt"/>
              </a:rPr>
              <a:t>ire</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um</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pire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umpire</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1862229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Re-read the first two words.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Note: Instruction around the meaningful parts of the word </a:t>
            </a:r>
            <a:r>
              <a:rPr lang="en-US" b="1" i="0" dirty="0">
                <a:latin typeface="+mn-lt"/>
              </a:rPr>
              <a:t>retire </a:t>
            </a:r>
            <a:r>
              <a:rPr lang="en-US" b="0" i="0" dirty="0">
                <a:latin typeface="+mn-lt"/>
              </a:rPr>
              <a:t>has been included* but it is brief to keep the main focus on i</a:t>
            </a:r>
            <a:r>
              <a:rPr lang="en-US" b="1" i="0" dirty="0">
                <a:latin typeface="+mn-lt"/>
              </a:rPr>
              <a:t>re</a:t>
            </a:r>
            <a:r>
              <a:rPr lang="en-US" b="0" i="0" dirty="0">
                <a:latin typeface="+mn-lt"/>
              </a:rPr>
              <a:t>. </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r>
              <a:rPr lang="en-US" b="0"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latin typeface="+mn-lt"/>
                <a:ea typeface="+mn-ea"/>
                <a:cs typeface="+mn-cs"/>
              </a:rPr>
              <a:t>Now let's look at another two-syllable word with ire.</a:t>
            </a:r>
            <a:endParaRPr lang="en-US" dirty="0">
              <a:latin typeface="+mn-lt"/>
            </a:endParaRPr>
          </a:p>
          <a:p>
            <a:pPr marL="171450" indent="-171450" algn="l">
              <a:buFont typeface="Arial" panose="020B0604020202020204" pitchFamily="34" charset="0"/>
              <a:buChar char="•"/>
            </a:pPr>
            <a:r>
              <a:rPr lang="en-US" i="1" dirty="0">
                <a:latin typeface="+mn-lt"/>
              </a:rPr>
              <a:t>The best way to read this word is by reading its meaningful parts.</a:t>
            </a:r>
          </a:p>
          <a:p>
            <a:pPr marL="171450" indent="-171450" algn="l">
              <a:buFont typeface="Arial" panose="020B0604020202020204" pitchFamily="34" charset="0"/>
              <a:buChar char="•"/>
            </a:pPr>
            <a:r>
              <a:rPr lang="en-US" b="0" i="1" dirty="0">
                <a:latin typeface="+mn-lt"/>
              </a:rPr>
              <a:t>This word is made up of two meaningful parts:</a:t>
            </a:r>
          </a:p>
          <a:p>
            <a:pPr marL="628650" lvl="1" indent="-171450" algn="l">
              <a:buFont typeface="Arial" panose="020B0604020202020204" pitchFamily="34" charset="0"/>
              <a:buChar char="•"/>
            </a:pPr>
            <a:r>
              <a:rPr lang="en-US" b="0" i="1" dirty="0">
                <a:latin typeface="+mn-lt"/>
              </a:rPr>
              <a:t>the prefix </a:t>
            </a:r>
            <a:r>
              <a:rPr lang="en-US" b="1" i="1" dirty="0">
                <a:latin typeface="+mn-lt"/>
              </a:rPr>
              <a:t>re-</a:t>
            </a:r>
            <a:r>
              <a:rPr lang="en-US" b="0" i="1" dirty="0">
                <a:latin typeface="+mn-lt"/>
              </a:rPr>
              <a:t>, meaning back or again</a:t>
            </a:r>
          </a:p>
          <a:p>
            <a:pPr marL="628650" lvl="1" indent="-171450" algn="l">
              <a:buFont typeface="Arial" panose="020B0604020202020204" pitchFamily="34" charset="0"/>
              <a:buChar char="•"/>
            </a:pPr>
            <a:r>
              <a:rPr lang="en-US" b="0" i="1" dirty="0">
                <a:latin typeface="+mn-lt"/>
              </a:rPr>
              <a:t>and </a:t>
            </a:r>
            <a:r>
              <a:rPr lang="en-US" b="1" i="1" dirty="0">
                <a:latin typeface="+mn-lt"/>
              </a:rPr>
              <a:t>tire</a:t>
            </a:r>
            <a:r>
              <a:rPr lang="en-US" b="0" i="1" dirty="0">
                <a:latin typeface="+mn-lt"/>
              </a:rPr>
              <a:t>, meaning ‘pull’.</a:t>
            </a:r>
          </a:p>
          <a:p>
            <a:pPr marL="0" indent="0" algn="l">
              <a:buFont typeface="Arial" panose="020B0604020202020204" pitchFamily="34" charset="0"/>
              <a:buNone/>
            </a:pPr>
            <a:r>
              <a:rPr lang="en-US" b="0" dirty="0">
                <a:latin typeface="+mn-lt"/>
              </a:rPr>
              <a:t>Cover </a:t>
            </a:r>
            <a:r>
              <a:rPr lang="en-US" b="1" dirty="0">
                <a:latin typeface="+mn-lt"/>
              </a:rPr>
              <a:t>tire </a:t>
            </a:r>
            <a:r>
              <a:rPr lang="en-US" b="0" dirty="0">
                <a:latin typeface="+mn-lt"/>
              </a:rPr>
              <a:t>and read </a:t>
            </a:r>
            <a:r>
              <a:rPr lang="en-US" b="1" dirty="0">
                <a:latin typeface="+mn-lt"/>
              </a:rPr>
              <a:t>re-</a:t>
            </a:r>
            <a:r>
              <a:rPr lang="en-US" b="0" dirty="0">
                <a:latin typeface="+mn-lt"/>
              </a:rPr>
              <a:t>.</a:t>
            </a:r>
          </a:p>
          <a:p>
            <a:pPr marL="0" indent="0" algn="l">
              <a:buFont typeface="Arial" panose="020B0604020202020204" pitchFamily="34" charset="0"/>
              <a:buNone/>
            </a:pPr>
            <a:r>
              <a:rPr lang="en-US" b="0" dirty="0">
                <a:latin typeface="+mn-lt"/>
              </a:rPr>
              <a:t>Cover </a:t>
            </a:r>
            <a:r>
              <a:rPr lang="en-US" b="1" dirty="0">
                <a:latin typeface="+mn-lt"/>
              </a:rPr>
              <a:t>re- </a:t>
            </a:r>
            <a:r>
              <a:rPr lang="en-US" b="0" dirty="0">
                <a:latin typeface="+mn-lt"/>
              </a:rPr>
              <a:t>and read </a:t>
            </a:r>
            <a:r>
              <a:rPr lang="en-US" b="1" dirty="0">
                <a:latin typeface="+mn-lt"/>
              </a:rPr>
              <a:t>tire</a:t>
            </a:r>
            <a:r>
              <a:rPr lang="en-US" b="0" dirty="0">
                <a:latin typeface="+mn-lt"/>
              </a:rPr>
              <a:t>,</a:t>
            </a:r>
            <a:r>
              <a:rPr lang="en-US" b="1" dirty="0">
                <a:latin typeface="+mn-lt"/>
              </a:rPr>
              <a:t> </a:t>
            </a:r>
            <a:r>
              <a:rPr lang="en-US" b="0" dirty="0">
                <a:latin typeface="+mn-lt"/>
              </a:rPr>
              <a:t>noting the </a:t>
            </a:r>
            <a:r>
              <a:rPr lang="en-US" b="1" dirty="0">
                <a:latin typeface="+mn-lt"/>
              </a:rPr>
              <a:t>ire</a:t>
            </a:r>
            <a:r>
              <a:rPr lang="en-US" b="0" dirty="0">
                <a:latin typeface="+mn-lt"/>
              </a:rPr>
              <a:t> spelling for /ire/.</a:t>
            </a:r>
          </a:p>
          <a:p>
            <a:pPr marL="0" indent="0" algn="l">
              <a:buFont typeface="Arial" panose="020B0604020202020204" pitchFamily="34" charset="0"/>
              <a:buNone/>
            </a:pPr>
            <a:r>
              <a:rPr lang="en-US" b="0" i="0" dirty="0">
                <a:latin typeface="+mn-lt"/>
              </a:rPr>
              <a:t>Read the word as a whole: </a:t>
            </a:r>
            <a:r>
              <a:rPr lang="en-US" b="1" i="1" dirty="0">
                <a:latin typeface="+mn-lt"/>
              </a:rPr>
              <a:t>retire</a:t>
            </a:r>
            <a:r>
              <a:rPr lang="en-US" b="0" i="1" dirty="0">
                <a:latin typeface="+mn-lt"/>
              </a:rPr>
              <a:t>.</a:t>
            </a:r>
          </a:p>
          <a:p>
            <a:pPr marL="0" indent="0" algn="l">
              <a:buFont typeface="Arial" panose="020B0604020202020204" pitchFamily="34" charset="0"/>
              <a:buNone/>
            </a:pPr>
            <a:r>
              <a:rPr lang="en-US" b="0" i="0" dirty="0">
                <a:latin typeface="+mn-lt"/>
              </a:rPr>
              <a:t>Say: </a:t>
            </a:r>
          </a:p>
          <a:p>
            <a:pPr marL="171450" indent="-171450" algn="l">
              <a:buFont typeface="Arial" panose="020B0604020202020204" pitchFamily="34" charset="0"/>
              <a:buChar char="•"/>
            </a:pPr>
            <a:r>
              <a:rPr lang="en-US" b="0" i="1" dirty="0">
                <a:latin typeface="+mn-lt"/>
              </a:rPr>
              <a:t>Together, </a:t>
            </a:r>
            <a:r>
              <a:rPr lang="en-US" b="1" i="1" dirty="0">
                <a:latin typeface="+mn-lt"/>
              </a:rPr>
              <a:t>retire</a:t>
            </a:r>
            <a:r>
              <a:rPr lang="en-US" b="0" i="1" dirty="0">
                <a:latin typeface="+mn-lt"/>
              </a:rPr>
              <a:t> means ‘pull back’.</a:t>
            </a:r>
          </a:p>
          <a:p>
            <a:pPr marL="171450" indent="-171450" algn="l">
              <a:buFont typeface="Arial" panose="020B0604020202020204" pitchFamily="34" charset="0"/>
              <a:buChar char="•"/>
            </a:pPr>
            <a:r>
              <a:rPr lang="en-US" b="0" i="1" dirty="0">
                <a:latin typeface="+mn-lt"/>
              </a:rPr>
              <a:t>We use the word retire when an older person ‘pulls back’ or finishes working. </a:t>
            </a:r>
          </a:p>
          <a:p>
            <a:pPr marL="0" indent="0" algn="l">
              <a:buFont typeface="Arial" panose="020B0604020202020204" pitchFamily="34" charset="0"/>
              <a:buNone/>
            </a:pPr>
            <a:endParaRPr lang="en-US" b="0"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203946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b="0"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Now let's look at a compound word with </a:t>
            </a:r>
            <a:r>
              <a:rPr lang="en-US" b="1" i="1" dirty="0">
                <a:latin typeface="+mn-lt"/>
              </a:rPr>
              <a:t>ire</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p>
          <a:p>
            <a:pPr marL="171450" indent="-171450">
              <a:buFont typeface="Arial" panose="020B0604020202020204" pitchFamily="34" charset="0"/>
              <a:buChar cha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base word, </a:t>
            </a:r>
            <a:r>
              <a:rPr lang="en-US" b="1" dirty="0"/>
              <a:t>hay</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wire</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haywire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wish to explain to students that </a:t>
            </a:r>
            <a:r>
              <a:rPr lang="en-US" b="1" dirty="0">
                <a:ea typeface="Calibri"/>
                <a:cs typeface="Calibri"/>
              </a:rPr>
              <a:t>haywire </a:t>
            </a:r>
            <a:r>
              <a:rPr lang="en-US" b="0" dirty="0">
                <a:ea typeface="Calibri"/>
                <a:cs typeface="Calibri"/>
              </a:rPr>
              <a:t>describes something being out of control, for example, </a:t>
            </a:r>
            <a:r>
              <a:rPr lang="en-US" b="0" i="0" dirty="0">
                <a:ea typeface="Calibri"/>
                <a:cs typeface="Calibri"/>
              </a:rPr>
              <a:t>if a robot suddenly started spinning out of control, we could say it had gone haywire</a:t>
            </a:r>
            <a:r>
              <a:rPr lang="en-US" b="0" i="1" dirty="0">
                <a:ea typeface="Calibri"/>
                <a:cs typeface="Calibri"/>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4184418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letter-sound correspondence in random order. As you point, students say the sounds* that have been taught.</a:t>
            </a:r>
            <a:endParaRPr lang="en-US" b="1" dirty="0">
              <a:latin typeface="+mn-lt"/>
            </a:endParaRP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*Sounds that have been taught:</a:t>
            </a:r>
          </a:p>
          <a:p>
            <a:pPr marL="171450" indent="-171450">
              <a:buFont typeface="Arial" panose="020B0604020202020204" pitchFamily="34" charset="0"/>
              <a:buChar char="•"/>
            </a:pPr>
            <a:r>
              <a:rPr lang="en-AU" sz="1200" b="1" kern="1200" dirty="0">
                <a:effectLst/>
                <a:latin typeface="+mn-lt"/>
              </a:rPr>
              <a:t>oar</a:t>
            </a:r>
            <a:r>
              <a:rPr lang="en-AU" sz="1200" b="0" kern="1200" dirty="0">
                <a:effectLst/>
                <a:latin typeface="+mn-lt"/>
              </a:rPr>
              <a:t> says /or/ (as in </a:t>
            </a:r>
            <a:r>
              <a:rPr lang="en-AU" sz="1200" b="1" kern="1200" dirty="0">
                <a:effectLst/>
                <a:latin typeface="+mn-lt"/>
              </a:rPr>
              <a:t>hoard</a:t>
            </a:r>
            <a:r>
              <a:rPr lang="en-AU" sz="1200" b="0" kern="1200" dirty="0">
                <a:effectLst/>
                <a:latin typeface="+mn-lt"/>
              </a:rPr>
              <a:t>)</a:t>
            </a:r>
            <a:endParaRPr lang="en-US" b="0" dirty="0">
              <a:latin typeface="+mn-lt"/>
            </a:endParaRPr>
          </a:p>
          <a:p>
            <a:pPr marL="171450" indent="-171450">
              <a:buFont typeface="Arial" panose="020B0604020202020204" pitchFamily="34" charset="0"/>
              <a:buChar char="•"/>
            </a:pPr>
            <a:r>
              <a:rPr lang="en-US" b="1" i="0" dirty="0">
                <a:latin typeface="+mn-lt"/>
                <a:cs typeface="Arial" panose="020B0604020202020204" pitchFamily="34" charset="0"/>
              </a:rPr>
              <a:t>are</a:t>
            </a:r>
            <a:r>
              <a:rPr lang="en-US" b="0" i="0" dirty="0">
                <a:latin typeface="+mn-lt"/>
                <a:cs typeface="Arial" panose="020B0604020202020204" pitchFamily="34" charset="0"/>
              </a:rPr>
              <a:t> says /air/ (as in </a:t>
            </a:r>
            <a:r>
              <a:rPr lang="en-US" b="1" i="0" dirty="0">
                <a:latin typeface="+mn-lt"/>
                <a:cs typeface="Arial" panose="020B0604020202020204" pitchFamily="34" charset="0"/>
              </a:rPr>
              <a:t>share</a:t>
            </a:r>
            <a:r>
              <a:rPr lang="en-AU" sz="1200" b="0" kern="1200" dirty="0">
                <a:effectLst/>
                <a:latin typeface="+mn-lt"/>
              </a:rPr>
              <a:t>)</a:t>
            </a:r>
            <a:endParaRPr lang="en-US" b="1" i="0" dirty="0">
              <a:latin typeface="+mn-lt"/>
              <a:cs typeface="Arial" panose="020B0604020202020204" pitchFamily="34" charset="0"/>
            </a:endParaRPr>
          </a:p>
          <a:p>
            <a:pPr marL="171450" indent="-171450">
              <a:buFont typeface="Arial" panose="020B0604020202020204" pitchFamily="34" charset="0"/>
              <a:buChar char="•"/>
            </a:pPr>
            <a:r>
              <a:rPr lang="en-US" b="1" i="0" dirty="0">
                <a:latin typeface="+mn-lt"/>
                <a:cs typeface="Arial" panose="020B0604020202020204" pitchFamily="34" charset="0"/>
              </a:rPr>
              <a:t>ere </a:t>
            </a:r>
            <a:r>
              <a:rPr lang="en-US" b="0" i="0" dirty="0">
                <a:latin typeface="+mn-lt"/>
                <a:cs typeface="Arial" panose="020B0604020202020204" pitchFamily="34" charset="0"/>
              </a:rPr>
              <a:t>says /ear/ (as in </a:t>
            </a:r>
            <a:r>
              <a:rPr lang="en-US" b="1" i="0" dirty="0">
                <a:latin typeface="+mn-lt"/>
                <a:cs typeface="Arial" panose="020B0604020202020204" pitchFamily="34" charset="0"/>
              </a:rPr>
              <a:t>here</a:t>
            </a:r>
            <a:r>
              <a:rPr lang="en-AU" sz="1200" b="0" kern="1200" dirty="0">
                <a:effectLst/>
                <a:latin typeface="+mn-lt"/>
              </a:rPr>
              <a:t>)</a:t>
            </a:r>
            <a:endParaRPr lang="en-US" b="1"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Reinforce to students that the letters </a:t>
            </a:r>
            <a:r>
              <a:rPr lang="en-AU" b="1" dirty="0"/>
              <a:t>are</a:t>
            </a:r>
            <a:r>
              <a:rPr lang="en-AU" dirty="0"/>
              <a:t> on the slide represent a vowel sound, not the word </a:t>
            </a:r>
            <a:r>
              <a:rPr lang="en-AU" b="1" dirty="0"/>
              <a:t>are</a:t>
            </a:r>
            <a:r>
              <a:rPr lang="en-AU" b="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a:t>
            </a:r>
            <a:r>
              <a:rPr lang="en-AU" b="0" dirty="0"/>
              <a:t>,</a:t>
            </a:r>
            <a:r>
              <a:rPr lang="en-AU" b="1" dirty="0"/>
              <a:t> a-l </a:t>
            </a:r>
            <a:r>
              <a:rPr lang="en-AU" b="0" dirty="0"/>
              <a:t>and</a:t>
            </a:r>
            <a:r>
              <a:rPr lang="en-AU" b="1" dirty="0"/>
              <a:t> consonant + le </a:t>
            </a:r>
            <a:r>
              <a:rPr lang="en-AU" b="0" dirty="0"/>
              <a:t>s</a:t>
            </a:r>
            <a:r>
              <a:rPr lang="en-AU" dirty="0"/>
              <a:t>pelling patterns are not included here as they are best reviewed in context within the word-spelling and sentence-reading sections.</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You may wish to explain to students that a </a:t>
            </a:r>
            <a:r>
              <a:rPr lang="en-AU" b="1" dirty="0"/>
              <a:t>shire</a:t>
            </a:r>
            <a:r>
              <a:rPr lang="en-AU" dirty="0"/>
              <a:t> is an area of land, usually in a country area, that includes several towns.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two words.</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the relevant syllable as students read the first syllable </a:t>
            </a:r>
            <a:r>
              <a:rPr lang="en-US" b="1" dirty="0"/>
              <a:t>at</a:t>
            </a:r>
            <a:r>
              <a:rPr lang="en-US" b="0" dirty="0"/>
              <a:t>,</a:t>
            </a:r>
            <a:r>
              <a:rPr lang="en-US" b="1" dirty="0"/>
              <a:t> </a:t>
            </a:r>
            <a:r>
              <a:rPr lang="en-US" b="0" dirty="0"/>
              <a:t>then the second syllable, </a:t>
            </a:r>
            <a:r>
              <a:rPr lang="en-US" b="1" dirty="0"/>
              <a:t>tire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 students read the whole word, </a:t>
            </a:r>
            <a:r>
              <a:rPr lang="en-US" b="1" dirty="0"/>
              <a:t>attire</a:t>
            </a:r>
            <a:r>
              <a:rPr lang="en-US" b="0" dirty="0"/>
              <a:t>.*</a:t>
            </a:r>
            <a:endParaRPr lang="en-AU"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a:t>
            </a:r>
            <a:r>
              <a:rPr lang="en-AU" dirty="0"/>
              <a:t>Note to students that even though we say the /t/ sound twice when we read this syllable by syllable, we just say one /t/ sound when pronouncing the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 You may wish to explain to students that </a:t>
            </a:r>
            <a:r>
              <a:rPr lang="en-AU" b="1" dirty="0"/>
              <a:t>attire</a:t>
            </a:r>
            <a:r>
              <a:rPr lang="en-AU" dirty="0"/>
              <a:t> is another word for the clothes or the outfit you are wearing.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the relevant syllable as students read the first syllable </a:t>
            </a:r>
            <a:r>
              <a:rPr lang="en-AU" b="1" noProof="0" dirty="0"/>
              <a:t>em</a:t>
            </a:r>
            <a:r>
              <a:rPr lang="en-US" b="0" dirty="0"/>
              <a:t>,</a:t>
            </a:r>
            <a:r>
              <a:rPr lang="en-US" b="1" dirty="0"/>
              <a:t> </a:t>
            </a:r>
            <a:r>
              <a:rPr lang="en-US" b="0" dirty="0"/>
              <a:t>then the second syllable, </a:t>
            </a:r>
            <a:r>
              <a:rPr lang="en-US" b="1" dirty="0"/>
              <a:t>pire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 students read the whole word, </a:t>
            </a:r>
            <a:r>
              <a:rPr lang="en-US" b="1" dirty="0"/>
              <a:t>empire</a:t>
            </a:r>
            <a:r>
              <a:rPr lang="en-US" b="0" dirty="0"/>
              <a:t>.</a:t>
            </a:r>
            <a:endParaRPr lang="en-AU"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You may wish to explain to students that an </a:t>
            </a:r>
            <a:r>
              <a:rPr lang="en-AU" b="1" dirty="0"/>
              <a:t>empire</a:t>
            </a:r>
            <a:r>
              <a:rPr lang="en-AU" dirty="0"/>
              <a:t> includes several countries ruled by one government or leader.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40413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fire</a:t>
            </a:r>
            <a:r>
              <a:rPr lang="en-US" dirty="0">
                <a:latin typeface="+mn-lt"/>
              </a:rPr>
              <a:t>.</a:t>
            </a:r>
            <a:endParaRPr lang="en-US" b="1" dirty="0">
              <a:latin typeface="+mn-lt"/>
            </a:endParaRPr>
          </a:p>
          <a:p>
            <a:endParaRPr lang="en-US" dirty="0">
              <a:latin typeface="+mn-lt"/>
            </a:endParaRPr>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095D0-76B6-CF70-FF68-C6B740C2C9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8AF583-05F3-A56D-5A71-7930057E45D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E0AD3F4-65CC-75A7-3307-77523E597046}"/>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fire</a:t>
            </a:r>
            <a:r>
              <a:rPr lang="en-US" b="0" dirty="0">
                <a:latin typeface="+mn-lt"/>
              </a:rPr>
              <a:t>,</a:t>
            </a:r>
            <a:r>
              <a:rPr lang="en-US" b="1" dirty="0">
                <a:latin typeface="+mn-lt"/>
              </a:rPr>
              <a:t> vampire</a:t>
            </a:r>
            <a:r>
              <a:rPr lang="en-US" dirty="0">
                <a:latin typeface="+mn-lt"/>
              </a:rPr>
              <a:t>.</a:t>
            </a:r>
            <a:endParaRPr lang="en-US" b="1" dirty="0">
              <a:latin typeface="+mn-lt"/>
            </a:endParaRPr>
          </a:p>
          <a:p>
            <a:endParaRPr lang="en-US" dirty="0">
              <a:latin typeface="+mn-lt"/>
            </a:endParaRPr>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two syllables, </a:t>
            </a:r>
            <a:r>
              <a:rPr lang="en-US" b="1"/>
              <a:t>vam</a:t>
            </a:r>
            <a:r>
              <a:rPr lang="en-US" b="0" dirty="0"/>
              <a:t> and </a:t>
            </a:r>
            <a:r>
              <a:rPr lang="en-US" b="1" dirty="0"/>
              <a:t>pire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word syllable by syllable</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a:extLst>
              <a:ext uri="{FF2B5EF4-FFF2-40B4-BE49-F238E27FC236}">
                <a16:creationId xmlns:a16="http://schemas.microsoft.com/office/drawing/2014/main" id="{58E96232-5E53-A376-4244-B1AF97D4DB06}"/>
              </a:ext>
            </a:extLst>
          </p:cNvPr>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1372532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C1F0-27EF-D5ED-C679-8FF38DD43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41AE6-AAE3-638E-511C-92B39E3584F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49E25251-81C2-0163-A684-3EF7494ABBA8}"/>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fire</a:t>
            </a:r>
            <a:r>
              <a:rPr lang="en-US" b="0" dirty="0">
                <a:latin typeface="+mn-lt"/>
              </a:rPr>
              <a:t>,</a:t>
            </a:r>
            <a:r>
              <a:rPr lang="en-US" b="1" dirty="0">
                <a:latin typeface="+mn-lt"/>
              </a:rPr>
              <a:t> vampire</a:t>
            </a:r>
            <a:r>
              <a:rPr lang="en-US" b="0" dirty="0">
                <a:latin typeface="+mn-lt"/>
              </a:rPr>
              <a:t>,</a:t>
            </a:r>
            <a:r>
              <a:rPr lang="en-US" b="1" dirty="0">
                <a:latin typeface="+mn-lt"/>
              </a:rPr>
              <a:t> inquire</a:t>
            </a:r>
            <a:r>
              <a:rPr lang="en-US" b="0" dirty="0">
                <a:latin typeface="+mn-lt"/>
              </a:rPr>
              <a:t>.</a:t>
            </a:r>
          </a:p>
          <a:p>
            <a:endParaRPr lang="en-US" dirty="0">
              <a:latin typeface="+mn-lt"/>
            </a:endParaRPr>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two syllables, </a:t>
            </a:r>
            <a:r>
              <a:rPr lang="en-US" b="1" dirty="0"/>
              <a:t>in</a:t>
            </a:r>
            <a:r>
              <a:rPr lang="en-US" b="0" dirty="0"/>
              <a:t> and</a:t>
            </a:r>
            <a:r>
              <a:rPr lang="en-US" b="1" dirty="0"/>
              <a:t> quire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word syllable by syllable</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endParaRPr lang="en-AU" dirty="0"/>
          </a:p>
        </p:txBody>
      </p:sp>
      <p:sp>
        <p:nvSpPr>
          <p:cNvPr id="4" name="Slide Number Placeholder 3">
            <a:extLst>
              <a:ext uri="{FF2B5EF4-FFF2-40B4-BE49-F238E27FC236}">
                <a16:creationId xmlns:a16="http://schemas.microsoft.com/office/drawing/2014/main" id="{0525B546-BF48-2220-94C4-09DC5BEE4435}"/>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3884943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 the word to be written: </a:t>
            </a:r>
            <a:r>
              <a:rPr lang="en-US" b="1" dirty="0"/>
              <a:t>wire</a:t>
            </a:r>
            <a:r>
              <a:rPr lang="en-US" dirty="0"/>
              <a:t>.</a:t>
            </a:r>
            <a:endParaRPr lang="en-US"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A239D-1F30-02D9-C6C0-9636C3C1D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DEFE3-5BCA-75B1-0A97-7F2F4322561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78B7FA49-C025-0130-F450-6AF9F66DC7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wire</a:t>
            </a:r>
            <a:r>
              <a:rPr lang="en-US" b="0" dirty="0"/>
              <a:t>,</a:t>
            </a:r>
            <a:r>
              <a:rPr lang="en-US" b="1" dirty="0"/>
              <a:t> spire</a:t>
            </a:r>
            <a:r>
              <a:rPr lang="en-US" b="0" dirty="0">
                <a:latin typeface="+mn-lt"/>
              </a:rPr>
              <a:t>.</a:t>
            </a:r>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new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a:extLst>
              <a:ext uri="{FF2B5EF4-FFF2-40B4-BE49-F238E27FC236}">
                <a16:creationId xmlns:a16="http://schemas.microsoft.com/office/drawing/2014/main" id="{B810E97F-C9FE-9C23-F4CA-7D1A4CB8F63E}"/>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4161712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5EBBE-AA19-36AD-23B6-56A2B87EC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8874B1-F8B2-EA0B-25EF-56E1400604BE}"/>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92A68809-6EC8-5B0A-EAE1-DC1B979405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wire</a:t>
            </a:r>
            <a:r>
              <a:rPr lang="en-US" b="0" dirty="0"/>
              <a:t>,</a:t>
            </a:r>
            <a:r>
              <a:rPr lang="en-US" b="1" dirty="0"/>
              <a:t> spire</a:t>
            </a:r>
            <a:r>
              <a:rPr lang="en-US" b="0" dirty="0"/>
              <a:t>,</a:t>
            </a:r>
            <a:r>
              <a:rPr lang="en-US" b="1" dirty="0"/>
              <a:t> perspire</a:t>
            </a:r>
            <a:r>
              <a:rPr lang="en-US" b="0" dirty="0">
                <a:latin typeface="+mn-lt"/>
              </a:rPr>
              <a:t>.</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ea typeface="Calibri"/>
                <a:cs typeface="Calibri"/>
              </a:rPr>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 the two syllables, </a:t>
            </a:r>
            <a:r>
              <a:rPr lang="en-US" b="1" dirty="0"/>
              <a:t>per</a:t>
            </a:r>
            <a:r>
              <a:rPr lang="en-US" dirty="0"/>
              <a:t> and </a:t>
            </a:r>
            <a:r>
              <a:rPr lang="en-US" b="1" dirty="0"/>
              <a:t>spire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word syllable by syllable </a:t>
            </a:r>
            <a:r>
              <a:rPr lang="en-US" sz="1200" u="none" dirty="0">
                <a:latin typeface="+mn-lt"/>
              </a:rPr>
              <a:t>on their mini-whiteboard or on paper</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a:extLst>
              <a:ext uri="{FF2B5EF4-FFF2-40B4-BE49-F238E27FC236}">
                <a16:creationId xmlns:a16="http://schemas.microsoft.com/office/drawing/2014/main" id="{5BCDDFE6-A0B1-E446-5F50-79F392022F52}"/>
              </a:ext>
            </a:extLst>
          </p:cNvPr>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299106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hoard</a:t>
            </a:r>
            <a:endParaRPr lang="en-US" sz="1200" b="1"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/air/ as in </a:t>
            </a:r>
            <a:r>
              <a:rPr lang="en-US" sz="1200" b="1" dirty="0">
                <a:effectLst/>
                <a:latin typeface="+mn-lt"/>
              </a:rPr>
              <a:t>share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/ear/ as in </a:t>
            </a:r>
            <a:r>
              <a:rPr lang="en-US" sz="1200" b="1" dirty="0">
                <a:effectLst/>
                <a:latin typeface="+mn-lt"/>
              </a:rPr>
              <a:t>here</a:t>
            </a:r>
            <a:endParaRPr lang="en-US" sz="1200" b="0" u="none"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 </a:t>
            </a:r>
            <a:r>
              <a:rPr lang="en-AU" b="0" dirty="0"/>
              <a:t>and</a:t>
            </a:r>
            <a:r>
              <a:rPr lang="en-AU" b="1" dirty="0"/>
              <a:t> consonant + le </a:t>
            </a:r>
            <a:r>
              <a:rPr lang="en-AU" b="0" dirty="0"/>
              <a:t>s</a:t>
            </a:r>
            <a:r>
              <a:rPr lang="en-AU" dirty="0"/>
              <a:t>pelling patterns are not included here as they are best reviewed in context within the word-spelling and sentence-writing sections.</a:t>
            </a: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ire</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ire</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The leader of the empire was about to retire but her entire army begged her to stay. </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sentences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US" sz="1800" b="1" kern="100" dirty="0">
                <a:effectLst/>
                <a:latin typeface="Aptos" panose="020B0004020202020204" pitchFamily="34" charset="0"/>
                <a:cs typeface="Times New Roman" panose="02020603050405020304" pitchFamily="18" charset="0"/>
              </a:rPr>
              <a:t>The robot went haywire and needed to be fixed. It required an entire new set of wires.</a:t>
            </a:r>
          </a:p>
          <a:p>
            <a:pPr>
              <a:lnSpc>
                <a:spcPct val="115000"/>
              </a:lnSpc>
              <a:spcAft>
                <a:spcPts val="800"/>
              </a:spcAft>
            </a:pPr>
            <a:endParaRPr lang="en-US" sz="1200" dirty="0">
              <a:latin typeface="+mn-lt"/>
            </a:endParaRPr>
          </a:p>
          <a:p>
            <a:r>
              <a:rPr lang="en-US" sz="1200" dirty="0">
                <a:latin typeface="+mn-lt"/>
              </a:rPr>
              <a:t>Say the sentences aloud and have students repeat them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sentences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wire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umpire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perspire</a:t>
            </a:r>
            <a:endParaRPr lang="en-US" sz="1200" b="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fire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spire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inquire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My desire was to work for the shire so </a:t>
            </a:r>
            <a:r>
              <a:rPr lang="en-AU" sz="1200" b="1" kern="100" dirty="0">
                <a:solidFill>
                  <a:srgbClr val="404040"/>
                </a:solidFill>
                <a:effectLst/>
                <a:latin typeface="+mn-lt"/>
                <a:ea typeface="Calibri" panose="020F0502020204030204" pitchFamily="34" charset="0"/>
                <a:cs typeface="Times New Roman" panose="02020603050405020304" pitchFamily="18" charset="0"/>
              </a:rPr>
              <a:t>I had to inquire at the desk about how to get hired.</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a:t>
            </a:r>
            <a:r>
              <a:rPr lang="en-US" b="0" dirty="0">
                <a:latin typeface="+mn-lt"/>
              </a:rPr>
              <a:t>with a</a:t>
            </a:r>
            <a:r>
              <a:rPr lang="en-US" b="1" dirty="0">
                <a:latin typeface="+mn-lt"/>
              </a:rPr>
              <a:t> suffix</a:t>
            </a:r>
            <a:r>
              <a:rPr lang="en-US" b="0" dirty="0">
                <a:latin typeface="+mn-lt"/>
              </a:rPr>
              <a:t> by reading the base word and then add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boardwalk</a:t>
            </a:r>
            <a:r>
              <a:rPr lang="en-US" b="0" dirty="0"/>
              <a:t>,</a:t>
            </a:r>
            <a:r>
              <a:rPr lang="en-US" b="1" dirty="0"/>
              <a:t> sphere</a:t>
            </a:r>
            <a:r>
              <a:rPr lang="en-US" b="0" dirty="0"/>
              <a:t>,</a:t>
            </a:r>
            <a:r>
              <a:rPr lang="en-US" b="1" dirty="0"/>
              <a:t> hare</a:t>
            </a:r>
            <a:r>
              <a:rPr lang="en-US" b="0" dirty="0"/>
              <a:t>,</a:t>
            </a:r>
            <a:r>
              <a:rPr lang="en-US" b="1" dirty="0"/>
              <a:t> candle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endParaRPr lang="en-US" b="1" dirty="0"/>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Prefix review</a:t>
            </a:r>
          </a:p>
          <a:p>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dirty="0">
                <a:latin typeface="+mn-lt"/>
                <a:cs typeface="Calibri" panose="020F0502020204030204"/>
              </a:rPr>
              <a:t>Review the </a:t>
            </a:r>
            <a:r>
              <a:rPr lang="en-AU" sz="1200" b="1" dirty="0">
                <a:latin typeface="+mn-lt"/>
                <a:cs typeface="Calibri" panose="020F0502020204030204"/>
              </a:rPr>
              <a:t>re- </a:t>
            </a:r>
            <a:r>
              <a:rPr lang="en-AU" sz="1200" b="0" dirty="0">
                <a:latin typeface="+mn-lt"/>
                <a:cs typeface="Calibri" panose="020F0502020204030204"/>
              </a:rPr>
              <a:t>prefix</a:t>
            </a:r>
            <a:r>
              <a:rPr lang="en-AU" sz="1200" b="1" dirty="0">
                <a:latin typeface="+mn-lt"/>
                <a:cs typeface="Calibri" panose="020F0502020204030204"/>
              </a:rPr>
              <a:t> </a:t>
            </a:r>
            <a:r>
              <a:rPr lang="en-AU" sz="1200" dirty="0">
                <a:latin typeface="+mn-lt"/>
                <a:cs typeface="Calibri" panose="020F0502020204030204"/>
              </a:rPr>
              <a:t>using the following sequence.</a:t>
            </a:r>
          </a:p>
          <a:p>
            <a:pPr>
              <a:spcBef>
                <a:spcPts val="100"/>
              </a:spcBef>
              <a:spcAft>
                <a:spcPts val="400"/>
              </a:spcAft>
              <a:defRPr/>
            </a:pPr>
            <a:endParaRPr lang="en-AU" b="0"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re-</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‘back’ or ‘again’</a:t>
            </a:r>
            <a:r>
              <a:rPr lang="en-AU" i="1" dirty="0">
                <a:cs typeface="Calibri" panose="020F0502020204030204"/>
              </a:rPr>
              <a:t> .</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do</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redo</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Do it again.</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that the </a:t>
            </a:r>
            <a:r>
              <a:rPr lang="en-US" b="1" dirty="0"/>
              <a:t>re-</a:t>
            </a:r>
            <a:r>
              <a:rPr lang="en-US" b="0" dirty="0"/>
              <a:t> prefix is commonly used with verbs.</a:t>
            </a:r>
            <a:endParaRPr lang="en-US" dirty="0"/>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906092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86015-CE22-ED74-ECBB-86A9B8B128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B4913-2E79-EC07-F32C-C191C8170557}"/>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639949B-70EC-4724-A77A-C7B7FB0E40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re-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the taught catchphrase: </a:t>
            </a:r>
            <a:r>
              <a:rPr lang="en-US" b="1" dirty="0"/>
              <a:t>re-</a:t>
            </a:r>
            <a:r>
              <a:rPr lang="en-US" dirty="0"/>
              <a:t>, meaning ‘back’ or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EB2DA7CA-9C85-1E86-FFE9-B9FA12E01BCD}"/>
              </a:ext>
            </a:extLst>
          </p:cNvPr>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1414179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F85B6-8E98-2F7E-793B-BCA2C6CFA0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B194E-FC56-E836-ED9D-EB0D6364451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A7B9AFC-BADB-257C-2CC9-C21B889A2B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recheck</a:t>
            </a:r>
            <a:r>
              <a:rPr lang="en-US" b="0" dirty="0"/>
              <a:t>,</a:t>
            </a:r>
            <a:r>
              <a:rPr lang="en-US" b="1" dirty="0"/>
              <a:t> refill</a:t>
            </a:r>
            <a:r>
              <a:rPr lang="en-US" b="0" dirty="0"/>
              <a:t>,</a:t>
            </a:r>
            <a:r>
              <a:rPr lang="en-US" b="1" dirty="0"/>
              <a:t> rethink</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re-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US" b="1" dirty="0"/>
              <a:t>re-</a:t>
            </a:r>
            <a:r>
              <a:rPr lang="en-US" dirty="0"/>
              <a:t>, meaning ‘back’ or ‘again’.</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a:p>
            <a:endParaRPr lang="en-AU" dirty="0"/>
          </a:p>
        </p:txBody>
      </p:sp>
      <p:sp>
        <p:nvSpPr>
          <p:cNvPr id="4" name="Slide Number Placeholder 3">
            <a:extLst>
              <a:ext uri="{FF2B5EF4-FFF2-40B4-BE49-F238E27FC236}">
                <a16:creationId xmlns:a16="http://schemas.microsoft.com/office/drawing/2014/main" id="{1D2050FF-B022-B08C-0E51-AFB059E685B8}"/>
              </a:ext>
            </a:extLst>
          </p:cNvPr>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256330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awe/s/o/me</a:t>
            </a:r>
            <a:r>
              <a:rPr lang="en-US" b="0" dirty="0"/>
              <a:t>,</a:t>
            </a:r>
            <a:r>
              <a:rPr lang="en-US" b="1" dirty="0"/>
              <a:t> awesome</a:t>
            </a:r>
            <a:r>
              <a:rPr lang="en-US" b="0" dirty="0"/>
              <a:t>,</a:t>
            </a:r>
            <a:r>
              <a:rPr lang="en-US" b="1" dirty="0"/>
              <a:t> awe-s-o-me</a:t>
            </a:r>
            <a:r>
              <a:rPr lang="en-US" b="0" dirty="0"/>
              <a:t> spells </a:t>
            </a:r>
            <a:r>
              <a:rPr lang="en-US" b="1" dirty="0"/>
              <a:t>awesome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6.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6.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6.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6.svg"/><Relationship Id="rId7"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3.svg"/><Relationship Id="rId5" Type="http://schemas.openxmlformats.org/officeDocument/2006/relationships/image" Target="../media/image5.svg"/><Relationship Id="rId10"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11" Type="http://schemas.openxmlformats.org/officeDocument/2006/relationships/image" Target="../media/image3.svg"/><Relationship Id="rId5" Type="http://schemas.openxmlformats.org/officeDocument/2006/relationships/image" Target="../media/image5.svg"/><Relationship Id="rId10"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5.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20.png"/><Relationship Id="rId4" Type="http://schemas.openxmlformats.org/officeDocument/2006/relationships/image" Target="../media/image16.svg"/><Relationship Id="rId9" Type="http://schemas.openxmlformats.org/officeDocument/2006/relationships/image" Target="../media/image19.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3">
            <a:extLst>
              <a:ext uri="{FF2B5EF4-FFF2-40B4-BE49-F238E27FC236}">
                <a16:creationId xmlns:a16="http://schemas.microsoft.com/office/drawing/2014/main" id="{113C9FF4-0A5C-7B34-AA65-6039B9D9B36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50832BF-CBE5-BC0C-F534-4D802376F3A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1834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C91E38D4-066F-1583-C810-D555DE038F5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FE6062E-947C-0CD4-B821-78978511DFB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3525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4AA650BB-25E8-54A1-E12A-2B648427083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AB08753C-D635-C474-0E33-2DFB5B11352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96671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6A49F223-6C89-A0B5-295B-C4279AAE37A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E06258F-A760-AEC1-568E-73E70E47B48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4839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D0BEA505-BBD1-2E08-E77C-795265E498E5}"/>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BE2857AC-BA6F-4A3A-1037-985DBFAF619F}"/>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3509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Rounded Corners 3">
            <a:extLst>
              <a:ext uri="{FF2B5EF4-FFF2-40B4-BE49-F238E27FC236}">
                <a16:creationId xmlns:a16="http://schemas.microsoft.com/office/drawing/2014/main" id="{122DA17D-4F0E-00DD-D9C7-A1F6A89FF6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7C14A69-FBCC-8E05-2196-62701119B8B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262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113AFB41-FEC7-A7CF-C0EC-B283CEE76C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45A3DB-CBFB-3766-706D-0CA4F0022F3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4643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heck for understanding A 11.1_p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113AFB41-FEC7-A7CF-C0EC-B283CEE76C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45A3DB-CBFB-3766-706D-0CA4F0022F3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ounded Rectangle 13">
            <a:extLst>
              <a:ext uri="{FF2B5EF4-FFF2-40B4-BE49-F238E27FC236}">
                <a16:creationId xmlns:a16="http://schemas.microsoft.com/office/drawing/2014/main" id="{EED0925F-40C3-F0A5-F2B8-D1B5B0DAE6A7}"/>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365F4938-CF1F-7F3E-BD9E-6962C7F2490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15244830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Rounded Corners 3">
            <a:extLst>
              <a:ext uri="{FF2B5EF4-FFF2-40B4-BE49-F238E27FC236}">
                <a16:creationId xmlns:a16="http://schemas.microsoft.com/office/drawing/2014/main" id="{99B4E32B-546D-1B28-7261-DB1AF764E7EB}"/>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5E550DE-7AD1-0352-9EEC-E787ADF1257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674329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EFAAD62B-2DF9-195F-4513-5A0C53C433B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5565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297833"/>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Rounded Corners 3">
            <a:extLst>
              <a:ext uri="{FF2B5EF4-FFF2-40B4-BE49-F238E27FC236}">
                <a16:creationId xmlns:a16="http://schemas.microsoft.com/office/drawing/2014/main" id="{66B7FEF3-8907-4F9F-329F-32BF6A3DD59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D295F33-BD99-A04B-807B-DF56A2513D8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811708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Rounded Corners 3">
            <a:extLst>
              <a:ext uri="{FF2B5EF4-FFF2-40B4-BE49-F238E27FC236}">
                <a16:creationId xmlns:a16="http://schemas.microsoft.com/office/drawing/2014/main" id="{83AEC035-6983-B07B-C6CE-D07F5B56D78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C9AD38D-1B6A-36AF-727C-3A1FEAF28F1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120231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Rounded Corners 3">
            <a:extLst>
              <a:ext uri="{FF2B5EF4-FFF2-40B4-BE49-F238E27FC236}">
                <a16:creationId xmlns:a16="http://schemas.microsoft.com/office/drawing/2014/main" id="{E4170FA2-5746-5DAD-54BE-027B19AC370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F20DC50-4794-471C-EC3C-C1B8842D2FD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25823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_pre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283765" y="299356"/>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Prefix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13" name="Rectangle: Rounded Corners 3">
            <a:extLst>
              <a:ext uri="{FF2B5EF4-FFF2-40B4-BE49-F238E27FC236}">
                <a16:creationId xmlns:a16="http://schemas.microsoft.com/office/drawing/2014/main" id="{995B354D-21DB-4354-5545-12B823318AC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391EB5B5-7078-ACB2-5C2F-736DE1A1C02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929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8" name="Rectangle: Rounded Corners 3">
            <a:extLst>
              <a:ext uri="{FF2B5EF4-FFF2-40B4-BE49-F238E27FC236}">
                <a16:creationId xmlns:a16="http://schemas.microsoft.com/office/drawing/2014/main" id="{B6E04CB7-F77D-8E07-47DA-B5F52A84608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80767EE-1935-B2C8-44A2-960DE6A209E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5083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D88798B6-BA59-F960-AD56-E52F37FE2AE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69FFB193-B60E-5A56-F7DE-6B4BFCF382D6}"/>
              </a:ext>
            </a:extLst>
          </p:cNvPr>
          <p:cNvPicPr>
            <a:picLocks noChangeAspect="1"/>
          </p:cNvPicPr>
          <p:nvPr userDrawn="1"/>
        </p:nvPicPr>
        <p:blipFill>
          <a:blip r:embed="rId10"/>
          <a:stretch>
            <a:fillRect/>
          </a:stretch>
        </p:blipFill>
        <p:spPr>
          <a:xfrm>
            <a:off x="6275869" y="429633"/>
            <a:ext cx="5547360" cy="711200"/>
          </a:xfrm>
          <a:prstGeom prst="rect">
            <a:avLst/>
          </a:prstGeom>
        </p:spPr>
      </p:pic>
      <p:sp>
        <p:nvSpPr>
          <p:cNvPr id="19" name="Title 1">
            <a:extLst>
              <a:ext uri="{FF2B5EF4-FFF2-40B4-BE49-F238E27FC236}">
                <a16:creationId xmlns:a16="http://schemas.microsoft.com/office/drawing/2014/main" id="{492B9D08-545B-2E86-2626-EAC354086828}"/>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AD727375-EF56-7D66-757D-76BB51EEBF04}"/>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20</a:t>
            </a:r>
          </a:p>
        </p:txBody>
      </p:sp>
    </p:spTree>
    <p:custDataLst>
      <p:tags r:id="rId1"/>
    </p:custDataLst>
    <p:extLst>
      <p:ext uri="{BB962C8B-B14F-4D97-AF65-F5344CB8AC3E}">
        <p14:creationId xmlns:p14="http://schemas.microsoft.com/office/powerpoint/2010/main" val="1510973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 name="Rectangle: Rounded Corners 3">
            <a:extLst>
              <a:ext uri="{FF2B5EF4-FFF2-40B4-BE49-F238E27FC236}">
                <a16:creationId xmlns:a16="http://schemas.microsoft.com/office/drawing/2014/main" id="{A00CB2D9-B496-D1C7-21DD-12BD72E1BE2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502561CC-AF2F-3BD6-DEB1-9485D86D464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70131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9" name="Rectangle: Rounded Corners 3">
            <a:extLst>
              <a:ext uri="{FF2B5EF4-FFF2-40B4-BE49-F238E27FC236}">
                <a16:creationId xmlns:a16="http://schemas.microsoft.com/office/drawing/2014/main" id="{3655F353-881D-74C9-74B7-713768D5AEB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12A36AF-F2EC-A409-7465-07B8B4B7ED6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1193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E2B741-0098-6BC2-546A-E56C70FB9F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7C10185-63D7-9816-F509-4FA3CD9AD7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8E1F891-E44A-7C4D-775F-6EA5E0E6B0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F0A4C5-20BB-4A73-AA9E-3C7B5944D8C3}" type="datetimeFigureOut">
              <a:rPr lang="en-AU" smtClean="0"/>
              <a:t>3/03/2026</a:t>
            </a:fld>
            <a:endParaRPr lang="en-AU" dirty="0"/>
          </a:p>
        </p:txBody>
      </p:sp>
      <p:sp>
        <p:nvSpPr>
          <p:cNvPr id="5" name="Footer Placeholder 4">
            <a:extLst>
              <a:ext uri="{FF2B5EF4-FFF2-40B4-BE49-F238E27FC236}">
                <a16:creationId xmlns:a16="http://schemas.microsoft.com/office/drawing/2014/main" id="{1C6DEF4C-CEFB-C2AE-1A9D-108C7B3C76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dirty="0"/>
          </a:p>
        </p:txBody>
      </p:sp>
      <p:sp>
        <p:nvSpPr>
          <p:cNvPr id="6" name="Slide Number Placeholder 5">
            <a:extLst>
              <a:ext uri="{FF2B5EF4-FFF2-40B4-BE49-F238E27FC236}">
                <a16:creationId xmlns:a16="http://schemas.microsoft.com/office/drawing/2014/main" id="{66278F30-36BF-E4B6-EFF6-C3031639C4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F0E616E-EB3F-47DE-A59F-9BC375BE6FF0}" type="slidenum">
              <a:rPr lang="en-AU" smtClean="0"/>
              <a:t>‹#›</a:t>
            </a:fld>
            <a:endParaRPr lang="en-AU" dirty="0"/>
          </a:p>
        </p:txBody>
      </p:sp>
    </p:spTree>
    <p:extLst>
      <p:ext uri="{BB962C8B-B14F-4D97-AF65-F5344CB8AC3E}">
        <p14:creationId xmlns:p14="http://schemas.microsoft.com/office/powerpoint/2010/main" val="2298020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8" r:id="rId16"/>
    <p:sldLayoutId id="2147483676" r:id="rId17"/>
    <p:sldLayoutId id="2147483677"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18.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1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21.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5.xml"/><Relationship Id="rId5" Type="http://schemas.openxmlformats.org/officeDocument/2006/relationships/image" Target="../media/image30.sv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30.sv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34.xml"/><Relationship Id="rId7" Type="http://schemas.openxmlformats.org/officeDocument/2006/relationships/image" Target="../media/image11.svg"/><Relationship Id="rId12" Type="http://schemas.openxmlformats.org/officeDocument/2006/relationships/image" Target="../media/image43.png"/><Relationship Id="rId2" Type="http://schemas.openxmlformats.org/officeDocument/2006/relationships/slideLayout" Target="../slideLayouts/slideLayout15.xml"/><Relationship Id="rId1" Type="http://schemas.openxmlformats.org/officeDocument/2006/relationships/tags" Target="../tags/tag27.xml"/><Relationship Id="rId6" Type="http://schemas.openxmlformats.org/officeDocument/2006/relationships/image" Target="../media/image10.png"/><Relationship Id="rId11" Type="http://schemas.openxmlformats.org/officeDocument/2006/relationships/image" Target="../media/image46.png"/><Relationship Id="rId5" Type="http://schemas.openxmlformats.org/officeDocument/2006/relationships/image" Target="../media/image5.svg"/><Relationship Id="rId10" Type="http://schemas.openxmlformats.org/officeDocument/2006/relationships/image" Target="../media/image41.png"/><Relationship Id="rId4" Type="http://schemas.openxmlformats.org/officeDocument/2006/relationships/image" Target="../media/image4.png"/><Relationship Id="rId9" Type="http://schemas.openxmlformats.org/officeDocument/2006/relationships/image" Target="../media/image45.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6.xml"/><Relationship Id="rId1" Type="http://schemas.openxmlformats.org/officeDocument/2006/relationships/tags" Target="../tags/tag28.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20 lesson 3 ire</a:t>
            </a:r>
            <a:endParaRPr lang="en-US" sz="800" dirty="0">
              <a:solidFill>
                <a:schemeClr val="bg2"/>
              </a:solidFill>
            </a:endParaRPr>
          </a:p>
        </p:txBody>
      </p:sp>
      <p:sp>
        <p:nvSpPr>
          <p:cNvPr id="2" name="TextBox 1">
            <a:extLst>
              <a:ext uri="{FF2B5EF4-FFF2-40B4-BE49-F238E27FC236}">
                <a16:creationId xmlns:a16="http://schemas.microsoft.com/office/drawing/2014/main" id="{FE92A98C-81C4-64C2-0F3C-05C25E16972A}"/>
              </a:ext>
            </a:extLst>
          </p:cNvPr>
          <p:cNvSpPr txBox="1"/>
          <p:nvPr/>
        </p:nvSpPr>
        <p:spPr>
          <a:xfrm>
            <a:off x="275572" y="2982456"/>
            <a:ext cx="5820428" cy="1815882"/>
          </a:xfrm>
          <a:prstGeom prst="rect">
            <a:avLst/>
          </a:prstGeom>
          <a:noFill/>
        </p:spPr>
        <p:txBody>
          <a:bodyPr wrap="square">
            <a:spAutoFit/>
          </a:bodyPr>
          <a:lstStyle/>
          <a:p>
            <a:pPr algn="ctr"/>
            <a:r>
              <a:rPr lang="en-GB" sz="2800" dirty="0"/>
              <a:t>al   oar   consonant + le   are   ere</a:t>
            </a:r>
          </a:p>
          <a:p>
            <a:pPr algn="ctr"/>
            <a:r>
              <a:rPr lang="en-US" sz="2800" dirty="0"/>
              <a:t>Prefix re-</a:t>
            </a:r>
          </a:p>
          <a:p>
            <a:pPr algn="ctr"/>
            <a:r>
              <a:rPr lang="en-GB" sz="2800" dirty="0"/>
              <a:t>blood   flood   awesome</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536454"/>
            <a:ext cx="6096000" cy="707886"/>
          </a:xfrm>
          <a:prstGeom prst="rect">
            <a:avLst/>
          </a:prstGeom>
          <a:noFill/>
        </p:spPr>
        <p:txBody>
          <a:bodyPr wrap="square">
            <a:spAutoFit/>
          </a:bodyPr>
          <a:lstStyle/>
          <a:p>
            <a:pPr marL="0" indent="0" algn="ctr">
              <a:buNone/>
            </a:pPr>
            <a:r>
              <a:rPr lang="en-AU" sz="4000" b="1" dirty="0"/>
              <a:t>ire says /</a:t>
            </a:r>
            <a:r>
              <a:rPr lang="en-AU" sz="4000" b="1" dirty="0">
                <a:latin typeface="Calibri" panose="020F0502020204030204" pitchFamily="34" charset="0"/>
                <a:ea typeface="Calibri" panose="020F0502020204030204" pitchFamily="34" charset="0"/>
                <a:cs typeface="Calibri" panose="020F0502020204030204" pitchFamily="34" charset="0"/>
              </a:rPr>
              <a:t>ire</a:t>
            </a:r>
            <a:r>
              <a:rPr lang="en-AU" sz="4000" b="1" dirty="0"/>
              <a:t>/</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10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292947"/>
            <a:ext cx="11044552" cy="493981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000" dirty="0">
                <a:solidFill>
                  <a:srgbClr val="4557AD"/>
                </a:solidFill>
                <a:latin typeface="Tenorite" pitchFamily="2" charset="0"/>
                <a:ea typeface="Verdana" panose="020B0604030504040204" pitchFamily="34" charset="0"/>
                <a:cs typeface="Verdana" panose="020B0604030504040204" pitchFamily="34" charset="0"/>
              </a:rPr>
              <a:t>We had an awesome day until the rain came. It began as drizzle but soon it was so heavy that it almost made the dam flood. With the rain came a massive storm. It gave us quite a scare! I hope I never need to replay that day again.</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12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13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ire</a:t>
            </a:r>
          </a:p>
          <a:p>
            <a:pPr marL="342900" indent="-342900">
              <a:buFont typeface="Arial" panose="020B0604020202020204" pitchFamily="34" charset="0"/>
              <a:buChar char="•"/>
            </a:pPr>
            <a:r>
              <a:rPr lang="en-US" sz="3000" dirty="0"/>
              <a:t>read words with ire</a:t>
            </a:r>
          </a:p>
          <a:p>
            <a:pPr marL="342900" indent="-342900">
              <a:buFont typeface="Arial" panose="020B0604020202020204" pitchFamily="34" charset="0"/>
              <a:buChar char="•"/>
            </a:pPr>
            <a:r>
              <a:rPr lang="en-US" sz="3000" dirty="0"/>
              <a:t>write words with ire.</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14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0"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F11C491D-9DA7-426B-3AC1-7B066D52D5EC}"/>
              </a:ext>
            </a:extLst>
          </p:cNvPr>
          <p:cNvSpPr txBox="1">
            <a:spLocks/>
          </p:cNvSpPr>
          <p:nvPr/>
        </p:nvSpPr>
        <p:spPr>
          <a:xfrm>
            <a:off x="38957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EBF2ED00-6972-8B7D-8025-0C916020DC9B}"/>
              </a:ext>
            </a:extLst>
          </p:cNvPr>
          <p:cNvSpPr txBox="1">
            <a:spLocks/>
          </p:cNvSpPr>
          <p:nvPr/>
        </p:nvSpPr>
        <p:spPr>
          <a:xfrm>
            <a:off x="78962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We</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3">
            <a:extLst>
              <a:ext uri="{FF2B5EF4-FFF2-40B4-BE49-F238E27FC236}">
                <a16:creationId xmlns:a16="http://schemas.microsoft.com/office/drawing/2014/main" id="{EB91FC3F-6A8C-F672-64BA-6A37B3585A9D}"/>
              </a:ext>
            </a:extLst>
          </p:cNvPr>
          <p:cNvSpPr txBox="1">
            <a:spLocks/>
          </p:cNvSpPr>
          <p:nvPr/>
        </p:nvSpPr>
        <p:spPr>
          <a:xfrm>
            <a:off x="0"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4" name="Content Placeholder 3">
            <a:extLst>
              <a:ext uri="{FF2B5EF4-FFF2-40B4-BE49-F238E27FC236}">
                <a16:creationId xmlns:a16="http://schemas.microsoft.com/office/drawing/2014/main" id="{189936E0-112C-A0C7-8589-CA2F79DD3624}"/>
              </a:ext>
            </a:extLst>
          </p:cNvPr>
          <p:cNvSpPr txBox="1">
            <a:spLocks/>
          </p:cNvSpPr>
          <p:nvPr/>
        </p:nvSpPr>
        <p:spPr>
          <a:xfrm>
            <a:off x="38957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88AF1301-474C-14B1-0AE5-6ACD4E84497A}"/>
              </a:ext>
            </a:extLst>
          </p:cNvPr>
          <p:cNvSpPr txBox="1">
            <a:spLocks/>
          </p:cNvSpPr>
          <p:nvPr/>
        </p:nvSpPr>
        <p:spPr>
          <a:xfrm>
            <a:off x="7896225" y="2551834"/>
            <a:ext cx="3650601"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ire</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16 I do</a:t>
            </a:r>
            <a:endParaRPr lang="en-AU" dirty="0"/>
          </a:p>
        </p:txBody>
      </p:sp>
      <p:sp>
        <p:nvSpPr>
          <p:cNvPr id="5" name="Content Placeholder 2">
            <a:extLst>
              <a:ext uri="{FF2B5EF4-FFF2-40B4-BE49-F238E27FC236}">
                <a16:creationId xmlns:a16="http://schemas.microsoft.com/office/drawing/2014/main" id="{2329E51B-D8D7-9955-7F0D-DA35F0DC955A}"/>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fire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 </a:t>
            </a:r>
            <a:endParaRPr lang="en-AU" dirty="0"/>
          </a:p>
        </p:txBody>
      </p:sp>
      <p:sp>
        <p:nvSpPr>
          <p:cNvPr id="6" name="Content Placeholder 2">
            <a:extLst>
              <a:ext uri="{FF2B5EF4-FFF2-40B4-BE49-F238E27FC236}">
                <a16:creationId xmlns:a16="http://schemas.microsoft.com/office/drawing/2014/main" id="{7D2264B7-D4D9-6ADC-39FD-06938E7F0C61}"/>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fire     umpire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I do</a:t>
            </a:r>
            <a:endParaRPr lang="en-AU" dirty="0"/>
          </a:p>
        </p:txBody>
      </p:sp>
      <p:grpSp>
        <p:nvGrpSpPr>
          <p:cNvPr id="6" name="Group 5" descr="torch, for, morning, corncob">
            <a:extLst>
              <a:ext uri="{FF2B5EF4-FFF2-40B4-BE49-F238E27FC236}">
                <a16:creationId xmlns:a16="http://schemas.microsoft.com/office/drawing/2014/main" id="{8F2D3E6B-9E62-B2A7-250E-A62D39F668FE}"/>
              </a:ext>
            </a:extLst>
          </p:cNvPr>
          <p:cNvGrpSpPr/>
          <p:nvPr/>
        </p:nvGrpSpPr>
        <p:grpSpPr>
          <a:xfrm>
            <a:off x="464654" y="1469482"/>
            <a:ext cx="11906250" cy="4196034"/>
            <a:chOff x="464654" y="1469482"/>
            <a:chExt cx="11906250" cy="4196034"/>
          </a:xfrm>
        </p:grpSpPr>
        <p:sp>
          <p:nvSpPr>
            <p:cNvPr id="7" name="Content Placeholder 2">
              <a:extLst>
                <a:ext uri="{FF2B5EF4-FFF2-40B4-BE49-F238E27FC236}">
                  <a16:creationId xmlns:a16="http://schemas.microsoft.com/office/drawing/2014/main" id="{BC95194A-C30B-3106-9017-336BA0D832A7}"/>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retire</a:t>
              </a:r>
              <a:endParaRPr lang="en-AU" sz="120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28EE638A-94C0-E7C6-F8A1-EB1310590EEE}"/>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fire     umpire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grpSp>
        <p:nvGrpSpPr>
          <p:cNvPr id="3" name="Group 2" descr="torch, for, morning, corncob">
            <a:extLst>
              <a:ext uri="{FF2B5EF4-FFF2-40B4-BE49-F238E27FC236}">
                <a16:creationId xmlns:a16="http://schemas.microsoft.com/office/drawing/2014/main" id="{D0E11377-205B-CA88-E710-01885FAE9B42}"/>
              </a:ext>
            </a:extLst>
          </p:cNvPr>
          <p:cNvGrpSpPr/>
          <p:nvPr/>
        </p:nvGrpSpPr>
        <p:grpSpPr>
          <a:xfrm>
            <a:off x="464654" y="1469482"/>
            <a:ext cx="11906250" cy="4196034"/>
            <a:chOff x="464654" y="1469482"/>
            <a:chExt cx="11906250" cy="4196034"/>
          </a:xfrm>
        </p:grpSpPr>
        <p:sp>
          <p:nvSpPr>
            <p:cNvPr id="7" name="Content Placeholder 2">
              <a:extLst>
                <a:ext uri="{FF2B5EF4-FFF2-40B4-BE49-F238E27FC236}">
                  <a16:creationId xmlns:a16="http://schemas.microsoft.com/office/drawing/2014/main" id="{D3F2991D-1F9F-1CC0-7F98-4467CD117862}"/>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attire   haywire</a:t>
              </a:r>
              <a:endParaRPr lang="en-AU" sz="120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93A89711-EDAF-7173-8FCE-3A05758CD62A}"/>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fire     umpire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Review You do</a:t>
            </a:r>
            <a:endParaRPr lang="en-AU" sz="800" dirty="0">
              <a:solidFill>
                <a:schemeClr val="bg2"/>
              </a:solidFill>
            </a:endParaRPr>
          </a:p>
        </p:txBody>
      </p:sp>
      <p:grpSp>
        <p:nvGrpSpPr>
          <p:cNvPr id="3" name="Group 2" descr="the letters ir, ar, or, er, ur">
            <a:extLst>
              <a:ext uri="{FF2B5EF4-FFF2-40B4-BE49-F238E27FC236}">
                <a16:creationId xmlns:a16="http://schemas.microsoft.com/office/drawing/2014/main" id="{5574D552-C5B1-963A-5728-D682223464C3}"/>
              </a:ext>
            </a:extLst>
          </p:cNvPr>
          <p:cNvGrpSpPr/>
          <p:nvPr/>
        </p:nvGrpSpPr>
        <p:grpSpPr>
          <a:xfrm>
            <a:off x="604157" y="2544668"/>
            <a:ext cx="7149193" cy="1754326"/>
            <a:chOff x="1056155" y="2713423"/>
            <a:chExt cx="7149193" cy="1754326"/>
          </a:xfrm>
        </p:grpSpPr>
        <p:sp>
          <p:nvSpPr>
            <p:cNvPr id="4" name="Content Placeholder 3">
              <a:extLst>
                <a:ext uri="{FF2B5EF4-FFF2-40B4-BE49-F238E27FC236}">
                  <a16:creationId xmlns:a16="http://schemas.microsoft.com/office/drawing/2014/main" id="{7DF419E2-9E16-5511-ADB8-36B885E1807F}"/>
                </a:ext>
              </a:extLst>
            </p:cNvPr>
            <p:cNvSpPr txBox="1">
              <a:spLocks/>
            </p:cNvSpPr>
            <p:nvPr/>
          </p:nvSpPr>
          <p:spPr>
            <a:xfrm>
              <a:off x="1056155" y="2713423"/>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oar</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1" name="Content Placeholder 3">
              <a:extLst>
                <a:ext uri="{FF2B5EF4-FFF2-40B4-BE49-F238E27FC236}">
                  <a16:creationId xmlns:a16="http://schemas.microsoft.com/office/drawing/2014/main" id="{4502C036-4068-2E63-739D-2B41A9788AEB}"/>
                </a:ext>
              </a:extLst>
            </p:cNvPr>
            <p:cNvSpPr txBox="1">
              <a:spLocks/>
            </p:cNvSpPr>
            <p:nvPr/>
          </p:nvSpPr>
          <p:spPr>
            <a:xfrm>
              <a:off x="4890648" y="2713423"/>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ere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grpSp>
      <p:sp>
        <p:nvSpPr>
          <p:cNvPr id="12" name="Content Placeholder 3">
            <a:extLst>
              <a:ext uri="{FF2B5EF4-FFF2-40B4-BE49-F238E27FC236}">
                <a16:creationId xmlns:a16="http://schemas.microsoft.com/office/drawing/2014/main" id="{78FEB388-A62E-E7B7-03E5-42B0B6D67255}"/>
              </a:ext>
            </a:extLst>
          </p:cNvPr>
          <p:cNvSpPr txBox="1">
            <a:spLocks/>
          </p:cNvSpPr>
          <p:nvPr/>
        </p:nvSpPr>
        <p:spPr>
          <a:xfrm>
            <a:off x="8273143" y="2551837"/>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are</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56F9A2B3-A60F-89CE-F1C9-570BA8754911}"/>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wire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We do</a:t>
            </a:r>
            <a:endParaRPr lang="en-AU" dirty="0"/>
          </a:p>
        </p:txBody>
      </p:sp>
      <p:sp>
        <p:nvSpPr>
          <p:cNvPr id="5" name="Content Placeholder 2">
            <a:extLst>
              <a:ext uri="{FF2B5EF4-FFF2-40B4-BE49-F238E27FC236}">
                <a16:creationId xmlns:a16="http://schemas.microsoft.com/office/drawing/2014/main" id="{AF5AAE56-745B-E98C-25BE-6B65CEB25F6F}"/>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wire     shire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grpSp>
        <p:nvGrpSpPr>
          <p:cNvPr id="4" name="Group 3" descr="wire, shire, attire">
            <a:extLst>
              <a:ext uri="{FF2B5EF4-FFF2-40B4-BE49-F238E27FC236}">
                <a16:creationId xmlns:a16="http://schemas.microsoft.com/office/drawing/2014/main" id="{E17DFE66-3813-D5DA-B6F1-CDB12C2B0EE2}"/>
              </a:ext>
            </a:extLst>
          </p:cNvPr>
          <p:cNvGrpSpPr/>
          <p:nvPr/>
        </p:nvGrpSpPr>
        <p:grpSpPr>
          <a:xfrm>
            <a:off x="617054" y="1621882"/>
            <a:ext cx="11149376" cy="4043634"/>
            <a:chOff x="617054" y="1621882"/>
            <a:chExt cx="11149376" cy="4043634"/>
          </a:xfrm>
        </p:grpSpPr>
        <p:sp>
          <p:nvSpPr>
            <p:cNvPr id="5" name="Content Placeholder 2">
              <a:extLst>
                <a:ext uri="{FF2B5EF4-FFF2-40B4-BE49-F238E27FC236}">
                  <a16:creationId xmlns:a16="http://schemas.microsoft.com/office/drawing/2014/main" id="{08861EDF-00C1-4743-D90B-B5D23FEC0BCE}"/>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wire     shire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Content Placeholder 2">
              <a:extLst>
                <a:ext uri="{FF2B5EF4-FFF2-40B4-BE49-F238E27FC236}">
                  <a16:creationId xmlns:a16="http://schemas.microsoft.com/office/drawing/2014/main" id="{7A5F7FE3-6393-6ECC-4EDF-B1CF42DE5B9F}"/>
                </a:ext>
              </a:extLst>
            </p:cNvPr>
            <p:cNvSpPr txBox="1">
              <a:spLocks/>
            </p:cNvSpPr>
            <p:nvPr/>
          </p:nvSpPr>
          <p:spPr>
            <a:xfrm>
              <a:off x="617054" y="3911190"/>
              <a:ext cx="1114937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attire</a:t>
              </a:r>
              <a:endParaRPr lang="en-AU" sz="12000" dirty="0">
                <a:solidFill>
                  <a:srgbClr val="4557AD"/>
                </a:solidFill>
                <a:latin typeface="Tenorite"/>
                <a:ea typeface="Verdana"/>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grpSp>
        <p:nvGrpSpPr>
          <p:cNvPr id="5" name="Group 4" descr="wire, shire, attire, empire">
            <a:extLst>
              <a:ext uri="{FF2B5EF4-FFF2-40B4-BE49-F238E27FC236}">
                <a16:creationId xmlns:a16="http://schemas.microsoft.com/office/drawing/2014/main" id="{384C1263-652E-60F4-973B-529B63A6120C}"/>
              </a:ext>
            </a:extLst>
          </p:cNvPr>
          <p:cNvGrpSpPr/>
          <p:nvPr/>
        </p:nvGrpSpPr>
        <p:grpSpPr>
          <a:xfrm>
            <a:off x="617054" y="1621882"/>
            <a:ext cx="11149376" cy="4043634"/>
            <a:chOff x="617054" y="1621882"/>
            <a:chExt cx="11149376" cy="4043634"/>
          </a:xfrm>
        </p:grpSpPr>
        <p:sp>
          <p:nvSpPr>
            <p:cNvPr id="2" name="Content Placeholder 2">
              <a:extLst>
                <a:ext uri="{FF2B5EF4-FFF2-40B4-BE49-F238E27FC236}">
                  <a16:creationId xmlns:a16="http://schemas.microsoft.com/office/drawing/2014/main" id="{5E09B350-B299-1516-3FDD-E6947A15E845}"/>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wire     shire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D75C8C07-4E9B-78DC-604E-3C75495684BF}"/>
                </a:ext>
              </a:extLst>
            </p:cNvPr>
            <p:cNvSpPr txBox="1">
              <a:spLocks/>
            </p:cNvSpPr>
            <p:nvPr/>
          </p:nvSpPr>
          <p:spPr>
            <a:xfrm>
              <a:off x="617054" y="3911190"/>
              <a:ext cx="1114937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attire   empire</a:t>
              </a:r>
              <a:endParaRPr lang="en-AU" sz="12000" dirty="0">
                <a:solidFill>
                  <a:srgbClr val="4557AD"/>
                </a:solidFill>
                <a:latin typeface="Tenorite"/>
                <a:ea typeface="Verdana"/>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I do</a:t>
            </a:r>
            <a:endParaRPr lang="en-AU" dirty="0"/>
          </a:p>
        </p:txBody>
      </p:sp>
      <p:pic>
        <p:nvPicPr>
          <p:cNvPr id="12" name="Graphic 1" descr="fire">
            <a:extLst>
              <a:ext uri="{FF2B5EF4-FFF2-40B4-BE49-F238E27FC236}">
                <a16:creationId xmlns:a16="http://schemas.microsoft.com/office/drawing/2014/main" id="{46CB19D5-04EB-E124-74DF-B348FC9E4F6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1223" y="1905699"/>
            <a:ext cx="2703963" cy="2703963"/>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43C23-FA07-D9D3-8434-1BC9B9259C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7B5BF0-5D52-6C5C-8A4C-70DAA9C425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pic>
        <p:nvPicPr>
          <p:cNvPr id="11" name="Graphic 1" descr="fire">
            <a:extLst>
              <a:ext uri="{FF2B5EF4-FFF2-40B4-BE49-F238E27FC236}">
                <a16:creationId xmlns:a16="http://schemas.microsoft.com/office/drawing/2014/main" id="{7E9B5925-A596-5132-06E9-2ECD691ABCA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1223" y="1905699"/>
            <a:ext cx="2703963" cy="2703963"/>
          </a:xfrm>
          <a:prstGeom prst="rect">
            <a:avLst/>
          </a:prstGeom>
        </p:spPr>
      </p:pic>
      <p:pic>
        <p:nvPicPr>
          <p:cNvPr id="9" name="Picture 8" descr="vampire">
            <a:extLst>
              <a:ext uri="{FF2B5EF4-FFF2-40B4-BE49-F238E27FC236}">
                <a16:creationId xmlns:a16="http://schemas.microsoft.com/office/drawing/2014/main" id="{2C65990B-8A70-D528-63D8-983BCC1B2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45000" y="2034815"/>
            <a:ext cx="2445732" cy="2445732"/>
          </a:xfrm>
          <a:prstGeom prst="rect">
            <a:avLst/>
          </a:prstGeom>
        </p:spPr>
      </p:pic>
    </p:spTree>
    <p:custDataLst>
      <p:tags r:id="rId1"/>
    </p:custDataLst>
    <p:extLst>
      <p:ext uri="{BB962C8B-B14F-4D97-AF65-F5344CB8AC3E}">
        <p14:creationId xmlns:p14="http://schemas.microsoft.com/office/powerpoint/2010/main" val="686200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2F199-E407-115F-9969-BD90DE0814D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2ABCE3A-F001-D7A8-B81D-6F5B0013FE36}"/>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grpSp>
        <p:nvGrpSpPr>
          <p:cNvPr id="2" name="Group 1" descr="thorn, sport, horse">
            <a:extLst>
              <a:ext uri="{FF2B5EF4-FFF2-40B4-BE49-F238E27FC236}">
                <a16:creationId xmlns:a16="http://schemas.microsoft.com/office/drawing/2014/main" id="{D63CEEA7-FD49-61B5-98DA-725535575B9A}"/>
              </a:ext>
            </a:extLst>
          </p:cNvPr>
          <p:cNvGrpSpPr/>
          <p:nvPr/>
        </p:nvGrpSpPr>
        <p:grpSpPr>
          <a:xfrm>
            <a:off x="401223" y="1905699"/>
            <a:ext cx="6889509" cy="2703963"/>
            <a:chOff x="429358" y="1947903"/>
            <a:chExt cx="6889509" cy="2703963"/>
          </a:xfrm>
        </p:grpSpPr>
        <p:pic>
          <p:nvPicPr>
            <p:cNvPr id="4" name="Graphic 1">
              <a:extLst>
                <a:ext uri="{FF2B5EF4-FFF2-40B4-BE49-F238E27FC236}">
                  <a16:creationId xmlns:a16="http://schemas.microsoft.com/office/drawing/2014/main" id="{620810A8-0936-9555-A214-C9522EBAE56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9358" y="1947903"/>
              <a:ext cx="2703963" cy="2703963"/>
            </a:xfrm>
            <a:prstGeom prst="rect">
              <a:avLst/>
            </a:prstGeom>
          </p:spPr>
        </p:pic>
        <p:pic>
          <p:nvPicPr>
            <p:cNvPr id="5" name="Picture 4">
              <a:extLst>
                <a:ext uri="{FF2B5EF4-FFF2-40B4-BE49-F238E27FC236}">
                  <a16:creationId xmlns:a16="http://schemas.microsoft.com/office/drawing/2014/main" id="{F76B6B83-7DD4-9AB2-E71D-7BA72D88FD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3135" y="2077019"/>
              <a:ext cx="2445732" cy="2445732"/>
            </a:xfrm>
            <a:prstGeom prst="rect">
              <a:avLst/>
            </a:prstGeom>
          </p:spPr>
        </p:pic>
      </p:grpSp>
      <p:pic>
        <p:nvPicPr>
          <p:cNvPr id="8" name="Picture 7" descr="inquire">
            <a:extLst>
              <a:ext uri="{FF2B5EF4-FFF2-40B4-BE49-F238E27FC236}">
                <a16:creationId xmlns:a16="http://schemas.microsoft.com/office/drawing/2014/main" id="{3388FC6B-D24F-CF5D-0E16-35134180E12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7391" y="2222695"/>
            <a:ext cx="2321373" cy="2321373"/>
          </a:xfrm>
          <a:prstGeom prst="rect">
            <a:avLst/>
          </a:prstGeom>
        </p:spPr>
      </p:pic>
    </p:spTree>
    <p:custDataLst>
      <p:tags r:id="rId1"/>
    </p:custDataLst>
    <p:extLst>
      <p:ext uri="{BB962C8B-B14F-4D97-AF65-F5344CB8AC3E}">
        <p14:creationId xmlns:p14="http://schemas.microsoft.com/office/powerpoint/2010/main" val="3457660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We do</a:t>
            </a:r>
            <a:endParaRPr lang="en-AU" dirty="0"/>
          </a:p>
        </p:txBody>
      </p:sp>
      <p:pic>
        <p:nvPicPr>
          <p:cNvPr id="10" name="Graphic 5" descr="wire">
            <a:extLst>
              <a:ext uri="{FF2B5EF4-FFF2-40B4-BE49-F238E27FC236}">
                <a16:creationId xmlns:a16="http://schemas.microsoft.com/office/drawing/2014/main" id="{57EB1A0F-15B8-5112-8322-3AC15FC6C5B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469" y="2115010"/>
            <a:ext cx="2503081" cy="2503081"/>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E68B2-281A-6414-258C-DDAC34B4ACE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DDEF35C-FC41-7394-003D-930488576859}"/>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pic>
        <p:nvPicPr>
          <p:cNvPr id="18" name="Graphic 5" descr="wire">
            <a:extLst>
              <a:ext uri="{FF2B5EF4-FFF2-40B4-BE49-F238E27FC236}">
                <a16:creationId xmlns:a16="http://schemas.microsoft.com/office/drawing/2014/main" id="{CE2F6B85-4AC1-1BAE-93C7-C7B65B2780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469" y="2115010"/>
            <a:ext cx="2503081" cy="2503081"/>
          </a:xfrm>
          <a:prstGeom prst="rect">
            <a:avLst/>
          </a:prstGeom>
        </p:spPr>
      </p:pic>
      <p:pic>
        <p:nvPicPr>
          <p:cNvPr id="20" name="Picture 19" descr="spire">
            <a:extLst>
              <a:ext uri="{FF2B5EF4-FFF2-40B4-BE49-F238E27FC236}">
                <a16:creationId xmlns:a16="http://schemas.microsoft.com/office/drawing/2014/main" id="{9B99EC1E-EA12-8E01-3776-CD541BBE828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0" y="2040987"/>
            <a:ext cx="2503081" cy="2503081"/>
          </a:xfrm>
          <a:prstGeom prst="rect">
            <a:avLst/>
          </a:prstGeom>
        </p:spPr>
      </p:pic>
      <p:sp>
        <p:nvSpPr>
          <p:cNvPr id="17" name="Arrow: Right 16">
            <a:extLst>
              <a:ext uri="{FF2B5EF4-FFF2-40B4-BE49-F238E27FC236}">
                <a16:creationId xmlns:a16="http://schemas.microsoft.com/office/drawing/2014/main" id="{1E67A92D-6C9A-5DA4-F5D4-37A22AF402CB}"/>
              </a:ext>
              <a:ext uri="{C183D7F6-B498-43B3-948B-1728B52AA6E4}">
                <adec:decorative xmlns:adec="http://schemas.microsoft.com/office/drawing/2017/decorative" val="1"/>
              </a:ext>
            </a:extLst>
          </p:cNvPr>
          <p:cNvSpPr/>
          <p:nvPr/>
        </p:nvSpPr>
        <p:spPr>
          <a:xfrm>
            <a:off x="4557932" y="2518117"/>
            <a:ext cx="912202" cy="32355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custDataLst>
      <p:tags r:id="rId1"/>
    </p:custDataLst>
    <p:extLst>
      <p:ext uri="{BB962C8B-B14F-4D97-AF65-F5344CB8AC3E}">
        <p14:creationId xmlns:p14="http://schemas.microsoft.com/office/powerpoint/2010/main" val="488769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9FB60-31E8-CF70-4033-4380D1239C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25F31F-2020-9D76-3485-FD9D7F47E1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We do</a:t>
            </a:r>
            <a:endParaRPr lang="en-AU" dirty="0"/>
          </a:p>
        </p:txBody>
      </p:sp>
      <p:pic>
        <p:nvPicPr>
          <p:cNvPr id="5" name="Graphic 5" descr="wire">
            <a:extLst>
              <a:ext uri="{FF2B5EF4-FFF2-40B4-BE49-F238E27FC236}">
                <a16:creationId xmlns:a16="http://schemas.microsoft.com/office/drawing/2014/main" id="{F0BE7910-1082-5556-70A7-2E838B295E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469" y="2115010"/>
            <a:ext cx="2503081" cy="2503081"/>
          </a:xfrm>
          <a:prstGeom prst="rect">
            <a:avLst/>
          </a:prstGeom>
        </p:spPr>
      </p:pic>
      <p:pic>
        <p:nvPicPr>
          <p:cNvPr id="7" name="Picture 6" descr="spire">
            <a:extLst>
              <a:ext uri="{FF2B5EF4-FFF2-40B4-BE49-F238E27FC236}">
                <a16:creationId xmlns:a16="http://schemas.microsoft.com/office/drawing/2014/main" id="{CF4A42C1-5509-5860-DE2B-4EDC156E06F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0" y="2040987"/>
            <a:ext cx="2503081" cy="2503081"/>
          </a:xfrm>
          <a:prstGeom prst="rect">
            <a:avLst/>
          </a:prstGeom>
        </p:spPr>
      </p:pic>
      <p:pic>
        <p:nvPicPr>
          <p:cNvPr id="2" name="Picture 1" descr="perspire">
            <a:extLst>
              <a:ext uri="{FF2B5EF4-FFF2-40B4-BE49-F238E27FC236}">
                <a16:creationId xmlns:a16="http://schemas.microsoft.com/office/drawing/2014/main" id="{EAC5538F-46D4-AC18-3283-C78094D1A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30546" y="2034815"/>
            <a:ext cx="2445732" cy="2445732"/>
          </a:xfrm>
          <a:prstGeom prst="rect">
            <a:avLst/>
          </a:prstGeom>
        </p:spPr>
      </p:pic>
      <p:sp>
        <p:nvSpPr>
          <p:cNvPr id="9" name="Arrow: Right 8">
            <a:extLst>
              <a:ext uri="{FF2B5EF4-FFF2-40B4-BE49-F238E27FC236}">
                <a16:creationId xmlns:a16="http://schemas.microsoft.com/office/drawing/2014/main" id="{E7E87840-7605-3E7C-9027-34C6AC8EDCE8}"/>
              </a:ext>
              <a:ext uri="{C183D7F6-B498-43B3-948B-1728B52AA6E4}">
                <adec:decorative xmlns:adec="http://schemas.microsoft.com/office/drawing/2017/decorative" val="1"/>
              </a:ext>
            </a:extLst>
          </p:cNvPr>
          <p:cNvSpPr/>
          <p:nvPr/>
        </p:nvSpPr>
        <p:spPr>
          <a:xfrm>
            <a:off x="4557932" y="2518117"/>
            <a:ext cx="912202" cy="323557"/>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custDataLst>
      <p:tags r:id="rId1"/>
    </p:custDataLst>
    <p:extLst>
      <p:ext uri="{BB962C8B-B14F-4D97-AF65-F5344CB8AC3E}">
        <p14:creationId xmlns:p14="http://schemas.microsoft.com/office/powerpoint/2010/main" val="807956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3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sp>
        <p:nvSpPr>
          <p:cNvPr id="3" name="Content Placeholder 2">
            <a:extLst>
              <a:ext uri="{FF2B5EF4-FFF2-40B4-BE49-F238E27FC236}">
                <a16:creationId xmlns:a16="http://schemas.microsoft.com/office/drawing/2014/main" id="{5F19EDC3-1031-74BB-9CA0-8E0795A98957}"/>
              </a:ext>
            </a:extLst>
          </p:cNvPr>
          <p:cNvSpPr txBox="1">
            <a:spLocks/>
          </p:cNvSpPr>
          <p:nvPr/>
        </p:nvSpPr>
        <p:spPr>
          <a:xfrm>
            <a:off x="786895" y="1831549"/>
            <a:ext cx="10234031" cy="38397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When the tallest tower in the shire caught fire things looked dire. But the firefighters put the fire out quickly. Only the spire burnt but the entire tower could not be used until it was safe</a:t>
            </a:r>
            <a:r>
              <a:rPr lang="en-US" sz="5400" dirty="0">
                <a:solidFill>
                  <a:srgbClr val="4557AD"/>
                </a:solidFill>
                <a:latin typeface="Tenorite" pitchFamily="2" charset="0"/>
                <a:ea typeface="Verdana" panose="020B0604030504040204" pitchFamily="34" charset="0"/>
                <a:cs typeface="Verdana" panose="020B0604030504040204" pitchFamily="34" charset="0"/>
              </a:rPr>
              <a:t>.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697832" y="1504790"/>
            <a:ext cx="10788316" cy="440575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I started to perspire in the first half of the match and by the second half I began to tire. I had not lost my desire to win and I inspired my team by scoring a goal. When the siren rang, the umpire said the match was over and the entire team jumped with glee. </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a:t>
            </a:r>
            <a:r>
              <a:rPr lang="en-US" sz="800" kern="1200" baseline="0" dirty="0">
                <a:solidFill>
                  <a:srgbClr val="E7E6E6"/>
                </a:solidFill>
                <a:effectLst/>
                <a:latin typeface="Calibri" panose="020F0502020204030204" pitchFamily="34" charset="0"/>
                <a:ea typeface="+mj-ea"/>
                <a:cs typeface="+mj-cs"/>
              </a:rPr>
              <a:t> 33</a:t>
            </a:r>
            <a:r>
              <a:rPr lang="en-US" sz="800" kern="1200" dirty="0">
                <a:solidFill>
                  <a:srgbClr val="E7E6E6"/>
                </a:solidFill>
                <a:effectLst/>
                <a:latin typeface="Calibri" panose="020F0502020204030204" pitchFamily="34" charset="0"/>
                <a:ea typeface="+mj-ea"/>
                <a:cs typeface="+mj-cs"/>
              </a:rPr>
              <a:t>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512722"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ire</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40933"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dire</a:t>
            </a:r>
          </a:p>
          <a:p>
            <a:pPr marL="0" indent="0" algn="ctr">
              <a:buFont typeface="Arial" panose="020B0604020202020204" pitchFamily="34" charset="0"/>
              <a:buNone/>
            </a:pPr>
            <a:r>
              <a:rPr lang="en-US" sz="4400" dirty="0">
                <a:solidFill>
                  <a:srgbClr val="4557AD"/>
                </a:solidFill>
                <a:latin typeface="Tenorite" pitchFamily="2" charset="0"/>
                <a:cs typeface="Arial"/>
              </a:rPr>
              <a:t>require</a:t>
            </a:r>
          </a:p>
          <a:p>
            <a:pPr marL="0" indent="0" algn="ctr">
              <a:buFont typeface="Arial" panose="020B0604020202020204" pitchFamily="34" charset="0"/>
              <a:buNone/>
            </a:pPr>
            <a:r>
              <a:rPr lang="en-US" sz="4400" dirty="0">
                <a:solidFill>
                  <a:srgbClr val="4557AD"/>
                </a:solidFill>
                <a:latin typeface="Tenorite" pitchFamily="2" charset="0"/>
                <a:cs typeface="Arial"/>
              </a:rPr>
              <a:t>entire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9" name="Picture 8" descr="wire">
            <a:extLst>
              <a:ext uri="{FF2B5EF4-FFF2-40B4-BE49-F238E27FC236}">
                <a16:creationId xmlns:a16="http://schemas.microsoft.com/office/drawing/2014/main" id="{C575D866-51E4-F687-1B7A-98AB0FBEC2F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71738" y="3184678"/>
            <a:ext cx="1030376" cy="1030376"/>
          </a:xfrm>
          <a:prstGeom prst="rect">
            <a:avLst/>
          </a:prstGeom>
        </p:spPr>
      </p:pic>
      <p:pic>
        <p:nvPicPr>
          <p:cNvPr id="12" name="Picture 11" descr="umpire">
            <a:extLst>
              <a:ext uri="{FF2B5EF4-FFF2-40B4-BE49-F238E27FC236}">
                <a16:creationId xmlns:a16="http://schemas.microsoft.com/office/drawing/2014/main" id="{EA3FD0EB-7C95-AC66-3D69-26EE27D96353}"/>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61398" y="4215054"/>
            <a:ext cx="1030376" cy="968138"/>
          </a:xfrm>
          <a:prstGeom prst="rect">
            <a:avLst/>
          </a:prstGeom>
        </p:spPr>
      </p:pic>
      <p:pic>
        <p:nvPicPr>
          <p:cNvPr id="3" name="Picture 2" descr="perspire">
            <a:extLst>
              <a:ext uri="{FF2B5EF4-FFF2-40B4-BE49-F238E27FC236}">
                <a16:creationId xmlns:a16="http://schemas.microsoft.com/office/drawing/2014/main" id="{FC1E0AC8-A856-3306-48B2-9371158E530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21571" y="5361768"/>
            <a:ext cx="1122123" cy="1122123"/>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73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0,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2005" y="476188"/>
            <a:ext cx="4008786" cy="5660166"/>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a:t>
            </a:r>
            <a:r>
              <a:rPr lang="en-AU" sz="800" baseline="0" dirty="0">
                <a:solidFill>
                  <a:schemeClr val="bg2"/>
                </a:solidFill>
                <a:latin typeface="+mn-lt"/>
              </a:rPr>
              <a:t> 4</a:t>
            </a:r>
            <a:r>
              <a:rPr lang="en-AU" sz="800" dirty="0">
                <a:solidFill>
                  <a:schemeClr val="bg2"/>
                </a:solidFill>
                <a:latin typeface="+mn-lt"/>
              </a:rPr>
              <a:t>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grpSp>
        <p:nvGrpSpPr>
          <p:cNvPr id="14" name="Group 13" descr="overboard, wobbling, mere, always">
            <a:extLst>
              <a:ext uri="{FF2B5EF4-FFF2-40B4-BE49-F238E27FC236}">
                <a16:creationId xmlns:a16="http://schemas.microsoft.com/office/drawing/2014/main" id="{68EC93F2-F63C-C6F2-3C50-4A73685C8B6D}"/>
              </a:ext>
            </a:extLst>
          </p:cNvPr>
          <p:cNvGrpSpPr/>
          <p:nvPr/>
        </p:nvGrpSpPr>
        <p:grpSpPr>
          <a:xfrm>
            <a:off x="511380" y="2045017"/>
            <a:ext cx="11169239" cy="3609249"/>
            <a:chOff x="511380" y="2045017"/>
            <a:chExt cx="11169239" cy="3609249"/>
          </a:xfrm>
        </p:grpSpPr>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511381" y="2045017"/>
              <a:ext cx="4772724"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overboard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5A764DE2-9061-EFC7-F629-8AEB7D12E5FE}"/>
                </a:ext>
              </a:extLst>
            </p:cNvPr>
            <p:cNvSpPr txBox="1">
              <a:spLocks/>
            </p:cNvSpPr>
            <p:nvPr/>
          </p:nvSpPr>
          <p:spPr>
            <a:xfrm>
              <a:off x="6907896" y="2045017"/>
              <a:ext cx="4587418"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wobbling</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Content Placeholder 2">
              <a:extLst>
                <a:ext uri="{FF2B5EF4-FFF2-40B4-BE49-F238E27FC236}">
                  <a16:creationId xmlns:a16="http://schemas.microsoft.com/office/drawing/2014/main" id="{205DB345-FFFB-F8EE-C0E3-7731817608DC}"/>
                </a:ext>
              </a:extLst>
            </p:cNvPr>
            <p:cNvSpPr txBox="1">
              <a:spLocks/>
            </p:cNvSpPr>
            <p:nvPr/>
          </p:nvSpPr>
          <p:spPr>
            <a:xfrm>
              <a:off x="511380" y="4394690"/>
              <a:ext cx="5432219"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mere</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13" name="Content Placeholder 2">
              <a:extLst>
                <a:ext uri="{FF2B5EF4-FFF2-40B4-BE49-F238E27FC236}">
                  <a16:creationId xmlns:a16="http://schemas.microsoft.com/office/drawing/2014/main" id="{46F4BA42-07E5-6982-1FDF-41F93641B0C3}"/>
                </a:ext>
              </a:extLst>
            </p:cNvPr>
            <p:cNvSpPr txBox="1">
              <a:spLocks/>
            </p:cNvSpPr>
            <p:nvPr/>
          </p:nvSpPr>
          <p:spPr>
            <a:xfrm>
              <a:off x="6907896" y="4394690"/>
              <a:ext cx="4772723"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always</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8" name="Group 7" descr="boardwalk">
            <a:extLst>
              <a:ext uri="{FF2B5EF4-FFF2-40B4-BE49-F238E27FC236}">
                <a16:creationId xmlns:a16="http://schemas.microsoft.com/office/drawing/2014/main" id="{3DA59D49-5967-8B53-A444-4DDDA84EF1C6}"/>
              </a:ext>
            </a:extLst>
          </p:cNvPr>
          <p:cNvGrpSpPr/>
          <p:nvPr/>
        </p:nvGrpSpPr>
        <p:grpSpPr>
          <a:xfrm>
            <a:off x="959590" y="1405893"/>
            <a:ext cx="2360349" cy="2105336"/>
            <a:chOff x="2433432" y="1477102"/>
            <a:chExt cx="2360349" cy="2105336"/>
          </a:xfrm>
        </p:grpSpPr>
        <p:pic>
          <p:nvPicPr>
            <p:cNvPr id="3" name="Picture 2">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2433432" y="1477102"/>
              <a:ext cx="2261717" cy="2105336"/>
            </a:xfrm>
            <a:prstGeom prst="rect">
              <a:avLst/>
            </a:prstGeom>
            <a:noFill/>
            <a:ln>
              <a:noFill/>
            </a:ln>
          </p:spPr>
        </p:pic>
        <p:sp>
          <p:nvSpPr>
            <p:cNvPr id="6" name="Arrow: Right 5">
              <a:extLst>
                <a:ext uri="{FF2B5EF4-FFF2-40B4-BE49-F238E27FC236}">
                  <a16:creationId xmlns:a16="http://schemas.microsoft.com/office/drawing/2014/main" id="{4E2481FF-4E23-C1D5-180D-25157A238DB7}"/>
                </a:ext>
              </a:extLst>
            </p:cNvPr>
            <p:cNvSpPr/>
            <p:nvPr/>
          </p:nvSpPr>
          <p:spPr>
            <a:xfrm rot="8043258">
              <a:off x="4127781" y="2400119"/>
              <a:ext cx="1037727" cy="294273"/>
            </a:xfrm>
            <a:prstGeom prst="rightArrow">
              <a:avLst>
                <a:gd name="adj1" fmla="val 50000"/>
                <a:gd name="adj2" fmla="val 4555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pic>
        <p:nvPicPr>
          <p:cNvPr id="4" name="Picture 3" descr="hare">
            <a:extLst>
              <a:ext uri="{FF2B5EF4-FFF2-40B4-BE49-F238E27FC236}">
                <a16:creationId xmlns:a16="http://schemas.microsoft.com/office/drawing/2014/main" id="{98C82009-07BA-56C5-095F-9DF8E184E2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3172802" y="3973836"/>
            <a:ext cx="1969828" cy="1969828"/>
          </a:xfrm>
          <a:prstGeom prst="rect">
            <a:avLst/>
          </a:prstGeom>
          <a:noFill/>
          <a:ln>
            <a:noFill/>
          </a:ln>
        </p:spPr>
      </p:pic>
      <p:pic>
        <p:nvPicPr>
          <p:cNvPr id="7" name="Picture 6" descr="spher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86021" y="1356453"/>
            <a:ext cx="2261718" cy="2261718"/>
          </a:xfrm>
          <a:prstGeom prst="rect">
            <a:avLst/>
          </a:prstGeom>
        </p:spPr>
      </p:pic>
      <p:pic>
        <p:nvPicPr>
          <p:cNvPr id="5" name="Picture 4" descr="candle">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90516" y="3924822"/>
            <a:ext cx="1995373" cy="1995373"/>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dirty="0">
                <a:solidFill>
                  <a:srgbClr val="E2E8E9"/>
                </a:solidFill>
                <a:latin typeface="+mn-lt"/>
              </a:rPr>
              <a:t>Slide 6 Suffix review</a:t>
            </a:r>
          </a:p>
        </p:txBody>
      </p:sp>
      <p:sp>
        <p:nvSpPr>
          <p:cNvPr id="2" name="Title 1">
            <a:extLst>
              <a:ext uri="{FF2B5EF4-FFF2-40B4-BE49-F238E27FC236}">
                <a16:creationId xmlns:a16="http://schemas.microsoft.com/office/drawing/2014/main" id="{81AE5727-0A76-7A51-5D0A-19954EAC4F90}"/>
              </a:ext>
            </a:extLst>
          </p:cNvPr>
          <p:cNvSpPr txBox="1">
            <a:spLocks/>
          </p:cNvSpPr>
          <p:nvPr/>
        </p:nvSpPr>
        <p:spPr>
          <a:xfrm>
            <a:off x="307427" y="1158962"/>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re-</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2681911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99D41-EEA7-592F-F77B-0B384A7EA7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4978D4-47DB-1C34-D1D9-5931376EFE8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7</a:t>
            </a:r>
            <a:r>
              <a:rPr lang="en-AU" sz="800" baseline="0" dirty="0">
                <a:solidFill>
                  <a:schemeClr val="bg2"/>
                </a:solidFill>
                <a:latin typeface="+mn-lt"/>
              </a:rPr>
              <a:t> </a:t>
            </a:r>
            <a:r>
              <a:rPr lang="en-AU" sz="800" dirty="0">
                <a:solidFill>
                  <a:schemeClr val="bg2"/>
                </a:solidFill>
                <a:latin typeface="+mn-lt"/>
              </a:rPr>
              <a:t>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A34E2EB9-5FCB-E889-3FE6-1BC4E2749CF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7C33DE1C-B6DC-D8C6-B8CC-CFE72C1D8545}"/>
              </a:ext>
            </a:extLst>
          </p:cNvPr>
          <p:cNvSpPr txBox="1">
            <a:spLocks/>
          </p:cNvSpPr>
          <p:nvPr/>
        </p:nvSpPr>
        <p:spPr>
          <a:xfrm>
            <a:off x="520312" y="2058523"/>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reconsider      reconnect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1F13B9B4-5C7D-7074-55E9-013B3D6C0CAE}"/>
              </a:ext>
            </a:extLst>
          </p:cNvPr>
          <p:cNvSpPr txBox="1">
            <a:spLocks/>
          </p:cNvSpPr>
          <p:nvPr/>
        </p:nvSpPr>
        <p:spPr>
          <a:xfrm>
            <a:off x="520313" y="4132812"/>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revisited         redo</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84156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E920C-FE88-7E7D-3B1F-2702997268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8DA3F0-897D-6620-8C40-1EFBBFDAB615}"/>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E81D19E4-43E4-B3A2-33B2-A378D4B7CAD7}"/>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7" name="Picture 6" descr="recheck">
            <a:extLst>
              <a:ext uri="{FF2B5EF4-FFF2-40B4-BE49-F238E27FC236}">
                <a16:creationId xmlns:a16="http://schemas.microsoft.com/office/drawing/2014/main" id="{1C615D5F-2450-BCB2-E135-BD40A5B7B3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0010" y="2061237"/>
            <a:ext cx="3197669" cy="3197669"/>
          </a:xfrm>
          <a:prstGeom prst="rect">
            <a:avLst/>
          </a:prstGeom>
        </p:spPr>
      </p:pic>
      <p:pic>
        <p:nvPicPr>
          <p:cNvPr id="6" name="Picture 5" descr="refill">
            <a:extLst>
              <a:ext uri="{FF2B5EF4-FFF2-40B4-BE49-F238E27FC236}">
                <a16:creationId xmlns:a16="http://schemas.microsoft.com/office/drawing/2014/main" id="{4282E4C1-6C64-95A2-5753-269CD695EC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09427" y="2132448"/>
            <a:ext cx="2573146" cy="2573146"/>
          </a:xfrm>
          <a:prstGeom prst="rect">
            <a:avLst/>
          </a:prstGeom>
        </p:spPr>
      </p:pic>
      <p:pic>
        <p:nvPicPr>
          <p:cNvPr id="11" name="Picture 10" descr="rethink">
            <a:extLst>
              <a:ext uri="{FF2B5EF4-FFF2-40B4-BE49-F238E27FC236}">
                <a16:creationId xmlns:a16="http://schemas.microsoft.com/office/drawing/2014/main" id="{D2B3EBB7-A85B-A3B1-4426-B98635BA497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41269" y="2061237"/>
            <a:ext cx="2573146" cy="2573146"/>
          </a:xfrm>
          <a:prstGeom prst="rect">
            <a:avLst/>
          </a:prstGeom>
        </p:spPr>
      </p:pic>
    </p:spTree>
    <p:extLst>
      <p:ext uri="{BB962C8B-B14F-4D97-AF65-F5344CB8AC3E}">
        <p14:creationId xmlns:p14="http://schemas.microsoft.com/office/powerpoint/2010/main" val="4197411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9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600" dirty="0">
                <a:solidFill>
                  <a:srgbClr val="4557AD"/>
                </a:solidFill>
                <a:latin typeface="Tenorite" pitchFamily="2" charset="0"/>
                <a:ea typeface="Verdana" panose="020B0604030504040204" pitchFamily="34" charset="0"/>
                <a:cs typeface="Verdana" panose="020B0604030504040204" pitchFamily="34" charset="0"/>
              </a:rPr>
              <a:t>awesome    flood    blood</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5DB1E3-90ED-4D6F-89AC-F803FAF903CF}">
  <ds:schemaRefs>
    <ds:schemaRef ds:uri="http://schemas.microsoft.com/sharepoint/v3/contenttype/forms"/>
  </ds:schemaRefs>
</ds:datastoreItem>
</file>

<file path=customXml/itemProps2.xml><?xml version="1.0" encoding="utf-8"?>
<ds:datastoreItem xmlns:ds="http://schemas.openxmlformats.org/officeDocument/2006/customXml" ds:itemID="{785C5233-72D8-488C-A725-0172B70E743A}">
  <ds:schemaRefs>
    <ds:schemaRef ds:uri="http://purl.org/dc/elements/1.1/"/>
    <ds:schemaRef ds:uri="http://schemas.microsoft.com/office/2006/documentManagement/types"/>
    <ds:schemaRef ds:uri="http://purl.org/dc/dcmitype/"/>
    <ds:schemaRef ds:uri="http://purl.org/dc/terms/"/>
    <ds:schemaRef ds:uri="http://schemas.openxmlformats.org/package/2006/metadata/core-properties"/>
    <ds:schemaRef ds:uri="64eff3df-e3d6-48ed-978f-45ff25640900"/>
    <ds:schemaRef ds:uri="http://www.w3.org/XML/1998/namespace"/>
    <ds:schemaRef ds:uri="http://schemas.microsoft.com/office/infopath/2007/PartnerControls"/>
    <ds:schemaRef ds:uri="ff236c08-9611-4854-a4bb-16d44b7327b6"/>
    <ds:schemaRef ds:uri="http://schemas.microsoft.com/office/2006/metadata/properties"/>
  </ds:schemaRefs>
</ds:datastoreItem>
</file>

<file path=customXml/itemProps3.xml><?xml version="1.0" encoding="utf-8"?>
<ds:datastoreItem xmlns:ds="http://schemas.openxmlformats.org/officeDocument/2006/customXml" ds:itemID="{DC1A1D9B-C5EA-4A61-AB57-B11ACC1411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261</TotalTime>
  <Words>4007</Words>
  <Application>Microsoft Office PowerPoint</Application>
  <PresentationFormat>Widescreen</PresentationFormat>
  <Paragraphs>570</Paragraphs>
  <Slides>37</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Aptos</vt:lpstr>
      <vt:lpstr>Aptos Display</vt:lpstr>
      <vt:lpstr>Arial</vt:lpstr>
      <vt:lpstr>Calibri</vt:lpstr>
      <vt:lpstr>Calibri Light</vt:lpstr>
      <vt:lpstr>Symbol</vt:lpstr>
      <vt:lpstr>Tenorite</vt:lpstr>
      <vt:lpstr>Office Theme</vt:lpstr>
      <vt:lpstr>Slide 1 Explicit teaching Phase 20 lesson 3 ire</vt:lpstr>
      <vt:lpstr>Slide 2 Review You do</vt:lpstr>
      <vt:lpstr>Slide 3 Review You do</vt:lpstr>
      <vt:lpstr>Slide 4 Review You do</vt:lpstr>
      <vt:lpstr>Slide 5 Review You do</vt:lpstr>
      <vt:lpstr>Slide 6 Suffix review</vt:lpstr>
      <vt:lpstr>Slide 7 Review You do</vt:lpstr>
      <vt:lpstr>Slide 8 Review You do</vt:lpstr>
      <vt:lpstr>Slide  9 Review You do</vt:lpstr>
      <vt:lpstr>Slide 10 Review You do</vt:lpstr>
      <vt:lpstr>Slide 11 Review You do</vt:lpstr>
      <vt:lpstr>Slide 12 End of review</vt:lpstr>
      <vt:lpstr>Slide 13 Learning intention and success criteria</vt:lpstr>
      <vt:lpstr>Slide 14 I do</vt:lpstr>
      <vt:lpstr>Slide 15 We do</vt:lpstr>
      <vt:lpstr>Slide 16 I do</vt:lpstr>
      <vt:lpstr>Slide 17 I do </vt:lpstr>
      <vt:lpstr>Slide 18 I do</vt:lpstr>
      <vt:lpstr>Slide 19 I do</vt:lpstr>
      <vt:lpstr>Slide 20 We do </vt:lpstr>
      <vt:lpstr>Slide 21 We do</vt:lpstr>
      <vt:lpstr>Slide 22 We do</vt:lpstr>
      <vt:lpstr>Slide 23 We do</vt:lpstr>
      <vt:lpstr>Slide 24 I do</vt:lpstr>
      <vt:lpstr>Slide 25 I do</vt:lpstr>
      <vt:lpstr>Slide 26 I do</vt:lpstr>
      <vt:lpstr>Slide 27 We do</vt:lpstr>
      <vt:lpstr>Slide 28 We do</vt:lpstr>
      <vt:lpstr>Slide 29 We do</vt:lpstr>
      <vt:lpstr>Slide 30 I do </vt:lpstr>
      <vt:lpstr>Slide 31 We do</vt:lpstr>
      <vt:lpstr>Slide 32 I do </vt:lpstr>
      <vt:lpstr>Slide 33 We do </vt:lpstr>
      <vt:lpstr>Slide 34 Check for understanding</vt:lpstr>
      <vt:lpstr>Slide 35 Check for understanding </vt:lpstr>
      <vt:lpstr>Slide 36 You do</vt:lpstr>
      <vt:lpstr>Slide 37 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Kerrie Shanahan</dc:creator>
  <cp:lastModifiedBy>Kerrie Shanahan</cp:lastModifiedBy>
  <cp:revision>1</cp:revision>
  <dcterms:created xsi:type="dcterms:W3CDTF">2025-11-16T21:55:55Z</dcterms:created>
  <dcterms:modified xsi:type="dcterms:W3CDTF">2026-03-03T04:12:44Z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