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tags/tag23.xml" ContentType="application/vnd.openxmlformats-officedocument.presentationml.tags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sldIdLst>
    <p:sldId id="520" r:id="rId5"/>
    <p:sldId id="500" r:id="rId6"/>
    <p:sldId id="596" r:id="rId7"/>
    <p:sldId id="541" r:id="rId8"/>
    <p:sldId id="552" r:id="rId9"/>
    <p:sldId id="597" r:id="rId10"/>
    <p:sldId id="605" r:id="rId11"/>
    <p:sldId id="606" r:id="rId12"/>
    <p:sldId id="563" r:id="rId13"/>
    <p:sldId id="514" r:id="rId14"/>
    <p:sldId id="515" r:id="rId15"/>
    <p:sldId id="516" r:id="rId16"/>
    <p:sldId id="498" r:id="rId17"/>
    <p:sldId id="522" r:id="rId18"/>
    <p:sldId id="546" r:id="rId19"/>
    <p:sldId id="474" r:id="rId20"/>
    <p:sldId id="475" r:id="rId21"/>
    <p:sldId id="476" r:id="rId22"/>
    <p:sldId id="589" r:id="rId23"/>
    <p:sldId id="477" r:id="rId24"/>
    <p:sldId id="478" r:id="rId25"/>
    <p:sldId id="479" r:id="rId26"/>
    <p:sldId id="590" r:id="rId27"/>
    <p:sldId id="480" r:id="rId28"/>
    <p:sldId id="483" r:id="rId29"/>
    <p:sldId id="488" r:id="rId30"/>
    <p:sldId id="489" r:id="rId31"/>
    <p:sldId id="490" r:id="rId32"/>
    <p:sldId id="491" r:id="rId33"/>
    <p:sldId id="492" r:id="rId34"/>
    <p:sldId id="493" r:id="rId35"/>
    <p:sldId id="494" r:id="rId36"/>
    <p:sldId id="499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DDE"/>
    <a:srgbClr val="CD1E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323A5E-B896-4523-AC30-1E4BD9BD2AF5}" v="5" dt="2026-03-03T04:27:11.9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312" autoAdjust="0"/>
  </p:normalViewPr>
  <p:slideViewPr>
    <p:cSldViewPr snapToGrid="0">
      <p:cViewPr varScale="1">
        <p:scale>
          <a:sx n="74" d="100"/>
          <a:sy n="74" d="100"/>
        </p:scale>
        <p:origin x="19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modMainMaster">
      <pc:chgData name="Kerrie Shanahan" userId="ae473d9f-76e9-476f-892f-2674ea963afc" providerId="ADAL" clId="{1C2628FB-1F07-4B48-8FB3-27553585B1CA}" dt="2026-03-03T04:26:04.058" v="3740" actId="20577"/>
      <pc:docMkLst>
        <pc:docMk/>
      </pc:docMkLst>
      <pc:sldChg chg="modSp mod">
        <pc:chgData name="Kerrie Shanahan" userId="ae473d9f-76e9-476f-892f-2674ea963afc" providerId="ADAL" clId="{1C2628FB-1F07-4B48-8FB3-27553585B1CA}" dt="2026-03-02T00:28:36.969" v="3698" actId="962"/>
        <pc:sldMkLst>
          <pc:docMk/>
          <pc:sldMk cId="1061470866" sldId="479"/>
        </pc:sldMkLst>
        <pc:spChg chg="mod">
          <ac:chgData name="Kerrie Shanahan" userId="ae473d9f-76e9-476f-892f-2674ea963afc" providerId="ADAL" clId="{1C2628FB-1F07-4B48-8FB3-27553585B1CA}" dt="2026-03-02T00:28:32.743" v="3696" actId="962"/>
          <ac:spMkLst>
            <pc:docMk/>
            <pc:sldMk cId="1061470866" sldId="479"/>
            <ac:spMk id="5" creationId="{4CEA7D58-EF0A-E1EF-0EB8-35D597ED15D2}"/>
          </ac:spMkLst>
        </pc:spChg>
        <pc:grpChg chg="mod">
          <ac:chgData name="Kerrie Shanahan" userId="ae473d9f-76e9-476f-892f-2674ea963afc" providerId="ADAL" clId="{1C2628FB-1F07-4B48-8FB3-27553585B1CA}" dt="2026-03-02T00:28:36.969" v="3698" actId="962"/>
          <ac:grpSpMkLst>
            <pc:docMk/>
            <pc:sldMk cId="1061470866" sldId="479"/>
            <ac:grpSpMk id="4" creationId="{B3C7E15D-C652-3267-FCC3-829D94FA0218}"/>
          </ac:grpSpMkLst>
        </pc:grpChg>
      </pc:sldChg>
      <pc:sldChg chg="modSp mod">
        <pc:chgData name="Kerrie Shanahan" userId="ae473d9f-76e9-476f-892f-2674ea963afc" providerId="ADAL" clId="{1C2628FB-1F07-4B48-8FB3-27553585B1CA}" dt="2026-02-25T04:52:15.301" v="3569" actId="20577"/>
        <pc:sldMkLst>
          <pc:docMk/>
          <pc:sldMk cId="4078040901" sldId="488"/>
        </pc:sldMkLst>
        <pc:spChg chg="mod">
          <ac:chgData name="Kerrie Shanahan" userId="ae473d9f-76e9-476f-892f-2674ea963afc" providerId="ADAL" clId="{1C2628FB-1F07-4B48-8FB3-27553585B1CA}" dt="2026-02-25T04:52:15.301" v="3569" actId="20577"/>
          <ac:spMkLst>
            <pc:docMk/>
            <pc:sldMk cId="4078040901" sldId="488"/>
            <ac:spMk id="3" creationId="{5F19EDC3-1031-74BB-9CA0-8E0795A98957}"/>
          </ac:spMkLst>
        </pc:spChg>
      </pc:sldChg>
      <pc:sldChg chg="modSp mod">
        <pc:chgData name="Kerrie Shanahan" userId="ae473d9f-76e9-476f-892f-2674ea963afc" providerId="ADAL" clId="{1C2628FB-1F07-4B48-8FB3-27553585B1CA}" dt="2026-03-02T00:29:53.675" v="3720"/>
        <pc:sldMkLst>
          <pc:docMk/>
          <pc:sldMk cId="258130066" sldId="492"/>
        </pc:sldMkLst>
        <pc:spChg chg="ord">
          <ac:chgData name="Kerrie Shanahan" userId="ae473d9f-76e9-476f-892f-2674ea963afc" providerId="ADAL" clId="{1C2628FB-1F07-4B48-8FB3-27553585B1CA}" dt="2026-03-02T00:29:49.117" v="3716"/>
          <ac:spMkLst>
            <pc:docMk/>
            <pc:sldMk cId="258130066" sldId="492"/>
            <ac:spMk id="4" creationId="{0FF74E7D-46A4-623E-6F4A-08640157C9E9}"/>
          </ac:spMkLst>
        </pc:spChg>
        <pc:spChg chg="ord">
          <ac:chgData name="Kerrie Shanahan" userId="ae473d9f-76e9-476f-892f-2674ea963afc" providerId="ADAL" clId="{1C2628FB-1F07-4B48-8FB3-27553585B1CA}" dt="2026-03-02T00:29:45.718" v="3712"/>
          <ac:spMkLst>
            <pc:docMk/>
            <pc:sldMk cId="258130066" sldId="492"/>
            <ac:spMk id="10" creationId="{81E1BBD2-AE24-813F-0C9A-CC9BDA2D20CD}"/>
          </ac:spMkLst>
        </pc:spChg>
        <pc:spChg chg="ord">
          <ac:chgData name="Kerrie Shanahan" userId="ae473d9f-76e9-476f-892f-2674ea963afc" providerId="ADAL" clId="{1C2628FB-1F07-4B48-8FB3-27553585B1CA}" dt="2026-03-02T00:29:40.833" v="3710"/>
          <ac:spMkLst>
            <pc:docMk/>
            <pc:sldMk cId="258130066" sldId="492"/>
            <ac:spMk id="19" creationId="{214F17CC-34F0-5F43-A747-B3919DAC7160}"/>
          </ac:spMkLst>
        </pc:spChg>
        <pc:spChg chg="ord">
          <ac:chgData name="Kerrie Shanahan" userId="ae473d9f-76e9-476f-892f-2674ea963afc" providerId="ADAL" clId="{1C2628FB-1F07-4B48-8FB3-27553585B1CA}" dt="2026-03-02T00:29:43.301" v="3711"/>
          <ac:spMkLst>
            <pc:docMk/>
            <pc:sldMk cId="258130066" sldId="492"/>
            <ac:spMk id="20" creationId="{E7B0359D-E390-A544-B173-3787B4AC0A0D}"/>
          </ac:spMkLst>
        </pc:spChg>
        <pc:spChg chg="ord">
          <ac:chgData name="Kerrie Shanahan" userId="ae473d9f-76e9-476f-892f-2674ea963afc" providerId="ADAL" clId="{1C2628FB-1F07-4B48-8FB3-27553585B1CA}" dt="2026-03-02T00:29:53.675" v="3720"/>
          <ac:spMkLst>
            <pc:docMk/>
            <pc:sldMk cId="258130066" sldId="492"/>
            <ac:spMk id="21" creationId="{17E4CE3F-6B29-2B49-8731-61EB6323A106}"/>
          </ac:spMkLst>
        </pc:spChg>
      </pc:sldChg>
      <pc:sldChg chg="modSp mod">
        <pc:chgData name="Kerrie Shanahan" userId="ae473d9f-76e9-476f-892f-2674ea963afc" providerId="ADAL" clId="{1C2628FB-1F07-4B48-8FB3-27553585B1CA}" dt="2026-03-02T00:28:59.988" v="3702" actId="962"/>
        <pc:sldMkLst>
          <pc:docMk/>
          <pc:sldMk cId="2389358011" sldId="493"/>
        </pc:sldMkLst>
        <pc:picChg chg="mod">
          <ac:chgData name="Kerrie Shanahan" userId="ae473d9f-76e9-476f-892f-2674ea963afc" providerId="ADAL" clId="{1C2628FB-1F07-4B48-8FB3-27553585B1CA}" dt="2026-03-02T00:28:59.988" v="3702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NotesTx">
        <pc:chgData name="Kerrie Shanahan" userId="ae473d9f-76e9-476f-892f-2674ea963afc" providerId="ADAL" clId="{1C2628FB-1F07-4B48-8FB3-27553585B1CA}" dt="2026-03-01T22:58:21.157" v="3582" actId="6549"/>
        <pc:sldMkLst>
          <pc:docMk/>
          <pc:sldMk cId="1759574190" sldId="498"/>
        </pc:sldMkLst>
      </pc:sldChg>
      <pc:sldChg chg="modSp mod modNotesTx">
        <pc:chgData name="Kerrie Shanahan" userId="ae473d9f-76e9-476f-892f-2674ea963afc" providerId="ADAL" clId="{1C2628FB-1F07-4B48-8FB3-27553585B1CA}" dt="2026-03-02T03:03:28.988" v="3725" actId="20577"/>
        <pc:sldMkLst>
          <pc:docMk/>
          <pc:sldMk cId="4124420387" sldId="500"/>
        </pc:sldMkLst>
        <pc:grpChg chg="mod">
          <ac:chgData name="Kerrie Shanahan" userId="ae473d9f-76e9-476f-892f-2674ea963afc" providerId="ADAL" clId="{1C2628FB-1F07-4B48-8FB3-27553585B1CA}" dt="2026-03-02T00:26:56.148" v="3680" actId="962"/>
          <ac:grpSpMkLst>
            <pc:docMk/>
            <pc:sldMk cId="4124420387" sldId="500"/>
            <ac:grpSpMk id="5" creationId="{A7730713-67C9-EDBE-049F-02BD77C5DD18}"/>
          </ac:grpSpMkLst>
        </pc:grpChg>
      </pc:sldChg>
      <pc:sldChg chg="modNotesTx">
        <pc:chgData name="Kerrie Shanahan" userId="ae473d9f-76e9-476f-892f-2674ea963afc" providerId="ADAL" clId="{1C2628FB-1F07-4B48-8FB3-27553585B1CA}" dt="2026-03-03T04:26:04.058" v="3740" actId="20577"/>
        <pc:sldMkLst>
          <pc:docMk/>
          <pc:sldMk cId="1971552586" sldId="515"/>
        </pc:sldMkLst>
      </pc:sldChg>
      <pc:sldChg chg="addSp delSp modSp mod modNotesTx">
        <pc:chgData name="Kerrie Shanahan" userId="ae473d9f-76e9-476f-892f-2674ea963afc" providerId="ADAL" clId="{1C2628FB-1F07-4B48-8FB3-27553585B1CA}" dt="2026-03-02T00:29:06.687" v="3703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02T00:29:06.687" v="3703"/>
          <ac:spMkLst>
            <pc:docMk/>
            <pc:sldMk cId="409148390" sldId="520"/>
            <ac:spMk id="7" creationId="{9890F197-D46C-9CA8-EE12-3BF470C0CDC9}"/>
          </ac:spMkLst>
        </pc:spChg>
      </pc:sldChg>
      <pc:sldChg chg="modNotesTx">
        <pc:chgData name="Kerrie Shanahan" userId="ae473d9f-76e9-476f-892f-2674ea963afc" providerId="ADAL" clId="{1C2628FB-1F07-4B48-8FB3-27553585B1CA}" dt="2026-03-01T23:10:04.493" v="3590" actId="20577"/>
        <pc:sldMkLst>
          <pc:docMk/>
          <pc:sldMk cId="309290176" sldId="522"/>
        </pc:sldMkLst>
      </pc:sldChg>
      <pc:sldChg chg="modSp mod">
        <pc:chgData name="Kerrie Shanahan" userId="ae473d9f-76e9-476f-892f-2674ea963afc" providerId="ADAL" clId="{1C2628FB-1F07-4B48-8FB3-27553585B1CA}" dt="2026-03-02T00:27:09.226" v="3682" actId="962"/>
        <pc:sldMkLst>
          <pc:docMk/>
          <pc:sldMk cId="1318409677" sldId="541"/>
        </pc:sldMkLst>
        <pc:grpChg chg="mod">
          <ac:chgData name="Kerrie Shanahan" userId="ae473d9f-76e9-476f-892f-2674ea963afc" providerId="ADAL" clId="{1C2628FB-1F07-4B48-8FB3-27553585B1CA}" dt="2026-03-02T00:27:09.226" v="3682" actId="962"/>
          <ac:grpSpMkLst>
            <pc:docMk/>
            <pc:sldMk cId="1318409677" sldId="541"/>
            <ac:grpSpMk id="14" creationId="{68EC93F2-F63C-C6F2-3C50-4A73685C8B6D}"/>
          </ac:grpSpMkLst>
        </pc:grpChg>
      </pc:sldChg>
      <pc:sldChg chg="modSp mod">
        <pc:chgData name="Kerrie Shanahan" userId="ae473d9f-76e9-476f-892f-2674ea963afc" providerId="ADAL" clId="{1C2628FB-1F07-4B48-8FB3-27553585B1CA}" dt="2026-03-02T00:29:16.388" v="3706"/>
        <pc:sldMkLst>
          <pc:docMk/>
          <pc:sldMk cId="1942781684" sldId="552"/>
        </pc:sldMkLst>
        <pc:picChg chg="mod ord">
          <ac:chgData name="Kerrie Shanahan" userId="ae473d9f-76e9-476f-892f-2674ea963afc" providerId="ADAL" clId="{1C2628FB-1F07-4B48-8FB3-27553585B1CA}" dt="2026-03-02T00:29:16.388" v="3706"/>
          <ac:picMkLst>
            <pc:docMk/>
            <pc:sldMk cId="1942781684" sldId="552"/>
            <ac:picMk id="3" creationId="{4DC2B831-6D4F-6B21-A8BC-67196759E769}"/>
          </ac:picMkLst>
        </pc:picChg>
        <pc:picChg chg="mod">
          <ac:chgData name="Kerrie Shanahan" userId="ae473d9f-76e9-476f-892f-2674ea963afc" providerId="ADAL" clId="{1C2628FB-1F07-4B48-8FB3-27553585B1CA}" dt="2026-03-02T00:26:11.167" v="3628" actId="962"/>
          <ac:picMkLst>
            <pc:docMk/>
            <pc:sldMk cId="1942781684" sldId="552"/>
            <ac:picMk id="4" creationId="{98C82009-07BA-56C5-095F-9DF8E184E2A9}"/>
          </ac:picMkLst>
        </pc:picChg>
        <pc:picChg chg="mod">
          <ac:chgData name="Kerrie Shanahan" userId="ae473d9f-76e9-476f-892f-2674ea963afc" providerId="ADAL" clId="{1C2628FB-1F07-4B48-8FB3-27553585B1CA}" dt="2026-03-02T00:26:15.669" v="3640" actId="962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1C2628FB-1F07-4B48-8FB3-27553585B1CA}" dt="2026-03-02T00:26:06.483" v="3620" actId="962"/>
          <ac:picMkLst>
            <pc:docMk/>
            <pc:sldMk cId="1942781684" sldId="552"/>
            <ac:picMk id="7" creationId="{1574D421-D3D3-3BD3-5639-CD621B5E5658}"/>
          </ac:picMkLst>
        </pc:picChg>
      </pc:sldChg>
      <pc:sldChg chg="modSp mod">
        <pc:chgData name="Kerrie Shanahan" userId="ae473d9f-76e9-476f-892f-2674ea963afc" providerId="ADAL" clId="{1C2628FB-1F07-4B48-8FB3-27553585B1CA}" dt="2026-03-02T00:28:20.529" v="3692" actId="962"/>
        <pc:sldMkLst>
          <pc:docMk/>
          <pc:sldMk cId="3177197192" sldId="563"/>
        </pc:sldMkLst>
        <pc:grpChg chg="mod">
          <ac:chgData name="Kerrie Shanahan" userId="ae473d9f-76e9-476f-892f-2674ea963afc" providerId="ADAL" clId="{1C2628FB-1F07-4B48-8FB3-27553585B1CA}" dt="2026-03-02T00:28:20.529" v="3692" actId="962"/>
          <ac:grpSpMkLst>
            <pc:docMk/>
            <pc:sldMk cId="3177197192" sldId="563"/>
            <ac:grpSpMk id="6" creationId="{90A88937-F569-3EEB-21A9-A5C43878AAC0}"/>
          </ac:grpSpMkLst>
        </pc:grpChg>
      </pc:sldChg>
      <pc:sldChg chg="modSp mod">
        <pc:chgData name="Kerrie Shanahan" userId="ae473d9f-76e9-476f-892f-2674ea963afc" providerId="ADAL" clId="{1C2628FB-1F07-4B48-8FB3-27553585B1CA}" dt="2026-03-02T00:28:46.907" v="3700" actId="962"/>
        <pc:sldMkLst>
          <pc:docMk/>
          <pc:sldMk cId="3038722942" sldId="590"/>
        </pc:sldMkLst>
        <pc:grpChg chg="mod">
          <ac:chgData name="Kerrie Shanahan" userId="ae473d9f-76e9-476f-892f-2674ea963afc" providerId="ADAL" clId="{1C2628FB-1F07-4B48-8FB3-27553585B1CA}" dt="2026-03-02T00:28:46.907" v="3700" actId="962"/>
          <ac:grpSpMkLst>
            <pc:docMk/>
            <pc:sldMk cId="3038722942" sldId="590"/>
            <ac:grpSpMk id="5" creationId="{33879B97-5925-1E88-DA6F-7E17407FA9EF}"/>
          </ac:grpSpMkLst>
        </pc:grpChg>
      </pc:sldChg>
      <pc:sldChg chg="modNotesTx">
        <pc:chgData name="Kerrie Shanahan" userId="ae473d9f-76e9-476f-892f-2674ea963afc" providerId="ADAL" clId="{1C2628FB-1F07-4B48-8FB3-27553585B1CA}" dt="2026-03-01T23:20:36.039" v="3594" actId="20577"/>
        <pc:sldMkLst>
          <pc:docMk/>
          <pc:sldMk cId="1934576132" sldId="596"/>
        </pc:sldMkLst>
      </pc:sldChg>
      <pc:sldChg chg="modSp mod">
        <pc:chgData name="Kerrie Shanahan" userId="ae473d9f-76e9-476f-892f-2674ea963afc" providerId="ADAL" clId="{1C2628FB-1F07-4B48-8FB3-27553585B1CA}" dt="2026-03-02T00:27:24.959" v="3684" actId="962"/>
        <pc:sldMkLst>
          <pc:docMk/>
          <pc:sldMk cId="1174737823" sldId="605"/>
        </pc:sldMkLst>
        <pc:spChg chg="mod">
          <ac:chgData name="Kerrie Shanahan" userId="ae473d9f-76e9-476f-892f-2674ea963afc" providerId="ADAL" clId="{1C2628FB-1F07-4B48-8FB3-27553585B1CA}" dt="2026-02-25T04:37:57.739" v="3470" actId="20577"/>
          <ac:spMkLst>
            <pc:docMk/>
            <pc:sldMk cId="1174737823" sldId="605"/>
            <ac:spMk id="5" creationId="{3969171A-CA66-BADF-5CC3-125768FB5A3A}"/>
          </ac:spMkLst>
        </pc:spChg>
        <pc:spChg chg="mod">
          <ac:chgData name="Kerrie Shanahan" userId="ae473d9f-76e9-476f-892f-2674ea963afc" providerId="ADAL" clId="{1C2628FB-1F07-4B48-8FB3-27553585B1CA}" dt="2026-02-25T04:38:02.321" v="3473" actId="20577"/>
          <ac:spMkLst>
            <pc:docMk/>
            <pc:sldMk cId="1174737823" sldId="605"/>
            <ac:spMk id="7" creationId="{E388ADCB-84CF-60D7-4BE4-E7D056965D58}"/>
          </ac:spMkLst>
        </pc:spChg>
        <pc:spChg chg="mod">
          <ac:chgData name="Kerrie Shanahan" userId="ae473d9f-76e9-476f-892f-2674ea963afc" providerId="ADAL" clId="{1C2628FB-1F07-4B48-8FB3-27553585B1CA}" dt="2026-02-25T04:38:15.623" v="3477" actId="20577"/>
          <ac:spMkLst>
            <pc:docMk/>
            <pc:sldMk cId="1174737823" sldId="605"/>
            <ac:spMk id="8" creationId="{513643FD-A374-BDF4-DB23-B6023766F823}"/>
          </ac:spMkLst>
        </pc:spChg>
        <pc:grpChg chg="mod">
          <ac:chgData name="Kerrie Shanahan" userId="ae473d9f-76e9-476f-892f-2674ea963afc" providerId="ADAL" clId="{1C2628FB-1F07-4B48-8FB3-27553585B1CA}" dt="2026-03-02T00:27:24.959" v="3684" actId="962"/>
          <ac:grpSpMkLst>
            <pc:docMk/>
            <pc:sldMk cId="1174737823" sldId="605"/>
            <ac:grpSpMk id="3" creationId="{8CEC620B-1322-D560-A6BB-61C23134E710}"/>
          </ac:grpSpMkLst>
        </pc:grpChg>
      </pc:sldChg>
      <pc:sldChg chg="addSp modSp mod modNotesTx">
        <pc:chgData name="Kerrie Shanahan" userId="ae473d9f-76e9-476f-892f-2674ea963afc" providerId="ADAL" clId="{1C2628FB-1F07-4B48-8FB3-27553585B1CA}" dt="2026-03-03T04:25:12.527" v="3727" actId="1076"/>
        <pc:sldMkLst>
          <pc:docMk/>
          <pc:sldMk cId="2532304128" sldId="606"/>
        </pc:sldMkLst>
        <pc:picChg chg="mod">
          <ac:chgData name="Kerrie Shanahan" userId="ae473d9f-76e9-476f-892f-2674ea963afc" providerId="ADAL" clId="{1C2628FB-1F07-4B48-8FB3-27553585B1CA}" dt="2026-03-02T00:26:28.355" v="3666" actId="962"/>
          <ac:picMkLst>
            <pc:docMk/>
            <pc:sldMk cId="2532304128" sldId="606"/>
            <ac:picMk id="6" creationId="{6C372085-ED71-51D6-2D8A-DA1EF2DB81FD}"/>
          </ac:picMkLst>
        </pc:picChg>
        <pc:picChg chg="mod ord">
          <ac:chgData name="Kerrie Shanahan" userId="ae473d9f-76e9-476f-892f-2674ea963afc" providerId="ADAL" clId="{1C2628FB-1F07-4B48-8FB3-27553585B1CA}" dt="2026-03-02T00:29:25.023" v="3709"/>
          <ac:picMkLst>
            <pc:docMk/>
            <pc:sldMk cId="2532304128" sldId="606"/>
            <ac:picMk id="7" creationId="{C815CE38-3CFF-FBD5-FBE2-06F368DD9C98}"/>
          </ac:picMkLst>
        </pc:picChg>
        <pc:picChg chg="mod ord">
          <ac:chgData name="Kerrie Shanahan" userId="ae473d9f-76e9-476f-892f-2674ea963afc" providerId="ADAL" clId="{1C2628FB-1F07-4B48-8FB3-27553585B1CA}" dt="2026-03-02T00:29:23.001" v="3708"/>
          <ac:picMkLst>
            <pc:docMk/>
            <pc:sldMk cId="2532304128" sldId="606"/>
            <ac:picMk id="11" creationId="{4A45845F-E775-7B35-1940-B3DCAE320CC9}"/>
          </ac:picMkLst>
        </pc:picChg>
        <pc:cxnChg chg="add mod">
          <ac:chgData name="Kerrie Shanahan" userId="ae473d9f-76e9-476f-892f-2674ea963afc" providerId="ADAL" clId="{1C2628FB-1F07-4B48-8FB3-27553585B1CA}" dt="2026-03-03T04:25:12.527" v="3727" actId="1076"/>
          <ac:cxnSpMkLst>
            <pc:docMk/>
            <pc:sldMk cId="2532304128" sldId="606"/>
            <ac:cxnSpMk id="3" creationId="{514A5753-E0EC-9144-EE6F-68507A2487B6}"/>
          </ac:cxnSpMkLst>
        </pc:cxnChg>
        <pc:cxnChg chg="mod">
          <ac:chgData name="Kerrie Shanahan" userId="ae473d9f-76e9-476f-892f-2674ea963afc" providerId="ADAL" clId="{1C2628FB-1F07-4B48-8FB3-27553585B1CA}" dt="2026-03-02T00:28:08.586" v="3689" actId="962"/>
          <ac:cxnSpMkLst>
            <pc:docMk/>
            <pc:sldMk cId="2532304128" sldId="606"/>
            <ac:cxnSpMk id="4" creationId="{BCE220ED-9870-3C98-006D-6C537B4A7AFB}"/>
          </ac:cxnSpMkLst>
        </pc:cxnChg>
      </pc:sldChg>
      <pc:sldMasterChg chg="modSldLayout">
        <pc:chgData name="Kerrie Shanahan" userId="ae473d9f-76e9-476f-892f-2674ea963afc" providerId="ADAL" clId="{1C2628FB-1F07-4B48-8FB3-27553585B1CA}" dt="2026-03-02T00:50:11.618" v="3724" actId="20577"/>
        <pc:sldMasterMkLst>
          <pc:docMk/>
          <pc:sldMasterMk cId="2298020824" sldId="2147483648"/>
        </pc:sldMasterMkLst>
        <pc:sldLayoutChg chg="modSp mod">
          <pc:chgData name="Kerrie Shanahan" userId="ae473d9f-76e9-476f-892f-2674ea963afc" providerId="ADAL" clId="{1C2628FB-1F07-4B48-8FB3-27553585B1CA}" dt="2026-03-02T00:50:06.435" v="3722" actId="20577"/>
          <pc:sldLayoutMkLst>
            <pc:docMk/>
            <pc:sldMasterMk cId="2298020824" sldId="2147483648"/>
            <pc:sldLayoutMk cId="1510973867" sldId="2147483667"/>
          </pc:sldLayoutMkLst>
          <pc:spChg chg="mod">
            <ac:chgData name="Kerrie Shanahan" userId="ae473d9f-76e9-476f-892f-2674ea963afc" providerId="ADAL" clId="{1C2628FB-1F07-4B48-8FB3-27553585B1CA}" dt="2026-03-02T00:50:06.435" v="3722" actId="20577"/>
            <ac:spMkLst>
              <pc:docMk/>
              <pc:sldMasterMk cId="2298020824" sldId="2147483648"/>
              <pc:sldLayoutMk cId="1510973867" sldId="2147483667"/>
              <ac:spMk id="22" creationId="{5123AA02-ADCC-30AE-A868-400600829F9F}"/>
            </ac:spMkLst>
          </pc:spChg>
        </pc:sldLayoutChg>
        <pc:sldLayoutChg chg="modSp mod">
          <pc:chgData name="Kerrie Shanahan" userId="ae473d9f-76e9-476f-892f-2674ea963afc" providerId="ADAL" clId="{1C2628FB-1F07-4B48-8FB3-27553585B1CA}" dt="2026-03-02T00:50:11.618" v="3724" actId="20577"/>
          <pc:sldLayoutMkLst>
            <pc:docMk/>
            <pc:sldMasterMk cId="2298020824" sldId="2147483648"/>
            <pc:sldLayoutMk cId="2867476590" sldId="2147483677"/>
          </pc:sldLayoutMkLst>
          <pc:spChg chg="mod">
            <ac:chgData name="Kerrie Shanahan" userId="ae473d9f-76e9-476f-892f-2674ea963afc" providerId="ADAL" clId="{1C2628FB-1F07-4B48-8FB3-27553585B1CA}" dt="2026-03-02T00:50:11.618" v="3724" actId="20577"/>
            <ac:spMkLst>
              <pc:docMk/>
              <pc:sldMasterMk cId="2298020824" sldId="2147483648"/>
              <pc:sldLayoutMk cId="2867476590" sldId="2147483677"/>
              <ac:spMk id="18" creationId="{1AAEB114-892C-454C-B087-6DB2143FBD2D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000F5-230E-461C-B40A-988F0F28864D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3FDF1-6E38-49F3-9801-94566971A0E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4244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12)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 </a:t>
            </a:r>
            <a:r>
              <a:rPr lang="en-AU" sz="1200" dirty="0">
                <a:latin typeface="+mn-lt"/>
              </a:rPr>
              <a:t>the letter–sound correspondence </a:t>
            </a:r>
            <a:r>
              <a:rPr lang="en-AU" sz="1200" b="1" dirty="0">
                <a:latin typeface="+mn-lt"/>
              </a:rPr>
              <a:t>ure </a:t>
            </a:r>
            <a:r>
              <a:rPr lang="en-AU" sz="1200" b="0" dirty="0">
                <a:latin typeface="+mn-lt"/>
              </a:rPr>
              <a:t>says</a:t>
            </a:r>
            <a:r>
              <a:rPr lang="en-AU" sz="1200" dirty="0">
                <a:latin typeface="+mn-lt"/>
              </a:rPr>
              <a:t> </a:t>
            </a:r>
            <a:r>
              <a:rPr lang="en-AU" sz="1200" i="0" dirty="0">
                <a:latin typeface="+mn-lt"/>
              </a:rPr>
              <a:t>/</a:t>
            </a:r>
            <a:r>
              <a:rPr lang="en-AU" sz="120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ure</a:t>
            </a:r>
            <a:r>
              <a:rPr lang="en-AU" sz="1200" i="0" dirty="0">
                <a:latin typeface="+mn-lt"/>
              </a:rPr>
              <a:t>/ </a:t>
            </a:r>
            <a:r>
              <a:rPr lang="en-AU" sz="1200" dirty="0">
                <a:latin typeface="+mn-lt"/>
              </a:rPr>
              <a:t>(slides 13 to 32) </a:t>
            </a: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31).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14 and 15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32).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Example definitions have been provided for some words.  </a:t>
            </a:r>
            <a:r>
              <a:rPr lang="en-AU" dirty="0"/>
              <a:t>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/>
              <a:t>There are severe floods and fires all over the country so before each season we take care to restock the emergency kit.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Once in a flood I fell on the wire fence. I tore my shirt and there was a trickle of blood on my arm. 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ure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making the diphthong* sound </a:t>
            </a:r>
            <a:r>
              <a:rPr lang="en-US" sz="1200" b="0" dirty="0">
                <a:latin typeface="+mn-lt"/>
              </a:rPr>
              <a:t>/ure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</a:t>
            </a:r>
            <a:r>
              <a:rPr lang="en-AU" sz="1200" b="1" dirty="0">
                <a:latin typeface="+mn-lt"/>
                <a:cs typeface="Arial" panose="020B0604020202020204" pitchFamily="34" charset="0"/>
              </a:rPr>
              <a:t>pure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 sz="1200" b="0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Teacher background knowledge: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/ure/ is a diphthong, which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means it is made up of two vowel sounds gliding together</a:t>
            </a:r>
            <a:r>
              <a:rPr lang="en-AU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In some accents, the /r/ sound is pronounced in words with </a:t>
            </a:r>
            <a:r>
              <a:rPr lang="en-AU" sz="1200" b="1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ure</a:t>
            </a:r>
            <a:r>
              <a:rPr lang="en-AU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 This is generally not the case in an Australian accent.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 Australian accents, the second part of the diphthong is often pronounced as the schwa sound.</a:t>
            </a:r>
            <a:endParaRPr lang="en-AU" sz="1200" b="1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i="0" dirty="0">
                <a:latin typeface="+mn-lt"/>
              </a:rPr>
              <a:t>*Pronounced: </a:t>
            </a:r>
            <a:r>
              <a:rPr lang="en-AU" i="1" dirty="0">
                <a:latin typeface="+mn-lt"/>
              </a:rPr>
              <a:t>dif-thong</a:t>
            </a:r>
            <a:r>
              <a:rPr lang="en-AU" i="0" dirty="0"/>
              <a:t>. </a:t>
            </a:r>
            <a:r>
              <a:rPr lang="en-US" i="0" dirty="0"/>
              <a:t>T</a:t>
            </a:r>
            <a:r>
              <a:rPr lang="en-US" dirty="0"/>
              <a:t>he term </a:t>
            </a:r>
            <a:r>
              <a:rPr lang="en-US" b="1" dirty="0"/>
              <a:t>diphthong</a:t>
            </a:r>
            <a:r>
              <a:rPr lang="en-US" dirty="0"/>
              <a:t> was introduced in Phase 14. It is helpful for students to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 about this type of sound and giving it a name makes the concept more concrete.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that </a:t>
            </a:r>
            <a:r>
              <a:rPr lang="en-US" b="1" i="1" dirty="0">
                <a:latin typeface="+mn-lt"/>
              </a:rPr>
              <a:t>ure</a:t>
            </a:r>
            <a:r>
              <a:rPr lang="en-US" i="1" dirty="0">
                <a:latin typeface="+mn-lt"/>
              </a:rPr>
              <a:t> says /ure/.</a:t>
            </a:r>
            <a:endParaRPr lang="en-US" sz="1200" b="0" i="1" kern="1200" dirty="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/ure/ is a diphthong, which means it is made up of two vowel sounds gliding together.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/>
              <a:t>When we say /ure/, our mouth moves to make the vowel sounds slide together.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ure</a:t>
            </a:r>
            <a:r>
              <a:rPr lang="en-US" sz="1200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saying /ure/ is usually found at the end of a base word. </a:t>
            </a:r>
            <a:endParaRPr lang="en-AU" i="1" dirty="0"/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ure </a:t>
            </a:r>
            <a:r>
              <a:rPr lang="en-US" b="0" i="1" dirty="0">
                <a:latin typeface="+mn-lt"/>
              </a:rPr>
              <a:t>says /ure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Write the letters two more times on the class whiteboard as you say the target sound.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ACB7-F471-0DFB-8F01-F3CD191B0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942636-0E6D-4D95-0897-EE0A8A930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61B7B-872E-E777-B434-BE0EE377F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 form the letters in the air, on the carpet or on a mini-whiteboard three times, saying the target sound each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ure </a:t>
            </a:r>
            <a:r>
              <a:rPr lang="en-US" b="0" i="1" dirty="0">
                <a:latin typeface="+mn-lt"/>
              </a:rPr>
              <a:t>says /ure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7094B-97AC-490C-CD39-A34DC8E61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6761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ure</a:t>
            </a:r>
            <a:r>
              <a:rPr lang="en-US" b="0" i="1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se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cure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secure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You may wish to explain to students that </a:t>
            </a:r>
            <a:r>
              <a:rPr lang="en-AU" b="1" dirty="0"/>
              <a:t>secure</a:t>
            </a:r>
            <a:r>
              <a:rPr lang="en-AU" dirty="0"/>
              <a:t> means that something is safe and protected.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ea typeface="Calibri"/>
                <a:cs typeface="Calibri"/>
              </a:rPr>
              <a:t>You may model covering the relevant parts of the word while you read each syllable.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two words.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Say: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i="1" dirty="0">
                <a:latin typeface="+mn-lt"/>
              </a:rPr>
              <a:t>The best way to read this new word is by reading its two meaningful parts</a:t>
            </a:r>
            <a:r>
              <a:rPr lang="en-US" b="0" i="1" dirty="0">
                <a:latin typeface="+mn-lt"/>
              </a:rPr>
              <a:t>:</a:t>
            </a:r>
          </a:p>
          <a:p>
            <a:pPr marL="628650" lvl="1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the prefix </a:t>
            </a:r>
            <a:r>
              <a:rPr lang="en-US" b="1" i="1" dirty="0">
                <a:latin typeface="+mn-lt"/>
              </a:rPr>
              <a:t>mani-</a:t>
            </a:r>
            <a:r>
              <a:rPr lang="en-US" b="0" i="1" dirty="0">
                <a:latin typeface="+mn-lt"/>
              </a:rPr>
              <a:t>, meaning hand</a:t>
            </a:r>
          </a:p>
          <a:p>
            <a:pPr marL="628650" lvl="1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the base word </a:t>
            </a:r>
            <a:r>
              <a:rPr lang="en-US" b="1" i="1" dirty="0">
                <a:latin typeface="+mn-lt"/>
              </a:rPr>
              <a:t>cure</a:t>
            </a:r>
            <a:r>
              <a:rPr lang="en-US" b="0" i="1" dirty="0">
                <a:latin typeface="+mn-lt"/>
              </a:rPr>
              <a:t>, meaning ‘to heal or treat’.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Cover </a:t>
            </a:r>
            <a:r>
              <a:rPr lang="en-US" b="1" dirty="0">
                <a:latin typeface="+mn-lt"/>
              </a:rPr>
              <a:t>cure </a:t>
            </a:r>
            <a:r>
              <a:rPr lang="en-US" b="0" dirty="0">
                <a:latin typeface="+mn-lt"/>
              </a:rPr>
              <a:t>and read </a:t>
            </a:r>
            <a:r>
              <a:rPr lang="en-US" b="1" dirty="0">
                <a:latin typeface="+mn-lt"/>
              </a:rPr>
              <a:t>mani-</a:t>
            </a:r>
            <a:r>
              <a:rPr lang="en-US" b="0" dirty="0">
                <a:latin typeface="+mn-lt"/>
              </a:rPr>
              <a:t>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Cover </a:t>
            </a:r>
            <a:r>
              <a:rPr lang="en-US" b="1" dirty="0">
                <a:latin typeface="+mn-lt"/>
              </a:rPr>
              <a:t>mani- </a:t>
            </a:r>
            <a:r>
              <a:rPr lang="en-US" b="0" dirty="0">
                <a:latin typeface="+mn-lt"/>
              </a:rPr>
              <a:t>and read </a:t>
            </a:r>
            <a:r>
              <a:rPr lang="en-US" b="1" dirty="0">
                <a:latin typeface="+mn-lt"/>
              </a:rPr>
              <a:t>cure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noting the </a:t>
            </a:r>
            <a:r>
              <a:rPr lang="en-US" b="1" dirty="0">
                <a:latin typeface="+mn-lt"/>
              </a:rPr>
              <a:t>ure</a:t>
            </a:r>
            <a:r>
              <a:rPr lang="en-US" b="0" dirty="0">
                <a:latin typeface="+mn-lt"/>
              </a:rPr>
              <a:t> spelling for /ure/.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</a:rPr>
              <a:t>Read the word as a whole: </a:t>
            </a:r>
            <a:r>
              <a:rPr lang="en-US" b="1" i="1" dirty="0">
                <a:latin typeface="+mn-lt"/>
              </a:rPr>
              <a:t>manicure</a:t>
            </a:r>
            <a:r>
              <a:rPr lang="en-US" b="0" i="1" dirty="0">
                <a:latin typeface="+mn-lt"/>
              </a:rPr>
              <a:t>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</a:rPr>
              <a:t>Say: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A </a:t>
            </a:r>
            <a:r>
              <a:rPr lang="en-US" b="1" i="1" dirty="0">
                <a:latin typeface="+mn-lt"/>
              </a:rPr>
              <a:t>manicure </a:t>
            </a:r>
            <a:r>
              <a:rPr lang="en-US" b="0" i="1" dirty="0">
                <a:latin typeface="+mn-lt"/>
              </a:rPr>
              <a:t>is a treatment for hands.</a:t>
            </a:r>
            <a:r>
              <a:rPr lang="en-US" b="1" i="1" dirty="0">
                <a:latin typeface="+mn-lt"/>
              </a:rPr>
              <a:t>  </a:t>
            </a:r>
            <a:r>
              <a:rPr lang="en-US" b="0" i="1" dirty="0">
                <a:latin typeface="+mn-lt"/>
              </a:rPr>
              <a:t>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have a manicure, you will your hands cleaned and your nails filed and painted with nail polish.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three words.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Demonstrate saying each letter–sound correspondence then blending these sounds to read the new word.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Read the new word syllable by syllable: </a:t>
            </a:r>
            <a:r>
              <a:rPr lang="en-US" b="1" dirty="0">
                <a:latin typeface="+mn-lt"/>
              </a:rPr>
              <a:t>prem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a</a:t>
            </a:r>
            <a:r>
              <a:rPr lang="en-US" b="0" dirty="0">
                <a:latin typeface="+mn-lt"/>
              </a:rPr>
              <a:t> and</a:t>
            </a:r>
            <a:r>
              <a:rPr lang="en-US" b="1" dirty="0">
                <a:latin typeface="+mn-lt"/>
              </a:rPr>
              <a:t> ture</a:t>
            </a:r>
            <a:r>
              <a:rPr lang="en-US" b="0" dirty="0">
                <a:latin typeface="+mn-lt"/>
              </a:rPr>
              <a:t>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Say: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Premature is made up of: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the </a:t>
            </a:r>
            <a:r>
              <a:rPr lang="en-US" b="1" i="1" dirty="0">
                <a:latin typeface="+mn-lt"/>
              </a:rPr>
              <a:t>pre- </a:t>
            </a:r>
            <a:r>
              <a:rPr lang="en-US" b="0" i="1" dirty="0">
                <a:latin typeface="+mn-lt"/>
              </a:rPr>
              <a:t>suffix meaning ‘before’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and the base word </a:t>
            </a:r>
            <a:r>
              <a:rPr lang="en-US" b="1" i="1" dirty="0">
                <a:latin typeface="+mn-lt"/>
              </a:rPr>
              <a:t>mature</a:t>
            </a:r>
            <a:r>
              <a:rPr lang="en-US" b="0" i="1" dirty="0">
                <a:latin typeface="+mn-lt"/>
              </a:rPr>
              <a:t> meaning fully developed.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So premature means something that has happened before the proper time or earlier than planned.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A baby that is born too early can be described as premature and might be very small and need some extra care in hospital. </a:t>
            </a:r>
          </a:p>
          <a:p>
            <a:pPr marL="0" indent="0" algn="l">
              <a:buFont typeface="Arial" panose="020B0604020202020204" pitchFamily="34" charset="0"/>
              <a:buNone/>
            </a:pPr>
            <a:endParaRPr lang="en-US" b="0" i="0" dirty="0">
              <a:latin typeface="+mn-lt"/>
            </a:endParaRP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</a:rPr>
              <a:t>Explain that the</a:t>
            </a:r>
            <a:r>
              <a:rPr lang="en-US" b="1" i="0" dirty="0">
                <a:latin typeface="+mn-lt"/>
              </a:rPr>
              <a:t> pre-</a:t>
            </a:r>
            <a:r>
              <a:rPr lang="en-US" b="0" i="0" dirty="0">
                <a:latin typeface="+mn-lt"/>
              </a:rPr>
              <a:t> suffix in premature is not pronounced ‘pre’ (with a long ē sound) as it usually is because the word has been adapted into English from another language and this has changed the pronunciation.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letter-sound correspondence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are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says /air/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share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b="1" i="0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ere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/ear/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here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sz="1200" b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 dirty="0">
                <a:effectLst/>
                <a:latin typeface="+mn-lt"/>
              </a:rPr>
              <a:t>ire</a:t>
            </a:r>
            <a:r>
              <a:rPr lang="en-US" sz="1200" b="0" i="0" kern="1200" dirty="0">
                <a:effectLst/>
                <a:latin typeface="+mn-lt"/>
              </a:rPr>
              <a:t> says /ire/ (as in </a:t>
            </a:r>
            <a:r>
              <a:rPr lang="en-US" sz="1200" b="1" i="0" kern="1200" dirty="0">
                <a:effectLst/>
                <a:latin typeface="+mn-lt"/>
              </a:rPr>
              <a:t>wire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kern="1200" dirty="0">
                <a:effectLst/>
                <a:latin typeface="+mn-lt"/>
              </a:rPr>
              <a:t>ore</a:t>
            </a:r>
            <a:r>
              <a:rPr lang="en-US" sz="1200" b="0" i="0" kern="1200" dirty="0">
                <a:effectLst/>
                <a:latin typeface="+mn-lt"/>
              </a:rPr>
              <a:t> says /or/ (as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r>
              <a:rPr lang="en-US" sz="1200" b="0" i="0" kern="1200" dirty="0">
                <a:effectLst/>
                <a:latin typeface="+mn-lt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Reinforce to students that the letters </a:t>
            </a:r>
            <a:r>
              <a:rPr lang="en-AU" b="1" dirty="0"/>
              <a:t>are</a:t>
            </a:r>
            <a:r>
              <a:rPr lang="en-AU" dirty="0"/>
              <a:t> on the slide represent a vowel sound, not the word </a:t>
            </a:r>
            <a:r>
              <a:rPr lang="en-AU" b="1" dirty="0"/>
              <a:t>are</a:t>
            </a:r>
            <a:r>
              <a:rPr lang="en-AU" b="0" dirty="0"/>
              <a:t>.</a:t>
            </a:r>
            <a:endParaRPr lang="en-US" sz="1200" b="0" i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</a:t>
            </a:r>
            <a:r>
              <a:rPr lang="en-AU" b="0" dirty="0"/>
              <a:t>,</a:t>
            </a:r>
            <a:r>
              <a:rPr lang="en-AU" b="1" dirty="0"/>
              <a:t> a-l </a:t>
            </a:r>
            <a:r>
              <a:rPr lang="en-AU" b="0" dirty="0"/>
              <a:t>and</a:t>
            </a:r>
            <a:r>
              <a:rPr lang="en-AU" b="1" dirty="0"/>
              <a:t> consonant + le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sentence-reading sections.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 saying each letter–sound correspondence then blending these sounds to read the word.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You may wish to explain to students that </a:t>
            </a:r>
            <a:r>
              <a:rPr lang="en-AU" b="1" dirty="0"/>
              <a:t>lure</a:t>
            </a:r>
            <a:r>
              <a:rPr lang="en-AU" dirty="0"/>
              <a:t> means to attract something and cause it to come closer to you. For example, a fish can be lured onto a fishing hook by putting a worm on the hook that the fish wants to eat.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word, students participate in saying the letter–sound correspondence to read the word.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Now let's look at a two-syllable word with </a:t>
            </a:r>
            <a:r>
              <a:rPr lang="en-US" b="1" i="1" dirty="0">
                <a:latin typeface="+mn-lt"/>
              </a:rPr>
              <a:t>ure</a:t>
            </a:r>
            <a:r>
              <a:rPr lang="en-US" b="0" i="1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Read each syllable then read the whole word.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Support and scaffold students as they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Cover the relevant syllable as students read the first syllable </a:t>
            </a:r>
            <a:r>
              <a:rPr lang="en-US" b="1" dirty="0"/>
              <a:t>ma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0" dirty="0"/>
              <a:t>then the second syllable, </a:t>
            </a:r>
            <a:r>
              <a:rPr lang="en-US" b="1" dirty="0"/>
              <a:t>nure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Then have students read the whole word, </a:t>
            </a:r>
            <a:r>
              <a:rPr lang="en-US" b="1" dirty="0"/>
              <a:t>manure</a:t>
            </a:r>
            <a:r>
              <a:rPr lang="en-US" b="0" dirty="0"/>
              <a:t>.</a:t>
            </a:r>
            <a:endParaRPr lang="en-AU" b="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Remind students about the word they learnt earlier, manicure, made up of mani- and cure.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Explain that this new word is made up of: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pedi-</a:t>
            </a:r>
            <a:r>
              <a:rPr lang="en-US" b="0" dirty="0"/>
              <a:t>, meaning ‘feet’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cure</a:t>
            </a:r>
            <a:r>
              <a:rPr lang="en-US" b="0" dirty="0"/>
              <a:t> meaning </a:t>
            </a:r>
            <a:r>
              <a:rPr lang="en-US" b="0" i="0" dirty="0">
                <a:latin typeface="+mn-lt"/>
              </a:rPr>
              <a:t>‘to heal or treat’.</a:t>
            </a:r>
            <a:endParaRPr lang="en-US" b="0" i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Support students to read the word as: </a:t>
            </a:r>
            <a:r>
              <a:rPr lang="en-US" b="1" dirty="0"/>
              <a:t>pedi-</a:t>
            </a:r>
            <a:r>
              <a:rPr lang="en-US" b="0" dirty="0"/>
              <a:t>, </a:t>
            </a:r>
            <a:r>
              <a:rPr lang="en-US" b="1" dirty="0"/>
              <a:t>cure</a:t>
            </a:r>
            <a:r>
              <a:rPr lang="en-US" b="0" dirty="0"/>
              <a:t>, </a:t>
            </a:r>
            <a:r>
              <a:rPr lang="en-US" b="1" dirty="0"/>
              <a:t>pedicure</a:t>
            </a:r>
            <a:r>
              <a:rPr lang="en-US" dirty="0"/>
              <a:t>. </a:t>
            </a:r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Note: You may wish to further explain to students that a </a:t>
            </a:r>
            <a:r>
              <a:rPr lang="en-AU" b="1" dirty="0"/>
              <a:t>pedicure</a:t>
            </a:r>
            <a:r>
              <a:rPr lang="en-AU" dirty="0"/>
              <a:t> is the same as a manicure, but for your feet and toenails.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Words to be written: </a:t>
            </a:r>
            <a:r>
              <a:rPr lang="en-US" b="1" dirty="0">
                <a:latin typeface="+mn-lt"/>
              </a:rPr>
              <a:t>pure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secure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premature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To demonstrate spelling:</a:t>
            </a:r>
          </a:p>
          <a:p>
            <a:r>
              <a:rPr lang="en-US" b="1" dirty="0">
                <a:latin typeface="+mn-lt"/>
              </a:rPr>
              <a:t>pure</a:t>
            </a:r>
            <a:r>
              <a:rPr lang="en-US" dirty="0">
                <a:latin typeface="+mn-lt"/>
              </a:rPr>
              <a:t>: </a:t>
            </a:r>
            <a:r>
              <a:rPr lang="en-US" dirty="0"/>
              <a:t>segment the individual sounds, recording the relevant letters as you do so.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>
                <a:latin typeface="+mn-lt"/>
              </a:rPr>
              <a:t>secure</a:t>
            </a:r>
            <a:r>
              <a:rPr lang="en-US" dirty="0">
                <a:latin typeface="+mn-lt"/>
              </a:rPr>
              <a:t>: </a:t>
            </a:r>
            <a:r>
              <a:rPr lang="en-US" dirty="0"/>
              <a:t>spell the word syllable by syllable.</a:t>
            </a:r>
          </a:p>
          <a:p>
            <a:r>
              <a:rPr lang="en-US" b="1" dirty="0">
                <a:latin typeface="+mn-lt"/>
              </a:rPr>
              <a:t>premature</a:t>
            </a:r>
            <a:r>
              <a:rPr lang="en-US" dirty="0">
                <a:latin typeface="+mn-lt"/>
              </a:rPr>
              <a:t>: </a:t>
            </a:r>
            <a:r>
              <a:rPr lang="en-US" dirty="0"/>
              <a:t>spell the word syllable by syllable, highlighting the </a:t>
            </a:r>
            <a:r>
              <a:rPr lang="en-US" b="1" dirty="0"/>
              <a:t>pre-</a:t>
            </a:r>
            <a:r>
              <a:rPr lang="en-US" dirty="0"/>
              <a:t> prefix and its non-standard pronunciation.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After spelling each word, demonstrate re-reading the word to check that it is correct.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AU" dirty="0"/>
            </a:br>
            <a:r>
              <a:rPr lang="en-AU" dirty="0"/>
              <a:t>Note: Icons have not been included for the words in this lesson as many words with </a:t>
            </a:r>
            <a:r>
              <a:rPr lang="en-AU" b="1" dirty="0"/>
              <a:t>ure</a:t>
            </a:r>
            <a:r>
              <a:rPr lang="en-AU" dirty="0"/>
              <a:t> are difficult to illustrate clearly.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>
                <a:latin typeface="+mn-lt"/>
              </a:rPr>
              <a:t>Words to be written: </a:t>
            </a:r>
            <a:r>
              <a:rPr lang="en-US" b="1" dirty="0">
                <a:latin typeface="+mn-lt"/>
              </a:rPr>
              <a:t>cure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lure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mature</a:t>
            </a:r>
            <a:r>
              <a:rPr lang="en-US" b="0" dirty="0">
                <a:latin typeface="+mn-lt"/>
              </a:rPr>
              <a:t>.</a:t>
            </a:r>
          </a:p>
          <a:p>
            <a:endParaRPr lang="en-AU" dirty="0"/>
          </a:p>
          <a:p>
            <a:r>
              <a:rPr lang="en-AU" dirty="0"/>
              <a:t>For </a:t>
            </a:r>
            <a:r>
              <a:rPr lang="en-AU" b="1" dirty="0"/>
              <a:t>cure </a:t>
            </a:r>
            <a:r>
              <a:rPr lang="en-AU" b="0" dirty="0"/>
              <a:t>and</a:t>
            </a:r>
            <a:r>
              <a:rPr lang="en-AU" b="1" dirty="0"/>
              <a:t> lure</a:t>
            </a:r>
            <a:r>
              <a:rPr lang="en-AU" dirty="0"/>
              <a:t>, </a:t>
            </a:r>
            <a:r>
              <a:rPr lang="en-US" sz="1200" u="none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  <a:ea typeface="Calibri"/>
                <a:cs typeface="Calibri"/>
              </a:rPr>
              <a:t>say </a:t>
            </a:r>
            <a:r>
              <a:rPr lang="en-US" sz="1200" u="none" dirty="0">
                <a:latin typeface="+mn-lt"/>
              </a:rPr>
              <a:t>the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segment the individual sounds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  <a:r>
              <a:rPr lang="en-US" sz="1200" u="none" dirty="0">
                <a:latin typeface="+mn-lt"/>
              </a:rPr>
              <a:t>on their mini-whiteboard or on paper.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r>
              <a:rPr lang="en-AU" dirty="0"/>
              <a:t>For </a:t>
            </a:r>
            <a:r>
              <a:rPr lang="en-AU" b="1" dirty="0"/>
              <a:t>mature</a:t>
            </a:r>
            <a:r>
              <a:rPr lang="en-AU" b="0" dirty="0"/>
              <a:t>,</a:t>
            </a:r>
            <a:r>
              <a:rPr lang="en-AU" dirty="0"/>
              <a:t> </a:t>
            </a:r>
            <a:r>
              <a:rPr lang="en-US" sz="1200" u="none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  <a:ea typeface="Calibri"/>
                <a:cs typeface="Calibri"/>
              </a:rPr>
              <a:t>say </a:t>
            </a:r>
            <a:r>
              <a:rPr lang="en-US" sz="1200" u="none" dirty="0">
                <a:latin typeface="+mn-lt"/>
              </a:rPr>
              <a:t>the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syllables in the word: </a:t>
            </a:r>
            <a:r>
              <a:rPr lang="en-US" sz="1200" b="1" u="none" dirty="0">
                <a:latin typeface="+mn-lt"/>
              </a:rPr>
              <a:t>ma </a:t>
            </a:r>
            <a:r>
              <a:rPr lang="en-US" sz="1200" b="0" u="none" dirty="0">
                <a:latin typeface="+mn-lt"/>
              </a:rPr>
              <a:t>and </a:t>
            </a:r>
            <a:r>
              <a:rPr lang="en-US" sz="1200" b="1" u="none" dirty="0">
                <a:latin typeface="+mn-lt"/>
              </a:rPr>
              <a:t>ture</a:t>
            </a:r>
            <a:endParaRPr lang="en-US" sz="1200" b="1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each syllable </a:t>
            </a:r>
            <a:r>
              <a:rPr lang="en-US" sz="1200" u="none" dirty="0">
                <a:latin typeface="+mn-lt"/>
              </a:rPr>
              <a:t>on their mini-whiteboard or on paper.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After spelling each word, students should re-read the word to check that it is correct.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ure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>
              <a:latin typeface="+mn-lt"/>
            </a:endParaRP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ure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I felt secure, knowing the cure would work so quickly. </a:t>
            </a:r>
            <a:endParaRPr lang="en-AU" sz="1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dirty="0">
                <a:latin typeface="+mn-lt"/>
              </a:rPr>
              <a:t>Sentence dictation: </a:t>
            </a:r>
            <a:r>
              <a:rPr lang="en-AU" sz="1800" b="1" kern="100" dirty="0">
                <a:effectLst/>
                <a:latin typeface="Aptos" panose="020B0004020202020204" pitchFamily="34" charset="0"/>
                <a:cs typeface="Times New Roman" panose="02020603050405020304" pitchFamily="18" charset="0"/>
              </a:rPr>
              <a:t>I felt very mature when I had a manicure and a pedicure.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/air/ 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share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latin typeface="+mn-lt"/>
                <a:cs typeface="Arial" panose="020B0604020202020204" pitchFamily="34" charset="0"/>
              </a:rPr>
              <a:t>/ear/ 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here</a:t>
            </a:r>
            <a:endParaRPr lang="en-US" sz="1200" b="0" kern="1200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effectLst/>
                <a:latin typeface="+mn-lt"/>
              </a:rPr>
              <a:t>/ire/ as in </a:t>
            </a:r>
            <a:r>
              <a:rPr lang="en-US" sz="1200" b="1" i="0" kern="1200" dirty="0">
                <a:effectLst/>
                <a:latin typeface="+mn-lt"/>
              </a:rPr>
              <a:t>wire</a:t>
            </a:r>
            <a:endParaRPr lang="en-US" sz="1200" b="0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/or/ as in </a:t>
            </a:r>
            <a:r>
              <a:rPr lang="en-US" sz="1200" b="1" i="0" kern="1200" dirty="0">
                <a:effectLst/>
                <a:latin typeface="+mn-lt"/>
              </a:rPr>
              <a:t>core</a:t>
            </a:r>
            <a:endParaRPr lang="en-US" sz="1200" b="0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consonant + le </a:t>
            </a:r>
            <a:r>
              <a:rPr lang="en-AU" b="0" dirty="0"/>
              <a:t>s</a:t>
            </a:r>
            <a:r>
              <a:rPr lang="en-AU" dirty="0"/>
              <a:t>pelling pattern is not included here as they are best reviewed in context within the word-spelling and sentence-reading sections.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cure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manure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pedicure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*As there are no icons to easily show </a:t>
            </a:r>
            <a:r>
              <a:rPr lang="en-US" b="1" dirty="0"/>
              <a:t>ure</a:t>
            </a:r>
            <a:r>
              <a:rPr lang="en-US" dirty="0"/>
              <a:t> words,</a:t>
            </a:r>
            <a:r>
              <a:rPr lang="en-US" b="1" dirty="0"/>
              <a:t> </a:t>
            </a:r>
            <a:r>
              <a:rPr lang="en-US" dirty="0"/>
              <a:t>a pencil has been used to indicate that words need to be spelt.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sounds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letter/letter pattern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dictated to them: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pure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secure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mature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endParaRPr lang="en-US" sz="1200" b="0" u="none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parts of the words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words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sentences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sentences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AU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 went to an obscure shop to buy a fishing lure and then I secured it on my line.</a:t>
            </a:r>
            <a:r>
              <a:rPr lang="en-US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snore</a:t>
            </a:r>
            <a:r>
              <a:rPr lang="en-US" b="0" dirty="0"/>
              <a:t>,</a:t>
            </a:r>
            <a:r>
              <a:rPr lang="en-US" b="1" dirty="0"/>
              <a:t> umpire</a:t>
            </a:r>
            <a:r>
              <a:rPr lang="en-US" b="0" dirty="0"/>
              <a:t>, </a:t>
            </a:r>
            <a:r>
              <a:rPr lang="en-US" b="1" dirty="0"/>
              <a:t>bare</a:t>
            </a:r>
            <a:r>
              <a:rPr lang="en-US" b="0" dirty="0"/>
              <a:t>,</a:t>
            </a:r>
            <a:r>
              <a:rPr lang="en-US" b="1" dirty="0"/>
              <a:t> giggle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the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Prefix review</a:t>
            </a:r>
          </a:p>
          <a:p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latin typeface="+mn-lt"/>
                <a:cs typeface="Calibri" panose="020F0502020204030204"/>
              </a:rPr>
              <a:t>Review the </a:t>
            </a:r>
            <a:r>
              <a:rPr lang="en-AU" sz="1200" b="1" dirty="0">
                <a:latin typeface="+mn-lt"/>
                <a:cs typeface="Calibri" panose="020F0502020204030204"/>
              </a:rPr>
              <a:t>re- </a:t>
            </a:r>
            <a:r>
              <a:rPr lang="en-AU" sz="1200" b="0" dirty="0">
                <a:latin typeface="+mn-lt"/>
                <a:cs typeface="Calibri" panose="020F0502020204030204"/>
              </a:rPr>
              <a:t>prefix</a:t>
            </a:r>
            <a:r>
              <a:rPr lang="en-AU" sz="1200" b="1" dirty="0">
                <a:latin typeface="+mn-lt"/>
                <a:cs typeface="Calibri" panose="020F0502020204030204"/>
              </a:rPr>
              <a:t> </a:t>
            </a:r>
            <a:r>
              <a:rPr lang="en-AU" sz="1200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re-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‘back’ or ‘again’</a:t>
            </a:r>
            <a:r>
              <a:rPr lang="en-AU" i="1" dirty="0">
                <a:cs typeface="Calibri" panose="020F0502020204030204"/>
              </a:rPr>
              <a:t> 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do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redo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Do it again.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r>
              <a:rPr lang="en-US" b="0" dirty="0"/>
              <a:t>You may also review that the </a:t>
            </a:r>
            <a:r>
              <a:rPr lang="en-US" b="1" dirty="0"/>
              <a:t>re-</a:t>
            </a:r>
            <a:r>
              <a:rPr lang="en-US" b="0" dirty="0"/>
              <a:t> prefix is commonly used with verbs.</a:t>
            </a:r>
            <a:endParaRPr lang="en-US" dirty="0"/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8E4E9-B454-C6D5-83D6-C46045941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6B1A4F-F365-4EF9-DE23-567CC0E6A8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F3EBC5-5E27-C1C6-8048-1215EB6B2C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re- </a:t>
            </a:r>
            <a:r>
              <a:rPr lang="en-US" dirty="0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from the taught catchphrase: </a:t>
            </a:r>
            <a:r>
              <a:rPr lang="en-US" b="1" dirty="0"/>
              <a:t>re-</a:t>
            </a:r>
            <a:r>
              <a:rPr lang="en-US" dirty="0"/>
              <a:t>, meaning ‘back’ or ‘again’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B6DDB2-DC47-9447-05AD-BB7148C8CC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78244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567D4-DC44-BD4B-4AC3-C04B02156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68D945-4F38-D09F-0CD3-354FC7D33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883FD5-A306-523D-9ABF-CA1102E151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reteach</a:t>
            </a:r>
            <a:r>
              <a:rPr lang="en-US" b="0" dirty="0"/>
              <a:t>, </a:t>
            </a:r>
            <a:r>
              <a:rPr lang="en-US" b="1" dirty="0"/>
              <a:t>repost</a:t>
            </a:r>
            <a:r>
              <a:rPr lang="en-US" b="0" dirty="0"/>
              <a:t>, </a:t>
            </a:r>
            <a:r>
              <a:rPr lang="en-US" b="1" dirty="0"/>
              <a:t>repack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re-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re-</a:t>
            </a:r>
            <a:r>
              <a:rPr lang="en-US" dirty="0"/>
              <a:t>, meaning ‘back’ or ‘again’.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54B271-4AB8-1360-735A-6768AEBCF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3336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c/ou/n/t/r/y</a:t>
            </a:r>
            <a:r>
              <a:rPr lang="en-US" b="0" dirty="0"/>
              <a:t>,</a:t>
            </a:r>
            <a:r>
              <a:rPr lang="en-US" b="1" dirty="0"/>
              <a:t> country</a:t>
            </a:r>
            <a:r>
              <a:rPr lang="en-US" b="0" dirty="0"/>
              <a:t>,</a:t>
            </a:r>
            <a:r>
              <a:rPr lang="en-US" b="1" dirty="0"/>
              <a:t> c-ou-n-t-r-y</a:t>
            </a:r>
            <a:r>
              <a:rPr lang="en-US" b="0" dirty="0"/>
              <a:t> spells </a:t>
            </a:r>
            <a:r>
              <a:rPr lang="en-US" b="1" dirty="0"/>
              <a:t>country</a:t>
            </a:r>
            <a:r>
              <a:rPr lang="en-US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6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6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6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6.svg"/><Relationship Id="rId7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3.svg"/><Relationship Id="rId5" Type="http://schemas.openxmlformats.org/officeDocument/2006/relationships/image" Target="../media/image5.sv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3.svg"/><Relationship Id="rId5" Type="http://schemas.openxmlformats.org/officeDocument/2006/relationships/image" Target="../media/image5.sv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10" Type="http://schemas.openxmlformats.org/officeDocument/2006/relationships/image" Target="../media/image20.png"/><Relationship Id="rId4" Type="http://schemas.openxmlformats.org/officeDocument/2006/relationships/image" Target="../media/image16.svg"/><Relationship Id="rId9" Type="http://schemas.openxmlformats.org/officeDocument/2006/relationships/image" Target="../media/image1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113C9FF4-0A5C-7B34-AA65-6039B9D9B36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0832BF-CBE5-BC0C-F534-4D802376F3A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83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C91E38D4-066F-1583-C810-D555DE038F5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E6062E-947C-0CD4-B821-78978511DFB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10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4AA650BB-25E8-54A1-E12A-2B648427083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08753C-D635-C474-0E33-2DFB5B11352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509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6A49F223-6C89-A0B5-295B-C4279AAE37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06258F-A760-AEC1-568E-73E70E47B48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577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D0BEA505-BBD1-2E08-E77C-795265E498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2857AC-BA6F-4A3A-1037-985DBFAF619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946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22DA17D-4F0E-00DD-D9C7-A1F6A89FF6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C14A69-FBCC-8E05-2196-62701119B8B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521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13AFB41-FEC7-A7CF-C0EC-B283CEE76CC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45A3DB-CBFB-3766-706D-0CA4F0022F3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278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_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13AFB41-FEC7-A7CF-C0EC-B283CEE76CC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45A3DB-CBFB-3766-706D-0CA4F0022F3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76FCAB4A-1582-BEE2-4941-F36B3B0B15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910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99B4E32B-546D-1B28-7261-DB1AF764E7E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E550DE-7AD1-0352-9EEC-E787ADF1257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309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AAD62B-2DF9-195F-4513-5A0C53C433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47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297833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66B7FEF3-8907-4F9F-329F-32BF6A3DD59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295F33-BD99-A04B-807B-DF56A2513D8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708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83AEC035-6983-B07B-C6CE-D07F5B56D78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9AD38D-1B6A-36AF-727C-3A1FEAF28F1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0231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E4170FA2-5746-5DAD-54BE-027B19AC370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20DC50-4794-471C-EC3C-C1B8842D2FD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82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_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283765" y="299356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 dirty="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2D78351-711C-D2A7-935B-CD4031EC5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995B354D-21DB-4354-5545-12B823318AC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91EB5B5-7078-ACB2-5C2F-736DE1A1C02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29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B6E04CB7-F77D-8E07-47DA-B5F52A8460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0767EE-1935-B2C8-44A2-960DE6A209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083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88798B6-BA59-F960-AD56-E52F37FE2AE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FFB193-B60E-5A56-F7DE-6B4BFCF382D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275869" y="429633"/>
            <a:ext cx="5547360" cy="7112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492B9D08-545B-2E86-2626-EAC354086828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727375-EF56-7D66-757D-76BB51EEBF04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973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A00CB2D9-B496-D1C7-21DD-12BD72E1BE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2561CC-AF2F-3BD6-DEB1-9485D86D464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058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3655F353-881D-74C9-74B7-713768D5AEB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2A36AF-F2EC-A409-7465-07B8B4B7ED6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966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E2B741-0098-6BC2-546A-E56C70FB9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10185-63D7-9816-F509-4FA3CD9AD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1F891-E44A-7C4D-775F-6EA5E0E6B0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F0A4C5-20BB-4A73-AA9E-3C7B5944D8C3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DEF4C-CEFB-C2AE-1A9D-108C7B3C7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78F30-36BF-E4B6-EFF6-C3031639C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0E616E-EB3F-47DE-A59F-9BC375BE6FF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802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8" r:id="rId16"/>
    <p:sldLayoutId id="2147483676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Relationship Id="rId6" Type="http://schemas.openxmlformats.org/officeDocument/2006/relationships/image" Target="../media/image10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39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4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Explicit teaching Phase 20 lesson 5 ure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63CF54-F395-7D05-923B-9B847CF29B59}"/>
              </a:ext>
            </a:extLst>
          </p:cNvPr>
          <p:cNvSpPr txBox="1"/>
          <p:nvPr/>
        </p:nvSpPr>
        <p:spPr>
          <a:xfrm>
            <a:off x="275572" y="2982456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consonant + le   are   ere   ire   ore </a:t>
            </a:r>
          </a:p>
          <a:p>
            <a:pPr algn="ctr"/>
            <a:r>
              <a:rPr lang="en-US" sz="2800" dirty="0"/>
              <a:t>Prefix re-</a:t>
            </a:r>
          </a:p>
          <a:p>
            <a:pPr algn="ctr"/>
            <a:r>
              <a:rPr lang="en-GB" sz="2800" dirty="0"/>
              <a:t>blood   flood   awesome   country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53645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ure says /</a:t>
            </a:r>
            <a:r>
              <a:rPr lang="en-AU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ure</a:t>
            </a:r>
            <a:r>
              <a:rPr lang="en-AU" sz="4000" b="1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1160584"/>
            <a:ext cx="11751286" cy="49398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On Friday, Dad and I went to an </a:t>
            </a:r>
            <a:b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awesome little country town in the </a:t>
            </a:r>
            <a:b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same shire as my town. Before lunch </a:t>
            </a:r>
            <a:b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 walked in bare feet along the shore </a:t>
            </a:r>
            <a:b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of the lake. We liked it so much we are planning to revisit and Dad even said he would like to retire there.</a:t>
            </a:r>
            <a:endParaRPr lang="en-AU" sz="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12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13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the sound for 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ure.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14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2CDEAD-34D8-851C-0DD9-432C29C48EBF}"/>
              </a:ext>
            </a:extLst>
          </p:cNvPr>
          <p:cNvSpPr txBox="1">
            <a:spLocks/>
          </p:cNvSpPr>
          <p:nvPr/>
        </p:nvSpPr>
        <p:spPr>
          <a:xfrm>
            <a:off x="0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11C491D-9DA7-426B-3AC1-7B066D52D5EC}"/>
              </a:ext>
            </a:extLst>
          </p:cNvPr>
          <p:cNvSpPr txBox="1">
            <a:spLocks/>
          </p:cNvSpPr>
          <p:nvPr/>
        </p:nvSpPr>
        <p:spPr>
          <a:xfrm>
            <a:off x="38957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BF2ED00-6972-8B7D-8025-0C916020DC9B}"/>
              </a:ext>
            </a:extLst>
          </p:cNvPr>
          <p:cNvSpPr txBox="1">
            <a:spLocks/>
          </p:cNvSpPr>
          <p:nvPr/>
        </p:nvSpPr>
        <p:spPr>
          <a:xfrm>
            <a:off x="78962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A96D-4156-2003-C6EB-3B5F3AF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F556E-D31D-888E-3DE3-FD5FA276C5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15 We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B91FC3F-6A8C-F672-64BA-6A37B3585A9D}"/>
              </a:ext>
            </a:extLst>
          </p:cNvPr>
          <p:cNvSpPr txBox="1">
            <a:spLocks/>
          </p:cNvSpPr>
          <p:nvPr/>
        </p:nvSpPr>
        <p:spPr>
          <a:xfrm>
            <a:off x="0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9936E0-112C-A0C7-8589-CA2F79DD3624}"/>
              </a:ext>
            </a:extLst>
          </p:cNvPr>
          <p:cNvSpPr txBox="1">
            <a:spLocks/>
          </p:cNvSpPr>
          <p:nvPr/>
        </p:nvSpPr>
        <p:spPr>
          <a:xfrm>
            <a:off x="38957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8AF1301-474C-14B1-0AE5-6ACD4E84497A}"/>
              </a:ext>
            </a:extLst>
          </p:cNvPr>
          <p:cNvSpPr txBox="1">
            <a:spLocks/>
          </p:cNvSpPr>
          <p:nvPr/>
        </p:nvSpPr>
        <p:spPr>
          <a:xfrm>
            <a:off x="78962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794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16 I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343FA5-0314-23F4-7AAD-BB1BFC451EE3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cure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17 I do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C7779-5910-F983-5ED6-CD46CBBB1638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cure         secure      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18 I do</a:t>
            </a:r>
            <a:endParaRPr lang="en-AU" dirty="0"/>
          </a:p>
        </p:txBody>
      </p:sp>
      <p:grpSp>
        <p:nvGrpSpPr>
          <p:cNvPr id="6" name="Group 5" descr="torch, for, morning, corncob">
            <a:extLst>
              <a:ext uri="{FF2B5EF4-FFF2-40B4-BE49-F238E27FC236}">
                <a16:creationId xmlns:a16="http://schemas.microsoft.com/office/drawing/2014/main" id="{7F5BB682-0076-8F39-9264-282380486EE7}"/>
              </a:ext>
            </a:extLst>
          </p:cNvPr>
          <p:cNvGrpSpPr/>
          <p:nvPr/>
        </p:nvGrpSpPr>
        <p:grpSpPr>
          <a:xfrm>
            <a:off x="212271" y="1469482"/>
            <a:ext cx="12158633" cy="3919036"/>
            <a:chOff x="212271" y="1469482"/>
            <a:chExt cx="12158633" cy="39190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53A74B1F-7DD1-ABE8-72D2-A4BF487B7E2B}"/>
                </a:ext>
              </a:extLst>
            </p:cNvPr>
            <p:cNvSpPr txBox="1">
              <a:spLocks/>
            </p:cNvSpPr>
            <p:nvPr/>
          </p:nvSpPr>
          <p:spPr>
            <a:xfrm>
              <a:off x="212271" y="3911190"/>
              <a:ext cx="1190625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manicure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004BF6EE-E0BF-A87E-0F08-E5EFB6A5E055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cure         secure      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</a:t>
            </a:r>
            <a:endParaRPr lang="en-AU" dirty="0"/>
          </a:p>
        </p:txBody>
      </p:sp>
      <p:grpSp>
        <p:nvGrpSpPr>
          <p:cNvPr id="3" name="Group 2" descr="torch, for, morning, corncob">
            <a:extLst>
              <a:ext uri="{FF2B5EF4-FFF2-40B4-BE49-F238E27FC236}">
                <a16:creationId xmlns:a16="http://schemas.microsoft.com/office/drawing/2014/main" id="{D0E11377-205B-CA88-E710-01885FAE9B42}"/>
              </a:ext>
            </a:extLst>
          </p:cNvPr>
          <p:cNvGrpSpPr/>
          <p:nvPr/>
        </p:nvGrpSpPr>
        <p:grpSpPr>
          <a:xfrm>
            <a:off x="212271" y="1469482"/>
            <a:ext cx="12158633" cy="3919036"/>
            <a:chOff x="212271" y="1469482"/>
            <a:chExt cx="12158633" cy="39190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D3F2991D-1F9F-1CC0-7F98-4467CD117862}"/>
                </a:ext>
              </a:extLst>
            </p:cNvPr>
            <p:cNvSpPr txBox="1">
              <a:spLocks/>
            </p:cNvSpPr>
            <p:nvPr/>
          </p:nvSpPr>
          <p:spPr>
            <a:xfrm>
              <a:off x="212271" y="3911190"/>
              <a:ext cx="1190625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manicure  premature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93A89711-EDAF-7173-8FCE-3A05758CD62A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cure         secure      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</a:t>
            </a:r>
            <a:r>
              <a:rPr lang="en-AU" sz="800" kern="1200" baseline="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2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5" name="Group 4" descr="are, ore, ere, ire">
            <a:extLst>
              <a:ext uri="{FF2B5EF4-FFF2-40B4-BE49-F238E27FC236}">
                <a16:creationId xmlns:a16="http://schemas.microsoft.com/office/drawing/2014/main" id="{A7730713-67C9-EDBE-049F-02BD77C5DD18}"/>
              </a:ext>
            </a:extLst>
          </p:cNvPr>
          <p:cNvGrpSpPr/>
          <p:nvPr/>
        </p:nvGrpSpPr>
        <p:grpSpPr>
          <a:xfrm>
            <a:off x="1943100" y="1234987"/>
            <a:ext cx="8125591" cy="4427551"/>
            <a:chOff x="1943100" y="1234987"/>
            <a:chExt cx="8125591" cy="4427551"/>
          </a:xfrm>
        </p:grpSpPr>
        <p:grpSp>
          <p:nvGrpSpPr>
            <p:cNvPr id="6" name="Group 5" descr="the letters ir, ar, or, er, ur">
              <a:extLst>
                <a:ext uri="{FF2B5EF4-FFF2-40B4-BE49-F238E27FC236}">
                  <a16:creationId xmlns:a16="http://schemas.microsoft.com/office/drawing/2014/main" id="{FAAF7072-C368-36C4-1F1B-474CC8C9E5F7}"/>
                </a:ext>
              </a:extLst>
            </p:cNvPr>
            <p:cNvGrpSpPr/>
            <p:nvPr/>
          </p:nvGrpSpPr>
          <p:grpSpPr>
            <a:xfrm>
              <a:off x="2296391" y="1234987"/>
              <a:ext cx="7772300" cy="4427551"/>
              <a:chOff x="2748389" y="1403742"/>
              <a:chExt cx="7772300" cy="4427551"/>
            </a:xfrm>
          </p:grpSpPr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44B9359E-CA4A-51A8-D106-1B9DBF8052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48389" y="1403742"/>
                <a:ext cx="2608118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are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F58923F4-6761-2A94-74A6-67CB220B706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5989" y="1403742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ore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CF02D6E5-7148-A756-1EE4-53E4D6ABAF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05989" y="4076967"/>
                <a:ext cx="3314700" cy="175432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9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US" sz="12000" dirty="0">
                    <a:solidFill>
                      <a:srgbClr val="4857A6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ire</a:t>
                </a:r>
                <a:endParaRPr lang="en-AU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D073562E-9557-AF9A-56D3-2809F14D9BF7}"/>
                </a:ext>
              </a:extLst>
            </p:cNvPr>
            <p:cNvSpPr txBox="1">
              <a:spLocks/>
            </p:cNvSpPr>
            <p:nvPr/>
          </p:nvSpPr>
          <p:spPr>
            <a:xfrm>
              <a:off x="1943100" y="3868687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ere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D8C338-42CC-985D-0951-17DC72EAAD64}"/>
              </a:ext>
            </a:extLst>
          </p:cNvPr>
          <p:cNvSpPr txBox="1">
            <a:spLocks/>
          </p:cNvSpPr>
          <p:nvPr/>
        </p:nvSpPr>
        <p:spPr>
          <a:xfrm>
            <a:off x="617054" y="1621882"/>
            <a:ext cx="11149376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lure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We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0A9EA1-CF78-6A8E-6C45-06068C7459CF}"/>
              </a:ext>
            </a:extLst>
          </p:cNvPr>
          <p:cNvSpPr txBox="1">
            <a:spLocks/>
          </p:cNvSpPr>
          <p:nvPr/>
        </p:nvSpPr>
        <p:spPr>
          <a:xfrm>
            <a:off x="617054" y="1621882"/>
            <a:ext cx="11149376" cy="14773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lure          pure</a:t>
            </a:r>
            <a:endParaRPr lang="en-AU" sz="10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We do</a:t>
            </a:r>
            <a:endParaRPr lang="en-AU" dirty="0"/>
          </a:p>
        </p:txBody>
      </p:sp>
      <p:grpSp>
        <p:nvGrpSpPr>
          <p:cNvPr id="4" name="Group 3" descr="lure, pure, manure">
            <a:extLst>
              <a:ext uri="{FF2B5EF4-FFF2-40B4-BE49-F238E27FC236}">
                <a16:creationId xmlns:a16="http://schemas.microsoft.com/office/drawing/2014/main" id="{B3C7E15D-C652-3267-FCC3-829D94FA0218}"/>
              </a:ext>
            </a:extLst>
          </p:cNvPr>
          <p:cNvGrpSpPr/>
          <p:nvPr/>
        </p:nvGrpSpPr>
        <p:grpSpPr>
          <a:xfrm>
            <a:off x="617054" y="1621882"/>
            <a:ext cx="11149376" cy="3766636"/>
            <a:chOff x="617054" y="1621882"/>
            <a:chExt cx="11149376" cy="3766636"/>
          </a:xfrm>
        </p:grpSpPr>
        <p:sp>
          <p:nvSpPr>
            <p:cNvPr id="5" name="Content Placeholder 2" descr="lure, pure, manure">
              <a:extLst>
                <a:ext uri="{FF2B5EF4-FFF2-40B4-BE49-F238E27FC236}">
                  <a16:creationId xmlns:a16="http://schemas.microsoft.com/office/drawing/2014/main" id="{4CEA7D58-EF0A-E1EF-0EB8-35D597ED15D2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1621882"/>
              <a:ext cx="1114937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lure          pure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9DCA82B9-42CC-3862-A4D2-80B531A045AA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3911190"/>
              <a:ext cx="1114937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manure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endParaRPr lang="en-AU" dirty="0"/>
          </a:p>
        </p:txBody>
      </p:sp>
      <p:grpSp>
        <p:nvGrpSpPr>
          <p:cNvPr id="5" name="Group 4" descr="lure, pure, manure, pedicure">
            <a:extLst>
              <a:ext uri="{FF2B5EF4-FFF2-40B4-BE49-F238E27FC236}">
                <a16:creationId xmlns:a16="http://schemas.microsoft.com/office/drawing/2014/main" id="{33879B97-5925-1E88-DA6F-7E17407FA9EF}"/>
              </a:ext>
            </a:extLst>
          </p:cNvPr>
          <p:cNvGrpSpPr/>
          <p:nvPr/>
        </p:nvGrpSpPr>
        <p:grpSpPr>
          <a:xfrm>
            <a:off x="617054" y="1621882"/>
            <a:ext cx="11149376" cy="3766636"/>
            <a:chOff x="617054" y="1621882"/>
            <a:chExt cx="11149376" cy="3766636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5E09B350-B299-1516-3FDD-E6947A15E845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1621882"/>
              <a:ext cx="1114937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lure          pure</a:t>
              </a:r>
              <a:endParaRPr lang="en-AU" sz="10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D75C8C07-4E9B-78DC-604E-3C75495684BF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3911190"/>
              <a:ext cx="1114937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00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manure   pedicure</a:t>
              </a:r>
              <a:endParaRPr lang="en-AU" sz="100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I do</a:t>
            </a:r>
            <a:endParaRPr lang="en-AU" dirty="0"/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EF097921-1BCB-A951-40A4-A3E1BEA355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DA66508-3CE4-1220-5AFF-5E12F44C57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C0AA0-B6E0-520E-B7E4-E6CCB65186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9EDC3-1031-74BB-9CA0-8E0795A98957}"/>
              </a:ext>
            </a:extLst>
          </p:cNvPr>
          <p:cNvSpPr txBox="1">
            <a:spLocks/>
          </p:cNvSpPr>
          <p:nvPr/>
        </p:nvSpPr>
        <p:spPr>
          <a:xfrm>
            <a:off x="760562" y="1424748"/>
            <a:ext cx="10878665" cy="40376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boy was very mature about helping his family care for their premature baby. He looks at his new baby brother with pure love in his eyes. </a:t>
            </a:r>
            <a:endParaRPr lang="en-AU" sz="6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40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</a:t>
            </a:r>
            <a:endParaRPr lang="en-AU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621E4A-889E-8FD1-2FB6-F94FC57E80DA}"/>
              </a:ext>
            </a:extLst>
          </p:cNvPr>
          <p:cNvSpPr txBox="1">
            <a:spLocks/>
          </p:cNvSpPr>
          <p:nvPr/>
        </p:nvSpPr>
        <p:spPr>
          <a:xfrm>
            <a:off x="712437" y="1641401"/>
            <a:ext cx="10515601" cy="40376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saw a tiger lure its prey into  an obscure den and then pounce on it. I was glad I saw this from behind a secure cage.  </a:t>
            </a:r>
            <a:endParaRPr lang="en-AU" sz="6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4280433" y="3327396"/>
            <a:ext cx="18493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ure</a:t>
            </a:r>
            <a:endParaRPr lang="en-AU" sz="96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440933" y="3545617"/>
            <a:ext cx="2648801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pure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endure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immature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B3F6A94-0786-A4B6-77A5-9C9704F2DA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33658" y="3847573"/>
            <a:ext cx="1573094" cy="1573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738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0, lesson 5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2884" y="477429"/>
            <a:ext cx="4007029" cy="56576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4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4" name="Group 13" descr="seashore, tiring, severe, declare">
            <a:extLst>
              <a:ext uri="{FF2B5EF4-FFF2-40B4-BE49-F238E27FC236}">
                <a16:creationId xmlns:a16="http://schemas.microsoft.com/office/drawing/2014/main" id="{68EC93F2-F63C-C6F2-3C50-4A73685C8B6D}"/>
              </a:ext>
            </a:extLst>
          </p:cNvPr>
          <p:cNvGrpSpPr/>
          <p:nvPr/>
        </p:nvGrpSpPr>
        <p:grpSpPr>
          <a:xfrm>
            <a:off x="511380" y="2045017"/>
            <a:ext cx="11169239" cy="3609249"/>
            <a:chOff x="511380" y="2045017"/>
            <a:chExt cx="11169239" cy="3609249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511381" y="2045017"/>
              <a:ext cx="4961164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seashore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5A764DE2-9061-EFC7-F629-8AEB7D12E5FE}"/>
                </a:ext>
              </a:extLst>
            </p:cNvPr>
            <p:cNvSpPr txBox="1">
              <a:spLocks/>
            </p:cNvSpPr>
            <p:nvPr/>
          </p:nvSpPr>
          <p:spPr>
            <a:xfrm>
              <a:off x="6907896" y="2045017"/>
              <a:ext cx="3891777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tiring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205DB345-FFFB-F8EE-C0E3-7731817608DC}"/>
                </a:ext>
              </a:extLst>
            </p:cNvPr>
            <p:cNvSpPr txBox="1">
              <a:spLocks/>
            </p:cNvSpPr>
            <p:nvPr/>
          </p:nvSpPr>
          <p:spPr>
            <a:xfrm>
              <a:off x="511380" y="4394690"/>
              <a:ext cx="5432219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severe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46F4BA42-07E5-6982-1FDF-41F93641B0C3}"/>
                </a:ext>
              </a:extLst>
            </p:cNvPr>
            <p:cNvSpPr txBox="1">
              <a:spLocks/>
            </p:cNvSpPr>
            <p:nvPr/>
          </p:nvSpPr>
          <p:spPr>
            <a:xfrm>
              <a:off x="6907896" y="4394690"/>
              <a:ext cx="4772723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declare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snore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5443" y="1615503"/>
            <a:ext cx="1732307" cy="1732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bare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0697" y="2890221"/>
            <a:ext cx="3969956" cy="3967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umpr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2672" y="1468520"/>
            <a:ext cx="2000102" cy="1879290"/>
          </a:xfrm>
          <a:prstGeom prst="rect">
            <a:avLst/>
          </a:prstGeom>
        </p:spPr>
      </p:pic>
      <p:pic>
        <p:nvPicPr>
          <p:cNvPr id="5" name="Picture 4" descr="giggle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1100" y="4125366"/>
            <a:ext cx="1497488" cy="149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6 Suffix review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AE5727-0A76-7A51-5D0A-19954EAC4F90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re-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1911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2B6C5F-A887-CD3C-0C4F-CA51D2AA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B8805-3EEF-040A-8E2A-5203904D23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BA82E18C-B9E4-D6DA-844A-CBDFD642F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3" name="Group 2" descr="regrow, reheated, renew, remade">
            <a:extLst>
              <a:ext uri="{FF2B5EF4-FFF2-40B4-BE49-F238E27FC236}">
                <a16:creationId xmlns:a16="http://schemas.microsoft.com/office/drawing/2014/main" id="{8CEC620B-1322-D560-A6BB-61C23134E710}"/>
              </a:ext>
            </a:extLst>
          </p:cNvPr>
          <p:cNvGrpSpPr/>
          <p:nvPr/>
        </p:nvGrpSpPr>
        <p:grpSpPr>
          <a:xfrm>
            <a:off x="520313" y="2058522"/>
            <a:ext cx="10996098" cy="3248458"/>
            <a:chOff x="520313" y="2058522"/>
            <a:chExt cx="10996098" cy="3248458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969171A-CA66-BADF-5CC3-125768FB5A3A}"/>
                </a:ext>
              </a:extLst>
            </p:cNvPr>
            <p:cNvSpPr txBox="1">
              <a:spLocks/>
            </p:cNvSpPr>
            <p:nvPr/>
          </p:nvSpPr>
          <p:spPr>
            <a:xfrm>
              <a:off x="520313" y="2058523"/>
              <a:ext cx="5227756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regrow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6E5F5D95-C306-FFC4-1255-8A4650A15CE8}"/>
                </a:ext>
              </a:extLst>
            </p:cNvPr>
            <p:cNvSpPr txBox="1">
              <a:spLocks/>
            </p:cNvSpPr>
            <p:nvPr/>
          </p:nvSpPr>
          <p:spPr>
            <a:xfrm>
              <a:off x="520313" y="4132812"/>
              <a:ext cx="5227755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renew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388ADCB-84CF-60D7-4BE4-E7D056965D58}"/>
                </a:ext>
              </a:extLst>
            </p:cNvPr>
            <p:cNvSpPr txBox="1">
              <a:spLocks/>
            </p:cNvSpPr>
            <p:nvPr/>
          </p:nvSpPr>
          <p:spPr>
            <a:xfrm>
              <a:off x="6288656" y="2058522"/>
              <a:ext cx="5227755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reheated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13643FD-A374-BDF4-DB23-B6023766F823}"/>
                </a:ext>
              </a:extLst>
            </p:cNvPr>
            <p:cNvSpPr txBox="1">
              <a:spLocks/>
            </p:cNvSpPr>
            <p:nvPr/>
          </p:nvSpPr>
          <p:spPr>
            <a:xfrm>
              <a:off x="6288657" y="4132811"/>
              <a:ext cx="3579962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remade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737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CA170-F2E5-EED3-CD5E-A0E9AB3B0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C756E-7F8B-DD0A-1398-0DB0DBF088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0AFB6BFD-94EF-1867-362C-4D1FB13A1B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10687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7" name="Picture 6" descr="reteach">
            <a:extLst>
              <a:ext uri="{FF2B5EF4-FFF2-40B4-BE49-F238E27FC236}">
                <a16:creationId xmlns:a16="http://schemas.microsoft.com/office/drawing/2014/main" id="{C815CE38-3CFF-FBD5-FBE2-06F368DD9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816" y="2472610"/>
            <a:ext cx="2573146" cy="2573146"/>
          </a:xfrm>
          <a:prstGeom prst="rect">
            <a:avLst/>
          </a:prstGeom>
        </p:spPr>
      </p:pic>
      <p:pic>
        <p:nvPicPr>
          <p:cNvPr id="6" name="Picture 5" descr="repost">
            <a:extLst>
              <a:ext uri="{FF2B5EF4-FFF2-40B4-BE49-F238E27FC236}">
                <a16:creationId xmlns:a16="http://schemas.microsoft.com/office/drawing/2014/main" id="{6C372085-ED71-51D6-2D8A-DA1EF2DB8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6010" y="2472610"/>
            <a:ext cx="2073956" cy="2073956"/>
          </a:xfrm>
          <a:prstGeom prst="rect">
            <a:avLst/>
          </a:prstGeom>
        </p:spPr>
      </p:pic>
      <p:pic>
        <p:nvPicPr>
          <p:cNvPr id="11" name="Picture 10" descr="repack">
            <a:extLst>
              <a:ext uri="{FF2B5EF4-FFF2-40B4-BE49-F238E27FC236}">
                <a16:creationId xmlns:a16="http://schemas.microsoft.com/office/drawing/2014/main" id="{4A45845F-E775-7B35-1940-B3DCAE320C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6134" y="2472610"/>
            <a:ext cx="2573146" cy="2573146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CE220ED-9870-3C98-006D-6C537B4A7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128934" y="2971800"/>
            <a:ext cx="914400" cy="91440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14A5753-E0EC-9144-EE6F-68507A248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65938" y="2943574"/>
            <a:ext cx="1032868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30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 9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6" name="Group 5" descr="awesome, blood, country, flood">
            <a:extLst>
              <a:ext uri="{FF2B5EF4-FFF2-40B4-BE49-F238E27FC236}">
                <a16:creationId xmlns:a16="http://schemas.microsoft.com/office/drawing/2014/main" id="{90A88937-F569-3EEB-21A9-A5C43878AAC0}"/>
              </a:ext>
            </a:extLst>
          </p:cNvPr>
          <p:cNvGrpSpPr/>
          <p:nvPr/>
        </p:nvGrpSpPr>
        <p:grpSpPr>
          <a:xfrm>
            <a:off x="1265129" y="2058522"/>
            <a:ext cx="10251282" cy="3248458"/>
            <a:chOff x="520313" y="2058522"/>
            <a:chExt cx="10996098" cy="3248458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62068A2E-EFE0-193E-7F9E-793959E90524}"/>
                </a:ext>
              </a:extLst>
            </p:cNvPr>
            <p:cNvSpPr txBox="1">
              <a:spLocks/>
            </p:cNvSpPr>
            <p:nvPr/>
          </p:nvSpPr>
          <p:spPr>
            <a:xfrm>
              <a:off x="520313" y="2058523"/>
              <a:ext cx="5227756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awesome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7106C667-DDED-E0BA-9D6C-B681392A4B94}"/>
                </a:ext>
              </a:extLst>
            </p:cNvPr>
            <p:cNvSpPr txBox="1">
              <a:spLocks/>
            </p:cNvSpPr>
            <p:nvPr/>
          </p:nvSpPr>
          <p:spPr>
            <a:xfrm>
              <a:off x="520313" y="4132812"/>
              <a:ext cx="5227755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country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33B57795-A6A7-74B3-6177-912DEDBDF78F}"/>
                </a:ext>
              </a:extLst>
            </p:cNvPr>
            <p:cNvSpPr txBox="1">
              <a:spLocks/>
            </p:cNvSpPr>
            <p:nvPr/>
          </p:nvSpPr>
          <p:spPr>
            <a:xfrm>
              <a:off x="6288656" y="2058522"/>
              <a:ext cx="5227755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blood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8A233023-9566-6B1D-E28E-0BEB38F9C910}"/>
                </a:ext>
              </a:extLst>
            </p:cNvPr>
            <p:cNvSpPr txBox="1">
              <a:spLocks/>
            </p:cNvSpPr>
            <p:nvPr/>
          </p:nvSpPr>
          <p:spPr>
            <a:xfrm>
              <a:off x="6288657" y="4132811"/>
              <a:ext cx="3579962" cy="117416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flood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</documentManagement>
</p:properties>
</file>

<file path=customXml/itemProps1.xml><?xml version="1.0" encoding="utf-8"?>
<ds:datastoreItem xmlns:ds="http://schemas.openxmlformats.org/officeDocument/2006/customXml" ds:itemID="{7768568B-2956-4FB3-8762-1D789A63188C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A5DB1E3-90ED-4D6F-89AC-F803FAF903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5C5233-72D8-488C-A725-0172B70E743A}">
  <ds:schemaRefs>
    <ds:schemaRef ds:uri="http://schemas.microsoft.com/office/infopath/2007/PartnerControls"/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ff236c08-9611-4854-a4bb-16d44b7327b6"/>
    <ds:schemaRef ds:uri="64eff3df-e3d6-48ed-978f-45ff256409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3812</Words>
  <Application>Microsoft Office PowerPoint</Application>
  <PresentationFormat>Widescreen</PresentationFormat>
  <Paragraphs>538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Aptos</vt:lpstr>
      <vt:lpstr>Aptos Display</vt:lpstr>
      <vt:lpstr>Arial</vt:lpstr>
      <vt:lpstr>Calibri</vt:lpstr>
      <vt:lpstr>Calibri Light</vt:lpstr>
      <vt:lpstr>Symbol</vt:lpstr>
      <vt:lpstr>Tenorite</vt:lpstr>
      <vt:lpstr>Office Theme</vt:lpstr>
      <vt:lpstr>Slide 1 Explicit teaching Phase 20 lesson 5 ure</vt:lpstr>
      <vt:lpstr>Slide 2 Review You do</vt:lpstr>
      <vt:lpstr>Slide 3 Review You do</vt:lpstr>
      <vt:lpstr>Slide 4 Review You do</vt:lpstr>
      <vt:lpstr>Slide 5 Review You do</vt:lpstr>
      <vt:lpstr>Slide 6 Suffix review</vt:lpstr>
      <vt:lpstr>Slide 7 Review You do</vt:lpstr>
      <vt:lpstr>Slide 8 Review You do</vt:lpstr>
      <vt:lpstr>Slide  9 Review You do</vt:lpstr>
      <vt:lpstr>Slide 10 Review You do</vt:lpstr>
      <vt:lpstr>Slide 11 Review You do</vt:lpstr>
      <vt:lpstr>Slide 12 End of review</vt:lpstr>
      <vt:lpstr>Slide 13 Learning intention and success criteria</vt:lpstr>
      <vt:lpstr>Slide 14 I do</vt:lpstr>
      <vt:lpstr>Slide 15 We do</vt:lpstr>
      <vt:lpstr>Slide 16 I do</vt:lpstr>
      <vt:lpstr>Slide 17 I do </vt:lpstr>
      <vt:lpstr>Slide 18 I do</vt:lpstr>
      <vt:lpstr>Slide 19 I do</vt:lpstr>
      <vt:lpstr>Slide 20 We do </vt:lpstr>
      <vt:lpstr>Slide 21 We do</vt:lpstr>
      <vt:lpstr>Slide 22 We do</vt:lpstr>
      <vt:lpstr>Slide 23 We do</vt:lpstr>
      <vt:lpstr>Slide 24 I do</vt:lpstr>
      <vt:lpstr>Slide 25 We do</vt:lpstr>
      <vt:lpstr>Slide 26 I do </vt:lpstr>
      <vt:lpstr>Slide 27 We do</vt:lpstr>
      <vt:lpstr>Slide 28 I do </vt:lpstr>
      <vt:lpstr>Slide 29 We do </vt:lpstr>
      <vt:lpstr>Slide 30 Check for understanding</vt:lpstr>
      <vt:lpstr>Slide 31 Check for understanding </vt:lpstr>
      <vt:lpstr>Slide 32 You do</vt:lpstr>
      <vt:lpstr>Slide 33 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Kerrie Shanahan</dc:creator>
  <cp:lastModifiedBy>Kerrie Shanahan</cp:lastModifiedBy>
  <cp:revision>1</cp:revision>
  <dcterms:created xsi:type="dcterms:W3CDTF">2025-11-16T21:55:55Z</dcterms:created>
  <dcterms:modified xsi:type="dcterms:W3CDTF">2026-03-03T04:27:21Z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MediaServiceImageTags">
    <vt:lpwstr/>
  </property>
</Properties>
</file>