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25.xml" ContentType="application/vnd.openxmlformats-officedocument.presentationml.tags+xml"/>
  <Override PartName="/ppt/notesSlides/notesSlide32.xml" ContentType="application/vnd.openxmlformats-officedocument.presentationml.notesSlide+xml"/>
  <Override PartName="/ppt/tags/tag26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sldIdLst>
    <p:sldId id="520" r:id="rId5"/>
    <p:sldId id="500" r:id="rId6"/>
    <p:sldId id="596" r:id="rId7"/>
    <p:sldId id="541" r:id="rId8"/>
    <p:sldId id="552" r:id="rId9"/>
    <p:sldId id="597" r:id="rId10"/>
    <p:sldId id="599" r:id="rId11"/>
    <p:sldId id="600" r:id="rId12"/>
    <p:sldId id="563" r:id="rId13"/>
    <p:sldId id="514" r:id="rId14"/>
    <p:sldId id="515" r:id="rId15"/>
    <p:sldId id="516" r:id="rId16"/>
    <p:sldId id="498" r:id="rId17"/>
    <p:sldId id="522" r:id="rId18"/>
    <p:sldId id="546" r:id="rId19"/>
    <p:sldId id="474" r:id="rId20"/>
    <p:sldId id="475" r:id="rId21"/>
    <p:sldId id="476" r:id="rId22"/>
    <p:sldId id="589" r:id="rId23"/>
    <p:sldId id="477" r:id="rId24"/>
    <p:sldId id="478" r:id="rId25"/>
    <p:sldId id="479" r:id="rId26"/>
    <p:sldId id="590" r:id="rId27"/>
    <p:sldId id="480" r:id="rId28"/>
    <p:sldId id="483" r:id="rId29"/>
    <p:sldId id="601" r:id="rId30"/>
    <p:sldId id="602" r:id="rId31"/>
    <p:sldId id="488" r:id="rId32"/>
    <p:sldId id="489" r:id="rId33"/>
    <p:sldId id="490" r:id="rId34"/>
    <p:sldId id="491" r:id="rId35"/>
    <p:sldId id="492" r:id="rId36"/>
    <p:sldId id="493" r:id="rId37"/>
    <p:sldId id="494" r:id="rId38"/>
    <p:sldId id="499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DDE"/>
    <a:srgbClr val="CD1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1576EC-59A6-4755-BF02-C00DAD8F0897}" v="4" dt="2026-03-03T02:57:27.9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55327" autoAdjust="0"/>
  </p:normalViewPr>
  <p:slideViewPr>
    <p:cSldViewPr snapToGrid="0">
      <p:cViewPr varScale="1">
        <p:scale>
          <a:sx n="61" d="100"/>
          <a:sy n="61" d="100"/>
        </p:scale>
        <p:origin x="247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addSld modSld modMainMaster">
      <pc:chgData name="Kerrie Shanahan" userId="ae473d9f-76e9-476f-892f-2674ea963afc" providerId="ADAL" clId="{1C2628FB-1F07-4B48-8FB3-27553585B1CA}" dt="2026-03-03T02:57:23.498" v="4392" actId="790"/>
      <pc:docMkLst>
        <pc:docMk/>
      </pc:docMkLst>
      <pc:sldChg chg="modSp mod modNotesTx">
        <pc:chgData name="Kerrie Shanahan" userId="ae473d9f-76e9-476f-892f-2674ea963afc" providerId="ADAL" clId="{1C2628FB-1F07-4B48-8FB3-27553585B1CA}" dt="2026-02-25T03:46:27.772" v="3696" actId="20577"/>
        <pc:sldMkLst>
          <pc:docMk/>
          <pc:sldMk cId="121607987" sldId="474"/>
        </pc:sldMkLst>
        <pc:spChg chg="mod">
          <ac:chgData name="Kerrie Shanahan" userId="ae473d9f-76e9-476f-892f-2674ea963afc" providerId="ADAL" clId="{1C2628FB-1F07-4B48-8FB3-27553585B1CA}" dt="2026-02-25T03:43:02.994" v="3583" actId="20577"/>
          <ac:spMkLst>
            <pc:docMk/>
            <pc:sldMk cId="121607987" sldId="474"/>
            <ac:spMk id="5" creationId="{2E9A09A0-C16A-C7AD-FED1-0B82FE204B25}"/>
          </ac:spMkLst>
        </pc:spChg>
      </pc:sldChg>
      <pc:sldChg chg="modSp mod modNotesTx">
        <pc:chgData name="Kerrie Shanahan" userId="ae473d9f-76e9-476f-892f-2674ea963afc" providerId="ADAL" clId="{1C2628FB-1F07-4B48-8FB3-27553585B1CA}" dt="2026-03-03T02:57:23.498" v="4392" actId="790"/>
        <pc:sldMkLst>
          <pc:docMk/>
          <pc:sldMk cId="880313685" sldId="475"/>
        </pc:sldMkLst>
        <pc:spChg chg="mod">
          <ac:chgData name="Kerrie Shanahan" userId="ae473d9f-76e9-476f-892f-2674ea963afc" providerId="ADAL" clId="{1C2628FB-1F07-4B48-8FB3-27553585B1CA}" dt="2026-02-25T03:44:22.053" v="3673" actId="20577"/>
          <ac:spMkLst>
            <pc:docMk/>
            <pc:sldMk cId="880313685" sldId="475"/>
            <ac:spMk id="6" creationId="{9BF35D6F-CA1A-5E32-BD6E-09FFD043D1DD}"/>
          </ac:spMkLst>
        </pc:spChg>
      </pc:sldChg>
      <pc:sldChg chg="modSp mod modNotesTx">
        <pc:chgData name="Kerrie Shanahan" userId="ae473d9f-76e9-476f-892f-2674ea963afc" providerId="ADAL" clId="{1C2628FB-1F07-4B48-8FB3-27553585B1CA}" dt="2026-03-03T02:55:30.334" v="4391" actId="20577"/>
        <pc:sldMkLst>
          <pc:docMk/>
          <pc:sldMk cId="3581799720" sldId="476"/>
        </pc:sldMkLst>
        <pc:spChg chg="mod">
          <ac:chgData name="Kerrie Shanahan" userId="ae473d9f-76e9-476f-892f-2674ea963afc" providerId="ADAL" clId="{1C2628FB-1F07-4B48-8FB3-27553585B1CA}" dt="2026-02-25T03:44:25.666" v="3675" actId="20577"/>
          <ac:spMkLst>
            <pc:docMk/>
            <pc:sldMk cId="3581799720" sldId="476"/>
            <ac:spMk id="8" creationId="{06BA6E55-7CCF-A483-309B-6AC674A22F88}"/>
          </ac:spMkLst>
        </pc:spChg>
      </pc:sldChg>
      <pc:sldChg chg="modSp mod modNotesTx">
        <pc:chgData name="Kerrie Shanahan" userId="ae473d9f-76e9-476f-892f-2674ea963afc" providerId="ADAL" clId="{1C2628FB-1F07-4B48-8FB3-27553585B1CA}" dt="2026-02-25T03:49:14.175" v="3842" actId="20577"/>
        <pc:sldMkLst>
          <pc:docMk/>
          <pc:sldMk cId="133161496" sldId="477"/>
        </pc:sldMkLst>
        <pc:spChg chg="mod">
          <ac:chgData name="Kerrie Shanahan" userId="ae473d9f-76e9-476f-892f-2674ea963afc" providerId="ADAL" clId="{1C2628FB-1F07-4B48-8FB3-27553585B1CA}" dt="2026-02-25T03:44:59.042" v="3678" actId="20577"/>
          <ac:spMkLst>
            <pc:docMk/>
            <pc:sldMk cId="133161496" sldId="477"/>
            <ac:spMk id="4" creationId="{1009E9B6-5A95-8C01-5DCE-59C4E4DA7C7F}"/>
          </ac:spMkLst>
        </pc:spChg>
      </pc:sldChg>
      <pc:sldChg chg="modSp mod modNotesTx">
        <pc:chgData name="Kerrie Shanahan" userId="ae473d9f-76e9-476f-892f-2674ea963afc" providerId="ADAL" clId="{1C2628FB-1F07-4B48-8FB3-27553585B1CA}" dt="2026-02-25T03:50:09.551" v="3846" actId="20577"/>
        <pc:sldMkLst>
          <pc:docMk/>
          <pc:sldMk cId="3342199426" sldId="478"/>
        </pc:sldMkLst>
        <pc:spChg chg="mod">
          <ac:chgData name="Kerrie Shanahan" userId="ae473d9f-76e9-476f-892f-2674ea963afc" providerId="ADAL" clId="{1C2628FB-1F07-4B48-8FB3-27553585B1CA}" dt="2026-02-25T03:45:44.182" v="3693" actId="20577"/>
          <ac:spMkLst>
            <pc:docMk/>
            <pc:sldMk cId="3342199426" sldId="478"/>
            <ac:spMk id="5" creationId="{7887A052-AC69-E57F-1BA0-EBAD35E67A06}"/>
          </ac:spMkLst>
        </pc:spChg>
      </pc:sldChg>
      <pc:sldChg chg="modSp mod">
        <pc:chgData name="Kerrie Shanahan" userId="ae473d9f-76e9-476f-892f-2674ea963afc" providerId="ADAL" clId="{1C2628FB-1F07-4B48-8FB3-27553585B1CA}" dt="2026-03-02T00:11:18.848" v="4372" actId="962"/>
        <pc:sldMkLst>
          <pc:docMk/>
          <pc:sldMk cId="1061470866" sldId="479"/>
        </pc:sldMkLst>
        <pc:spChg chg="mod">
          <ac:chgData name="Kerrie Shanahan" userId="ae473d9f-76e9-476f-892f-2674ea963afc" providerId="ADAL" clId="{1C2628FB-1F07-4B48-8FB3-27553585B1CA}" dt="2026-02-25T03:45:47.539" v="3694" actId="20577"/>
          <ac:spMkLst>
            <pc:docMk/>
            <pc:sldMk cId="1061470866" sldId="479"/>
            <ac:spMk id="5" creationId="{3867503A-DF14-CD23-6EA0-055A8066FCDC}"/>
          </ac:spMkLst>
        </pc:spChg>
        <pc:grpChg chg="mod">
          <ac:chgData name="Kerrie Shanahan" userId="ae473d9f-76e9-476f-892f-2674ea963afc" providerId="ADAL" clId="{1C2628FB-1F07-4B48-8FB3-27553585B1CA}" dt="2026-03-02T00:11:18.848" v="4372" actId="962"/>
          <ac:grpSpMkLst>
            <pc:docMk/>
            <pc:sldMk cId="1061470866" sldId="479"/>
            <ac:grpSpMk id="4" creationId="{34E5D7D6-66BB-46CC-9576-E5D515E3AFF2}"/>
          </ac:grpSpMkLst>
        </pc:grpChg>
      </pc:sldChg>
      <pc:sldChg chg="modNotesTx">
        <pc:chgData name="Kerrie Shanahan" userId="ae473d9f-76e9-476f-892f-2674ea963afc" providerId="ADAL" clId="{1C2628FB-1F07-4B48-8FB3-27553585B1CA}" dt="2026-02-25T04:07:15.130" v="4031" actId="20577"/>
        <pc:sldMkLst>
          <pc:docMk/>
          <pc:sldMk cId="1157311959" sldId="491"/>
        </pc:sldMkLst>
      </pc:sldChg>
      <pc:sldChg chg="modSp mod">
        <pc:chgData name="Kerrie Shanahan" userId="ae473d9f-76e9-476f-892f-2674ea963afc" providerId="ADAL" clId="{1C2628FB-1F07-4B48-8FB3-27553585B1CA}" dt="2026-03-02T00:07:42.423" v="4368" actId="962"/>
        <pc:sldMkLst>
          <pc:docMk/>
          <pc:sldMk cId="258130066" sldId="492"/>
        </pc:sldMkLst>
        <pc:spChg chg="ord">
          <ac:chgData name="Kerrie Shanahan" userId="ae473d9f-76e9-476f-892f-2674ea963afc" providerId="ADAL" clId="{1C2628FB-1F07-4B48-8FB3-27553585B1CA}" dt="2026-03-02T00:07:17.503" v="4363"/>
          <ac:spMkLst>
            <pc:docMk/>
            <pc:sldMk cId="258130066" sldId="492"/>
            <ac:spMk id="4" creationId="{0FF74E7D-46A4-623E-6F4A-08640157C9E9}"/>
          </ac:spMkLst>
        </pc:spChg>
        <pc:spChg chg="ord">
          <ac:chgData name="Kerrie Shanahan" userId="ae473d9f-76e9-476f-892f-2674ea963afc" providerId="ADAL" clId="{1C2628FB-1F07-4B48-8FB3-27553585B1CA}" dt="2026-03-02T00:07:27.014" v="4366"/>
          <ac:spMkLst>
            <pc:docMk/>
            <pc:sldMk cId="258130066" sldId="492"/>
            <ac:spMk id="10" creationId="{81E1BBD2-AE24-813F-0C9A-CC9BDA2D20CD}"/>
          </ac:spMkLst>
        </pc:spChg>
        <pc:spChg chg="ord">
          <ac:chgData name="Kerrie Shanahan" userId="ae473d9f-76e9-476f-892f-2674ea963afc" providerId="ADAL" clId="{1C2628FB-1F07-4B48-8FB3-27553585B1CA}" dt="2026-03-02T00:07:21.613" v="4364"/>
          <ac:spMkLst>
            <pc:docMk/>
            <pc:sldMk cId="258130066" sldId="492"/>
            <ac:spMk id="19" creationId="{214F17CC-34F0-5F43-A747-B3919DAC7160}"/>
          </ac:spMkLst>
        </pc:spChg>
        <pc:spChg chg="ord">
          <ac:chgData name="Kerrie Shanahan" userId="ae473d9f-76e9-476f-892f-2674ea963afc" providerId="ADAL" clId="{1C2628FB-1F07-4B48-8FB3-27553585B1CA}" dt="2026-03-02T00:07:24.876" v="4365"/>
          <ac:spMkLst>
            <pc:docMk/>
            <pc:sldMk cId="258130066" sldId="492"/>
            <ac:spMk id="20" creationId="{E7B0359D-E390-A544-B173-3787B4AC0A0D}"/>
          </ac:spMkLst>
        </pc:spChg>
        <pc:spChg chg="ord">
          <ac:chgData name="Kerrie Shanahan" userId="ae473d9f-76e9-476f-892f-2674ea963afc" providerId="ADAL" clId="{1C2628FB-1F07-4B48-8FB3-27553585B1CA}" dt="2026-03-02T00:07:30.176" v="4367"/>
          <ac:spMkLst>
            <pc:docMk/>
            <pc:sldMk cId="258130066" sldId="492"/>
            <ac:spMk id="31" creationId="{4364FCCC-3045-ED42-BBF6-6789C6A4CF1E}"/>
          </ac:spMkLst>
        </pc:spChg>
        <pc:picChg chg="mod">
          <ac:chgData name="Kerrie Shanahan" userId="ae473d9f-76e9-476f-892f-2674ea963afc" providerId="ADAL" clId="{1C2628FB-1F07-4B48-8FB3-27553585B1CA}" dt="2026-03-02T00:07:42.423" v="4368" actId="962"/>
          <ac:picMkLst>
            <pc:docMk/>
            <pc:sldMk cId="258130066" sldId="492"/>
            <ac:picMk id="3" creationId="{1BE248EB-F3D6-E380-DDA6-2B1311CE1470}"/>
          </ac:picMkLst>
        </pc:picChg>
      </pc:sldChg>
      <pc:sldChg chg="modSp mod">
        <pc:chgData name="Kerrie Shanahan" userId="ae473d9f-76e9-476f-892f-2674ea963afc" providerId="ADAL" clId="{1C2628FB-1F07-4B48-8FB3-27553585B1CA}" dt="2026-03-02T00:12:48.438" v="4376" actId="962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3-02T00:12:48.438" v="4376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 add mod modNotesTx">
        <pc:chgData name="Kerrie Shanahan" userId="ae473d9f-76e9-476f-892f-2674ea963afc" providerId="ADAL" clId="{1C2628FB-1F07-4B48-8FB3-27553585B1CA}" dt="2026-03-01T23:25:18.599" v="4337" actId="20577"/>
        <pc:sldMkLst>
          <pc:docMk/>
          <pc:sldMk cId="1759574190" sldId="498"/>
        </pc:sldMkLst>
      </pc:sldChg>
      <pc:sldChg chg="modNotesTx">
        <pc:chgData name="Kerrie Shanahan" userId="ae473d9f-76e9-476f-892f-2674ea963afc" providerId="ADAL" clId="{1C2628FB-1F07-4B48-8FB3-27553585B1CA}" dt="2026-03-02T03:02:42.326" v="4381" actId="20577"/>
        <pc:sldMkLst>
          <pc:docMk/>
          <pc:sldMk cId="4124420387" sldId="500"/>
        </pc:sldMkLst>
      </pc:sldChg>
      <pc:sldChg chg="modSp mod modNotesTx">
        <pc:chgData name="Kerrie Shanahan" userId="ae473d9f-76e9-476f-892f-2674ea963afc" providerId="ADAL" clId="{1C2628FB-1F07-4B48-8FB3-27553585B1CA}" dt="2026-03-02T00:03:49.290" v="4345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02T00:03:49.290" v="4345"/>
          <ac:spMkLst>
            <pc:docMk/>
            <pc:sldMk cId="409148390" sldId="520"/>
            <ac:spMk id="2" creationId="{FE92A98C-81C4-64C2-0F3C-05C25E16972A}"/>
          </ac:spMkLst>
        </pc:spChg>
      </pc:sldChg>
      <pc:sldChg chg="modNotesTx">
        <pc:chgData name="Kerrie Shanahan" userId="ae473d9f-76e9-476f-892f-2674ea963afc" providerId="ADAL" clId="{1C2628FB-1F07-4B48-8FB3-27553585B1CA}" dt="2026-03-01T23:10:20.067" v="4095" actId="20577"/>
        <pc:sldMkLst>
          <pc:docMk/>
          <pc:sldMk cId="309290176" sldId="522"/>
        </pc:sldMkLst>
      </pc:sldChg>
      <pc:sldChg chg="modSp mod">
        <pc:chgData name="Kerrie Shanahan" userId="ae473d9f-76e9-476f-892f-2674ea963afc" providerId="ADAL" clId="{1C2628FB-1F07-4B48-8FB3-27553585B1CA}" dt="2026-03-02T00:03:13.623" v="4344" actId="962"/>
        <pc:sldMkLst>
          <pc:docMk/>
          <pc:sldMk cId="1318409677" sldId="541"/>
        </pc:sldMkLst>
        <pc:grpChg chg="mod">
          <ac:chgData name="Kerrie Shanahan" userId="ae473d9f-76e9-476f-892f-2674ea963afc" providerId="ADAL" clId="{1C2628FB-1F07-4B48-8FB3-27553585B1CA}" dt="2026-03-02T00:03:13.623" v="4344" actId="962"/>
          <ac:grpSpMkLst>
            <pc:docMk/>
            <pc:sldMk cId="1318409677" sldId="541"/>
            <ac:grpSpMk id="14" creationId="{68EC93F2-F63C-C6F2-3C50-4A73685C8B6D}"/>
          </ac:grpSpMkLst>
        </pc:grpChg>
      </pc:sldChg>
      <pc:sldChg chg="delSp modSp mod">
        <pc:chgData name="Kerrie Shanahan" userId="ae473d9f-76e9-476f-892f-2674ea963afc" providerId="ADAL" clId="{1C2628FB-1F07-4B48-8FB3-27553585B1CA}" dt="2026-03-02T00:04:45.344" v="4354"/>
        <pc:sldMkLst>
          <pc:docMk/>
          <pc:sldMk cId="1942781684" sldId="552"/>
        </pc:sldMkLst>
        <pc:spChg chg="del">
          <ac:chgData name="Kerrie Shanahan" userId="ae473d9f-76e9-476f-892f-2674ea963afc" providerId="ADAL" clId="{1C2628FB-1F07-4B48-8FB3-27553585B1CA}" dt="2026-03-02T00:04:07.003" v="4346" actId="478"/>
          <ac:spMkLst>
            <pc:docMk/>
            <pc:sldMk cId="1942781684" sldId="552"/>
            <ac:spMk id="20" creationId="{2D0EE3DF-EB96-895F-ABBB-C1A2707052BF}"/>
          </ac:spMkLst>
        </pc:spChg>
        <pc:picChg chg="mod ord">
          <ac:chgData name="Kerrie Shanahan" userId="ae473d9f-76e9-476f-892f-2674ea963afc" providerId="ADAL" clId="{1C2628FB-1F07-4B48-8FB3-27553585B1CA}" dt="2026-03-02T00:04:45.344" v="4354"/>
          <ac:picMkLst>
            <pc:docMk/>
            <pc:sldMk cId="1942781684" sldId="552"/>
            <ac:picMk id="3" creationId="{4DC2B831-6D4F-6B21-A8BC-67196759E769}"/>
          </ac:picMkLst>
        </pc:picChg>
        <pc:picChg chg="mod">
          <ac:chgData name="Kerrie Shanahan" userId="ae473d9f-76e9-476f-892f-2674ea963afc" providerId="ADAL" clId="{1C2628FB-1F07-4B48-8FB3-27553585B1CA}" dt="2026-03-02T00:04:15.995" v="4347" actId="962"/>
          <ac:picMkLst>
            <pc:docMk/>
            <pc:sldMk cId="1942781684" sldId="552"/>
            <ac:picMk id="4" creationId="{98C82009-07BA-56C5-095F-9DF8E184E2A9}"/>
          </ac:picMkLst>
        </pc:picChg>
        <pc:picChg chg="mod">
          <ac:chgData name="Kerrie Shanahan" userId="ae473d9f-76e9-476f-892f-2674ea963afc" providerId="ADAL" clId="{1C2628FB-1F07-4B48-8FB3-27553585B1CA}" dt="2026-03-02T00:04:34.036" v="4349" actId="962"/>
          <ac:picMkLst>
            <pc:docMk/>
            <pc:sldMk cId="1942781684" sldId="552"/>
            <ac:picMk id="5" creationId="{9478EC04-FB36-AE33-B128-E483C13CB589}"/>
          </ac:picMkLst>
        </pc:picChg>
        <pc:picChg chg="mod">
          <ac:chgData name="Kerrie Shanahan" userId="ae473d9f-76e9-476f-892f-2674ea963afc" providerId="ADAL" clId="{1C2628FB-1F07-4B48-8FB3-27553585B1CA}" dt="2026-03-02T00:04:26.025" v="4348" actId="962"/>
          <ac:picMkLst>
            <pc:docMk/>
            <pc:sldMk cId="1942781684" sldId="552"/>
            <ac:picMk id="7" creationId="{1574D421-D3D3-3BD3-5639-CD621B5E5658}"/>
          </ac:picMkLst>
        </pc:picChg>
      </pc:sldChg>
      <pc:sldChg chg="modSp mod">
        <pc:chgData name="Kerrie Shanahan" userId="ae473d9f-76e9-476f-892f-2674ea963afc" providerId="ADAL" clId="{1C2628FB-1F07-4B48-8FB3-27553585B1CA}" dt="2026-02-25T03:44:29.382" v="3677" actId="20577"/>
        <pc:sldMkLst>
          <pc:docMk/>
          <pc:sldMk cId="1667181054" sldId="589"/>
        </pc:sldMkLst>
        <pc:spChg chg="mod">
          <ac:chgData name="Kerrie Shanahan" userId="ae473d9f-76e9-476f-892f-2674ea963afc" providerId="ADAL" clId="{1C2628FB-1F07-4B48-8FB3-27553585B1CA}" dt="2026-02-25T03:44:29.382" v="3677" actId="20577"/>
          <ac:spMkLst>
            <pc:docMk/>
            <pc:sldMk cId="1667181054" sldId="589"/>
            <ac:spMk id="8" creationId="{93A89711-EDAF-7173-8FCE-3A05758CD62A}"/>
          </ac:spMkLst>
        </pc:spChg>
      </pc:sldChg>
      <pc:sldChg chg="modSp mod modNotesTx">
        <pc:chgData name="Kerrie Shanahan" userId="ae473d9f-76e9-476f-892f-2674ea963afc" providerId="ADAL" clId="{1C2628FB-1F07-4B48-8FB3-27553585B1CA}" dt="2026-03-02T00:11:31.188" v="4374" actId="962"/>
        <pc:sldMkLst>
          <pc:docMk/>
          <pc:sldMk cId="3038722942" sldId="590"/>
        </pc:sldMkLst>
        <pc:spChg chg="mod">
          <ac:chgData name="Kerrie Shanahan" userId="ae473d9f-76e9-476f-892f-2674ea963afc" providerId="ADAL" clId="{1C2628FB-1F07-4B48-8FB3-27553585B1CA}" dt="2026-02-25T03:45:50.802" v="3695" actId="20577"/>
          <ac:spMkLst>
            <pc:docMk/>
            <pc:sldMk cId="3038722942" sldId="590"/>
            <ac:spMk id="2" creationId="{5E09B350-B299-1516-3FDD-E6947A15E845}"/>
          </ac:spMkLst>
        </pc:spChg>
        <pc:grpChg chg="mod">
          <ac:chgData name="Kerrie Shanahan" userId="ae473d9f-76e9-476f-892f-2674ea963afc" providerId="ADAL" clId="{1C2628FB-1F07-4B48-8FB3-27553585B1CA}" dt="2026-03-02T00:11:31.188" v="4374" actId="962"/>
          <ac:grpSpMkLst>
            <pc:docMk/>
            <pc:sldMk cId="3038722942" sldId="590"/>
            <ac:grpSpMk id="5" creationId="{3C6734CE-CC1E-9B40-624A-46920DE82B2B}"/>
          </ac:grpSpMkLst>
        </pc:grpChg>
      </pc:sldChg>
      <pc:sldChg chg="modNotesTx">
        <pc:chgData name="Kerrie Shanahan" userId="ae473d9f-76e9-476f-892f-2674ea963afc" providerId="ADAL" clId="{1C2628FB-1F07-4B48-8FB3-27553585B1CA}" dt="2026-03-01T23:20:11.440" v="4333" actId="20577"/>
        <pc:sldMkLst>
          <pc:docMk/>
          <pc:sldMk cId="1934576132" sldId="596"/>
        </pc:sldMkLst>
      </pc:sldChg>
      <pc:sldChg chg="modSp mod">
        <pc:chgData name="Kerrie Shanahan" userId="ae473d9f-76e9-476f-892f-2674ea963afc" providerId="ADAL" clId="{1C2628FB-1F07-4B48-8FB3-27553585B1CA}" dt="2026-03-02T00:11:07.791" v="4370" actId="962"/>
        <pc:sldMkLst>
          <pc:docMk/>
          <pc:sldMk cId="843482304" sldId="599"/>
        </pc:sldMkLst>
        <pc:grpChg chg="mod">
          <ac:chgData name="Kerrie Shanahan" userId="ae473d9f-76e9-476f-892f-2674ea963afc" providerId="ADAL" clId="{1C2628FB-1F07-4B48-8FB3-27553585B1CA}" dt="2026-03-02T00:11:07.791" v="4370" actId="962"/>
          <ac:grpSpMkLst>
            <pc:docMk/>
            <pc:sldMk cId="843482304" sldId="599"/>
            <ac:grpSpMk id="10" creationId="{9F2D77ED-A039-DC77-53D8-6F4CACFD3F97}"/>
          </ac:grpSpMkLst>
        </pc:grpChg>
      </pc:sldChg>
      <pc:sldChg chg="modSp mod">
        <pc:chgData name="Kerrie Shanahan" userId="ae473d9f-76e9-476f-892f-2674ea963afc" providerId="ADAL" clId="{1C2628FB-1F07-4B48-8FB3-27553585B1CA}" dt="2026-03-02T00:07:12.919" v="4362"/>
        <pc:sldMkLst>
          <pc:docMk/>
          <pc:sldMk cId="2689581545" sldId="600"/>
        </pc:sldMkLst>
        <pc:picChg chg="mod ord">
          <ac:chgData name="Kerrie Shanahan" userId="ae473d9f-76e9-476f-892f-2674ea963afc" providerId="ADAL" clId="{1C2628FB-1F07-4B48-8FB3-27553585B1CA}" dt="2026-03-02T00:07:08.666" v="4358" actId="962"/>
          <ac:picMkLst>
            <pc:docMk/>
            <pc:sldMk cId="2689581545" sldId="600"/>
            <ac:picMk id="6" creationId="{766E07BB-C277-3B94-6E6C-E19EEBF88703}"/>
          </ac:picMkLst>
        </pc:picChg>
        <pc:picChg chg="mod ord">
          <ac:chgData name="Kerrie Shanahan" userId="ae473d9f-76e9-476f-892f-2674ea963afc" providerId="ADAL" clId="{1C2628FB-1F07-4B48-8FB3-27553585B1CA}" dt="2026-03-02T00:07:11.212" v="4361"/>
          <ac:picMkLst>
            <pc:docMk/>
            <pc:sldMk cId="2689581545" sldId="600"/>
            <ac:picMk id="7" creationId="{AD91662E-1D4C-E76B-F1B5-FBC044FD38A7}"/>
          </ac:picMkLst>
        </pc:picChg>
        <pc:picChg chg="mod ord">
          <ac:chgData name="Kerrie Shanahan" userId="ae473d9f-76e9-476f-892f-2674ea963afc" providerId="ADAL" clId="{1C2628FB-1F07-4B48-8FB3-27553585B1CA}" dt="2026-03-02T00:07:12.919" v="4362"/>
          <ac:picMkLst>
            <pc:docMk/>
            <pc:sldMk cId="2689581545" sldId="600"/>
            <ac:picMk id="11" creationId="{B06A86C1-9A95-7FE1-F519-DDCB41F43B7C}"/>
          </ac:picMkLst>
        </pc:picChg>
      </pc:sldChg>
      <pc:sldMasterChg chg="modSldLayout">
        <pc:chgData name="Kerrie Shanahan" userId="ae473d9f-76e9-476f-892f-2674ea963afc" providerId="ADAL" clId="{1C2628FB-1F07-4B48-8FB3-27553585B1CA}" dt="2026-03-02T00:48:54.072" v="4380" actId="20577"/>
        <pc:sldMasterMkLst>
          <pc:docMk/>
          <pc:sldMasterMk cId="2298020824" sldId="2147483648"/>
        </pc:sldMasterMkLst>
        <pc:sldLayoutChg chg="modSp mod">
          <pc:chgData name="Kerrie Shanahan" userId="ae473d9f-76e9-476f-892f-2674ea963afc" providerId="ADAL" clId="{1C2628FB-1F07-4B48-8FB3-27553585B1CA}" dt="2026-03-02T00:48:54.072" v="4380" actId="20577"/>
          <pc:sldLayoutMkLst>
            <pc:docMk/>
            <pc:sldMasterMk cId="2298020824" sldId="2147483648"/>
            <pc:sldLayoutMk cId="1510973867" sldId="2147483667"/>
          </pc:sldLayoutMkLst>
          <pc:spChg chg="mod">
            <ac:chgData name="Kerrie Shanahan" userId="ae473d9f-76e9-476f-892f-2674ea963afc" providerId="ADAL" clId="{1C2628FB-1F07-4B48-8FB3-27553585B1CA}" dt="2026-03-02T00:48:54.072" v="4380" actId="20577"/>
            <ac:spMkLst>
              <pc:docMk/>
              <pc:sldMasterMk cId="2298020824" sldId="2147483648"/>
              <pc:sldLayoutMk cId="1510973867" sldId="2147483667"/>
              <ac:spMk id="22" creationId="{5123AA02-ADCC-30AE-A868-400600829F9F}"/>
            </ac:spMkLst>
          </pc:spChg>
        </pc:sldLayoutChg>
        <pc:sldLayoutChg chg="modSp mod">
          <pc:chgData name="Kerrie Shanahan" userId="ae473d9f-76e9-476f-892f-2674ea963afc" providerId="ADAL" clId="{1C2628FB-1F07-4B48-8FB3-27553585B1CA}" dt="2026-03-02T00:48:48.387" v="4378" actId="20577"/>
          <pc:sldLayoutMkLst>
            <pc:docMk/>
            <pc:sldMasterMk cId="2298020824" sldId="2147483648"/>
            <pc:sldLayoutMk cId="1116198356" sldId="2147483676"/>
          </pc:sldLayoutMkLst>
          <pc:spChg chg="mod">
            <ac:chgData name="Kerrie Shanahan" userId="ae473d9f-76e9-476f-892f-2674ea963afc" providerId="ADAL" clId="{1C2628FB-1F07-4B48-8FB3-27553585B1CA}" dt="2026-03-02T00:48:48.387" v="4378" actId="20577"/>
            <ac:spMkLst>
              <pc:docMk/>
              <pc:sldMasterMk cId="2298020824" sldId="2147483648"/>
              <pc:sldLayoutMk cId="1116198356" sldId="2147483676"/>
              <ac:spMk id="18" creationId="{1AAEB114-892C-454C-B087-6DB2143FBD2D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000F5-230E-461C-B40A-988F0F28864D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3FDF1-6E38-49F3-9801-94566971A0E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4244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12)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letter–sound correspondences </a:t>
            </a:r>
            <a:r>
              <a:rPr lang="en-AU" sz="1200" b="1" dirty="0">
                <a:latin typeface="+mn-lt"/>
              </a:rPr>
              <a:t>ere </a:t>
            </a:r>
            <a:r>
              <a:rPr lang="en-AU" sz="1200" b="0" dirty="0">
                <a:latin typeface="+mn-lt"/>
              </a:rPr>
              <a:t>says</a:t>
            </a:r>
            <a:r>
              <a:rPr lang="en-AU" sz="1200" dirty="0">
                <a:latin typeface="+mn-lt"/>
              </a:rPr>
              <a:t> </a:t>
            </a:r>
            <a:r>
              <a:rPr lang="en-AU" sz="1200" i="0" dirty="0">
                <a:latin typeface="+mn-lt"/>
              </a:rPr>
              <a:t>/</a:t>
            </a:r>
            <a:r>
              <a:rPr lang="en-AU" sz="120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1200" i="0" dirty="0">
                <a:latin typeface="+mn-lt"/>
              </a:rPr>
              <a:t>/ </a:t>
            </a:r>
            <a:r>
              <a:rPr lang="en-AU" sz="1200" dirty="0">
                <a:latin typeface="+mn-lt"/>
              </a:rPr>
              <a:t>(slides 13 to 34)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 </a:t>
            </a:r>
            <a:r>
              <a:rPr lang="en-AU" sz="1200" b="1" dirty="0">
                <a:latin typeface="+mn-lt"/>
              </a:rPr>
              <a:t>awesome </a:t>
            </a:r>
            <a:r>
              <a:rPr lang="en-AU" sz="1200" b="0" dirty="0">
                <a:latin typeface="+mn-lt"/>
              </a:rPr>
              <a:t>(slides 26 and 27)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33).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14 and 15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34).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/>
          </a:p>
          <a:p>
            <a:r>
              <a:rPr lang="en-AU" dirty="0"/>
              <a:t>Note: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lesson contains words that some students may not be familiar with. Providing a short, student-friendly definition for these words can be done after the instruction on the relevant slide/s. Example definitions have been provided for some words.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/>
              <a:t>I roared when I cut my little finger and there was a flood of blood all over the hallway table.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also cut my middle finger once so </a:t>
            </a:r>
            <a:r>
              <a:rPr lang="en-US" b="1" dirty="0"/>
              <a:t>now I always take extra care.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ere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making the diphthong* sound </a:t>
            </a:r>
            <a:r>
              <a:rPr lang="en-US" sz="1200" b="0" dirty="0">
                <a:latin typeface="+mn-lt"/>
              </a:rPr>
              <a:t>/ear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</a:t>
            </a:r>
            <a:r>
              <a:rPr lang="en-US" sz="1200" b="1" dirty="0">
                <a:latin typeface="+mn-lt"/>
                <a:cs typeface="Arial" panose="020B0604020202020204" pitchFamily="34" charset="0"/>
              </a:rPr>
              <a:t>sphere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 sz="1200" b="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word**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awesome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b="1" dirty="0">
                <a:latin typeface="+mn-lt"/>
              </a:rPr>
              <a:t>awe-s-o-me </a:t>
            </a:r>
            <a:r>
              <a:rPr lang="en-US" b="0" dirty="0">
                <a:latin typeface="+mn-lt"/>
              </a:rPr>
              <a:t>spells </a:t>
            </a:r>
            <a:r>
              <a:rPr lang="en-US" b="1" dirty="0">
                <a:latin typeface="+mn-lt"/>
              </a:rPr>
              <a:t>awesome</a:t>
            </a:r>
            <a:r>
              <a:rPr lang="en-US" b="0" dirty="0">
                <a:latin typeface="+mn-lt"/>
              </a:rPr>
              <a:t>.</a:t>
            </a:r>
          </a:p>
          <a:p>
            <a:endParaRPr lang="en-AU" sz="1200" b="0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Teacher background knowledge: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/ear/ is a diphthong, which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means it is made up of two vowel sounds gliding together</a:t>
            </a: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In some accents, the /r/ sound is pronounced in words with </a:t>
            </a:r>
            <a:r>
              <a:rPr lang="en-AU" sz="1200" b="1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ere</a:t>
            </a:r>
            <a:r>
              <a:rPr lang="en-AU" sz="1200" b="0" i="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 This is generally not the case in an Australian accent.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Australian accents, the second part of the diphthong is often pronounced as the schwa sound.</a:t>
            </a:r>
            <a:endParaRPr lang="en-AU" sz="1200" b="1" dirty="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i="0" dirty="0">
                <a:latin typeface="+mn-lt"/>
              </a:rPr>
              <a:t>*Pronounced: </a:t>
            </a:r>
            <a:r>
              <a:rPr lang="en-AU" i="1" dirty="0">
                <a:latin typeface="+mn-lt"/>
              </a:rPr>
              <a:t>dif-thong</a:t>
            </a:r>
            <a:r>
              <a:rPr lang="en-AU" i="0" dirty="0"/>
              <a:t>. </a:t>
            </a:r>
            <a:r>
              <a:rPr lang="en-US" i="0" dirty="0"/>
              <a:t>T</a:t>
            </a:r>
            <a:r>
              <a:rPr lang="en-US" dirty="0"/>
              <a:t>he term </a:t>
            </a:r>
            <a:r>
              <a:rPr lang="en-US" b="1" dirty="0"/>
              <a:t>diphthong</a:t>
            </a:r>
            <a:r>
              <a:rPr lang="en-US" dirty="0"/>
              <a:t> was introduced in Phase 14. It is helpful for students to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 about this type of sound and giving it a name makes the concept more concrete.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**Irregular words are words containing letter–sound correspondences that students have not yet learnt, or that are used in very few words, for example, </a:t>
            </a:r>
            <a:r>
              <a:rPr lang="en-US" sz="1200" b="1" dirty="0">
                <a:effectLst/>
                <a:latin typeface="+mn-lt"/>
                <a:ea typeface="Times New Roman" panose="02020603050405020304" pitchFamily="18" charset="0"/>
              </a:rPr>
              <a:t>st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 in listen.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These are taught as irregular words to support students to read and spell these words as they come across and use them in their reading and writing. 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that </a:t>
            </a:r>
            <a:r>
              <a:rPr lang="en-US" b="1" i="1" dirty="0">
                <a:latin typeface="+mn-lt"/>
              </a:rPr>
              <a:t>ere</a:t>
            </a:r>
            <a:r>
              <a:rPr lang="en-US" i="1" dirty="0">
                <a:latin typeface="+mn-lt"/>
              </a:rPr>
              <a:t> says /ear/.</a:t>
            </a:r>
            <a:endParaRPr lang="en-US" sz="1200" b="0" i="1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/ear/ is a diphthong, which means it is made up of two vowel sounds gliding together.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/>
              <a:t>When we say /ear/, our mouth moves to make the vowel sounds slide together.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ere</a:t>
            </a:r>
            <a:r>
              <a:rPr lang="en-US" sz="1200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saying /ear/ is usually found at the end of a base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ere </a:t>
            </a:r>
            <a:r>
              <a:rPr lang="en-US" b="0" i="1" dirty="0">
                <a:latin typeface="+mn-lt"/>
              </a:rPr>
              <a:t>says /ear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i="1" dirty="0"/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Write the letters two more times on the class whiteboard as you say the target sound.</a:t>
            </a:r>
          </a:p>
          <a:p>
            <a:r>
              <a:rPr lang="en-US" b="0" i="1" dirty="0">
                <a:latin typeface="+mn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letters in the air, on the carpet or on a mini-whiteboard three times, saying the target sound each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ere </a:t>
            </a:r>
            <a:r>
              <a:rPr lang="en-US" b="0" i="1" dirty="0">
                <a:latin typeface="+mn-lt"/>
              </a:rPr>
              <a:t>says /ear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ere</a:t>
            </a:r>
            <a:r>
              <a:rPr lang="en-US" b="0" i="1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re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AU" b="1" noProof="0" dirty="0"/>
              <a:t>vere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revere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revere</a:t>
            </a:r>
            <a:r>
              <a:rPr lang="en-AU" dirty="0"/>
              <a:t> means to admire something and think that it is special and important.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ea typeface="Calibri"/>
                <a:cs typeface="Calibri"/>
              </a:rPr>
              <a:t>You may model covering the relevant parts of the word while you read each syllable.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two words.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another two-syllable word with </a:t>
            </a:r>
            <a:r>
              <a:rPr lang="en-US" b="1" i="1" dirty="0">
                <a:latin typeface="+mn-lt"/>
              </a:rPr>
              <a:t>ere</a:t>
            </a:r>
            <a:r>
              <a:rPr lang="en-US" b="0" i="1" dirty="0">
                <a:latin typeface="+mn-lt"/>
              </a:rPr>
              <a:t>.</a:t>
            </a:r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sin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cere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sincere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sincere</a:t>
            </a:r>
            <a:r>
              <a:rPr lang="en-AU" dirty="0"/>
              <a:t> means you are honest and really believe what you are feeling, doing or saying.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ea typeface="Calibri"/>
                <a:cs typeface="Calibri"/>
              </a:rPr>
              <a:t>You may model covering the relevant parts of the word while you read each syllable.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Re-read the first three words.</a:t>
            </a:r>
          </a:p>
          <a:p>
            <a:pPr marL="0" indent="0" algn="l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Note: Instruction around the meaningful parts of the word </a:t>
            </a:r>
            <a:r>
              <a:rPr lang="en-US" b="1" i="0" dirty="0">
                <a:latin typeface="+mn-lt"/>
              </a:rPr>
              <a:t>hemisphere </a:t>
            </a:r>
            <a:r>
              <a:rPr lang="en-US" b="0" i="0" dirty="0">
                <a:latin typeface="+mn-lt"/>
              </a:rPr>
              <a:t>has been included* but it is brief to keep the main focus on </a:t>
            </a:r>
            <a:r>
              <a:rPr lang="en-US" b="1" i="0" dirty="0">
                <a:latin typeface="+mn-lt"/>
              </a:rPr>
              <a:t>ere</a:t>
            </a:r>
            <a:r>
              <a:rPr lang="en-US" b="0" i="0" dirty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Say: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i="1" dirty="0">
                <a:latin typeface="+mn-lt"/>
              </a:rPr>
              <a:t>The best way to read this word is by reading its two meaningful parts</a:t>
            </a:r>
            <a:r>
              <a:rPr lang="en-US" b="0" i="1" dirty="0">
                <a:latin typeface="+mn-lt"/>
              </a:rPr>
              <a:t>:</a:t>
            </a:r>
          </a:p>
          <a:p>
            <a:pPr marL="628650" lvl="1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the prefix </a:t>
            </a:r>
            <a:r>
              <a:rPr lang="en-US" b="1" i="1" dirty="0">
                <a:latin typeface="+mn-lt"/>
              </a:rPr>
              <a:t>hemi-</a:t>
            </a:r>
            <a:r>
              <a:rPr lang="en-US" b="0" i="1" dirty="0">
                <a:latin typeface="+mn-lt"/>
              </a:rPr>
              <a:t>, meaning half</a:t>
            </a:r>
          </a:p>
          <a:p>
            <a:pPr marL="628650" lvl="1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the base word </a:t>
            </a:r>
            <a:r>
              <a:rPr lang="en-US" b="1" i="1" dirty="0">
                <a:latin typeface="+mn-lt"/>
              </a:rPr>
              <a:t>sphere</a:t>
            </a:r>
            <a:r>
              <a:rPr lang="en-US" b="0" i="1" dirty="0">
                <a:latin typeface="+mn-lt"/>
              </a:rPr>
              <a:t>, meaning ‘ball or globe shape’.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Cover </a:t>
            </a:r>
            <a:r>
              <a:rPr lang="en-US" b="1" dirty="0">
                <a:latin typeface="+mn-lt"/>
              </a:rPr>
              <a:t>sphere </a:t>
            </a:r>
            <a:r>
              <a:rPr lang="en-US" b="0" dirty="0">
                <a:latin typeface="+mn-lt"/>
              </a:rPr>
              <a:t>and read </a:t>
            </a:r>
            <a:r>
              <a:rPr lang="en-US" b="1" dirty="0">
                <a:latin typeface="+mn-lt"/>
              </a:rPr>
              <a:t>hemi-</a:t>
            </a:r>
            <a:r>
              <a:rPr lang="en-US" b="0" dirty="0">
                <a:latin typeface="+mn-lt"/>
              </a:rPr>
              <a:t>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Cover </a:t>
            </a:r>
            <a:r>
              <a:rPr lang="en-US" b="1" dirty="0">
                <a:latin typeface="+mn-lt"/>
              </a:rPr>
              <a:t>hemi- </a:t>
            </a:r>
            <a:r>
              <a:rPr lang="en-US" b="0" dirty="0">
                <a:latin typeface="+mn-lt"/>
              </a:rPr>
              <a:t>and read </a:t>
            </a:r>
            <a:r>
              <a:rPr lang="en-US" b="1" dirty="0">
                <a:latin typeface="+mn-lt"/>
              </a:rPr>
              <a:t>sphere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noting the </a:t>
            </a:r>
            <a:r>
              <a:rPr lang="en-US" b="1" dirty="0">
                <a:latin typeface="+mn-lt"/>
              </a:rPr>
              <a:t>ere</a:t>
            </a:r>
            <a:r>
              <a:rPr lang="en-US" b="0" dirty="0">
                <a:latin typeface="+mn-lt"/>
              </a:rPr>
              <a:t> spelling for /ear/.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</a:rPr>
              <a:t>Read the word as a whole: </a:t>
            </a:r>
            <a:r>
              <a:rPr lang="en-US" b="1" i="1" dirty="0">
                <a:latin typeface="+mn-lt"/>
              </a:rPr>
              <a:t>hemisphere</a:t>
            </a:r>
            <a:r>
              <a:rPr lang="en-US" b="0" i="1" dirty="0">
                <a:latin typeface="+mn-lt"/>
              </a:rPr>
              <a:t>.</a:t>
            </a:r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 b="0" i="0" dirty="0">
                <a:latin typeface="+mn-lt"/>
              </a:rPr>
              <a:t>Say: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Together, </a:t>
            </a:r>
            <a:r>
              <a:rPr lang="en-US" b="1" i="1" dirty="0">
                <a:latin typeface="+mn-lt"/>
              </a:rPr>
              <a:t>hemisphere</a:t>
            </a:r>
            <a:r>
              <a:rPr lang="en-US" b="0" i="1" dirty="0">
                <a:latin typeface="+mn-lt"/>
              </a:rPr>
              <a:t> means ‘half of a ball or globe shape’, ‘half a sphere’.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Earth is a sphere shape and has two hemispheres, the northern and southern hemisphere.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brains have two hemispheres, two halves, too. A left and a right hemisphere.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letter-sound correspondence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kern="1200" dirty="0">
                <a:effectLst/>
                <a:latin typeface="+mn-lt"/>
              </a:rPr>
              <a:t>oar</a:t>
            </a:r>
            <a:r>
              <a:rPr lang="en-AU" sz="1200" b="0" kern="1200" dirty="0">
                <a:effectLst/>
                <a:latin typeface="+mn-lt"/>
              </a:rPr>
              <a:t> says /or/ (as in </a:t>
            </a:r>
            <a:r>
              <a:rPr lang="en-AU" sz="1200" b="1" kern="1200" dirty="0">
                <a:effectLst/>
                <a:latin typeface="+mn-lt"/>
              </a:rPr>
              <a:t>hoard</a:t>
            </a:r>
            <a:r>
              <a:rPr lang="en-AU" sz="1200" b="0" kern="1200" dirty="0">
                <a:effectLst/>
                <a:latin typeface="+mn-lt"/>
              </a:rPr>
              <a:t>)</a:t>
            </a:r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are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 says /air/ (as in </a:t>
            </a:r>
            <a:r>
              <a:rPr lang="en-US" b="1" i="0" dirty="0">
                <a:latin typeface="+mn-lt"/>
                <a:cs typeface="Arial" panose="020B0604020202020204" pitchFamily="34" charset="0"/>
              </a:rPr>
              <a:t>share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Reinforce to students that the letters </a:t>
            </a:r>
            <a:r>
              <a:rPr lang="en-AU" b="1" dirty="0"/>
              <a:t>are</a:t>
            </a:r>
            <a:r>
              <a:rPr lang="en-AU" dirty="0"/>
              <a:t> on the slide represent a vowel sound, not the word </a:t>
            </a:r>
            <a:r>
              <a:rPr lang="en-AU" b="1" dirty="0"/>
              <a:t>are</a:t>
            </a:r>
            <a:r>
              <a:rPr lang="en-AU" b="0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,</a:t>
            </a:r>
            <a:r>
              <a:rPr lang="en-AU" b="1" dirty="0"/>
              <a:t> a-l </a:t>
            </a:r>
            <a:r>
              <a:rPr lang="en-AU" b="0" dirty="0"/>
              <a:t>and</a:t>
            </a:r>
            <a:r>
              <a:rPr lang="en-AU" b="1" dirty="0"/>
              <a:t> consonant + le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sentence-reading sections.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mere</a:t>
            </a:r>
            <a:r>
              <a:rPr lang="en-AU" dirty="0"/>
              <a:t> means slightly, only or a little bit, for example, ‘It was a </a:t>
            </a:r>
            <a:r>
              <a:rPr lang="en-AU" b="1" dirty="0"/>
              <a:t>mere </a:t>
            </a:r>
            <a:r>
              <a:rPr lang="en-AU" dirty="0"/>
              <a:t>one dollar to enter the game.’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word.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Now let's look at a two-syllable word with </a:t>
            </a:r>
            <a:r>
              <a:rPr lang="en-US" b="1" i="1" dirty="0">
                <a:latin typeface="+mn-lt"/>
              </a:rPr>
              <a:t>ere</a:t>
            </a:r>
            <a:r>
              <a:rPr lang="en-US" b="0" i="1" dirty="0">
                <a:latin typeface="+mn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Read each base word then read the whole word.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Support and scaffold students as they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Cover the relevant syllable as students read the first syllable </a:t>
            </a:r>
            <a:r>
              <a:rPr lang="en-US" b="1" dirty="0"/>
              <a:t>ad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0" dirty="0"/>
              <a:t>then the second syllable, </a:t>
            </a:r>
            <a:r>
              <a:rPr lang="en-US" b="1" dirty="0"/>
              <a:t>here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Then have students read the whole word, </a:t>
            </a:r>
            <a:r>
              <a:rPr lang="en-US" b="1" dirty="0"/>
              <a:t>adhere</a:t>
            </a:r>
            <a:r>
              <a:rPr lang="en-US" b="0" dirty="0"/>
              <a:t>.</a:t>
            </a:r>
            <a:endParaRPr lang="en-AU" b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adhere</a:t>
            </a:r>
            <a:r>
              <a:rPr lang="en-AU" dirty="0"/>
              <a:t> means to stick to something. For example, you might </a:t>
            </a:r>
            <a:r>
              <a:rPr lang="en-AU" b="1" dirty="0"/>
              <a:t>adhere</a:t>
            </a:r>
            <a:r>
              <a:rPr lang="en-AU" dirty="0"/>
              <a:t> to (or stick to) the rules of a game, or you could use glue to </a:t>
            </a:r>
            <a:r>
              <a:rPr lang="en-AU" b="1" dirty="0"/>
              <a:t>adhere</a:t>
            </a:r>
            <a:r>
              <a:rPr lang="en-AU" dirty="0"/>
              <a:t> (or stick) a poster to your wall.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Support and scaffold students as they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Cover the relevant syllable as students read the first syllable </a:t>
            </a:r>
            <a:r>
              <a:rPr lang="en-US" b="1" dirty="0"/>
              <a:t>se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0" dirty="0"/>
              <a:t>then the second syllable, </a:t>
            </a:r>
            <a:r>
              <a:rPr lang="en-US" b="1" dirty="0"/>
              <a:t>vere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Then have students read the whole word, </a:t>
            </a:r>
            <a:r>
              <a:rPr lang="en-US" b="1" dirty="0"/>
              <a:t>severe</a:t>
            </a:r>
            <a:r>
              <a:rPr lang="en-US" b="0" dirty="0"/>
              <a:t>.</a:t>
            </a:r>
            <a:endParaRPr lang="en-AU" b="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You may wish to explain to students that </a:t>
            </a:r>
            <a:r>
              <a:rPr lang="en-AU" b="1" dirty="0"/>
              <a:t>severe</a:t>
            </a:r>
            <a:r>
              <a:rPr lang="en-AU" dirty="0"/>
              <a:t> means very strong or serious such as a </a:t>
            </a:r>
            <a:r>
              <a:rPr lang="en-AU" b="1" dirty="0"/>
              <a:t>severe</a:t>
            </a:r>
            <a:r>
              <a:rPr lang="en-AU" dirty="0"/>
              <a:t> illness, a </a:t>
            </a:r>
            <a:r>
              <a:rPr lang="en-AU" b="1" dirty="0"/>
              <a:t>severe</a:t>
            </a:r>
            <a:r>
              <a:rPr lang="en-AU" dirty="0"/>
              <a:t> storm or a </a:t>
            </a:r>
            <a:r>
              <a:rPr lang="en-AU" b="1" dirty="0"/>
              <a:t>severe</a:t>
            </a:r>
            <a:r>
              <a:rPr lang="en-AU" dirty="0"/>
              <a:t> fall.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Support and scaffold students as they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Cover the relevant syllable as students read the word syllable by syllable (</a:t>
            </a:r>
            <a:r>
              <a:rPr lang="en-US" b="1" dirty="0"/>
              <a:t>at-mos-phere</a:t>
            </a:r>
            <a:r>
              <a:rPr lang="en-US" dirty="0"/>
              <a:t>).</a:t>
            </a:r>
            <a:endParaRPr lang="en-US" b="0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Then have students read the whole word, </a:t>
            </a:r>
            <a:r>
              <a:rPr lang="en-US" b="1" dirty="0"/>
              <a:t>atmosphere</a:t>
            </a:r>
            <a:r>
              <a:rPr lang="en-US" b="0" dirty="0"/>
              <a:t>.</a:t>
            </a:r>
            <a:endParaRPr lang="en-AU" b="0" dirty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You may wish to explain to students that the </a:t>
            </a:r>
            <a:r>
              <a:rPr lang="en-AU" b="1" dirty="0"/>
              <a:t>atmosphere</a:t>
            </a:r>
            <a:r>
              <a:rPr lang="en-AU" dirty="0"/>
              <a:t> is the layer of gases that surround the Earth.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Words to be written: </a:t>
            </a:r>
            <a:r>
              <a:rPr lang="en-US" b="1" dirty="0">
                <a:latin typeface="+mn-lt"/>
              </a:rPr>
              <a:t>sphere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severe</a:t>
            </a:r>
            <a:r>
              <a:rPr lang="en-US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interfere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/>
              <a:t>For each word, 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AU" dirty="0"/>
            </a:br>
            <a:r>
              <a:rPr lang="en-AU" dirty="0"/>
              <a:t>Note: Icons have not been included for the words in the spelling section of this lesson as many words with </a:t>
            </a:r>
            <a:r>
              <a:rPr lang="en-AU" b="1" dirty="0"/>
              <a:t>ere</a:t>
            </a:r>
            <a:r>
              <a:rPr lang="en-AU" dirty="0"/>
              <a:t> difficult to illustrate.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>
                <a:latin typeface="+mn-lt"/>
              </a:rPr>
              <a:t>Words to be written: </a:t>
            </a:r>
            <a:r>
              <a:rPr lang="en-US" b="1" dirty="0">
                <a:latin typeface="+mn-lt"/>
              </a:rPr>
              <a:t>mere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adhere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hemisphere</a:t>
            </a:r>
            <a:r>
              <a:rPr lang="en-US" b="0" dirty="0">
                <a:latin typeface="+mn-lt"/>
              </a:rPr>
              <a:t>.</a:t>
            </a:r>
          </a:p>
          <a:p>
            <a:endParaRPr lang="en-AU" dirty="0"/>
          </a:p>
          <a:p>
            <a:r>
              <a:rPr lang="en-US" sz="1200" u="none" dirty="0">
                <a:latin typeface="+mn-lt"/>
              </a:rPr>
              <a:t>For each word, 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and segment the individual sounds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 by</a:t>
            </a:r>
            <a:r>
              <a:rPr lang="en-US" dirty="0"/>
              <a:t> saying the individual sounds, blending them together, then saying the complete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BB783-713F-2220-BE57-51C8E99B4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2ADAE0-C79B-4379-D840-7E3ABD7F00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258763-269B-AA08-A1FF-E358540ACC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kern="1200" dirty="0">
                <a:effectLst/>
                <a:latin typeface="+mn-lt"/>
                <a:ea typeface="Times New Roman" panose="02020603050405020304" pitchFamily="18" charset="0"/>
              </a:rPr>
              <a:t>Today was an awesome day!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awe/s/o/me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four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case, the letters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b="1" noProof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awe-s-o-me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awesome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awe/s/o/me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awesome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669BDF-85B4-3BD9-B71A-68B4012B82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145181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59750-25ED-44CB-6844-5C6CAABD8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25DD15-F833-F8EF-6CB3-124B12A4C0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73ABA2-D05C-516A-43D4-371E995420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mini-whiteboards or on a piece of paper.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awe/s/o/me</a:t>
            </a:r>
            <a:r>
              <a:rPr lang="en-AU" sz="1200" b="0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AU" sz="1200" b="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four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letters on the sound lines.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the letters </a:t>
            </a:r>
            <a:r>
              <a:rPr lang="en-AU" sz="1200" b="1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awe-s-o-me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awesome. </a:t>
            </a:r>
            <a:endParaRPr lang="en-AU" sz="120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: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awe/s/o/me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awesome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0B542B-780B-0084-F535-FEEF64F72A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756871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ere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>
              <a:latin typeface="+mn-lt"/>
            </a:endParaRP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ere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hoard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</a:rPr>
              <a:t>/air/ as in </a:t>
            </a:r>
            <a:r>
              <a:rPr lang="en-US" sz="1200" b="1" dirty="0">
                <a:effectLst/>
                <a:latin typeface="+mn-lt"/>
              </a:rPr>
              <a:t>share</a:t>
            </a:r>
            <a:endParaRPr lang="en-US" sz="1200" b="0" u="none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a-ll</a:t>
            </a:r>
            <a:r>
              <a:rPr lang="en-AU" b="0" dirty="0"/>
              <a:t>,</a:t>
            </a:r>
            <a:r>
              <a:rPr lang="en-AU" b="1" dirty="0"/>
              <a:t> a-l </a:t>
            </a:r>
            <a:r>
              <a:rPr lang="en-AU" b="0" dirty="0"/>
              <a:t>and</a:t>
            </a:r>
            <a:r>
              <a:rPr lang="en-AU" b="1" dirty="0"/>
              <a:t> consonant + le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I made a sphere and hung it from the roof. It looked like a planet floating in the atmosphere. It looked awesome! </a:t>
            </a:r>
            <a:endParaRPr lang="en-AU" sz="1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sentences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sentences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AU" sz="1800" b="1" kern="100" dirty="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My awesome dad helped me persevere so I could adhere to the deadline.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You may wish to explain that </a:t>
            </a:r>
            <a:r>
              <a:rPr lang="en-US" sz="1200" b="1" dirty="0">
                <a:latin typeface="+mn-lt"/>
              </a:rPr>
              <a:t>persevere</a:t>
            </a:r>
            <a:r>
              <a:rPr lang="en-US" sz="1200" dirty="0">
                <a:latin typeface="+mn-lt"/>
              </a:rPr>
              <a:t> means to keep trying until you finish a task or reach a goal.</a:t>
            </a:r>
          </a:p>
          <a:p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sz="120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mere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interfere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atmosphere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*As there are no icons to easily show words with </a:t>
            </a:r>
            <a:r>
              <a:rPr lang="en-US" b="1" dirty="0"/>
              <a:t>ere</a:t>
            </a:r>
            <a:r>
              <a:rPr lang="en-US" dirty="0"/>
              <a:t>, a pencil has been used to indicate that you need to dictate the words to be spelt.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letter/letter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dictated to them (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severe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revere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) or to match the image (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sphere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).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all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sentences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sentences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AU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This awesome planet has two hemispheres. It is a sphere floating in the atmosphere.</a:t>
            </a:r>
            <a:r>
              <a:rPr lang="en-US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share</a:t>
            </a:r>
            <a:r>
              <a:rPr lang="en-US" b="0" dirty="0"/>
              <a:t>,</a:t>
            </a:r>
            <a:r>
              <a:rPr lang="en-US" b="1" dirty="0"/>
              <a:t> table</a:t>
            </a:r>
            <a:r>
              <a:rPr lang="en-US" b="0" dirty="0"/>
              <a:t>,</a:t>
            </a:r>
            <a:r>
              <a:rPr lang="en-US" b="1" dirty="0"/>
              <a:t> gallop</a:t>
            </a:r>
            <a:r>
              <a:rPr lang="en-US" b="0" dirty="0"/>
              <a:t>,</a:t>
            </a:r>
            <a:r>
              <a:rPr lang="en-US" b="1" dirty="0"/>
              <a:t> whiteboard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the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Prefix review</a:t>
            </a:r>
          </a:p>
          <a:p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latin typeface="+mn-lt"/>
                <a:cs typeface="Calibri" panose="020F0502020204030204"/>
              </a:rPr>
              <a:t>Review the </a:t>
            </a:r>
            <a:r>
              <a:rPr lang="en-AU" sz="1200" b="1" dirty="0">
                <a:latin typeface="+mn-lt"/>
                <a:cs typeface="Calibri" panose="020F0502020204030204"/>
              </a:rPr>
              <a:t>re- </a:t>
            </a:r>
            <a:r>
              <a:rPr lang="en-AU" sz="1200" b="0" dirty="0">
                <a:latin typeface="+mn-lt"/>
                <a:cs typeface="Calibri" panose="020F0502020204030204"/>
              </a:rPr>
              <a:t>prefix</a:t>
            </a:r>
            <a:r>
              <a:rPr lang="en-AU" sz="1200" b="1" dirty="0">
                <a:latin typeface="+mn-lt"/>
                <a:cs typeface="Calibri" panose="020F0502020204030204"/>
              </a:rPr>
              <a:t> </a:t>
            </a:r>
            <a:r>
              <a:rPr lang="en-AU" sz="1200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re-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‘back’ or ‘again’</a:t>
            </a:r>
            <a:r>
              <a:rPr lang="en-AU" i="1" dirty="0">
                <a:cs typeface="Calibri" panose="020F0502020204030204"/>
              </a:rPr>
              <a:t> 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do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redo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Do it again.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that the </a:t>
            </a:r>
            <a:r>
              <a:rPr lang="en-US" b="1" dirty="0"/>
              <a:t>re-</a:t>
            </a:r>
            <a:r>
              <a:rPr lang="en-US" b="0" dirty="0"/>
              <a:t> prefix is commonly used with verbs.</a:t>
            </a:r>
            <a:endParaRPr lang="en-US" dirty="0"/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70156-6742-C8EA-250B-AF441E374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66225F-CCC6-64BB-1BB0-1EDF3C71C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348FE-02E2-1680-2A90-C910D9C4DF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re-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the taught catchphrase: </a:t>
            </a:r>
            <a:r>
              <a:rPr lang="en-US" b="1" dirty="0"/>
              <a:t>re-</a:t>
            </a:r>
            <a:r>
              <a:rPr lang="en-US" dirty="0"/>
              <a:t>, meaning ‘back’ or ‘again’.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20179A-120D-08BF-E198-D0122BA10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46521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6C0A9-4ACD-CCC4-BADF-CC8BCCD10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25FE63-BCF3-C9D1-8326-C96E27826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D6DA7F-E2AD-7E9B-CA66-F0F4223E9D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return</a:t>
            </a:r>
            <a:r>
              <a:rPr lang="en-US" b="0" dirty="0"/>
              <a:t>,</a:t>
            </a:r>
            <a:r>
              <a:rPr lang="en-US" b="1" dirty="0"/>
              <a:t> recount</a:t>
            </a:r>
            <a:r>
              <a:rPr lang="en-US" b="0" dirty="0"/>
              <a:t>,</a:t>
            </a:r>
            <a:r>
              <a:rPr lang="en-US" b="1" dirty="0"/>
              <a:t> regrow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re-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re-</a:t>
            </a:r>
            <a:r>
              <a:rPr lang="en-US" dirty="0"/>
              <a:t>, meaning ‘back’ or ‘again’.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A97D6-8328-2E33-83D4-59E99F9243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3062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f/l/oo/d</a:t>
            </a:r>
            <a:r>
              <a:rPr lang="en-US" b="0" dirty="0"/>
              <a:t>,</a:t>
            </a:r>
            <a:r>
              <a:rPr lang="en-US" b="1" dirty="0"/>
              <a:t> flood</a:t>
            </a:r>
            <a:r>
              <a:rPr lang="en-US" b="0" dirty="0"/>
              <a:t>,</a:t>
            </a:r>
            <a:r>
              <a:rPr lang="en-US" b="1" dirty="0"/>
              <a:t> f-l-oo-d</a:t>
            </a:r>
            <a:r>
              <a:rPr lang="en-US" b="0" dirty="0"/>
              <a:t> spells </a:t>
            </a:r>
            <a:r>
              <a:rPr lang="en-US" b="1" dirty="0"/>
              <a:t>flood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2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6.svg"/><Relationship Id="rId7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3.svg"/><Relationship Id="rId5" Type="http://schemas.openxmlformats.org/officeDocument/2006/relationships/image" Target="../media/image5.sv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3.svg"/><Relationship Id="rId5" Type="http://schemas.openxmlformats.org/officeDocument/2006/relationships/image" Target="../media/image5.sv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10" Type="http://schemas.openxmlformats.org/officeDocument/2006/relationships/image" Target="../media/image20.png"/><Relationship Id="rId4" Type="http://schemas.openxmlformats.org/officeDocument/2006/relationships/image" Target="../media/image16.svg"/><Relationship Id="rId9" Type="http://schemas.openxmlformats.org/officeDocument/2006/relationships/image" Target="../media/image19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113C9FF4-0A5C-7B34-AA65-6039B9D9B36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0832BF-CBE5-BC0C-F534-4D802376F3A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83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4AA650BB-25E8-54A1-E12A-2B648427083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08753C-D635-C474-0E33-2DFB5B11352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35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6A49F223-6C89-A0B5-295B-C4279AAE37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06258F-A760-AEC1-568E-73E70E47B48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0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D0BEA505-BBD1-2E08-E77C-795265E498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2857AC-BA6F-4A3A-1037-985DBFAF619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533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22DA17D-4F0E-00DD-D9C7-A1F6A89FF6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C14A69-FBCC-8E05-2196-62701119B8B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451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3AFB41-FEC7-A7CF-C0EC-B283CEE76CC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45A3DB-CBFB-3766-706D-0CA4F0022F3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270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_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3AFB41-FEC7-A7CF-C0EC-B283CEE76CC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45A3DB-CBFB-3766-706D-0CA4F0022F3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1C03719-1068-8743-FE16-D06EBE825D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95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99B4E32B-546D-1B28-7261-DB1AF764E7E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E550DE-7AD1-0352-9EEC-E787ADF1257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366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AD62B-2DF9-195F-4513-5A0C53C433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198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00CB2D9-B496-D1C7-21DD-12BD72E1BE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2561CC-AF2F-3BD6-DEB1-9485D86D464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502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297833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66B7FEF3-8907-4F9F-329F-32BF6A3DD59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295F33-BD99-A04B-807B-DF56A2513D8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708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83AEC035-6983-B07B-C6CE-D07F5B56D78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9AD38D-1B6A-36AF-727C-3A1FEAF28F1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023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E4170FA2-5746-5DAD-54BE-027B19AC370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20DC50-4794-471C-EC3C-C1B8842D2FD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82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_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283765" y="299356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995B354D-21DB-4354-5545-12B823318AC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91EB5B5-7078-ACB2-5C2F-736DE1A1C02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29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B6E04CB7-F77D-8E07-47DA-B5F52A8460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0767EE-1935-B2C8-44A2-960DE6A209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083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CD1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88798B6-BA59-F960-AD56-E52F37FE2AE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FFB193-B60E-5A56-F7DE-6B4BFCF382D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275869" y="429633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492B9D08-545B-2E86-2626-EAC354086828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727375-EF56-7D66-757D-76BB51EEBF04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973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3655F353-881D-74C9-74B7-713768D5AEB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2A36AF-F2EC-A409-7465-07B8B4B7ED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55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C91E38D4-066F-1583-C810-D555DE038F5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8D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CD1E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CD1E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E6062E-947C-0CD4-B821-78978511DFB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CD1E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63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E2B741-0098-6BC2-546A-E56C70FB9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10185-63D7-9816-F509-4FA3CD9AD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F891-E44A-7C4D-775F-6EA5E0E6B0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F0A4C5-20BB-4A73-AA9E-3C7B5944D8C3}" type="datetimeFigureOut">
              <a:rPr lang="en-AU" smtClean="0"/>
              <a:t>3/03/2026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DEF4C-CEFB-C2AE-1A9D-108C7B3C7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78F30-36BF-E4B6-EFF6-C3031639C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0E616E-EB3F-47DE-A59F-9BC375BE6FF0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9802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8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Relationship Id="rId6" Type="http://schemas.openxmlformats.org/officeDocument/2006/relationships/image" Target="../media/image10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39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Explicit teaching Phase 20 lesson 2 ere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92A98C-81C4-64C2-0F3C-05C25E16972A}"/>
              </a:ext>
            </a:extLst>
          </p:cNvPr>
          <p:cNvSpPr txBox="1"/>
          <p:nvPr/>
        </p:nvSpPr>
        <p:spPr>
          <a:xfrm>
            <a:off x="275572" y="2852613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al  all   oar  consonant + le   are</a:t>
            </a:r>
          </a:p>
          <a:p>
            <a:pPr algn="ctr"/>
            <a:r>
              <a:rPr lang="en-US" sz="2800" dirty="0"/>
              <a:t>Prefix re-</a:t>
            </a:r>
          </a:p>
          <a:p>
            <a:pPr algn="ctr"/>
            <a:r>
              <a:rPr lang="en-GB" sz="2800" dirty="0"/>
              <a:t>favourite   blood   flood</a:t>
            </a: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ere says /</a:t>
            </a:r>
            <a:r>
              <a:rPr lang="en-A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ear</a:t>
            </a:r>
            <a:r>
              <a:rPr lang="en-AU" sz="4000" b="1" dirty="0"/>
              <a:t>/</a:t>
            </a:r>
          </a:p>
          <a:p>
            <a:pPr marL="0" indent="0" algn="ctr">
              <a:buNone/>
            </a:pPr>
            <a:r>
              <a:rPr lang="en-AU" sz="4000" b="1" dirty="0"/>
              <a:t>awesome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1657478"/>
            <a:ext cx="11310572" cy="437555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When the flood reached my house, it knocked over my favourite marble table, and it almost hit the sideboard in the hallway. It gave me such a scare!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house now needs repainting, and I will have to replant the lawn.</a:t>
            </a:r>
            <a:endParaRPr lang="en-AU" sz="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12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13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 for 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ere.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14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2CDEAD-34D8-851C-0DD9-432C29C48EBF}"/>
              </a:ext>
            </a:extLst>
          </p:cNvPr>
          <p:cNvSpPr txBox="1">
            <a:spLocks/>
          </p:cNvSpPr>
          <p:nvPr/>
        </p:nvSpPr>
        <p:spPr>
          <a:xfrm>
            <a:off x="0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11C491D-9DA7-426B-3AC1-7B066D52D5EC}"/>
              </a:ext>
            </a:extLst>
          </p:cNvPr>
          <p:cNvSpPr txBox="1">
            <a:spLocks/>
          </p:cNvSpPr>
          <p:nvPr/>
        </p:nvSpPr>
        <p:spPr>
          <a:xfrm>
            <a:off x="38957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BF2ED00-6972-8B7D-8025-0C916020DC9B}"/>
              </a:ext>
            </a:extLst>
          </p:cNvPr>
          <p:cNvSpPr txBox="1">
            <a:spLocks/>
          </p:cNvSpPr>
          <p:nvPr/>
        </p:nvSpPr>
        <p:spPr>
          <a:xfrm>
            <a:off x="78962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15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B91FC3F-6A8C-F672-64BA-6A37B3585A9D}"/>
              </a:ext>
            </a:extLst>
          </p:cNvPr>
          <p:cNvSpPr txBox="1">
            <a:spLocks/>
          </p:cNvSpPr>
          <p:nvPr/>
        </p:nvSpPr>
        <p:spPr>
          <a:xfrm>
            <a:off x="0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9936E0-112C-A0C7-8589-CA2F79DD3624}"/>
              </a:ext>
            </a:extLst>
          </p:cNvPr>
          <p:cNvSpPr txBox="1">
            <a:spLocks/>
          </p:cNvSpPr>
          <p:nvPr/>
        </p:nvSpPr>
        <p:spPr>
          <a:xfrm>
            <a:off x="38957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8AF1301-474C-14B1-0AE5-6ACD4E84497A}"/>
              </a:ext>
            </a:extLst>
          </p:cNvPr>
          <p:cNvSpPr txBox="1">
            <a:spLocks/>
          </p:cNvSpPr>
          <p:nvPr/>
        </p:nvSpPr>
        <p:spPr>
          <a:xfrm>
            <a:off x="7896225" y="2551834"/>
            <a:ext cx="3650601" cy="216982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88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5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ere</a:t>
            </a:r>
            <a:endParaRPr lang="en-AU" sz="15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16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E9A09A0-C16A-C7AD-FED1-0B82FE204B25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here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17 I do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BF35D6F-CA1A-5E32-BD6E-09FFD043D1DD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here     revere      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 do</a:t>
            </a:r>
            <a:endParaRPr lang="en-AU" dirty="0"/>
          </a:p>
        </p:txBody>
      </p:sp>
      <p:grpSp>
        <p:nvGrpSpPr>
          <p:cNvPr id="6" name="Group 5" descr="torch, for, morning, corncob">
            <a:extLst>
              <a:ext uri="{FF2B5EF4-FFF2-40B4-BE49-F238E27FC236}">
                <a16:creationId xmlns:a16="http://schemas.microsoft.com/office/drawing/2014/main" id="{A15E291C-7B04-B8AA-27C2-E1205B1C3026}"/>
              </a:ext>
            </a:extLst>
          </p:cNvPr>
          <p:cNvGrpSpPr/>
          <p:nvPr/>
        </p:nvGrpSpPr>
        <p:grpSpPr>
          <a:xfrm>
            <a:off x="464654" y="1469482"/>
            <a:ext cx="11906250" cy="3863636"/>
            <a:chOff x="464654" y="1469482"/>
            <a:chExt cx="11906250" cy="38636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3F5FBB67-73B4-626E-A1B8-1C4EC3FD3713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sincere</a:t>
              </a:r>
              <a:endParaRPr lang="en-AU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06BA6E55-7CCF-A483-309B-6AC674A22F88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here     revere      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</a:t>
            </a:r>
            <a:endParaRPr lang="en-AU" dirty="0"/>
          </a:p>
        </p:txBody>
      </p:sp>
      <p:grpSp>
        <p:nvGrpSpPr>
          <p:cNvPr id="3" name="Group 2" descr="torch, for, morning, corncob">
            <a:extLst>
              <a:ext uri="{FF2B5EF4-FFF2-40B4-BE49-F238E27FC236}">
                <a16:creationId xmlns:a16="http://schemas.microsoft.com/office/drawing/2014/main" id="{D0E11377-205B-CA88-E710-01885FAE9B42}"/>
              </a:ext>
            </a:extLst>
          </p:cNvPr>
          <p:cNvGrpSpPr/>
          <p:nvPr/>
        </p:nvGrpSpPr>
        <p:grpSpPr>
          <a:xfrm>
            <a:off x="464654" y="1469482"/>
            <a:ext cx="11906250" cy="3863636"/>
            <a:chOff x="464654" y="1469482"/>
            <a:chExt cx="11906250" cy="38636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D3F2991D-1F9F-1CC0-7F98-4467CD117862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sincere   hemisphere</a:t>
              </a:r>
              <a:endParaRPr lang="en-AU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93A89711-EDAF-7173-8FCE-3A05758CD62A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here     revere      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6" name="Group 5" descr="the letters ir, ar, or, er, ur">
            <a:extLst>
              <a:ext uri="{FF2B5EF4-FFF2-40B4-BE49-F238E27FC236}">
                <a16:creationId xmlns:a16="http://schemas.microsoft.com/office/drawing/2014/main" id="{FAAF7072-C368-36C4-1F1B-474CC8C9E5F7}"/>
              </a:ext>
            </a:extLst>
          </p:cNvPr>
          <p:cNvGrpSpPr/>
          <p:nvPr/>
        </p:nvGrpSpPr>
        <p:grpSpPr>
          <a:xfrm>
            <a:off x="1943100" y="2551837"/>
            <a:ext cx="7467600" cy="1754326"/>
            <a:chOff x="2395098" y="2720592"/>
            <a:chExt cx="7467600" cy="1754326"/>
          </a:xfrm>
        </p:grpSpPr>
        <p:sp>
          <p:nvSpPr>
            <p:cNvPr id="9" name="Content Placeholder 3">
              <a:extLst>
                <a:ext uri="{FF2B5EF4-FFF2-40B4-BE49-F238E27FC236}">
                  <a16:creationId xmlns:a16="http://schemas.microsoft.com/office/drawing/2014/main" id="{F58923F4-6761-2A94-74A6-67CB220B7068}"/>
                </a:ext>
              </a:extLst>
            </p:cNvPr>
            <p:cNvSpPr txBox="1">
              <a:spLocks/>
            </p:cNvSpPr>
            <p:nvPr/>
          </p:nvSpPr>
          <p:spPr>
            <a:xfrm>
              <a:off x="2395098" y="2720592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oar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CF02D6E5-7148-A756-1EE4-53E4D6ABAF95}"/>
                </a:ext>
              </a:extLst>
            </p:cNvPr>
            <p:cNvSpPr txBox="1">
              <a:spLocks/>
            </p:cNvSpPr>
            <p:nvPr/>
          </p:nvSpPr>
          <p:spPr>
            <a:xfrm>
              <a:off x="6547998" y="2720592"/>
              <a:ext cx="3314700" cy="175432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are</a:t>
              </a:r>
              <a:endParaRPr lang="en-AU" sz="1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09E9B6-5A95-8C01-5DCE-59C4E4DA7C7F}"/>
              </a:ext>
            </a:extLst>
          </p:cNvPr>
          <p:cNvSpPr txBox="1">
            <a:spLocks/>
          </p:cNvSpPr>
          <p:nvPr/>
        </p:nvSpPr>
        <p:spPr>
          <a:xfrm>
            <a:off x="617054" y="1621882"/>
            <a:ext cx="1114937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mere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We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87A052-AC69-E57F-1BA0-EBAD35E67A06}"/>
              </a:ext>
            </a:extLst>
          </p:cNvPr>
          <p:cNvSpPr txBox="1">
            <a:spLocks/>
          </p:cNvSpPr>
          <p:nvPr/>
        </p:nvSpPr>
        <p:spPr>
          <a:xfrm>
            <a:off x="617054" y="1621882"/>
            <a:ext cx="1114937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mere     adhere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We do</a:t>
            </a:r>
            <a:endParaRPr lang="en-AU" dirty="0"/>
          </a:p>
        </p:txBody>
      </p:sp>
      <p:grpSp>
        <p:nvGrpSpPr>
          <p:cNvPr id="4" name="Group 3" descr="mere, adhere, severe">
            <a:extLst>
              <a:ext uri="{FF2B5EF4-FFF2-40B4-BE49-F238E27FC236}">
                <a16:creationId xmlns:a16="http://schemas.microsoft.com/office/drawing/2014/main" id="{34E5D7D6-66BB-46CC-9576-E5D515E3AFF2}"/>
              </a:ext>
            </a:extLst>
          </p:cNvPr>
          <p:cNvGrpSpPr/>
          <p:nvPr/>
        </p:nvGrpSpPr>
        <p:grpSpPr>
          <a:xfrm>
            <a:off x="617054" y="1621882"/>
            <a:ext cx="11149376" cy="3711236"/>
            <a:chOff x="617054" y="1621882"/>
            <a:chExt cx="11149376" cy="3711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867503A-DF14-CD23-6EA0-055A8066FCDC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1621882"/>
              <a:ext cx="11149376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mere      adhere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A0FADA5C-D23B-A6E6-5E2F-10EE1DFF78E4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3911190"/>
              <a:ext cx="11149376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severe</a:t>
              </a:r>
              <a:endParaRPr lang="en-AU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endParaRPr lang="en-AU" dirty="0"/>
          </a:p>
        </p:txBody>
      </p:sp>
      <p:grpSp>
        <p:nvGrpSpPr>
          <p:cNvPr id="5" name="Group 4" descr="mere, adhere, severe, atmosphere">
            <a:extLst>
              <a:ext uri="{FF2B5EF4-FFF2-40B4-BE49-F238E27FC236}">
                <a16:creationId xmlns:a16="http://schemas.microsoft.com/office/drawing/2014/main" id="{3C6734CE-CC1E-9B40-624A-46920DE82B2B}"/>
              </a:ext>
            </a:extLst>
          </p:cNvPr>
          <p:cNvGrpSpPr/>
          <p:nvPr/>
        </p:nvGrpSpPr>
        <p:grpSpPr>
          <a:xfrm>
            <a:off x="617054" y="1621882"/>
            <a:ext cx="11149376" cy="3711236"/>
            <a:chOff x="617054" y="1621882"/>
            <a:chExt cx="11149376" cy="3711236"/>
          </a:xfrm>
        </p:grpSpPr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5E09B350-B299-1516-3FDD-E6947A15E845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1621882"/>
              <a:ext cx="11149376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mere      adhere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D75C8C07-4E9B-78DC-604E-3C75495684BF}"/>
                </a:ext>
              </a:extLst>
            </p:cNvPr>
            <p:cNvSpPr txBox="1">
              <a:spLocks/>
            </p:cNvSpPr>
            <p:nvPr/>
          </p:nvSpPr>
          <p:spPr>
            <a:xfrm>
              <a:off x="617054" y="3911190"/>
              <a:ext cx="11149376" cy="14219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6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severe   atmosphere</a:t>
              </a:r>
              <a:endParaRPr lang="en-AU" sz="96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</a:t>
            </a:r>
            <a:endParaRPr lang="en-AU" dirty="0"/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EF097921-1BCB-A951-40A4-A3E1BEA355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DA66508-3CE4-1220-5AFF-5E12F44C57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2E832-EE7C-9962-6BF0-2FD636489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421B54-DF62-CF93-930C-7530BE0D383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0148578-43D9-9B49-7D7F-90C05B4A8B66}"/>
              </a:ext>
            </a:extLst>
          </p:cNvPr>
          <p:cNvSpPr txBox="1">
            <a:spLocks/>
          </p:cNvSpPr>
          <p:nvPr/>
        </p:nvSpPr>
        <p:spPr>
          <a:xfrm>
            <a:off x="295275" y="2718036"/>
            <a:ext cx="116014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awesome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7388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A8F77-04F5-DB63-B8E9-97FACFE7F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827F596-C5B3-573C-3554-097CE1E9F4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77C31BD-EDE7-5BBE-4664-2521722E281B}"/>
              </a:ext>
            </a:extLst>
          </p:cNvPr>
          <p:cNvSpPr txBox="1">
            <a:spLocks/>
          </p:cNvSpPr>
          <p:nvPr/>
        </p:nvSpPr>
        <p:spPr>
          <a:xfrm>
            <a:off x="295275" y="2718036"/>
            <a:ext cx="11601450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awesome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78131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0AA0-B6E0-520E-B7E4-E6CCB65186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 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9EDC3-1031-74BB-9CA0-8E0795A98957}"/>
              </a:ext>
            </a:extLst>
          </p:cNvPr>
          <p:cNvSpPr txBox="1">
            <a:spLocks/>
          </p:cNvSpPr>
          <p:nvPr/>
        </p:nvSpPr>
        <p:spPr>
          <a:xfrm>
            <a:off x="760562" y="1630537"/>
            <a:ext cx="10670876" cy="396800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was an awesome night for stargazing. I looked up into the atmosphere and saw a sky filled </a:t>
            </a:r>
            <a:br>
              <a:rPr lang="en-US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with twinkling lights. The mere sight of all the stars made me excited. It was certainly a sight to revere</a:t>
            </a:r>
            <a:r>
              <a:rPr lang="en-US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</a:t>
            </a:r>
            <a:endParaRPr lang="en-AU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621E4A-889E-8FD1-2FB6-F94FC57E80DA}"/>
              </a:ext>
            </a:extLst>
          </p:cNvPr>
          <p:cNvSpPr txBox="1">
            <a:spLocks/>
          </p:cNvSpPr>
          <p:nvPr/>
        </p:nvSpPr>
        <p:spPr>
          <a:xfrm>
            <a:off x="838199" y="1800939"/>
            <a:ext cx="10515601" cy="37902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sounded like an awesome plan and I did not like to interfere, but I had to tell them that I would not be here on that date. I was sincere when I said I was sad to have to miss such an awesome day.</a:t>
            </a:r>
            <a:endParaRPr lang="en-AU" sz="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4280433" y="3327396"/>
            <a:ext cx="18253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ere</a:t>
            </a:r>
            <a:endParaRPr lang="en-AU" sz="96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440933" y="3545617"/>
            <a:ext cx="2813643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adhere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sincere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persevere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F8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3" name="Graphic 2" descr="Pencil">
            <a:extLst>
              <a:ext uri="{FF2B5EF4-FFF2-40B4-BE49-F238E27FC236}">
                <a16:creationId xmlns:a16="http://schemas.microsoft.com/office/drawing/2014/main" id="{1BE248EB-F3D6-E380-DDA6-2B1311CE14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94871" y="3700183"/>
            <a:ext cx="1631234" cy="16312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738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0, lesson 2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9385" y="479171"/>
            <a:ext cx="3974026" cy="5654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4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4" name="Group 13" descr="almost, marble, warehouse, boarded">
            <a:extLst>
              <a:ext uri="{FF2B5EF4-FFF2-40B4-BE49-F238E27FC236}">
                <a16:creationId xmlns:a16="http://schemas.microsoft.com/office/drawing/2014/main" id="{68EC93F2-F63C-C6F2-3C50-4A73685C8B6D}"/>
              </a:ext>
            </a:extLst>
          </p:cNvPr>
          <p:cNvGrpSpPr/>
          <p:nvPr/>
        </p:nvGrpSpPr>
        <p:grpSpPr>
          <a:xfrm>
            <a:off x="511380" y="2045017"/>
            <a:ext cx="11169239" cy="3609249"/>
            <a:chOff x="511380" y="2045017"/>
            <a:chExt cx="11169239" cy="3609249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511381" y="2045017"/>
              <a:ext cx="3358092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almost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" name="Content Placeholder 2">
              <a:extLst>
                <a:ext uri="{FF2B5EF4-FFF2-40B4-BE49-F238E27FC236}">
                  <a16:creationId xmlns:a16="http://schemas.microsoft.com/office/drawing/2014/main" id="{5A764DE2-9061-EFC7-F629-8AEB7D12E5FE}"/>
                </a:ext>
              </a:extLst>
            </p:cNvPr>
            <p:cNvSpPr txBox="1">
              <a:spLocks/>
            </p:cNvSpPr>
            <p:nvPr/>
          </p:nvSpPr>
          <p:spPr>
            <a:xfrm>
              <a:off x="6907896" y="2045017"/>
              <a:ext cx="3891777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marble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205DB345-FFFB-F8EE-C0E3-7731817608DC}"/>
                </a:ext>
              </a:extLst>
            </p:cNvPr>
            <p:cNvSpPr txBox="1">
              <a:spLocks/>
            </p:cNvSpPr>
            <p:nvPr/>
          </p:nvSpPr>
          <p:spPr>
            <a:xfrm>
              <a:off x="511380" y="4394690"/>
              <a:ext cx="5432219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warehouse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46F4BA42-07E5-6982-1FDF-41F93641B0C3}"/>
                </a:ext>
              </a:extLst>
            </p:cNvPr>
            <p:cNvSpPr txBox="1">
              <a:spLocks/>
            </p:cNvSpPr>
            <p:nvPr/>
          </p:nvSpPr>
          <p:spPr>
            <a:xfrm>
              <a:off x="6907896" y="4394690"/>
              <a:ext cx="4772723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boarded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" name="Picture 2" descr="share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4447" y="1544293"/>
            <a:ext cx="1732307" cy="173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gallop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73112" y="4044331"/>
            <a:ext cx="1969828" cy="1969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tabl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5698" y="1497289"/>
            <a:ext cx="2404137" cy="2404137"/>
          </a:xfrm>
          <a:prstGeom prst="rect">
            <a:avLst/>
          </a:prstGeom>
        </p:spPr>
      </p:pic>
      <p:pic>
        <p:nvPicPr>
          <p:cNvPr id="5" name="Picture 4" descr="whiteboard">
            <a:extLst>
              <a:ext uri="{FF2B5EF4-FFF2-40B4-BE49-F238E27FC236}">
                <a16:creationId xmlns:a16="http://schemas.microsoft.com/office/drawing/2014/main" id="{9478EC04-FB36-AE33-B128-E483C13CB5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0148" y="4044331"/>
            <a:ext cx="1871449" cy="187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6 Suffix review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AE5727-0A76-7A51-5D0A-19954EAC4F90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re-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1911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630FD-ED60-B455-E172-93D19DDA1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744B2-A1DF-58F4-091E-4D007E0088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A832E85F-628D-FEE7-82F9-FCCD1500B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10" name="Group 9" descr="repays, rephrased, replayed, restart">
            <a:extLst>
              <a:ext uri="{FF2B5EF4-FFF2-40B4-BE49-F238E27FC236}">
                <a16:creationId xmlns:a16="http://schemas.microsoft.com/office/drawing/2014/main" id="{9F2D77ED-A039-DC77-53D8-6F4CACFD3F97}"/>
              </a:ext>
            </a:extLst>
          </p:cNvPr>
          <p:cNvGrpSpPr/>
          <p:nvPr/>
        </p:nvGrpSpPr>
        <p:grpSpPr>
          <a:xfrm>
            <a:off x="511380" y="2045017"/>
            <a:ext cx="11169240" cy="3694657"/>
            <a:chOff x="511380" y="2045017"/>
            <a:chExt cx="11169240" cy="3694657"/>
          </a:xfrm>
        </p:grpSpPr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3058E9FA-D296-D5F0-5932-216BAA7C5A42}"/>
                </a:ext>
              </a:extLst>
            </p:cNvPr>
            <p:cNvSpPr txBox="1">
              <a:spLocks/>
            </p:cNvSpPr>
            <p:nvPr/>
          </p:nvSpPr>
          <p:spPr>
            <a:xfrm>
              <a:off x="511380" y="2045017"/>
              <a:ext cx="3636873" cy="1344984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repays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BAF6A847-4489-C708-888C-DB947E2DA402}"/>
                </a:ext>
              </a:extLst>
            </p:cNvPr>
            <p:cNvSpPr txBox="1">
              <a:spLocks/>
            </p:cNvSpPr>
            <p:nvPr/>
          </p:nvSpPr>
          <p:spPr>
            <a:xfrm>
              <a:off x="6551073" y="2045017"/>
              <a:ext cx="5129547" cy="1344984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rephrased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2B8559EA-7AF2-AB03-0FC4-CFC12BBC1E3A}"/>
                </a:ext>
              </a:extLst>
            </p:cNvPr>
            <p:cNvSpPr txBox="1">
              <a:spLocks/>
            </p:cNvSpPr>
            <p:nvPr/>
          </p:nvSpPr>
          <p:spPr>
            <a:xfrm>
              <a:off x="511380" y="4394690"/>
              <a:ext cx="5432219" cy="1344984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replayed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F01B376A-49BF-0457-53E0-0FC18080072D}"/>
                </a:ext>
              </a:extLst>
            </p:cNvPr>
            <p:cNvSpPr txBox="1">
              <a:spLocks/>
            </p:cNvSpPr>
            <p:nvPr/>
          </p:nvSpPr>
          <p:spPr>
            <a:xfrm>
              <a:off x="6551073" y="4394690"/>
              <a:ext cx="4772723" cy="1344984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restart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482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1FCAC-4029-0BDE-E2EB-6D0536E5D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86D1A-4B08-EDEE-A644-B4261A268E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1161718F-1FFC-14E1-D466-D81AE0D4F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10507" y="3521927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7" name="Picture 6" descr="return">
            <a:extLst>
              <a:ext uri="{FF2B5EF4-FFF2-40B4-BE49-F238E27FC236}">
                <a16:creationId xmlns:a16="http://schemas.microsoft.com/office/drawing/2014/main" id="{AD91662E-1D4C-E76B-F1B5-FBC044FD3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7623" y="2486375"/>
            <a:ext cx="2071104" cy="2071104"/>
          </a:xfrm>
          <a:prstGeom prst="rect">
            <a:avLst/>
          </a:prstGeom>
        </p:spPr>
      </p:pic>
      <p:pic>
        <p:nvPicPr>
          <p:cNvPr id="6" name="Picture 5" descr="recount">
            <a:extLst>
              <a:ext uri="{FF2B5EF4-FFF2-40B4-BE49-F238E27FC236}">
                <a16:creationId xmlns:a16="http://schemas.microsoft.com/office/drawing/2014/main" id="{766E07BB-C277-3B94-6E6C-E19EEBF88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0531" y="2387754"/>
            <a:ext cx="2573146" cy="2573146"/>
          </a:xfrm>
          <a:prstGeom prst="rect">
            <a:avLst/>
          </a:prstGeom>
        </p:spPr>
      </p:pic>
      <p:pic>
        <p:nvPicPr>
          <p:cNvPr id="11" name="Picture 10" descr="regrow">
            <a:extLst>
              <a:ext uri="{FF2B5EF4-FFF2-40B4-BE49-F238E27FC236}">
                <a16:creationId xmlns:a16="http://schemas.microsoft.com/office/drawing/2014/main" id="{B06A86C1-9A95-7FE1-F519-DDCB41F43B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58397" y="1438381"/>
            <a:ext cx="3522519" cy="352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81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 9 Review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204B3C-89D6-A0C0-0668-9CC53732BA64}"/>
              </a:ext>
            </a:extLst>
          </p:cNvPr>
          <p:cNvSpPr txBox="1">
            <a:spLocks/>
          </p:cNvSpPr>
          <p:nvPr/>
        </p:nvSpPr>
        <p:spPr>
          <a:xfrm>
            <a:off x="295275" y="2884235"/>
            <a:ext cx="11601450" cy="117416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flood    favourite    blood</a:t>
            </a:r>
            <a:endParaRPr lang="en-AU" sz="7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5C5233-72D8-488C-A725-0172B70E743A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ff236c08-9611-4854-a4bb-16d44b7327b6"/>
    <ds:schemaRef ds:uri="http://purl.org/dc/elements/1.1/"/>
    <ds:schemaRef ds:uri="http://purl.org/dc/terms/"/>
    <ds:schemaRef ds:uri="64eff3df-e3d6-48ed-978f-45ff25640900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FFDC532-FBD6-426A-82D2-2C05DD1C75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A5DB1E3-90ED-4D6F-89AC-F803FAF903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4252</Words>
  <Application>Microsoft Office PowerPoint</Application>
  <PresentationFormat>Widescreen</PresentationFormat>
  <Paragraphs>568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Aptos</vt:lpstr>
      <vt:lpstr>Aptos Display</vt:lpstr>
      <vt:lpstr>Arial</vt:lpstr>
      <vt:lpstr>Calibri</vt:lpstr>
      <vt:lpstr>Calibri Light</vt:lpstr>
      <vt:lpstr>Symbol</vt:lpstr>
      <vt:lpstr>Tenorite</vt:lpstr>
      <vt:lpstr>Office Theme</vt:lpstr>
      <vt:lpstr>Slide 1 Explicit teaching Phase 20 lesson 2 ere</vt:lpstr>
      <vt:lpstr>Slide 2 Review You do</vt:lpstr>
      <vt:lpstr>Slide 3 Review You do</vt:lpstr>
      <vt:lpstr>Slide 4 Review You do</vt:lpstr>
      <vt:lpstr>Slide 5 Review You do</vt:lpstr>
      <vt:lpstr>Slide 6 Suffix review</vt:lpstr>
      <vt:lpstr>Slide 7 Review You do</vt:lpstr>
      <vt:lpstr>Slide 8 Review You do</vt:lpstr>
      <vt:lpstr>Slide  9 Review</vt:lpstr>
      <vt:lpstr>Slide 10 Review You do</vt:lpstr>
      <vt:lpstr>Slide 11 Review You do</vt:lpstr>
      <vt:lpstr>Slide 12 End of review</vt:lpstr>
      <vt:lpstr>Slide 13 Learning intention and success criteria</vt:lpstr>
      <vt:lpstr>Slide 14 I do</vt:lpstr>
      <vt:lpstr>Slide 15 We do</vt:lpstr>
      <vt:lpstr>Slide 16 I do</vt:lpstr>
      <vt:lpstr>Slide 17 I do </vt:lpstr>
      <vt:lpstr>Slide 18 I do</vt:lpstr>
      <vt:lpstr>Slide 19 I do</vt:lpstr>
      <vt:lpstr>Slide 20 We do </vt:lpstr>
      <vt:lpstr>Slide 21 We do</vt:lpstr>
      <vt:lpstr>Slide 22 We do</vt:lpstr>
      <vt:lpstr>Slide 23 We do</vt:lpstr>
      <vt:lpstr>Slide 24 I do</vt:lpstr>
      <vt:lpstr>Slide 25 We do</vt:lpstr>
      <vt:lpstr>Slide 26 I do</vt:lpstr>
      <vt:lpstr>Slide 27 We do</vt:lpstr>
      <vt:lpstr>Slide 28 I do </vt:lpstr>
      <vt:lpstr>Slide 29 We do</vt:lpstr>
      <vt:lpstr>Slide 30 I do </vt:lpstr>
      <vt:lpstr>Slide 31 We do </vt:lpstr>
      <vt:lpstr>Slide 32 Check for understanding</vt:lpstr>
      <vt:lpstr>Slide 33 Check for understanding </vt:lpstr>
      <vt:lpstr>Slide 34 You do</vt:lpstr>
      <vt:lpstr>Slide 35 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Kerrie Shanahan</dc:creator>
  <cp:lastModifiedBy>Kerrie Shanahan</cp:lastModifiedBy>
  <cp:revision>1</cp:revision>
  <dcterms:created xsi:type="dcterms:W3CDTF">2025-11-16T21:55:55Z</dcterms:created>
  <dcterms:modified xsi:type="dcterms:W3CDTF">2026-03-03T02:57:32Z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MediaServiceImageTags">
    <vt:lpwstr/>
  </property>
</Properties>
</file>