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handoutMasterIdLst>
    <p:handoutMasterId r:id="rId42"/>
  </p:handoutMasterIdLst>
  <p:sldIdLst>
    <p:sldId id="520" r:id="rId5"/>
    <p:sldId id="571" r:id="rId6"/>
    <p:sldId id="500" r:id="rId7"/>
    <p:sldId id="596" r:id="rId8"/>
    <p:sldId id="541" r:id="rId9"/>
    <p:sldId id="552" r:id="rId10"/>
    <p:sldId id="597" r:id="rId11"/>
    <p:sldId id="598" r:id="rId12"/>
    <p:sldId id="562" r:id="rId13"/>
    <p:sldId id="563" r:id="rId14"/>
    <p:sldId id="514" r:id="rId15"/>
    <p:sldId id="515" r:id="rId16"/>
    <p:sldId id="516" r:id="rId17"/>
    <p:sldId id="498" r:id="rId18"/>
    <p:sldId id="601" r:id="rId19"/>
    <p:sldId id="546" r:id="rId20"/>
    <p:sldId id="474" r:id="rId21"/>
    <p:sldId id="475" r:id="rId22"/>
    <p:sldId id="476" r:id="rId23"/>
    <p:sldId id="589" r:id="rId24"/>
    <p:sldId id="477" r:id="rId25"/>
    <p:sldId id="478" r:id="rId26"/>
    <p:sldId id="479" r:id="rId27"/>
    <p:sldId id="590" r:id="rId28"/>
    <p:sldId id="480" r:id="rId29"/>
    <p:sldId id="483" r:id="rId30"/>
    <p:sldId id="599" r:id="rId31"/>
    <p:sldId id="600" r:id="rId32"/>
    <p:sldId id="488" r:id="rId33"/>
    <p:sldId id="489" r:id="rId34"/>
    <p:sldId id="490" r:id="rId35"/>
    <p:sldId id="491" r:id="rId36"/>
    <p:sldId id="492" r:id="rId37"/>
    <p:sldId id="493" r:id="rId38"/>
    <p:sldId id="494" r:id="rId39"/>
    <p:sldId id="499" r:id="rId40"/>
  </p:sldIdLst>
  <p:sldSz cx="12192000" cy="6858000"/>
  <p:notesSz cx="6858000" cy="9144000"/>
  <p:custDataLst>
    <p:tags r:id="rId4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DDE"/>
    <a:srgbClr val="CD1E25"/>
    <a:srgbClr val="EBE9F2"/>
    <a:srgbClr val="776AAA"/>
    <a:srgbClr val="0E1E42"/>
    <a:srgbClr val="4557AD"/>
    <a:srgbClr val="FFFFFF"/>
    <a:srgbClr val="686E63"/>
    <a:srgbClr val="E8E9E8"/>
    <a:srgbClr val="007F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0969" autoAdjust="0"/>
  </p:normalViewPr>
  <p:slideViewPr>
    <p:cSldViewPr snapToGrid="0">
      <p:cViewPr varScale="1">
        <p:scale>
          <a:sx n="56" d="100"/>
          <a:sy n="56" d="100"/>
        </p:scale>
        <p:origin x="2676" y="10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custSel modSld modMainMaster">
      <pc:chgData name="Kerrie Shanahan" userId="ae473d9f-76e9-476f-892f-2674ea963afc" providerId="ADAL" clId="{1C2628FB-1F07-4B48-8FB3-27553585B1CA}" dt="2026-03-10T22:08:22.591" v="1374" actId="20577"/>
      <pc:docMkLst>
        <pc:docMk/>
      </pc:docMkLst>
      <pc:sldChg chg="addSp modSp mod">
        <pc:chgData name="Kerrie Shanahan" userId="ae473d9f-76e9-476f-892f-2674ea963afc" providerId="ADAL" clId="{1C2628FB-1F07-4B48-8FB3-27553585B1CA}" dt="2026-03-01T23:59:31.375" v="1242"/>
        <pc:sldMkLst>
          <pc:docMk/>
          <pc:sldMk cId="258130066" sldId="492"/>
        </pc:sldMkLst>
        <pc:spChg chg="add mod ord">
          <ac:chgData name="Kerrie Shanahan" userId="ae473d9f-76e9-476f-892f-2674ea963afc" providerId="ADAL" clId="{1C2628FB-1F07-4B48-8FB3-27553585B1CA}" dt="2026-03-01T23:59:31.375" v="1242"/>
          <ac:spMkLst>
            <pc:docMk/>
            <pc:sldMk cId="258130066" sldId="492"/>
            <ac:spMk id="2" creationId="{1D1AA212-CB09-6D65-09C2-788B82D76EDF}"/>
          </ac:spMkLst>
        </pc:spChg>
        <pc:spChg chg="mod ord">
          <ac:chgData name="Kerrie Shanahan" userId="ae473d9f-76e9-476f-892f-2674ea963afc" providerId="ADAL" clId="{1C2628FB-1F07-4B48-8FB3-27553585B1CA}" dt="2026-03-01T23:58:34.603" v="1226"/>
          <ac:spMkLst>
            <pc:docMk/>
            <pc:sldMk cId="258130066" sldId="492"/>
            <ac:spMk id="10" creationId="{81E1BBD2-AE24-813F-0C9A-CC9BDA2D20CD}"/>
          </ac:spMkLst>
        </pc:spChg>
        <pc:spChg chg="mod ord">
          <ac:chgData name="Kerrie Shanahan" userId="ae473d9f-76e9-476f-892f-2674ea963afc" providerId="ADAL" clId="{1C2628FB-1F07-4B48-8FB3-27553585B1CA}" dt="2026-03-01T23:58:28.384" v="1225"/>
          <ac:spMkLst>
            <pc:docMk/>
            <pc:sldMk cId="258130066" sldId="492"/>
            <ac:spMk id="20" creationId="{E7B0359D-E390-A544-B173-3787B4AC0A0D}"/>
          </ac:spMkLst>
        </pc:spChg>
        <pc:spChg chg="ord">
          <ac:chgData name="Kerrie Shanahan" userId="ae473d9f-76e9-476f-892f-2674ea963afc" providerId="ADAL" clId="{1C2628FB-1F07-4B48-8FB3-27553585B1CA}" dt="2026-03-01T23:58:17.067" v="1224"/>
          <ac:spMkLst>
            <pc:docMk/>
            <pc:sldMk cId="258130066" sldId="492"/>
            <ac:spMk id="21" creationId="{17E4CE3F-6B29-2B49-8731-61EB6323A106}"/>
          </ac:spMkLst>
        </pc:spChg>
        <pc:spChg chg="ord">
          <ac:chgData name="Kerrie Shanahan" userId="ae473d9f-76e9-476f-892f-2674ea963afc" providerId="ADAL" clId="{1C2628FB-1F07-4B48-8FB3-27553585B1CA}" dt="2026-03-01T23:58:42.320" v="1227"/>
          <ac:spMkLst>
            <pc:docMk/>
            <pc:sldMk cId="258130066" sldId="492"/>
            <ac:spMk id="31" creationId="{4364FCCC-3045-ED42-BBF6-6789C6A4CF1E}"/>
          </ac:spMkLst>
        </pc:spChg>
        <pc:picChg chg="mod">
          <ac:chgData name="Kerrie Shanahan" userId="ae473d9f-76e9-476f-892f-2674ea963afc" providerId="ADAL" clId="{1C2628FB-1F07-4B48-8FB3-27553585B1CA}" dt="2026-03-01T23:59:03.633" v="1228" actId="962"/>
          <ac:picMkLst>
            <pc:docMk/>
            <pc:sldMk cId="258130066" sldId="492"/>
            <ac:picMk id="9" creationId="{C575D866-51E4-F687-1B7A-98AB0FBEC2F3}"/>
          </ac:picMkLst>
        </pc:picChg>
        <pc:picChg chg="mod ord">
          <ac:chgData name="Kerrie Shanahan" userId="ae473d9f-76e9-476f-892f-2674ea963afc" providerId="ADAL" clId="{1C2628FB-1F07-4B48-8FB3-27553585B1CA}" dt="2026-03-01T23:59:15.815" v="1232"/>
          <ac:picMkLst>
            <pc:docMk/>
            <pc:sldMk cId="258130066" sldId="492"/>
            <ac:picMk id="12" creationId="{EA3FD0EB-7C95-AC66-3D69-26EE27D96353}"/>
          </ac:picMkLst>
        </pc:picChg>
        <pc:picChg chg="mod">
          <ac:chgData name="Kerrie Shanahan" userId="ae473d9f-76e9-476f-892f-2674ea963afc" providerId="ADAL" clId="{1C2628FB-1F07-4B48-8FB3-27553585B1CA}" dt="2026-03-01T23:59:25.661" v="1233" actId="962"/>
          <ac:picMkLst>
            <pc:docMk/>
            <pc:sldMk cId="258130066" sldId="492"/>
            <ac:picMk id="14" creationId="{47629D36-9068-9327-CFF2-2CB6C8D038C1}"/>
          </ac:picMkLst>
        </pc:picChg>
      </pc:sldChg>
      <pc:sldChg chg="modSp mod">
        <pc:chgData name="Kerrie Shanahan" userId="ae473d9f-76e9-476f-892f-2674ea963afc" providerId="ADAL" clId="{1C2628FB-1F07-4B48-8FB3-27553585B1CA}" dt="2026-03-02T00:01:39.792" v="1339" actId="962"/>
        <pc:sldMkLst>
          <pc:docMk/>
          <pc:sldMk cId="2389358011" sldId="493"/>
        </pc:sldMkLst>
        <pc:picChg chg="mod">
          <ac:chgData name="Kerrie Shanahan" userId="ae473d9f-76e9-476f-892f-2674ea963afc" providerId="ADAL" clId="{1C2628FB-1F07-4B48-8FB3-27553585B1CA}" dt="2026-03-02T00:01:39.792" v="1339" actId="962"/>
          <ac:picMkLst>
            <pc:docMk/>
            <pc:sldMk cId="2389358011" sldId="493"/>
            <ac:picMk id="2" creationId="{384FF3A5-9ADD-594A-A96A-78E8B9D9D57E}"/>
          </ac:picMkLst>
        </pc:picChg>
      </pc:sldChg>
      <pc:sldChg chg="modNotesTx">
        <pc:chgData name="Kerrie Shanahan" userId="ae473d9f-76e9-476f-892f-2674ea963afc" providerId="ADAL" clId="{1C2628FB-1F07-4B48-8FB3-27553585B1CA}" dt="2026-03-03T04:21:40.868" v="1373" actId="20577"/>
        <pc:sldMkLst>
          <pc:docMk/>
          <pc:sldMk cId="1759574190" sldId="498"/>
        </pc:sldMkLst>
      </pc:sldChg>
      <pc:sldChg chg="modNotesTx">
        <pc:chgData name="Kerrie Shanahan" userId="ae473d9f-76e9-476f-892f-2674ea963afc" providerId="ADAL" clId="{1C2628FB-1F07-4B48-8FB3-27553585B1CA}" dt="2026-02-24T23:42:05.959" v="70" actId="6549"/>
        <pc:sldMkLst>
          <pc:docMk/>
          <pc:sldMk cId="1971552586" sldId="515"/>
        </pc:sldMkLst>
      </pc:sldChg>
      <pc:sldChg chg="modSp mod modNotesTx">
        <pc:chgData name="Kerrie Shanahan" userId="ae473d9f-76e9-476f-892f-2674ea963afc" providerId="ADAL" clId="{1C2628FB-1F07-4B48-8FB3-27553585B1CA}" dt="2026-03-01T23:56:22.898" v="1207"/>
        <pc:sldMkLst>
          <pc:docMk/>
          <pc:sldMk cId="409148390" sldId="520"/>
        </pc:sldMkLst>
        <pc:spChg chg="ord">
          <ac:chgData name="Kerrie Shanahan" userId="ae473d9f-76e9-476f-892f-2674ea963afc" providerId="ADAL" clId="{1C2628FB-1F07-4B48-8FB3-27553585B1CA}" dt="2026-03-01T23:56:22.898" v="1207"/>
          <ac:spMkLst>
            <pc:docMk/>
            <pc:sldMk cId="409148390" sldId="520"/>
            <ac:spMk id="2" creationId="{FE92A98C-81C4-64C2-0F3C-05C25E16972A}"/>
          </ac:spMkLst>
        </pc:spChg>
      </pc:sldChg>
      <pc:sldChg chg="addSp delSp modSp mod modNotesTx">
        <pc:chgData name="Kerrie Shanahan" userId="ae473d9f-76e9-476f-892f-2674ea963afc" providerId="ADAL" clId="{1C2628FB-1F07-4B48-8FB3-27553585B1CA}" dt="2026-03-01T23:40:15.311" v="1206" actId="113"/>
        <pc:sldMkLst>
          <pc:docMk/>
          <pc:sldMk cId="2396794443" sldId="546"/>
        </pc:sldMkLst>
        <pc:spChg chg="add mod">
          <ac:chgData name="Kerrie Shanahan" userId="ae473d9f-76e9-476f-892f-2674ea963afc" providerId="ADAL" clId="{1C2628FB-1F07-4B48-8FB3-27553585B1CA}" dt="2026-02-25T02:03:38.452" v="664"/>
          <ac:spMkLst>
            <pc:docMk/>
            <pc:sldMk cId="2396794443" sldId="546"/>
            <ac:spMk id="6" creationId="{422D6EB2-9E0A-6E9E-2941-A42E34EECF90}"/>
          </ac:spMkLst>
        </pc:spChg>
      </pc:sldChg>
      <pc:sldChg chg="delSp modSp mod">
        <pc:chgData name="Kerrie Shanahan" userId="ae473d9f-76e9-476f-892f-2674ea963afc" providerId="ADAL" clId="{1C2628FB-1F07-4B48-8FB3-27553585B1CA}" dt="2026-03-01T23:57:31.541" v="1215"/>
        <pc:sldMkLst>
          <pc:docMk/>
          <pc:sldMk cId="1942781684" sldId="552"/>
        </pc:sldMkLst>
        <pc:picChg chg="mod ord">
          <ac:chgData name="Kerrie Shanahan" userId="ae473d9f-76e9-476f-892f-2674ea963afc" providerId="ADAL" clId="{1C2628FB-1F07-4B48-8FB3-27553585B1CA}" dt="2026-03-01T23:57:31.541" v="1215"/>
          <ac:picMkLst>
            <pc:docMk/>
            <pc:sldMk cId="1942781684" sldId="552"/>
            <ac:picMk id="3" creationId="{4DC2B831-6D4F-6B21-A8BC-67196759E769}"/>
          </ac:picMkLst>
        </pc:picChg>
        <pc:picChg chg="mod">
          <ac:chgData name="Kerrie Shanahan" userId="ae473d9f-76e9-476f-892f-2674ea963afc" providerId="ADAL" clId="{1C2628FB-1F07-4B48-8FB3-27553585B1CA}" dt="2026-03-01T23:57:01.044" v="1209" actId="962"/>
          <ac:picMkLst>
            <pc:docMk/>
            <pc:sldMk cId="1942781684" sldId="552"/>
            <ac:picMk id="4" creationId="{98C82009-07BA-56C5-095F-9DF8E184E2A9}"/>
          </ac:picMkLst>
        </pc:picChg>
        <pc:picChg chg="mod">
          <ac:chgData name="Kerrie Shanahan" userId="ae473d9f-76e9-476f-892f-2674ea963afc" providerId="ADAL" clId="{1C2628FB-1F07-4B48-8FB3-27553585B1CA}" dt="2026-03-01T23:57:14.717" v="1211" actId="962"/>
          <ac:picMkLst>
            <pc:docMk/>
            <pc:sldMk cId="1942781684" sldId="552"/>
            <ac:picMk id="5" creationId="{9478EC04-FB36-AE33-B128-E483C13CB589}"/>
          </ac:picMkLst>
        </pc:picChg>
        <pc:picChg chg="mod">
          <ac:chgData name="Kerrie Shanahan" userId="ae473d9f-76e9-476f-892f-2674ea963afc" providerId="ADAL" clId="{1C2628FB-1F07-4B48-8FB3-27553585B1CA}" dt="2026-03-01T23:57:07.327" v="1210" actId="962"/>
          <ac:picMkLst>
            <pc:docMk/>
            <pc:sldMk cId="1942781684" sldId="552"/>
            <ac:picMk id="7" creationId="{1574D421-D3D3-3BD3-5639-CD621B5E5658}"/>
          </ac:picMkLst>
        </pc:picChg>
      </pc:sldChg>
      <pc:sldChg chg="delSp modSp mod">
        <pc:chgData name="Kerrie Shanahan" userId="ae473d9f-76e9-476f-892f-2674ea963afc" providerId="ADAL" clId="{1C2628FB-1F07-4B48-8FB3-27553585B1CA}" dt="2026-03-01T23:58:10.287" v="1222"/>
        <pc:sldMkLst>
          <pc:docMk/>
          <pc:sldMk cId="3305298057" sldId="562"/>
        </pc:sldMkLst>
        <pc:picChg chg="mod">
          <ac:chgData name="Kerrie Shanahan" userId="ae473d9f-76e9-476f-892f-2674ea963afc" providerId="ADAL" clId="{1C2628FB-1F07-4B48-8FB3-27553585B1CA}" dt="2026-03-01T23:57:51.809" v="1217" actId="962"/>
          <ac:picMkLst>
            <pc:docMk/>
            <pc:sldMk cId="3305298057" sldId="562"/>
            <ac:picMk id="6" creationId="{C37CB1FA-D5BE-79C9-5914-F89A36CC5E2D}"/>
          </ac:picMkLst>
        </pc:picChg>
        <pc:picChg chg="mod ord">
          <ac:chgData name="Kerrie Shanahan" userId="ae473d9f-76e9-476f-892f-2674ea963afc" providerId="ADAL" clId="{1C2628FB-1F07-4B48-8FB3-27553585B1CA}" dt="2026-03-01T23:58:10.287" v="1222"/>
          <ac:picMkLst>
            <pc:docMk/>
            <pc:sldMk cId="3305298057" sldId="562"/>
            <ac:picMk id="7" creationId="{F1F6F99C-463A-B488-D1F0-7E330AB8A4AF}"/>
          </ac:picMkLst>
        </pc:picChg>
        <pc:picChg chg="mod ord">
          <ac:chgData name="Kerrie Shanahan" userId="ae473d9f-76e9-476f-892f-2674ea963afc" providerId="ADAL" clId="{1C2628FB-1F07-4B48-8FB3-27553585B1CA}" dt="2026-03-01T23:58:07.999" v="1221"/>
          <ac:picMkLst>
            <pc:docMk/>
            <pc:sldMk cId="3305298057" sldId="562"/>
            <ac:picMk id="11" creationId="{529832FA-A0D9-4427-F9A0-9B974AED7547}"/>
          </ac:picMkLst>
        </pc:picChg>
      </pc:sldChg>
      <pc:sldChg chg="modSp mod">
        <pc:chgData name="Kerrie Shanahan" userId="ae473d9f-76e9-476f-892f-2674ea963afc" providerId="ADAL" clId="{1C2628FB-1F07-4B48-8FB3-27553585B1CA}" dt="2026-03-03T02:50:20.141" v="1360" actId="790"/>
        <pc:sldMkLst>
          <pc:docMk/>
          <pc:sldMk cId="3177197192" sldId="563"/>
        </pc:sldMkLst>
        <pc:spChg chg="mod">
          <ac:chgData name="Kerrie Shanahan" userId="ae473d9f-76e9-476f-892f-2674ea963afc" providerId="ADAL" clId="{1C2628FB-1F07-4B48-8FB3-27553585B1CA}" dt="2026-03-03T02:50:20.141" v="1360" actId="790"/>
          <ac:spMkLst>
            <pc:docMk/>
            <pc:sldMk cId="3177197192" sldId="563"/>
            <ac:spMk id="2" creationId="{3F204B3C-89D6-A0C0-0668-9CC53732BA64}"/>
          </ac:spMkLst>
        </pc:spChg>
      </pc:sldChg>
      <pc:sldChg chg="delSp modSp mod modNotesTx">
        <pc:chgData name="Kerrie Shanahan" userId="ae473d9f-76e9-476f-892f-2674ea963afc" providerId="ADAL" clId="{1C2628FB-1F07-4B48-8FB3-27553585B1CA}" dt="2026-03-02T00:01:57.463" v="1340"/>
        <pc:sldMkLst>
          <pc:docMk/>
          <pc:sldMk cId="1315584489" sldId="571"/>
        </pc:sldMkLst>
        <pc:spChg chg="mod ord topLvl">
          <ac:chgData name="Kerrie Shanahan" userId="ae473d9f-76e9-476f-892f-2674ea963afc" providerId="ADAL" clId="{1C2628FB-1F07-4B48-8FB3-27553585B1CA}" dt="2026-03-02T00:01:57.463" v="1340"/>
          <ac:spMkLst>
            <pc:docMk/>
            <pc:sldMk cId="1315584489" sldId="571"/>
            <ac:spMk id="6" creationId="{5FDCD320-920D-3FE4-C89E-2C8F6490D2BD}"/>
          </ac:spMkLst>
        </pc:spChg>
        <pc:spChg chg="mod">
          <ac:chgData name="Kerrie Shanahan" userId="ae473d9f-76e9-476f-892f-2674ea963afc" providerId="ADAL" clId="{1C2628FB-1F07-4B48-8FB3-27553585B1CA}" dt="2026-03-01T23:59:50.242" v="1243" actId="165"/>
          <ac:spMkLst>
            <pc:docMk/>
            <pc:sldMk cId="1315584489" sldId="571"/>
            <ac:spMk id="7" creationId="{8A39BB79-F25A-526D-57E6-169725443A40}"/>
          </ac:spMkLst>
        </pc:spChg>
        <pc:spChg chg="mod">
          <ac:chgData name="Kerrie Shanahan" userId="ae473d9f-76e9-476f-892f-2674ea963afc" providerId="ADAL" clId="{1C2628FB-1F07-4B48-8FB3-27553585B1CA}" dt="2026-03-01T23:59:50.242" v="1243" actId="165"/>
          <ac:spMkLst>
            <pc:docMk/>
            <pc:sldMk cId="1315584489" sldId="571"/>
            <ac:spMk id="8" creationId="{C22D6771-A993-E8A8-772B-93161BEDB9A4}"/>
          </ac:spMkLst>
        </pc:spChg>
        <pc:grpChg chg="mod topLvl">
          <ac:chgData name="Kerrie Shanahan" userId="ae473d9f-76e9-476f-892f-2674ea963afc" providerId="ADAL" clId="{1C2628FB-1F07-4B48-8FB3-27553585B1CA}" dt="2026-03-02T00:00:52.494" v="1245" actId="962"/>
          <ac:grpSpMkLst>
            <pc:docMk/>
            <pc:sldMk cId="1315584489" sldId="571"/>
            <ac:grpSpMk id="5" creationId="{9E51DD6D-C435-6D98-A12E-DF41B8497AC8}"/>
          </ac:grpSpMkLst>
        </pc:grpChg>
        <pc:picChg chg="mod">
          <ac:chgData name="Kerrie Shanahan" userId="ae473d9f-76e9-476f-892f-2674ea963afc" providerId="ADAL" clId="{1C2628FB-1F07-4B48-8FB3-27553585B1CA}" dt="2026-03-02T00:01:19.946" v="1247" actId="962"/>
          <ac:picMkLst>
            <pc:docMk/>
            <pc:sldMk cId="1315584489" sldId="571"/>
            <ac:picMk id="9" creationId="{AD9E961F-BFDD-7CB6-1085-1E9876284239}"/>
          </ac:picMkLst>
        </pc:picChg>
      </pc:sldChg>
      <pc:sldChg chg="modNotesTx">
        <pc:chgData name="Kerrie Shanahan" userId="ae473d9f-76e9-476f-892f-2674ea963afc" providerId="ADAL" clId="{1C2628FB-1F07-4B48-8FB3-27553585B1CA}" dt="2026-03-10T22:08:22.591" v="1374" actId="20577"/>
        <pc:sldMkLst>
          <pc:docMk/>
          <pc:sldMk cId="2856726646" sldId="601"/>
        </pc:sldMkLst>
      </pc:sldChg>
      <pc:sldMasterChg chg="modSldLayout">
        <pc:chgData name="Kerrie Shanahan" userId="ae473d9f-76e9-476f-892f-2674ea963afc" providerId="ADAL" clId="{1C2628FB-1F07-4B48-8FB3-27553585B1CA}" dt="2026-03-02T00:48:23.798" v="1344" actId="20577"/>
        <pc:sldMasterMkLst>
          <pc:docMk/>
          <pc:sldMasterMk cId="1034081160" sldId="2147483648"/>
        </pc:sldMasterMkLst>
        <pc:sldLayoutChg chg="modSp mod">
          <pc:chgData name="Kerrie Shanahan" userId="ae473d9f-76e9-476f-892f-2674ea963afc" providerId="ADAL" clId="{1C2628FB-1F07-4B48-8FB3-27553585B1CA}" dt="2026-03-02T00:48:23.798" v="1344" actId="20577"/>
          <pc:sldLayoutMkLst>
            <pc:docMk/>
            <pc:sldMasterMk cId="1034081160" sldId="2147483648"/>
            <pc:sldLayoutMk cId="488055856" sldId="2147483694"/>
          </pc:sldLayoutMkLst>
          <pc:spChg chg="mod">
            <ac:chgData name="Kerrie Shanahan" userId="ae473d9f-76e9-476f-892f-2674ea963afc" providerId="ADAL" clId="{1C2628FB-1F07-4B48-8FB3-27553585B1CA}" dt="2026-03-02T00:48:23.798" v="1344" actId="20577"/>
            <ac:spMkLst>
              <pc:docMk/>
              <pc:sldMasterMk cId="1034081160" sldId="2147483648"/>
              <pc:sldLayoutMk cId="488055856" sldId="2147483694"/>
              <ac:spMk id="18" creationId="{1AAEB114-892C-454C-B087-6DB2143FBD2D}"/>
            </ac:spMkLst>
          </pc:spChg>
        </pc:sldLayoutChg>
        <pc:sldLayoutChg chg="modSp mod">
          <pc:chgData name="Kerrie Shanahan" userId="ae473d9f-76e9-476f-892f-2674ea963afc" providerId="ADAL" clId="{1C2628FB-1F07-4B48-8FB3-27553585B1CA}" dt="2026-03-02T00:48:14.609" v="1342" actId="20577"/>
          <pc:sldLayoutMkLst>
            <pc:docMk/>
            <pc:sldMasterMk cId="1034081160" sldId="2147483648"/>
            <pc:sldLayoutMk cId="2555866018" sldId="2147483716"/>
          </pc:sldLayoutMkLst>
          <pc:spChg chg="mod">
            <ac:chgData name="Kerrie Shanahan" userId="ae473d9f-76e9-476f-892f-2674ea963afc" providerId="ADAL" clId="{1C2628FB-1F07-4B48-8FB3-27553585B1CA}" dt="2026-03-02T00:48:14.609" v="1342" actId="20577"/>
            <ac:spMkLst>
              <pc:docMk/>
              <pc:sldMasterMk cId="1034081160" sldId="2147483648"/>
              <pc:sldLayoutMk cId="2555866018" sldId="2147483716"/>
              <ac:spMk id="22" creationId="{5123AA02-ADCC-30AE-A868-400600829F9F}"/>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11/03/2026</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11/03/2026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13)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a:latin typeface="+mn-lt"/>
              </a:rPr>
              <a:t>are </a:t>
            </a:r>
            <a:r>
              <a:rPr lang="en-AU" sz="1200" b="0" dirty="0">
                <a:latin typeface="+mn-lt"/>
              </a:rPr>
              <a:t>says </a:t>
            </a:r>
            <a:r>
              <a:rPr lang="en-AU" sz="1200" i="0" dirty="0">
                <a:latin typeface="+mn-lt"/>
              </a:rPr>
              <a:t>/</a:t>
            </a:r>
            <a:r>
              <a:rPr lang="en-AU" sz="1200" i="0" dirty="0">
                <a:latin typeface="+mn-lt"/>
                <a:ea typeface="Calibri" panose="020F0502020204030204" pitchFamily="34" charset="0"/>
                <a:cs typeface="Calibri" panose="020F0502020204030204" pitchFamily="34" charset="0"/>
              </a:rPr>
              <a:t>air</a:t>
            </a:r>
            <a:r>
              <a:rPr lang="en-AU" sz="1200" i="0" dirty="0">
                <a:latin typeface="+mn-lt"/>
              </a:rPr>
              <a:t>/ </a:t>
            </a:r>
            <a:r>
              <a:rPr lang="en-AU" sz="1200" dirty="0">
                <a:latin typeface="+mn-lt"/>
              </a:rPr>
              <a:t>(slides 14 to 35) </a:t>
            </a:r>
          </a:p>
          <a:p>
            <a:pPr marL="171450" indent="-171450">
              <a:buFont typeface="Arial" panose="020B0604020202020204" pitchFamily="34" charset="0"/>
              <a:buChar char="•"/>
              <a:defRPr/>
            </a:pPr>
            <a:r>
              <a:rPr lang="en-AU" sz="1200" dirty="0">
                <a:latin typeface="+mn-lt"/>
              </a:rPr>
              <a:t>the irregular words </a:t>
            </a:r>
            <a:r>
              <a:rPr lang="en-AU" sz="1200" b="1" dirty="0">
                <a:latin typeface="+mn-lt"/>
              </a:rPr>
              <a:t>blood </a:t>
            </a:r>
            <a:r>
              <a:rPr lang="en-AU" sz="1200" b="0" dirty="0">
                <a:latin typeface="+mn-lt"/>
              </a:rPr>
              <a:t>and</a:t>
            </a:r>
            <a:r>
              <a:rPr lang="en-AU" sz="1200" b="1" dirty="0">
                <a:latin typeface="+mn-lt"/>
              </a:rPr>
              <a:t> flood</a:t>
            </a:r>
            <a:r>
              <a:rPr lang="en-AU" sz="1200" b="0" dirty="0">
                <a:latin typeface="+mn-lt"/>
              </a:rPr>
              <a:t> (slides 27 and 28)</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Some of the example words in this lesson are homophones. If your students have not learnt about homophones, we suggest you cover this before teaching this lesson. You may wish to use </a:t>
            </a:r>
            <a:r>
              <a:rPr lang="en-US" sz="1200" b="1" dirty="0">
                <a:latin typeface="+mn-lt"/>
              </a:rPr>
              <a:t>Lesson 13.5: Homophones mini-lesson </a:t>
            </a:r>
            <a:r>
              <a:rPr lang="en-US" sz="1200" dirty="0">
                <a:latin typeface="+mn-lt"/>
              </a:rPr>
              <a:t>to do this.</a:t>
            </a: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34).</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35). For example, you could use the Phonics pair-game templates found on the Literacy Hub (www.literacyhub.edu.au/search/phonics-pair-game-templates) and add words containing letter–sound correspondences students have already learnt. </a:t>
            </a:r>
          </a:p>
          <a:p>
            <a:endParaRPr lang="en-AU" dirty="0"/>
          </a:p>
          <a:p>
            <a:r>
              <a:rPr lang="en-AU" dirty="0"/>
              <a:t>Note: </a:t>
            </a:r>
            <a:r>
              <a:rPr lang="en-US" sz="1200" kern="1200" dirty="0">
                <a:solidFill>
                  <a:schemeClr val="tx1"/>
                </a:solidFill>
                <a:effectLst/>
                <a:latin typeface="+mn-lt"/>
                <a:ea typeface="+mn-ea"/>
                <a:cs typeface="+mn-cs"/>
              </a:rPr>
              <a:t>This lesson contains words that some students may not be familiar with. Providing a short, student-friendly definition for these words can be done after the instruction on the relevant slide/s. </a:t>
            </a:r>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t/augh/t</a:t>
            </a:r>
            <a:r>
              <a:rPr lang="en-US" b="0" dirty="0"/>
              <a:t>,</a:t>
            </a:r>
            <a:r>
              <a:rPr lang="en-US" b="1" dirty="0"/>
              <a:t> taught</a:t>
            </a:r>
            <a:r>
              <a:rPr lang="en-US" b="0" dirty="0"/>
              <a:t>,</a:t>
            </a:r>
            <a:r>
              <a:rPr lang="en-US" b="1" dirty="0"/>
              <a:t> t-augh-t</a:t>
            </a:r>
            <a:r>
              <a:rPr lang="en-US" b="0" dirty="0"/>
              <a:t> spells </a:t>
            </a:r>
            <a:r>
              <a:rPr lang="en-US" b="1" dirty="0"/>
              <a:t>taught</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1827094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179121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t>My favourite uncle taught me to always draw my oar up at the correct angle when I row.</a:t>
            </a: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needed, students can be given these additional follow-on sentences: </a:t>
            </a:r>
            <a:r>
              <a:rPr lang="en-US" b="1" dirty="0"/>
              <a:t>Now I can paddle my boat very well. One August morning I even caught the waves made by a waterfall.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3075389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are</a:t>
            </a:r>
            <a:r>
              <a:rPr lang="en-AU" sz="1200" kern="1200" dirty="0">
                <a:effectLst/>
                <a:latin typeface="+mn-lt"/>
                <a:ea typeface="Times New Roman" panose="02020603050405020304" pitchFamily="18" charset="0"/>
              </a:rPr>
              <a:t> making the diphthong* sound </a:t>
            </a:r>
            <a:r>
              <a:rPr lang="en-US" sz="1200" b="0" dirty="0">
                <a:latin typeface="+mn-lt"/>
              </a:rPr>
              <a:t>/air</a:t>
            </a:r>
            <a:r>
              <a:rPr lang="en-US" sz="1200" b="0" dirty="0">
                <a:latin typeface="+mn-lt"/>
                <a:cs typeface="Arial" panose="020B0604020202020204" pitchFamily="34" charset="0"/>
              </a:rPr>
              <a:t>/ as in </a:t>
            </a:r>
            <a:r>
              <a:rPr lang="en-AU" sz="1200" b="1" dirty="0">
                <a:latin typeface="+mn-lt"/>
                <a:cs typeface="Arial" panose="020B0604020202020204" pitchFamily="34" charset="0"/>
              </a:rPr>
              <a:t>share</a:t>
            </a:r>
            <a:r>
              <a:rPr lang="en-AU" sz="1200" b="0" dirty="0">
                <a:latin typeface="+mn-lt"/>
                <a:cs typeface="Arial" panose="020B0604020202020204" pitchFamily="34" charset="0"/>
              </a:rPr>
              <a:t>.</a:t>
            </a:r>
          </a:p>
          <a:p>
            <a:endParaRPr lang="en-AU" sz="1200" b="0" dirty="0">
              <a:effectLst/>
              <a:latin typeface="+mn-lt"/>
              <a:ea typeface="Times New Roman" panose="02020603050405020304" pitchFamily="18" charset="0"/>
              <a:cs typeface="Arial" panose="020B0604020202020204" pitchFamily="34" charset="0"/>
            </a:endParaRPr>
          </a:p>
          <a:p>
            <a:r>
              <a:rPr lang="en-AU" sz="1200" kern="1200" dirty="0">
                <a:effectLst/>
                <a:latin typeface="+mn-lt"/>
                <a:ea typeface="Times New Roman" panose="02020603050405020304" pitchFamily="18" charset="0"/>
              </a:rPr>
              <a:t>Note: Some example words in this lesson have homophone pairs such as </a:t>
            </a:r>
            <a:r>
              <a:rPr lang="en-AU" sz="1200" b="1" kern="1200" dirty="0">
                <a:effectLst/>
                <a:latin typeface="+mn-lt"/>
                <a:ea typeface="Times New Roman" panose="02020603050405020304" pitchFamily="18" charset="0"/>
              </a:rPr>
              <a:t>stare</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hare </a:t>
            </a:r>
            <a:r>
              <a:rPr lang="en-AU" sz="1200" b="0" kern="1200" dirty="0">
                <a:effectLst/>
                <a:latin typeface="+mn-lt"/>
                <a:ea typeface="Times New Roman" panose="02020603050405020304" pitchFamily="18" charset="0"/>
              </a:rPr>
              <a:t>and</a:t>
            </a:r>
            <a:r>
              <a:rPr lang="en-AU" sz="1200" b="1" kern="1200" dirty="0">
                <a:effectLst/>
                <a:latin typeface="+mn-lt"/>
                <a:ea typeface="Times New Roman" panose="02020603050405020304" pitchFamily="18" charset="0"/>
              </a:rPr>
              <a:t> bare</a:t>
            </a:r>
            <a:r>
              <a:rPr lang="en-AU" sz="1200" kern="1200" dirty="0">
                <a:effectLst/>
                <a:latin typeface="+mn-lt"/>
                <a:ea typeface="Times New Roman" panose="02020603050405020304" pitchFamily="18" charset="0"/>
              </a:rPr>
              <a:t>. Where appropriate you may like to compare the meaning of the </a:t>
            </a:r>
            <a:r>
              <a:rPr lang="en-AU" sz="1200" b="1" kern="1200" dirty="0">
                <a:effectLst/>
                <a:latin typeface="+mn-lt"/>
                <a:ea typeface="Times New Roman" panose="02020603050405020304" pitchFamily="18" charset="0"/>
              </a:rPr>
              <a:t>are </a:t>
            </a:r>
            <a:r>
              <a:rPr lang="en-AU" sz="1200" b="0" kern="1200" dirty="0">
                <a:effectLst/>
                <a:latin typeface="+mn-lt"/>
                <a:ea typeface="Times New Roman" panose="02020603050405020304" pitchFamily="18" charset="0"/>
              </a:rPr>
              <a:t>word to its </a:t>
            </a:r>
            <a:r>
              <a:rPr lang="en-AU" sz="1200" kern="1200" dirty="0">
                <a:effectLst/>
                <a:latin typeface="+mn-lt"/>
                <a:ea typeface="Times New Roman" panose="02020603050405020304" pitchFamily="18" charset="0"/>
              </a:rPr>
              <a:t>homophone pair. </a:t>
            </a:r>
            <a:endParaRPr lang="en-AU" sz="1200" kern="1200" dirty="0">
              <a:solidFill>
                <a:schemeClr val="tx1"/>
              </a:solidFill>
              <a:effectLst/>
              <a:latin typeface="+mn-lt"/>
              <a:ea typeface="Times New Roman" panose="02020603050405020304" pitchFamily="18" charset="0"/>
              <a:cs typeface="+mn-cs"/>
            </a:endParaRPr>
          </a:p>
          <a:p>
            <a:r>
              <a:rPr lang="en-AU" sz="1200" kern="1200" dirty="0">
                <a:solidFill>
                  <a:schemeClr val="tx1"/>
                </a:solidFill>
                <a:effectLst/>
                <a:latin typeface="+mn-lt"/>
                <a:ea typeface="+mn-ea"/>
                <a:cs typeface="+mn-cs"/>
              </a:rPr>
              <a:t>This can be done after completing the reading or spelling instruction on the slide, by: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explaining the meaning of the new word</a:t>
            </a:r>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comparing this to the meaning and spelling of the homophone pair.</a:t>
            </a: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words** in this lesson are </a:t>
            </a:r>
            <a:r>
              <a:rPr lang="en-AU" sz="1200" b="1" kern="1200" dirty="0">
                <a:effectLst/>
                <a:latin typeface="+mn-lt"/>
                <a:ea typeface="Times New Roman" panose="02020603050405020304" pitchFamily="18" charset="0"/>
              </a:rPr>
              <a:t>blood </a:t>
            </a:r>
            <a:r>
              <a:rPr lang="en-AU" sz="1200" b="0" kern="1200" dirty="0">
                <a:effectLst/>
                <a:latin typeface="+mn-lt"/>
                <a:ea typeface="Times New Roman" panose="02020603050405020304" pitchFamily="18" charset="0"/>
              </a:rPr>
              <a:t>and</a:t>
            </a:r>
            <a:r>
              <a:rPr lang="en-AU" sz="1200" b="1" kern="1200" dirty="0">
                <a:effectLst/>
                <a:latin typeface="+mn-lt"/>
                <a:ea typeface="Times New Roman" panose="02020603050405020304" pitchFamily="18" charset="0"/>
              </a:rPr>
              <a:t> flood</a:t>
            </a:r>
            <a:r>
              <a:rPr lang="en-AU" sz="1200" kern="1200" dirty="0">
                <a:effectLst/>
                <a:latin typeface="+mn-lt"/>
                <a:ea typeface="Times New Roman" panose="02020603050405020304" pitchFamily="18" charset="0"/>
              </a:rPr>
              <a:t>. </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b-l-oo-d </a:t>
            </a:r>
            <a:r>
              <a:rPr lang="en-US" b="0" dirty="0">
                <a:latin typeface="+mn-lt"/>
              </a:rPr>
              <a:t>spells </a:t>
            </a:r>
            <a:r>
              <a:rPr lang="en-US" b="1" dirty="0">
                <a:latin typeface="+mn-lt"/>
              </a:rPr>
              <a:t>blood</a:t>
            </a:r>
            <a:r>
              <a:rPr lang="en-US" b="0" dirty="0">
                <a:latin typeface="+mn-lt"/>
              </a:rPr>
              <a:t>.</a:t>
            </a:r>
          </a:p>
          <a:p>
            <a:endParaRPr lang="en-AU" sz="1200" b="0" dirty="0">
              <a:effectLst/>
              <a:latin typeface="+mn-lt"/>
              <a:ea typeface="Times New Roman" panose="02020603050405020304" pitchFamily="18" charset="0"/>
              <a:cs typeface="Arial" panose="020B0604020202020204" pitchFamily="34" charset="0"/>
            </a:endParaRPr>
          </a:p>
          <a:p>
            <a:r>
              <a:rPr lang="en-AU" sz="1200" b="0" dirty="0">
                <a:effectLst/>
                <a:latin typeface="+mn-lt"/>
                <a:ea typeface="Times New Roman" panose="02020603050405020304" pitchFamily="18" charset="0"/>
                <a:cs typeface="Arial" panose="020B0604020202020204" pitchFamily="34" charset="0"/>
              </a:rPr>
              <a:t>Teacher background knowledge:</a:t>
            </a:r>
          </a:p>
          <a:p>
            <a:pPr marL="171450" indent="-171450">
              <a:buFont typeface="Arial" panose="020B0604020202020204" pitchFamily="34" charset="0"/>
              <a:buChar char="•"/>
            </a:pPr>
            <a:r>
              <a:rPr lang="en-AU" sz="1200" b="0" dirty="0">
                <a:effectLst/>
                <a:latin typeface="+mn-lt"/>
                <a:ea typeface="Times New Roman" panose="02020603050405020304" pitchFamily="18" charset="0"/>
                <a:cs typeface="Arial" panose="020B0604020202020204" pitchFamily="34" charset="0"/>
              </a:rPr>
              <a:t>/air/ is a diphthong, which </a:t>
            </a:r>
            <a:r>
              <a:rPr lang="en-US" sz="1200" b="0" i="0" dirty="0">
                <a:latin typeface="+mn-lt"/>
                <a:ea typeface="Calibri" panose="020F0502020204030204" pitchFamily="34" charset="0"/>
                <a:cs typeface="Calibri" panose="020F0502020204030204" pitchFamily="34" charset="0"/>
              </a:rPr>
              <a:t>means it is made up of two vowel sounds gliding together</a:t>
            </a:r>
            <a:r>
              <a:rPr lang="en-AU" sz="1200" b="0" i="0" dirty="0">
                <a:effectLst/>
                <a:latin typeface="+mn-lt"/>
                <a:ea typeface="Calibri" panose="020F0502020204030204" pitchFamily="34" charset="0"/>
                <a:cs typeface="Arial" panose="020B0604020202020204" pitchFamily="34" charset="0"/>
              </a:rPr>
              <a:t>.</a:t>
            </a:r>
          </a:p>
          <a:p>
            <a:pPr marL="171450" indent="-171450">
              <a:buFont typeface="Arial" panose="020B0604020202020204" pitchFamily="34" charset="0"/>
              <a:buChar char="•"/>
            </a:pPr>
            <a:r>
              <a:rPr lang="en-AU" sz="1200" b="0" i="0" dirty="0">
                <a:effectLst/>
                <a:latin typeface="+mn-lt"/>
                <a:ea typeface="Calibri" panose="020F0502020204030204" pitchFamily="34" charset="0"/>
                <a:cs typeface="Arial" panose="020B0604020202020204" pitchFamily="34" charset="0"/>
              </a:rPr>
              <a:t>In some accents, the /r/ sound is pronounced in words with </a:t>
            </a:r>
            <a:r>
              <a:rPr lang="en-AU" sz="1200" b="1" i="0" dirty="0">
                <a:effectLst/>
                <a:latin typeface="+mn-lt"/>
                <a:ea typeface="Calibri" panose="020F0502020204030204" pitchFamily="34" charset="0"/>
                <a:cs typeface="Arial" panose="020B0604020202020204" pitchFamily="34" charset="0"/>
              </a:rPr>
              <a:t>are</a:t>
            </a:r>
            <a:r>
              <a:rPr lang="en-AU" sz="1200" b="0" i="0" dirty="0">
                <a:effectLst/>
                <a:latin typeface="+mn-lt"/>
                <a:ea typeface="Calibri" panose="020F0502020204030204" pitchFamily="34" charset="0"/>
                <a:cs typeface="Arial" panose="020B0604020202020204" pitchFamily="34" charset="0"/>
              </a:rPr>
              <a:t>. This is generally not the case in an Australian accent. </a:t>
            </a:r>
          </a:p>
          <a:p>
            <a:pPr marL="171450" indent="-171450">
              <a:buFont typeface="Arial" panose="020B0604020202020204" pitchFamily="34" charset="0"/>
              <a:buChar char="•"/>
            </a:pPr>
            <a:r>
              <a:rPr lang="en-AU" sz="1200" b="0" i="0" dirty="0">
                <a:effectLst/>
                <a:latin typeface="+mn-lt"/>
                <a:ea typeface="Calibri" panose="020F0502020204030204" pitchFamily="34" charset="0"/>
                <a:cs typeface="Arial" panose="020B0604020202020204" pitchFamily="34" charset="0"/>
              </a:rPr>
              <a:t>In Australian accents, the second part of the diphthong is often pronounced as the schwa sound.</a:t>
            </a:r>
            <a:endParaRPr lang="en-AU" sz="1200" b="1" dirty="0">
              <a:effectLst/>
              <a:latin typeface="+mn-lt"/>
              <a:ea typeface="Times New Roman" panose="02020603050405020304" pitchFamily="18" charset="0"/>
              <a:cs typeface="Arial" panose="020B0604020202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i="0" dirty="0">
                <a:latin typeface="+mn-lt"/>
              </a:rPr>
              <a:t>*Pronounced: </a:t>
            </a:r>
            <a:r>
              <a:rPr lang="en-AU" i="1" dirty="0">
                <a:latin typeface="+mn-lt"/>
              </a:rPr>
              <a:t>dif-thong</a:t>
            </a:r>
            <a:r>
              <a:rPr lang="en-AU" i="0" dirty="0"/>
              <a:t>. </a:t>
            </a:r>
            <a:r>
              <a:rPr lang="en-US" i="0" dirty="0"/>
              <a:t>T</a:t>
            </a:r>
            <a:r>
              <a:rPr lang="en-US" dirty="0"/>
              <a:t>he term </a:t>
            </a:r>
            <a:r>
              <a:rPr lang="en-US" b="1" dirty="0"/>
              <a:t>diphthong</a:t>
            </a:r>
            <a:r>
              <a:rPr lang="en-US" dirty="0"/>
              <a:t> was introduced in Phase 14. It is helpful for students to </a:t>
            </a:r>
            <a:r>
              <a:rPr lang="en-GB" sz="1200" kern="1200" dirty="0">
                <a:solidFill>
                  <a:schemeClr val="tx1"/>
                </a:solidFill>
                <a:effectLst/>
                <a:latin typeface="+mn-lt"/>
                <a:ea typeface="+mn-ea"/>
                <a:cs typeface="+mn-cs"/>
              </a:rPr>
              <a:t>know about this type of sound and giving it a name makes the concept more concrete. </a:t>
            </a:r>
            <a:endParaRPr lang="en-AU" i="1" dirty="0">
              <a:latin typeface="+mn-lt"/>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or that are used in very few words, for example, </a:t>
            </a:r>
            <a:r>
              <a:rPr lang="en-US" sz="1200" b="1" dirty="0">
                <a:effectLst/>
                <a:latin typeface="+mn-lt"/>
                <a:ea typeface="Times New Roman" panose="02020603050405020304" pitchFamily="18" charset="0"/>
              </a:rPr>
              <a:t>st</a:t>
            </a:r>
            <a:r>
              <a:rPr lang="en-US" sz="1200" dirty="0">
                <a:effectLst/>
                <a:latin typeface="+mn-lt"/>
                <a:ea typeface="Times New Roman" panose="02020603050405020304" pitchFamily="18" charset="0"/>
              </a:rPr>
              <a:t> in listen. </a:t>
            </a:r>
            <a:r>
              <a:rPr lang="en-US" sz="1200" kern="1200" dirty="0">
                <a:effectLst/>
                <a:latin typeface="+mn-lt"/>
                <a:ea typeface="Times New Roman" panose="02020603050405020304" pitchFamily="18" charset="0"/>
              </a:rPr>
              <a:t>These are taught as irregular words to support students to read and spell these words as they come across and use them in their reading and writing. </a:t>
            </a:r>
            <a:r>
              <a:rPr lang="en-AU" sz="1200" kern="1200" dirty="0">
                <a:effectLst/>
                <a:latin typeface="+mn-lt"/>
                <a:ea typeface="Times New Roman" panose="02020603050405020304" pitchFamily="18" charset="0"/>
              </a:rPr>
              <a:t>The reading and writing of irregular words is not the primary focus for this lesson, so is not included in the success criteria.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2325C-C18C-C744-8151-2BC74BD562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C1B5BA-17F1-C6CD-EE39-1903E69C49B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9630F4B8-4A5F-626B-53E3-A2E522EA831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a-r-e </a:t>
            </a:r>
            <a:r>
              <a:rPr lang="en-US" b="0" i="1" dirty="0">
                <a:latin typeface="+mn-lt"/>
              </a:rPr>
              <a:t>spells the word </a:t>
            </a:r>
            <a:r>
              <a:rPr lang="en-US" b="1" i="1" dirty="0">
                <a:latin typeface="+mn-lt"/>
              </a:rPr>
              <a:t>are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The letters </a:t>
            </a:r>
            <a:r>
              <a:rPr lang="en-US" b="1" i="1" dirty="0">
                <a:latin typeface="+mn-lt"/>
              </a:rPr>
              <a:t>a-r-e </a:t>
            </a:r>
            <a:r>
              <a:rPr lang="en-US" b="0" i="1" dirty="0">
                <a:latin typeface="+mn-lt"/>
              </a:rPr>
              <a:t>can also be found together in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that </a:t>
            </a:r>
            <a:r>
              <a:rPr lang="en-US" b="1" i="1" dirty="0">
                <a:latin typeface="+mn-lt"/>
              </a:rPr>
              <a:t>a-r-e</a:t>
            </a:r>
            <a:r>
              <a:rPr lang="en-US" i="1" dirty="0">
                <a:latin typeface="+mn-lt"/>
              </a:rPr>
              <a:t> says /air/ in some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panose="020F0502020204030204" pitchFamily="34" charset="0"/>
                <a:cs typeface="Calibri" panose="020F0502020204030204" pitchFamily="34" charset="0"/>
              </a:rPr>
              <a:t>a-r-e</a:t>
            </a:r>
            <a:r>
              <a:rPr lang="en-US" sz="1200" b="0" i="1" dirty="0">
                <a:latin typeface="+mn-lt"/>
                <a:ea typeface="Calibri" panose="020F0502020204030204" pitchFamily="34" charset="0"/>
                <a:cs typeface="Calibri" panose="020F0502020204030204" pitchFamily="34" charset="0"/>
              </a:rPr>
              <a:t> saying /air/ is usually found at the end of </a:t>
            </a:r>
            <a:r>
              <a:rPr lang="en-US" sz="1200" b="0" i="1">
                <a:latin typeface="+mn-lt"/>
                <a:ea typeface="Calibri" panose="020F0502020204030204" pitchFamily="34" charset="0"/>
                <a:cs typeface="Calibri" panose="020F0502020204030204" pitchFamily="34" charset="0"/>
              </a:rPr>
              <a:t>a word</a:t>
            </a:r>
            <a:r>
              <a:rPr lang="en-US" sz="1200" b="0" i="1" dirty="0">
                <a:latin typeface="+mn-lt"/>
                <a:ea typeface="Calibri" panose="020F0502020204030204" pitchFamily="34" charset="0"/>
                <a:cs typeface="Calibri" panose="020F0502020204030204" pitchFamily="34" charset="0"/>
              </a:rPr>
              <a:t>. </a:t>
            </a:r>
            <a:endParaRPr lang="en-US"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latin typeface="+mn-lt"/>
              </a:rPr>
              <a:t>Read the sentence on the slide.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a-r-e</a:t>
            </a:r>
            <a:r>
              <a:rPr lang="en-US" i="1" dirty="0">
                <a:latin typeface="+mn-lt"/>
              </a:rPr>
              <a:t> says /air/ in the word </a:t>
            </a:r>
            <a:r>
              <a:rPr lang="en-US" b="1" i="1" dirty="0">
                <a:latin typeface="+mn-lt"/>
              </a:rPr>
              <a:t>share</a:t>
            </a:r>
            <a:r>
              <a:rPr lang="en-US" b="0" i="1" dirty="0">
                <a:latin typeface="+mn-lt"/>
              </a:rPr>
              <a:t>.</a:t>
            </a:r>
            <a:endParaRPr lang="en-US" b="0"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/air/ is a diphthong, which means it is made up of two vowel sounds gliding together.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When we say /air/, our mouth moves slightly to make the vowel sounds slide 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i="1" dirty="0"/>
          </a:p>
          <a:p>
            <a:r>
              <a:rPr lang="en-US" dirty="0">
                <a:latin typeface="+mn-lt"/>
              </a:rPr>
              <a:t>Demonstrate tracing over the letters </a:t>
            </a:r>
            <a:r>
              <a:rPr lang="en-US" b="1" dirty="0">
                <a:latin typeface="+mn-lt"/>
              </a:rPr>
              <a:t>are</a:t>
            </a:r>
            <a:r>
              <a:rPr lang="en-US" dirty="0">
                <a:latin typeface="+mn-lt"/>
              </a:rPr>
              <a:t> on the large screen while saying the target sound.</a:t>
            </a:r>
          </a:p>
          <a:p>
            <a:pPr marL="171450" indent="-171450">
              <a:buFont typeface="Arial" panose="020B0604020202020204" pitchFamily="34" charset="0"/>
              <a:buChar char="•"/>
            </a:pPr>
            <a:r>
              <a:rPr lang="en-US" b="1" i="1" dirty="0">
                <a:latin typeface="+mn-lt"/>
              </a:rPr>
              <a:t>are </a:t>
            </a:r>
            <a:r>
              <a:rPr lang="en-US" b="0" i="1" dirty="0">
                <a:latin typeface="+mn-lt"/>
              </a:rPr>
              <a:t>says /air</a:t>
            </a:r>
            <a:r>
              <a:rPr lang="en-US" b="0" i="1" dirty="0">
                <a:latin typeface="+mn-lt"/>
                <a:cs typeface="Arial" panose="020B0604020202020204" pitchFamily="34" charset="0"/>
              </a:rPr>
              <a:t>/.</a:t>
            </a:r>
          </a:p>
          <a:p>
            <a:endParaRPr lang="en-US" b="0" i="0" dirty="0">
              <a:latin typeface="+mn-lt"/>
              <a:cs typeface="Arial" panose="020B0604020202020204" pitchFamily="34" charset="0"/>
            </a:endParaRPr>
          </a:p>
          <a:p>
            <a:r>
              <a:rPr lang="en-US" b="0" i="0" dirty="0">
                <a:latin typeface="+mn-lt"/>
                <a:cs typeface="Arial" panose="020B0604020202020204" pitchFamily="34" charset="0"/>
              </a:rPr>
              <a:t>Write the letters two more times on the class whiteboard as you say the target sound.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i="1" dirty="0"/>
          </a:p>
        </p:txBody>
      </p:sp>
      <p:sp>
        <p:nvSpPr>
          <p:cNvPr id="4" name="Slide Number Placeholder 3">
            <a:extLst>
              <a:ext uri="{FF2B5EF4-FFF2-40B4-BE49-F238E27FC236}">
                <a16:creationId xmlns:a16="http://schemas.microsoft.com/office/drawing/2014/main" id="{2500F55F-B289-9C9D-2B80-DD40EDFFE625}"/>
              </a:ext>
            </a:extLst>
          </p:cNvPr>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4185749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Have students participate in reading the phrase on the slide: </a:t>
            </a:r>
            <a:r>
              <a:rPr lang="en-US" b="1" dirty="0">
                <a:latin typeface="+mn-lt"/>
              </a:rPr>
              <a:t>a-r-e</a:t>
            </a:r>
            <a:r>
              <a:rPr lang="en-US" b="0" dirty="0">
                <a:latin typeface="+mn-lt"/>
              </a:rPr>
              <a:t>*</a:t>
            </a:r>
            <a:r>
              <a:rPr lang="en-US" dirty="0">
                <a:latin typeface="+mn-lt"/>
              </a:rPr>
              <a:t> as in </a:t>
            </a:r>
            <a:r>
              <a:rPr lang="en-US" b="1" dirty="0">
                <a:latin typeface="+mn-lt"/>
              </a:rPr>
              <a:t>share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a:t>
            </a:r>
            <a:r>
              <a:rPr lang="en-US" b="1" dirty="0">
                <a:latin typeface="+mn-lt"/>
              </a:rPr>
              <a:t>are</a:t>
            </a:r>
            <a:r>
              <a:rPr lang="en-US" dirty="0">
                <a:latin typeface="+mn-lt"/>
              </a:rPr>
              <a:t> in the air, on the carpet or on a mini-whiteboard three times, saying the target sound each time.</a:t>
            </a:r>
          </a:p>
          <a:p>
            <a:pPr marL="171450" indent="-171450">
              <a:buFont typeface="Arial" panose="020B0604020202020204" pitchFamily="34" charset="0"/>
              <a:buChar char="•"/>
            </a:pPr>
            <a:r>
              <a:rPr lang="en-US" b="1" i="1" dirty="0">
                <a:latin typeface="+mn-lt"/>
              </a:rPr>
              <a:t>are </a:t>
            </a:r>
            <a:r>
              <a:rPr lang="en-US" b="0" i="1" dirty="0">
                <a:latin typeface="+mn-lt"/>
              </a:rPr>
              <a:t>says /air</a:t>
            </a:r>
            <a:r>
              <a:rPr lang="en-US" b="0"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Check that students are using the correct entry and exit points for their letter formation and offer feedback.</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*Ensure students say each letter individually, not the word </a:t>
            </a:r>
            <a:r>
              <a:rPr lang="en-US" b="1" dirty="0">
                <a:latin typeface="+mn-lt"/>
              </a:rPr>
              <a:t>are.</a:t>
            </a: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2586761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38621395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latin typeface="+mn-lt"/>
                <a:ea typeface="+mn-ea"/>
                <a:cs typeface="+mn-cs"/>
              </a:rPr>
              <a:t>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a:t>
            </a:r>
            <a:r>
              <a:rPr lang="en-US" b="0" i="1" dirty="0">
                <a:latin typeface="+mn-lt"/>
              </a:rPr>
              <a:t> Now let's look at a two-syllable word with </a:t>
            </a:r>
            <a:r>
              <a:rPr lang="en-US" b="1" i="1" dirty="0">
                <a:latin typeface="+mn-lt"/>
              </a:rPr>
              <a:t>are</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syllable, </a:t>
            </a:r>
            <a:r>
              <a:rPr lang="en-US" b="1" dirty="0"/>
              <a:t>a</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ware</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aware</a:t>
            </a:r>
            <a:r>
              <a:rPr lang="en-US" b="0" dirty="0"/>
              <a:t>.</a:t>
            </a:r>
            <a:endParaRPr lang="en-US" b="0" dirty="0">
              <a:ea typeface="Calibri"/>
              <a:cs typeface="Calibri"/>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1862229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I do</a:t>
            </a:r>
          </a:p>
          <a:p>
            <a:pPr marL="0" indent="0">
              <a:buFont typeface="Arial" panose="020B0604020202020204" pitchFamily="34" charset="0"/>
              <a:buNone/>
            </a:pPr>
            <a:endParaRPr lang="en-US" dirty="0">
              <a:latin typeface="+mn-lt"/>
            </a:endParaRPr>
          </a:p>
          <a:p>
            <a:pPr marL="171450" indent="-171450">
              <a:buFont typeface="Arial" panose="020B0604020202020204" pitchFamily="34" charset="0"/>
              <a:buChar char="•"/>
            </a:pPr>
            <a:r>
              <a:rPr lang="en-US" dirty="0">
                <a:latin typeface="+mn-lt"/>
              </a:rPr>
              <a:t>Re-read the first two words.</a:t>
            </a:r>
          </a:p>
          <a:p>
            <a:pPr marL="171450" indent="-171450">
              <a:buFont typeface="Arial" panose="020B0604020202020204" pitchFamily="34" charset="0"/>
              <a:buChar char="•"/>
            </a:pPr>
            <a:r>
              <a:rPr lang="en-US" sz="1200" kern="1200" dirty="0">
                <a:solidFill>
                  <a:schemeClr val="tx1"/>
                </a:solidFill>
                <a:latin typeface="+mn-lt"/>
                <a:ea typeface="+mn-ea"/>
                <a:cs typeface="+mn-cs"/>
              </a:rPr>
              <a:t>Demonstrate saying each letter–sound correspondence then blending the sounds to read the new word.</a:t>
            </a:r>
          </a:p>
          <a:p>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1203946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Review</a:t>
            </a: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The review of this letter</a:t>
            </a:r>
            <a:r>
              <a:rPr lang="en-AU" sz="1200" kern="1200" dirty="0">
                <a:solidFill>
                  <a:schemeClr val="tx1"/>
                </a:solidFill>
                <a:latin typeface="+mn-lt"/>
                <a:ea typeface="+mn-ea"/>
                <a:cs typeface="+mn-cs"/>
              </a:rPr>
              <a:t>–</a:t>
            </a:r>
            <a:r>
              <a:rPr lang="en-US" sz="1200" b="0" kern="1200" dirty="0">
                <a:solidFill>
                  <a:schemeClr val="tx1"/>
                </a:solidFill>
                <a:latin typeface="+mn-lt"/>
                <a:ea typeface="+mn-ea"/>
                <a:cs typeface="+mn-cs"/>
              </a:rPr>
              <a:t>sound correspondence focuses on the taught sounds as well as the spelling generalisation for their use.</a:t>
            </a:r>
          </a:p>
          <a:p>
            <a:endParaRPr lang="en-US" sz="1200" b="0" kern="1200" dirty="0">
              <a:solidFill>
                <a:schemeClr val="tx1"/>
              </a:solidFill>
              <a:latin typeface="+mn-lt"/>
              <a:ea typeface="+mn-ea"/>
              <a:cs typeface="+mn-cs"/>
            </a:endParaRPr>
          </a:p>
          <a:p>
            <a:pPr marL="171450" indent="-171450">
              <a:buFont typeface="Arial" panose="020B0604020202020204" pitchFamily="34" charset="0"/>
              <a:buChar char="•"/>
            </a:pPr>
            <a:r>
              <a:rPr lang="en-US" sz="1200" b="0" kern="1200" dirty="0">
                <a:solidFill>
                  <a:schemeClr val="tx1"/>
                </a:solidFill>
                <a:latin typeface="+mn-lt"/>
                <a:ea typeface="+mn-ea"/>
                <a:cs typeface="+mn-cs"/>
              </a:rPr>
              <a:t>Point to the </a:t>
            </a:r>
            <a:r>
              <a:rPr lang="en-US" sz="1200" b="1" kern="1200" dirty="0">
                <a:solidFill>
                  <a:schemeClr val="tx1"/>
                </a:solidFill>
                <a:latin typeface="+mn-lt"/>
                <a:ea typeface="+mn-ea"/>
                <a:cs typeface="+mn-cs"/>
              </a:rPr>
              <a:t>aw </a:t>
            </a:r>
            <a:r>
              <a:rPr lang="en-US" sz="1200" b="0" kern="1200" dirty="0">
                <a:solidFill>
                  <a:schemeClr val="tx1"/>
                </a:solidFill>
                <a:latin typeface="+mn-lt"/>
                <a:ea typeface="+mn-ea"/>
                <a:cs typeface="+mn-cs"/>
              </a:rPr>
              <a:t>and</a:t>
            </a:r>
            <a:r>
              <a:rPr lang="en-US" sz="1200" b="1" kern="1200" dirty="0">
                <a:solidFill>
                  <a:schemeClr val="tx1"/>
                </a:solidFill>
                <a:latin typeface="+mn-lt"/>
                <a:ea typeface="+mn-ea"/>
                <a:cs typeface="+mn-cs"/>
              </a:rPr>
              <a:t> au</a:t>
            </a:r>
            <a:r>
              <a:rPr lang="en-US" sz="1200" b="0" kern="1200" dirty="0">
                <a:solidFill>
                  <a:schemeClr val="tx1"/>
                </a:solidFill>
                <a:latin typeface="+mn-lt"/>
                <a:ea typeface="+mn-ea"/>
                <a:cs typeface="+mn-cs"/>
              </a:rPr>
              <a:t> digraphs.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Prompt students to say the mnemonic phrase, </a:t>
            </a:r>
            <a:r>
              <a:rPr lang="en-US" sz="1200" b="1" kern="1200" dirty="0">
                <a:solidFill>
                  <a:schemeClr val="tx1"/>
                </a:solidFill>
                <a:latin typeface="+mn-lt"/>
                <a:ea typeface="+mn-ea"/>
                <a:cs typeface="+mn-cs"/>
              </a:rPr>
              <a:t>Pr</a:t>
            </a:r>
            <a:r>
              <a:rPr lang="en-US" sz="1200" b="1" u="sng" kern="1200" dirty="0">
                <a:solidFill>
                  <a:schemeClr val="tx1"/>
                </a:solidFill>
                <a:latin typeface="+mn-lt"/>
                <a:ea typeface="+mn-ea"/>
                <a:cs typeface="+mn-cs"/>
              </a:rPr>
              <a:t>aw</a:t>
            </a:r>
            <a:r>
              <a:rPr lang="en-US" sz="1200" b="1" kern="1200" dirty="0">
                <a:solidFill>
                  <a:schemeClr val="tx1"/>
                </a:solidFill>
                <a:latin typeface="+mn-lt"/>
                <a:ea typeface="+mn-ea"/>
                <a:cs typeface="+mn-cs"/>
              </a:rPr>
              <a:t>ns with s</a:t>
            </a:r>
            <a:r>
              <a:rPr lang="en-US" sz="1200" b="1" u="sng" kern="1200" dirty="0">
                <a:solidFill>
                  <a:schemeClr val="tx1"/>
                </a:solidFill>
                <a:latin typeface="+mn-lt"/>
                <a:ea typeface="+mn-ea"/>
                <a:cs typeface="+mn-cs"/>
              </a:rPr>
              <a:t>au</a:t>
            </a:r>
            <a:r>
              <a:rPr lang="en-US" sz="1200" b="1" kern="1200" dirty="0">
                <a:solidFill>
                  <a:schemeClr val="tx1"/>
                </a:solidFill>
                <a:latin typeface="+mn-lt"/>
                <a:ea typeface="+mn-ea"/>
                <a:cs typeface="+mn-cs"/>
              </a:rPr>
              <a:t>ce.</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generalisation for </a:t>
            </a:r>
            <a:r>
              <a:rPr lang="en-US" sz="1200" b="1" kern="1200" dirty="0">
                <a:solidFill>
                  <a:schemeClr val="tx1"/>
                </a:solidFill>
                <a:latin typeface="+mn-lt"/>
                <a:ea typeface="+mn-ea"/>
                <a:cs typeface="+mn-cs"/>
              </a:rPr>
              <a:t>aw</a:t>
            </a:r>
            <a:r>
              <a:rPr lang="en-US" sz="1200" b="0" kern="1200" dirty="0">
                <a:solidFill>
                  <a:schemeClr val="tx1"/>
                </a:solidFill>
                <a:latin typeface="+mn-lt"/>
                <a:ea typeface="+mn-ea"/>
                <a:cs typeface="+mn-cs"/>
              </a:rPr>
              <a:t> and</a:t>
            </a:r>
            <a:r>
              <a:rPr lang="en-US" sz="1200" b="1" kern="1200" dirty="0">
                <a:solidFill>
                  <a:schemeClr val="tx1"/>
                </a:solidFill>
                <a:latin typeface="+mn-lt"/>
                <a:ea typeface="+mn-ea"/>
                <a:cs typeface="+mn-cs"/>
              </a:rPr>
              <a:t> au</a:t>
            </a:r>
            <a:r>
              <a:rPr lang="en-US" sz="1200" b="0" kern="1200" dirty="0">
                <a:solidFill>
                  <a:schemeClr val="tx1"/>
                </a:solidFill>
                <a:latin typeface="+mn-lt"/>
                <a:ea typeface="+mn-ea"/>
                <a:cs typeface="+mn-cs"/>
              </a:rPr>
              <a:t>:</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aw </a:t>
            </a:r>
            <a:r>
              <a:rPr lang="en-AU" b="0" i="0" dirty="0">
                <a:latin typeface="+mn-lt"/>
              </a:rPr>
              <a:t>says /or/ is the most common so it is first in the </a:t>
            </a:r>
            <a:r>
              <a:rPr lang="en-US" sz="1200" b="0" kern="1200" dirty="0">
                <a:solidFill>
                  <a:schemeClr val="tx1"/>
                </a:solidFill>
                <a:latin typeface="+mn-lt"/>
                <a:ea typeface="+mn-ea"/>
                <a:cs typeface="+mn-cs"/>
              </a:rPr>
              <a:t>mnemonic phrase, </a:t>
            </a:r>
            <a:r>
              <a:rPr lang="en-US" sz="1200" b="1" kern="1200" dirty="0">
                <a:solidFill>
                  <a:schemeClr val="tx1"/>
                </a:solidFill>
                <a:latin typeface="+mn-lt"/>
                <a:ea typeface="+mn-ea"/>
                <a:cs typeface="+mn-cs"/>
              </a:rPr>
              <a:t>Pr</a:t>
            </a:r>
            <a:r>
              <a:rPr lang="en-US" sz="1200" b="1" u="sng" kern="1200" dirty="0">
                <a:solidFill>
                  <a:schemeClr val="tx1"/>
                </a:solidFill>
                <a:latin typeface="+mn-lt"/>
                <a:ea typeface="+mn-ea"/>
                <a:cs typeface="+mn-cs"/>
              </a:rPr>
              <a:t>aw</a:t>
            </a:r>
            <a:r>
              <a:rPr lang="en-US" sz="1200" b="1" kern="1200" dirty="0">
                <a:solidFill>
                  <a:schemeClr val="tx1"/>
                </a:solidFill>
                <a:latin typeface="+mn-lt"/>
                <a:ea typeface="+mn-ea"/>
                <a:cs typeface="+mn-cs"/>
              </a:rPr>
              <a:t>ns with s</a:t>
            </a:r>
            <a:r>
              <a:rPr lang="en-US" sz="1200" b="1" u="sng" kern="1200" dirty="0">
                <a:solidFill>
                  <a:schemeClr val="tx1"/>
                </a:solidFill>
                <a:latin typeface="+mn-lt"/>
                <a:ea typeface="+mn-ea"/>
                <a:cs typeface="+mn-cs"/>
              </a:rPr>
              <a:t>au</a:t>
            </a:r>
            <a:r>
              <a:rPr lang="en-US" sz="1200" b="1" kern="1200" dirty="0">
                <a:solidFill>
                  <a:schemeClr val="tx1"/>
                </a:solidFill>
                <a:latin typeface="+mn-lt"/>
                <a:ea typeface="+mn-ea"/>
                <a:cs typeface="+mn-cs"/>
              </a:rPr>
              <a:t>ce</a:t>
            </a:r>
            <a:r>
              <a:rPr lang="en-US" sz="1200" b="0" kern="1200" dirty="0">
                <a:solidFill>
                  <a:schemeClr val="tx1"/>
                </a:solidFill>
                <a:latin typeface="+mn-lt"/>
                <a:ea typeface="+mn-ea"/>
                <a:cs typeface="+mn-cs"/>
              </a:rPr>
              <a:t>.</a:t>
            </a:r>
            <a:endParaRPr lang="en-AU" b="0" i="0"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au </a:t>
            </a:r>
            <a:r>
              <a:rPr lang="en-AU" b="0" i="0" dirty="0">
                <a:latin typeface="+mn-lt"/>
              </a:rPr>
              <a:t>says /or/ is less common* so it is second in the </a:t>
            </a:r>
            <a:r>
              <a:rPr lang="en-US" sz="1200" b="0" kern="1200" dirty="0">
                <a:solidFill>
                  <a:schemeClr val="tx1"/>
                </a:solidFill>
                <a:latin typeface="+mn-lt"/>
                <a:ea typeface="+mn-ea"/>
                <a:cs typeface="+mn-cs"/>
              </a:rPr>
              <a:t>mnemonic phrase, </a:t>
            </a:r>
            <a:r>
              <a:rPr lang="en-US" sz="1200" b="1" kern="1200" dirty="0">
                <a:solidFill>
                  <a:schemeClr val="tx1"/>
                </a:solidFill>
                <a:latin typeface="+mn-lt"/>
                <a:ea typeface="+mn-ea"/>
                <a:cs typeface="+mn-cs"/>
              </a:rPr>
              <a:t>Pr</a:t>
            </a:r>
            <a:r>
              <a:rPr lang="en-US" sz="1200" b="1" u="sng" kern="1200" dirty="0">
                <a:solidFill>
                  <a:schemeClr val="tx1"/>
                </a:solidFill>
                <a:latin typeface="+mn-lt"/>
                <a:ea typeface="+mn-ea"/>
                <a:cs typeface="+mn-cs"/>
              </a:rPr>
              <a:t>aw</a:t>
            </a:r>
            <a:r>
              <a:rPr lang="en-US" sz="1200" b="1" kern="1200" dirty="0">
                <a:solidFill>
                  <a:schemeClr val="tx1"/>
                </a:solidFill>
                <a:latin typeface="+mn-lt"/>
                <a:ea typeface="+mn-ea"/>
                <a:cs typeface="+mn-cs"/>
              </a:rPr>
              <a:t>ns with s</a:t>
            </a:r>
            <a:r>
              <a:rPr lang="en-US" sz="1200" b="1" u="sng" kern="1200" dirty="0">
                <a:solidFill>
                  <a:schemeClr val="tx1"/>
                </a:solidFill>
                <a:latin typeface="+mn-lt"/>
                <a:ea typeface="+mn-ea"/>
                <a:cs typeface="+mn-cs"/>
              </a:rPr>
              <a:t>au</a:t>
            </a:r>
            <a:r>
              <a:rPr lang="en-US" sz="1200" b="1" kern="1200" dirty="0">
                <a:solidFill>
                  <a:schemeClr val="tx1"/>
                </a:solidFill>
                <a:latin typeface="+mn-lt"/>
                <a:ea typeface="+mn-ea"/>
                <a:cs typeface="+mn-cs"/>
              </a:rPr>
              <a:t>ce</a:t>
            </a:r>
            <a:r>
              <a:rPr lang="en-AU" sz="1200" b="0" i="0" kern="1200" dirty="0">
                <a:solidFill>
                  <a:schemeClr val="tx1"/>
                </a:solidFill>
                <a:latin typeface="+mn-lt"/>
                <a:ea typeface="+mn-ea"/>
                <a:cs typeface="+mn-cs"/>
              </a:rPr>
              <a:t>.</a:t>
            </a:r>
            <a:endParaRPr lang="en-AU" b="0" i="0" dirty="0">
              <a:latin typeface="+mn-lt"/>
            </a:endParaRPr>
          </a:p>
          <a:p>
            <a:pPr marL="0" indent="0">
              <a:buFont typeface="Arial" panose="020B0604020202020204" pitchFamily="34" charset="0"/>
              <a:buNone/>
            </a:pPr>
            <a:endParaRPr lang="en-US" sz="1200" b="0" kern="1200" dirty="0">
              <a:solidFill>
                <a:schemeClr val="tx1"/>
              </a:solidFill>
              <a:latin typeface="+mn-lt"/>
              <a:ea typeface="+mn-ea"/>
              <a:cs typeface="+mn-cs"/>
            </a:endParaRPr>
          </a:p>
          <a:p>
            <a:pPr marL="0" indent="0">
              <a:buFont typeface="Arial" panose="020B0604020202020204" pitchFamily="34" charset="0"/>
              <a:buNone/>
            </a:pPr>
            <a:r>
              <a:rPr lang="en-US" sz="1200" b="0" kern="1200" dirty="0">
                <a:solidFill>
                  <a:schemeClr val="tx1"/>
                </a:solidFill>
                <a:latin typeface="+mn-lt"/>
                <a:ea typeface="+mn-ea"/>
                <a:cs typeface="+mn-cs"/>
              </a:rPr>
              <a:t>Remind students that the order of the spellings </a:t>
            </a:r>
            <a:r>
              <a:rPr lang="en-US" sz="1200" b="1" kern="1200" dirty="0">
                <a:solidFill>
                  <a:schemeClr val="tx1"/>
                </a:solidFill>
                <a:latin typeface="+mn-lt"/>
                <a:ea typeface="+mn-ea"/>
                <a:cs typeface="+mn-cs"/>
              </a:rPr>
              <a:t>aw</a:t>
            </a:r>
            <a:r>
              <a:rPr lang="en-US" sz="1200" b="0" kern="1200" dirty="0">
                <a:solidFill>
                  <a:schemeClr val="tx1"/>
                </a:solidFill>
                <a:latin typeface="+mn-lt"/>
                <a:ea typeface="+mn-ea"/>
                <a:cs typeface="+mn-cs"/>
              </a:rPr>
              <a:t> and </a:t>
            </a:r>
            <a:r>
              <a:rPr lang="en-US" sz="1200" b="1" kern="1200" dirty="0">
                <a:solidFill>
                  <a:schemeClr val="tx1"/>
                </a:solidFill>
                <a:latin typeface="+mn-lt"/>
                <a:ea typeface="+mn-ea"/>
                <a:cs typeface="+mn-cs"/>
              </a:rPr>
              <a:t>au </a:t>
            </a:r>
            <a:r>
              <a:rPr lang="en-US" sz="1200" b="0" kern="1200" dirty="0">
                <a:solidFill>
                  <a:schemeClr val="tx1"/>
                </a:solidFill>
                <a:latin typeface="+mn-lt"/>
                <a:ea typeface="+mn-ea"/>
                <a:cs typeface="+mn-cs"/>
              </a:rPr>
              <a:t>in the mnemonic phrase is the same as the order of how common they are. </a:t>
            </a:r>
          </a:p>
          <a:p>
            <a:pPr marL="628650" lvl="1" indent="-171450">
              <a:buFont typeface="Arial" panose="020B0604020202020204" pitchFamily="34" charset="0"/>
              <a:buChar char="•"/>
            </a:pP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If any students do not know a sound or say the wrong sound, provide corrective feedback and modelling. </a:t>
            </a:r>
            <a:r>
              <a:rPr lang="en-US" sz="1200" kern="1200" dirty="0">
                <a:solidFill>
                  <a:schemeClr val="tx1"/>
                </a:solidFill>
                <a:latin typeface="+mn-lt"/>
                <a:ea typeface="+mn-ea"/>
                <a:cs typeface="+mn-cs"/>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*You may also prompt students to recall that </a:t>
            </a:r>
            <a:r>
              <a:rPr lang="en-US" sz="1200" b="1" kern="1200" dirty="0">
                <a:solidFill>
                  <a:schemeClr val="tx1"/>
                </a:solidFill>
                <a:latin typeface="+mn-lt"/>
                <a:ea typeface="+mn-ea"/>
                <a:cs typeface="+mn-cs"/>
              </a:rPr>
              <a:t>au</a:t>
            </a:r>
            <a:r>
              <a:rPr lang="en-US" sz="1200" b="0" kern="1200" dirty="0">
                <a:solidFill>
                  <a:schemeClr val="tx1"/>
                </a:solidFill>
                <a:latin typeface="+mn-lt"/>
                <a:ea typeface="+mn-ea"/>
                <a:cs typeface="+mn-cs"/>
              </a:rPr>
              <a:t> is more common than </a:t>
            </a:r>
            <a:r>
              <a:rPr lang="en-US" sz="1200" b="1" kern="1200" dirty="0">
                <a:solidFill>
                  <a:schemeClr val="tx1"/>
                </a:solidFill>
                <a:latin typeface="+mn-lt"/>
                <a:ea typeface="+mn-ea"/>
                <a:cs typeface="+mn-cs"/>
              </a:rPr>
              <a:t>aw</a:t>
            </a:r>
            <a:r>
              <a:rPr lang="en-US" sz="1200" b="0" kern="1200" dirty="0">
                <a:solidFill>
                  <a:schemeClr val="tx1"/>
                </a:solidFill>
                <a:latin typeface="+mn-lt"/>
                <a:ea typeface="+mn-ea"/>
                <a:cs typeface="+mn-cs"/>
              </a:rPr>
              <a:t> at the start of a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solidFill>
                  <a:schemeClr val="tx1"/>
                </a:solidFill>
                <a:latin typeface="+mn-lt"/>
                <a:ea typeface="+mn-ea"/>
                <a:cs typeface="+mn-cs"/>
              </a:rPr>
              <a:t>Note: Y</a:t>
            </a:r>
            <a:r>
              <a:rPr lang="en-AU" sz="1200" kern="1200" dirty="0">
                <a:solidFill>
                  <a:schemeClr val="tx1"/>
                </a:solidFill>
                <a:latin typeface="+mn-lt"/>
                <a:ea typeface="+mn-ea"/>
                <a:cs typeface="+mn-cs"/>
              </a:rPr>
              <a:t>ou may like to print a copy of this slide to display and reference in the classroom.</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pPr marL="171450" indent="-171450">
              <a:buFont typeface="Arial" panose="020B0604020202020204" pitchFamily="34" charset="0"/>
              <a:buChar char="•"/>
            </a:pPr>
            <a:endParaRPr lang="en-US" dirty="0">
              <a:latin typeface="+mn-lt"/>
            </a:endParaRPr>
          </a:p>
          <a:p>
            <a:pPr marL="171450" indent="-171450">
              <a:buFont typeface="Arial" panose="020B0604020202020204" pitchFamily="34" charset="0"/>
              <a:buChar char="•"/>
            </a:pPr>
            <a:r>
              <a:rPr lang="en-US" dirty="0">
                <a:latin typeface="+mn-lt"/>
              </a:rPr>
              <a:t>Re-read the first three words.</a:t>
            </a:r>
          </a:p>
          <a:p>
            <a:endParaRPr lang="en-US" b="0" dirty="0">
              <a:latin typeface="+mn-lt"/>
            </a:endParaRPr>
          </a:p>
          <a:p>
            <a:r>
              <a:rPr lang="en-US" b="0" dirty="0">
                <a:latin typeface="+mn-lt"/>
              </a:rPr>
              <a:t>Say: </a:t>
            </a:r>
          </a:p>
          <a:p>
            <a:pPr marL="171450" indent="-171450">
              <a:buFont typeface="Arial" panose="020B0604020202020204" pitchFamily="34" charset="0"/>
              <a:buChar char="•"/>
            </a:pPr>
            <a:r>
              <a:rPr lang="en-US" b="0" i="1" dirty="0">
                <a:latin typeface="+mn-lt"/>
              </a:rPr>
              <a:t>Now let's look at a compound word with </a:t>
            </a:r>
            <a:r>
              <a:rPr lang="en-US" b="1" i="1" dirty="0">
                <a:latin typeface="+mn-lt"/>
              </a:rPr>
              <a:t>are</a:t>
            </a:r>
            <a:r>
              <a:rPr lang="en-US" b="0" i="1" dirty="0">
                <a:latin typeface="+mn-lt"/>
              </a:rPr>
              <a:t>.</a:t>
            </a:r>
          </a:p>
          <a:p>
            <a:pPr marL="171450" indent="-171450">
              <a:buFont typeface="Arial" panose="020B0604020202020204" pitchFamily="34" charset="0"/>
              <a:buChar char="•"/>
            </a:pPr>
            <a:r>
              <a:rPr lang="en-US" b="0" i="1" dirty="0">
                <a:latin typeface="+mn-lt"/>
              </a:rPr>
              <a:t>Read each base word then read the whole word.</a:t>
            </a:r>
          </a:p>
          <a:p>
            <a:pPr marL="171450" indent="-171450">
              <a:buFont typeface="Arial" panose="020B0604020202020204" pitchFamily="34" charset="0"/>
              <a:buChar cha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base word, </a:t>
            </a:r>
            <a:r>
              <a:rPr lang="en-US" b="1" dirty="0"/>
              <a:t>night</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mare</a:t>
            </a:r>
            <a:r>
              <a:rPr lang="en-US" b="0" dirty="0"/>
              <a:t>*</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nightmare</a:t>
            </a:r>
            <a:r>
              <a:rPr lang="en-US" b="0" dirty="0"/>
              <a:t>.</a:t>
            </a:r>
            <a:endParaRPr lang="en-US" b="0" dirty="0">
              <a:ea typeface="Calibri"/>
              <a:cs typeface="Calibri"/>
            </a:endParaRPr>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0" i="0" dirty="0">
                <a:latin typeface="+mn-lt"/>
              </a:rPr>
              <a:t>*</a:t>
            </a:r>
            <a:r>
              <a:rPr lang="en-AU" b="1" i="0" dirty="0">
                <a:latin typeface="+mn-lt"/>
              </a:rPr>
              <a:t>mare </a:t>
            </a:r>
            <a:r>
              <a:rPr lang="en-AU" b="0" i="0" dirty="0">
                <a:latin typeface="+mn-lt"/>
              </a:rPr>
              <a:t>in nightmare</a:t>
            </a:r>
            <a:r>
              <a:rPr lang="en-AU" b="1" i="0" dirty="0">
                <a:latin typeface="+mn-lt"/>
              </a:rPr>
              <a:t> </a:t>
            </a:r>
            <a:r>
              <a:rPr lang="en-AU" b="0" i="0" dirty="0">
                <a:latin typeface="+mn-lt"/>
              </a:rPr>
              <a:t>is an old word for a mythical creature believed to cause bad dreams.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41844186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a:p>
            <a:r>
              <a:rPr lang="en-US" dirty="0"/>
              <a:t>Note: </a:t>
            </a:r>
          </a:p>
          <a:p>
            <a:pPr marL="171450" indent="-171450">
              <a:buFont typeface="Arial" panose="020B0604020202020204" pitchFamily="34" charset="0"/>
              <a:buChar char="•"/>
            </a:pPr>
            <a:r>
              <a:rPr lang="en-US" dirty="0"/>
              <a:t>Explain to students that a </a:t>
            </a:r>
            <a:r>
              <a:rPr lang="en-US" b="1" dirty="0"/>
              <a:t>hare</a:t>
            </a:r>
            <a:r>
              <a:rPr lang="en-US" dirty="0"/>
              <a:t> is an animal like a rabbit, but with longer legs and ears. Knowing this will prepare students to recognise the icon for </a:t>
            </a:r>
            <a:r>
              <a:rPr lang="en-US" b="1" dirty="0"/>
              <a:t>hare</a:t>
            </a:r>
            <a:r>
              <a:rPr lang="en-US" dirty="0"/>
              <a:t> in the ‘check for understanding’ part of the lesson. </a:t>
            </a:r>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3696557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the letter–sound correspondence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3367639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the letter–sound correspondence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37488789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r>
              <a:rPr lang="en-US" b="0" dirty="0">
                <a:latin typeface="+mn-lt"/>
              </a:rPr>
              <a:t>Say: </a:t>
            </a:r>
          </a:p>
          <a:p>
            <a:pPr marL="171450" indent="-171450">
              <a:buFont typeface="Arial" panose="020B0604020202020204" pitchFamily="34" charset="0"/>
              <a:buChar char="•"/>
            </a:pPr>
            <a:r>
              <a:rPr lang="en-US" b="0" i="1" dirty="0">
                <a:latin typeface="+mn-lt"/>
              </a:rPr>
              <a:t>Now let's look at a two-syllable word with </a:t>
            </a:r>
            <a:r>
              <a:rPr lang="en-US" b="1" i="1" dirty="0">
                <a:latin typeface="+mn-lt"/>
              </a:rPr>
              <a:t>are</a:t>
            </a:r>
            <a:r>
              <a:rPr lang="en-US" b="0" i="1" dirty="0">
                <a:latin typeface="+mn-lt"/>
              </a:rPr>
              <a:t>.</a:t>
            </a:r>
          </a:p>
          <a:p>
            <a:pPr marL="171450" indent="-171450">
              <a:buFont typeface="Arial" panose="020B0604020202020204" pitchFamily="34" charset="0"/>
              <a:buChar char="•"/>
            </a:pPr>
            <a:r>
              <a:rPr lang="en-US" b="0" i="1" dirty="0">
                <a:latin typeface="+mn-lt"/>
              </a:rPr>
              <a:t>Read each syllable then read the whole word.</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Cover the relevant syllable as students read the first syllable </a:t>
            </a:r>
            <a:r>
              <a:rPr lang="en-US" b="1" dirty="0"/>
              <a:t>com</a:t>
            </a:r>
            <a:r>
              <a:rPr lang="en-US" b="0" dirty="0"/>
              <a:t>,</a:t>
            </a:r>
            <a:r>
              <a:rPr lang="en-US" b="1" dirty="0"/>
              <a:t> </a:t>
            </a:r>
            <a:r>
              <a:rPr lang="en-US" b="0" dirty="0"/>
              <a:t>then the second syllable, </a:t>
            </a:r>
            <a:r>
              <a:rPr lang="en-US" b="1" dirty="0"/>
              <a:t>pare</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Then have students read the whole word, </a:t>
            </a:r>
            <a:r>
              <a:rPr lang="en-US" b="1" dirty="0"/>
              <a:t>compare</a:t>
            </a:r>
            <a:r>
              <a:rPr lang="en-US" b="0" dirty="0"/>
              <a:t>.</a:t>
            </a:r>
            <a:endParaRPr lang="en-AU" b="0"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404132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Words to be written: </a:t>
            </a:r>
            <a:r>
              <a:rPr lang="en-US" b="1" dirty="0">
                <a:latin typeface="+mn-lt"/>
              </a:rPr>
              <a:t>rare</a:t>
            </a:r>
            <a:r>
              <a:rPr lang="en-US" b="0" dirty="0">
                <a:latin typeface="+mn-lt"/>
              </a:rPr>
              <a:t>,</a:t>
            </a:r>
            <a:r>
              <a:rPr lang="en-US" b="1" dirty="0">
                <a:latin typeface="+mn-lt"/>
              </a:rPr>
              <a:t> snare</a:t>
            </a:r>
            <a:r>
              <a:rPr lang="en-US" b="0" dirty="0">
                <a:latin typeface="+mn-lt"/>
              </a:rPr>
              <a:t>,</a:t>
            </a:r>
            <a:r>
              <a:rPr lang="en-US" b="1" dirty="0">
                <a:latin typeface="+mn-lt"/>
              </a:rPr>
              <a:t> declare</a:t>
            </a:r>
            <a:r>
              <a:rPr lang="en-US" b="0" dirty="0">
                <a:latin typeface="+mn-lt"/>
              </a:rPr>
              <a:t>.</a:t>
            </a:r>
          </a:p>
          <a:p>
            <a:endParaRPr lang="en-US" dirty="0">
              <a:latin typeface="+mn-lt"/>
            </a:endParaRPr>
          </a:p>
          <a:p>
            <a:r>
              <a:rPr lang="en-US" dirty="0"/>
              <a:t>For each word, 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br>
              <a:rPr lang="en-AU" dirty="0"/>
            </a:br>
            <a:r>
              <a:rPr lang="en-AU" dirty="0"/>
              <a:t>Note: Icons have not been included for the words in the spelling section of this lesson as many words with </a:t>
            </a:r>
            <a:r>
              <a:rPr lang="en-AU" b="1" dirty="0"/>
              <a:t>are</a:t>
            </a:r>
            <a:r>
              <a:rPr lang="en-AU" dirty="0"/>
              <a:t> difficult to illustrate. </a:t>
            </a: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14430644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latin typeface="+mn-lt"/>
              </a:rPr>
              <a:t>Words to be written: </a:t>
            </a:r>
            <a:r>
              <a:rPr lang="en-US" b="1" dirty="0">
                <a:latin typeface="+mn-lt"/>
              </a:rPr>
              <a:t>dare</a:t>
            </a:r>
            <a:r>
              <a:rPr lang="en-US" b="0" dirty="0">
                <a:latin typeface="+mn-lt"/>
              </a:rPr>
              <a:t>,</a:t>
            </a:r>
            <a:r>
              <a:rPr lang="en-US" b="1" dirty="0">
                <a:latin typeface="+mn-lt"/>
              </a:rPr>
              <a:t> blare</a:t>
            </a:r>
            <a:r>
              <a:rPr lang="en-US" b="0" dirty="0">
                <a:latin typeface="+mn-lt"/>
              </a:rPr>
              <a:t>,</a:t>
            </a:r>
            <a:r>
              <a:rPr lang="en-US" b="1" dirty="0">
                <a:latin typeface="+mn-lt"/>
              </a:rPr>
              <a:t> aware</a:t>
            </a:r>
            <a:r>
              <a:rPr lang="en-US" b="0" dirty="0">
                <a:latin typeface="+mn-lt"/>
              </a:rPr>
              <a:t>.</a:t>
            </a:r>
          </a:p>
          <a:p>
            <a:endParaRPr lang="en-AU" dirty="0"/>
          </a:p>
          <a:p>
            <a:r>
              <a:rPr lang="en-US" sz="1200" u="none" dirty="0">
                <a:latin typeface="+mn-lt"/>
              </a:rPr>
              <a:t>For each word, 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18331981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BB783-713F-2220-BE57-51C8E99B43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2ADAE0-C79B-4379-D840-7E3ABD7F00A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35258763-269B-AA08-A1FF-E358540ACC79}"/>
              </a:ext>
            </a:extLst>
          </p:cNvPr>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Explain to students that in this lesson they will learn a pair of irregular words where each word follows the same spelling and sound pattern. </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words you are going to spell. </a:t>
            </a:r>
            <a:endParaRPr lang="en-AU" sz="1200" dirty="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dirty="0">
                <a:effectLst/>
                <a:latin typeface="+mn-lt"/>
                <a:ea typeface="Times New Roman" panose="02020603050405020304" pitchFamily="18" charset="0"/>
              </a:rPr>
              <a:t>Use each word in a sentence or sentences for context, for example</a:t>
            </a:r>
            <a:r>
              <a:rPr lang="en-US" sz="1200" i="0" kern="1200" dirty="0">
                <a:effectLst/>
                <a:latin typeface="+mn-lt"/>
                <a:ea typeface="Times New Roman" panose="02020603050405020304" pitchFamily="18" charset="0"/>
              </a:rPr>
              <a:t>: </a:t>
            </a:r>
            <a:r>
              <a:rPr lang="en-US" sz="1200" b="1" i="0" kern="1200" dirty="0">
                <a:effectLst/>
                <a:latin typeface="+mn-lt"/>
                <a:ea typeface="Times New Roman" panose="02020603050405020304" pitchFamily="18" charset="0"/>
              </a:rPr>
              <a:t>I had a blood nose. The rain caused a flood. </a:t>
            </a:r>
            <a:endParaRPr lang="en-US" sz="1200" b="1" i="0" kern="1200" dirty="0">
              <a:effectLst/>
              <a:latin typeface="+mn-lt"/>
              <a:ea typeface="Times New Roman" panose="02020603050405020304" pitchFamily="18" charset="0"/>
              <a:cs typeface="Calibri"/>
            </a:endParaRPr>
          </a:p>
          <a:p>
            <a:pPr marL="172800" lvl="0" indent="-172800">
              <a:buFont typeface="+mj-lt"/>
              <a:buAutoNum type="arabicPeriod"/>
            </a:pPr>
            <a:r>
              <a:rPr lang="en-US" sz="1200" b="0" i="0" kern="1200" dirty="0">
                <a:effectLst/>
                <a:latin typeface="+mn-lt"/>
                <a:ea typeface="Times New Roman" panose="02020603050405020304" pitchFamily="18" charset="0"/>
              </a:rPr>
              <a:t>Explain that both words use the spelling </a:t>
            </a:r>
            <a:r>
              <a:rPr lang="en-US" sz="1200" b="1" i="0" kern="1200" dirty="0">
                <a:effectLst/>
                <a:latin typeface="+mn-lt"/>
                <a:ea typeface="Times New Roman" panose="02020603050405020304" pitchFamily="18" charset="0"/>
              </a:rPr>
              <a:t>l</a:t>
            </a:r>
            <a:r>
              <a:rPr lang="en-US" sz="1200" b="0" i="0" kern="1200" dirty="0">
                <a:effectLst/>
                <a:latin typeface="+mn-lt"/>
                <a:ea typeface="Times New Roman" panose="02020603050405020304" pitchFamily="18" charset="0"/>
              </a:rPr>
              <a:t>,</a:t>
            </a:r>
            <a:r>
              <a:rPr lang="en-US" sz="1200" b="1" i="0" kern="1200" dirty="0">
                <a:effectLst/>
                <a:latin typeface="+mn-lt"/>
                <a:ea typeface="Times New Roman" panose="02020603050405020304" pitchFamily="18" charset="0"/>
              </a:rPr>
              <a:t> oo</a:t>
            </a:r>
            <a:r>
              <a:rPr lang="en-US" sz="1200" b="0" i="0" kern="1200" dirty="0">
                <a:effectLst/>
                <a:latin typeface="+mn-lt"/>
                <a:ea typeface="Times New Roman" panose="02020603050405020304" pitchFamily="18" charset="0"/>
              </a:rPr>
              <a:t>, </a:t>
            </a:r>
            <a:r>
              <a:rPr lang="en-US" sz="1200" b="1" i="0" kern="1200" dirty="0">
                <a:effectLst/>
                <a:latin typeface="+mn-lt"/>
                <a:ea typeface="Times New Roman" panose="02020603050405020304" pitchFamily="18" charset="0"/>
              </a:rPr>
              <a:t>d </a:t>
            </a:r>
            <a:r>
              <a:rPr lang="en-US" sz="1200" b="0" i="0" kern="1200" dirty="0">
                <a:effectLst/>
                <a:latin typeface="+mn-lt"/>
                <a:ea typeface="Times New Roman" panose="02020603050405020304" pitchFamily="18" charset="0"/>
              </a:rPr>
              <a:t>for the same sound pattern.</a:t>
            </a:r>
          </a:p>
          <a:p>
            <a:pPr marL="172800" lvl="0" indent="-172800">
              <a:buFont typeface="+mj-lt"/>
              <a:buAutoNum type="arabicPeriod"/>
            </a:pPr>
            <a:r>
              <a:rPr lang="en-AU" sz="1200" b="0" dirty="0">
                <a:effectLst/>
                <a:latin typeface="+mn-lt"/>
                <a:ea typeface="Times New Roman" panose="02020603050405020304" pitchFamily="18" charset="0"/>
                <a:cs typeface="Calibri" panose="020F0502020204030204" pitchFamily="34" charset="0"/>
              </a:rPr>
              <a:t>Say the sounds in each word (</a:t>
            </a:r>
            <a:r>
              <a:rPr lang="en-AU" sz="1200" b="1" dirty="0">
                <a:effectLst/>
                <a:latin typeface="+mn-lt"/>
                <a:ea typeface="Times New Roman" panose="02020603050405020304" pitchFamily="18" charset="0"/>
                <a:cs typeface="Calibri" panose="020F0502020204030204" pitchFamily="34" charset="0"/>
              </a:rPr>
              <a:t>b/l/oo/d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f/l/oo/d</a:t>
            </a:r>
            <a:r>
              <a:rPr lang="en-AU" sz="1200" b="0" dirty="0">
                <a:effectLst/>
                <a:latin typeface="+mn-lt"/>
                <a:ea typeface="Times New Roman" panose="02020603050405020304" pitchFamily="18" charset="0"/>
                <a:cs typeface="Calibri" panose="020F0502020204030204" pitchFamily="34" charset="0"/>
              </a:rPr>
              <a:t>) as you draw four </a:t>
            </a:r>
            <a:r>
              <a:rPr lang="en-AU" sz="1200" dirty="0">
                <a:effectLst/>
                <a:latin typeface="+mn-lt"/>
                <a:ea typeface="Times New Roman" panose="02020603050405020304" pitchFamily="18" charset="0"/>
                <a:cs typeface="Calibri" panose="020F0502020204030204" pitchFamily="34" charset="0"/>
              </a:rPr>
              <a:t>short horizontal lines </a:t>
            </a:r>
            <a:r>
              <a:rPr lang="en-AU" sz="1200" b="0" dirty="0">
                <a:effectLst/>
                <a:latin typeface="+mn-lt"/>
                <a:ea typeface="Times New Roman" panose="02020603050405020304" pitchFamily="18" charset="0"/>
                <a:cs typeface="Calibri" panose="020F0502020204030204" pitchFamily="34" charset="0"/>
              </a:rPr>
              <a:t>for each word on the class whiteboard.</a:t>
            </a:r>
            <a:endParaRPr lang="en-AU" sz="1200" b="1" dirty="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b="0" dirty="0">
                <a:effectLst/>
                <a:latin typeface="+mn-lt"/>
                <a:ea typeface="Calibri" panose="020F0502020204030204" pitchFamily="34" charset="0"/>
                <a:cs typeface="Calibri" panose="020F0502020204030204" pitchFamily="34" charset="0"/>
              </a:rPr>
              <a:t>Write the corresponding letter/s for each word on the sound lines.</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in this case, the </a:t>
            </a:r>
            <a:r>
              <a:rPr lang="en-AU" sz="1200" b="1" dirty="0">
                <a:effectLst/>
                <a:latin typeface="+mn-lt"/>
                <a:ea typeface="Times New Roman" panose="02020603050405020304" pitchFamily="18" charset="0"/>
                <a:cs typeface="Calibri" panose="020F0502020204030204" pitchFamily="34" charset="0"/>
              </a:rPr>
              <a:t>oo</a:t>
            </a:r>
            <a:r>
              <a:rPr lang="en-AU" sz="1200" b="0" dirty="0">
                <a:effectLst/>
                <a:latin typeface="+mn-lt"/>
                <a:ea typeface="Times New Roman" panose="02020603050405020304" pitchFamily="18" charset="0"/>
                <a:cs typeface="Calibri" panose="020F0502020204030204" pitchFamily="34" charset="0"/>
              </a:rPr>
              <a:t> saying /u/</a:t>
            </a:r>
            <a:r>
              <a:rPr lang="en-AU" sz="1200" dirty="0">
                <a:effectLst/>
                <a:latin typeface="+mn-lt"/>
                <a:ea typeface="Times New Roman" panose="02020603050405020304" pitchFamily="18" charset="0"/>
                <a:cs typeface="Calibri" panose="020F0502020204030204" pitchFamily="34" charset="0"/>
              </a:rPr>
              <a:t> in </a:t>
            </a:r>
            <a:r>
              <a:rPr lang="en-AU" sz="1200" b="0" dirty="0">
                <a:effectLst/>
                <a:latin typeface="+mn-lt"/>
                <a:ea typeface="Times New Roman" panose="02020603050405020304" pitchFamily="18" charset="0"/>
                <a:cs typeface="Calibri" panose="020F0502020204030204" pitchFamily="34" charset="0"/>
              </a:rPr>
              <a:t>both words.</a:t>
            </a:r>
            <a:endParaRPr lang="en-AU" sz="1200" b="0" kern="1200" dirty="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Spell the words orally, for example: </a:t>
            </a:r>
            <a:r>
              <a:rPr lang="en-AU" sz="1200" b="1" kern="0" dirty="0">
                <a:effectLst/>
                <a:latin typeface="+mn-lt"/>
                <a:ea typeface="Times New Roman" panose="02020603050405020304" pitchFamily="18" charset="0"/>
              </a:rPr>
              <a:t>b</a:t>
            </a:r>
            <a:r>
              <a:rPr lang="en-AU" sz="1200" b="1" i="1" kern="0" dirty="0">
                <a:effectLst/>
                <a:latin typeface="+mn-lt"/>
                <a:ea typeface="Times New Roman" panose="02020603050405020304" pitchFamily="18" charset="0"/>
              </a:rPr>
              <a:t>-l-oo-d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blood</a:t>
            </a:r>
            <a:r>
              <a:rPr lang="en-AU" sz="1200" b="0" i="1" kern="0" dirty="0">
                <a:effectLst/>
                <a:latin typeface="+mn-lt"/>
                <a:ea typeface="Times New Roman" panose="02020603050405020304" pitchFamily="18" charset="0"/>
              </a:rPr>
              <a:t> and </a:t>
            </a:r>
            <a:r>
              <a:rPr lang="en-AU" sz="1200" b="1" i="1" kern="0" dirty="0">
                <a:effectLst/>
                <a:latin typeface="+mn-lt"/>
                <a:ea typeface="Times New Roman" panose="02020603050405020304" pitchFamily="18" charset="0"/>
              </a:rPr>
              <a:t>f-l-oo-d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flood</a:t>
            </a:r>
            <a:r>
              <a:rPr lang="en-AU" sz="1200" b="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kern="0" dirty="0">
                <a:effectLst/>
                <a:latin typeface="+mn-lt"/>
                <a:ea typeface="Times New Roman" panose="02020603050405020304" pitchFamily="18" charset="0"/>
                <a:cs typeface="Calibri" panose="020F0502020204030204" pitchFamily="34" charset="0"/>
              </a:rPr>
              <a:t>b/l/oo/d</a:t>
            </a:r>
            <a:r>
              <a:rPr lang="en-AU" sz="1200" b="1" i="1"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blood </a:t>
            </a:r>
            <a:r>
              <a:rPr lang="en-AU" sz="1200" b="0" dirty="0">
                <a:effectLst/>
                <a:latin typeface="+mn-lt"/>
                <a:ea typeface="Times New Roman" panose="02020603050405020304" pitchFamily="18" charset="0"/>
                <a:cs typeface="Calibri" panose="020F0502020204030204" pitchFamily="34" charset="0"/>
              </a:rPr>
              <a:t>and </a:t>
            </a:r>
            <a:r>
              <a:rPr lang="en-AU" sz="1200" b="1" i="1" dirty="0">
                <a:effectLst/>
                <a:latin typeface="+mn-lt"/>
                <a:ea typeface="Times New Roman" panose="02020603050405020304" pitchFamily="18" charset="0"/>
                <a:cs typeface="Calibri" panose="020F0502020204030204" pitchFamily="34" charset="0"/>
              </a:rPr>
              <a:t>f/l/oo/d </a:t>
            </a:r>
            <a:r>
              <a:rPr lang="en-AU" sz="1200" b="0" i="1" dirty="0">
                <a:effectLst/>
                <a:latin typeface="+mn-lt"/>
                <a:ea typeface="Times New Roman" panose="02020603050405020304" pitchFamily="18" charset="0"/>
                <a:cs typeface="Calibri" panose="020F0502020204030204" pitchFamily="34" charset="0"/>
              </a:rPr>
              <a:t>says </a:t>
            </a:r>
            <a:r>
              <a:rPr lang="en-AU" sz="1200" b="1" i="1" dirty="0">
                <a:effectLst/>
                <a:latin typeface="+mn-lt"/>
                <a:ea typeface="Times New Roman" panose="02020603050405020304" pitchFamily="18" charset="0"/>
                <a:cs typeface="Calibri" panose="020F0502020204030204" pitchFamily="34" charset="0"/>
              </a:rPr>
              <a:t>flood</a:t>
            </a:r>
            <a:r>
              <a:rPr lang="en-AU" sz="1200" b="0" dirty="0">
                <a:effectLst/>
                <a:latin typeface="+mn-lt"/>
                <a:ea typeface="Times New Roman" panose="02020603050405020304" pitchFamily="18" charset="0"/>
                <a:cs typeface="Calibri" panose="020F0502020204030204" pitchFamily="34" charset="0"/>
              </a:rPr>
              <a:t>.</a:t>
            </a:r>
            <a:endParaRPr lang="en-AU" sz="1200" b="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rPr>
              <a:t>Write each word another time while spelling aloud.</a:t>
            </a:r>
            <a:endParaRPr lang="en-AU" dirty="0">
              <a:latin typeface="+mn-lt"/>
            </a:endParaRPr>
          </a:p>
          <a:p>
            <a:endParaRPr lang="en-AU" dirty="0"/>
          </a:p>
        </p:txBody>
      </p:sp>
      <p:sp>
        <p:nvSpPr>
          <p:cNvPr id="4" name="Slide Number Placeholder 3">
            <a:extLst>
              <a:ext uri="{FF2B5EF4-FFF2-40B4-BE49-F238E27FC236}">
                <a16:creationId xmlns:a16="http://schemas.microsoft.com/office/drawing/2014/main" id="{87669BDF-85B4-3BD9-B71A-68B4012B825B}"/>
              </a:ext>
            </a:extLst>
          </p:cNvPr>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25145181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59750-25ED-44CB-6844-5C6CAABD86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25DD15-F833-F8EF-6CB3-124B12A4C091}"/>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1D73ABA2-D05C-516A-43D4-371E995420F9}"/>
              </a:ext>
            </a:extLst>
          </p:cNvPr>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words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words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four sounds in each word (</a:t>
            </a:r>
            <a:r>
              <a:rPr lang="en-AU" sz="1200" b="1" dirty="0">
                <a:effectLst/>
                <a:latin typeface="+mn-lt"/>
                <a:ea typeface="Times New Roman" panose="02020603050405020304" pitchFamily="18" charset="0"/>
                <a:cs typeface="Calibri" panose="020F0502020204030204" pitchFamily="34" charset="0"/>
              </a:rPr>
              <a:t>b/l/oo/d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f/l/oo/d</a:t>
            </a:r>
            <a:r>
              <a:rPr lang="en-AU" sz="1200" b="0" dirty="0">
                <a:effectLst/>
                <a:latin typeface="+mn-lt"/>
                <a:ea typeface="Times New Roman" panose="02020603050405020304" pitchFamily="18" charset="0"/>
                <a:cs typeface="Calibri" panose="020F0502020204030204" pitchFamily="34" charset="0"/>
              </a:rPr>
              <a:t>) as you draw four sound lines for each word.</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 for each word.</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each word, </a:t>
            </a:r>
            <a:r>
              <a:rPr lang="en-AU" sz="1200" b="1" dirty="0">
                <a:effectLst/>
                <a:latin typeface="+mn-lt"/>
                <a:ea typeface="Times New Roman" panose="02020603050405020304" pitchFamily="18" charset="0"/>
                <a:cs typeface="Calibri" panose="020F0502020204030204" pitchFamily="34" charset="0"/>
              </a:rPr>
              <a:t>oo</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Spell the words orally: </a:t>
            </a:r>
            <a:r>
              <a:rPr lang="en-AU" sz="1200" b="1" i="1" kern="0" dirty="0">
                <a:effectLst/>
                <a:latin typeface="+mn-lt"/>
                <a:ea typeface="Times New Roman" panose="02020603050405020304" pitchFamily="18" charset="0"/>
              </a:rPr>
              <a:t>b-l-oo-d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blood</a:t>
            </a:r>
            <a:r>
              <a:rPr lang="en-AU" sz="1200" b="0" i="1" kern="0" dirty="0">
                <a:effectLst/>
                <a:latin typeface="+mn-lt"/>
                <a:ea typeface="Times New Roman" panose="02020603050405020304" pitchFamily="18" charset="0"/>
              </a:rPr>
              <a:t> and </a:t>
            </a:r>
            <a:r>
              <a:rPr lang="en-AU" sz="1200" b="1" i="1" kern="0" dirty="0">
                <a:effectLst/>
                <a:latin typeface="+mn-lt"/>
                <a:ea typeface="Times New Roman" panose="02020603050405020304" pitchFamily="18" charset="0"/>
              </a:rPr>
              <a:t>f-l-oo-d</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flood</a:t>
            </a:r>
            <a:r>
              <a:rPr lang="en-AU" sz="1200" b="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dirty="0">
                <a:effectLst/>
                <a:latin typeface="+mn-lt"/>
                <a:ea typeface="Times New Roman" panose="02020603050405020304" pitchFamily="18" charset="0"/>
              </a:rPr>
              <a:t>Say the sounds </a:t>
            </a:r>
            <a:r>
              <a:rPr lang="en-AU" sz="1200" b="0" kern="0" dirty="0">
                <a:effectLst/>
                <a:latin typeface="+mn-lt"/>
                <a:ea typeface="Times New Roman" panose="02020603050405020304" pitchFamily="18" charset="0"/>
              </a:rPr>
              <a:t>orally: </a:t>
            </a:r>
            <a:r>
              <a:rPr lang="en-AU" sz="1200" b="1" i="1" kern="0" dirty="0">
                <a:effectLst/>
                <a:latin typeface="+mn-lt"/>
                <a:ea typeface="Times New Roman" panose="02020603050405020304" pitchFamily="18" charset="0"/>
                <a:cs typeface="Calibri" panose="020F0502020204030204" pitchFamily="34" charset="0"/>
              </a:rPr>
              <a:t>b/l/oo/d</a:t>
            </a:r>
            <a:r>
              <a:rPr lang="en-AU" sz="1200" b="1" i="1" dirty="0">
                <a:effectLst/>
                <a:latin typeface="+mn-lt"/>
                <a:ea typeface="Times New Roman" panose="02020603050405020304" pitchFamily="18" charset="0"/>
                <a:cs typeface="Calibri" panose="020F0502020204030204" pitchFamily="34" charset="0"/>
              </a:rPr>
              <a:t> </a:t>
            </a:r>
            <a:r>
              <a:rPr lang="en-AU" sz="1200" i="1" kern="0" dirty="0">
                <a:effectLst/>
                <a:latin typeface="+mn-lt"/>
                <a:ea typeface="Times New Roman" panose="02020603050405020304" pitchFamily="18" charset="0"/>
                <a:cs typeface="Calibri" panose="020F0502020204030204" pitchFamily="34" charset="0"/>
              </a:rPr>
              <a:t>says </a:t>
            </a:r>
            <a:r>
              <a:rPr lang="en-AU" sz="1200" b="1" i="1" kern="0" dirty="0">
                <a:effectLst/>
                <a:latin typeface="+mn-lt"/>
                <a:ea typeface="Times New Roman" panose="02020603050405020304" pitchFamily="18" charset="0"/>
                <a:cs typeface="Calibri" panose="020F0502020204030204" pitchFamily="34" charset="0"/>
              </a:rPr>
              <a:t>blood </a:t>
            </a:r>
            <a:r>
              <a:rPr lang="en-AU" sz="1200" b="0" dirty="0">
                <a:effectLst/>
                <a:latin typeface="+mn-lt"/>
                <a:ea typeface="Times New Roman" panose="02020603050405020304" pitchFamily="18" charset="0"/>
                <a:cs typeface="Calibri" panose="020F0502020204030204" pitchFamily="34" charset="0"/>
              </a:rPr>
              <a:t>and </a:t>
            </a:r>
            <a:r>
              <a:rPr lang="en-AU" sz="1200" b="1" i="1" dirty="0">
                <a:effectLst/>
                <a:latin typeface="+mn-lt"/>
                <a:ea typeface="Times New Roman" panose="02020603050405020304" pitchFamily="18" charset="0"/>
                <a:cs typeface="Calibri" panose="020F0502020204030204" pitchFamily="34" charset="0"/>
              </a:rPr>
              <a:t>f/l/oo/d </a:t>
            </a:r>
            <a:r>
              <a:rPr lang="en-AU" sz="1200" b="0" i="1" dirty="0">
                <a:effectLst/>
                <a:latin typeface="+mn-lt"/>
                <a:ea typeface="Times New Roman" panose="02020603050405020304" pitchFamily="18" charset="0"/>
                <a:cs typeface="Calibri" panose="020F0502020204030204" pitchFamily="34" charset="0"/>
              </a:rPr>
              <a:t>says </a:t>
            </a:r>
            <a:r>
              <a:rPr lang="en-AU" sz="1200" b="1" i="1" dirty="0">
                <a:effectLst/>
                <a:latin typeface="+mn-lt"/>
                <a:ea typeface="Times New Roman" panose="02020603050405020304" pitchFamily="18" charset="0"/>
                <a:cs typeface="Calibri" panose="020F0502020204030204" pitchFamily="34" charset="0"/>
              </a:rPr>
              <a:t>flood</a:t>
            </a:r>
            <a:r>
              <a:rPr lang="en-AU" sz="1200" b="0" dirty="0">
                <a:effectLst/>
                <a:latin typeface="+mn-lt"/>
                <a:ea typeface="Times New Roman" panose="02020603050405020304" pitchFamily="18" charset="0"/>
                <a:cs typeface="Calibri" panose="020F0502020204030204" pitchFamily="34" charset="0"/>
              </a:rPr>
              <a:t>.</a:t>
            </a:r>
            <a:endParaRPr lang="en-AU" sz="1200" b="0" i="1" kern="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dirty="0">
                <a:solidFill>
                  <a:schemeClr val="tx1"/>
                </a:solidFill>
                <a:effectLst/>
                <a:latin typeface="+mn-lt"/>
                <a:cs typeface="Calibri" panose="020F0502020204030204" pitchFamily="34" charset="0"/>
              </a:rPr>
              <a:t>Write each word another time while spelling aloud.</a:t>
            </a:r>
          </a:p>
          <a:p>
            <a:pPr marL="172800" lvl="0" indent="-172800">
              <a:lnSpc>
                <a:spcPct val="106000"/>
              </a:lnSpc>
              <a:spcAft>
                <a:spcPts val="800"/>
              </a:spcAft>
              <a:buFont typeface="+mj-lt"/>
              <a:buAutoNum type="arabicPeriod"/>
            </a:pPr>
            <a:endParaRPr lang="en-AU" i="1" dirty="0">
              <a:latin typeface="+mn-lt"/>
            </a:endParaRPr>
          </a:p>
          <a:p>
            <a:endParaRPr lang="en-US" dirty="0"/>
          </a:p>
        </p:txBody>
      </p:sp>
      <p:sp>
        <p:nvSpPr>
          <p:cNvPr id="4" name="Slide Number Placeholder 3">
            <a:extLst>
              <a:ext uri="{FF2B5EF4-FFF2-40B4-BE49-F238E27FC236}">
                <a16:creationId xmlns:a16="http://schemas.microsoft.com/office/drawing/2014/main" id="{E40B542B-780B-0084-F535-FEEF64F72A6D}"/>
              </a:ext>
            </a:extLst>
          </p:cNvPr>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3675687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as appropriate, in particular the words with </a:t>
            </a:r>
            <a:r>
              <a:rPr lang="en-US" sz="1200" b="1" dirty="0">
                <a:effectLst/>
                <a:latin typeface="+mn-lt"/>
                <a:ea typeface="Aptos" panose="020B0004020202020204" pitchFamily="34" charset="0"/>
                <a:cs typeface="Times New Roman" panose="02020603050405020304" pitchFamily="18" charset="0"/>
              </a:rPr>
              <a:t>are</a:t>
            </a:r>
            <a:r>
              <a:rPr lang="en-US" sz="1200" b="0" dirty="0">
                <a:effectLst/>
                <a:latin typeface="+mn-lt"/>
                <a:ea typeface="Aptos" panose="020B0004020202020204" pitchFamily="34" charset="0"/>
                <a:cs typeface="Times New Roman" panose="02020603050405020304" pitchFamily="18" charset="0"/>
              </a:rPr>
              <a:t>.</a:t>
            </a:r>
          </a:p>
          <a:p>
            <a:endParaRPr lang="en-US" dirty="0">
              <a:latin typeface="+mn-lt"/>
            </a:endParaRPr>
          </a:p>
          <a:p>
            <a:r>
              <a:rPr lang="en-US" dirty="0">
                <a:latin typeface="+mn-lt"/>
              </a:rPr>
              <a:t>Demonstrate re-reading the sentences with fluency.</a:t>
            </a:r>
          </a:p>
          <a:p>
            <a:endParaRPr lang="en-US" dirty="0">
              <a:latin typeface="+mn-lt"/>
            </a:endParaRPr>
          </a:p>
          <a:p>
            <a:r>
              <a:rPr lang="en-US" dirty="0"/>
              <a:t>Note: </a:t>
            </a:r>
          </a:p>
          <a:p>
            <a:pPr marL="171450" indent="-171450">
              <a:buFont typeface="Arial" panose="020B0604020202020204" pitchFamily="34" charset="0"/>
              <a:buChar char="•"/>
            </a:pPr>
            <a:r>
              <a:rPr lang="en-US" dirty="0"/>
              <a:t>Students have not yet been taught the prefix </a:t>
            </a:r>
            <a:r>
              <a:rPr lang="en-US" b="1" dirty="0"/>
              <a:t>pre-</a:t>
            </a:r>
            <a:r>
              <a:rPr lang="en-US" b="0" dirty="0"/>
              <a:t> in prepare. This will be introduced in Lesson 20.6.</a:t>
            </a:r>
          </a:p>
          <a:p>
            <a:pPr marL="171450" indent="-171450">
              <a:buFont typeface="Arial" panose="020B0604020202020204" pitchFamily="34" charset="0"/>
              <a:buChar char="•"/>
            </a:pPr>
            <a:r>
              <a:rPr lang="en-US" b="0" dirty="0"/>
              <a:t>When demonstrating, read the word as </a:t>
            </a:r>
            <a:r>
              <a:rPr lang="en-US" b="1" dirty="0"/>
              <a:t>pre-pare</a:t>
            </a:r>
            <a:r>
              <a:rPr lang="en-US" b="0" dirty="0"/>
              <a:t>,</a:t>
            </a:r>
            <a:r>
              <a:rPr lang="en-US" b="1" dirty="0"/>
              <a:t> prepare </a:t>
            </a:r>
            <a:r>
              <a:rPr lang="en-US" b="0" dirty="0"/>
              <a:t>and focus on the </a:t>
            </a:r>
            <a:r>
              <a:rPr lang="en-US" b="1" dirty="0"/>
              <a:t>are </a:t>
            </a:r>
            <a:r>
              <a:rPr lang="en-US" b="0" dirty="0"/>
              <a:t>spelling for /air/.</a:t>
            </a:r>
          </a:p>
          <a:p>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1882002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the letter-sound correspondence as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a:effectLst/>
                <a:latin typeface="+mn-lt"/>
              </a:rPr>
              <a:t>oar</a:t>
            </a:r>
            <a:r>
              <a:rPr lang="en-AU" sz="1200" b="0" kern="1200" dirty="0">
                <a:effectLst/>
                <a:latin typeface="+mn-lt"/>
              </a:rPr>
              <a:t> says /or/ (as in </a:t>
            </a:r>
            <a:r>
              <a:rPr lang="en-AU" sz="1200" b="1" kern="1200" dirty="0">
                <a:effectLst/>
                <a:latin typeface="+mn-lt"/>
              </a:rPr>
              <a:t>hoard</a:t>
            </a:r>
            <a:r>
              <a:rPr lang="en-AU" sz="1200" b="0" kern="1200" dirty="0">
                <a:effectLst/>
                <a:latin typeface="+mn-lt"/>
              </a:rPr>
              <a:t>)</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a-ll</a:t>
            </a:r>
            <a:r>
              <a:rPr lang="en-AU" b="0" dirty="0"/>
              <a:t>,</a:t>
            </a:r>
            <a:r>
              <a:rPr lang="en-AU" b="1" dirty="0"/>
              <a:t> a-l </a:t>
            </a:r>
            <a:r>
              <a:rPr lang="en-AU" b="0" dirty="0"/>
              <a:t>and</a:t>
            </a:r>
            <a:r>
              <a:rPr lang="en-AU" b="1" dirty="0"/>
              <a:t> consonant + le </a:t>
            </a:r>
            <a:r>
              <a:rPr lang="en-AU" b="0" dirty="0"/>
              <a:t>s</a:t>
            </a:r>
            <a:r>
              <a:rPr lang="en-AU" dirty="0"/>
              <a:t>pelling patterns are not included here as they are best reviewed in context within the word-spelling and sentence-reading sections.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Before reading the sentences with students, explain that a </a:t>
            </a:r>
            <a:r>
              <a:rPr lang="en-US" sz="1200" b="1" dirty="0">
                <a:latin typeface="+mn-lt"/>
              </a:rPr>
              <a:t>mare </a:t>
            </a:r>
            <a:r>
              <a:rPr lang="en-US" sz="1200" b="0" dirty="0">
                <a:latin typeface="+mn-lt"/>
              </a:rPr>
              <a:t>is</a:t>
            </a:r>
            <a:r>
              <a:rPr lang="en-US" sz="1200" dirty="0">
                <a:latin typeface="+mn-lt"/>
              </a:rPr>
              <a:t> a female horse older than 4 years old.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dirty="0">
                <a:effectLst/>
                <a:latin typeface="+mn-lt"/>
                <a:ea typeface="Aptos" panose="020B0004020202020204" pitchFamily="34" charset="0"/>
                <a:cs typeface="Times New Roman" panose="02020603050405020304" pitchFamily="18" charset="0"/>
              </a:rPr>
              <a:t>are</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I did my best to scare the mozzie away and take care of my friend. I am aware that she is afraid of blood and the mozzie had bitten her bare legs. </a:t>
            </a:r>
            <a:endParaRPr lang="en-AU" sz="1200" b="1"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sentences aloud</a:t>
            </a:r>
          </a:p>
          <a:p>
            <a:pPr marL="171450" indent="-171450">
              <a:buFont typeface="Arial" panose="020B0604020202020204" pitchFamily="34" charset="0"/>
              <a:buChar char="•"/>
            </a:pPr>
            <a:r>
              <a:rPr lang="en-US" dirty="0">
                <a:latin typeface="+mn-lt"/>
              </a:rPr>
              <a:t>recording the sentences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sentences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mini-whiteboard or on paper.</a:t>
            </a:r>
          </a:p>
          <a:p>
            <a:endParaRPr lang="en-US" sz="1200" dirty="0">
              <a:latin typeface="+mn-lt"/>
            </a:endParaRPr>
          </a:p>
          <a:p>
            <a:pPr>
              <a:lnSpc>
                <a:spcPct val="115000"/>
              </a:lnSpc>
              <a:spcAft>
                <a:spcPts val="800"/>
              </a:spcAft>
            </a:pPr>
            <a:r>
              <a:rPr lang="en-US" sz="1200" dirty="0">
                <a:latin typeface="+mn-lt"/>
              </a:rPr>
              <a:t>Sentence dictation: </a:t>
            </a:r>
            <a:r>
              <a:rPr lang="en-AU" sz="1800" b="1" kern="100" dirty="0">
                <a:effectLst/>
                <a:latin typeface="Aptos" panose="020B0004020202020204" pitchFamily="34" charset="0"/>
                <a:cs typeface="Times New Roman" panose="02020603050405020304" pitchFamily="18" charset="0"/>
              </a:rPr>
              <a:t>We set off a flare to make the flood rescue team aware they should send a spare boat to help. </a:t>
            </a:r>
          </a:p>
          <a:p>
            <a:pPr>
              <a:lnSpc>
                <a:spcPct val="115000"/>
              </a:lnSpc>
              <a:spcAft>
                <a:spcPts val="800"/>
              </a:spcAft>
            </a:pPr>
            <a:endParaRPr lang="en-US" sz="1200" dirty="0">
              <a:latin typeface="+mn-lt"/>
            </a:endParaRPr>
          </a:p>
          <a:p>
            <a:r>
              <a:rPr lang="en-US" sz="1200" dirty="0">
                <a:latin typeface="+mn-lt"/>
              </a:rPr>
              <a:t>Say the sentence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share</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square</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barefoot</a:t>
            </a:r>
            <a:endParaRPr lang="en-US" sz="1200" b="0" dirty="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hare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nightmare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stare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words</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words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dirty="0">
                <a:solidFill>
                  <a:srgbClr val="404040"/>
                </a:solidFill>
                <a:effectLst/>
                <a:latin typeface="+mn-lt"/>
                <a:ea typeface="Calibri" panose="020F0502020204030204" pitchFamily="34" charset="0"/>
                <a:cs typeface="Times New Roman" panose="02020603050405020304" pitchFamily="18" charset="0"/>
              </a:rPr>
              <a:t>It is rare to see a hare in our backyard because the dogs scare them away.</a:t>
            </a:r>
            <a:r>
              <a:rPr lang="en-US" sz="1200" b="1" kern="100" dirty="0">
                <a:effectLst/>
                <a:latin typeface="+mn-lt"/>
                <a:ea typeface="Aptos" panose="020B0004020202020204" pitchFamily="34" charset="0"/>
                <a:cs typeface="Times New Roman" panose="02020603050405020304" pitchFamily="18" charset="0"/>
              </a:rPr>
              <a:t>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sauce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prawn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/or/ as in </a:t>
            </a:r>
            <a:r>
              <a:rPr lang="en-US" sz="1200" b="1" dirty="0">
                <a:effectLst/>
                <a:latin typeface="+mn-lt"/>
                <a:ea typeface="Aptos" panose="020B0004020202020204" pitchFamily="34" charset="0"/>
                <a:cs typeface="Aptos" panose="020B0004020202020204" pitchFamily="34" charset="0"/>
              </a:rPr>
              <a:t>hoard</a:t>
            </a:r>
            <a:r>
              <a:rPr lang="en-US" sz="1200" b="0" dirty="0">
                <a:effectLst/>
                <a:latin typeface="+mn-lt"/>
                <a:ea typeface="Aptos" panose="020B0004020202020204" pitchFamily="34" charset="0"/>
                <a:cs typeface="Aptos" panose="020B00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provide corrective feedback and modelling. Then ask students to try again.</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a-ll</a:t>
            </a:r>
            <a:r>
              <a:rPr lang="en-AU" b="0" dirty="0"/>
              <a:t>,</a:t>
            </a:r>
            <a:r>
              <a:rPr lang="en-AU" b="1" dirty="0"/>
              <a:t> a-l </a:t>
            </a:r>
            <a:r>
              <a:rPr lang="en-AU" b="0" dirty="0"/>
              <a:t>and</a:t>
            </a:r>
            <a:r>
              <a:rPr lang="en-AU" b="1" dirty="0"/>
              <a:t> consonant + le </a:t>
            </a:r>
            <a:r>
              <a:rPr lang="en-AU" b="0" dirty="0"/>
              <a:t>s</a:t>
            </a:r>
            <a:r>
              <a:rPr lang="en-AU" dirty="0"/>
              <a:t>pelling patterns are not included here as they are best reviewed in context within the word-spelling and sentence-writing sections.</a:t>
            </a:r>
          </a:p>
          <a:p>
            <a:endParaRPr lang="en-US"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autograph</a:t>
            </a:r>
            <a:r>
              <a:rPr lang="en-US" b="0" dirty="0"/>
              <a:t>,</a:t>
            </a:r>
            <a:r>
              <a:rPr lang="en-US" b="1" dirty="0"/>
              <a:t> bottle</a:t>
            </a:r>
            <a:r>
              <a:rPr lang="en-US" b="0" dirty="0"/>
              <a:t>,</a:t>
            </a:r>
            <a:r>
              <a:rPr lang="en-US" b="1" dirty="0"/>
              <a:t> yawn</a:t>
            </a:r>
            <a:r>
              <a:rPr lang="en-US" b="0" dirty="0"/>
              <a:t>,</a:t>
            </a:r>
            <a:r>
              <a:rPr lang="en-US" b="1" dirty="0"/>
              <a:t> snowball</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spelt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the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latin typeface="+mn-lt"/>
              </a:rPr>
              <a:t>Prefix review</a:t>
            </a:r>
          </a:p>
          <a:p>
            <a:endParaRPr lang="en-US" sz="1200" b="0" dirty="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dirty="0">
                <a:latin typeface="+mn-lt"/>
                <a:cs typeface="Calibri" panose="020F0502020204030204"/>
              </a:rPr>
              <a:t>Review the </a:t>
            </a:r>
            <a:r>
              <a:rPr lang="en-AU" sz="1200" b="1" dirty="0">
                <a:latin typeface="+mn-lt"/>
                <a:cs typeface="Calibri" panose="020F0502020204030204"/>
              </a:rPr>
              <a:t>re- </a:t>
            </a:r>
            <a:r>
              <a:rPr lang="en-AU" sz="1200" b="0" dirty="0">
                <a:latin typeface="+mn-lt"/>
                <a:cs typeface="Calibri" panose="020F0502020204030204"/>
              </a:rPr>
              <a:t>prefix</a:t>
            </a:r>
            <a:r>
              <a:rPr lang="en-AU" sz="1200" b="1" dirty="0">
                <a:latin typeface="+mn-lt"/>
                <a:cs typeface="Calibri" panose="020F0502020204030204"/>
              </a:rPr>
              <a:t> </a:t>
            </a:r>
            <a:r>
              <a:rPr lang="en-AU" sz="1200" dirty="0">
                <a:latin typeface="+mn-lt"/>
                <a:cs typeface="Calibri" panose="020F0502020204030204"/>
              </a:rPr>
              <a:t>using the following sequence.</a:t>
            </a:r>
          </a:p>
          <a:p>
            <a:pPr>
              <a:spcBef>
                <a:spcPts val="100"/>
              </a:spcBef>
              <a:spcAft>
                <a:spcPts val="400"/>
              </a:spcAft>
              <a:defRPr/>
            </a:pPr>
            <a:endParaRPr lang="en-AU" b="0" dirty="0">
              <a:latin typeface="+mn-lt"/>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re-</a:t>
            </a:r>
            <a:r>
              <a:rPr lang="en-AU" b="0" i="1" dirty="0">
                <a:cs typeface="Calibri" panose="020F0502020204030204"/>
              </a:rPr>
              <a:t>.</a:t>
            </a:r>
            <a:endParaRPr lang="en-US" b="0" i="1"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‘back’ or ‘again’</a:t>
            </a:r>
            <a:r>
              <a:rPr lang="en-AU" i="1" dirty="0">
                <a:cs typeface="Calibri" panose="020F0502020204030204"/>
              </a:rPr>
              <a:t>.</a:t>
            </a:r>
            <a:endParaRPr lang="en-US"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do</a:t>
            </a:r>
            <a:r>
              <a:rPr lang="en-AU" i="1" dirty="0">
                <a:cs typeface="Calibri" panose="020F0502020204030204"/>
              </a:rPr>
              <a:t>. Add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redo</a:t>
            </a:r>
            <a:r>
              <a:rPr lang="en-AU" i="1"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Do it again.</a:t>
            </a:r>
          </a:p>
          <a:p>
            <a:pPr marL="0" indent="0">
              <a:spcBef>
                <a:spcPts val="100"/>
              </a:spcBef>
              <a:spcAft>
                <a:spcPts val="400"/>
              </a:spcAft>
              <a:buFont typeface="Arial"/>
              <a:buNone/>
              <a:defRPr/>
            </a:pPr>
            <a:endParaRPr lang="en-AU" dirty="0">
              <a:cs typeface="Calibri" panose="020F0502020204030204"/>
            </a:endParaRPr>
          </a:p>
          <a:p>
            <a:r>
              <a:rPr lang="en-US" b="0" dirty="0"/>
              <a:t>You may also review that the </a:t>
            </a:r>
            <a:r>
              <a:rPr lang="en-US" b="1" dirty="0"/>
              <a:t>re-</a:t>
            </a:r>
            <a:r>
              <a:rPr lang="en-US" b="0" dirty="0"/>
              <a:t> prefix is commonly used with verbs.</a:t>
            </a:r>
            <a:endParaRPr lang="en-US" dirty="0"/>
          </a:p>
          <a:p>
            <a:pPr>
              <a:spcBef>
                <a:spcPts val="100"/>
              </a:spcBef>
              <a:spcAft>
                <a:spcPts val="400"/>
              </a:spcAft>
              <a:defRPr/>
            </a:pPr>
            <a:endParaRPr lang="en-AU" dirty="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906092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a:t>
            </a:r>
            <a:r>
              <a:rPr lang="en-US" b="1" dirty="0"/>
              <a:t> re- </a:t>
            </a:r>
            <a:r>
              <a:rPr lang="en-US" dirty="0"/>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from the taught catchphrase: </a:t>
            </a:r>
            <a:r>
              <a:rPr lang="en-US" b="1" dirty="0"/>
              <a:t>re-</a:t>
            </a:r>
            <a:r>
              <a:rPr lang="en-US" dirty="0"/>
              <a:t>, meaning ‘back’ or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Y</a:t>
            </a:r>
            <a:r>
              <a:rPr lang="en-US" dirty="0"/>
              <a:t>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reheat</a:t>
            </a:r>
            <a:r>
              <a:rPr lang="en-US" b="0" dirty="0"/>
              <a:t>,</a:t>
            </a:r>
            <a:r>
              <a:rPr lang="en-US" b="1" dirty="0"/>
              <a:t> reapply</a:t>
            </a:r>
            <a:r>
              <a:rPr lang="en-US" b="0" dirty="0"/>
              <a:t>,</a:t>
            </a:r>
            <a:r>
              <a:rPr lang="en-US" b="1" dirty="0"/>
              <a:t> reconnect</a:t>
            </a:r>
            <a:r>
              <a:rPr lang="en-US" dirty="0"/>
              <a: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writing the </a:t>
            </a:r>
            <a:r>
              <a:rPr lang="en-US" b="1" dirty="0"/>
              <a:t>re- </a:t>
            </a:r>
            <a:r>
              <a:rPr lang="en-US" dirty="0"/>
              <a:t>prefix</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r>
              <a:rPr lang="en-US" b="1" dirty="0"/>
              <a:t>re-</a:t>
            </a:r>
            <a:r>
              <a:rPr lang="en-US" dirty="0"/>
              <a:t>, meaning ‘back’ or ‘again’.</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Calibri" panose="020F0502020204030204"/>
              </a:rPr>
              <a:t>Students show each word they have written by placing their mini-whiteboard underneath their chin for you to check.</a:t>
            </a:r>
            <a:endParaRPr lang="en-US" sz="1200" dirty="0">
              <a:effectLst/>
              <a:latin typeface="+mn-lt"/>
              <a:ea typeface="Calibri" panose="020F0502020204030204"/>
              <a:cs typeface="Calibri" panose="020F0502020204030204"/>
            </a:endParaRP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endParaRPr lang="en-US" b="1" dirty="0">
              <a:ea typeface="Calibri"/>
              <a:cs typeface="Calibri"/>
            </a:endParaRPr>
          </a:p>
          <a:p>
            <a:r>
              <a:rPr lang="en-US" dirty="0"/>
              <a:t>If any students have difficulty, provide scaffolding as required or model the process for them. Then ask students to try again.</a:t>
            </a:r>
            <a:endParaRPr lang="en-US" dirty="0">
              <a:ea typeface="Calibri"/>
              <a:cs typeface="Calibri"/>
            </a:endParaRPr>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2017486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Rounded Corners 3">
            <a:extLst>
              <a:ext uri="{FF2B5EF4-FFF2-40B4-BE49-F238E27FC236}">
                <a16:creationId xmlns:a16="http://schemas.microsoft.com/office/drawing/2014/main" id="{84554976-782E-0043-EF73-D643D090D632}"/>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1BAED08E-B96C-F00A-08E6-D550197CA77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Rounded Corners 3">
            <a:extLst>
              <a:ext uri="{FF2B5EF4-FFF2-40B4-BE49-F238E27FC236}">
                <a16:creationId xmlns:a16="http://schemas.microsoft.com/office/drawing/2014/main" id="{562CAE6E-799E-0938-239D-5C8B0E5EC9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D4D9B935-3ECF-CA76-AD0F-AF04B5F3C03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4" name="Rectangle: Rounded Corners 3">
            <a:extLst>
              <a:ext uri="{FF2B5EF4-FFF2-40B4-BE49-F238E27FC236}">
                <a16:creationId xmlns:a16="http://schemas.microsoft.com/office/drawing/2014/main" id="{122DA17D-4F0E-00DD-D9C7-A1F6A89FF6F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57C14A69-FBCC-8E05-2196-62701119B8B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8" name="Rectangle: Rounded Corners 3">
            <a:extLst>
              <a:ext uri="{FF2B5EF4-FFF2-40B4-BE49-F238E27FC236}">
                <a16:creationId xmlns:a16="http://schemas.microsoft.com/office/drawing/2014/main" id="{99B4E32B-546D-1B28-7261-DB1AF764E7EB}"/>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25E550DE-7AD1-0352-9EEC-E787ADF1257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Rounded Corners 3">
            <a:extLst>
              <a:ext uri="{FF2B5EF4-FFF2-40B4-BE49-F238E27FC236}">
                <a16:creationId xmlns:a16="http://schemas.microsoft.com/office/drawing/2014/main" id="{D1100E41-2BD9-E797-ACCF-14CDA4D4BFB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742C46E2-2ADC-8488-D269-98C91566D45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Rounded Corners 3">
            <a:extLst>
              <a:ext uri="{FF2B5EF4-FFF2-40B4-BE49-F238E27FC236}">
                <a16:creationId xmlns:a16="http://schemas.microsoft.com/office/drawing/2014/main" id="{113AFB41-FEC7-A7CF-C0EC-B283CEE76CC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845A3DB-CBFB-3766-706D-0CA4F0022F3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Rounded Corners 3">
            <a:extLst>
              <a:ext uri="{FF2B5EF4-FFF2-40B4-BE49-F238E27FC236}">
                <a16:creationId xmlns:a16="http://schemas.microsoft.com/office/drawing/2014/main" id="{61324270-3D62-10E0-CA21-3229D95B006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A88EE752-6884-CFC7-8D12-B2325088F9C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Rounded Corners 3">
            <a:extLst>
              <a:ext uri="{FF2B5EF4-FFF2-40B4-BE49-F238E27FC236}">
                <a16:creationId xmlns:a16="http://schemas.microsoft.com/office/drawing/2014/main" id="{3B86783A-41BA-724E-8A0E-B50E5B1CE4C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AF705F2-17D0-43D2-19FA-5D725A9566D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5" name="Rectangle 4">
            <a:extLst>
              <a:ext uri="{FF2B5EF4-FFF2-40B4-BE49-F238E27FC236}">
                <a16:creationId xmlns:a16="http://schemas.microsoft.com/office/drawing/2014/main" id="{EFAAD62B-2DF9-195F-4513-5A0C53C433B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solidFill>
                    <a:srgbClr val="4557AD"/>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dirty="0">
                  <a:solidFill>
                    <a:srgbClr val="4557AD"/>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10" name="Rectangle 9">
            <a:extLst>
              <a:ext uri="{FF2B5EF4-FFF2-40B4-BE49-F238E27FC236}">
                <a16:creationId xmlns:a16="http://schemas.microsoft.com/office/drawing/2014/main" id="{B6A47FB2-F697-7CC4-48E8-DC97F104636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18">
            <a:extLst>
              <a:ext uri="{FF2B5EF4-FFF2-40B4-BE49-F238E27FC236}">
                <a16:creationId xmlns:a16="http://schemas.microsoft.com/office/drawing/2014/main" id="{42A0D142-6CFE-618F-7DDB-FAD65CDF033F}"/>
              </a:ext>
            </a:extLst>
          </p:cNvPr>
          <p:cNvPicPr>
            <a:picLocks noChangeAspect="1"/>
          </p:cNvPicPr>
          <p:nvPr userDrawn="1"/>
        </p:nvPicPr>
        <p:blipFill>
          <a:blip r:embed="rId10"/>
          <a:stretch>
            <a:fillRect/>
          </a:stretch>
        </p:blipFill>
        <p:spPr>
          <a:xfrm>
            <a:off x="6275869" y="429633"/>
            <a:ext cx="5547360" cy="711200"/>
          </a:xfrm>
          <a:prstGeom prst="rect">
            <a:avLst/>
          </a:prstGeom>
        </p:spPr>
      </p:pic>
      <p:sp>
        <p:nvSpPr>
          <p:cNvPr id="20" name="Title 1">
            <a:extLst>
              <a:ext uri="{FF2B5EF4-FFF2-40B4-BE49-F238E27FC236}">
                <a16:creationId xmlns:a16="http://schemas.microsoft.com/office/drawing/2014/main" id="{B784E5C5-761C-9937-922D-DD67A36ADBF8}"/>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CD1E25"/>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F9617D4D-9381-8E35-A251-0ED2CDDC0BA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20</a:t>
            </a:r>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D12B502A-748A-BB3A-16E7-7CC4DE86F92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30A85E73-3588-08C9-526B-FD7EB82B44B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9" name="Rectangle: Rounded Corners 3">
            <a:extLst>
              <a:ext uri="{FF2B5EF4-FFF2-40B4-BE49-F238E27FC236}">
                <a16:creationId xmlns:a16="http://schemas.microsoft.com/office/drawing/2014/main" id="{3655F353-881D-74C9-74B7-713768D5AEB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012A36AF-F2EC-A409-7465-07B8B4B7ED6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Rounded Corners 3">
            <a:extLst>
              <a:ext uri="{FF2B5EF4-FFF2-40B4-BE49-F238E27FC236}">
                <a16:creationId xmlns:a16="http://schemas.microsoft.com/office/drawing/2014/main" id="{4CFD371D-DA2C-569F-5726-7314F5F6DB6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196B3D8A-3114-8498-B997-E38888287FC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6" name="Rectangle: Rounded Corners 3">
            <a:extLst>
              <a:ext uri="{FF2B5EF4-FFF2-40B4-BE49-F238E27FC236}">
                <a16:creationId xmlns:a16="http://schemas.microsoft.com/office/drawing/2014/main" id="{46E0BFE2-2FD1-1EC4-B12D-B63A797E4A2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8766A84-B93E-60A0-82F1-ADCF1C87DBA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 name="Rectangle: Rounded Corners 3">
            <a:extLst>
              <a:ext uri="{FF2B5EF4-FFF2-40B4-BE49-F238E27FC236}">
                <a16:creationId xmlns:a16="http://schemas.microsoft.com/office/drawing/2014/main" id="{A00CB2D9-B496-D1C7-21DD-12BD72E1BE2D}"/>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502561CC-AF2F-3BD6-DEB1-9485D86D464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700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3" name="Rectangle: Rounded Corners 3">
            <a:extLst>
              <a:ext uri="{FF2B5EF4-FFF2-40B4-BE49-F238E27FC236}">
                <a16:creationId xmlns:a16="http://schemas.microsoft.com/office/drawing/2014/main" id="{9259C7B1-8A35-D328-25DB-CFFEECA67BEF}"/>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777EE3E6-A62C-46DA-263B-A5EFD38E62E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1719212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76624"/>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4"/>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73609"/>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Rounded Corners 3">
            <a:extLst>
              <a:ext uri="{FF2B5EF4-FFF2-40B4-BE49-F238E27FC236}">
                <a16:creationId xmlns:a16="http://schemas.microsoft.com/office/drawing/2014/main" id="{12FCDDA7-9AF4-6E26-7FCD-D8827C06A58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D9C19F-EF1D-90C6-A73D-32AB15610AC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9758118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Rounded Corners 3">
            <a:extLst>
              <a:ext uri="{FF2B5EF4-FFF2-40B4-BE49-F238E27FC236}">
                <a16:creationId xmlns:a16="http://schemas.microsoft.com/office/drawing/2014/main" id="{CD889392-EE3A-DD60-F7FC-0C3638ADE63A}"/>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38B5C6A8-725A-9BEA-26BE-2832C4DF4C66}"/>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10123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7833"/>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6" name="Rectangle: Rounded Corners 3">
            <a:extLst>
              <a:ext uri="{FF2B5EF4-FFF2-40B4-BE49-F238E27FC236}">
                <a16:creationId xmlns:a16="http://schemas.microsoft.com/office/drawing/2014/main" id="{728BC541-8DD3-38A3-466E-F224DF39E6B1}"/>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CA8DD25A-E871-187B-43F2-9AFB625AE77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6255390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I do _prefix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342081" y="287673"/>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Prefix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8" name="Title 5">
            <a:extLst>
              <a:ext uri="{FF2B5EF4-FFF2-40B4-BE49-F238E27FC236}">
                <a16:creationId xmlns:a16="http://schemas.microsoft.com/office/drawing/2014/main" id="{F2D78351-711C-D2A7-935B-CD4031EC526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
        <p:nvSpPr>
          <p:cNvPr id="13" name="Rectangle: Rounded Corners 3">
            <a:extLst>
              <a:ext uri="{FF2B5EF4-FFF2-40B4-BE49-F238E27FC236}">
                <a16:creationId xmlns:a16="http://schemas.microsoft.com/office/drawing/2014/main" id="{99E2DDFC-65BC-5E94-77B5-8560F7ADC141}"/>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ADDF27AF-22E7-44EB-59F6-B2CFD4F6E27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1602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1262"/>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FEA5D4E7-8B1A-628D-3975-D634985843B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6226C087-2B80-BCB7-8AE0-71887C6AB8E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92398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5" name="Rectangle: Rounded Corners 3">
            <a:extLst>
              <a:ext uri="{FF2B5EF4-FFF2-40B4-BE49-F238E27FC236}">
                <a16:creationId xmlns:a16="http://schemas.microsoft.com/office/drawing/2014/main" id="{267C5D21-2EE6-F7FC-EA94-2DD2A5D37B1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0A31799-8EE3-8DAE-ED13-D28F1411444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Rounded Corners 3">
            <a:extLst>
              <a:ext uri="{FF2B5EF4-FFF2-40B4-BE49-F238E27FC236}">
                <a16:creationId xmlns:a16="http://schemas.microsoft.com/office/drawing/2014/main" id="{C91E38D4-066F-1583-C810-D555DE038F5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FE6062E-947C-0CD4-B821-78978511DFB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Rounded Corners 3">
            <a:extLst>
              <a:ext uri="{FF2B5EF4-FFF2-40B4-BE49-F238E27FC236}">
                <a16:creationId xmlns:a16="http://schemas.microsoft.com/office/drawing/2014/main" id="{6A49F223-6C89-A0B5-295B-C4279AAE37A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0E06258F-A760-AEC1-568E-73E70E47B481}"/>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8" name="Rectangle: Rounded Corners 3">
            <a:extLst>
              <a:ext uri="{FF2B5EF4-FFF2-40B4-BE49-F238E27FC236}">
                <a16:creationId xmlns:a16="http://schemas.microsoft.com/office/drawing/2014/main" id="{58B5BC81-D08E-A7F5-06D0-AD1DB28C094E}"/>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241B7303-CA9C-79C6-FD85-CA712D97F21F}"/>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Rounded Corners 3">
            <a:extLst>
              <a:ext uri="{FF2B5EF4-FFF2-40B4-BE49-F238E27FC236}">
                <a16:creationId xmlns:a16="http://schemas.microsoft.com/office/drawing/2014/main" id="{88200083-238C-A50D-10DD-EDA41AF4277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2D71C8F6-6C1B-4E05-D570-6ED1422B261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Rounded Corners 3">
            <a:extLst>
              <a:ext uri="{FF2B5EF4-FFF2-40B4-BE49-F238E27FC236}">
                <a16:creationId xmlns:a16="http://schemas.microsoft.com/office/drawing/2014/main" id="{4AA650BB-25E8-54A1-E12A-2B648427083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AB08753C-D635-C474-0E33-2DFB5B11352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8" name="Rectangle: Rounded Corners 3">
            <a:extLst>
              <a:ext uri="{FF2B5EF4-FFF2-40B4-BE49-F238E27FC236}">
                <a16:creationId xmlns:a16="http://schemas.microsoft.com/office/drawing/2014/main" id="{D0BEA505-BBD1-2E08-E77C-795265E498E5}"/>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BE2857AC-BA6F-4A3A-1037-985DBFAF619F}"/>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11/03/2026</a:t>
            </a:fld>
            <a:endParaRPr lang="en-AU" dirty="0"/>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Commonwealth of Australia, unless otherwise indicated. Creative Commons Attribution 4.0, unless otherwise indicated.</a:t>
            </a:r>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19" r:id="rId23"/>
    <p:sldLayoutId id="2147483723" r:id="rId24"/>
    <p:sldLayoutId id="2147483724" r:id="rId25"/>
    <p:sldLayoutId id="2147483725" r:id="rId26"/>
    <p:sldLayoutId id="2147483726" r:id="rId27"/>
    <p:sldLayoutId id="2147483727"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32.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tags" Target="../tags/tag9.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22.xml"/><Relationship Id="rId5" Type="http://schemas.openxmlformats.org/officeDocument/2006/relationships/image" Target="../media/image32.sv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23.xml"/><Relationship Id="rId5" Type="http://schemas.openxmlformats.org/officeDocument/2006/relationships/image" Target="../media/image32.sv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8.xml"/><Relationship Id="rId5" Type="http://schemas.openxmlformats.org/officeDocument/2006/relationships/image" Target="../media/image32.sv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9.xml"/><Relationship Id="rId5" Type="http://schemas.openxmlformats.org/officeDocument/2006/relationships/image" Target="../media/image32.sv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33.xml"/><Relationship Id="rId7" Type="http://schemas.openxmlformats.org/officeDocument/2006/relationships/image" Target="../media/image7.svg"/><Relationship Id="rId12" Type="http://schemas.openxmlformats.org/officeDocument/2006/relationships/image" Target="../media/image44.png"/><Relationship Id="rId2" Type="http://schemas.openxmlformats.org/officeDocument/2006/relationships/slideLayout" Target="../slideLayouts/slideLayout14.xml"/><Relationship Id="rId1" Type="http://schemas.openxmlformats.org/officeDocument/2006/relationships/tags" Target="../tags/tag30.xml"/><Relationship Id="rId6" Type="http://schemas.openxmlformats.org/officeDocument/2006/relationships/image" Target="../media/image6.png"/><Relationship Id="rId11" Type="http://schemas.openxmlformats.org/officeDocument/2006/relationships/image" Target="../media/image43.png"/><Relationship Id="rId5" Type="http://schemas.openxmlformats.org/officeDocument/2006/relationships/image" Target="../media/image5.svg"/><Relationship Id="rId10" Type="http://schemas.openxmlformats.org/officeDocument/2006/relationships/image" Target="../media/image42.png"/><Relationship Id="rId4" Type="http://schemas.openxmlformats.org/officeDocument/2006/relationships/image" Target="../media/image4.png"/><Relationship Id="rId9" Type="http://schemas.openxmlformats.org/officeDocument/2006/relationships/image" Target="../media/image41.sv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tags" Target="../tags/tag31.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32.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7.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0.xml"/><Relationship Id="rId5" Type="http://schemas.openxmlformats.org/officeDocument/2006/relationships/image" Target="../media/image39.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Explicit teaching Phase 20 lesson 1 are</a:t>
            </a:r>
            <a:endParaRPr lang="en-US" sz="800" dirty="0">
              <a:solidFill>
                <a:schemeClr val="bg2"/>
              </a:solidFill>
            </a:endParaRPr>
          </a:p>
        </p:txBody>
      </p:sp>
      <p:sp>
        <p:nvSpPr>
          <p:cNvPr id="2" name="TextBox 1">
            <a:extLst>
              <a:ext uri="{FF2B5EF4-FFF2-40B4-BE49-F238E27FC236}">
                <a16:creationId xmlns:a16="http://schemas.microsoft.com/office/drawing/2014/main" id="{FE92A98C-81C4-64C2-0F3C-05C25E16972A}"/>
              </a:ext>
            </a:extLst>
          </p:cNvPr>
          <p:cNvSpPr txBox="1"/>
          <p:nvPr/>
        </p:nvSpPr>
        <p:spPr>
          <a:xfrm>
            <a:off x="275572" y="2993033"/>
            <a:ext cx="5820428" cy="1815882"/>
          </a:xfrm>
          <a:prstGeom prst="rect">
            <a:avLst/>
          </a:prstGeom>
          <a:noFill/>
        </p:spPr>
        <p:txBody>
          <a:bodyPr wrap="square">
            <a:spAutoFit/>
          </a:bodyPr>
          <a:lstStyle/>
          <a:p>
            <a:pPr algn="ctr"/>
            <a:r>
              <a:rPr lang="en-GB" sz="2800" dirty="0"/>
              <a:t>au  aw   al   all   oar   consonant + le</a:t>
            </a:r>
          </a:p>
          <a:p>
            <a:pPr algn="ctr"/>
            <a:r>
              <a:rPr lang="en-US" sz="2800" dirty="0"/>
              <a:t>Prefix re-</a:t>
            </a:r>
          </a:p>
          <a:p>
            <a:pPr algn="ctr"/>
            <a:r>
              <a:rPr lang="en-GB" sz="2800" dirty="0"/>
              <a:t>caught   taught   favourite</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5820428" y="3345056"/>
            <a:ext cx="6096000" cy="1323439"/>
          </a:xfrm>
          <a:prstGeom prst="rect">
            <a:avLst/>
          </a:prstGeom>
          <a:noFill/>
        </p:spPr>
        <p:txBody>
          <a:bodyPr wrap="square">
            <a:spAutoFit/>
          </a:bodyPr>
          <a:lstStyle/>
          <a:p>
            <a:pPr marL="0" indent="0" algn="ctr">
              <a:buNone/>
            </a:pPr>
            <a:r>
              <a:rPr lang="en-AU" sz="4000" b="1" dirty="0"/>
              <a:t>are says /</a:t>
            </a:r>
            <a:r>
              <a:rPr lang="en-AU" sz="4000" b="1" dirty="0">
                <a:latin typeface="Calibri" panose="020F0502020204030204" pitchFamily="34" charset="0"/>
                <a:ea typeface="Calibri" panose="020F0502020204030204" pitchFamily="34" charset="0"/>
                <a:cs typeface="Calibri" panose="020F0502020204030204" pitchFamily="34" charset="0"/>
              </a:rPr>
              <a:t>air</a:t>
            </a:r>
            <a:r>
              <a:rPr lang="en-AU" sz="4000" b="1" dirty="0"/>
              <a:t>/</a:t>
            </a:r>
          </a:p>
          <a:p>
            <a:pPr marL="0" indent="0" algn="ctr">
              <a:buNone/>
            </a:pPr>
            <a:r>
              <a:rPr lang="en-AU" sz="4000" b="1" dirty="0"/>
              <a:t>blood   flood</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10 Review you do</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295275" y="2884235"/>
            <a:ext cx="1160145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600" dirty="0">
                <a:solidFill>
                  <a:srgbClr val="4557AD"/>
                </a:solidFill>
                <a:latin typeface="Tenorite" pitchFamily="2" charset="0"/>
                <a:ea typeface="Verdana" panose="020B0604030504040204" pitchFamily="34" charset="0"/>
                <a:cs typeface="Verdana" panose="020B0604030504040204" pitchFamily="34" charset="0"/>
              </a:rPr>
              <a:t>taught   </a:t>
            </a:r>
            <a:r>
              <a:rPr lang="en-AU" sz="7600" noProof="0" dirty="0">
                <a:solidFill>
                  <a:srgbClr val="4557AD"/>
                </a:solidFill>
                <a:latin typeface="Tenorite" pitchFamily="2" charset="0"/>
                <a:ea typeface="Verdana" panose="020B0604030504040204" pitchFamily="34" charset="0"/>
                <a:cs typeface="Verdana" panose="020B0604030504040204" pitchFamily="34" charset="0"/>
              </a:rPr>
              <a:t>favourite</a:t>
            </a:r>
            <a:r>
              <a:rPr lang="en-US" sz="7600" dirty="0">
                <a:solidFill>
                  <a:srgbClr val="4557AD"/>
                </a:solidFill>
                <a:latin typeface="Tenorite" pitchFamily="2" charset="0"/>
                <a:ea typeface="Verdana" panose="020B0604030504040204" pitchFamily="34" charset="0"/>
                <a:cs typeface="Verdana" panose="020B0604030504040204" pitchFamily="34" charset="0"/>
              </a:rPr>
              <a:t>    caught</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11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40714" y="1567537"/>
            <a:ext cx="11310572" cy="42473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000" dirty="0">
                <a:solidFill>
                  <a:srgbClr val="4557AD"/>
                </a:solidFill>
                <a:latin typeface="Tenorite" pitchFamily="2" charset="0"/>
                <a:ea typeface="Verdana" panose="020B0604030504040204" pitchFamily="34" charset="0"/>
                <a:cs typeface="Verdana" panose="020B0604030504040204" pitchFamily="34" charset="0"/>
              </a:rPr>
              <a:t>I was relaxing on my favourite patch of lawn when Mum called me. “Audrey,” she roared. “A storm is coming!” </a:t>
            </a:r>
            <a:br>
              <a:rPr lang="en-GB" sz="5000" dirty="0">
                <a:solidFill>
                  <a:srgbClr val="4557AD"/>
                </a:solidFill>
                <a:latin typeface="Tenorite" pitchFamily="2" charset="0"/>
                <a:ea typeface="Verdana" panose="020B0604030504040204" pitchFamily="34" charset="0"/>
                <a:cs typeface="Verdana" panose="020B0604030504040204" pitchFamily="34" charset="0"/>
              </a:rPr>
            </a:br>
            <a:r>
              <a:rPr lang="en-GB" sz="5000" dirty="0">
                <a:solidFill>
                  <a:srgbClr val="4557AD"/>
                </a:solidFill>
                <a:latin typeface="Tenorite" pitchFamily="2" charset="0"/>
                <a:ea typeface="Verdana" panose="020B0604030504040204" pitchFamily="34" charset="0"/>
                <a:cs typeface="Verdana" panose="020B0604030504040204" pitchFamily="34" charset="0"/>
              </a:rPr>
              <a:t>I ran into the hallway. “You almost got caught in the rain,” said Mum. “That would have taught you a lesson.”</a:t>
            </a:r>
            <a:endParaRPr lang="en-AU" sz="5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dirty="0">
                <a:solidFill>
                  <a:schemeClr val="bg2"/>
                </a:solidFill>
                <a:latin typeface="+mn-lt"/>
              </a:rPr>
              <a:t>Slide 12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13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14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sound for are</a:t>
            </a:r>
          </a:p>
          <a:p>
            <a:pPr marL="342900" indent="-342900">
              <a:buFont typeface="Arial" panose="020B0604020202020204" pitchFamily="34" charset="0"/>
              <a:buChar char="•"/>
            </a:pPr>
            <a:r>
              <a:rPr lang="en-US" sz="3000" dirty="0"/>
              <a:t>read words with are</a:t>
            </a:r>
          </a:p>
          <a:p>
            <a:pPr marL="342900" indent="-342900">
              <a:buFont typeface="Arial" panose="020B0604020202020204" pitchFamily="34" charset="0"/>
              <a:buChar char="•"/>
            </a:pPr>
            <a:r>
              <a:rPr lang="en-US" sz="3000" dirty="0"/>
              <a:t>write words with are.</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A6DEE-B28A-2715-C1CF-BAE8F20A2F9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68C465C-338F-1125-66E3-F7E7E671C99C}"/>
              </a:ext>
            </a:extLst>
          </p:cNvPr>
          <p:cNvSpPr>
            <a:spLocks noGrp="1"/>
          </p:cNvSpPr>
          <p:nvPr>
            <p:ph type="title" idx="4294967295"/>
          </p:nvPr>
        </p:nvSpPr>
        <p:spPr>
          <a:xfrm>
            <a:off x="0" y="-1465281"/>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15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11" name="Content Placeholder 3">
            <a:extLst>
              <a:ext uri="{FF2B5EF4-FFF2-40B4-BE49-F238E27FC236}">
                <a16:creationId xmlns:a16="http://schemas.microsoft.com/office/drawing/2014/main" id="{518F3D87-2CB4-8BEB-2680-6360E86FEA38}"/>
              </a:ext>
            </a:extLst>
          </p:cNvPr>
          <p:cNvSpPr txBox="1">
            <a:spLocks/>
          </p:cNvSpPr>
          <p:nvPr/>
        </p:nvSpPr>
        <p:spPr>
          <a:xfrm>
            <a:off x="-792479" y="2551834"/>
            <a:ext cx="13289280" cy="182357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2500" dirty="0">
                <a:solidFill>
                  <a:srgbClr val="4857A6"/>
                </a:solidFill>
                <a:latin typeface="Tenorite" pitchFamily="2" charset="0"/>
                <a:ea typeface="Verdana" panose="020B0604030504040204" pitchFamily="34" charset="0"/>
                <a:cs typeface="Verdana" panose="020B0604030504040204" pitchFamily="34" charset="0"/>
              </a:rPr>
              <a:t>are as in sh</a:t>
            </a:r>
            <a:r>
              <a:rPr lang="en-US" sz="12500" u="sng" dirty="0">
                <a:solidFill>
                  <a:srgbClr val="4857A6"/>
                </a:solidFill>
                <a:latin typeface="Tenorite" pitchFamily="2" charset="0"/>
                <a:ea typeface="Verdana" panose="020B0604030504040204" pitchFamily="34" charset="0"/>
                <a:cs typeface="Verdana" panose="020B0604030504040204" pitchFamily="34" charset="0"/>
              </a:rPr>
              <a:t>are</a:t>
            </a:r>
            <a:endParaRPr lang="en-AU" sz="15000" u="sng"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56726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465263"/>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16 We</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6" name="Content Placeholder 3">
            <a:extLst>
              <a:ext uri="{FF2B5EF4-FFF2-40B4-BE49-F238E27FC236}">
                <a16:creationId xmlns:a16="http://schemas.microsoft.com/office/drawing/2014/main" id="{422D6EB2-9E0A-6E9E-2941-A42E34EECF90}"/>
              </a:ext>
            </a:extLst>
          </p:cNvPr>
          <p:cNvSpPr txBox="1">
            <a:spLocks/>
          </p:cNvSpPr>
          <p:nvPr/>
        </p:nvSpPr>
        <p:spPr>
          <a:xfrm>
            <a:off x="-792479" y="2551834"/>
            <a:ext cx="13289280" cy="182357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8800" dirty="0">
                <a:solidFill>
                  <a:srgbClr val="4857A6"/>
                </a:solidFill>
                <a:latin typeface="Tenorite" pitchFamily="2" charset="0"/>
                <a:ea typeface="Verdana" panose="020B0604030504040204" pitchFamily="34" charset="0"/>
                <a:cs typeface="Verdana" panose="020B0604030504040204" pitchFamily="34" charset="0"/>
              </a:rPr>
              <a:t> </a:t>
            </a:r>
            <a:r>
              <a:rPr lang="en-US" sz="12500" dirty="0">
                <a:solidFill>
                  <a:srgbClr val="4857A6"/>
                </a:solidFill>
                <a:latin typeface="Tenorite" pitchFamily="2" charset="0"/>
                <a:ea typeface="Verdana" panose="020B0604030504040204" pitchFamily="34" charset="0"/>
                <a:cs typeface="Verdana" panose="020B0604030504040204" pitchFamily="34" charset="0"/>
              </a:rPr>
              <a:t>are as in sh</a:t>
            </a:r>
            <a:r>
              <a:rPr lang="en-US" sz="12500" u="sng" dirty="0">
                <a:solidFill>
                  <a:srgbClr val="4857A6"/>
                </a:solidFill>
                <a:latin typeface="Tenorite" pitchFamily="2" charset="0"/>
                <a:ea typeface="Verdana" panose="020B0604030504040204" pitchFamily="34" charset="0"/>
                <a:cs typeface="Verdana" panose="020B0604030504040204" pitchFamily="34" charset="0"/>
              </a:rPr>
              <a:t>are</a:t>
            </a:r>
            <a:endParaRPr lang="en-AU" sz="15000" u="sng"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17 I do</a:t>
            </a:r>
            <a:endParaRPr lang="en-AU" dirty="0"/>
          </a:p>
        </p:txBody>
      </p:sp>
      <p:sp>
        <p:nvSpPr>
          <p:cNvPr id="6" name="Content Placeholder 2">
            <a:extLst>
              <a:ext uri="{FF2B5EF4-FFF2-40B4-BE49-F238E27FC236}">
                <a16:creationId xmlns:a16="http://schemas.microsoft.com/office/drawing/2014/main" id="{6145E6F5-C973-EBA6-77AC-13997AE6050E}"/>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share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18 I do </a:t>
            </a:r>
            <a:endParaRPr lang="en-AU" dirty="0"/>
          </a:p>
        </p:txBody>
      </p:sp>
      <p:sp>
        <p:nvSpPr>
          <p:cNvPr id="3" name="Content Placeholder 2">
            <a:extLst>
              <a:ext uri="{FF2B5EF4-FFF2-40B4-BE49-F238E27FC236}">
                <a16:creationId xmlns:a16="http://schemas.microsoft.com/office/drawing/2014/main" id="{175C888E-94D8-8177-D5E8-A98A8EB55090}"/>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share     aware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grpSp>
        <p:nvGrpSpPr>
          <p:cNvPr id="3" name="Group 2" descr="torch, for, morning, corncob">
            <a:extLst>
              <a:ext uri="{FF2B5EF4-FFF2-40B4-BE49-F238E27FC236}">
                <a16:creationId xmlns:a16="http://schemas.microsoft.com/office/drawing/2014/main" id="{A1E634C8-068B-F299-BB1C-697371F82D72}"/>
              </a:ext>
            </a:extLst>
          </p:cNvPr>
          <p:cNvGrpSpPr/>
          <p:nvPr/>
        </p:nvGrpSpPr>
        <p:grpSpPr>
          <a:xfrm>
            <a:off x="464654" y="1469482"/>
            <a:ext cx="11906250" cy="4196034"/>
            <a:chOff x="464654" y="1469482"/>
            <a:chExt cx="11906250" cy="4196034"/>
          </a:xfrm>
        </p:grpSpPr>
        <p:sp>
          <p:nvSpPr>
            <p:cNvPr id="4" name="Content Placeholder 2">
              <a:extLst>
                <a:ext uri="{FF2B5EF4-FFF2-40B4-BE49-F238E27FC236}">
                  <a16:creationId xmlns:a16="http://schemas.microsoft.com/office/drawing/2014/main" id="{06534861-BA7A-4B99-B396-F7331C0375A4}"/>
                </a:ext>
              </a:extLst>
            </p:cNvPr>
            <p:cNvSpPr txBox="1">
              <a:spLocks/>
            </p:cNvSpPr>
            <p:nvPr/>
          </p:nvSpPr>
          <p:spPr>
            <a:xfrm>
              <a:off x="464654" y="3911190"/>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glare </a:t>
              </a:r>
              <a:endParaRPr lang="en-AU" sz="12000" dirty="0">
                <a:solidFill>
                  <a:srgbClr val="4557AD"/>
                </a:solidFill>
                <a:latin typeface="Tenorite"/>
                <a:ea typeface="Verdana"/>
                <a:cs typeface="Verdana" panose="020B0604030504040204" pitchFamily="34" charset="0"/>
              </a:endParaRPr>
            </a:p>
          </p:txBody>
        </p:sp>
        <p:sp>
          <p:nvSpPr>
            <p:cNvPr id="5" name="Content Placeholder 2">
              <a:extLst>
                <a:ext uri="{FF2B5EF4-FFF2-40B4-BE49-F238E27FC236}">
                  <a16:creationId xmlns:a16="http://schemas.microsoft.com/office/drawing/2014/main" id="{77C9F339-390B-7A06-250B-CA4D9393C9FC}"/>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share     aware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sp>
        <p:nvSpPr>
          <p:cNvPr id="6" name="Content Placeholder 2">
            <a:extLst>
              <a:ext uri="{FF2B5EF4-FFF2-40B4-BE49-F238E27FC236}">
                <a16:creationId xmlns:a16="http://schemas.microsoft.com/office/drawing/2014/main" id="{5FDCD320-920D-3FE4-C89E-2C8F6490D2BD}"/>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aw   au</a:t>
            </a:r>
            <a:endParaRPr lang="en-AU" sz="11000" dirty="0">
              <a:solidFill>
                <a:srgbClr val="4557AD"/>
              </a:solidFill>
              <a:latin typeface="Tenorite" pitchFamily="2" charset="0"/>
              <a:cs typeface="Arial"/>
            </a:endParaRPr>
          </a:p>
        </p:txBody>
      </p:sp>
      <p:grpSp>
        <p:nvGrpSpPr>
          <p:cNvPr id="5" name="Group 4" descr="An image of a sauce bottle dripping drops of sauce onto two prawns. With the words: Prawns with sauce underneath.">
            <a:extLst>
              <a:ext uri="{FF2B5EF4-FFF2-40B4-BE49-F238E27FC236}">
                <a16:creationId xmlns:a16="http://schemas.microsoft.com/office/drawing/2014/main" id="{9E51DD6D-C435-6D98-A12E-DF41B8497AC8}"/>
              </a:ext>
            </a:extLst>
          </p:cNvPr>
          <p:cNvGrpSpPr/>
          <p:nvPr/>
        </p:nvGrpSpPr>
        <p:grpSpPr>
          <a:xfrm>
            <a:off x="0" y="1971118"/>
            <a:ext cx="12322629" cy="4140403"/>
            <a:chOff x="0" y="1259918"/>
            <a:chExt cx="12322629" cy="4140403"/>
          </a:xfrm>
        </p:grpSpPr>
        <p:sp>
          <p:nvSpPr>
            <p:cNvPr id="7" name="TextBox 6">
              <a:extLst>
                <a:ext uri="{FF2B5EF4-FFF2-40B4-BE49-F238E27FC236}">
                  <a16:creationId xmlns:a16="http://schemas.microsoft.com/office/drawing/2014/main" id="{8A39BB79-F25A-526D-57E6-169725443A40}"/>
                </a:ext>
              </a:extLst>
            </p:cNvPr>
            <p:cNvSpPr txBox="1"/>
            <p:nvPr/>
          </p:nvSpPr>
          <p:spPr>
            <a:xfrm>
              <a:off x="0" y="4281714"/>
              <a:ext cx="12322629" cy="923330"/>
            </a:xfrm>
            <a:prstGeom prst="rect">
              <a:avLst/>
            </a:prstGeom>
            <a:noFill/>
          </p:spPr>
          <p:txBody>
            <a:bodyPr wrap="square">
              <a:spAutoFit/>
            </a:bodyPr>
            <a:lstStyle/>
            <a:p>
              <a:pPr algn="ctr"/>
              <a:r>
                <a:rPr lang="en-US" sz="5400" dirty="0">
                  <a:solidFill>
                    <a:srgbClr val="4557AD"/>
                  </a:solidFill>
                  <a:latin typeface="Tenorite" pitchFamily="2" charset="0"/>
                  <a:ea typeface="Verdana" panose="020B0604030504040204" pitchFamily="34" charset="0"/>
                  <a:cs typeface="Verdana" panose="020B0604030504040204" pitchFamily="34" charset="0"/>
                </a:rPr>
                <a:t>Pr</a:t>
              </a:r>
              <a:r>
                <a:rPr lang="en-US" sz="5400" u="sng" dirty="0">
                  <a:solidFill>
                    <a:srgbClr val="4557AD"/>
                  </a:solidFill>
                  <a:latin typeface="Tenorite" pitchFamily="2" charset="0"/>
                  <a:ea typeface="Verdana" panose="020B0604030504040204" pitchFamily="34" charset="0"/>
                  <a:cs typeface="Verdana" panose="020B0604030504040204" pitchFamily="34" charset="0"/>
                </a:rPr>
                <a:t>aw</a:t>
              </a:r>
              <a:r>
                <a:rPr lang="en-US" sz="5400" dirty="0">
                  <a:solidFill>
                    <a:srgbClr val="4557AD"/>
                  </a:solidFill>
                  <a:latin typeface="Tenorite" pitchFamily="2" charset="0"/>
                  <a:ea typeface="Verdana" panose="020B0604030504040204" pitchFamily="34" charset="0"/>
                  <a:cs typeface="Verdana" panose="020B0604030504040204" pitchFamily="34" charset="0"/>
                </a:rPr>
                <a:t>ns with s</a:t>
              </a:r>
              <a:r>
                <a:rPr lang="en-US" sz="5400" u="sng" dirty="0">
                  <a:solidFill>
                    <a:srgbClr val="4557AD"/>
                  </a:solidFill>
                  <a:latin typeface="Tenorite" pitchFamily="2" charset="0"/>
                  <a:ea typeface="Verdana" panose="020B0604030504040204" pitchFamily="34" charset="0"/>
                  <a:cs typeface="Verdana" panose="020B0604030504040204" pitchFamily="34" charset="0"/>
                </a:rPr>
                <a:t>au</a:t>
              </a:r>
              <a:r>
                <a:rPr lang="en-US" sz="5400" dirty="0">
                  <a:solidFill>
                    <a:srgbClr val="4557AD"/>
                  </a:solidFill>
                  <a:latin typeface="Tenorite" pitchFamily="2" charset="0"/>
                  <a:ea typeface="Verdana" panose="020B0604030504040204" pitchFamily="34" charset="0"/>
                  <a:cs typeface="Verdana" panose="020B0604030504040204" pitchFamily="34" charset="0"/>
                </a:rPr>
                <a:t>ce</a:t>
              </a:r>
              <a:endParaRPr lang="en-AU" sz="5400" u="sng" dirty="0">
                <a:solidFill>
                  <a:srgbClr val="4557AD"/>
                </a:solidFill>
              </a:endParaRPr>
            </a:p>
          </p:txBody>
        </p:sp>
        <p:sp>
          <p:nvSpPr>
            <p:cNvPr id="8" name="Rounded Rectangle 3">
              <a:extLst>
                <a:ext uri="{FF2B5EF4-FFF2-40B4-BE49-F238E27FC236}">
                  <a16:creationId xmlns:a16="http://schemas.microsoft.com/office/drawing/2014/main" id="{C22D6771-A993-E8A8-772B-93161BEDB9A4}"/>
                </a:ext>
                <a:ext uri="{C183D7F6-B498-43B3-948B-1728B52AA6E4}">
                  <adec:decorative xmlns:adec="http://schemas.microsoft.com/office/drawing/2017/decorative" val="1"/>
                </a:ext>
              </a:extLst>
            </p:cNvPr>
            <p:cNvSpPr/>
            <p:nvPr/>
          </p:nvSpPr>
          <p:spPr>
            <a:xfrm>
              <a:off x="2453241" y="1259918"/>
              <a:ext cx="7142561" cy="4140403"/>
            </a:xfrm>
            <a:prstGeom prst="roundRect">
              <a:avLst>
                <a:gd name="adj" fmla="val 2269"/>
              </a:avLst>
            </a:prstGeom>
            <a:noFill/>
            <a:ln w="38100">
              <a:solidFill>
                <a:srgbClr val="F8DD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pic>
        <p:nvPicPr>
          <p:cNvPr id="9" name="Graphic 8" descr="An image of a sauce bottle dripping drops of sauce onto two prawns. ">
            <a:extLst>
              <a:ext uri="{FF2B5EF4-FFF2-40B4-BE49-F238E27FC236}">
                <a16:creationId xmlns:a16="http://schemas.microsoft.com/office/drawing/2014/main" id="{AD9E961F-BFDD-7CB6-1085-1E987628423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5833" y="2122707"/>
            <a:ext cx="2317376" cy="2674930"/>
          </a:xfrm>
          <a:prstGeom prst="rect">
            <a:avLst/>
          </a:prstGeom>
        </p:spPr>
      </p:pic>
    </p:spTree>
    <p:custDataLst>
      <p:tags r:id="rId1"/>
    </p:custDataLst>
    <p:extLst>
      <p:ext uri="{BB962C8B-B14F-4D97-AF65-F5344CB8AC3E}">
        <p14:creationId xmlns:p14="http://schemas.microsoft.com/office/powerpoint/2010/main" val="1315584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20 I do</a:t>
            </a:r>
            <a:endParaRPr lang="en-AU" dirty="0"/>
          </a:p>
        </p:txBody>
      </p:sp>
      <p:grpSp>
        <p:nvGrpSpPr>
          <p:cNvPr id="3" name="Group 2" descr="torch, for, morning, corncob">
            <a:extLst>
              <a:ext uri="{FF2B5EF4-FFF2-40B4-BE49-F238E27FC236}">
                <a16:creationId xmlns:a16="http://schemas.microsoft.com/office/drawing/2014/main" id="{D0E11377-205B-CA88-E710-01885FAE9B42}"/>
              </a:ext>
            </a:extLst>
          </p:cNvPr>
          <p:cNvGrpSpPr/>
          <p:nvPr/>
        </p:nvGrpSpPr>
        <p:grpSpPr>
          <a:xfrm>
            <a:off x="464654" y="1469482"/>
            <a:ext cx="11906250" cy="4196034"/>
            <a:chOff x="464654" y="1469482"/>
            <a:chExt cx="11906250" cy="4196034"/>
          </a:xfrm>
        </p:grpSpPr>
        <p:sp>
          <p:nvSpPr>
            <p:cNvPr id="7" name="Content Placeholder 2">
              <a:extLst>
                <a:ext uri="{FF2B5EF4-FFF2-40B4-BE49-F238E27FC236}">
                  <a16:creationId xmlns:a16="http://schemas.microsoft.com/office/drawing/2014/main" id="{D3F2991D-1F9F-1CC0-7F98-4467CD117862}"/>
                </a:ext>
              </a:extLst>
            </p:cNvPr>
            <p:cNvSpPr txBox="1">
              <a:spLocks/>
            </p:cNvSpPr>
            <p:nvPr/>
          </p:nvSpPr>
          <p:spPr>
            <a:xfrm>
              <a:off x="464654" y="3911190"/>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glare   nightmare</a:t>
              </a:r>
              <a:endParaRPr lang="en-AU" sz="12000" dirty="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93A89711-EDAF-7173-8FCE-3A05758CD62A}"/>
                </a:ext>
              </a:extLst>
            </p:cNvPr>
            <p:cNvSpPr txBox="1">
              <a:spLocks/>
            </p:cNvSpPr>
            <p:nvPr/>
          </p:nvSpPr>
          <p:spPr>
            <a:xfrm>
              <a:off x="464654" y="146948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share     aware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21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5" name="Content Placeholder 2">
            <a:extLst>
              <a:ext uri="{FF2B5EF4-FFF2-40B4-BE49-F238E27FC236}">
                <a16:creationId xmlns:a16="http://schemas.microsoft.com/office/drawing/2014/main" id="{D3979730-2B99-BBC9-F147-D07B5CD82F8D}"/>
              </a:ext>
            </a:extLst>
          </p:cNvPr>
          <p:cNvSpPr txBox="1">
            <a:spLocks/>
          </p:cNvSpPr>
          <p:nvPr/>
        </p:nvSpPr>
        <p:spPr>
          <a:xfrm>
            <a:off x="617054" y="1621882"/>
            <a:ext cx="11149376"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hare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22 We do</a:t>
            </a:r>
            <a:endParaRPr lang="en-AU" dirty="0"/>
          </a:p>
        </p:txBody>
      </p:sp>
      <p:sp>
        <p:nvSpPr>
          <p:cNvPr id="4" name="Content Placeholder 2">
            <a:extLst>
              <a:ext uri="{FF2B5EF4-FFF2-40B4-BE49-F238E27FC236}">
                <a16:creationId xmlns:a16="http://schemas.microsoft.com/office/drawing/2014/main" id="{DB665264-46F5-AB07-B271-91034C1F5D0B}"/>
              </a:ext>
            </a:extLst>
          </p:cNvPr>
          <p:cNvSpPr txBox="1">
            <a:spLocks/>
          </p:cNvSpPr>
          <p:nvPr/>
        </p:nvSpPr>
        <p:spPr>
          <a:xfrm>
            <a:off x="617054" y="1621882"/>
            <a:ext cx="11149376"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hare       square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23 We do</a:t>
            </a:r>
            <a:endParaRPr lang="en-AU" dirty="0"/>
          </a:p>
        </p:txBody>
      </p:sp>
      <p:sp>
        <p:nvSpPr>
          <p:cNvPr id="6" name="Content Placeholder 2">
            <a:extLst>
              <a:ext uri="{FF2B5EF4-FFF2-40B4-BE49-F238E27FC236}">
                <a16:creationId xmlns:a16="http://schemas.microsoft.com/office/drawing/2014/main" id="{E34C9382-B08E-CE8C-23CB-EFF3006D4C8F}"/>
              </a:ext>
            </a:extLst>
          </p:cNvPr>
          <p:cNvSpPr txBox="1">
            <a:spLocks/>
          </p:cNvSpPr>
          <p:nvPr/>
        </p:nvSpPr>
        <p:spPr>
          <a:xfrm>
            <a:off x="617054" y="3911190"/>
            <a:ext cx="11149376"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scare</a:t>
            </a:r>
            <a:endParaRPr lang="en-AU" sz="12000" dirty="0">
              <a:solidFill>
                <a:srgbClr val="4557AD"/>
              </a:solidFill>
              <a:latin typeface="Tenorite"/>
              <a:ea typeface="Verdana"/>
              <a:cs typeface="Verdana" panose="020B0604030504040204" pitchFamily="34" charset="0"/>
            </a:endParaRPr>
          </a:p>
        </p:txBody>
      </p:sp>
      <p:sp>
        <p:nvSpPr>
          <p:cNvPr id="2" name="Content Placeholder 2">
            <a:extLst>
              <a:ext uri="{FF2B5EF4-FFF2-40B4-BE49-F238E27FC236}">
                <a16:creationId xmlns:a16="http://schemas.microsoft.com/office/drawing/2014/main" id="{D6440A63-F107-80E0-E0F6-026A63CE5956}"/>
              </a:ext>
            </a:extLst>
          </p:cNvPr>
          <p:cNvSpPr txBox="1">
            <a:spLocks/>
          </p:cNvSpPr>
          <p:nvPr/>
        </p:nvSpPr>
        <p:spPr>
          <a:xfrm>
            <a:off x="617054" y="1621882"/>
            <a:ext cx="11149376"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hare       square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24 We do</a:t>
            </a:r>
            <a:endParaRPr lang="en-AU" dirty="0"/>
          </a:p>
        </p:txBody>
      </p:sp>
      <p:sp>
        <p:nvSpPr>
          <p:cNvPr id="2" name="Content Placeholder 2">
            <a:extLst>
              <a:ext uri="{FF2B5EF4-FFF2-40B4-BE49-F238E27FC236}">
                <a16:creationId xmlns:a16="http://schemas.microsoft.com/office/drawing/2014/main" id="{5E09B350-B299-1516-3FDD-E6947A15E845}"/>
              </a:ext>
            </a:extLst>
          </p:cNvPr>
          <p:cNvSpPr txBox="1">
            <a:spLocks/>
          </p:cNvSpPr>
          <p:nvPr/>
        </p:nvSpPr>
        <p:spPr>
          <a:xfrm>
            <a:off x="617054" y="1621882"/>
            <a:ext cx="11149376"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hare     square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D75C8C07-4E9B-78DC-604E-3C75495684BF}"/>
              </a:ext>
            </a:extLst>
          </p:cNvPr>
          <p:cNvSpPr txBox="1">
            <a:spLocks/>
          </p:cNvSpPr>
          <p:nvPr/>
        </p:nvSpPr>
        <p:spPr>
          <a:xfrm>
            <a:off x="617054" y="3911190"/>
            <a:ext cx="1114937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scare   compare</a:t>
            </a:r>
            <a:endParaRPr lang="en-AU" sz="12000" dirty="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3038722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I do</a:t>
            </a:r>
            <a:endParaRPr lang="en-AU" dirty="0"/>
          </a:p>
        </p:txBody>
      </p:sp>
      <p:pic>
        <p:nvPicPr>
          <p:cNvPr id="6" name="Graphic 5" descr="Pencil outline">
            <a:extLst>
              <a:ext uri="{FF2B5EF4-FFF2-40B4-BE49-F238E27FC236}">
                <a16:creationId xmlns:a16="http://schemas.microsoft.com/office/drawing/2014/main" id="{EF097921-1BCB-A951-40A4-A3E1BEA3550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26 We do</a:t>
            </a:r>
            <a:endParaRPr lang="en-AU" dirty="0"/>
          </a:p>
        </p:txBody>
      </p:sp>
      <p:pic>
        <p:nvPicPr>
          <p:cNvPr id="2" name="Graphic 1" descr="Pencil outline">
            <a:extLst>
              <a:ext uri="{FF2B5EF4-FFF2-40B4-BE49-F238E27FC236}">
                <a16:creationId xmlns:a16="http://schemas.microsoft.com/office/drawing/2014/main" id="{1DA66508-3CE4-1220-5AFF-5E12F44C57B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2E832-EE7C-9962-6BF0-2FD6364891F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C421B54-DF62-CF93-930C-7530BE0D383B}"/>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27 I do</a:t>
            </a:r>
            <a:endParaRPr lang="en-AU" dirty="0"/>
          </a:p>
        </p:txBody>
      </p:sp>
      <p:sp>
        <p:nvSpPr>
          <p:cNvPr id="2" name="Content Placeholder 2">
            <a:extLst>
              <a:ext uri="{FF2B5EF4-FFF2-40B4-BE49-F238E27FC236}">
                <a16:creationId xmlns:a16="http://schemas.microsoft.com/office/drawing/2014/main" id="{10148578-43D9-9B49-7D7F-90C05B4A8B66}"/>
              </a:ext>
            </a:extLst>
          </p:cNvPr>
          <p:cNvSpPr txBox="1">
            <a:spLocks/>
          </p:cNvSpPr>
          <p:nvPr/>
        </p:nvSpPr>
        <p:spPr>
          <a:xfrm>
            <a:off x="1815353" y="2718036"/>
            <a:ext cx="10081372"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blood     flood </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37388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A8F77-04F5-DB63-B8E9-97FACFE7FA1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827F596-C5B3-573C-3554-097CE1E9F493}"/>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28 We do</a:t>
            </a:r>
            <a:endParaRPr lang="en-AU" dirty="0"/>
          </a:p>
        </p:txBody>
      </p:sp>
      <p:sp>
        <p:nvSpPr>
          <p:cNvPr id="4" name="Content Placeholder 2">
            <a:extLst>
              <a:ext uri="{FF2B5EF4-FFF2-40B4-BE49-F238E27FC236}">
                <a16:creationId xmlns:a16="http://schemas.microsoft.com/office/drawing/2014/main" id="{62BD1186-997F-9AF6-423A-3E302403036D}"/>
              </a:ext>
            </a:extLst>
          </p:cNvPr>
          <p:cNvSpPr txBox="1">
            <a:spLocks/>
          </p:cNvSpPr>
          <p:nvPr/>
        </p:nvSpPr>
        <p:spPr>
          <a:xfrm>
            <a:off x="1667435" y="2718036"/>
            <a:ext cx="1022929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dirty="0">
                <a:solidFill>
                  <a:srgbClr val="4557AD"/>
                </a:solidFill>
                <a:latin typeface="Tenorite" pitchFamily="2" charset="0"/>
                <a:ea typeface="Verdana" panose="020B0604030504040204" pitchFamily="34" charset="0"/>
                <a:cs typeface="Verdana" panose="020B0604030504040204" pitchFamily="34" charset="0"/>
              </a:rPr>
              <a:t>blood     flood </a:t>
            </a:r>
            <a:endParaRPr lang="en-AU" sz="96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7813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404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I do </a:t>
            </a:r>
            <a:endParaRPr lang="en-AU" dirty="0"/>
          </a:p>
        </p:txBody>
      </p:sp>
      <p:sp>
        <p:nvSpPr>
          <p:cNvPr id="3" name="Content Placeholder 2">
            <a:extLst>
              <a:ext uri="{FF2B5EF4-FFF2-40B4-BE49-F238E27FC236}">
                <a16:creationId xmlns:a16="http://schemas.microsoft.com/office/drawing/2014/main" id="{5F19EDC3-1031-74BB-9CA0-8E0795A98957}"/>
              </a:ext>
            </a:extLst>
          </p:cNvPr>
          <p:cNvSpPr txBox="1">
            <a:spLocks/>
          </p:cNvSpPr>
          <p:nvPr/>
        </p:nvSpPr>
        <p:spPr>
          <a:xfrm>
            <a:off x="595223" y="1558834"/>
            <a:ext cx="10670876" cy="445532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000" dirty="0">
                <a:solidFill>
                  <a:srgbClr val="4557AD"/>
                </a:solidFill>
                <a:latin typeface="Tenorite" pitchFamily="2" charset="0"/>
                <a:ea typeface="Verdana" panose="020B0604030504040204" pitchFamily="34" charset="0"/>
                <a:cs typeface="Verdana" panose="020B0604030504040204" pitchFamily="34" charset="0"/>
              </a:rPr>
              <a:t>The siren blared when it was time to prepare for the race. I waited for the race to start and stared at the finish line. Ready, set, go! As I took off, I got a blood nose and couldn’t finish the race. I didn’t care too much because I had given it my all</a:t>
            </a:r>
            <a:r>
              <a:rPr lang="en-US" sz="5400" dirty="0">
                <a:solidFill>
                  <a:srgbClr val="4557AD"/>
                </a:solidFill>
                <a:latin typeface="Tenorite" pitchFamily="2" charset="0"/>
                <a:ea typeface="Verdana" panose="020B0604030504040204" pitchFamily="34" charset="0"/>
                <a:cs typeface="Verdana" panose="020B0604030504040204" pitchFamily="34" charset="0"/>
              </a:rPr>
              <a:t>.  </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3 Review You do</a:t>
            </a:r>
            <a:endParaRPr lang="en-AU" sz="800" dirty="0">
              <a:solidFill>
                <a:schemeClr val="bg2"/>
              </a:solidFill>
            </a:endParaRPr>
          </a:p>
        </p:txBody>
      </p:sp>
      <p:sp>
        <p:nvSpPr>
          <p:cNvPr id="9" name="Content Placeholder 3">
            <a:extLst>
              <a:ext uri="{FF2B5EF4-FFF2-40B4-BE49-F238E27FC236}">
                <a16:creationId xmlns:a16="http://schemas.microsoft.com/office/drawing/2014/main" id="{F58923F4-6761-2A94-74A6-67CB220B7068}"/>
              </a:ext>
            </a:extLst>
          </p:cNvPr>
          <p:cNvSpPr txBox="1">
            <a:spLocks/>
          </p:cNvSpPr>
          <p:nvPr/>
        </p:nvSpPr>
        <p:spPr>
          <a:xfrm>
            <a:off x="4073717" y="2382243"/>
            <a:ext cx="3314700"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2000" dirty="0">
                <a:solidFill>
                  <a:srgbClr val="4857A6"/>
                </a:solidFill>
                <a:latin typeface="Tenorite" pitchFamily="2" charset="0"/>
                <a:ea typeface="Verdana" panose="020B0604030504040204" pitchFamily="34" charset="0"/>
                <a:cs typeface="Verdana" panose="020B0604030504040204" pitchFamily="34" charset="0"/>
              </a:rPr>
              <a:t>oar</a:t>
            </a:r>
            <a:endParaRPr lang="en-AU" sz="12000" dirty="0">
              <a:solidFill>
                <a:srgbClr val="4857A6"/>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2442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We do</a:t>
            </a:r>
            <a:endParaRPr lang="en-AU" dirty="0"/>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385865" y="1576087"/>
            <a:ext cx="10515601" cy="379020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000" dirty="0">
                <a:solidFill>
                  <a:srgbClr val="4557AD"/>
                </a:solidFill>
                <a:latin typeface="Tenorite" pitchFamily="2" charset="0"/>
                <a:ea typeface="Verdana" panose="020B0604030504040204" pitchFamily="34" charset="0"/>
                <a:cs typeface="Verdana" panose="020B0604030504040204" pitchFamily="34" charset="0"/>
              </a:rPr>
              <a:t>My brother and I share the care of a horse. She is a mare and we like to take turns to ride her. Once I even rode her bareback in flood waters. That was difficult compared to riding with a saddle.  </a:t>
            </a:r>
            <a:endParaRPr lang="en-AU" sz="5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31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05296" y="2444454"/>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3852856" y="3036438"/>
            <a:ext cx="1894237"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rPr>
              <a:t>are</a:t>
            </a:r>
            <a:endParaRPr lang="en-AU" sz="9600" dirty="0"/>
          </a:p>
        </p:txBody>
      </p:sp>
      <p:sp>
        <p:nvSpPr>
          <p:cNvPr id="2" name="Content Placeholder 3">
            <a:extLst>
              <a:ext uri="{FF2B5EF4-FFF2-40B4-BE49-F238E27FC236}">
                <a16:creationId xmlns:a16="http://schemas.microsoft.com/office/drawing/2014/main" id="{1D1AA212-CB09-6D65-09C2-788B82D76EDF}"/>
              </a:ext>
            </a:extLst>
          </p:cNvPr>
          <p:cNvSpPr txBox="1">
            <a:spLocks/>
          </p:cNvSpPr>
          <p:nvPr/>
        </p:nvSpPr>
        <p:spPr>
          <a:xfrm>
            <a:off x="3317289" y="4338654"/>
            <a:ext cx="2965369" cy="5909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600" dirty="0">
                <a:solidFill>
                  <a:srgbClr val="4557AD"/>
                </a:solidFill>
                <a:latin typeface="Tenorite" pitchFamily="2" charset="0"/>
                <a:cs typeface="Arial"/>
              </a:rPr>
              <a:t>(as in sh</a:t>
            </a:r>
            <a:r>
              <a:rPr lang="en-US" sz="3600" u="sng" dirty="0">
                <a:solidFill>
                  <a:srgbClr val="4557AD"/>
                </a:solidFill>
                <a:latin typeface="Tenorite" pitchFamily="2" charset="0"/>
                <a:cs typeface="Arial"/>
              </a:rPr>
              <a:t>are</a:t>
            </a:r>
            <a:r>
              <a:rPr lang="en-US" sz="3600" dirty="0">
                <a:solidFill>
                  <a:srgbClr val="4557AD"/>
                </a:solidFill>
                <a:latin typeface="Tenorite" pitchFamily="2" charset="0"/>
                <a:cs typeface="Arial"/>
              </a:rPr>
              <a:t>)</a:t>
            </a:r>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40933"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hare</a:t>
            </a:r>
          </a:p>
          <a:p>
            <a:pPr marL="0" indent="0" algn="ctr">
              <a:buFont typeface="Arial" panose="020B0604020202020204" pitchFamily="34" charset="0"/>
              <a:buNone/>
            </a:pPr>
            <a:r>
              <a:rPr lang="en-US" sz="4400" dirty="0">
                <a:solidFill>
                  <a:srgbClr val="4557AD"/>
                </a:solidFill>
                <a:latin typeface="Tenorite" pitchFamily="2" charset="0"/>
                <a:cs typeface="Arial"/>
              </a:rPr>
              <a:t>spare</a:t>
            </a:r>
          </a:p>
          <a:p>
            <a:pPr marL="0" indent="0" algn="ctr">
              <a:buFont typeface="Arial" panose="020B0604020202020204" pitchFamily="34" charset="0"/>
              <a:buNone/>
            </a:pPr>
            <a:r>
              <a:rPr lang="en-US" sz="4400" dirty="0">
                <a:solidFill>
                  <a:srgbClr val="4557AD"/>
                </a:solidFill>
                <a:latin typeface="Tenorite" pitchFamily="2" charset="0"/>
                <a:cs typeface="Arial"/>
              </a:rPr>
              <a:t>declare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9" name="Picture 8" descr="share">
            <a:extLst>
              <a:ext uri="{FF2B5EF4-FFF2-40B4-BE49-F238E27FC236}">
                <a16:creationId xmlns:a16="http://schemas.microsoft.com/office/drawing/2014/main" id="{C575D866-51E4-F687-1B7A-98AB0FBEC2F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96546" y="3398676"/>
            <a:ext cx="885779" cy="885779"/>
          </a:xfrm>
          <a:prstGeom prst="rect">
            <a:avLst/>
          </a:prstGeom>
        </p:spPr>
      </p:pic>
      <p:pic>
        <p:nvPicPr>
          <p:cNvPr id="12" name="Picture 11" descr="square">
            <a:extLst>
              <a:ext uri="{FF2B5EF4-FFF2-40B4-BE49-F238E27FC236}">
                <a16:creationId xmlns:a16="http://schemas.microsoft.com/office/drawing/2014/main" id="{EA3FD0EB-7C95-AC66-3D69-26EE27D9635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74158" y="4492972"/>
            <a:ext cx="808167" cy="808167"/>
          </a:xfrm>
          <a:prstGeom prst="rect">
            <a:avLst/>
          </a:prstGeom>
        </p:spPr>
      </p:pic>
      <p:pic>
        <p:nvPicPr>
          <p:cNvPr id="14" name="Picture 13" descr="barefoot">
            <a:extLst>
              <a:ext uri="{FF2B5EF4-FFF2-40B4-BE49-F238E27FC236}">
                <a16:creationId xmlns:a16="http://schemas.microsoft.com/office/drawing/2014/main" id="{47629D36-9068-9327-CFF2-2CB6C8D038C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72621" y="5634761"/>
            <a:ext cx="808167" cy="808167"/>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20, lesson 1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00980" y="478684"/>
            <a:ext cx="3990836" cy="565517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4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a:t>
            </a:r>
            <a:r>
              <a:rPr lang="en-AU" sz="800" baseline="0" dirty="0">
                <a:solidFill>
                  <a:schemeClr val="bg2"/>
                </a:solidFill>
                <a:latin typeface="+mn-lt"/>
              </a:rPr>
              <a:t> 5</a:t>
            </a:r>
            <a:r>
              <a:rPr lang="en-AU" sz="800" dirty="0">
                <a:solidFill>
                  <a:schemeClr val="bg2"/>
                </a:solidFill>
                <a:latin typeface="+mn-lt"/>
              </a:rPr>
              <a:t>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 name="Content Placeholder 2">
            <a:extLst>
              <a:ext uri="{FF2B5EF4-FFF2-40B4-BE49-F238E27FC236}">
                <a16:creationId xmlns:a16="http://schemas.microsoft.com/office/drawing/2014/main" id="{A74AE52D-704B-EF77-0168-E786662B53B5}"/>
              </a:ext>
            </a:extLst>
          </p:cNvPr>
          <p:cNvSpPr txBox="1">
            <a:spLocks/>
          </p:cNvSpPr>
          <p:nvPr/>
        </p:nvSpPr>
        <p:spPr>
          <a:xfrm>
            <a:off x="520313" y="2058523"/>
            <a:ext cx="5227756"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dirty="0">
                <a:solidFill>
                  <a:srgbClr val="4557AD"/>
                </a:solidFill>
                <a:latin typeface="Tenorite" pitchFamily="2" charset="0"/>
                <a:ea typeface="Verdana" panose="020B0604030504040204" pitchFamily="34" charset="0"/>
                <a:cs typeface="Verdana" panose="020B0604030504040204" pitchFamily="34" charset="0"/>
              </a:rPr>
              <a:t>rainfall</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5A842042-0E48-9A84-20E2-B63C92906970}"/>
              </a:ext>
            </a:extLst>
          </p:cNvPr>
          <p:cNvSpPr txBox="1">
            <a:spLocks/>
          </p:cNvSpPr>
          <p:nvPr/>
        </p:nvSpPr>
        <p:spPr>
          <a:xfrm>
            <a:off x="520313" y="4132812"/>
            <a:ext cx="5227755"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dirty="0">
                <a:solidFill>
                  <a:srgbClr val="4557AD"/>
                </a:solidFill>
                <a:latin typeface="Tenorite" pitchFamily="2" charset="0"/>
                <a:ea typeface="Verdana" panose="020B0604030504040204" pitchFamily="34" charset="0"/>
                <a:cs typeface="Verdana" panose="020B0604030504040204" pitchFamily="34" charset="0"/>
              </a:rPr>
              <a:t>noble</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Content Placeholder 2">
            <a:extLst>
              <a:ext uri="{FF2B5EF4-FFF2-40B4-BE49-F238E27FC236}">
                <a16:creationId xmlns:a16="http://schemas.microsoft.com/office/drawing/2014/main" id="{D64B8424-2CDC-980C-FAD2-CEE15815CFFE}"/>
              </a:ext>
            </a:extLst>
          </p:cNvPr>
          <p:cNvSpPr txBox="1">
            <a:spLocks/>
          </p:cNvSpPr>
          <p:nvPr/>
        </p:nvSpPr>
        <p:spPr>
          <a:xfrm>
            <a:off x="6443932" y="2058522"/>
            <a:ext cx="4390845"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dirty="0">
                <a:solidFill>
                  <a:srgbClr val="4557AD"/>
                </a:solidFill>
                <a:latin typeface="Tenorite" pitchFamily="2" charset="0"/>
                <a:ea typeface="Verdana" panose="020B0604030504040204" pitchFamily="34" charset="0"/>
                <a:cs typeface="Verdana" panose="020B0604030504040204" pitchFamily="34" charset="0"/>
              </a:rPr>
              <a:t>already</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9" name="Content Placeholder 2">
            <a:extLst>
              <a:ext uri="{FF2B5EF4-FFF2-40B4-BE49-F238E27FC236}">
                <a16:creationId xmlns:a16="http://schemas.microsoft.com/office/drawing/2014/main" id="{649FDB72-AC77-9181-A7EF-E2F3ACA5F03D}"/>
              </a:ext>
            </a:extLst>
          </p:cNvPr>
          <p:cNvSpPr txBox="1">
            <a:spLocks/>
          </p:cNvSpPr>
          <p:nvPr/>
        </p:nvSpPr>
        <p:spPr>
          <a:xfrm>
            <a:off x="6443932" y="4132811"/>
            <a:ext cx="4701395" cy="123110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dirty="0">
                <a:solidFill>
                  <a:srgbClr val="4557AD"/>
                </a:solidFill>
                <a:latin typeface="Tenorite" pitchFamily="2" charset="0"/>
                <a:ea typeface="Verdana" panose="020B0604030504040204" pitchFamily="34" charset="0"/>
                <a:cs typeface="Verdana" panose="020B0604030504040204" pitchFamily="34" charset="0"/>
              </a:rPr>
              <a:t>hoarding</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18409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3" name="Picture 2" descr="autograph">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1067734" y="1544293"/>
            <a:ext cx="1732307" cy="1732307"/>
          </a:xfrm>
          <a:prstGeom prst="rect">
            <a:avLst/>
          </a:prstGeom>
          <a:noFill/>
          <a:ln>
            <a:noFill/>
          </a:ln>
        </p:spPr>
      </p:pic>
      <p:pic>
        <p:nvPicPr>
          <p:cNvPr id="4" name="Picture 3" descr="yawn">
            <a:extLst>
              <a:ext uri="{FF2B5EF4-FFF2-40B4-BE49-F238E27FC236}">
                <a16:creationId xmlns:a16="http://schemas.microsoft.com/office/drawing/2014/main" id="{98C82009-07BA-56C5-095F-9DF8E184E2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3326514" y="4137675"/>
            <a:ext cx="1732307" cy="1732307"/>
          </a:xfrm>
          <a:prstGeom prst="rect">
            <a:avLst/>
          </a:prstGeom>
          <a:noFill/>
          <a:ln>
            <a:noFill/>
          </a:ln>
        </p:spPr>
      </p:pic>
      <p:pic>
        <p:nvPicPr>
          <p:cNvPr id="7" name="Picture 6" descr="bottle">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964427" y="1205568"/>
            <a:ext cx="2142242" cy="2142242"/>
          </a:xfrm>
          <a:prstGeom prst="rect">
            <a:avLst/>
          </a:prstGeom>
        </p:spPr>
      </p:pic>
      <p:pic>
        <p:nvPicPr>
          <p:cNvPr id="5" name="Picture 4" descr="snowball">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31524" y="4527561"/>
            <a:ext cx="1667200" cy="1342421"/>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dirty="0">
                <a:solidFill>
                  <a:srgbClr val="E2E8E9"/>
                </a:solidFill>
                <a:latin typeface="+mn-lt"/>
              </a:rPr>
              <a:t>Slide 7 Suffix review</a:t>
            </a:r>
          </a:p>
        </p:txBody>
      </p:sp>
      <p:sp>
        <p:nvSpPr>
          <p:cNvPr id="2" name="Title 1">
            <a:extLst>
              <a:ext uri="{FF2B5EF4-FFF2-40B4-BE49-F238E27FC236}">
                <a16:creationId xmlns:a16="http://schemas.microsoft.com/office/drawing/2014/main" id="{81AE5727-0A76-7A51-5D0A-19954EAC4F90}"/>
              </a:ext>
            </a:extLst>
          </p:cNvPr>
          <p:cNvSpPr txBox="1">
            <a:spLocks/>
          </p:cNvSpPr>
          <p:nvPr/>
        </p:nvSpPr>
        <p:spPr>
          <a:xfrm>
            <a:off x="307427" y="1158962"/>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re-</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2681911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520313" y="2058523"/>
            <a:ext cx="5227756" cy="117416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rearrange</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617BA7A4-43E2-D83E-2A55-62EC7D151DC1}"/>
              </a:ext>
            </a:extLst>
          </p:cNvPr>
          <p:cNvSpPr txBox="1">
            <a:spLocks/>
          </p:cNvSpPr>
          <p:nvPr/>
        </p:nvSpPr>
        <p:spPr>
          <a:xfrm>
            <a:off x="520313" y="4132812"/>
            <a:ext cx="5227755" cy="117416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reconstruct</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Content Placeholder 2">
            <a:extLst>
              <a:ext uri="{FF2B5EF4-FFF2-40B4-BE49-F238E27FC236}">
                <a16:creationId xmlns:a16="http://schemas.microsoft.com/office/drawing/2014/main" id="{717FB4BC-7CF0-D040-7632-293FCBEC5F9F}"/>
              </a:ext>
            </a:extLst>
          </p:cNvPr>
          <p:cNvSpPr txBox="1">
            <a:spLocks/>
          </p:cNvSpPr>
          <p:nvPr/>
        </p:nvSpPr>
        <p:spPr>
          <a:xfrm>
            <a:off x="6996022" y="2058522"/>
            <a:ext cx="4390845" cy="117416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reformed </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E936FB61-78E9-EE00-E33E-ED4FED02A1AB}"/>
              </a:ext>
            </a:extLst>
          </p:cNvPr>
          <p:cNvSpPr txBox="1">
            <a:spLocks/>
          </p:cNvSpPr>
          <p:nvPr/>
        </p:nvSpPr>
        <p:spPr>
          <a:xfrm>
            <a:off x="6996023" y="4132811"/>
            <a:ext cx="2406770" cy="117416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dirty="0">
                <a:solidFill>
                  <a:srgbClr val="4557AD"/>
                </a:solidFill>
                <a:latin typeface="Tenorite" pitchFamily="2" charset="0"/>
                <a:ea typeface="Verdana" panose="020B0604030504040204" pitchFamily="34" charset="0"/>
                <a:cs typeface="Verdana" panose="020B0604030504040204" pitchFamily="34" charset="0"/>
              </a:rPr>
              <a:t>redo</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27610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7" name="Picture 6" descr="reheat">
            <a:extLst>
              <a:ext uri="{FF2B5EF4-FFF2-40B4-BE49-F238E27FC236}">
                <a16:creationId xmlns:a16="http://schemas.microsoft.com/office/drawing/2014/main" id="{F1F6F99C-463A-B488-D1F0-7E330AB8A4A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4582" y="2585027"/>
            <a:ext cx="2348313" cy="2348313"/>
          </a:xfrm>
          <a:prstGeom prst="rect">
            <a:avLst/>
          </a:prstGeom>
        </p:spPr>
      </p:pic>
      <p:pic>
        <p:nvPicPr>
          <p:cNvPr id="6" name="Picture 5" descr="reapply">
            <a:extLst>
              <a:ext uri="{FF2B5EF4-FFF2-40B4-BE49-F238E27FC236}">
                <a16:creationId xmlns:a16="http://schemas.microsoft.com/office/drawing/2014/main" id="{C37CB1FA-D5BE-79C9-5914-F89A36CC5E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99448" y="2142427"/>
            <a:ext cx="2573146" cy="2573146"/>
          </a:xfrm>
          <a:prstGeom prst="rect">
            <a:avLst/>
          </a:prstGeom>
        </p:spPr>
      </p:pic>
      <p:pic>
        <p:nvPicPr>
          <p:cNvPr id="11" name="Picture 10" descr="reconnect">
            <a:extLst>
              <a:ext uri="{FF2B5EF4-FFF2-40B4-BE49-F238E27FC236}">
                <a16:creationId xmlns:a16="http://schemas.microsoft.com/office/drawing/2014/main" id="{529832FA-A0D9-4427-F9A0-9B974AED754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229027" y="2472610"/>
            <a:ext cx="2573146" cy="2573146"/>
          </a:xfrm>
          <a:prstGeom prst="rect">
            <a:avLst/>
          </a:prstGeom>
        </p:spPr>
      </p:pic>
    </p:spTree>
    <p:extLst>
      <p:ext uri="{BB962C8B-B14F-4D97-AF65-F5344CB8AC3E}">
        <p14:creationId xmlns:p14="http://schemas.microsoft.com/office/powerpoint/2010/main" val="33052980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7B432EB-6EF7-496A-8B9E-E3CAD2E259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B6B44C-FE25-47D4-AD61-028CF4DE9483}">
  <ds:schemaRefs>
    <ds:schemaRef ds:uri="http://purl.org/dc/elements/1.1/"/>
    <ds:schemaRef ds:uri="http://schemas.openxmlformats.org/package/2006/metadata/core-properties"/>
    <ds:schemaRef ds:uri="64eff3df-e3d6-48ed-978f-45ff25640900"/>
    <ds:schemaRef ds:uri="http://schemas.microsoft.com/office/2006/documentManagement/types"/>
    <ds:schemaRef ds:uri="http://purl.org/dc/dcmitype/"/>
    <ds:schemaRef ds:uri="http://purl.org/dc/terms/"/>
    <ds:schemaRef ds:uri="http://schemas.microsoft.com/office/infopath/2007/PartnerControls"/>
    <ds:schemaRef ds:uri="http://schemas.microsoft.com/office/2006/metadata/properties"/>
    <ds:schemaRef ds:uri="http://www.w3.org/XML/1998/namespace"/>
    <ds:schemaRef ds:uri="ff236c08-9611-4854-a4bb-16d44b7327b6"/>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516</TotalTime>
  <Words>4541</Words>
  <Application>Microsoft Office PowerPoint</Application>
  <PresentationFormat>Widescreen</PresentationFormat>
  <Paragraphs>578</Paragraphs>
  <Slides>36</Slides>
  <Notes>35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Aptos</vt:lpstr>
      <vt:lpstr>Arial</vt:lpstr>
      <vt:lpstr>Calibri</vt:lpstr>
      <vt:lpstr>Calibri Light</vt:lpstr>
      <vt:lpstr>Courier New</vt:lpstr>
      <vt:lpstr>Symbol</vt:lpstr>
      <vt:lpstr>Tenorite</vt:lpstr>
      <vt:lpstr>Office Theme</vt:lpstr>
      <vt:lpstr>Slide 1 Explicit teaching Phase 20 lesson 1 are</vt:lpstr>
      <vt:lpstr>Slide 2 Review You do</vt:lpstr>
      <vt:lpstr>Slide 3 Review You do</vt:lpstr>
      <vt:lpstr>Slide 4 Review You do</vt:lpstr>
      <vt:lpstr>Slide 5 Review You do</vt:lpstr>
      <vt:lpstr>Slide 6 Review You do</vt:lpstr>
      <vt:lpstr>Slide 7 Suffix review</vt:lpstr>
      <vt:lpstr>Slide 8 Review You do</vt:lpstr>
      <vt:lpstr>Slide 9 Review You do</vt:lpstr>
      <vt:lpstr>Slide  10 Review you do</vt:lpstr>
      <vt:lpstr>Slide 11 Review You do</vt:lpstr>
      <vt:lpstr>Slide 12 Review You do</vt:lpstr>
      <vt:lpstr>Slide 13 End of review</vt:lpstr>
      <vt:lpstr>Slide 14 Learning intention and success criteria</vt:lpstr>
      <vt:lpstr>Slide 15 I do</vt:lpstr>
      <vt:lpstr>Slide 16 We do</vt:lpstr>
      <vt:lpstr>Slide 17 I do</vt:lpstr>
      <vt:lpstr>Slide 18 I do </vt:lpstr>
      <vt:lpstr>Slide 19 I do</vt:lpstr>
      <vt:lpstr>Slide 20 I do</vt:lpstr>
      <vt:lpstr>Slide 21 We do </vt:lpstr>
      <vt:lpstr>Slide 22 We do</vt:lpstr>
      <vt:lpstr>Slide 23 We do</vt:lpstr>
      <vt:lpstr>Slide 24 We do</vt:lpstr>
      <vt:lpstr>Slide 25 I do</vt:lpstr>
      <vt:lpstr>Slide 26 We do</vt:lpstr>
      <vt:lpstr>Slide 27 I do</vt:lpstr>
      <vt:lpstr>Slide 28 We do</vt:lpstr>
      <vt:lpstr>Slide 29 I do </vt:lpstr>
      <vt:lpstr>Slide 30 We do</vt:lpstr>
      <vt:lpstr>Slide 31 I do </vt:lpstr>
      <vt:lpstr>Slide 32 We do </vt:lpstr>
      <vt:lpstr>Slide 33 Check for understanding</vt:lpstr>
      <vt:lpstr>Slide 34 Check for understanding </vt:lpstr>
      <vt:lpstr>Slide 35 You do</vt:lpstr>
      <vt:lpstr>Slide 36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2026-03-10T22:08:33Z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