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314" r:id="rId5"/>
    <p:sldId id="416" r:id="rId6"/>
    <p:sldId id="429" r:id="rId7"/>
    <p:sldId id="283" r:id="rId8"/>
    <p:sldId id="428" r:id="rId9"/>
    <p:sldId id="317" r:id="rId10"/>
    <p:sldId id="318" r:id="rId11"/>
    <p:sldId id="321" r:id="rId12"/>
    <p:sldId id="322" r:id="rId13"/>
    <p:sldId id="323" r:id="rId14"/>
    <p:sldId id="324" r:id="rId15"/>
    <p:sldId id="325" r:id="rId16"/>
    <p:sldId id="326" r:id="rId17"/>
    <p:sldId id="423" r:id="rId18"/>
    <p:sldId id="425" r:id="rId19"/>
    <p:sldId id="424" r:id="rId20"/>
    <p:sldId id="418" r:id="rId21"/>
    <p:sldId id="426" r:id="rId22"/>
    <p:sldId id="427" r:id="rId23"/>
    <p:sldId id="319" r:id="rId24"/>
    <p:sldId id="320" r:id="rId25"/>
    <p:sldId id="331" r:id="rId26"/>
    <p:sldId id="332" r:id="rId27"/>
    <p:sldId id="333" r:id="rId28"/>
    <p:sldId id="281" r:id="rId29"/>
    <p:sldId id="334" r:id="rId30"/>
    <p:sldId id="306" r:id="rId31"/>
    <p:sldId id="308" r:id="rId32"/>
    <p:sldId id="422"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7C1F53-FDA1-E1A7-7E25-60FB569BFAC6}" name="Katie Edwards" initials="KE" userId="S::katie.edwards@esa.edu.au::43829014-7c9f-466b-a8d2-53186a146c56" providerId="AD"/>
  <p188:author id="{6DCFF56C-C452-04AB-1CC8-788A250198E2}" name="Rebecca McEwan" initials="RM" userId="S::Rebecca.McEwan@esa.edu.au::ff810c5d-fc8a-4cb6-9b96-8b31b958f764" providerId="AD"/>
  <p188:author id="{F2AA16A7-A401-F1E4-AE7E-451003CA81B3}" name="Elaine Stanley" initials="ES" userId="S::elaine.stanley@esa.edu.au::9dfc5ab9-b876-4d2e-b928-2720deac3464" providerId="AD"/>
  <p188:author id="{AC1A14C9-5C87-F7A0-98A6-59A8A750B5A3}"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7AD"/>
    <a:srgbClr val="DFECF9"/>
    <a:srgbClr val="75D1A3"/>
    <a:srgbClr val="DBF1EE"/>
    <a:srgbClr val="B7D0D3"/>
    <a:srgbClr val="ABDFD9"/>
    <a:srgbClr val="A3E1C2"/>
    <a:srgbClr val="C1D6FF"/>
    <a:srgbClr val="F5F9FD"/>
    <a:srgbClr val="018F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D7050-669A-4F1E-A7C8-422F702301BE}" v="3" dt="2023-11-10T01:50:36.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08" autoAdjust="0"/>
    <p:restoredTop sz="88819" autoAdjust="0"/>
  </p:normalViewPr>
  <p:slideViewPr>
    <p:cSldViewPr snapToGrid="0">
      <p:cViewPr varScale="1">
        <p:scale>
          <a:sx n="95" d="100"/>
          <a:sy n="95" d="100"/>
        </p:scale>
        <p:origin x="144" y="6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42"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e Power" userId="f3410e55-3c0b-475c-b0b5-72038337e5c9" providerId="ADAL" clId="{FD65B683-A4AC-49F6-A974-664AC72A7D1D}"/>
    <pc:docChg chg="custSel modSld">
      <pc:chgData name="Martine Power" userId="f3410e55-3c0b-475c-b0b5-72038337e5c9" providerId="ADAL" clId="{FD65B683-A4AC-49F6-A974-664AC72A7D1D}" dt="2023-07-04T06:49:43.814" v="283" actId="20577"/>
      <pc:docMkLst>
        <pc:docMk/>
      </pc:docMkLst>
      <pc:sldChg chg="modNotesTx">
        <pc:chgData name="Martine Power" userId="f3410e55-3c0b-475c-b0b5-72038337e5c9" providerId="ADAL" clId="{FD65B683-A4AC-49F6-A974-664AC72A7D1D}" dt="2023-07-04T06:48:02.685" v="214" actId="20577"/>
        <pc:sldMkLst>
          <pc:docMk/>
          <pc:sldMk cId="4042367014" sldId="281"/>
        </pc:sldMkLst>
      </pc:sldChg>
      <pc:sldChg chg="modNotesTx">
        <pc:chgData name="Martine Power" userId="f3410e55-3c0b-475c-b0b5-72038337e5c9" providerId="ADAL" clId="{FD65B683-A4AC-49F6-A974-664AC72A7D1D}" dt="2023-07-04T06:37:10.866" v="84" actId="20577"/>
        <pc:sldMkLst>
          <pc:docMk/>
          <pc:sldMk cId="3334894480" sldId="283"/>
        </pc:sldMkLst>
      </pc:sldChg>
      <pc:sldChg chg="modNotesTx">
        <pc:chgData name="Martine Power" userId="f3410e55-3c0b-475c-b0b5-72038337e5c9" providerId="ADAL" clId="{FD65B683-A4AC-49F6-A974-664AC72A7D1D}" dt="2023-07-04T06:49:20.696" v="260" actId="20577"/>
        <pc:sldMkLst>
          <pc:docMk/>
          <pc:sldMk cId="980326339" sldId="306"/>
        </pc:sldMkLst>
      </pc:sldChg>
      <pc:sldChg chg="modNotesTx">
        <pc:chgData name="Martine Power" userId="f3410e55-3c0b-475c-b0b5-72038337e5c9" providerId="ADAL" clId="{FD65B683-A4AC-49F6-A974-664AC72A7D1D}" dt="2023-07-04T06:49:43.814" v="283" actId="20577"/>
        <pc:sldMkLst>
          <pc:docMk/>
          <pc:sldMk cId="3731044898" sldId="308"/>
        </pc:sldMkLst>
      </pc:sldChg>
      <pc:sldChg chg="modSp mod">
        <pc:chgData name="Martine Power" userId="f3410e55-3c0b-475c-b0b5-72038337e5c9" providerId="ADAL" clId="{FD65B683-A4AC-49F6-A974-664AC72A7D1D}" dt="2023-07-04T06:33:46.873" v="13" actId="20577"/>
        <pc:sldMkLst>
          <pc:docMk/>
          <pc:sldMk cId="4292008902" sldId="314"/>
        </pc:sldMkLst>
        <pc:spChg chg="mod">
          <ac:chgData name="Martine Power" userId="f3410e55-3c0b-475c-b0b5-72038337e5c9" providerId="ADAL" clId="{FD65B683-A4AC-49F6-A974-664AC72A7D1D}" dt="2023-07-04T06:33:46.873" v="13" actId="20577"/>
          <ac:spMkLst>
            <pc:docMk/>
            <pc:sldMk cId="4292008902" sldId="314"/>
            <ac:spMk id="7" creationId="{59470811-F8A4-4AC9-B032-09E276151540}"/>
          </ac:spMkLst>
        </pc:spChg>
      </pc:sldChg>
      <pc:sldChg chg="modSp mod">
        <pc:chgData name="Martine Power" userId="f3410e55-3c0b-475c-b0b5-72038337e5c9" providerId="ADAL" clId="{FD65B683-A4AC-49F6-A974-664AC72A7D1D}" dt="2023-07-04T06:33:15.722" v="9" actId="20577"/>
        <pc:sldMkLst>
          <pc:docMk/>
          <pc:sldMk cId="3671715320" sldId="315"/>
        </pc:sldMkLst>
        <pc:spChg chg="mod">
          <ac:chgData name="Martine Power" userId="f3410e55-3c0b-475c-b0b5-72038337e5c9" providerId="ADAL" clId="{FD65B683-A4AC-49F6-A974-664AC72A7D1D}" dt="2023-07-04T06:33:15.722" v="9" actId="20577"/>
          <ac:spMkLst>
            <pc:docMk/>
            <pc:sldMk cId="3671715320" sldId="315"/>
            <ac:spMk id="41" creationId="{7B0AB016-6683-4328-A2ED-68E1EA28F184}"/>
          </ac:spMkLst>
        </pc:spChg>
      </pc:sldChg>
      <pc:sldChg chg="modNotesTx">
        <pc:chgData name="Martine Power" userId="f3410e55-3c0b-475c-b0b5-72038337e5c9" providerId="ADAL" clId="{FD65B683-A4AC-49F6-A974-664AC72A7D1D}" dt="2023-07-04T06:38:05.928" v="85" actId="20577"/>
        <pc:sldMkLst>
          <pc:docMk/>
          <pc:sldMk cId="3917018050" sldId="317"/>
        </pc:sldMkLst>
      </pc:sldChg>
      <pc:sldChg chg="modNotesTx">
        <pc:chgData name="Martine Power" userId="f3410e55-3c0b-475c-b0b5-72038337e5c9" providerId="ADAL" clId="{FD65B683-A4AC-49F6-A974-664AC72A7D1D}" dt="2023-07-04T06:38:36.300" v="87" actId="20577"/>
        <pc:sldMkLst>
          <pc:docMk/>
          <pc:sldMk cId="3984394600" sldId="318"/>
        </pc:sldMkLst>
      </pc:sldChg>
      <pc:sldChg chg="modNotesTx">
        <pc:chgData name="Martine Power" userId="f3410e55-3c0b-475c-b0b5-72038337e5c9" providerId="ADAL" clId="{FD65B683-A4AC-49F6-A974-664AC72A7D1D}" dt="2023-07-04T06:45:18.689" v="161" actId="313"/>
        <pc:sldMkLst>
          <pc:docMk/>
          <pc:sldMk cId="595393356" sldId="319"/>
        </pc:sldMkLst>
      </pc:sldChg>
      <pc:sldChg chg="modNotesTx">
        <pc:chgData name="Martine Power" userId="f3410e55-3c0b-475c-b0b5-72038337e5c9" providerId="ADAL" clId="{FD65B683-A4AC-49F6-A974-664AC72A7D1D}" dt="2023-07-04T06:39:11.083" v="88" actId="20577"/>
        <pc:sldMkLst>
          <pc:docMk/>
          <pc:sldMk cId="3401848044" sldId="322"/>
        </pc:sldMkLst>
      </pc:sldChg>
      <pc:sldChg chg="modNotesTx">
        <pc:chgData name="Martine Power" userId="f3410e55-3c0b-475c-b0b5-72038337e5c9" providerId="ADAL" clId="{FD65B683-A4AC-49F6-A974-664AC72A7D1D}" dt="2023-07-04T06:39:26.632" v="89" actId="20577"/>
        <pc:sldMkLst>
          <pc:docMk/>
          <pc:sldMk cId="916812712" sldId="323"/>
        </pc:sldMkLst>
      </pc:sldChg>
      <pc:sldChg chg="modNotesTx">
        <pc:chgData name="Martine Power" userId="f3410e55-3c0b-475c-b0b5-72038337e5c9" providerId="ADAL" clId="{FD65B683-A4AC-49F6-A974-664AC72A7D1D}" dt="2023-07-04T06:39:59.068" v="90" actId="20577"/>
        <pc:sldMkLst>
          <pc:docMk/>
          <pc:sldMk cId="1262670506" sldId="325"/>
        </pc:sldMkLst>
      </pc:sldChg>
      <pc:sldChg chg="modNotesTx">
        <pc:chgData name="Martine Power" userId="f3410e55-3c0b-475c-b0b5-72038337e5c9" providerId="ADAL" clId="{FD65B683-A4AC-49F6-A974-664AC72A7D1D}" dt="2023-07-04T06:40:11.717" v="91" actId="20577"/>
        <pc:sldMkLst>
          <pc:docMk/>
          <pc:sldMk cId="542206089" sldId="326"/>
        </pc:sldMkLst>
      </pc:sldChg>
      <pc:sldChg chg="modNotesTx">
        <pc:chgData name="Martine Power" userId="f3410e55-3c0b-475c-b0b5-72038337e5c9" providerId="ADAL" clId="{FD65B683-A4AC-49F6-A974-664AC72A7D1D}" dt="2023-07-04T06:45:54.977" v="173" actId="20577"/>
        <pc:sldMkLst>
          <pc:docMk/>
          <pc:sldMk cId="1168699012" sldId="331"/>
        </pc:sldMkLst>
      </pc:sldChg>
      <pc:sldChg chg="modNotesTx">
        <pc:chgData name="Martine Power" userId="f3410e55-3c0b-475c-b0b5-72038337e5c9" providerId="ADAL" clId="{FD65B683-A4AC-49F6-A974-664AC72A7D1D}" dt="2023-07-04T06:46:34.170" v="186" actId="20577"/>
        <pc:sldMkLst>
          <pc:docMk/>
          <pc:sldMk cId="886865913" sldId="332"/>
        </pc:sldMkLst>
      </pc:sldChg>
      <pc:sldChg chg="modNotesTx">
        <pc:chgData name="Martine Power" userId="f3410e55-3c0b-475c-b0b5-72038337e5c9" providerId="ADAL" clId="{FD65B683-A4AC-49F6-A974-664AC72A7D1D}" dt="2023-07-04T06:47:18.903" v="199" actId="20577"/>
        <pc:sldMkLst>
          <pc:docMk/>
          <pc:sldMk cId="708749138" sldId="333"/>
        </pc:sldMkLst>
      </pc:sldChg>
      <pc:sldChg chg="modNotesTx">
        <pc:chgData name="Martine Power" userId="f3410e55-3c0b-475c-b0b5-72038337e5c9" providerId="ADAL" clId="{FD65B683-A4AC-49F6-A974-664AC72A7D1D}" dt="2023-07-04T06:48:13.497" v="218" actId="20577"/>
        <pc:sldMkLst>
          <pc:docMk/>
          <pc:sldMk cId="2905738682" sldId="334"/>
        </pc:sldMkLst>
      </pc:sldChg>
      <pc:sldChg chg="modNotesTx">
        <pc:chgData name="Martine Power" userId="f3410e55-3c0b-475c-b0b5-72038337e5c9" providerId="ADAL" clId="{FD65B683-A4AC-49F6-A974-664AC72A7D1D}" dt="2023-07-04T06:43:10.813" v="100" actId="20577"/>
        <pc:sldMkLst>
          <pc:docMk/>
          <pc:sldMk cId="3418260165" sldId="418"/>
        </pc:sldMkLst>
      </pc:sldChg>
      <pc:sldChg chg="modNotesTx">
        <pc:chgData name="Martine Power" userId="f3410e55-3c0b-475c-b0b5-72038337e5c9" providerId="ADAL" clId="{FD65B683-A4AC-49F6-A974-664AC72A7D1D}" dt="2023-07-04T06:40:48.005" v="93" actId="20577"/>
        <pc:sldMkLst>
          <pc:docMk/>
          <pc:sldMk cId="3876308883" sldId="423"/>
        </pc:sldMkLst>
      </pc:sldChg>
      <pc:sldChg chg="modNotesTx">
        <pc:chgData name="Martine Power" userId="f3410e55-3c0b-475c-b0b5-72038337e5c9" providerId="ADAL" clId="{FD65B683-A4AC-49F6-A974-664AC72A7D1D}" dt="2023-07-04T06:42:48.522" v="98" actId="20577"/>
        <pc:sldMkLst>
          <pc:docMk/>
          <pc:sldMk cId="250116405" sldId="424"/>
        </pc:sldMkLst>
      </pc:sldChg>
      <pc:sldChg chg="modNotesTx">
        <pc:chgData name="Martine Power" userId="f3410e55-3c0b-475c-b0b5-72038337e5c9" providerId="ADAL" clId="{FD65B683-A4AC-49F6-A974-664AC72A7D1D}" dt="2023-07-04T06:41:32.855" v="95" actId="20577"/>
        <pc:sldMkLst>
          <pc:docMk/>
          <pc:sldMk cId="4255346895" sldId="425"/>
        </pc:sldMkLst>
      </pc:sldChg>
      <pc:sldChg chg="modNotesTx">
        <pc:chgData name="Martine Power" userId="f3410e55-3c0b-475c-b0b5-72038337e5c9" providerId="ADAL" clId="{FD65B683-A4AC-49F6-A974-664AC72A7D1D}" dt="2023-07-04T06:43:39.879" v="102" actId="20577"/>
        <pc:sldMkLst>
          <pc:docMk/>
          <pc:sldMk cId="2508305383" sldId="426"/>
        </pc:sldMkLst>
      </pc:sldChg>
      <pc:sldChg chg="modNotesTx">
        <pc:chgData name="Martine Power" userId="f3410e55-3c0b-475c-b0b5-72038337e5c9" providerId="ADAL" clId="{FD65B683-A4AC-49F6-A974-664AC72A7D1D}" dt="2023-07-04T06:44:10.912" v="105" actId="20577"/>
        <pc:sldMkLst>
          <pc:docMk/>
          <pc:sldMk cId="2714744203" sldId="427"/>
        </pc:sldMkLst>
      </pc:sldChg>
    </pc:docChg>
  </pc:docChgLst>
  <pc:docChgLst>
    <pc:chgData name="Liz Heynes" userId="e5ff50d5-f39a-42f6-9e9f-e790bcc8c38d" providerId="ADAL" clId="{264DF357-59FF-44BF-B8F7-5908B6E12451}"/>
    <pc:docChg chg="custSel modSld">
      <pc:chgData name="Liz Heynes" userId="e5ff50d5-f39a-42f6-9e9f-e790bcc8c38d" providerId="ADAL" clId="{264DF357-59FF-44BF-B8F7-5908B6E12451}" dt="2023-10-30T05:12:49.325" v="3" actId="478"/>
      <pc:docMkLst>
        <pc:docMk/>
      </pc:docMkLst>
      <pc:sldChg chg="addSp modSp">
        <pc:chgData name="Liz Heynes" userId="e5ff50d5-f39a-42f6-9e9f-e790bcc8c38d" providerId="ADAL" clId="{264DF357-59FF-44BF-B8F7-5908B6E12451}" dt="2023-10-30T05:12:45.217" v="0"/>
        <pc:sldMkLst>
          <pc:docMk/>
          <pc:sldMk cId="4292008902" sldId="314"/>
        </pc:sldMkLst>
        <pc:spChg chg="add mod">
          <ac:chgData name="Liz Heynes" userId="e5ff50d5-f39a-42f6-9e9f-e790bcc8c38d" providerId="ADAL" clId="{264DF357-59FF-44BF-B8F7-5908B6E12451}" dt="2023-10-30T05:12:45.217" v="0"/>
          <ac:spMkLst>
            <pc:docMk/>
            <pc:sldMk cId="4292008902" sldId="314"/>
            <ac:spMk id="2" creationId="{38FDF666-AE35-0018-831A-46B9DF03ED0F}"/>
          </ac:spMkLst>
        </pc:spChg>
      </pc:sldChg>
      <pc:sldChg chg="delSp mod">
        <pc:chgData name="Liz Heynes" userId="e5ff50d5-f39a-42f6-9e9f-e790bcc8c38d" providerId="ADAL" clId="{264DF357-59FF-44BF-B8F7-5908B6E12451}" dt="2023-10-30T05:12:49.325" v="3" actId="478"/>
        <pc:sldMkLst>
          <pc:docMk/>
          <pc:sldMk cId="3671715320" sldId="315"/>
        </pc:sldMkLst>
        <pc:grpChg chg="del">
          <ac:chgData name="Liz Heynes" userId="e5ff50d5-f39a-42f6-9e9f-e790bcc8c38d" providerId="ADAL" clId="{264DF357-59FF-44BF-B8F7-5908B6E12451}" dt="2023-10-30T05:12:48.023" v="1" actId="478"/>
          <ac:grpSpMkLst>
            <pc:docMk/>
            <pc:sldMk cId="3671715320" sldId="315"/>
            <ac:grpSpMk id="35" creationId="{CE095194-AE7C-CD83-D266-81F8DF6A87D4}"/>
          </ac:grpSpMkLst>
        </pc:grpChg>
        <pc:grpChg chg="del">
          <ac:chgData name="Liz Heynes" userId="e5ff50d5-f39a-42f6-9e9f-e790bcc8c38d" providerId="ADAL" clId="{264DF357-59FF-44BF-B8F7-5908B6E12451}" dt="2023-10-30T05:12:48.643" v="2" actId="478"/>
          <ac:grpSpMkLst>
            <pc:docMk/>
            <pc:sldMk cId="3671715320" sldId="315"/>
            <ac:grpSpMk id="39" creationId="{13BB1695-EDF3-44C9-610E-119D8AE82198}"/>
          </ac:grpSpMkLst>
        </pc:grpChg>
        <pc:grpChg chg="del">
          <ac:chgData name="Liz Heynes" userId="e5ff50d5-f39a-42f6-9e9f-e790bcc8c38d" providerId="ADAL" clId="{264DF357-59FF-44BF-B8F7-5908B6E12451}" dt="2023-10-30T05:12:49.325" v="3" actId="478"/>
          <ac:grpSpMkLst>
            <pc:docMk/>
            <pc:sldMk cId="3671715320" sldId="315"/>
            <ac:grpSpMk id="51" creationId="{F80C01B0-22F5-4058-A556-43EFCC906BFA}"/>
          </ac:grpSpMkLst>
        </pc:grpChg>
      </pc:sldChg>
    </pc:docChg>
  </pc:docChgLst>
  <pc:docChgLst>
    <pc:chgData name="Liz Heynes" userId="e5ff50d5-f39a-42f6-9e9f-e790bcc8c38d" providerId="ADAL" clId="{22C33427-44ED-4070-89B8-CB3AD52DF344}"/>
    <pc:docChg chg="modSld">
      <pc:chgData name="Liz Heynes" userId="e5ff50d5-f39a-42f6-9e9f-e790bcc8c38d" providerId="ADAL" clId="{22C33427-44ED-4070-89B8-CB3AD52DF344}" dt="2023-08-18T03:58:54.560" v="0"/>
      <pc:docMkLst>
        <pc:docMk/>
      </pc:docMkLst>
      <pc:sldChg chg="modNotesTx">
        <pc:chgData name="Liz Heynes" userId="e5ff50d5-f39a-42f6-9e9f-e790bcc8c38d" providerId="ADAL" clId="{22C33427-44ED-4070-89B8-CB3AD52DF344}" dt="2023-08-18T03:58:54.560" v="0"/>
        <pc:sldMkLst>
          <pc:docMk/>
          <pc:sldMk cId="980326339" sldId="306"/>
        </pc:sldMkLst>
      </pc:sldChg>
    </pc:docChg>
  </pc:docChgLst>
  <pc:docChgLst>
    <pc:chgData name="Elaine Stanley" userId="S::elaine.stanley@esa.edu.au::9dfc5ab9-b876-4d2e-b928-2720deac3464" providerId="AD" clId="Web-{42A9D3E4-2D4D-E59E-C8D6-F146F404DAE3}"/>
    <pc:docChg chg="">
      <pc:chgData name="Elaine Stanley" userId="S::elaine.stanley@esa.edu.au::9dfc5ab9-b876-4d2e-b928-2720deac3464" providerId="AD" clId="Web-{42A9D3E4-2D4D-E59E-C8D6-F146F404DAE3}" dt="2023-07-05T01:11:35.685" v="0"/>
      <pc:docMkLst>
        <pc:docMk/>
      </pc:docMkLst>
      <pc:sldChg chg="modCm">
        <pc:chgData name="Elaine Stanley" userId="S::elaine.stanley@esa.edu.au::9dfc5ab9-b876-4d2e-b928-2720deac3464" providerId="AD" clId="Web-{42A9D3E4-2D4D-E59E-C8D6-F146F404DAE3}" dt="2023-07-05T01:11:35.685" v="0"/>
        <pc:sldMkLst>
          <pc:docMk/>
          <pc:sldMk cId="4255346895" sldId="425"/>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42A9D3E4-2D4D-E59E-C8D6-F146F404DAE3}" dt="2023-07-05T01:11:35.685" v="0"/>
              <pc2:cmMkLst xmlns:pc2="http://schemas.microsoft.com/office/powerpoint/2019/9/main/command">
                <pc:docMk/>
                <pc:sldMk cId="4255346895" sldId="425"/>
                <pc2:cmMk id="{CCEB4F63-3303-4B80-9D70-031DFE3C1474}"/>
              </pc2:cmMkLst>
              <pc226:cmRplyChg chg="add">
                <pc226:chgData name="Elaine Stanley" userId="S::elaine.stanley@esa.edu.au::9dfc5ab9-b876-4d2e-b928-2720deac3464" providerId="AD" clId="Web-{42A9D3E4-2D4D-E59E-C8D6-F146F404DAE3}" dt="2023-07-05T01:11:35.685" v="0"/>
                <pc2:cmRplyMkLst xmlns:pc2="http://schemas.microsoft.com/office/powerpoint/2019/9/main/command">
                  <pc:docMk/>
                  <pc:sldMk cId="4255346895" sldId="425"/>
                  <pc2:cmMk id="{CCEB4F63-3303-4B80-9D70-031DFE3C1474}"/>
                  <pc2:cmRplyMk id="{34D9BDDB-BD46-4A8F-A5E1-E54895AAA774}"/>
                </pc2:cmRplyMkLst>
              </pc226:cmRplyChg>
            </pc226:cmChg>
          </p:ext>
        </pc:extLst>
      </pc:sldChg>
    </pc:docChg>
  </pc:docChgLst>
  <pc:docChgLst>
    <pc:chgData name="Liz Heynes" userId="e5ff50d5-f39a-42f6-9e9f-e790bcc8c38d" providerId="ADAL" clId="{E2803309-F902-46C2-A9A7-4C8A5C4AFDCC}"/>
    <pc:docChg chg="custSel addSld delSld modSld">
      <pc:chgData name="Liz Heynes" userId="e5ff50d5-f39a-42f6-9e9f-e790bcc8c38d" providerId="ADAL" clId="{E2803309-F902-46C2-A9A7-4C8A5C4AFDCC}" dt="2023-07-10T04:54:58.022" v="763" actId="6549"/>
      <pc:docMkLst>
        <pc:docMk/>
      </pc:docMkLst>
      <pc:sldChg chg="modNotesTx">
        <pc:chgData name="Liz Heynes" userId="e5ff50d5-f39a-42f6-9e9f-e790bcc8c38d" providerId="ADAL" clId="{E2803309-F902-46C2-A9A7-4C8A5C4AFDCC}" dt="2023-07-03T03:04:57.199" v="325" actId="113"/>
        <pc:sldMkLst>
          <pc:docMk/>
          <pc:sldMk cId="4042367014" sldId="281"/>
        </pc:sldMkLst>
      </pc:sldChg>
      <pc:sldChg chg="modSp mod addCm delCm modCm modNotes modNotesTx">
        <pc:chgData name="Liz Heynes" userId="e5ff50d5-f39a-42f6-9e9f-e790bcc8c38d" providerId="ADAL" clId="{E2803309-F902-46C2-A9A7-4C8A5C4AFDCC}" dt="2023-07-03T05:09:51.209" v="478" actId="20577"/>
        <pc:sldMkLst>
          <pc:docMk/>
          <pc:sldMk cId="3334894480" sldId="283"/>
        </pc:sldMkLst>
        <pc:spChg chg="mod">
          <ac:chgData name="Liz Heynes" userId="e5ff50d5-f39a-42f6-9e9f-e790bcc8c38d" providerId="ADAL" clId="{E2803309-F902-46C2-A9A7-4C8A5C4AFDCC}" dt="2023-07-03T05:09:51.209" v="478" actId="20577"/>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E2803309-F902-46C2-A9A7-4C8A5C4AFDCC}" dt="2023-07-03T05:07:08.780" v="403"/>
              <pc2:cmMkLst xmlns:pc2="http://schemas.microsoft.com/office/powerpoint/2019/9/main/command">
                <pc:docMk/>
                <pc:sldMk cId="3334894480" sldId="283"/>
                <pc2:cmMk id="{4EA7BEF2-65F9-430D-948D-3F4502F147BE}"/>
              </pc2:cmMkLst>
            </pc226:cmChg>
          </p:ext>
        </pc:extLst>
      </pc:sldChg>
      <pc:sldChg chg="addSp delSp modSp mod modNotesTx">
        <pc:chgData name="Liz Heynes" userId="e5ff50d5-f39a-42f6-9e9f-e790bcc8c38d" providerId="ADAL" clId="{E2803309-F902-46C2-A9A7-4C8A5C4AFDCC}" dt="2023-07-10T04:54:58.022" v="763" actId="6549"/>
        <pc:sldMkLst>
          <pc:docMk/>
          <pc:sldMk cId="980326339" sldId="306"/>
        </pc:sldMkLst>
        <pc:picChg chg="del">
          <ac:chgData name="Liz Heynes" userId="e5ff50d5-f39a-42f6-9e9f-e790bcc8c38d" providerId="ADAL" clId="{E2803309-F902-46C2-A9A7-4C8A5C4AFDCC}" dt="2023-07-05T05:12:00.885" v="593" actId="478"/>
          <ac:picMkLst>
            <pc:docMk/>
            <pc:sldMk cId="980326339" sldId="306"/>
            <ac:picMk id="2" creationId="{C2B5FC2D-14D2-7639-F946-1ED57472B87F}"/>
          </ac:picMkLst>
        </pc:picChg>
        <pc:picChg chg="add mod">
          <ac:chgData name="Liz Heynes" userId="e5ff50d5-f39a-42f6-9e9f-e790bcc8c38d" providerId="ADAL" clId="{E2803309-F902-46C2-A9A7-4C8A5C4AFDCC}" dt="2023-07-05T05:12:28.666" v="599" actId="14100"/>
          <ac:picMkLst>
            <pc:docMk/>
            <pc:sldMk cId="980326339" sldId="306"/>
            <ac:picMk id="4" creationId="{9F0BD419-E509-B4F6-7B6E-62D9EBDE547D}"/>
          </ac:picMkLst>
        </pc:picChg>
      </pc:sldChg>
      <pc:sldChg chg="modSp mod">
        <pc:chgData name="Liz Heynes" userId="e5ff50d5-f39a-42f6-9e9f-e790bcc8c38d" providerId="ADAL" clId="{E2803309-F902-46C2-A9A7-4C8A5C4AFDCC}" dt="2023-07-03T05:20:14.620" v="580" actId="20577"/>
        <pc:sldMkLst>
          <pc:docMk/>
          <pc:sldMk cId="4292008902" sldId="314"/>
        </pc:sldMkLst>
        <pc:spChg chg="mod">
          <ac:chgData name="Liz Heynes" userId="e5ff50d5-f39a-42f6-9e9f-e790bcc8c38d" providerId="ADAL" clId="{E2803309-F902-46C2-A9A7-4C8A5C4AFDCC}" dt="2023-07-03T05:20:14.620" v="580" actId="20577"/>
          <ac:spMkLst>
            <pc:docMk/>
            <pc:sldMk cId="4292008902" sldId="314"/>
            <ac:spMk id="7" creationId="{59470811-F8A4-4AC9-B032-09E276151540}"/>
          </ac:spMkLst>
        </pc:spChg>
      </pc:sldChg>
      <pc:sldChg chg="modSp mod">
        <pc:chgData name="Liz Heynes" userId="e5ff50d5-f39a-42f6-9e9f-e790bcc8c38d" providerId="ADAL" clId="{E2803309-F902-46C2-A9A7-4C8A5C4AFDCC}" dt="2023-07-03T03:10:38.254" v="356" actId="20577"/>
        <pc:sldMkLst>
          <pc:docMk/>
          <pc:sldMk cId="3671715320" sldId="315"/>
        </pc:sldMkLst>
        <pc:spChg chg="mod">
          <ac:chgData name="Liz Heynes" userId="e5ff50d5-f39a-42f6-9e9f-e790bcc8c38d" providerId="ADAL" clId="{E2803309-F902-46C2-A9A7-4C8A5C4AFDCC}" dt="2023-07-03T03:10:35.659" v="354" actId="20577"/>
          <ac:spMkLst>
            <pc:docMk/>
            <pc:sldMk cId="3671715320" sldId="315"/>
            <ac:spMk id="32" creationId="{C8CE033C-53D9-40A4-8CC3-7289F3CC0695}"/>
          </ac:spMkLst>
        </pc:spChg>
        <pc:spChg chg="mod">
          <ac:chgData name="Liz Heynes" userId="e5ff50d5-f39a-42f6-9e9f-e790bcc8c38d" providerId="ADAL" clId="{E2803309-F902-46C2-A9A7-4C8A5C4AFDCC}" dt="2023-07-03T03:10:38.254" v="356" actId="20577"/>
          <ac:spMkLst>
            <pc:docMk/>
            <pc:sldMk cId="3671715320" sldId="315"/>
            <ac:spMk id="33" creationId="{AE322734-841D-4C05-82AF-1BF493C3F8A6}"/>
          </ac:spMkLst>
        </pc:spChg>
        <pc:spChg chg="mod">
          <ac:chgData name="Liz Heynes" userId="e5ff50d5-f39a-42f6-9e9f-e790bcc8c38d" providerId="ADAL" clId="{E2803309-F902-46C2-A9A7-4C8A5C4AFDCC}" dt="2023-07-03T02:55:06.330" v="21" actId="20577"/>
          <ac:spMkLst>
            <pc:docMk/>
            <pc:sldMk cId="3671715320" sldId="315"/>
            <ac:spMk id="41" creationId="{7B0AB016-6683-4328-A2ED-68E1EA28F184}"/>
          </ac:spMkLst>
        </pc:spChg>
      </pc:sldChg>
      <pc:sldChg chg="modSp mod modNotesTx">
        <pc:chgData name="Liz Heynes" userId="e5ff50d5-f39a-42f6-9e9f-e790bcc8c38d" providerId="ADAL" clId="{E2803309-F902-46C2-A9A7-4C8A5C4AFDCC}" dt="2023-07-03T05:14:54.835" v="558" actId="2"/>
        <pc:sldMkLst>
          <pc:docMk/>
          <pc:sldMk cId="3917018050" sldId="317"/>
        </pc:sldMkLst>
        <pc:spChg chg="mod">
          <ac:chgData name="Liz Heynes" userId="e5ff50d5-f39a-42f6-9e9f-e790bcc8c38d" providerId="ADAL" clId="{E2803309-F902-46C2-A9A7-4C8A5C4AFDCC}" dt="2023-07-03T05:14:54.835" v="558" actId="2"/>
          <ac:spMkLst>
            <pc:docMk/>
            <pc:sldMk cId="3917018050" sldId="317"/>
            <ac:spMk id="2" creationId="{15DC4C83-144F-1D02-27C0-92E7F0192B7A}"/>
          </ac:spMkLst>
        </pc:spChg>
        <pc:spChg chg="mod">
          <ac:chgData name="Liz Heynes" userId="e5ff50d5-f39a-42f6-9e9f-e790bcc8c38d" providerId="ADAL" clId="{E2803309-F902-46C2-A9A7-4C8A5C4AFDCC}" dt="2023-07-03T05:14:53.843" v="557" actId="2"/>
          <ac:spMkLst>
            <pc:docMk/>
            <pc:sldMk cId="3917018050" sldId="317"/>
            <ac:spMk id="21" creationId="{B8A02195-DCA0-4C2C-ACB8-43DDACF2D36A}"/>
          </ac:spMkLst>
        </pc:spChg>
      </pc:sldChg>
      <pc:sldChg chg="modSp mod modNotesTx">
        <pc:chgData name="Liz Heynes" userId="e5ff50d5-f39a-42f6-9e9f-e790bcc8c38d" providerId="ADAL" clId="{E2803309-F902-46C2-A9A7-4C8A5C4AFDCC}" dt="2023-07-03T05:14:56.914" v="560" actId="2"/>
        <pc:sldMkLst>
          <pc:docMk/>
          <pc:sldMk cId="3984394600" sldId="318"/>
        </pc:sldMkLst>
        <pc:spChg chg="mod">
          <ac:chgData name="Liz Heynes" userId="e5ff50d5-f39a-42f6-9e9f-e790bcc8c38d" providerId="ADAL" clId="{E2803309-F902-46C2-A9A7-4C8A5C4AFDCC}" dt="2023-07-03T05:14:55.979" v="559" actId="2"/>
          <ac:spMkLst>
            <pc:docMk/>
            <pc:sldMk cId="3984394600" sldId="318"/>
            <ac:spMk id="3" creationId="{B3A9CB17-AE6C-38FB-0C56-9768F5F99C13}"/>
          </ac:spMkLst>
        </pc:spChg>
        <pc:spChg chg="mod">
          <ac:chgData name="Liz Heynes" userId="e5ff50d5-f39a-42f6-9e9f-e790bcc8c38d" providerId="ADAL" clId="{E2803309-F902-46C2-A9A7-4C8A5C4AFDCC}" dt="2023-07-03T05:14:56.914" v="560" actId="2"/>
          <ac:spMkLst>
            <pc:docMk/>
            <pc:sldMk cId="3984394600" sldId="318"/>
            <ac:spMk id="6" creationId="{E35DFDF6-822D-3A3A-987B-5994FA32144F}"/>
          </ac:spMkLst>
        </pc:spChg>
      </pc:sldChg>
      <pc:sldChg chg="modSp mod modNotesTx">
        <pc:chgData name="Liz Heynes" userId="e5ff50d5-f39a-42f6-9e9f-e790bcc8c38d" providerId="ADAL" clId="{E2803309-F902-46C2-A9A7-4C8A5C4AFDCC}" dt="2023-07-03T05:14:59.122" v="562" actId="2"/>
        <pc:sldMkLst>
          <pc:docMk/>
          <pc:sldMk cId="595393356" sldId="319"/>
        </pc:sldMkLst>
        <pc:spChg chg="mod">
          <ac:chgData name="Liz Heynes" userId="e5ff50d5-f39a-42f6-9e9f-e790bcc8c38d" providerId="ADAL" clId="{E2803309-F902-46C2-A9A7-4C8A5C4AFDCC}" dt="2023-07-03T05:14:59.122" v="562" actId="2"/>
          <ac:spMkLst>
            <pc:docMk/>
            <pc:sldMk cId="595393356" sldId="319"/>
            <ac:spMk id="22" creationId="{76C038B1-1975-4A62-B575-B8BA7F008C78}"/>
          </ac:spMkLst>
        </pc:spChg>
      </pc:sldChg>
      <pc:sldChg chg="modSp mod">
        <pc:chgData name="Liz Heynes" userId="e5ff50d5-f39a-42f6-9e9f-e790bcc8c38d" providerId="ADAL" clId="{E2803309-F902-46C2-A9A7-4C8A5C4AFDCC}" dt="2023-07-03T05:15:00.930" v="564" actId="2"/>
        <pc:sldMkLst>
          <pc:docMk/>
          <pc:sldMk cId="840602487" sldId="320"/>
        </pc:sldMkLst>
        <pc:spChg chg="mod">
          <ac:chgData name="Liz Heynes" userId="e5ff50d5-f39a-42f6-9e9f-e790bcc8c38d" providerId="ADAL" clId="{E2803309-F902-46C2-A9A7-4C8A5C4AFDCC}" dt="2023-07-03T05:15:00.930" v="564" actId="2"/>
          <ac:spMkLst>
            <pc:docMk/>
            <pc:sldMk cId="840602487" sldId="320"/>
            <ac:spMk id="4" creationId="{EDDE0B2F-9A82-B87F-7AF4-EAF335B49FF7}"/>
          </ac:spMkLst>
        </pc:spChg>
      </pc:sldChg>
      <pc:sldChg chg="modNotes modNotesTx">
        <pc:chgData name="Liz Heynes" userId="e5ff50d5-f39a-42f6-9e9f-e790bcc8c38d" providerId="ADAL" clId="{E2803309-F902-46C2-A9A7-4C8A5C4AFDCC}" dt="2023-07-03T02:57:01.954" v="90" actId="20577"/>
        <pc:sldMkLst>
          <pc:docMk/>
          <pc:sldMk cId="2257079776" sldId="321"/>
        </pc:sldMkLst>
      </pc:sldChg>
      <pc:sldChg chg="modNotes modNotesTx">
        <pc:chgData name="Liz Heynes" userId="e5ff50d5-f39a-42f6-9e9f-e790bcc8c38d" providerId="ADAL" clId="{E2803309-F902-46C2-A9A7-4C8A5C4AFDCC}" dt="2023-07-03T02:57:14.840" v="101" actId="20577"/>
        <pc:sldMkLst>
          <pc:docMk/>
          <pc:sldMk cId="3401848044" sldId="322"/>
        </pc:sldMkLst>
      </pc:sldChg>
      <pc:sldChg chg="modNotes modNotesTx">
        <pc:chgData name="Liz Heynes" userId="e5ff50d5-f39a-42f6-9e9f-e790bcc8c38d" providerId="ADAL" clId="{E2803309-F902-46C2-A9A7-4C8A5C4AFDCC}" dt="2023-07-03T02:57:27.289" v="112" actId="20577"/>
        <pc:sldMkLst>
          <pc:docMk/>
          <pc:sldMk cId="916812712" sldId="323"/>
        </pc:sldMkLst>
      </pc:sldChg>
      <pc:sldChg chg="modNotesTx">
        <pc:chgData name="Liz Heynes" userId="e5ff50d5-f39a-42f6-9e9f-e790bcc8c38d" providerId="ADAL" clId="{E2803309-F902-46C2-A9A7-4C8A5C4AFDCC}" dt="2023-07-03T02:57:39.768" v="118" actId="20577"/>
        <pc:sldMkLst>
          <pc:docMk/>
          <pc:sldMk cId="2328034669" sldId="324"/>
        </pc:sldMkLst>
      </pc:sldChg>
      <pc:sldChg chg="modNotesTx">
        <pc:chgData name="Liz Heynes" userId="e5ff50d5-f39a-42f6-9e9f-e790bcc8c38d" providerId="ADAL" clId="{E2803309-F902-46C2-A9A7-4C8A5C4AFDCC}" dt="2023-07-03T02:57:50.309" v="124" actId="20577"/>
        <pc:sldMkLst>
          <pc:docMk/>
          <pc:sldMk cId="1262670506" sldId="325"/>
        </pc:sldMkLst>
      </pc:sldChg>
      <pc:sldChg chg="modNotesTx">
        <pc:chgData name="Liz Heynes" userId="e5ff50d5-f39a-42f6-9e9f-e790bcc8c38d" providerId="ADAL" clId="{E2803309-F902-46C2-A9A7-4C8A5C4AFDCC}" dt="2023-07-03T02:57:59.419" v="130" actId="20577"/>
        <pc:sldMkLst>
          <pc:docMk/>
          <pc:sldMk cId="542206089" sldId="326"/>
        </pc:sldMkLst>
      </pc:sldChg>
      <pc:sldChg chg="modNotesTx">
        <pc:chgData name="Liz Heynes" userId="e5ff50d5-f39a-42f6-9e9f-e790bcc8c38d" providerId="ADAL" clId="{E2803309-F902-46C2-A9A7-4C8A5C4AFDCC}" dt="2023-07-03T03:01:14.845" v="221" actId="20577"/>
        <pc:sldMkLst>
          <pc:docMk/>
          <pc:sldMk cId="1168699012" sldId="331"/>
        </pc:sldMkLst>
      </pc:sldChg>
      <pc:sldChg chg="modNotesTx">
        <pc:chgData name="Liz Heynes" userId="e5ff50d5-f39a-42f6-9e9f-e790bcc8c38d" providerId="ADAL" clId="{E2803309-F902-46C2-A9A7-4C8A5C4AFDCC}" dt="2023-07-03T03:03:30.132" v="305" actId="113"/>
        <pc:sldMkLst>
          <pc:docMk/>
          <pc:sldMk cId="886865913" sldId="332"/>
        </pc:sldMkLst>
      </pc:sldChg>
      <pc:sldChg chg="modNotesTx">
        <pc:chgData name="Liz Heynes" userId="e5ff50d5-f39a-42f6-9e9f-e790bcc8c38d" providerId="ADAL" clId="{E2803309-F902-46C2-A9A7-4C8A5C4AFDCC}" dt="2023-07-03T03:04:20.961" v="315" actId="113"/>
        <pc:sldMkLst>
          <pc:docMk/>
          <pc:sldMk cId="708749138" sldId="333"/>
        </pc:sldMkLst>
      </pc:sldChg>
      <pc:sldChg chg="modSp mod modNotesTx">
        <pc:chgData name="Liz Heynes" userId="e5ff50d5-f39a-42f6-9e9f-e790bcc8c38d" providerId="ADAL" clId="{E2803309-F902-46C2-A9A7-4C8A5C4AFDCC}" dt="2023-07-03T05:11:34.253" v="556" actId="20577"/>
        <pc:sldMkLst>
          <pc:docMk/>
          <pc:sldMk cId="2905738682" sldId="334"/>
        </pc:sldMkLst>
        <pc:spChg chg="mod">
          <ac:chgData name="Liz Heynes" userId="e5ff50d5-f39a-42f6-9e9f-e790bcc8c38d" providerId="ADAL" clId="{E2803309-F902-46C2-A9A7-4C8A5C4AFDCC}" dt="2023-07-03T05:09:13.420" v="466" actId="14100"/>
          <ac:spMkLst>
            <pc:docMk/>
            <pc:sldMk cId="2905738682" sldId="334"/>
            <ac:spMk id="17" creationId="{A4B34EB0-7B9B-455C-8077-1D8EDEB9BC70}"/>
          </ac:spMkLst>
        </pc:spChg>
        <pc:spChg chg="mod">
          <ac:chgData name="Liz Heynes" userId="e5ff50d5-f39a-42f6-9e9f-e790bcc8c38d" providerId="ADAL" clId="{E2803309-F902-46C2-A9A7-4C8A5C4AFDCC}" dt="2023-07-03T05:11:05.774" v="536" actId="1076"/>
          <ac:spMkLst>
            <pc:docMk/>
            <pc:sldMk cId="2905738682" sldId="334"/>
            <ac:spMk id="21" creationId="{FF99DC42-C724-4248-A3E2-CD5477F2AF0A}"/>
          </ac:spMkLst>
        </pc:spChg>
        <pc:spChg chg="mod">
          <ac:chgData name="Liz Heynes" userId="e5ff50d5-f39a-42f6-9e9f-e790bcc8c38d" providerId="ADAL" clId="{E2803309-F902-46C2-A9A7-4C8A5C4AFDCC}" dt="2023-07-03T05:09:05.957" v="464" actId="14100"/>
          <ac:spMkLst>
            <pc:docMk/>
            <pc:sldMk cId="2905738682" sldId="334"/>
            <ac:spMk id="22" creationId="{4BFD7E68-C990-4D2C-8C36-50A68391F69A}"/>
          </ac:spMkLst>
        </pc:spChg>
        <pc:spChg chg="mod">
          <ac:chgData name="Liz Heynes" userId="e5ff50d5-f39a-42f6-9e9f-e790bcc8c38d" providerId="ADAL" clId="{E2803309-F902-46C2-A9A7-4C8A5C4AFDCC}" dt="2023-07-03T05:11:19.795" v="542" actId="20577"/>
          <ac:spMkLst>
            <pc:docMk/>
            <pc:sldMk cId="2905738682" sldId="334"/>
            <ac:spMk id="39" creationId="{6B29C257-8CC3-4961-83B5-A85606600E14}"/>
          </ac:spMkLst>
        </pc:spChg>
      </pc:sldChg>
      <pc:sldChg chg="del">
        <pc:chgData name="Liz Heynes" userId="e5ff50d5-f39a-42f6-9e9f-e790bcc8c38d" providerId="ADAL" clId="{E2803309-F902-46C2-A9A7-4C8A5C4AFDCC}" dt="2023-06-29T01:28:55.518" v="0" actId="47"/>
        <pc:sldMkLst>
          <pc:docMk/>
          <pc:sldMk cId="1601217834" sldId="415"/>
        </pc:sldMkLst>
      </pc:sldChg>
      <pc:sldChg chg="modNotesTx">
        <pc:chgData name="Liz Heynes" userId="e5ff50d5-f39a-42f6-9e9f-e790bcc8c38d" providerId="ADAL" clId="{E2803309-F902-46C2-A9A7-4C8A5C4AFDCC}" dt="2023-07-03T02:59:48.666" v="183" actId="20577"/>
        <pc:sldMkLst>
          <pc:docMk/>
          <pc:sldMk cId="3418260165" sldId="418"/>
        </pc:sldMkLst>
      </pc:sldChg>
      <pc:sldChg chg="add">
        <pc:chgData name="Liz Heynes" userId="e5ff50d5-f39a-42f6-9e9f-e790bcc8c38d" providerId="ADAL" clId="{E2803309-F902-46C2-A9A7-4C8A5C4AFDCC}" dt="2023-06-29T01:28:58.259" v="1"/>
        <pc:sldMkLst>
          <pc:docMk/>
          <pc:sldMk cId="3456828683" sldId="422"/>
        </pc:sldMkLst>
      </pc:sldChg>
      <pc:sldChg chg="modNotesTx">
        <pc:chgData name="Liz Heynes" userId="e5ff50d5-f39a-42f6-9e9f-e790bcc8c38d" providerId="ADAL" clId="{E2803309-F902-46C2-A9A7-4C8A5C4AFDCC}" dt="2023-07-03T02:58:25.167" v="143" actId="20577"/>
        <pc:sldMkLst>
          <pc:docMk/>
          <pc:sldMk cId="3876308883" sldId="423"/>
        </pc:sldMkLst>
      </pc:sldChg>
      <pc:sldChg chg="addSp delSp modSp mod modNotesTx">
        <pc:chgData name="Liz Heynes" userId="e5ff50d5-f39a-42f6-9e9f-e790bcc8c38d" providerId="ADAL" clId="{E2803309-F902-46C2-A9A7-4C8A5C4AFDCC}" dt="2023-07-05T05:08:57.419" v="590" actId="1076"/>
        <pc:sldMkLst>
          <pc:docMk/>
          <pc:sldMk cId="250116405" sldId="424"/>
        </pc:sldMkLst>
        <pc:picChg chg="add mod">
          <ac:chgData name="Liz Heynes" userId="e5ff50d5-f39a-42f6-9e9f-e790bcc8c38d" providerId="ADAL" clId="{E2803309-F902-46C2-A9A7-4C8A5C4AFDCC}" dt="2023-07-05T05:08:57.419" v="590" actId="1076"/>
          <ac:picMkLst>
            <pc:docMk/>
            <pc:sldMk cId="250116405" sldId="424"/>
            <ac:picMk id="3" creationId="{63AFF8A4-E212-85B5-84C8-9C02CF90674B}"/>
          </ac:picMkLst>
        </pc:picChg>
        <pc:picChg chg="del">
          <ac:chgData name="Liz Heynes" userId="e5ff50d5-f39a-42f6-9e9f-e790bcc8c38d" providerId="ADAL" clId="{E2803309-F902-46C2-A9A7-4C8A5C4AFDCC}" dt="2023-07-05T05:08:30.807" v="587" actId="478"/>
          <ac:picMkLst>
            <pc:docMk/>
            <pc:sldMk cId="250116405" sldId="424"/>
            <ac:picMk id="13" creationId="{34852441-E53F-1E22-BD92-426152272A0C}"/>
          </ac:picMkLst>
        </pc:picChg>
      </pc:sldChg>
      <pc:sldChg chg="addSp delSp modSp mod addCm modNotesTx">
        <pc:chgData name="Liz Heynes" userId="e5ff50d5-f39a-42f6-9e9f-e790bcc8c38d" providerId="ADAL" clId="{E2803309-F902-46C2-A9A7-4C8A5C4AFDCC}" dt="2023-07-05T05:09:46.518" v="592"/>
        <pc:sldMkLst>
          <pc:docMk/>
          <pc:sldMk cId="4255346895" sldId="425"/>
        </pc:sldMkLst>
        <pc:picChg chg="add mod">
          <ac:chgData name="Liz Heynes" userId="e5ff50d5-f39a-42f6-9e9f-e790bcc8c38d" providerId="ADAL" clId="{E2803309-F902-46C2-A9A7-4C8A5C4AFDCC}" dt="2023-07-05T05:09:46.518" v="592"/>
          <ac:picMkLst>
            <pc:docMk/>
            <pc:sldMk cId="4255346895" sldId="425"/>
            <ac:picMk id="2" creationId="{C0C4EAF7-9A9C-8A7C-E815-6B1E3DB57C6B}"/>
          </ac:picMkLst>
        </pc:picChg>
        <pc:picChg chg="del">
          <ac:chgData name="Liz Heynes" userId="e5ff50d5-f39a-42f6-9e9f-e790bcc8c38d" providerId="ADAL" clId="{E2803309-F902-46C2-A9A7-4C8A5C4AFDCC}" dt="2023-07-05T05:09:45.957" v="591" actId="478"/>
          <ac:picMkLst>
            <pc:docMk/>
            <pc:sldMk cId="4255346895" sldId="425"/>
            <ac:picMk id="13" creationId="{34852441-E53F-1E22-BD92-426152272A0C}"/>
          </ac:picMkLst>
        </pc:pic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E2803309-F902-46C2-A9A7-4C8A5C4AFDCC}" dt="2023-07-03T03:08:07.389" v="337"/>
              <pc2:cmMkLst xmlns:pc2="http://schemas.microsoft.com/office/powerpoint/2019/9/main/command">
                <pc:docMk/>
                <pc:sldMk cId="4255346895" sldId="425"/>
                <pc2:cmMk id="{CCEB4F63-3303-4B80-9D70-031DFE3C1474}"/>
              </pc2:cmMkLst>
            </pc226:cmChg>
          </p:ext>
        </pc:extLst>
      </pc:sldChg>
      <pc:sldChg chg="modNotesTx">
        <pc:chgData name="Liz Heynes" userId="e5ff50d5-f39a-42f6-9e9f-e790bcc8c38d" providerId="ADAL" clId="{E2803309-F902-46C2-A9A7-4C8A5C4AFDCC}" dt="2023-07-03T03:00:10.505" v="197" actId="20577"/>
        <pc:sldMkLst>
          <pc:docMk/>
          <pc:sldMk cId="2508305383" sldId="426"/>
        </pc:sldMkLst>
      </pc:sldChg>
      <pc:sldChg chg="modNotesTx">
        <pc:chgData name="Liz Heynes" userId="e5ff50d5-f39a-42f6-9e9f-e790bcc8c38d" providerId="ADAL" clId="{E2803309-F902-46C2-A9A7-4C8A5C4AFDCC}" dt="2023-07-03T03:00:30.365" v="211" actId="20577"/>
        <pc:sldMkLst>
          <pc:docMk/>
          <pc:sldMk cId="2714744203" sldId="427"/>
        </pc:sldMkLst>
      </pc:sldChg>
      <pc:sldChg chg="modNotesTx">
        <pc:chgData name="Liz Heynes" userId="e5ff50d5-f39a-42f6-9e9f-e790bcc8c38d" providerId="ADAL" clId="{E2803309-F902-46C2-A9A7-4C8A5C4AFDCC}" dt="2023-07-03T03:11:24.146" v="358" actId="20577"/>
        <pc:sldMkLst>
          <pc:docMk/>
          <pc:sldMk cId="3481518136" sldId="428"/>
        </pc:sldMkLst>
      </pc:sldChg>
      <pc:sldMasterChg chg="delSldLayout">
        <pc:chgData name="Liz Heynes" userId="e5ff50d5-f39a-42f6-9e9f-e790bcc8c38d" providerId="ADAL" clId="{E2803309-F902-46C2-A9A7-4C8A5C4AFDCC}" dt="2023-06-29T01:28:55.518" v="0" actId="47"/>
        <pc:sldMasterMkLst>
          <pc:docMk/>
          <pc:sldMasterMk cId="1034081160" sldId="2147483648"/>
        </pc:sldMasterMkLst>
        <pc:sldLayoutChg chg="del">
          <pc:chgData name="Liz Heynes" userId="e5ff50d5-f39a-42f6-9e9f-e790bcc8c38d" providerId="ADAL" clId="{E2803309-F902-46C2-A9A7-4C8A5C4AFDCC}" dt="2023-06-29T01:28:55.518" v="0" actId="47"/>
          <pc:sldLayoutMkLst>
            <pc:docMk/>
            <pc:sldMasterMk cId="1034081160" sldId="2147483648"/>
            <pc:sldLayoutMk cId="1221145343" sldId="2147483672"/>
          </pc:sldLayoutMkLst>
        </pc:sldLayoutChg>
      </pc:sldMasterChg>
    </pc:docChg>
  </pc:docChgLst>
  <pc:docChgLst>
    <pc:chgData name="Liz Heynes" userId="e5ff50d5-f39a-42f6-9e9f-e790bcc8c38d" providerId="ADAL" clId="{5B05DB0E-9BF7-4AA6-B6C6-D5FFD62F5645}"/>
    <pc:docChg chg="modSld">
      <pc:chgData name="Liz Heynes" userId="e5ff50d5-f39a-42f6-9e9f-e790bcc8c38d" providerId="ADAL" clId="{5B05DB0E-9BF7-4AA6-B6C6-D5FFD62F5645}" dt="2023-08-02T08:46:06.014" v="1" actId="20577"/>
      <pc:docMkLst>
        <pc:docMk/>
      </pc:docMkLst>
      <pc:sldChg chg="modSp mod">
        <pc:chgData name="Liz Heynes" userId="e5ff50d5-f39a-42f6-9e9f-e790bcc8c38d" providerId="ADAL" clId="{5B05DB0E-9BF7-4AA6-B6C6-D5FFD62F5645}" dt="2023-08-02T08:46:06.014" v="1" actId="20577"/>
        <pc:sldMkLst>
          <pc:docMk/>
          <pc:sldMk cId="4292008902" sldId="314"/>
        </pc:sldMkLst>
        <pc:spChg chg="mod">
          <ac:chgData name="Liz Heynes" userId="e5ff50d5-f39a-42f6-9e9f-e790bcc8c38d" providerId="ADAL" clId="{5B05DB0E-9BF7-4AA6-B6C6-D5FFD62F5645}" dt="2023-08-02T08:46:06.014" v="1" actId="20577"/>
          <ac:spMkLst>
            <pc:docMk/>
            <pc:sldMk cId="4292008902" sldId="314"/>
            <ac:spMk id="6" creationId="{EB73CF64-384D-4D01-BD19-5440EE8937C1}"/>
          </ac:spMkLst>
        </pc:spChg>
      </pc:sldChg>
    </pc:docChg>
  </pc:docChgLst>
  <pc:docChgLst>
    <pc:chgData name="Liz Heynes" userId="e5ff50d5-f39a-42f6-9e9f-e790bcc8c38d" providerId="ADAL" clId="{2CED7050-669A-4F1E-A7C8-422F702301BE}"/>
    <pc:docChg chg="addSld delSld modSld">
      <pc:chgData name="Liz Heynes" userId="e5ff50d5-f39a-42f6-9e9f-e790bcc8c38d" providerId="ADAL" clId="{2CED7050-669A-4F1E-A7C8-422F702301BE}" dt="2023-11-10T03:02:40.541" v="54" actId="20577"/>
      <pc:docMkLst>
        <pc:docMk/>
      </pc:docMkLst>
      <pc:sldChg chg="del">
        <pc:chgData name="Liz Heynes" userId="e5ff50d5-f39a-42f6-9e9f-e790bcc8c38d" providerId="ADAL" clId="{2CED7050-669A-4F1E-A7C8-422F702301BE}" dt="2023-11-10T01:33:42.400" v="2" actId="47"/>
        <pc:sldMkLst>
          <pc:docMk/>
          <pc:sldMk cId="3671715320" sldId="315"/>
        </pc:sldMkLst>
      </pc:sldChg>
      <pc:sldChg chg="modSp add mod">
        <pc:chgData name="Liz Heynes" userId="e5ff50d5-f39a-42f6-9e9f-e790bcc8c38d" providerId="ADAL" clId="{2CED7050-669A-4F1E-A7C8-422F702301BE}" dt="2023-11-10T03:02:40.541" v="54" actId="20577"/>
        <pc:sldMkLst>
          <pc:docMk/>
          <pc:sldMk cId="263970238" sldId="416"/>
        </pc:sldMkLst>
        <pc:spChg chg="mod">
          <ac:chgData name="Liz Heynes" userId="e5ff50d5-f39a-42f6-9e9f-e790bcc8c38d" providerId="ADAL" clId="{2CED7050-669A-4F1E-A7C8-422F702301BE}" dt="2023-11-10T03:02:40.541" v="54" actId="20577"/>
          <ac:spMkLst>
            <pc:docMk/>
            <pc:sldMk cId="263970238" sldId="416"/>
            <ac:spMk id="4" creationId="{57D7EC55-7941-C96F-1DC2-D9837B93B02E}"/>
          </ac:spMkLst>
        </pc:spChg>
        <pc:spChg chg="mod">
          <ac:chgData name="Liz Heynes" userId="e5ff50d5-f39a-42f6-9e9f-e790bcc8c38d" providerId="ADAL" clId="{2CED7050-669A-4F1E-A7C8-422F702301BE}" dt="2023-11-10T03:00:52.749" v="40" actId="20577"/>
          <ac:spMkLst>
            <pc:docMk/>
            <pc:sldMk cId="263970238" sldId="416"/>
            <ac:spMk id="14" creationId="{ACF240A3-978A-4B35-BD35-EA692FE71D29}"/>
          </ac:spMkLst>
        </pc:spChg>
      </pc:sldChg>
      <pc:sldChg chg="modSp add mod">
        <pc:chgData name="Liz Heynes" userId="e5ff50d5-f39a-42f6-9e9f-e790bcc8c38d" providerId="ADAL" clId="{2CED7050-669A-4F1E-A7C8-422F702301BE}" dt="2023-11-10T01:50:38.481" v="5" actId="6549"/>
        <pc:sldMkLst>
          <pc:docMk/>
          <pc:sldMk cId="3068620145" sldId="429"/>
        </pc:sldMkLst>
        <pc:spChg chg="mod">
          <ac:chgData name="Liz Heynes" userId="e5ff50d5-f39a-42f6-9e9f-e790bcc8c38d" providerId="ADAL" clId="{2CED7050-669A-4F1E-A7C8-422F702301BE}" dt="2023-11-10T01:50:38.481" v="5" actId="6549"/>
          <ac:spMkLst>
            <pc:docMk/>
            <pc:sldMk cId="3068620145" sldId="429"/>
            <ac:spMk id="3" creationId="{91DE4C56-4C8A-6701-658C-0DF29964870C}"/>
          </ac:spMkLst>
        </pc:spChg>
      </pc:sldChg>
    </pc:docChg>
  </pc:docChgLst>
  <pc:docChgLst>
    <pc:chgData name="Elaine Stanley" userId="S::elaine.stanley@esa.edu.au::9dfc5ab9-b876-4d2e-b928-2720deac3464" providerId="AD" clId="Web-{85CE2ED1-770B-1E5A-2986-9337B7FFA5FE}"/>
    <pc:docChg chg="mod">
      <pc:chgData name="Elaine Stanley" userId="S::elaine.stanley@esa.edu.au::9dfc5ab9-b876-4d2e-b928-2720deac3464" providerId="AD" clId="Web-{85CE2ED1-770B-1E5A-2986-9337B7FFA5FE}" dt="2023-07-03T03:13:31.089" v="1"/>
      <pc:docMkLst>
        <pc:docMk/>
      </pc:docMkLst>
      <pc:sldChg chg="modCm">
        <pc:chgData name="Elaine Stanley" userId="S::elaine.stanley@esa.edu.au::9dfc5ab9-b876-4d2e-b928-2720deac3464" providerId="AD" clId="Web-{85CE2ED1-770B-1E5A-2986-9337B7FFA5FE}" dt="2023-07-03T03:13:31.089" v="1"/>
        <pc:sldMkLst>
          <pc:docMk/>
          <pc:sldMk cId="3334894480" sldId="28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85CE2ED1-770B-1E5A-2986-9337B7FFA5FE}" dt="2023-07-03T03:13:31.089" v="1"/>
              <pc2:cmMkLst xmlns:pc2="http://schemas.microsoft.com/office/powerpoint/2019/9/main/command">
                <pc:docMk/>
                <pc:sldMk cId="3334894480" sldId="283"/>
                <pc2:cmMk id="{4EA7BEF2-65F9-430D-948D-3F4502F147BE}"/>
              </pc2:cmMkLst>
              <pc226:cmRplyChg chg="add">
                <pc226:chgData name="Elaine Stanley" userId="S::elaine.stanley@esa.edu.au::9dfc5ab9-b876-4d2e-b928-2720deac3464" providerId="AD" clId="Web-{85CE2ED1-770B-1E5A-2986-9337B7FFA5FE}" dt="2023-07-03T03:13:31.089" v="1"/>
                <pc2:cmRplyMkLst xmlns:pc2="http://schemas.microsoft.com/office/powerpoint/2019/9/main/command">
                  <pc:docMk/>
                  <pc:sldMk cId="3334894480" sldId="283"/>
                  <pc2:cmMk id="{4EA7BEF2-65F9-430D-948D-3F4502F147BE}"/>
                  <pc2:cmRplyMk id="{02B2A9E2-887B-4DED-A941-D089024258B6}"/>
                </pc2:cmRplyMkLst>
              </pc226:cmRplyChg>
            </pc226:cmChg>
          </p:ext>
        </pc:extLst>
      </pc:sldChg>
    </pc:docChg>
  </pc:docChgLst>
  <pc:docChgLst>
    <pc:chgData name="Liz Heynes" userId="e5ff50d5-f39a-42f6-9e9f-e790bcc8c38d" providerId="ADAL" clId="{1FB58731-308E-4F41-BFE9-66AECFE9CA88}"/>
    <pc:docChg chg="custSel modSld">
      <pc:chgData name="Liz Heynes" userId="e5ff50d5-f39a-42f6-9e9f-e790bcc8c38d" providerId="ADAL" clId="{1FB58731-308E-4F41-BFE9-66AECFE9CA88}" dt="2023-07-27T02:05:32.638" v="75" actId="14100"/>
      <pc:docMkLst>
        <pc:docMk/>
      </pc:docMkLst>
      <pc:sldChg chg="modSp mod modNotesTx">
        <pc:chgData name="Liz Heynes" userId="e5ff50d5-f39a-42f6-9e9f-e790bcc8c38d" providerId="ADAL" clId="{1FB58731-308E-4F41-BFE9-66AECFE9CA88}" dt="2023-07-27T01:27:36.070" v="67" actId="1036"/>
        <pc:sldMkLst>
          <pc:docMk/>
          <pc:sldMk cId="3334894480" sldId="283"/>
        </pc:sldMkLst>
        <pc:spChg chg="mod">
          <ac:chgData name="Liz Heynes" userId="e5ff50d5-f39a-42f6-9e9f-e790bcc8c38d" providerId="ADAL" clId="{1FB58731-308E-4F41-BFE9-66AECFE9CA88}" dt="2023-07-27T01:27:07.487" v="66" actId="14100"/>
          <ac:spMkLst>
            <pc:docMk/>
            <pc:sldMk cId="3334894480" sldId="283"/>
            <ac:spMk id="9" creationId="{8D6788E9-AD98-4DC8-8458-7F04698CA380}"/>
          </ac:spMkLst>
        </pc:spChg>
        <pc:spChg chg="mod">
          <ac:chgData name="Liz Heynes" userId="e5ff50d5-f39a-42f6-9e9f-e790bcc8c38d" providerId="ADAL" clId="{1FB58731-308E-4F41-BFE9-66AECFE9CA88}" dt="2023-07-27T01:27:36.070" v="67" actId="1036"/>
          <ac:spMkLst>
            <pc:docMk/>
            <pc:sldMk cId="3334894480" sldId="283"/>
            <ac:spMk id="10" creationId="{6424663C-24C3-43E9-B305-4BA826D0F46D}"/>
          </ac:spMkLst>
        </pc:spChg>
      </pc:sldChg>
      <pc:sldChg chg="addSp delSp modSp mod modNotesTx">
        <pc:chgData name="Liz Heynes" userId="e5ff50d5-f39a-42f6-9e9f-e790bcc8c38d" providerId="ADAL" clId="{1FB58731-308E-4F41-BFE9-66AECFE9CA88}" dt="2023-07-27T02:05:32.638" v="75" actId="14100"/>
        <pc:sldMkLst>
          <pc:docMk/>
          <pc:sldMk cId="980326339" sldId="306"/>
        </pc:sldMkLst>
        <pc:picChg chg="add mod">
          <ac:chgData name="Liz Heynes" userId="e5ff50d5-f39a-42f6-9e9f-e790bcc8c38d" providerId="ADAL" clId="{1FB58731-308E-4F41-BFE9-66AECFE9CA88}" dt="2023-07-27T02:05:32.638" v="75" actId="14100"/>
          <ac:picMkLst>
            <pc:docMk/>
            <pc:sldMk cId="980326339" sldId="306"/>
            <ac:picMk id="3" creationId="{E68CF5F0-4032-98FF-B79A-C3CA39E4A091}"/>
          </ac:picMkLst>
        </pc:picChg>
        <pc:picChg chg="del">
          <ac:chgData name="Liz Heynes" userId="e5ff50d5-f39a-42f6-9e9f-e790bcc8c38d" providerId="ADAL" clId="{1FB58731-308E-4F41-BFE9-66AECFE9CA88}" dt="2023-07-27T02:04:29.784" v="69" actId="478"/>
          <ac:picMkLst>
            <pc:docMk/>
            <pc:sldMk cId="980326339" sldId="306"/>
            <ac:picMk id="4" creationId="{9F0BD419-E509-B4F6-7B6E-62D9EBDE547D}"/>
          </ac:picMkLst>
        </pc:picChg>
      </pc:sldChg>
      <pc:sldChg chg="modNotesTx">
        <pc:chgData name="Liz Heynes" userId="e5ff50d5-f39a-42f6-9e9f-e790bcc8c38d" providerId="ADAL" clId="{1FB58731-308E-4F41-BFE9-66AECFE9CA88}" dt="2023-07-27T01:18:24.339" v="58" actId="20577"/>
        <pc:sldMkLst>
          <pc:docMk/>
          <pc:sldMk cId="3731044898" sldId="308"/>
        </pc:sldMkLst>
      </pc:sldChg>
      <pc:sldChg chg="modSp mod modNotesTx">
        <pc:chgData name="Liz Heynes" userId="e5ff50d5-f39a-42f6-9e9f-e790bcc8c38d" providerId="ADAL" clId="{1FB58731-308E-4F41-BFE9-66AECFE9CA88}" dt="2023-07-27T01:16:49.964" v="9" actId="948"/>
        <pc:sldMkLst>
          <pc:docMk/>
          <pc:sldMk cId="2905738682" sldId="334"/>
        </pc:sldMkLst>
        <pc:spChg chg="mod">
          <ac:chgData name="Liz Heynes" userId="e5ff50d5-f39a-42f6-9e9f-e790bcc8c38d" providerId="ADAL" clId="{1FB58731-308E-4F41-BFE9-66AECFE9CA88}" dt="2023-07-27T00:28:43.153" v="6" actId="20577"/>
          <ac:spMkLst>
            <pc:docMk/>
            <pc:sldMk cId="2905738682" sldId="334"/>
            <ac:spMk id="39" creationId="{6B29C257-8CC3-4961-83B5-A85606600E14}"/>
          </ac:spMkLst>
        </pc:spChg>
      </pc:sldChg>
      <pc:sldChg chg="delCm">
        <pc:chgData name="Liz Heynes" userId="e5ff50d5-f39a-42f6-9e9f-e790bcc8c38d" providerId="ADAL" clId="{1FB58731-308E-4F41-BFE9-66AECFE9CA88}" dt="2023-07-27T01:28:08.148" v="68"/>
        <pc:sldMkLst>
          <pc:docMk/>
          <pc:sldMk cId="4255346895" sldId="425"/>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1FB58731-308E-4F41-BFE9-66AECFE9CA88}" dt="2023-07-27T01:28:08.148" v="68"/>
              <pc2:cmMkLst xmlns:pc2="http://schemas.microsoft.com/office/powerpoint/2019/9/main/command">
                <pc:docMk/>
                <pc:sldMk cId="4255346895" sldId="425"/>
                <pc2:cmMk id="{CCEB4F63-3303-4B80-9D70-031DFE3C1474}"/>
              </pc2:cmMkLst>
            </pc226:cmChg>
          </p:ext>
        </pc:extLst>
      </pc:sldChg>
      <pc:sldChg chg="modNotesTx">
        <pc:chgData name="Liz Heynes" userId="e5ff50d5-f39a-42f6-9e9f-e790bcc8c38d" providerId="ADAL" clId="{1FB58731-308E-4F41-BFE9-66AECFE9CA88}" dt="2023-07-27T01:16:17.779" v="8" actId="948"/>
        <pc:sldMkLst>
          <pc:docMk/>
          <pc:sldMk cId="3481518136" sldId="42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10/11/2023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1:40.818"/>
    </inkml:context>
    <inkml:brush xml:id="br0">
      <inkml:brushProperty name="width" value="0.1" units="cm"/>
      <inkml:brushProperty name="height" value="0.1" units="cm"/>
      <inkml:brushProperty name="color" value="#333333"/>
    </inkml:brush>
  </inkml:definitions>
  <inkml:trace contextRef="#ctx0" brushRef="#br0">70 391 24575,'15'2'0,"-1"0"0,1 1 0,-1 0 0,0 1 0,0 1 0,20 9 0,34 11 0,-29-18 0,0-2 0,0-1 0,0-2 0,65-5 0,-21 1 0,-74 2 0,0 0 0,-1-1 0,1 0 0,0 0 0,-1 0 0,1-1 0,-1-1 0,1 1 0,-1-1 0,0-1 0,0 0 0,0 0 0,-1 0 0,0-1 0,1 0 0,-1-1 0,-1 1 0,1-1 0,-1 0 0,0-1 0,-1 0 0,0 0 0,0 0 0,0 0 0,-1-1 0,0 0 0,0 0 0,-1 0 0,0 0 0,0-1 0,-1 1 0,0-1 0,-1 1 0,0-1 0,0 0 0,-1 1 0,0-1 0,0 0 0,-1 0 0,-3-12 0,2 12 0,0 0 0,0 0 0,-1 0 0,-1 0 0,1 1 0,-1 0 0,-1-1 0,0 1 0,0 1 0,0-1 0,-1 1 0,0 0 0,-1 0 0,1 1 0,-1-1 0,-1 2 0,1-1 0,-1 1 0,0 0 0,0 1 0,0-1 0,-1 2 0,1-1 0,-1 1 0,0 1 0,-17-4 0,-60-10 0,51 8 0,0 2 0,-51-3 0,72 9 0,-3-1 0,0 1 0,-1 1 0,-27 4 0,39-3 0,0-1 0,0 1 0,0 1 0,0-1 0,0 1 0,1 0 0,-1 0 0,1 1 0,0 0 0,0 0 0,0 0 0,1 0 0,-7 8 0,-3 8 0,2-1 0,0 2 0,1 0 0,1 0 0,-10 33 0,2-10 0,4-4 0,-15 71 0,21-79 0,-5 22 0,5-28 0,1 1 0,1 0 0,2 1 0,-2 43 0,6-65 0,1 0 0,1 0 0,-1-1 0,1 1 0,0-1 0,0 0 0,1 1 0,-1-1 0,1 0 0,0 0 0,1-1 0,-1 1 0,1-1 0,0 1 0,0-1 0,0 0 0,1-1 0,-1 1 0,1-1 0,9 5 0,9 5 0,0-2 0,1-1 0,29 9 0,-24-12 0,0-1 0,0-1 0,1-2 0,-1-1 0,1-1 0,33-3 0,-28 0 0,1 2 0,0 1 0,58 10 0,-72-6-117,67 12 368,-84-17-345,0 1 1,0-1-1,0 0 0,0 0 1,-1-1-1,1 0 0,0 1 0,0-1 1,0-1-1,-1 1 0,1-1 1,-1 0-1,1 0 0,-1 0 1,5-4-1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01.342"/>
    </inkml:context>
    <inkml:brush xml:id="br0">
      <inkml:brushProperty name="width" value="0.2" units="cm"/>
      <inkml:brushProperty name="height" value="0.2" units="cm"/>
      <inkml:brushProperty name="color" value="#333300"/>
    </inkml:brush>
  </inkml:definitions>
  <inkml:trace contextRef="#ctx0" brushRef="#br0">1 0 24575,'2'17'0,"0"1"0,1-1 0,1 0 0,1-1 0,9 23 0,3 12 0,5 15 0,-14-45 0,-1 1 0,-1 0 0,0 1 0,3 39 0,-7 378 0,-5-210 0,3-125-1365</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03.030"/>
    </inkml:context>
    <inkml:brush xml:id="br0">
      <inkml:brushProperty name="width" value="0.2" units="cm"/>
      <inkml:brushProperty name="height" value="0.2" units="cm"/>
      <inkml:brushProperty name="color" value="#333300"/>
    </inkml:brush>
  </inkml:definitions>
  <inkml:trace contextRef="#ctx0" brushRef="#br0">1 0 24575,'3'1'0,"0"0"0,0 0 0,0 0 0,0 0 0,0 0 0,-1 1 0,1-1 0,0 1 0,-1-1 0,1 1 0,-1 0 0,1 0 0,-1 1 0,0-1 0,0 0 0,0 1 0,3 4 0,28 48 0,70 131 0,-94-171 0,-1 0 0,-1 1 0,-1 0 0,0 0 0,-1 1 0,0 0 0,3 27 0,-4 3 0,-2 67 0,-3-71 0,2 1 0,8 53 0,-2-66 0,16 46 0,-14-55 0,-2 1 0,-1 1 0,-1-1 0,3 25 0,-5 37-22,-3-52-314,1-1 0,2 1 1,10 44-1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04.632"/>
    </inkml:context>
    <inkml:brush xml:id="br0">
      <inkml:brushProperty name="width" value="0.2" units="cm"/>
      <inkml:brushProperty name="height" value="0.2" units="cm"/>
      <inkml:brushProperty name="color" value="#333300"/>
    </inkml:brush>
  </inkml:definitions>
  <inkml:trace contextRef="#ctx0" brushRef="#br0">1 0 24575,'6'1'0,"1"-1"0,-1 1 0,1 0 0,-1 1 0,0-1 0,1 1 0,-1 1 0,0-1 0,0 1 0,-1 0 0,1 0 0,0 1 0,-1 0 0,8 7 0,6 7 0,-2 0 0,25 33 0,-29-33 0,1-1 0,31 29 0,-30-33 0,-3-4 0,-1 0 0,0 1 0,0 0 0,-1 1 0,12 16 0,20 21 0,-34-40 0,1 0 0,-2 1 0,1 0 0,8 15 0,167 372 0,-128-231 0,-5-14 0,-43-128-140,-2 0 0,0 1 1,-1 0-1,-1-1 0,-2 1 0,-2 48 0,1-61-246</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06.469"/>
    </inkml:context>
    <inkml:brush xml:id="br0">
      <inkml:brushProperty name="width" value="0.2" units="cm"/>
      <inkml:brushProperty name="height" value="0.2" units="cm"/>
      <inkml:brushProperty name="color" value="#333300"/>
    </inkml:brush>
  </inkml:definitions>
  <inkml:trace contextRef="#ctx0" brushRef="#br0">1 0 24575,'14'1'0,"0"0"0,-1 1 0,1 0 0,0 1 0,-1 1 0,0 0 0,0 1 0,0 0 0,0 1 0,-1 1 0,0 0 0,18 13 0,7 11 0,-1 0 0,42 49 0,-30-30 0,-24-22 0,-1 1 0,-1 1 0,21 38 0,31 43 0,122 144 0,-128-155 0,-39-54 0,2-2 0,51 57 0,-67-82 0,0 1 0,-1 1 0,-1 1 0,-1 0 0,17 41 0,-5-9 0,-4 2-1365</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08.025"/>
    </inkml:context>
    <inkml:brush xml:id="br0">
      <inkml:brushProperty name="width" value="0.2" units="cm"/>
      <inkml:brushProperty name="height" value="0.2" units="cm"/>
      <inkml:brushProperty name="color" value="#333300"/>
    </inkml:brush>
  </inkml:definitions>
  <inkml:trace contextRef="#ctx0" brushRef="#br0">1 0 24575,'9'1'0,"1"0"0,-1 1 0,1 0 0,-1 0 0,0 1 0,0 0 0,0 0 0,-1 1 0,15 9 0,10 8 0,32 26 0,-27-19 0,-3 0 0,-1 0 0,-1 2 0,-1 2 0,-2 1 0,-1 1 0,-2 1 0,41 70 0,84 116 0,-56-87 0,-7-22 0,-10-16 0,120 232 0,-121-191 0,-29-31-1365</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0.970"/>
    </inkml:context>
    <inkml:brush xml:id="br0">
      <inkml:brushProperty name="width" value="0.2" units="cm"/>
      <inkml:brushProperty name="height" value="0.2" units="cm"/>
      <inkml:brushProperty name="color" value="#333300"/>
    </inkml:brush>
  </inkml:definitions>
  <inkml:trace contextRef="#ctx0" brushRef="#br0">748 76 24575,'-11'-1'0,"1"0"0,0-1 0,-1-1 0,1 0 0,0 0 0,0-1 0,1 0 0,-13-8 0,9 6 0,0 0 0,0 0 0,-26-6 0,12 7 0,1 1 0,-1 1 0,-50 2 0,70 1 0,-1 0 0,1 1 0,-1 0 0,1 0 0,0 1 0,-1 0 0,1 0 0,0 1 0,0 0 0,0 0 0,1 0 0,-1 1 0,1 0 0,0 0 0,0 1 0,0 0 0,0 0 0,-6 8 0,6-2 0,0 1 0,0-1 0,2 1 0,-7 21 0,-8 21 0,3-20 0,2 0 0,1 2 0,2-1 0,-11 62 0,-34 170 0,35-175 0,13-62 0,1 1 0,-5 60 0,-6 72 0,0 13 0,11-114-1365</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2.860"/>
    </inkml:context>
    <inkml:brush xml:id="br0">
      <inkml:brushProperty name="width" value="0.2" units="cm"/>
      <inkml:brushProperty name="height" value="0.2" units="cm"/>
      <inkml:brushProperty name="color" value="#333300"/>
    </inkml:brush>
  </inkml:definitions>
  <inkml:trace contextRef="#ctx0" brushRef="#br0">585 0 24575,'-6'1'0,"-1"0"0,1 0 0,0 0 0,0 1 0,-1-1 0,1 2 0,1-1 0,-1 1 0,0 0 0,1 0 0,-1 0 0,1 1 0,0 0 0,0 0 0,-5 5 0,-9 11 0,0 0 0,-18 28 0,12-15 0,12-15 0,2 1 0,0 0 0,1 1 0,1 0 0,1 1 0,1 0 0,0 0 0,-4 34 0,1-14 0,-15 40 0,-129 287 0,109-240 0,-10 24 0,43-125-1365</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4.547"/>
    </inkml:context>
    <inkml:brush xml:id="br0">
      <inkml:brushProperty name="width" value="0.2" units="cm"/>
      <inkml:brushProperty name="height" value="0.2" units="cm"/>
      <inkml:brushProperty name="color" value="#333300"/>
    </inkml:brush>
  </inkml:definitions>
  <inkml:trace contextRef="#ctx0" brushRef="#br0">716 2 24575,'-14'-1'0,"-1"1"0,1 0 0,0 1 0,0 0 0,-1 1 0,1 1 0,0 0 0,1 1 0,-1 1 0,1 0 0,0 0 0,0 2 0,0-1 0,-11 10 0,-21 19 0,-70 73 0,10-8 0,94-91 0,1 0 0,0 0 0,1 1 0,0 1 0,-8 11 0,13-15 0,1-1 0,-1 1 0,2 0 0,-1 0 0,1 0 0,0 1 0,0-1 0,1 0 0,0 1 0,0 13 0,-1 17 0,-10 47 0,6-46 0,-2 44 0,8-68 0,0 26 0,-2 0 0,-2 0 0,-11 48 0,11-70 0,-4 15 0,-1 0 0,-26 61 0,30-81 22,0 0-1,1 0 0,0 0 1,2 0-1,-3 26 0,-7 34-1514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5.714"/>
    </inkml:context>
    <inkml:brush xml:id="br0">
      <inkml:brushProperty name="width" value="0.2" units="cm"/>
      <inkml:brushProperty name="height" value="0.2" units="cm"/>
      <inkml:brushProperty name="color" value="#333300"/>
    </inkml:brush>
  </inkml:definitions>
  <inkml:trace contextRef="#ctx0" brushRef="#br0">122 0 24575,'-3'75'0,"-15"88"0,12-120 0,1 11 0,4-36 0,0 0 0,-2 0 0,0-1 0,-1 1 0,0-1 0,-2 0 0,-9 24 0,7-23 5,0 0-1,2 1 1,0 0-1,1 0 1,-3 30-1,-4 14-1396</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7.248"/>
    </inkml:context>
    <inkml:brush xml:id="br0">
      <inkml:brushProperty name="width" value="0.2" units="cm"/>
      <inkml:brushProperty name="height" value="0.2" units="cm"/>
      <inkml:brushProperty name="color" value="#333300"/>
    </inkml:brush>
  </inkml:definitions>
  <inkml:trace contextRef="#ctx0" brushRef="#br0">806 0 24575,'-14'2'0,"1"1"0,-1 0 0,1 1 0,-1 1 0,1 0 0,1 1 0,-1 0 0,1 1 0,-19 13 0,-14 7 0,14-11 0,1 1 0,1 2 0,-51 43 0,64-46 0,0 0 0,2 0 0,0 2 0,0-1 0,2 2 0,0 0 0,-11 24 0,-43 88 0,15-42 0,39-71 0,1 1 0,0 0 0,1 0 0,-11 34 0,6 5 0,-11 88 0,20-114 0,-1 0 0,-13 32 0,11-39 0,2 0 0,0 0 0,2 1 0,-3 29 0,6-32 33,-2 0-1,-7 26 1,0 3-1496</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1:55.455"/>
    </inkml:context>
    <inkml:brush xml:id="br0">
      <inkml:brushProperty name="width" value="0.1" units="cm"/>
      <inkml:brushProperty name="height" value="0.1" units="cm"/>
      <inkml:brushProperty name="color" value="#333333"/>
    </inkml:brush>
  </inkml:definitions>
  <inkml:trace contextRef="#ctx0" brushRef="#br0">2 0 24575,'-2'114'0,"5"127"0,14-131 0,-10-73 0,5 64 0,-14-21 0,-1-61 0,2-1 0,1 1 0,0 0 0,1 0 0,1 0 0,1 0 0,10 36 0,-11-51 0,1 1 0,-1-1 0,1 0 0,0 0 0,0 0 0,0 0 0,0-1 0,0 1 0,1-1 0,0 0 0,0 0 0,0 0 0,0 0 0,0-1 0,0 0 0,1 0 0,7 3 0,-9-4 0,0 0 0,0-1 0,1 1 0,-1-1 0,0 1 0,1-1 0,-1 0 0,0 0 0,1 0 0,-1-1 0,0 0 0,1 1 0,-1-1 0,0 0 0,0 0 0,1-1 0,-1 1 0,0-1 0,-1 1 0,1-1 0,0 0 0,0 0 0,-1 0 0,1 0 0,3-5 0,47-69-1365,-40 53-5461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18.850"/>
    </inkml:context>
    <inkml:brush xml:id="br0">
      <inkml:brushProperty name="width" value="0.2" units="cm"/>
      <inkml:brushProperty name="height" value="0.2" units="cm"/>
      <inkml:brushProperty name="color" value="#333300"/>
    </inkml:brush>
  </inkml:definitions>
  <inkml:trace contextRef="#ctx0" brushRef="#br0">766 0 24575,'-22'1'0,"0"2"0,1 0 0,-1 1 0,1 1 0,0 1 0,0 0 0,1 2 0,0 1 0,-19 10 0,18-8 0,0 1 0,1 1 0,1 0 0,0 2 0,1 0 0,1 1 0,0 1 0,-16 20 0,-4 13 0,-59 101 0,73-112 0,8-16 0,1 2 0,-16 40 0,6 2 0,-31 79 0,39-104-222,-19 78 0,28-93-699</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20.653"/>
    </inkml:context>
    <inkml:brush xml:id="br0">
      <inkml:brushProperty name="width" value="0.2" units="cm"/>
      <inkml:brushProperty name="height" value="0.2" units="cm"/>
      <inkml:brushProperty name="color" value="#333300"/>
    </inkml:brush>
  </inkml:definitions>
  <inkml:trace contextRef="#ctx0" brushRef="#br0">1204 2 24575,'-20'0'0,"-6"-1"0,0 1 0,0 1 0,0 1 0,0 2 0,1 0 0,-45 14 0,37-5 0,4-3 0,0 1 0,1 1 0,1 1 0,0 2 0,-43 31 0,-198 203 0,253-234 0,-1 1 0,2 1 0,0 1 0,1 0 0,-16 31 0,-37 88 0,7-12 0,-22 42 0,41-80 0,25-50 0,-15 52 0,2-4 0,1 3-1365</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23.216"/>
    </inkml:context>
    <inkml:brush xml:id="br0">
      <inkml:brushProperty name="width" value="0.2" units="cm"/>
      <inkml:brushProperty name="height" value="0.2" units="cm"/>
      <inkml:brushProperty name="color" value="#333300"/>
    </inkml:brush>
  </inkml:definitions>
  <inkml:trace contextRef="#ctx0" brushRef="#br0">1513 0 24575,'-27'0'0,"-213"9"0,210-5 0,0 2 0,0 0 0,1 2 0,0 1 0,-54 26 0,43-17 0,1 3 0,1 1 0,1 1 0,1 3 0,1 0 0,1 3 0,2 0 0,-34 41 0,-2 8 0,-131 115 0,186-179 0,0 0 0,1 1 0,-18 30 0,-15 20 0,22-38 0,-27 30 0,3 3 0,-55 90 0,92-134 20,2 1 0,-1 0 0,2 0 0,0 0 0,-4 21 0,10-31-107,0 0-1,0 0 1,1 0 0,-1 0-1,2 0 1,-1 0 0,1 0-1,0 0 1,1 0-1,-1 0 1,1 0 0,1 0-1,-1-1 1,1 1 0,0-1-1,6 9 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27.257"/>
    </inkml:context>
    <inkml:brush xml:id="br0">
      <inkml:brushProperty name="width" value="0.2" units="cm"/>
      <inkml:brushProperty name="height" value="0.2" units="cm"/>
      <inkml:brushProperty name="color" value="#333300"/>
    </inkml:brush>
  </inkml:definitions>
  <inkml:trace contextRef="#ctx0" brushRef="#br0">1 0 24575,'12'17'0,"0"0"0,-1 1 0,-1 0 0,-1 1 0,0 0 0,11 39 0,-9-28 0,81 238 0,-54-136 119,-1 0-1603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28.659"/>
    </inkml:context>
    <inkml:brush xml:id="br0">
      <inkml:brushProperty name="width" value="0.2" units="cm"/>
      <inkml:brushProperty name="height" value="0.2" units="cm"/>
      <inkml:brushProperty name="color" value="#333300"/>
    </inkml:brush>
  </inkml:definitions>
  <inkml:trace contextRef="#ctx0" brushRef="#br0">1 0 24575,'2'1'0,"0"-1"0,0 1 0,0 0 0,0 0 0,-1-1 0,1 1 0,0 1 0,0-1 0,-1 0 0,1 0 0,-1 1 0,1-1 0,-1 0 0,1 1 0,-1 0 0,0-1 0,0 1 0,0 0 0,2 3 0,16 37 0,-2 15 0,-4 1 0,12 104 0,-9-75 0,-10-55 0,0 0 0,0 37 0,-7 171-1365</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29.582"/>
    </inkml:context>
    <inkml:brush xml:id="br0">
      <inkml:brushProperty name="width" value="0.2" units="cm"/>
      <inkml:brushProperty name="height" value="0.2" units="cm"/>
      <inkml:brushProperty name="color" value="#333300"/>
    </inkml:brush>
  </inkml:definitions>
  <inkml:trace contextRef="#ctx0" brushRef="#br0">109 0 24575,'-1'7'0,"0"-1"0,0 0 0,-1 1 0,1-1 0,-2 0 0,-2 6 0,-4 14 0,-69 325 0,72-275-12,5 129-1,3-100-1327</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0.317"/>
    </inkml:context>
    <inkml:brush xml:id="br0">
      <inkml:brushProperty name="width" value="0.2" units="cm"/>
      <inkml:brushProperty name="height" value="0.2" units="cm"/>
      <inkml:brushProperty name="color" value="#333300"/>
    </inkml:brush>
  </inkml:definitions>
  <inkml:trace contextRef="#ctx0" brushRef="#br0">83 0 24575,'0'148'0,"-22"166"0,14-219 0,8-72 0,-1 0 0,-1 0 0,-1 0 0,-1-1 0,-1 1 0,-1-1 0,-14 35 0,8-42-1365</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1.321"/>
    </inkml:context>
    <inkml:brush xml:id="br0">
      <inkml:brushProperty name="width" value="0.2" units="cm"/>
      <inkml:brushProperty name="height" value="0.2" units="cm"/>
      <inkml:brushProperty name="color" value="#333300"/>
    </inkml:brush>
  </inkml:definitions>
  <inkml:trace contextRef="#ctx0" brushRef="#br0">15 0 24575,'0'6'0,"0"8"0,0 8 0,0 5 0,0 5 0,0 9 0,0 3 0,0 6 0,0 1 0,0-2 0,0-4 0,0-3 0,0-3 0,0-2 0,-6-8 0,-2-2 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1.971"/>
    </inkml:context>
    <inkml:brush xml:id="br0">
      <inkml:brushProperty name="width" value="0.2" units="cm"/>
      <inkml:brushProperty name="height" value="0.2" units="cm"/>
      <inkml:brushProperty name="color" value="#333300"/>
    </inkml:brush>
  </inkml:definitions>
  <inkml:trace contextRef="#ctx0" brushRef="#br0">154 0 24575,'0'6'0,"0"8"0,0 8 0,0 6 0,-6 10 0,-2 5 0,0 1 0,-4 4 0,0 1 0,2-2 0,-4-3 0,1-3 0,-3-9 0,1-15 0,3-17 0,-3-15 0,2-10 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2.615"/>
    </inkml:context>
    <inkml:brush xml:id="br0">
      <inkml:brushProperty name="width" value="0.2" units="cm"/>
      <inkml:brushProperty name="height" value="0.2" units="cm"/>
      <inkml:brushProperty name="color" value="#333300"/>
    </inkml:brush>
  </inkml:definitions>
  <inkml:trace contextRef="#ctx0" brushRef="#br0">64 0 24575,'0'6'0,"0"8"0,0 7 0,0 7 0,0 10 0,-6 5 0,-2 1 0,1-2 0,-5-7 0,0-3 0,1-2 0,4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1:56.689"/>
    </inkml:context>
    <inkml:brush xml:id="br0">
      <inkml:brushProperty name="width" value="0.1" units="cm"/>
      <inkml:brushProperty name="height" value="0.1" units="cm"/>
      <inkml:brushProperty name="color" value="#333333"/>
    </inkml:brush>
  </inkml:definitions>
  <inkml:trace contextRef="#ctx0" brushRef="#br0">1 0 24575,'0'0'-8191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3.189"/>
    </inkml:context>
    <inkml:brush xml:id="br0">
      <inkml:brushProperty name="width" value="0.2" units="cm"/>
      <inkml:brushProperty name="height" value="0.2" units="cm"/>
      <inkml:brushProperty name="color" value="#333300"/>
    </inkml:brush>
  </inkml:definitions>
  <inkml:trace contextRef="#ctx0" brushRef="#br0">112 0 24575,'0'6'0,"-6"8"0,-8 7 0,-1 7 0,1 4 0,4 3 0,-3-5 0,0-1 0,3 0 0,4 2 0,-4-5 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3.889"/>
    </inkml:context>
    <inkml:brush xml:id="br0">
      <inkml:brushProperty name="width" value="0.2" units="cm"/>
      <inkml:brushProperty name="height" value="0.2" units="cm"/>
      <inkml:brushProperty name="color" value="#333300"/>
    </inkml:brush>
  </inkml:definitions>
  <inkml:trace contextRef="#ctx0" brushRef="#br0">62 0 24575,'0'6'0,"-6"8"0,-2 13 0,-5 9 0,-1 3 0,2 2 0,3 0 0</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34.976"/>
    </inkml:context>
    <inkml:brush xml:id="br0">
      <inkml:brushProperty name="width" value="0.2" units="cm"/>
      <inkml:brushProperty name="height" value="0.2" units="cm"/>
      <inkml:brushProperty name="color" value="#333300"/>
    </inkml:brush>
  </inkml:definitions>
  <inkml:trace contextRef="#ctx0" brushRef="#br0">1 0 24575,'0'6'0,"0"8"0,0 13 0,0 9 0,0 9 0,0 10 0,0 1 0,0-2 0,6 0 0,1-7-8191</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52.168"/>
    </inkml:context>
    <inkml:brush xml:id="br0">
      <inkml:brushProperty name="width" value="0.2" units="cm"/>
      <inkml:brushProperty name="height" value="0.2" units="cm"/>
      <inkml:brushProperty name="color" value="#333300"/>
    </inkml:brush>
  </inkml:definitions>
  <inkml:trace contextRef="#ctx0" brushRef="#br0">2477 3028 24575,'-2'2'0,"-120"130"0,109-115 0,0 1 0,1 0 0,1 0 0,1 1 0,1 1 0,-9 27 0,16-40 0,-1 0 0,0 0 0,0 0 0,-1 0 0,1 0 0,-1-1 0,-1 0 0,1 1 0,-1-1 0,0-1 0,-1 1 0,1-1 0,-1 0 0,0 0 0,-12 6 0,7-5 0,0-2 0,-1 1 0,1-1 0,-1-1 0,0 0 0,0 0 0,-1-2 0,1 1 0,-13-1 0,8-1 0,-3 2 0,0-2 0,0 0 0,0-2 0,-29-5 0,42 5 0,1 0 0,-1 0 0,1-1 0,0 0 0,0 0 0,0 0 0,0-1 0,0 0 0,1 0 0,0 0 0,0-1 0,0 0 0,0 0 0,1 0 0,0-1 0,0 1 0,-3-7 0,-6-11 0,2 0 0,0-1 0,2-1 0,1 1 0,1-1 0,0 0 0,-3-42 0,-22-145 0,26 181 0,-1 0 0,-15-41 0,-4-15 0,-71-261 0,54 219 0,10 34 0,20 42 0,2-1 0,-5-67 0,8 49 0,3 50 0,0 1 0,-1 0 0,-1 1 0,-13-26 0,-6-19 0,11 13 0,-15-98 0,21 94 0,-24-80 0,25 106 0,1-1 0,-3-34 0,7 35 0,-3 0 0,-10-36 0,-29-121 0,11 37 0,6 44 0,-32-97 0,51 180 0,-1 1 0,-1 0 0,-1 0 0,-1 1 0,-1 1 0,-28-31 0,0-6 0,37 48 0,-1 0 0,0 0 0,0 1 0,-1-1 0,0 2 0,-1-1 0,0 1 0,0 0 0,-17-11 0,23 17 0,0 1 0,0-1 0,1 1 0,-1-1 0,0 1 0,0 0 0,0 0 0,0 0 0,0 0 0,0 0 0,0 1 0,1-1 0,-1 0 0,0 1 0,0-1 0,0 1 0,1 0 0,-1 0 0,0 0 0,1 0 0,-1 0 0,0 0 0,1 0 0,0 0 0,-1 0 0,1 1 0,0-1 0,-1 1 0,1-1 0,0 1 0,0-1 0,0 1 0,0 0 0,0 1 0,-7 12 0,0 0 0,1 0 0,-4 18 0,2-9 0,-137 254 0,13-32 0,101-185 0,-3-2 0,-75 96 0,74-107 0,32-43 0,0 0 0,0 0 0,0-1 0,-1 1 0,1-1 0,-1 0 0,0-1 0,-1 1 0,-8 4 0,12-7 0,0-1 0,0 1 0,0 0 0,0-1 0,0 1 0,0-1 0,0 0 0,0 0 0,0 0 0,0 0 0,0 0 0,0 0 0,0 0 0,0 0 0,0-1 0,1 1 0,-1-1 0,0 0 0,0 1 0,0-1 0,0 0 0,1 0 0,-1 0 0,0 0 0,1-1 0,-1 1 0,1 0 0,-1-1 0,1 1 0,0-1 0,-1 1 0,1-1 0,-2-3 0,-1-3 0,0-1 0,0 0 0,1 1 0,0-1 0,1 0 0,0-1 0,0 1 0,-1-17 0,4-84 0,0 75 0,1 7 0,2 0 0,1 1 0,1-1 0,15-39 0,11-49 0,-23 42 0,-8 55 0,1-1 0,1 1 0,1 0 0,0 0 0,2 1 0,10-27 0,-15 43 0,-1 1 0,1-1 0,0 1 0,0-1 0,0 1 0,0-1 0,0 1 0,0-1 0,1 1 0,-1 0 0,0 0 0,1 0 0,-1 0 0,1 0 0,-1 0 0,1 0 0,-1 0 0,1 0 0,0 1 0,-1-1 0,1 1 0,0-1 0,3 0 0,-3 2 0,1-1 0,-1 1 0,1-1 0,-1 1 0,1 0 0,-1 0 0,0 0 0,1 0 0,-1 0 0,0 0 0,0 1 0,0-1 0,0 1 0,3 3 0,2 1 0,-1 2 0,1-1 0,-2 1 0,1 0 0,-1 0 0,0 0 0,-1 1 0,4 9 0,3 39 0,-8-36 0,-2-53 0,-1 15 0,2 1 0,0-1 0,1 1 0,1 0 0,0 0 0,1 1 0,1-1 0,0 1 0,1 0 0,1 0 0,0 1 0,17-21 0,-17 23 0,1 0 0,1 1 0,0 0 0,1 1 0,0 0 0,1 0 0,0 1 0,0 0 0,1 2 0,0-1 0,0 1 0,1 1 0,0 1 0,14-5 0,-22 9 0,0 0 0,0 1 0,-1-1 0,1 1 0,0 1 0,0-1 0,-1 1 0,1 0 0,0 0 0,-1 1 0,1-1 0,-1 1 0,1 1 0,-1-1 0,0 1 0,0 0 0,0 0 0,6 5 0,7 7 0,-1 1 0,0 1 0,19 25 0,-22-24 0,1-1 0,29 25 0,-26-27 0,0 1 0,-1 1 0,-1 0 0,-1 1 0,0 1 0,-2 1 0,0 0 0,-1 0 0,13 31 0,-5-14 0,32 42 0,-28-43 0,-7-13 0,0 0 0,34 32 0,-46-55 0,-6-9 0,-5-14 0,-8-5 0,-1 1 0,0 0 0,-2 1 0,-1 1 0,-2 1 0,-27-28 0,18 23 0,-2 2 0,-1 1 0,0 1 0,-49-27 0,73 48 0,-1 1 0,1 0 0,0 0 0,-1 0 0,0 1 0,0 0 0,0 1 0,0 0 0,0 1 0,0-1 0,0 2 0,-12 1 0,-12 3 0,-64 19 0,43-9 0,37-11 0,-33 11 0,51-12 0,11 0 0,13-1 0,29-3 0,-29 0 0,-1 1 0,44 6 0,-60-5 0,0 1 0,1 0 0,-1 1 0,0 0 0,0 0 0,0 1 0,-1 0 0,1 0 0,-1 1 0,0 0 0,12 11 0,242 254 0,-246-253 0,-10-9 0,-8-9 0,-35-26 0,-1 1 0,-1 2 0,-1 1 0,-1 3 0,-53-19 0,25 17 0,-1 3 0,-1 4 0,-80-7 0,-218 4 0,343 20 0,9-1 0,30-7 0,300-89 0,-254 82 0,0 3 0,0 2 0,94-1 0,-48 8 0,-37 0 0,0 2 0,71 11 0,-123-10 0,-1 2 0,1 0 0,-1 0 0,1 1 0,-2 1 0,1 0 0,0 1 0,14 10 0,-3 3 0,0 0 0,39 41 0,-43-35 0,-1 0 0,-1 2 0,-2 0 0,0 1 0,14 36 0,-20-42 0,-3-5 0,-1 1 0,-1-1 0,0 1 0,-2 1 0,0-1 0,2 39 0,-8 124 0,-2-77 0,2 0 0,5 146 0,18-118 0,-7-55 0,1-8 0,-9-46 0,-1 0 0,3 37 0,-8-57 0,3 56 0,16 99 0,38 77 0,-42-186 0,2-1 0,2-1 0,42 76 0,-14-30 0,57 114 0,-103-205 0,0 0 0,0 0 0,1 0 0,-1 0 0,1-1 0,-1 1 0,1-1 0,0 1 0,0-1 0,0 1 0,0-1 0,1 0 0,-1 0 0,0 0 0,1-1 0,0 1 0,-1 0 0,1-1 0,0 0 0,0 0 0,0 0 0,0 0 0,0 0 0,0 0 0,0-1 0,0 1 0,0-1 0,0 0 0,0 0 0,0 0 0,0 0 0,0-1 0,0 1 0,0-1 0,0 0 0,0 0 0,0 0 0,0 0 0,4-3 0,2-1 0,0-1 0,0 0 0,0 0 0,-1-1 0,0 0 0,0-1 0,-1 0 0,0 0 0,0-1 0,7-11 0,187-354 0,-163 299 0,-8 28 0,-11 32 0,-18 15 0,-1 0 0,1 0 0,0 0 0,-1 0 0,1 0 0,-1 0 0,1 0 0,-1 1 0,1-1 0,-1 0 0,1 0 0,-1 1 0,1-1 0,-1 0 0,1 1 0,-1-1 0,1 1 0,-1-1 0,1 1 0,-1-1 0,0 0 0,1 1 0,-1-1 0,0 1 0,0-1 0,1 1 0,-1 0 0,0-1 0,0 1 0,0-1 0,0 1 0,0-1 0,1 1 0,-1 0 0,0-1 0,0 1 0,-1 0 0,2 6 0,0 0 0,-1 0 0,0 0 0,-1 0 0,1 0 0,-1-1 0,-1 1 0,1 0 0,-1 0 0,-6 12 0,-36 68 0,24-51 0,-43 77 0,-25 53 0,78-143 0,2-1 0,0 1 0,2 1 0,0-1 0,-4 46 0,10-27 0,1-35 0,0 0 0,-1 0 0,0 0 0,0 1 0,-1-1 0,0 0 0,0 0 0,0 0 0,-1 0 0,0-1 0,-1 1 0,0 0 0,0-1 0,-3 7 0,-1-6-195,2 1 0,-1 0 0,1 0 0,0 1 0,1-1 0,-4 10 0</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55.006"/>
    </inkml:context>
    <inkml:brush xml:id="br0">
      <inkml:brushProperty name="width" value="0.2" units="cm"/>
      <inkml:brushProperty name="height" value="0.2" units="cm"/>
      <inkml:brushProperty name="color" value="#333300"/>
    </inkml:brush>
  </inkml:definitions>
  <inkml:trace contextRef="#ctx0" brushRef="#br0">1 129 24575,'1'0'0,"0"1"0,0-1 0,0 0 0,0 0 0,0 1 0,0-1 0,0 1 0,0-1 0,-1 1 0,1-1 0,0 1 0,0-1 0,0 1 0,-1 0 0,1-1 0,0 1 0,-1 0 0,1 0 0,0 0 0,-1 0 0,1-1 0,-1 1 0,0 0 0,1 0 0,-1 0 0,1 2 0,6 31 0,-5-23 0,37 220 0,-38-231 0,-1 0 0,0 0 0,1 0 0,-1 0 0,1 0 0,-1 0 0,0-1 0,1 1 0,-1 0 0,0 0 0,1 0 0,-1-1 0,0 1 0,1 0 0,-1 0 0,0-1 0,1 1 0,-1 0 0,0-1 0,0 1 0,1 0 0,-1-1 0,0 1 0,0 0 0,0-1 0,1 1 0,-1-1 0,0 1 0,0 0 0,0-1 0,0 1 0,0-1 0,0 1 0,0 0 0,0-1 0,0 1 0,0-1 0,9-23 0,11-71 0,-16 68 0,1 0 0,1 1 0,2 0 0,18-42 0,9-15-1365,-23 47-5461</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4:30.816"/>
    </inkml:context>
    <inkml:brush xml:id="br0">
      <inkml:brushProperty name="width" value="0.2" units="cm"/>
      <inkml:brushProperty name="height" value="0.2" units="cm"/>
      <inkml:brushProperty name="color" value="#333300"/>
    </inkml:brush>
  </inkml:definitions>
  <inkml:trace contextRef="#ctx0" brushRef="#br0">1 0 24575,'0'22'0,"-1"51"0,3 1 0,19 111 0,-14-131 0,-2 1 0,-2 92 0,-4-89 0,2 0 0,11 71 0,-3-65 0,-1 88 0,-2-21 0,10-33 0,-9-69 0,3 48 0,-9 48 0,-3-84 0,3 0 0,1-1 0,11 65 0,31 149 0,-36-193 0,-3 1 0,-7 118 0,4 47 0,3-197 0,1 1 0,2-1 0,1 0 0,21 47 0,13 41 0,-35-94 0,2 0 0,0 0 0,17 26 0,17 39 0,-22-30 0,4-1 0,40 69 0,-40-83 0,-15-23 0,1-1 0,1 1 0,1-2 0,0 0 0,1-1 0,1 0 0,30 25 0,-41-41 0,0 1 0,0-1 0,0 0 0,0 0 0,0 0 0,0-1 0,0 1 0,0-1 0,1-1 0,-1 1 0,1-1 0,-1 0 0,0 0 0,1 0 0,-1-1 0,0 0 0,1 0 0,-1 0 0,0-1 0,8-3 0,12-6 0,-1 0 0,0-2 0,23-16 0,12-7 0,51-21-682,126-89-1,-196 117-6143</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4:33.675"/>
    </inkml:context>
    <inkml:brush xml:id="br0">
      <inkml:brushProperty name="width" value="0.2" units="cm"/>
      <inkml:brushProperty name="height" value="0.2" units="cm"/>
      <inkml:brushProperty name="color" value="#333300"/>
    </inkml:brush>
  </inkml:definitions>
  <inkml:trace contextRef="#ctx0" brushRef="#br0">1 2669 24575,'0'2'0,"0"-1"0,1 0 0,-1 0 0,1 1 0,-1-1 0,1 0 0,0 0 0,-1 0 0,1 0 0,0 0 0,0 0 0,0 0 0,-1 0 0,1 0 0,0 0 0,0 0 0,1 0 0,-1-1 0,0 1 0,0 0 0,0-1 0,0 1 0,1-1 0,-1 1 0,0-1 0,0 0 0,2 1 0,40 6 0,-41-6 0,11 0 0,-1 1 0,1-2 0,-1 0 0,1 0 0,-1-1 0,1 0 0,-1-1 0,0-1 0,0 0 0,0-1 0,0 0 0,-1-1 0,1 0 0,-1 0 0,0-2 0,-1 1 0,1-1 0,-1-1 0,-1 0 0,1 0 0,-2-1 0,1 0 0,-1 0 0,0-1 0,8-14 0,15-25 0,-3 0 0,31-73 0,-49 96 0,0-2 0,-2 1 0,-1-1 0,-1 0 0,-2-1 0,2-48 0,12-116 0,-1 1 0,-14 151 0,11-65 0,-7 63 0,3-53 0,-12-79 0,4-74 0,15 148 0,-10 68 0,3-44 0,-7 51 0,0 0 0,2 0 0,1 1 0,14-37 0,47-94 0,-17 41 0,-28 72 0,1 2 0,2 0 0,2 2 0,1 0 0,39-38 0,-58 66 0,59-60-1365</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31.701"/>
    </inkml:context>
    <inkml:brush xml:id="br0">
      <inkml:brushProperty name="width" value="0.2" units="cm"/>
      <inkml:brushProperty name="height" value="0.2" units="cm"/>
      <inkml:brushProperty name="color" value="#333300"/>
    </inkml:brush>
  </inkml:definitions>
  <inkml:trace contextRef="#ctx0" brushRef="#br0">1 6 24575,'0'-6'0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34.146"/>
    </inkml:context>
    <inkml:brush xml:id="br0">
      <inkml:brushProperty name="width" value="0.2" units="cm"/>
      <inkml:brushProperty name="height" value="0.2" units="cm"/>
      <inkml:brushProperty name="color" value="#333300"/>
    </inkml:brush>
  </inkml:definitions>
  <inkml:trace contextRef="#ctx0" brushRef="#br0">1542 289 24575,'0'-3'0,"-1"-1"0,1 1 0,-1-1 0,0 1 0,0-1 0,0 1 0,0 0 0,-1-1 0,1 1 0,-1 0 0,0 0 0,0 0 0,0 0 0,0 0 0,-1 1 0,1-1 0,-1 1 0,1-1 0,-1 1 0,0 0 0,-4-2 0,-9-6 0,0 2 0,-1 0 0,-19-6 0,-10-5 0,-28-14 0,-1 3 0,-2 3 0,-139-29 0,189 50 0,0 2 0,-1 1 0,1 1 0,-1 1 0,1 1 0,-1 2 0,-43 8 0,65-9 0,0 2 0,1-1 0,-1 1 0,0 0 0,1 0 0,0 0 0,0 1 0,0-1 0,0 2 0,0-1 0,-5 6 0,-43 62 0,20-25 0,-44 40 0,54-64 0,1 2 0,2 0 0,0 1 0,-24 43 0,21-29 0,-1-2 0,-40 49 0,38-53 0,3 0 0,2 1 0,-24 53 0,19-35 0,12-23-455,1 1 0,-11 41 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39.756"/>
    </inkml:context>
    <inkml:brush xml:id="br0">
      <inkml:brushProperty name="width" value="0.2" units="cm"/>
      <inkml:brushProperty name="height" value="0.2" units="cm"/>
      <inkml:brushProperty name="color" value="#333300"/>
    </inkml:brush>
  </inkml:definitions>
  <inkml:trace contextRef="#ctx0" brushRef="#br0">1 165 24575,'0'-2'0,"0"-1"0,0 1 0,1-1 0,-1 1 0,1-1 0,-1 1 0,1-1 0,0 1 0,0 0 0,0-1 0,0 1 0,0 0 0,1 0 0,-1 0 0,1 0 0,-1 0 0,1 0 0,0 0 0,4-3 0,-2 2 0,1 0 0,0 0 0,0 1 0,0 0 0,1 0 0,-1 0 0,1 0 0,9-1 0,-1 1 0,0 1 0,1 0 0,-1 1 0,0 1 0,0 0 0,24 5 0,58 16 0,100 30 0,-90-26 0,-76-20 0,0 1 0,46 17 0,-68-21 0,-1 0 0,1 1 0,-1 0 0,0 0 0,0 1 0,-1 0 0,1 0 0,-1 1 0,0-1 0,0 1 0,-1 1 0,0-1 0,0 1 0,5 8 0,-6-6 0,15 26 0,-16-27 0,-13-18 0,-27-32 0,-1 2 0,-2 1 0,-84-62 0,85 77 0,-51-25 0,-21-11 0,109 59 0,-8-6 0,13 9 0,29 24 0,-11-5 0,-2 1 0,-1 2 0,0 0 0,-2 0 0,0 2 0,16 39 0,-8-19 0,-18-35 0,-1 0 0,1-1 0,-2 2 0,1-1 0,-2 0 0,1 1 0,1 12 0,-1 46 0,-6 118 0,2 41 0,5-195 0,1-1 0,17 54 0,-13-58 0,-2 1 0,-2-1 0,6 50 0,-12-79 0,1 43 0,3 1 0,12 61 0,21 91 0,-32-159 0,2 71 0,-7-75 0,2 1 0,11 60 0,6-10 0,34 127 0,-29-139 0,3-1 0,2-2 0,4 0 0,64 98 0,-65-120 0,-18-24 0,1-1 0,1 0 0,1-1 0,21 20 0,-37-40 0,0 0 0,1 0 0,-1 1 0,0-1 0,1 0 0,-1 0 0,1 0 0,-1 0 0,1 0 0,-1-1 0,1 1 0,0 0 0,-1-1 0,1 1 0,0-1 0,-1 0 0,1 0 0,3 1 0,-5-2 0,1 1 0,0-1 0,-1 1 0,1-1 0,0 1 0,-1-1 0,1 0 0,-1 1 0,1-1 0,-1 0 0,0 0 0,1 1 0,-1-1 0,0 0 0,1 0 0,-1 1 0,0-1 0,0 0 0,0 0 0,1 0 0,-1 1 0,0-1 0,0 0 0,0 0 0,-1 0 0,1-1 0,-1-6 0,0-1 0,0 1 0,-1 0 0,0-1 0,-1 1 0,-4-9 0,-21-39 0,17 37 0,0-1 0,1-1 0,2 1 0,0-2 0,1 1 0,1-1 0,1 0 0,-3-27 0,8-244 104,3 126-1573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2:02.688"/>
    </inkml:context>
    <inkml:brush xml:id="br0">
      <inkml:brushProperty name="width" value="0.1" units="cm"/>
      <inkml:brushProperty name="height" value="0.1" units="cm"/>
      <inkml:brushProperty name="color" value="#333333"/>
    </inkml:brush>
  </inkml:definitions>
  <inkml:trace contextRef="#ctx0" brushRef="#br0">3 0 24575,'-3'149'0,"7"162"0,-4-305 0,1 1 0,1-1 0,-1 0 0,1 0 0,0 0 0,0 0 0,0 0 0,1-1 0,0 1 0,0-1 0,1 1 0,-1-1 0,1 0 0,0 0 0,1-1 0,-1 1 0,1-1 0,0 0 0,0 0 0,0-1 0,0 1 0,1-1 0,-1 0 0,1-1 0,0 1 0,0-1 0,0 0 0,13 2 0,13 1 0,1-1 0,0-1 0,0-2 0,47-4 0,-28 1 0,-39 2 0,-1-1 0,0-1 0,0 1 0,-1-2 0,1 0 0,0 0 0,-1-1 0,15-8 0,3-3 0,48-37 0,-74 50 0,48-30 0,-37 24 0,0 0 0,-1-1 0,0-1 0,19-17 0,5-10 0,-25 27 0,-2-1 0,1 0 0,-2 0 0,1 0 0,-1-2 0,7-12 0,31-76 0,-29 57 0,30-49 0,-44 92 0,-1 10 0,-2 11 0,-3 121 0,3 73 0,15-129 0,-11-62 0,0-1 0,1 25 0,-4-20 0,1 11 0,-3 42 0,-1-70 0,0 0 0,0 0 0,-1 0 0,0 0 0,0-1 0,-1 1 0,-1-1 0,0 0 0,-7 13 0,5-11 0,0 0 0,-1 0 0,-1-1 0,0 0 0,0-1 0,0 0 0,-2 0 0,1-1 0,-1 0 0,0 0 0,-15 7 0,-15 4 0,-77 22 0,24-9 0,72-25 0,-1-1 0,1 0 0,-1-2 0,-43 3 0,-91-7 0,77-2 0,70 1 9,0 1-1,0-1 1,0 0-1,0-1 1,0 0 0,0-1-1,0 1 1,0-2-1,1 1 1,0-1-1,-1-1 1,1 1-1,-14-12 1,11 5-195,0 0 1,0 0-1,1-1 0,0-1 1,1 0-1,1 0 1,-10-20-1,8 13-6640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41.406"/>
    </inkml:context>
    <inkml:brush xml:id="br0">
      <inkml:brushProperty name="width" value="0.2" units="cm"/>
      <inkml:brushProperty name="height" value="0.2" units="cm"/>
      <inkml:brushProperty name="color" value="#333300"/>
    </inkml:brush>
  </inkml:definitions>
  <inkml:trace contextRef="#ctx0" brushRef="#br0">1 0 24575,'0'0'-8191</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46.054"/>
    </inkml:context>
    <inkml:brush xml:id="br0">
      <inkml:brushProperty name="width" value="0.2" units="cm"/>
      <inkml:brushProperty name="height" value="0.2" units="cm"/>
      <inkml:brushProperty name="color" value="#333300"/>
    </inkml:brush>
  </inkml:definitions>
  <inkml:trace contextRef="#ctx0" brushRef="#br0">2140 76 24575,'7'1'0,"0"0"0,0 0 0,-1 1 0,1 0 0,0 0 0,-1 1 0,1-1 0,-1 2 0,0-1 0,0 1 0,0-1 0,0 2 0,-1-1 0,0 0 0,8 9 0,-13-13 0,1 1 0,-1-1 0,0 0 0,1 0 0,-1 0 0,0 1 0,1-1 0,-1 0 0,0 0 0,1 1 0,-1-1 0,0 0 0,0 1 0,1-1 0,-1 0 0,0 1 0,0-1 0,0 0 0,0 1 0,1-1 0,-1 0 0,0 1 0,0-1 0,0 1 0,0-1 0,0 0 0,0 1 0,0-1 0,0 1 0,0-1 0,0 0 0,0 1 0,0-1 0,0 1 0,0-1 0,-1 0 0,1 1 0,0 0 0,-19 0 0,-38-12 0,46 8 0,-25-6 0,0-2 0,-61-28 0,71 27 0,-1 0 0,-1 2 0,0 1 0,0 1 0,-51-6 0,60 12 0,-9-1 0,0 2 0,0 1 0,-36 4 0,57-4 0,1 2 0,-1-1 0,0 1 0,1 0 0,-1 0 0,1 0 0,-1 1 0,1 0 0,0 1 0,0-1 0,0 1 0,1 0 0,-1 0 0,1 1 0,0 0 0,1 0 0,-1 0 0,-6 10 0,-1 7 0,1 0 0,0 1 0,2 0 0,-9 36 0,-15 96 0,37-164 0,0 0 0,0 1 0,1-1 0,0 1 0,1 0 0,-1 1 0,2-1 0,-1 1 0,1 0 0,0 1 0,0-1 0,1 1 0,10-6 0,0 0 0,0 0 0,1 1 0,0 1 0,1 0 0,38-12 0,-12 13 0,-33 7 0,0 0 0,-1-2 0,20-6 0,-68 61 0,-3-7 0,23-27 0,0 1 0,0 0 0,2 1 0,0 1 0,2 0 0,0 1 0,1 0 0,-16 43 0,-8 47 0,-85 184 0,76-197 0,18-29 0,4 1 0,-17 84 0,-1 4 0,1 2 0,24-91 0,-44 124 0,49-163 0,0 1 0,-8 59 0,14-65 0,0 0 0,-2 0 0,-1 0 0,-1-1 0,-16 34 0,-1-14 0,3 2 0,1 0 0,-20 69 0,32-90 0,0 0 0,-24 44 0,-6 12 0,36-70 0,-2-1 0,1 0 0,-2 0 0,1 0 0,-1-1 0,-10 12 0,12-17 0,0 0 0,0-1 0,0 1 0,0-1 0,-1 0 0,0 0 0,0-1 0,0 1 0,0-1 0,0 0 0,0 0 0,0-1 0,-1 0 0,-10 2 0,-35 1 0,-1-3 0,-93-8 0,127 4 0,0-1 0,0 0 0,0-1 0,0-1 0,1-1 0,0 0 0,0-1 0,1-1 0,0-1 0,1 0 0,-21-18 0,17 11 0,0 0 0,2-2 0,0 0 0,0-1 0,2 0 0,1-1 0,-20-40 0,10 15-19,-20-50-1327</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46.755"/>
    </inkml:context>
    <inkml:brush xml:id="br0">
      <inkml:brushProperty name="width" value="0.2" units="cm"/>
      <inkml:brushProperty name="height" value="0.2" units="cm"/>
      <inkml:brushProperty name="color" value="#333300"/>
    </inkml:brush>
  </inkml:definitions>
  <inkml:trace contextRef="#ctx0" brushRef="#br0">1 0 24575,'0'0'-8191</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50.313"/>
    </inkml:context>
    <inkml:brush xml:id="br0">
      <inkml:brushProperty name="width" value="0.2" units="cm"/>
      <inkml:brushProperty name="height" value="0.2" units="cm"/>
      <inkml:brushProperty name="color" value="#333300"/>
    </inkml:brush>
  </inkml:definitions>
  <inkml:trace contextRef="#ctx0" brushRef="#br0">1 75 24575,'0'-6'0,"0"-8"0,6-2 0,8 2 0,8 3 0,6 4 0,4 3 0,3 2 0,1 1 0,1 1 0,0 1 0,0 0 0,-7 5 0,-2 3 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51.345"/>
    </inkml:context>
    <inkml:brush xml:id="br0">
      <inkml:brushProperty name="width" value="0.2" units="cm"/>
      <inkml:brushProperty name="height" value="0.2" units="cm"/>
      <inkml:brushProperty name="color" value="#333300"/>
    </inkml:brush>
  </inkml:definitions>
  <inkml:trace contextRef="#ctx0" brushRef="#br0">1 38 24575,'0'-6'0,"6"-2"0,8 0 0,8 2 0,5 1 0,5 3 0,3 0 0,1 2 0</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8:52.185"/>
    </inkml:context>
    <inkml:brush xml:id="br0">
      <inkml:brushProperty name="width" value="0.2" units="cm"/>
      <inkml:brushProperty name="height" value="0.2" units="cm"/>
      <inkml:brushProperty name="color" value="#333300"/>
    </inkml:brush>
  </inkml:definitions>
  <inkml:trace contextRef="#ctx0" brushRef="#br0">1 0 24575,'6'0'0,"7"0"0</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9:41.239"/>
    </inkml:context>
    <inkml:brush xml:id="br0">
      <inkml:brushProperty name="width" value="0.2" units="cm"/>
      <inkml:brushProperty name="height" value="0.2" units="cm"/>
      <inkml:brushProperty name="color" value="#006600"/>
    </inkml:brush>
  </inkml:definitions>
  <inkml:trace contextRef="#ctx0" brushRef="#br0">1 0 24575,'0'0'-8191</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9:43.229"/>
    </inkml:context>
    <inkml:brush xml:id="br0">
      <inkml:brushProperty name="width" value="0.2" units="cm"/>
      <inkml:brushProperty name="height" value="0.2" units="cm"/>
      <inkml:brushProperty name="color" value="#006600"/>
    </inkml:brush>
  </inkml:definitions>
  <inkml:trace contextRef="#ctx0" brushRef="#br0">1 0 24575,'0'0'-8191</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9:57.534"/>
    </inkml:context>
    <inkml:brush xml:id="br0">
      <inkml:brushProperty name="width" value="0.2" units="cm"/>
      <inkml:brushProperty name="height" value="0.2" units="cm"/>
      <inkml:brushProperty name="color" value="#006600"/>
    </inkml:brush>
  </inkml:definitions>
  <inkml:trace contextRef="#ctx0" brushRef="#br0">187 28 24575,'12'0'0,"82"5"0,-90-5 0,1 1 0,0 0 0,0 0 0,-1 0 0,1 1 0,-1-1 0,1 1 0,-1 0 0,1 0 0,-1 1 0,0-1 0,0 1 0,0 0 0,-1 0 0,7 7 0,-10-10 0,0 0 0,0 1 0,1-1 0,-1 0 0,0 1 0,0-1 0,1 0 0,-1 1 0,0-1 0,0 1 0,0-1 0,0 1 0,0-1 0,0 0 0,0 1 0,0-1 0,0 1 0,0-1 0,0 1 0,0-1 0,0 0 0,0 1 0,0-1 0,0 1 0,0-1 0,0 1 0,-1-1 0,1 0 0,0 1 0,0-1 0,-1 0 0,1 1 0,0-1 0,0 0 0,-1 1 0,-18 8 0,-25-3 0,44-6 0,-12 1 0,-12 1 0,0-1 0,-1-1 0,-26-3 0,44 2 0,0-1 0,0 1 0,0-1 0,0-1 0,0 1 0,1-1 0,-1 0 0,1-1 0,-1 1 0,1-1 0,0-1 0,1 1 0,-1-1 0,-8-9 0,10 9-124,-1 0 0,1 1 0,-1 0 0,1 0 0,-1 0 0,-1 1-1,1-1 1,0 1 0,-1 1 0,-7-4 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9:45.488"/>
    </inkml:context>
    <inkml:brush xml:id="br0">
      <inkml:brushProperty name="width" value="0.2" units="cm"/>
      <inkml:brushProperty name="height" value="0.2" units="cm"/>
      <inkml:brushProperty name="color" value="#006600"/>
    </inkml:brush>
  </inkml:definitions>
  <inkml:trace contextRef="#ctx0" brushRef="#br0">1 0 24575</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1:40.818"/>
    </inkml:context>
    <inkml:brush xml:id="br0">
      <inkml:brushProperty name="width" value="0.1" units="cm"/>
      <inkml:brushProperty name="height" value="0.1" units="cm"/>
      <inkml:brushProperty name="color" value="#333333"/>
    </inkml:brush>
  </inkml:definitions>
  <inkml:trace contextRef="#ctx0" brushRef="#br0">138 459 24575,'15'2'0,"-1"0"0,1 1 0,-1 0 0,0 1 0,0 1 0,20 9 0,34 11 0,-29-18 0,0-2 0,0-1 0,0-2 0,65-5 0,-21 1 0,-74 2 0,0 0 0,-1-1 0,1 0 0,0 0 0,-1 0 0,1-1 0,-1-1 0,1 1 0,-1-1 0,0-1 0,0 0 0,0 0 0,-1 0 0,0-1 0,1 0 0,-1-1 0,-1 1 0,1-1 0,-1 0 0,0-1 0,-1 0 0,0 0 0,0 0 0,0 0 0,-1-1 0,0 0 0,0 0 0,-1 0 0,0 0 0,0-1 0,-1 1 0,0-1 0,-1 1 0,0-1 0,0 0 0,-1 1 0,0-1 0,0 0 0,-1 0 0,-3-12 0,2 12 0,0 0 0,0 0 0,-1 0 0,-1 0 0,1 1 0,-1 0 0,-1-1 0,0 1 0,0 1 0,0-1 0,-1 1 0,0 0 0,-1 0 0,1 1 0,-1-1 0,-1 2 0,1-1 0,-1 1 0,0 0 0,0 1 0,0-1 0,-1 2 0,1-1 0,-1 1 0,0 1 0,-17-4 0,-60-10 0,51 8 0,0 2 0,-51-3 0,72 9 0,-3-1 0,0 1 0,-1 1 0,-27 4 0,39-3 0,0-1 0,0 1 0,0 1 0,0-1 0,0 1 0,1 0 0,-1 0 0,1 1 0,0 0 0,0 0 0,0 0 0,1 0 0,-7 8 0,-3 8 0,2-1 0,0 2 0,1 0 0,1 0 0,-10 33 0,2-10 0,4-4 0,-15 71 0,21-79 0,-5 22 0,5-28 0,1 1 0,1 0 0,2 1 0,-2 43 0,6-65 0,1 0 0,1 0 0,-1-1 0,1 1 0,0-1 0,0 0 0,1 1 0,-1-1 0,1 0 0,0 0 0,1-1 0,-1 1 0,1-1 0,0 1 0,0-1 0,0 0 0,1-1 0,-1 1 0,1-1 0,9 5 0,9 5 0,0-2 0,1-1 0,29 9 0,-24-12 0,0-1 0,0-1 0,1-2 0,-1-1 0,1-1 0,33-3 0,-28 0 0,1 2 0,0 1 0,58 10 0,-72-6-117,67 12 368,-84-17-345,0 1 1,0-1-1,0 0 0,0 0 1,-1-1-1,1 0 0,0 1 0,0-1 1,0-1-1,-1 1 0,1-1 1,-1 0-1,1 0 0,-1 0 1,5-4-1</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9:46.506"/>
    </inkml:context>
    <inkml:brush xml:id="br0">
      <inkml:brushProperty name="width" value="0.2" units="cm"/>
      <inkml:brushProperty name="height" value="0.2" units="cm"/>
      <inkml:brushProperty name="color" value="#006600"/>
    </inkml:brush>
  </inkml:definitions>
  <inkml:trace contextRef="#ctx0" brushRef="#br0">1 0 24575</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0:01.110"/>
    </inkml:context>
    <inkml:brush xml:id="br0">
      <inkml:brushProperty name="width" value="0.2" units="cm"/>
      <inkml:brushProperty name="height" value="0.2" units="cm"/>
      <inkml:brushProperty name="color" value="#006600"/>
    </inkml:brush>
  </inkml:definitions>
  <inkml:trace contextRef="#ctx0" brushRef="#br0">1 0 24575,'6'0'0,"8"0"0,7 0 0,7 0 0,4 0 0,3 0 0,1 0 0,1 0 0,-6 6 0,-3 2 0,0-1 0,2-1 0,1-2 0</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0:44.028"/>
    </inkml:context>
    <inkml:brush xml:id="br0">
      <inkml:brushProperty name="width" value="0.2" units="cm"/>
      <inkml:brushProperty name="height" value="0.2" units="cm"/>
      <inkml:brushProperty name="color" value="#623A1C"/>
    </inkml:brush>
  </inkml:definitions>
  <inkml:trace contextRef="#ctx0" brushRef="#br0">2811 288 24575,'-28'-11'0,"8"0"0,-6 2 0,0-2 0,-35-20 0,-32-13 0,-71-31 0,96 42 0,54 28 0,0 0 0,-1 1 0,1 1 0,-1 0 0,1 1 0,-19-1 0,-53-9 0,44 3 0,0 2 0,-1 2 0,0 2 0,0 2 0,-68 6 0,105-4 0,0 0 0,0 0 0,0 1 0,1-1 0,-1 1 0,0 0 0,1 1 0,0-1 0,-1 1 0,1 0 0,0 1 0,0-1 0,1 1 0,-1 0 0,-5 7 0,-3 5 0,1 0 0,1 0 0,-12 25 0,-15 21 0,-7 4 0,-70 136 0,-6 77 0,82-174 0,29-76 0,0 0 0,-25 47 0,20-46 0,2 1 0,1 1 0,2 0 0,1 1 0,-8 60 0,1-11 0,7-39 0,-42 223 0,46-242 0,-1 0 0,0-1 0,-14 33 0,-10 31 0,12-18 0,-3-1 0,-3 0 0,-53 105 0,65-147 0,2 0 0,0 0 0,2 1 0,-9 50 0,-6 22 0,-9-29 0,7-18 0,21-41 0,-4 9 0,0 0 0,-18 30 0,23-45 0,-1 1 0,0-1 0,0 0 0,-1 0 0,0 0 0,1-1 0,-1 0 0,-1 0 0,1 0 0,-1 0 0,1-1 0,-11 5 0,-19 3 0,0-1 0,-1-2 0,0-2 0,0-1 0,-1-1 0,1-3 0,-1 0 0,-61-9 0,89 7 6,0-1 0,0-1 0,0 0 0,0 0 0,0 0 0,1-1 0,-1-1 0,1 0 0,0 0 0,1 0 0,-1-1 0,1 0 0,0 0 0,0-1 0,1 0 0,0 0 0,0-1 0,1 1 0,-5-10 0,-5-10-303,1 0 0,1-1 0,1 0 0,-11-47 0</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0:47.952"/>
    </inkml:context>
    <inkml:brush xml:id="br0">
      <inkml:brushProperty name="width" value="0.2" units="cm"/>
      <inkml:brushProperty name="height" value="0.2" units="cm"/>
      <inkml:brushProperty name="color" value="#623A1C"/>
    </inkml:brush>
  </inkml:definitions>
  <inkml:trace contextRef="#ctx0" brushRef="#br0">3057 76 24575,'-41'0'0,"0"-1"0,1-3 0,-63-13 0,53 6 0,5-1 0,-1 2 0,0 2 0,-72-3 0,71 11 0,8-1 0,0 1 0,-74 12 0,100-9 0,0 0 0,0 1 0,1 0 0,0 1 0,0 0 0,0 1 0,1 0 0,-1 1 0,2 1 0,-1 0 0,1 0 0,-16 16 0,-14 23 0,-33 31 0,56-60 0,1 0 0,1 2 0,-19 30 0,-8 10 0,-102 145 0,128-175 0,2 0 0,1 2 0,1-1 0,-13 63 0,21-81 0,-20 117 0,14-62 0,1-17 0,-7 28 0,5 0 0,-3 109 0,13-134 0,-2 0 0,-2 0 0,-3-1 0,-22 79 0,8-50 0,-83 357 0,98-405 0,-2 1 0,-14 37 0,4-14 0,15-41 0,0 0 0,-1 33 0,4-39 0,0 1 0,0-1 0,-1 1 0,0-1 0,-1 0 0,0 0 0,-1 0 0,-9 18 0,3-13 0,-1-1 0,0 0 0,-1 0 0,-1-1 0,0-1 0,-1 0 0,0-1 0,-22 14 0,9-7 0,7-4 0,-1-1 0,0-1 0,-40 19 0,53-30 0,1 1 0,-1-1 0,0 0 0,0 0 0,0-1 0,0 0 0,0-1 0,0 0 0,0 0 0,0 0 0,0-1 0,1-1 0,-1 1 0,0-1 0,-14-6 0,-14-9 0,2-2 0,0-2 0,2-1 0,0-1 0,1-2 0,-33-35 0,2 5 0,-19-5 0,60 47 0,0-2 0,1 0 0,-30-30 0,41 35 0,-55-58 0,3-3 0,3-2 0,-51-86 0,55 74-1365</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0:55.516"/>
    </inkml:context>
    <inkml:brush xml:id="br0">
      <inkml:brushProperty name="width" value="0.2" units="cm"/>
      <inkml:brushProperty name="height" value="0.2" units="cm"/>
      <inkml:brushProperty name="color" value="#623A1C"/>
    </inkml:brush>
  </inkml:definitions>
  <inkml:trace contextRef="#ctx0" brushRef="#br0">2846 321 24575,'-86'-78'0,"26"25"0,33 33 0,0 0 0,-1 2 0,-1 1 0,-1 2 0,-42-16 0,54 23 0,-14-5 0,0 2 0,-1 1 0,0 2 0,-1 1 0,-64-4 0,-177 10 0,129 4 0,131-2 0,0 1 0,0 0 0,1 1 0,-1 0 0,0 2 0,1-1 0,0 2 0,-24 12 0,-2 5 0,-59 44 0,77-49 0,1 1 0,0 1 0,2 1 0,0 1 0,2 0 0,0 1 0,-20 39 0,31-47 0,0 1 0,1 0 0,1 0 0,0 0 0,1 1 0,1 0 0,0-1 0,1 1 0,2 20 0,-1-9 0,-8 57 0,-4 12 0,3 1 0,8 182 0,4-119 0,-1-48 0,-5 127 0,-3-202 0,-20 73 0,0-1 0,20-62 0,1 88 0,1-15 0,-11-33 0,9-65 0,2 1 0,-2 24 0,-1 36 0,-4-1 0,-3 0 0,-37 121 0,21-100 0,12-37 0,-45 111 0,61-173 0,0-1 0,-1 1 0,1-1 0,-1 0 0,0 1 0,0-1 0,0 0 0,-1-1 0,1 1 0,-1 0 0,0-1 0,0 0 0,0 0 0,-1 0 0,1-1 0,-1 1 0,1-1 0,-1 0 0,0 0 0,0-1 0,0 1 0,1-1 0,-2 0 0,1-1 0,0 1 0,0-1 0,0 0 0,0 0 0,0-1 0,0 1 0,0-1 0,0 0 0,0-1 0,0 1 0,0-1 0,0 0 0,1 0 0,-1 0 0,1-1 0,-1 0 0,1 0 0,0 0 0,0 0 0,-4-4 0,-16-19 0,1 0 0,1-1 0,1-2 0,-25-44 0,-15-21 0,45 70 0,2-1 0,1-1 0,-19-52 0,8 17 0,11 27 0,2-1 0,-11-59 0,-2-9 0,-13-20 0,35 120 0,1 0 0,0 0 0,1 0 0,-1-1 0,0 1 0,1 0 0,0-1 0,0 1 0,0 0 0,0-1 0,0 1 0,1 0 0,1-5 0,-2 8 0,0-1 0,0 1 0,0 0 0,0-1 0,1 1 0,-1 0 0,0-1 0,0 1 0,1 0 0,-1-1 0,0 1 0,0 0 0,1 0 0,-1-1 0,0 1 0,1 0 0,-1 0 0,0-1 0,1 1 0,-1 0 0,1 0 0,-1 0 0,0 0 0,1 0 0,-1 0 0,1 0 0,-1 0 0,0 0 0,1 0 0,-1 0 0,1 0 0,-1 0 0,0 0 0,1 0 0,0 0 0,1 1 0,0 0 0,0 1 0,0-1 0,0 0 0,-1 1 0,1-1 0,0 1 0,-1 0 0,1 0 0,-1 0 0,2 2 0,17 25 0,-1 0 0,-2 2 0,-1 0 0,-1 1 0,17 56 0,21 63 0,-6-23 0,-16-46 0,-22-62 0,-1 1 0,0 0 0,-2 1 0,0-1 0,5 45 0,-11-64 0,1 0 0,-1 0 0,0 0 0,0 0 0,0 0 0,-1 0 0,1 0 0,0-1 0,-1 1 0,1 0 0,-1 0 0,0 0 0,1 0 0,-1 0 0,0-1 0,0 1 0,-3 3 0,3-5 0,0 1 0,0-1 0,0 1 0,0-1 0,0 0 0,0 1 0,0-1 0,0 0 0,0 0 0,0 0 0,0 0 0,0 0 0,0 0 0,-1 0 0,1 0 0,0 0 0,0 0 0,0 0 0,0-1 0,0 1 0,0-1 0,-2 0 0,-8-5 0,1 0 0,0-1 0,0 0 0,-14-14 0,9 9 0,-163-144 0,15 14 0,103 89 0,45 37 0,-1 1 0,0 1 0,-2 1 0,1 0 0,-2 2 0,-19-11 0,37 22 0,1-1 0,-1 1 0,0-1 0,0 1 0,0-1 0,1 1 0,-1 0 0,0-1 0,0 1 0,0 0 0,0 0 0,0-1 0,0 1 0,0 0 0,0 0 0,0 0 0,1 0 0,-1 0 0,0 1 0,0-1 0,0 0 0,0 0 0,0 1 0,0-1 0,0 0 0,1 1 0,-1-1 0,0 1 0,0-1 0,0 1 0,1-1 0,-1 1 0,0 0 0,1-1 0,-1 1 0,0 0 0,1-1 0,-1 1 0,1 0 0,-1 0 0,1 0 0,0 0 0,-1-1 0,1 1 0,0 0 0,-1 0 0,1 0 0,0 0 0,0 0 0,0 0 0,0 0 0,0 0 0,0 0 0,0 0 0,1 1 0,-1 5 0,1 0 0,0 1 0,1-1 0,-1 0 0,1 0 0,4 7 0,85 165 0,47 73 0,-125-228 0,2-1 0,0 0 0,2-2 0,35 38 0,0 0 0,-34-38 0,36 34 0,-46-48 0,1 0 0,0 0 0,0-1 0,0 0 0,1 0 0,0-1 0,13 5 0,-20-10 0,0 1 0,0-1 0,0 0 0,0 0 0,-1 0 0,1-1 0,0 1 0,0-1 0,0 1 0,0-1 0,0 0 0,-1 0 0,1 0 0,0-1 0,-1 1 0,1-1 0,-1 1 0,1-1 0,-1 0 0,0 0 0,0 0 0,0 0 0,0 0 0,3-4 0,6-8 0,-1 0 0,17-29 0,-20 31 0,77-136 0,51-81 0,-107 180 0,30-75 0,-41 84 0,18-50 0,45-188 0,-53 172 0,-16 57 0,7-101 0,-14 100 0,20-93 0,31-118 0,-41 214 0,34-82 0,-29 81 0,20-68 0,-35 96 0,0-1 0,2 1 0,1 0 0,0 1 0,2-1 0,0 1 0,1 1 0,1 0 0,22-28 0,29-30 0,-42 50 0,0 2 0,34-32 0,-8 15 0,93-83 0,254-174 0,-362 279 0,0 2 0,1 1 0,0 2 0,1 1 0,1 1 0,0 2 0,0 1 0,1 2 0,0 2 0,1 1 0,37 0 0,-65 5 0,-1-1 0,1 1 0,0 0 0,-1 0 0,1 1 0,0 0 0,-1 0 0,0 1 0,0 0 0,0 0 0,0 1 0,0 0 0,0 0 0,-1 1 0,0-1 0,10 11 0,-5-1 0,0 0 0,-1 0 0,0 1 0,-1 0 0,-1 1 0,8 19 0,4 8 0,-11-26 0,-1 0 0,-1 0 0,0 1 0,7 34 0,-14-51 0,0 1 0,0-1 0,0 1 0,0-1 0,-1 0 0,1 1 0,0-1 0,-1 0 0,1 1 0,-1-1 0,1 0 0,-1 0 0,0 1 0,1-1 0,-1 0 0,0 0 0,0 0 0,0 0 0,0 0 0,0 0 0,0 0 0,0 0 0,0 0 0,0-1 0,-1 1 0,1 0 0,0-1 0,0 1 0,-1-1 0,1 1 0,-3 0 0,-48 9 0,46-10 0,-39 3-341,1-3 0,0-1-1,-82-14 1,79 8-6485</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0:59.510"/>
    </inkml:context>
    <inkml:brush xml:id="br0">
      <inkml:brushProperty name="width" value="0.2" units="cm"/>
      <inkml:brushProperty name="height" value="0.2" units="cm"/>
      <inkml:brushProperty name="color" value="#623A1C"/>
    </inkml:brush>
  </inkml:definitions>
  <inkml:trace contextRef="#ctx0" brushRef="#br0">2041 5 24575,'62'-1'0,"-28"-1"0,-1 2 0,44 5 0,-68-4 0,1 1 0,-1 0 0,1 1 0,-1 0 0,0 0 0,0 1 0,0 0 0,-1 1 0,1 0 0,-1 0 0,0 1 0,10 9 0,8 4 0,-22-17 0,0 0 0,-1 1 0,1-1 0,-1 1 0,0-1 0,0 1 0,0 0 0,0 0 0,0 1 0,-1-1 0,4 6 0,-6-9 0,-1 1 0,1-1 0,-1 0 0,1 1 0,-1-1 0,1 0 0,-1 0 0,0 0 0,1 0 0,-1 0 0,1 0 0,-1 0 0,1 1 0,-1-2 0,0 1 0,1 0 0,-1 0 0,1 0 0,-1 0 0,1 0 0,-1 0 0,0-1 0,1 1 0,-1 0 0,1 0 0,-1-1 0,1 1 0,-1 0 0,1-1 0,-1 0 0,-24-10 0,-20-13 0,-1 2 0,-72-24 0,103 42 0,0 0 0,0 0 0,-1 2 0,1 0 0,0 1 0,-1 0 0,1 1 0,-1 1 0,1 0 0,-1 2 0,1-1 0,-27 10 0,36-9 0,-1 0 0,1 1 0,0 0 0,0 0 0,0 0 0,1 1 0,-1 0 0,1 0 0,0 0 0,1 1 0,-1-1 0,1 1 0,0 1 0,-4 8 0,-6 13 0,1 1 0,-8 32 0,9-27 0,-24 99 0,-3 6 0,19-81 0,-24 57 0,30-80 0,2 0 0,-11 51 0,20-73 0,-14 69 0,11-48 0,-1-1 0,-1 0 0,-3 0 0,-15 35 0,13-37 0,2 0 0,1 0 0,2 1 0,-8 54 0,8-39 0,-17 56 0,6-17 0,16-67 0,0-1 0,-2 1 0,0-1 0,-11 25 0,1-4 0,1 1 0,2 0 0,-12 76 0,15-64 0,-29 87 0,-44 96 0,65-181 0,13-37 0,-1 0 0,0 0 0,-1 0 0,-1-1 0,-1 0 0,0 0 0,-1-1 0,-1 0 0,-20 23 0,-76 72 0,-174 173 0,274-276 0,-1-1 0,0 0 0,-1 0 0,1-1 0,-1 0 0,0 0 0,-1-1 0,1 0 0,-14 5 0,18-8 0,-1 0 0,1-1 0,-1 0 0,1 1 0,-1-1 0,1-1 0,-1 1 0,1-1 0,-1 1 0,1-1 0,0-1 0,-1 1 0,1-1 0,0 1 0,0-1 0,0 0 0,0-1 0,0 1 0,1-1 0,-1 1 0,-6-7 0,-127-113 0,-148-140 0,271 248-170,1-1-1,0-1 0,2 0 1,-1-1-1,2 0 0,1 0 1,-10-24-1,9 9-6655</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06.297"/>
    </inkml:context>
    <inkml:brush xml:id="br0">
      <inkml:brushProperty name="width" value="0.2" units="cm"/>
      <inkml:brushProperty name="height" value="0.2" units="cm"/>
      <inkml:brushProperty name="color" value="#623A1C"/>
    </inkml:brush>
  </inkml:definitions>
  <inkml:trace contextRef="#ctx0" brushRef="#br0">1202 2 24575,'-31'0'0,"-31"-1"0,1 2 0,0 2 0,0 4 0,-87 19 0,109-15 0,-90 29 0,112-34 0,1 1 0,0 1 0,1 0 0,0 1 0,-22 17 0,-16 20 0,2 1 0,-67 83 0,108-118 0,-10 12 0,0 0 0,2 2 0,1 0 0,1 1 0,-14 32 0,2 6 0,8-21 0,2 0 0,-20 79 0,27-71 0,3-22 0,2 1 0,1 0 0,-2 37 0,9 285-1365</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07.617"/>
    </inkml:context>
    <inkml:brush xml:id="br0">
      <inkml:brushProperty name="width" value="0.2" units="cm"/>
      <inkml:brushProperty name="height" value="0.2" units="cm"/>
      <inkml:brushProperty name="color" value="#623A1C"/>
    </inkml:brush>
  </inkml:definitions>
  <inkml:trace contextRef="#ctx0" brushRef="#br0">709 0 24575,'-30'31'0,"1"1"0,2 1 0,-23 36 0,-63 116 0,90-144 0,-49 76 0,-62 115 0,65-66 0,48-113 0,-1-1 0,9-24 0,2 1 0,-10 36 0,-6 35-24,14-61-311,3 0 0,1 1-1,-4 55 1,11-63-6491</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08.634"/>
    </inkml:context>
    <inkml:brush xml:id="br0">
      <inkml:brushProperty name="width" value="0.2" units="cm"/>
      <inkml:brushProperty name="height" value="0.2" units="cm"/>
      <inkml:brushProperty name="color" value="#623A1C"/>
    </inkml:brush>
  </inkml:definitions>
  <inkml:trace contextRef="#ctx0" brushRef="#br0">518 0 24575,'-53'49'0,"38"-37"0,1 0 0,1 1 0,-22 27 0,-195 353 0,195-326 0,15-24 0,2 0 0,-23 83 0,6 30-1365,27-124-5461</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09.489"/>
    </inkml:context>
    <inkml:brush xml:id="br0">
      <inkml:brushProperty name="width" value="0.2" units="cm"/>
      <inkml:brushProperty name="height" value="0.2" units="cm"/>
      <inkml:brushProperty name="color" value="#623A1C"/>
    </inkml:brush>
  </inkml:definitions>
  <inkml:trace contextRef="#ctx0" brushRef="#br0">560 0 24575,'-1'10'0,"1"0"0,-2 0 0,1 0 0,-2 0 0,1-1 0,-1 1 0,-1-1 0,1 0 0,-2 0 0,1 0 0,-11 15 0,-6 3 0,0 0 0,-29 26 0,-5 5 0,5 7 0,4 1 0,-41 76 0,50-78 0,8-14 0,2 2 0,2 1 0,3 1 0,-17 62 0,32-82-1365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3:41.156"/>
    </inkml:context>
    <inkml:brush xml:id="br0">
      <inkml:brushProperty name="width" value="0.2" units="cm"/>
      <inkml:brushProperty name="height" value="0.2" units="cm"/>
      <inkml:brushProperty name="color" value="#333300"/>
    </inkml:brush>
  </inkml:definitions>
  <inkml:trace contextRef="#ctx0" brushRef="#br0">2 709 24575,'0'0'0,"-2"-58"0,4-1 0,1 1 0,3-1 0,19-76 0,-18 109 0,1 1 0,2 0 0,0 1 0,1 0 0,2 1 0,0 0 0,24-30 0,-28 43 0,-1 0 0,1 0 0,1 2 0,0-1 0,0 1 0,0 0 0,1 1 0,0 0 0,1 1 0,-1 0 0,1 1 0,1 1 0,-1 0 0,0 0 0,1 1 0,0 0 0,14 0 0,222 2 0,-123 3 0,-106-2 0,0 0 0,0 2 0,0 0 0,0 1 0,0 1 0,-1 1 0,0 1 0,0 0 0,0 2 0,-1 0 0,0 1 0,19 12 0,14 13 0,-1 3 0,-2 2 0,-1 2 0,55 62 0,-80-76 0,0 0 0,-2 2 0,0 1 0,-3 0 0,0 1 0,-2 1 0,-1 1 0,-2 0 0,9 38 0,2 21 0,-8-38 0,-2 1 0,-3 0 0,5 78 0,-13-92 0,13 60 0,1 26 0,-12 452 0,-7-297 0,1-169 0,5 126 0,13-139 0,0 12 0,-12-79 0,11 50 0,-9-53 0,0 1 0,1 38 0,-4-43 0,1 1 0,1-1 0,1 1 0,17 45 0,-1-4 0,-15-48 0,0-1 0,2 0 0,0 0 0,1 0 0,1-1 0,0-1 0,1 0 0,19 20 0,-20-27 0,0-1 0,1 0 0,-1 0 0,2-1 0,-1-1 0,1 0 0,0 0 0,1-1 0,-1-1 0,1-1 0,0 0 0,1 0 0,28 2 0,-34-5 0,1-1 0,-1 0 0,1 0 0,-1-1 0,1 0 0,-1 0 0,0-1 0,0-1 0,0 0 0,0 0 0,0 0 0,0-1 0,-1-1 0,1 1 0,-1-1 0,-1-1 0,1 0 0,-1 0 0,0 0 0,0-1 0,0 0 0,7-11 0,11-16 0,-15 22 0,-1 0 0,0-1 0,-1-1 0,13-27 0,3-22 0,2 1 0,3 2 0,3 0 0,3 3 0,1 1 0,80-92 0,-95 129 0,-20 19 0,-1 0 0,0 0 0,0 0 0,0 0 0,1 0 0,-1 0 0,0 0 0,0 1 0,0-1 0,0 0 0,1 0 0,-1 0 0,0 0 0,0 0 0,0 0 0,0 1 0,0-1 0,0 0 0,1 0 0,-1 0 0,0 0 0,0 1 0,0-1 0,0 0 0,0 0 0,0 0 0,0 1 0,0-1 0,0 0 0,0 0 0,0 0 0,0 1 0,0-1 0,0 0 0,0 0 0,0 0 0,0 0 0,0 1 0,0-1 0,0 0 0,0 0 0,0 0 0,-1 1 0,1-1 0,0 0 0,0 0 0,0 0 0,0 0 0,0 0 0,0 1 0,-1-1 0,1 0 0,0 0 0,0 0 0,-1 0 0,-28 46 0,17-30-8,0 0 0,0 1 0,-8 18-1,1-2-1323</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0.691"/>
    </inkml:context>
    <inkml:brush xml:id="br0">
      <inkml:brushProperty name="width" value="0.2" units="cm"/>
      <inkml:brushProperty name="height" value="0.2" units="cm"/>
      <inkml:brushProperty name="color" value="#623A1C"/>
    </inkml:brush>
  </inkml:definitions>
  <inkml:trace contextRef="#ctx0" brushRef="#br0">470 0 24575,'-2'9'0,"0"0"0,-1 0 0,0 0 0,0 0 0,-1-1 0,0 1 0,-1-1 0,1 0 0,-2 0 0,-6 7 0,-2 6 0,-74 115 0,-8 10 0,-80 167 0,168-293 0,0 1 0,1 0 0,2 0 0,0 0 0,1 1 0,-1 23 0,0-18-1365</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2.009"/>
    </inkml:context>
    <inkml:brush xml:id="br0">
      <inkml:brushProperty name="width" value="0.2" units="cm"/>
      <inkml:brushProperty name="height" value="0.2" units="cm"/>
      <inkml:brushProperty name="color" value="#623A1C"/>
    </inkml:brush>
  </inkml:definitions>
  <inkml:trace contextRef="#ctx0" brushRef="#br0">148 0 24575,'-2'133'0,"-5"0"0,-29 156 0,-13-80 0,43-182 0,-4 51 0,-1 6 0,4-39 0,-2 72 0,4-31 0,-1-57-1365</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2.827"/>
    </inkml:context>
    <inkml:brush xml:id="br0">
      <inkml:brushProperty name="width" value="0.2" units="cm"/>
      <inkml:brushProperty name="height" value="0.2" units="cm"/>
      <inkml:brushProperty name="color" value="#623A1C"/>
    </inkml:brush>
  </inkml:definitions>
  <inkml:trace contextRef="#ctx0" brushRef="#br0">157 0 24575,'-1'1'0,"-1"-1"0,1 1 0,0-1 0,0 1 0,0-1 0,0 1 0,0 0 0,-1-1 0,1 1 0,0 0 0,1 0 0,-1 0 0,0 0 0,0 0 0,0 0 0,0 0 0,1 0 0,-1 0 0,1 1 0,-1-1 0,1 0 0,-1 0 0,1 1 0,0-1 0,-1 0 0,1 3 0,-8 45 0,6-34 0,-38 156 0,7-44 0,19-73 0,8-33 0,1-1 0,-4 30 0,8-33-341,-2 0 0,0-1-1,-7 19 1</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4.199"/>
    </inkml:context>
    <inkml:brush xml:id="br0">
      <inkml:brushProperty name="width" value="0.2" units="cm"/>
      <inkml:brushProperty name="height" value="0.2" units="cm"/>
      <inkml:brushProperty name="color" value="#623A1C"/>
    </inkml:brush>
  </inkml:definitions>
  <inkml:trace contextRef="#ctx0" brushRef="#br0">1 0 24575,'2'42'0,"12"67"0,1 6 0,4 65 0,-8-94 0,-1 93 0,-11 276-1365</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5.134"/>
    </inkml:context>
    <inkml:brush xml:id="br0">
      <inkml:brushProperty name="width" value="0.2" units="cm"/>
      <inkml:brushProperty name="height" value="0.2" units="cm"/>
      <inkml:brushProperty name="color" value="#623A1C"/>
    </inkml:brush>
  </inkml:definitions>
  <inkml:trace contextRef="#ctx0" brushRef="#br0">1 0 24575,'5'1'0,"1"0"0,-1 0 0,0 0 0,0 1 0,0-1 0,0 1 0,0 1 0,0-1 0,0 1 0,0 0 0,-1 0 0,0 0 0,0 0 0,5 6 0,54 59 0,-52-54 0,298 399 0,-294-390 0,-1 1 0,-1 1 0,0 0 0,-2 0 0,-1 1 0,-2 1 0,0 0 0,8 54 0,-2-12-1365</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6.268"/>
    </inkml:context>
    <inkml:brush xml:id="br0">
      <inkml:brushProperty name="width" value="0.2" units="cm"/>
      <inkml:brushProperty name="height" value="0.2" units="cm"/>
      <inkml:brushProperty name="color" value="#623A1C"/>
    </inkml:brush>
  </inkml:definitions>
  <inkml:trace contextRef="#ctx0" brushRef="#br0">1 0 24575,'8'2'0,"0"0"0,0 0 0,0 0 0,-1 1 0,1 0 0,-1 1 0,1 0 0,-1 0 0,11 8 0,12 7 0,31 16 0,-2 3 0,-1 2 0,103 94 0,-122-91 0,-1 0 0,-3 3 0,34 54 0,22 30 0,-62-88 0,33 62 0,-25-40 0,3 17-1365</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7.070"/>
    </inkml:context>
    <inkml:brush xml:id="br0">
      <inkml:brushProperty name="width" value="0.2" units="cm"/>
      <inkml:brushProperty name="height" value="0.2" units="cm"/>
      <inkml:brushProperty name="color" value="#623A1C"/>
    </inkml:brush>
  </inkml:definitions>
  <inkml:trace contextRef="#ctx0" brushRef="#br0">1 0 24575,'1'5'0,"0"0"0,0 0 0,1 0 0,0 0 0,0-1 0,0 1 0,0-1 0,1 1 0,0-1 0,0 0 0,5 6 0,4 6 0,192 301 0,-193-300 0,-2 0 0,0 1 0,11 36 0,-13-34 0,1 0 0,19 34 0,68 102-1365</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8.259"/>
    </inkml:context>
    <inkml:brush xml:id="br0">
      <inkml:brushProperty name="width" value="0.2" units="cm"/>
      <inkml:brushProperty name="height" value="0.2" units="cm"/>
      <inkml:brushProperty name="color" value="#623A1C"/>
    </inkml:brush>
  </inkml:definitions>
  <inkml:trace contextRef="#ctx0" brushRef="#br0">2 0 24575,'0'46'0,"-1"30"0,3 0 0,19 118 0,15 17 0,-34-201-84,1 4-58,0 0-1,0 0 1,-2 0 0,0 1-1,0-1 1,-2 0 0,1 1-1,-6 23 1</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19.346"/>
    </inkml:context>
    <inkml:brush xml:id="br0">
      <inkml:brushProperty name="width" value="0.2" units="cm"/>
      <inkml:brushProperty name="height" value="0.2" units="cm"/>
      <inkml:brushProperty name="color" value="#623A1C"/>
    </inkml:brush>
  </inkml:definitions>
  <inkml:trace contextRef="#ctx0" brushRef="#br0">1 1 24575,'21'0'0,"-2"0"0,0 0 0,30 5 0,-42-4 0,0 1 0,0 0 0,1 1 0,-2 0 0,1 0 0,0 0 0,0 1 0,-1 0 0,12 9 0,14 14 0,-1 2 0,-1 1 0,-2 1 0,33 46 0,-32-38-1365</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22.636"/>
    </inkml:context>
    <inkml:brush xml:id="br0">
      <inkml:brushProperty name="width" value="0.2" units="cm"/>
      <inkml:brushProperty name="height" value="0.2" units="cm"/>
      <inkml:brushProperty name="color" value="#623A1C"/>
    </inkml:brush>
  </inkml:definitions>
  <inkml:trace contextRef="#ctx0" brushRef="#br0">2 1038 24575,'-2'-90'0,"5"-101"0,-1 179 0,0 0 0,1 0 0,0 0 0,1 1 0,0-1 0,1 1 0,0 0 0,1 0 0,0 1 0,9-12 0,13-13 0,47-47 0,3-2 0,13-28 0,131-123 0,-213 227 0,1 1 0,-1 0 0,1 0 0,1 1 0,-1 0 0,1 0 0,0 1 0,1 1 0,-1 0 0,1 1 0,0 0 0,-1 0 0,1 2 0,0-1 0,1 1 0,-1 1 0,0 0 0,0 1 0,0 0 0,0 1 0,20 6 0,11 5 0,0 2 0,-2 2 0,0 1 0,55 35 0,-75-42 0,-1 1 0,0 1 0,-1 0 0,0 2 0,-2 0 0,0 1 0,0 1 0,-1 0 0,15 24 0,21 43 0,-4 3 0,-4 2 0,62 181 0,-39-50 0,-34-104 0,-25-84 0,1-1 0,1 1 0,21 44 0,-15-40 0,-3 0 0,-1 0 0,-1 1 0,-2 1 0,-2 0 0,-1 0 0,0 41 0,8 31 0,-6-58 0,2 57 0,-11-26 0,0-44 0,2 1 0,1-1 0,10 57 0,-2-38 0,-3 2 0,-3-1 0,-5 101 0,4 68 0,13-121 0,-8-68 0,2 46 0,-11-7 0,0-61 0,0 1 0,1 0 0,0-1 0,2 1 0,0 0 0,1-1 0,9 30 0,-12-45 0,1 0 0,0 0 0,0 0 0,0 1 0,0-1 0,0 0 0,0-1 0,1 1 0,-1 0 0,0 0 0,1 0 0,0-1 0,-1 1 0,1-1 0,0 1 0,0-1 0,0 0 0,0 0 0,0 0 0,0 0 0,0 0 0,5 1 0,-5-2 0,1 0 0,0 0 0,0-1 0,0 1 0,-1-1 0,1 0 0,0 0 0,-1 0 0,1 0 0,-1 0 0,1-1 0,-1 1 0,1-1 0,-1 1 0,0-1 0,2-2 0,11-10 0,-2-1 0,0-1 0,0 0 0,10-19 0,-18 27 0,107-181 0,-68 111 0,-30 59 0,0-1 0,2 2 0,0 0 0,31-27 0,5-5 0,9-16 0,-4-3 0,72-110 0,-126 239 0,-5-24-120,1-5 247,-8 50-1,7-72-275,0 1-1,-1-1 0,0-1 0,0 1 0,-1 0 0,0-1 0,0 0 1,-1 0-1,-11 15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4:13.850"/>
    </inkml:context>
    <inkml:brush xml:id="br0">
      <inkml:brushProperty name="width" value="0.2" units="cm"/>
      <inkml:brushProperty name="height" value="0.2" units="cm"/>
      <inkml:brushProperty name="color" value="#333300"/>
    </inkml:brush>
  </inkml:definitions>
  <inkml:trace contextRef="#ctx0" brushRef="#br0">2963 496 24575,'-1'-11'0,"0"1"0,0-1 0,-2 0 0,1 1 0,-1-1 0,-1 1 0,1 0 0,-2 0 0,0 0 0,0 0 0,0 1 0,-1 0 0,-1 0 0,1 1 0,-2 0 0,-9-10 0,-15-10 0,0 1 0,-67-42 0,83 59 0,-39-24 0,-2 3 0,-99-39 0,123 58 0,-1 2 0,0 1 0,-1 1 0,0 3 0,0 0 0,0 2 0,-51 3 0,-2 1 0,-178 8 0,224-5 0,1 2 0,0 1 0,0 3 0,-52 18 0,74-18 0,0 1 0,1 0 0,0 1 0,1 1 0,0 1 0,1 0 0,1 1 0,-21 25 0,2-3 0,14-13 0,0 1 0,-31 53 0,40-60 0,2 1 0,1 1 0,0-1 0,1 1 0,1 1 0,1-1 0,-2 24 0,1 10 0,3 85 0,2-113 0,-1 0 0,-11 46 0,7-42 0,-3 45 0,7 66 0,4-85 0,-3 0 0,-13 86 0,-12-41 0,17-70 0,1 1 0,1 0 0,-2 34 0,2-9 0,-2 1 0,-3-1 0,-3-1 0,-26 67 0,-40 173 0,67-234 0,-4 0 0,-39 91 0,43-116 0,-17 68 0,26-78 0,-2-1 0,-1 0 0,-2-1 0,0 0 0,-24 41 0,10-32 0,-1-1 0,-2-1 0,-1-2 0,-1 0 0,-2-2 0,-1-2 0,-1 0 0,-56 31 0,84-53 0,-1-1 0,0 0 0,-1-1 0,1 0 0,0 0 0,-1 0 0,1 0 0,-1-1 0,1 0 0,-1-1 0,1 0 0,-1 0 0,0 0 0,-9-2 0,11 1 0,1 0 0,0-1 0,0 0 0,-1 1 0,1-2 0,1 1 0,-1 0 0,0-1 0,1 1 0,-1-1 0,1 0 0,0 0 0,-1-1 0,2 1 0,-1-1 0,0 1 0,1-1 0,0 0 0,-1 0 0,2 0 0,-1 0 0,-2-6 0,-29-110 0,22 75 0,-25-66 0,16 55 0,-18-79 0,28 76-1365</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24.841"/>
    </inkml:context>
    <inkml:brush xml:id="br0">
      <inkml:brushProperty name="width" value="0.2" units="cm"/>
      <inkml:brushProperty name="height" value="0.2" units="cm"/>
      <inkml:brushProperty name="color" value="#623A1C"/>
    </inkml:brush>
  </inkml:definitions>
  <inkml:trace contextRef="#ctx0" brushRef="#br0">2136 2037 24575,'-1'8'0,"0"-1"0,0 0 0,-1 0 0,0 1 0,-1-1 0,1 0 0,-1-1 0,0 1 0,-6 9 0,-5 11 0,-17 36 0,-3-1 0,-2-1 0,-73 91 0,103-144 0,0-1 0,0 1 0,-1-1 0,0 0 0,-1-1 0,0 0 0,0 0 0,0 0 0,-1-1 0,1-1 0,-1 1 0,0-1 0,-1-1 0,1 0 0,0 0 0,-1-1 0,0 0 0,0 0 0,0-1 0,1-1 0,-1 0 0,0 0 0,0-1 0,0 0 0,0 0 0,1-1 0,-1-1 0,0 0 0,1 0 0,-15-7 0,9 1 0,0 0 0,0 0 0,1-1 0,0-1 0,1-1 0,0 0 0,0 0 0,2-1 0,-19-26 0,1-8 0,-42-89 0,39 69 0,13 26 0,3-1 0,1 0 0,2-1 0,2-1 0,-10-87 0,-13-48 0,0 7 0,-2-79 0,31 227 0,-1 0 0,0 1 0,-14-31 0,-7-25 0,7 22 0,-2 0 0,-2 1 0,-60-97 0,24 46 0,5-13 0,-12-20 0,57 124 0,0-1 0,-2 2 0,0-1 0,0 2 0,-1-1 0,-17-12 0,-35-26 0,-135-82 0,196 132 0,0 1 0,-1-1 0,0 1 0,1 0 0,-1 0 0,0 1 0,0 0 0,0-1 0,0 2 0,0-1 0,0 1 0,0-1 0,0 1 0,0 1 0,0-1 0,0 1 0,0 0 0,0 0 0,0 0 0,0 1 0,0-1 0,1 1 0,-9 5 0,-3 4 0,1 0 0,0 1 0,1 1 0,1 0 0,-15 18 0,15-15 0,-2 0 0,0-1 0,-17 12 0,-21 8-1365</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29.322"/>
    </inkml:context>
    <inkml:brush xml:id="br0">
      <inkml:brushProperty name="width" value="0.2" units="cm"/>
      <inkml:brushProperty name="height" value="0.2" units="cm"/>
      <inkml:brushProperty name="color" value="#623A1C"/>
    </inkml:brush>
  </inkml:definitions>
  <inkml:trace contextRef="#ctx0" brushRef="#br0">1 286 24575,'1'-9'0,"0"0"0,1 0 0,0 1 0,1-1 0,0 0 0,0 1 0,1 0 0,0 0 0,0 0 0,1 0 0,0 0 0,0 1 0,9-9 0,1-1 0,1 0 0,1 1 0,0 1 0,21-13 0,-26 19 0,1 1 0,1 1 0,-1 0 0,1 1 0,0 0 0,1 1 0,23-5 0,-9 6 0,0 0 0,57 2 0,60 2 0,122 4 0,-256-2 0,1 0 0,-1 0 0,0 2 0,0-1 0,-1 1 0,1 1 0,-1 0 0,0 1 0,20 13 0,2 6 0,49 48 0,-19-17 0,-15-11 0,-1 1 0,-3 2 0,-2 2 0,40 62 0,-35-37 0,73 156 0,-71-92 0,-26-66 0,24 89 0,-6-21 0,-29-91 0,23 57 0,-19-65 0,-1 2 0,-2 0 0,7 48 0,16 56 0,-22-99 0,12 76 0,-13-40 0,-4-35 0,1 53 0,-5-54 0,1 0 0,19 71 0,-13-72 0,-2 2 0,4 70 0,-10-77 0,2 1 0,2-1 0,20 66 0,-21-85 0,8 36 0,-6-20 0,16 43 0,-21-72 0,0-1 0,1 0 0,0 0 0,1-1 0,-1 1 0,2-1 0,0 0 0,0-1 0,9 9 0,-13-15 0,1 0 0,-1 0 0,1 0 0,0 0 0,0 0 0,0-1 0,-1 1 0,2-1 0,-1 0 0,0-1 0,0 1 0,0-1 0,0 1 0,0-1 0,1-1 0,-1 1 0,0-1 0,0 1 0,0-1 0,0 0 0,0 0 0,0-1 0,0 1 0,0-1 0,0 0 0,4-3 0,11-6 0,1-1 0,-1-1 0,23-22 0,-37 31 0,52-44 0,-2-4 0,66-78 0,-119 128 0,34-36 0,-35 37 0,-1 1 0,1 0 0,-1-1 0,1 1 0,-1-1 0,1 1 0,-1 0 0,1 0 0,0-1 0,-1 1 0,1 0 0,-1 0 0,1 0 0,0 0 0,-1-1 0,1 1 0,-1 0 0,1 0 0,0 0 0,-1 0 0,1 0 0,0 1 0,-1-1 0,2 0 0,-1 1 0,-1 0 0,1 0 0,0 0 0,-1 0 0,1 0 0,-1 0 0,1 0 0,-1 0 0,0 1 0,1-1 0,-1 0 0,0 0 0,0 0 0,0 0 0,0 1 0,0-1 0,0 0 0,0 0 0,0 1 0,-2 17 0,0-1 0,-1 0 0,-1 0 0,-1 0 0,-1 0 0,0-1 0,-1 0 0,-1 0 0,0-1 0,-1 0 0,-1-1 0,-16 20 0,-15 14 0,-2-2 0,-60 52 0,-167 115 0,146-120 0,109-83 0,-12 11 0,0-2 0,-1-1 0,-42 21 0,66-39 0,1 0 0,0 0 0,0 0 0,0 0 0,-1-1 0,1 1 0,0-1 0,-1 0 0,1 0 0,0 0 0,-1-1 0,1 1 0,0-1 0,-1 0 0,1 0 0,0 0 0,0 0 0,0 0 0,0-1 0,0 0 0,0 1 0,0-1 0,0 0 0,1 0 0,-1 0 0,-2-4 0,-8-8 0,1 1 0,1-2 0,-17-28 0,5 8 0,-43-59 0,3-2 0,-82-176 0,87 121 0,16 41 0,28 69 0,-1 1 0,-33-60 0,18 41 0,3 0 0,3-2 0,2-1 0,-16-77 0,8-9 0,21 96 0,-2 0 0,-23-65 0,5 28 0,-18-94 0,37 140 0,-15-99 0,18 92 0,-3 1 0,-18-61 0,17 70 0,1 0 0,-6-62 0,2 13 0,8 53 0,-21-65 0,22 88 0,0 0 0,-1 0 0,-1 1 0,0 0 0,0 1 0,-1-1 0,-1 1 0,-12-12 0,5 5-1365</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0.457"/>
    </inkml:context>
    <inkml:brush xml:id="br0">
      <inkml:brushProperty name="width" value="0.2" units="cm"/>
      <inkml:brushProperty name="height" value="0.2" units="cm"/>
      <inkml:brushProperty name="color" value="#623A1C"/>
    </inkml:brush>
  </inkml:definitions>
  <inkml:trace contextRef="#ctx0" brushRef="#br0">2 0 24575,'-1'106'0,"4"0"0,29 173 0,-1-98 0,27 109 0,-19-173 0,-22-72 0,16 72 0,-22-70 0,1-1 0,2 0 0,26 58 0,0 0-1365,-27-58-5461</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1.274"/>
    </inkml:context>
    <inkml:brush xml:id="br0">
      <inkml:brushProperty name="width" value="0.2" units="cm"/>
      <inkml:brushProperty name="height" value="0.2" units="cm"/>
      <inkml:brushProperty name="color" value="#623A1C"/>
    </inkml:brush>
  </inkml:definitions>
  <inkml:trace contextRef="#ctx0" brushRef="#br0">2 0 24575,'-1'44'0,"2"0"0,2 0 0,2-1 0,14 62 0,-5-56 0,12 50 0,4-1 0,67 146 0,-73-193 0,23 81 0,-24-65 0,0-9 0,-15-41 0,0 1 0,-2 0 0,0 0 0,5 34 0,25 128-1365</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2.460"/>
    </inkml:context>
    <inkml:brush xml:id="br0">
      <inkml:brushProperty name="width" value="0.2" units="cm"/>
      <inkml:brushProperty name="height" value="0.2" units="cm"/>
      <inkml:brushProperty name="color" value="#623A1C"/>
    </inkml:brush>
  </inkml:definitions>
  <inkml:trace contextRef="#ctx0" brushRef="#br0">1 0 24575,'1'14'0,"0"0"0,1 0 0,1-1 0,0 1 0,1-1 0,1 0 0,8 18 0,51 89 0,-42-82 0,99 202 0,-50-93 0,-54-112-103,26 47-318,-4 1 1,38 120-1</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3.208"/>
    </inkml:context>
    <inkml:brush xml:id="br0">
      <inkml:brushProperty name="width" value="0.2" units="cm"/>
      <inkml:brushProperty name="height" value="0.2" units="cm"/>
      <inkml:brushProperty name="color" value="#623A1C"/>
    </inkml:brush>
  </inkml:definitions>
  <inkml:trace contextRef="#ctx0" brushRef="#br0">617 0 24575,'-14'1'0,"0"0"0,1 1 0,-1 0 0,1 2 0,-1-1 0,1 1 0,0 1 0,0 1 0,1-1 0,-13 9 0,-16 12 0,-58 49 0,7-4 0,73-56 0,0 1 0,1 1 0,0 0 0,2 2 0,-18 24 0,-33 36 0,31-32-1365</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5.027"/>
    </inkml:context>
    <inkml:brush xml:id="br0">
      <inkml:brushProperty name="width" value="0.2" units="cm"/>
      <inkml:brushProperty name="height" value="0.2" units="cm"/>
      <inkml:brushProperty name="color" value="#623A1C"/>
    </inkml:brush>
  </inkml:definitions>
  <inkml:trace contextRef="#ctx0" brushRef="#br0">159 0 24575,'1'1'0,"0"-1"0,1 0 0,-1 1 0,0-1 0,0 1 0,0-1 0,0 1 0,0 0 0,0-1 0,0 1 0,0 0 0,0 0 0,0 0 0,0 0 0,0 0 0,0 0 0,-1 0 0,1 0 0,0 0 0,-1 0 0,1 0 0,-1 0 0,1 0 0,-1 1 0,0-1 0,1 2 0,6 38 0,-6-37 0,2 46 0,-1 0 0,-3 0 0,-2 1 0,-2-2 0,-3 1 0,-18 66 0,-41 144 0,35-108 100,-7 23-1565,26-133-5361</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6.452"/>
    </inkml:context>
    <inkml:brush xml:id="br0">
      <inkml:brushProperty name="width" value="0.2" units="cm"/>
      <inkml:brushProperty name="height" value="0.2" units="cm"/>
      <inkml:brushProperty name="color" value="#623A1C"/>
    </inkml:brush>
  </inkml:definitions>
  <inkml:trace contextRef="#ctx0" brushRef="#br0">1 0 24575,'11'2'0,"1"0"0,-1 0 0,0 1 0,0 0 0,0 1 0,0 1 0,0-1 0,-1 2 0,0 0 0,0 0 0,12 10 0,29 16 0,-5-4 0,-1 2 0,-1 2 0,-3 2 0,61 62 0,-72-64 0,49 71 0,-48-65 43,-22-28-395,-1 0 0,0 1 0,12 19 0</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7.802"/>
    </inkml:context>
    <inkml:brush xml:id="br0">
      <inkml:brushProperty name="width" value="0.2" units="cm"/>
      <inkml:brushProperty name="height" value="0.2" units="cm"/>
      <inkml:brushProperty name="color" value="#623A1C"/>
    </inkml:brush>
  </inkml:definitions>
  <inkml:trace contextRef="#ctx0" brushRef="#br0">333 0 24575,'-8'0'0,"0"0"0,0 1 0,0 0 0,1 0 0,-1 1 0,0 0 0,1 1 0,-1-1 0,1 1 0,0 0 0,0 1 0,0 0 0,-11 9 0,1 1 0,2 1 0,0 1 0,-23 31 0,15-17 0,-35 60 0,51-78 0,2 0 0,0 1 0,0 0 0,1 0 0,0 0 0,1 0 0,1 1 0,-1 21 0,6 178 0,0-120 0,-8 95 0,-8-131-1365</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39.305"/>
    </inkml:context>
    <inkml:brush xml:id="br0">
      <inkml:brushProperty name="width" value="0.2" units="cm"/>
      <inkml:brushProperty name="height" value="0.2" units="cm"/>
      <inkml:brushProperty name="color" value="#623A1C"/>
    </inkml:brush>
  </inkml:definitions>
  <inkml:trace contextRef="#ctx0" brushRef="#br0">1329 0 24575,'0'127'0,"-29"220"0,19-300 0,-1-1 0,-3 0 0,-1-1 0,-3 0 0,-1-2 0,-2 0 0,-46 68 0,49-79 0,1 2 0,2-1 0,1 2 0,2 0 0,2 0 0,0 1 0,3 1 0,-4 41 0,-1-8 0,-3 0 0,-41 116 0,-132 294 0,175-456 0,-2-2 0,0 0 0,-1-1 0,-2-1 0,-29 28 0,26-26 0,14-16 0,0 0 0,0-1 0,0 1 0,-1-1 0,0-1 0,0 0 0,0 0 0,-1 0 0,1-1 0,-1-1 0,0 1 0,0-1 0,-13 1 0,-13 0 0,0-2 0,-43-3 0,30 0 0,20-1-151,0-1-1,0-1 0,1-2 0,0-1 1,0 0-1,0-2 0,2-1 1,-30-18-1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4:23.721"/>
    </inkml:context>
    <inkml:brush xml:id="br0">
      <inkml:brushProperty name="width" value="0.2" units="cm"/>
      <inkml:brushProperty name="height" value="0.2" units="cm"/>
      <inkml:brushProperty name="color" value="#333300"/>
    </inkml:brush>
  </inkml:definitions>
  <inkml:trace contextRef="#ctx0" brushRef="#br0">1 2514 24575,'1'10'0,"1"-1"0,0 1 0,0-1 0,1 0 0,0 0 0,1 0 0,0 0 0,9 15 0,8 19 0,115 273 0,-125-294 0,1 0 0,1-1 0,1-1 0,1 0 0,1 0 0,0-2 0,1 0 0,2-1 0,33 25 0,-41-36 0,-1-1 0,1 0 0,-1-1 0,1 0 0,1-1 0,-1 0 0,0 0 0,1-2 0,-1 1 0,16-1 0,17-1 0,55-7 0,-85 6 0,0-1 0,-1-1 0,1 0 0,-1-1 0,0 0 0,0-1 0,-1 0 0,1-1 0,-1-1 0,0 0 0,-1 0 0,0-1 0,0-1 0,17-17 0,14-12 0,-34 31 0,1 0 0,-1-1 0,0 0 0,-1 0 0,1-1 0,-2 1 0,1-2 0,8-16 0,17-54 0,42-162 0,-39 117 0,34-69 0,10-37 0,-50 138 0,-17 63 0,13-64 0,27-106 0,-36 151 0,-2-1 0,-2-1 0,7-73 0,-10 51 0,3 0 0,26-91 0,-32 133 0,-1-1 0,2-41 0,3-28 0,1-1 0,-3-1 0,-7-109 0,-2 141 0,3 45 0,0 0 0,2 1 0,6-27 0,-3 25 0,-2-2 0,2-34 0,-7 57 0,0 0 0,0-1 0,1 1 0,0-1 0,0 1 0,1 0 0,0 0 0,0 0 0,0 0 0,1 0 0,0 0 0,0 1 0,0-1 0,1 1 0,4-6 0,-3 7 0,0 0 0,1-1 0,-1 2 0,1-1 0,0 1 0,0 0 0,0 0 0,0 1 0,1-1 0,-1 1 0,0 1 0,1-1 0,0 1 0,10 0 0,45-2 0,75 6 0,-32 0 0,-80-2 0,1 1 0,-1 2 0,0 0 0,0 1 0,29 11 0,116 54 0,-14-5 0,-105-49 0,65 10 0,-65-16 0,81 27 0,-74-15 0,-1 2 0,70 41 0,-109-53 0,0 2 0,0 0 0,-2 1 0,0 1 0,25 32 0,-40-47 0,1 1 0,-1-1 0,0 1 0,1 0 0,-1 0 0,0 0 0,0 0 0,0 0 0,-1 0 0,1 0 0,0 0 0,-1 0 0,1 0 0,-1 1 0,0-1 0,0 0 0,0 0 0,0 0 0,0 1 0,-1 2 0,1-5 0,0 1 0,-1-1 0,1 1 0,0-1 0,-1 1 0,1-1 0,-1 0 0,1 1 0,0-1 0,-1 0 0,1 1 0,-1-1 0,1 0 0,-1 1 0,1-1 0,-1 0 0,0 0 0,1 0 0,-1 0 0,1 0 0,-1 1 0,1-1 0,-1 0 0,0 0 0,1 0 0,-2-1 0,-27-11 0,-161-126 0,83 69 0,106 68 0,0 0 0,0 1 0,0-1 0,0 0 0,0 1 0,0-1 0,0 1 0,0-1 0,0 1 0,0 0 0,0 0 0,-1-1 0,1 1 0,0 0 0,0 0 0,0 0 0,0 0 0,-1 0 0,0 0 0,2 1 0,-1-1 0,1 1 0,0-1 0,0 1 0,0 0 0,-1-1 0,1 1 0,0-1 0,0 1 0,0 0 0,0-1 0,0 1 0,0-1 0,0 1 0,0 0 0,0-1 0,0 1 0,0-1 0,0 1 0,1-1 0,-1 1 0,0 0 0,0-1 0,1 2 0,23 42 0,-22-40 0,8 9 0,-1 1 0,-1 0 0,-1 0 0,0 1 0,0 0 0,-2 1 0,0-1 0,-1 1 0,0 0 0,2 26 0,-5-25 0,1 55 0,-2-70 0,0 1 0,0 0 0,0-1 0,-1 1 0,1-1 0,-1 1 0,1 0 0,-1-1 0,0 0 0,0 1 0,0-1 0,0 1 0,-1-1 0,1 0 0,-1 0 0,1 0 0,-1 0 0,0 0 0,1 0 0,-1 0 0,-3 1 0,3-2 0,0-1 0,0 1 0,0-1 0,0 0 0,-1 0 0,1 0 0,0 0 0,0 0 0,0 0 0,-1 0 0,1-1 0,0 1 0,0-1 0,0 0 0,0 1 0,0-1 0,0 0 0,0 0 0,0 0 0,0-1 0,1 1 0,-4-3 0,-41-40 0,28 26 0,-173-177 0,183 188 0,1 0 0,-1 1 0,-1-1 0,1 2 0,-1-1 0,0 1 0,0 1 0,-14-6 0,-86-22 0,78 25 0,-45-18 0,54 18 0,0 0 0,-1 1 0,1 1 0,-1 1 0,-46-1 0,33 2 0,-73-13 0,69 9 0,-60-4 0,57 9 0,24 0 0,0 1 0,1 1 0,-1 0 0,0 2 0,0 0 0,-30 7 0,41-5 0,0 0 0,1 1 0,0-1 0,-1 2 0,2-1 0,-1 1 0,1 0 0,-1 0 0,2 0 0,-1 1 0,1 0 0,-6 10 0,3-4 0,0 1 0,1 0 0,0 1 0,1 0 0,-7 28 0,9-22 0,1-1 0,0 38 0,8-288 0,-3 216 0,1 1 0,0-1 0,1 1 0,0 0 0,1 0 0,1 0 0,0 1 0,0 0 0,1 0 0,16-19 0,-5 8 0,1 1 0,1 1 0,1 1 0,27-19 0,-39 33 0,1 0 0,0 1 0,0 0 0,1 1 0,-1 0 0,1 1 0,0 0 0,0 0 0,0 2 0,0-1 0,17 0 0,13 2 0,70 9 0,-108-9 0,0 0 0,0 0 0,0 0 0,0 1 0,-1-1 0,1 1 0,0 0 0,0 0 0,-1 0 0,1 0 0,-1 1 0,1-1 0,3 4 0,-6-5 0,1 0 0,-1 1 0,0-1 0,0 0 0,0 1 0,0-1 0,0 0 0,0 0 0,0 1 0,0-1 0,0 0 0,0 1 0,0-1 0,0 0 0,0 1 0,0-1 0,0 0 0,-1 1 0,1-1 0,0 0 0,0 0 0,0 1 0,0-1 0,0 0 0,-1 0 0,1 1 0,0-1 0,0 0 0,-1 0 0,1 0 0,0 1 0,0-1 0,-1 0 0,1 0 0,0 0 0,-1 1 0,-25 8 0,7-5 0,-4 1 0,0 1 0,0 0 0,-38 18 0,55-21 0,-1 1 0,1 0 0,-1 1 0,1-1 0,0 1 0,1 0 0,-1 1 0,1-1 0,0 1 0,0 0 0,1 0 0,0 1 0,0-1 0,0 1 0,-4 14 0,-40 150 0,28-93 0,9-30 0,-5 70 0,0-3 0,-6-25 0,-3-2 0,-5-1 0,-3-1 0,-46 85 0,28-77 0,27-50 0,-29 70 0,-36 100 0,76-169 0,-11 70 0,18-77 0,-2 1 0,-2-2 0,-15 40 0,-17 34 0,-33 134 0,70-224 0,-2-1 0,0 1 0,-1-1 0,0 0 0,-2-1 0,-1 0 0,0 0 0,-1-2 0,-1 1 0,-1-1 0,-25 24 0,21-23 0,-1 0 0,-1-2 0,-1 0 0,0-1 0,-34 18 0,49-30 0,1-1 0,-1 1 0,0-1 0,1-1 0,-1 1 0,0-1 0,0 0 0,0 0 0,0-1 0,0 0 0,0 0 0,0 0 0,0-1 0,0 1 0,0-1 0,0-1 0,0 1 0,0-1 0,1-1 0,-1 1 0,1-1 0,-1 1 0,1-1 0,0-1 0,0 1 0,0-1 0,1 0 0,-1 0 0,-5-8 0,2 3 0,1-1 0,1-1 0,-1 1 0,2-1 0,-1 0 0,2 0 0,-7-21 0,-20-43 0,7 26 0,2-1 0,-27-92 0,38 108 0,7 25 0,0 13 0,1 32 0,2 49 0,1-28 0,9 59 0,-6-96 0,1 0 0,1-1 0,0 1 0,2-1 0,0 0 0,16 29 0,1-5-341,-3 1 0,-1 1-1,18 65 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1:49.846"/>
    </inkml:context>
    <inkml:brush xml:id="br0">
      <inkml:brushProperty name="width" value="0.05" units="cm"/>
      <inkml:brushProperty name="height" value="0.05" units="cm"/>
      <inkml:brushProperty name="color" value="#F6630D"/>
    </inkml:brush>
  </inkml:definitions>
  <inkml:trace contextRef="#ctx0" brushRef="#br0">243 0 24575,'-2'38'0,"-2"0"0,-12 54 0,2-11 0,-5 9 0,-48 146 0,16-68 0,12-23 0,15-66-1365,18-55-5461</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5:24.429"/>
    </inkml:context>
    <inkml:brush xml:id="br0">
      <inkml:brushProperty name="width" value="0.1" units="cm"/>
      <inkml:brushProperty name="height" value="0.1" units="cm"/>
      <inkml:brushProperty name="color" value="#CC0066"/>
    </inkml:brush>
  </inkml:definitions>
  <inkml:trace contextRef="#ctx0" brushRef="#br0">497 179 24575,'-2'-3'0,"0"0"0,0 0 0,0 0 0,0 1 0,0-1 0,-1 0 0,1 1 0,-1 0 0,0 0 0,1-1 0,-1 2 0,0-1 0,0 0 0,-1 0 0,-2 0 0,-7-6 0,-135-94 0,142 98 0,0 0 0,0 1 0,0 0 0,0 0 0,0 0 0,-1 1 0,1 0 0,-1 0 0,1 1 0,-1 0 0,0 0 0,0 0 0,0 1 0,1 0 0,-1 0 0,0 1 0,0 0 0,0 0 0,1 0 0,-1 1 0,1 0 0,-1 0 0,1 1 0,0 0 0,0 0 0,0 1 0,0-1 0,0 1 0,1 0 0,0 1 0,0-1 0,0 1 0,0 0 0,1 0 0,0 1 0,0-1 0,0 1 0,-5 11 0,-1 6 0,1-1 0,1 1 0,1 0 0,0 1 0,2-1 0,1 1 0,1 1 0,1-1 0,2 28 0,0-42 0,-1 5 0,2 1 0,0-1 0,0 0 0,6 23 0,-6-34 0,1 0 0,-1 0 0,1-1 0,-1 1 0,1-1 0,0 1 0,0-1 0,0 0 0,1 0 0,-1 0 0,1 0 0,0 0 0,0 0 0,0-1 0,0 1 0,0-1 0,0 0 0,1 0 0,-1 0 0,1-1 0,-1 1 0,1-1 0,4 1 0,64 7 0,-62-9 0,0 0 0,0 1 0,0 0 0,0 1 0,0 0 0,0 0 0,-1 1 0,1 0 0,9 5 0,26 16-1365,-23-15-5461</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5:43.023"/>
    </inkml:context>
    <inkml:brush xml:id="br0">
      <inkml:brushProperty name="width" value="0.1" units="cm"/>
      <inkml:brushProperty name="height" value="0.1" units="cm"/>
      <inkml:brushProperty name="color" value="#00A0D7"/>
    </inkml:brush>
  </inkml:definitions>
  <inkml:trace contextRef="#ctx0" brushRef="#br0">532 148 24575,'0'-5'0,"0"-1"0,0 0 0,-1 1 0,1-1 0,-1 1 0,0-1 0,-1 1 0,0-1 0,1 1 0,-2 0 0,1 0 0,-1 0 0,1 0 0,-1 0 0,-1 1 0,1-1 0,-1 1 0,1 0 0,-1 0 0,0 0 0,-1 0 0,1 1 0,-1 0 0,0 0 0,1 0 0,-1 0 0,0 1 0,-1 0 0,1 0 0,0 0 0,-1 0 0,-6 0 0,-31-4 0,0 3 0,-1 1 0,1 2 0,-63 8 0,99-7 0,1 1 0,0 0 0,0 0 0,0 1 0,0 0 0,0 0 0,0 0 0,1 1 0,0 0 0,0 0 0,0 0 0,0 1 0,0-1 0,1 1 0,0 0 0,0 1 0,0-1 0,1 1 0,0-1 0,0 1 0,-3 8 0,0 0 0,1-1 0,0 1 0,1 0 0,0 0 0,1 1 0,1-1 0,0 1 0,0 22 0,3-31 0,-1 0 0,1 0 0,0 1 0,0-1 0,1 0 0,0 0 0,0-1 0,0 1 0,1 0 0,-1-1 0,1 1 0,1-1 0,-1 0 0,1 0 0,0 0 0,9 8 0,-7-8 0,1 0 0,0-1 0,0 0 0,1 0 0,-1 0 0,1-1 0,-1 0 0,1-1 0,0 0 0,0 0 0,13 1 0,-4-1 0,0-2 0,0 0 0,0-1 0,0 0 0,0-2 0,0 0 0,0-1 0,-1 0 0,0-1 0,0-1 0,28-15 0,-32 15 0,-1-1 0,0-1 0,0 0 0,0 0 0,-1-1 0,10-12 0,-15 15 0,-1 0 0,0 0 0,-1 0 0,1-1 0,-1 0 0,0 0 0,-1 1 0,0-2 0,0 1 0,0 0 0,-1 0 0,1-15 0,-3-26 0,0 35 0,0 36 0,-1 7 0,-2 66 0,9 98 0,12-108 0,-12-65 0,0 1 0,2 28 0,-6-40 0,0 1 0,-1 0 0,-1-1 0,0 1 0,0-1 0,-3 13 0,1-17 0,1 0 0,-1-1 0,1 1 0,-1 0 0,-1-1 0,1 0 0,-1 0 0,0 0 0,0 0 0,-1-1 0,-7 7 0,4-4 0,-1-1 0,1-1 0,-1 1 0,0-2 0,-1 1 0,1-1 0,-1 0 0,0-1 0,0 0 0,0-1 0,0 0 0,0-1 0,0 0 0,-1 0 0,1-1 0,0-1 0,-1 1 0,1-2 0,-18-3 0,11 0 0,0 0 0,1-1 0,-1-1 0,1 0 0,0-1 0,1-1 0,0 0 0,0-1 0,1-1 0,-23-23 0,15 13-1365,3 4-5461</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6:04.739"/>
    </inkml:context>
    <inkml:brush xml:id="br0">
      <inkml:brushProperty name="width" value="0.05" units="cm"/>
      <inkml:brushProperty name="height" value="0.05" units="cm"/>
      <inkml:brushProperty name="color" value="#F6630D"/>
    </inkml:brush>
  </inkml:definitions>
  <inkml:trace contextRef="#ctx0" brushRef="#br0">169 0 24575,'0'4'0,"0"34"0,-1 0 0,-9 54 0,8-79 0,-1-1 0,-1 0 0,0 1 0,0-2 0,-2 1 0,1 0 0,-1-1 0,-1 0 0,0-1 0,-1 1 0,-10 10 0,6-6-170,1 0 1,0 1-1,1 1 0,1-1 0,-9 23 1,15-33-178,-6 15-6479</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6:08.767"/>
    </inkml:context>
    <inkml:brush xml:id="br0">
      <inkml:brushProperty name="width" value="0.05" units="cm"/>
      <inkml:brushProperty name="height" value="0.05" units="cm"/>
      <inkml:brushProperty name="color" value="#F6630D"/>
    </inkml:brush>
  </inkml:definitions>
  <inkml:trace contextRef="#ctx0" brushRef="#br0">1 0 24575,'0'6'0,"0"9"0,0 6 0,0 7 0,0 4 0,0 3 0,0 2 0,0-1 0,0 1 0,0-7-8191</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6:33.092"/>
    </inkml:context>
    <inkml:brush xml:id="br0">
      <inkml:brushProperty name="width" value="0.05" units="cm"/>
      <inkml:brushProperty name="height" value="0.05" units="cm"/>
      <inkml:brushProperty name="color" value="#F6630D"/>
    </inkml:brush>
  </inkml:definitions>
  <inkml:trace contextRef="#ctx0" brushRef="#br0">1 0 24575,'-1'53'0,"5"87"0,-2-124 0,1 0 0,0 0 0,1 0 0,1 0 0,0 0 0,12 22 0,-12-28 0,15 25 0,-2 2 0,-2 0 0,-1 1 0,12 46 0,-24-71 17,1-1-1,1 0 1,0 0-1,11 19 0,4 8-1463,-11-17-5379</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8:37.317"/>
    </inkml:context>
    <inkml:brush xml:id="br0">
      <inkml:brushProperty name="width" value="0.1" units="cm"/>
      <inkml:brushProperty name="height" value="0.1" units="cm"/>
      <inkml:brushProperty name="color" value="#CC0066"/>
    </inkml:brush>
  </inkml:definitions>
  <inkml:trace contextRef="#ctx0" brushRef="#br0">548 140 24575,'-3'-4'0,"1"0"0,-1-1 0,-1 1 0,1 0 0,0 1 0,-1-1 0,0 1 0,0-1 0,0 1 0,0 0 0,0 1 0,-9-5 0,-6-6 0,14 9 0,-8-7 0,1 1 0,-2 0 0,1 1 0,-1 1 0,-18-8 0,28 14 0,-1 0 0,0 1 0,0 0 0,0 0 0,0 0 0,0 1 0,0 0 0,0 0 0,0 0 0,-1 0 0,1 1 0,0 0 0,0 0 0,0 0 0,1 0 0,-1 1 0,0 0 0,0 0 0,1 1 0,0-1 0,-5 4 0,3-1 0,0 0 0,0 1 0,1-1 0,-1 1 0,1 1 0,1-1 0,-1 1 0,1 0 0,1 0 0,-1 0 0,1 0 0,0 0 0,0 1 0,1 0 0,0-1 0,-1 13 0,2-13 0,0 0 0,0 1 0,1-1 0,0 1 0,0-1 0,1 1 0,0-1 0,0 0 0,0 1 0,1-1 0,0 0 0,1 0 0,0 0 0,0 0 0,0 0 0,1-1 0,8 12 0,-6-13 0,1 1 0,0-1 0,0-1 0,0 1 0,0-1 0,1 0 0,0-1 0,11 4 0,-11-4 0,0 0 0,0 0 0,-1 0 0,1 1 0,-1 0 0,0 1 0,0 0 0,-1 0 0,10 9 0,-8-4 0,-1 0 0,0 0 0,-1 0 0,0 1 0,0 0 0,-2 0 0,1 0 0,-1 1 0,-1 0 0,0-1 0,2 25 0,-4-28 0,-1 0 0,1-1 0,-2 1 0,1-1 0,-1 1 0,-1 0 0,1-1 0,-1 1 0,-1-1 0,1 0 0,-1 0 0,0 0 0,-1 0 0,0 0 0,0-1 0,0 0 0,-1 0 0,0 0 0,-10 9 0,6-8 0,-1 0 0,0 0 0,0-1 0,-1-1 0,1 0 0,-1 0 0,-1-1 0,1-1 0,0 0 0,-1 0 0,0-1 0,1 0 0,-21-1 0,22 0 0,1-2 0,-1 1 0,0-1 0,1 0 0,-1-1 0,1-1 0,0 1 0,-1-1 0,1-1 0,0 1 0,1-2 0,-1 1 0,1-1 0,0 0 0,0-1 0,0 0 0,-9-10 0,13 11 5,1-1-1,-1 0 1,1 0-1,0 0 1,0-1-1,1 1 1,0-1-1,0 1 0,0-1 1,1 0-1,0 0 1,0-12-1,-6-28-1427,0 24-5403</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8:54.113"/>
    </inkml:context>
    <inkml:brush xml:id="br0">
      <inkml:brushProperty name="width" value="0.1" units="cm"/>
      <inkml:brushProperty name="height" value="0.1" units="cm"/>
      <inkml:brushProperty name="color" value="#00A0D7"/>
    </inkml:brush>
  </inkml:definitions>
  <inkml:trace contextRef="#ctx0" brushRef="#br0">1 0 24575,'0'0'-8191</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9:14.082"/>
    </inkml:context>
    <inkml:brush xml:id="br0">
      <inkml:brushProperty name="width" value="0.1" units="cm"/>
      <inkml:brushProperty name="height" value="0.1" units="cm"/>
      <inkml:brushProperty name="color" value="#00A0D7"/>
    </inkml:brush>
  </inkml:definitions>
  <inkml:trace contextRef="#ctx0" brushRef="#br0">67 8 24575,'6'0'0,"8"0"0,-4 0 0,-10 0 0,-11-6 0,-4 4 0,7 2 0,5 8 0,2 8 0,2 7 0,-5 0 0,-8-4 0,-2-11 0,1-13 0,4-12 0,2-3-8191</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19:17.159"/>
    </inkml:context>
    <inkml:brush xml:id="br0">
      <inkml:brushProperty name="width" value="0.1" units="cm"/>
      <inkml:brushProperty name="height" value="0.1" units="cm"/>
      <inkml:brushProperty name="color" value="#00A0D7"/>
    </inkml:brush>
  </inkml:definitions>
  <inkml:trace contextRef="#ctx0" brushRef="#br0">1 0 24575,'0'0'-8191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04:27.790"/>
    </inkml:context>
    <inkml:brush xml:id="br0">
      <inkml:brushProperty name="width" value="0.2" units="cm"/>
      <inkml:brushProperty name="height" value="0.2" units="cm"/>
      <inkml:brushProperty name="color" value="#333300"/>
    </inkml:brush>
  </inkml:definitions>
  <inkml:trace contextRef="#ctx0" brushRef="#br0">2329 286 24575,'-2'-3'0,"-1"-1"0,1 0 0,-1 1 0,0 0 0,0 0 0,0 0 0,0 0 0,0 0 0,-7-4 0,-5-5 0,-14-16 0,-2 2 0,-1 1 0,0 1 0,-2 2 0,-43-21 0,51 31 0,0 1 0,-1 1 0,0 1 0,0 2 0,-1 0 0,1 2 0,-1 1 0,-39 0 0,37 4 0,2-1 0,-1 1 0,0 2 0,-33 6 0,52-6 0,0 1 0,0 0 0,1 0 0,-1 1 0,1 1 0,0-1 0,0 1 0,1 1 0,-1 0 0,1 0 0,1 1 0,-15 14 0,-29 36 0,-109 130 0,135-154 0,2 0 0,1 2 0,2 1 0,1 0 0,2 1 0,-19 60 0,-31 96 0,40-124 0,3 1 0,-22 111 0,11 20 0,30-173 0,-2 1 0,-15 42 0,13-47 0,1 0 0,2 0 0,0 1 0,-2 29 0,5 8 0,2-23 0,-2 1 0,-10 45 0,8-56 0,1 0 0,1 32 0,2-35 0,-1-1 0,-1 1 0,-7 31 0,-21 99 0,6-17 0,18-114 0,-1 13 0,-3-1 0,-15 37 0,21-63 0,0 0 0,-1-1 0,0 1 0,-1-1 0,0 0 0,0-1 0,-1 1 0,0-2 0,-1 1 0,-17 12 0,-15 7 0,0-2 0,-86 38 0,105-55 0,0 0 0,-1-2 0,-1-1 0,1 0 0,-1-2 0,1-1 0,-47 1 0,66-5 8,-1 1-1,0 0 1,1-1-1,-1 0 1,1 0-1,-1-1 1,1 1-1,0-1 1,-1 0-1,1 0 1,0-1-1,0 1 1,1-1-1,-1 0 1,-6-6-1,2 0-304,1 0 0,0-1 0,0 0 0,-9-20 0</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6-27T05:23:29.710"/>
    </inkml:context>
    <inkml:brush xml:id="br0">
      <inkml:brushProperty name="width" value="0.1" units="cm"/>
      <inkml:brushProperty name="height" value="0.1" units="cm"/>
      <inkml:brushProperty name="color" value="#00A0D7"/>
    </inkml:brush>
  </inkml:definitions>
  <inkml:trace contextRef="#ctx0" brushRef="#br0">260 1 24575,'1'0'0,"1"0"0,-1 1 0,1-1 0,-1 1 0,1 0 0,-1-1 0,1 1 0,-1 0 0,0 0 0,1 0 0,-1 0 0,0 0 0,0 0 0,0 0 0,0 0 0,0 0 0,0 1 0,0-1 0,0 0 0,0 1 0,0-1 0,-1 0 0,1 1 0,-1-1 0,1 1 0,0 3 0,8 45 0,-8-45 0,5 64 0,-4-39 0,1 0 0,10 42 0,-2-11 0,-2 1 0,-3 0 0,-2 0 0,-7 89 0,1-46 0,2-97 0,0 0 0,0 0 0,-1 0 0,0-1 0,0 1 0,-1 0 0,0 0 0,-1-1 0,-3 9 0,4-13 0,0 0 0,-1 1 0,1-1 0,-1 0 0,0 0 0,0 0 0,0-1 0,0 1 0,0-1 0,-1 1 0,1-1 0,-1 0 0,1 0 0,-1-1 0,0 1 0,0-1 0,0 0 0,0 0 0,-7 1 0,2 0-40,0 0 0,0-1 0,0 0 0,0-1-1,0 0 1,0 0 0,0-1 0,0 0 0,0 0 0,0-1 0,0 0-1,1-1 1,-1 0 0,1 0 0,0-1 0,-1 0 0,2-1-1,-1 0 1,0 0 0,1 0 0,0-1 0,0 0 0,1 0 0,0-1-1,0 0 1,0 0 0,1 0 0,0-1 0,0 0 0,1 0-1,0 0 1,0 0 0,-3-15 0,-1-6-6786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53297-7DEE-4CE4-B733-474A3A21B2D8}" type="datetimeFigureOut">
              <a:rPr lang="en-AU" smtClean="0"/>
              <a:t>10/11/2023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4A9DE-4760-4494-A2B3-6554A63B8D88}" type="slidenum">
              <a:rPr lang="en-AU" smtClean="0"/>
              <a:t>‹#›</a:t>
            </a:fld>
            <a:endParaRPr lang="en-AU" dirty="0"/>
          </a:p>
        </p:txBody>
      </p:sp>
    </p:spTree>
    <p:extLst>
      <p:ext uri="{BB962C8B-B14F-4D97-AF65-F5344CB8AC3E}">
        <p14:creationId xmlns:p14="http://schemas.microsoft.com/office/powerpoint/2010/main" val="419340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dirty="0"/>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Re-read the first two words and then model segmenting and blending sounds to read the new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to students that </a:t>
            </a:r>
            <a:r>
              <a:rPr lang="en-US" b="1" dirty="0"/>
              <a:t>fancy</a:t>
            </a:r>
            <a:r>
              <a:rPr lang="en-US" dirty="0"/>
              <a:t> follows the</a:t>
            </a:r>
            <a:r>
              <a:rPr lang="en-US" b="1" dirty="0"/>
              <a:t> </a:t>
            </a:r>
            <a:r>
              <a:rPr lang="en-US" b="0" dirty="0"/>
              <a:t>Gentle Cindy</a:t>
            </a:r>
            <a:r>
              <a:rPr lang="en-US" b="1" dirty="0"/>
              <a:t> </a:t>
            </a:r>
            <a:r>
              <a:rPr lang="en-US" dirty="0"/>
              <a:t>spelling generalisation: </a:t>
            </a:r>
            <a:r>
              <a:rPr lang="en-US" b="0" dirty="0"/>
              <a:t>c says /s/ because it is followed by y.</a:t>
            </a:r>
            <a:endParaRPr lang="en-US"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10</a:t>
            </a:fld>
            <a:endParaRPr lang="en-AU" dirty="0"/>
          </a:p>
        </p:txBody>
      </p:sp>
    </p:spTree>
    <p:extLst>
      <p:ext uri="{BB962C8B-B14F-4D97-AF65-F5344CB8AC3E}">
        <p14:creationId xmlns:p14="http://schemas.microsoft.com/office/powerpoint/2010/main" val="218909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segmenting and blending sounds to read the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ice</a:t>
            </a:r>
            <a:r>
              <a:rPr lang="en-AU" dirty="0"/>
              <a:t> follows the Gentle Cindy spelling generalisation: </a:t>
            </a:r>
            <a:r>
              <a:rPr lang="en-US" b="0" dirty="0"/>
              <a:t>c says /s/ because it is followed by e</a:t>
            </a:r>
            <a:r>
              <a:rPr lang="en-AU" b="0" dirty="0"/>
              <a:t>.</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11</a:t>
            </a:fld>
            <a:endParaRPr lang="en-AU" dirty="0"/>
          </a:p>
        </p:txBody>
      </p:sp>
    </p:spTree>
    <p:extLst>
      <p:ext uri="{BB962C8B-B14F-4D97-AF65-F5344CB8AC3E}">
        <p14:creationId xmlns:p14="http://schemas.microsoft.com/office/powerpoint/2010/main" val="2079911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first word and segmenting and blending sounds to read the new word.</a:t>
            </a:r>
            <a:endParaRPr lang="en-AU" dirty="0"/>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digit</a:t>
            </a:r>
            <a:r>
              <a:rPr lang="en-AU" dirty="0"/>
              <a:t> follows the Gentle Cindy spelling generalisation: </a:t>
            </a:r>
            <a:r>
              <a:rPr lang="en-US" b="0" dirty="0"/>
              <a:t>g says /j/ because it is followed by i</a:t>
            </a:r>
            <a:r>
              <a:rPr lang="en-AU" b="0" dirty="0"/>
              <a:t>.</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12</a:t>
            </a:fld>
            <a:endParaRPr lang="en-AU" dirty="0"/>
          </a:p>
        </p:txBody>
      </p:sp>
    </p:spTree>
    <p:extLst>
      <p:ext uri="{BB962C8B-B14F-4D97-AF65-F5344CB8AC3E}">
        <p14:creationId xmlns:p14="http://schemas.microsoft.com/office/powerpoint/2010/main" val="2653232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first two words and segmenting and blending sounds to read the new word.</a:t>
            </a:r>
            <a:endParaRPr lang="en-AU" dirty="0"/>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Ask students to explain how the word </a:t>
            </a:r>
            <a:r>
              <a:rPr lang="en-AU" b="1" dirty="0"/>
              <a:t>stage</a:t>
            </a:r>
            <a:r>
              <a:rPr lang="en-AU" dirty="0"/>
              <a:t> follows the Gentle Cindy spelling generalisation: </a:t>
            </a:r>
            <a:r>
              <a:rPr lang="en-US" b="0" dirty="0"/>
              <a:t>g says /j/ because it is followed by e</a:t>
            </a:r>
            <a:r>
              <a:rPr lang="en-AU" b="0" dirty="0"/>
              <a:t>.</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13</a:t>
            </a:fld>
            <a:endParaRPr lang="en-AU" dirty="0"/>
          </a:p>
        </p:txBody>
      </p:sp>
    </p:spTree>
    <p:extLst>
      <p:ext uri="{BB962C8B-B14F-4D97-AF65-F5344CB8AC3E}">
        <p14:creationId xmlns:p14="http://schemas.microsoft.com/office/powerpoint/2010/main" val="2033421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 represents the word to be written: </a:t>
            </a:r>
            <a:r>
              <a:rPr lang="en-US" b="1" dirty="0"/>
              <a:t>face</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 aloud and then segmenting individual phonemes, recording the relevant graphemes as you do so. </a:t>
            </a:r>
          </a:p>
          <a:p>
            <a:endParaRPr lang="en-US" dirty="0"/>
          </a:p>
          <a:p>
            <a:r>
              <a:rPr lang="en-US" dirty="0"/>
              <a:t>Demonstrate re-reading the word to make sure it is correct. Check that the written word follows the Gentle Cindy spelling generalisation: </a:t>
            </a:r>
            <a:r>
              <a:rPr lang="en-US" b="0" dirty="0"/>
              <a:t>c says /s/ because it is followed by e</a:t>
            </a:r>
            <a:r>
              <a:rPr lang="en-AU" b="0" dirty="0"/>
              <a:t>.</a:t>
            </a:r>
            <a:endParaRPr lang="en-AU" dirty="0"/>
          </a:p>
          <a:p>
            <a:endParaRPr lang="en-US" dirty="0"/>
          </a:p>
        </p:txBody>
      </p:sp>
      <p:sp>
        <p:nvSpPr>
          <p:cNvPr id="4" name="Slide Number Placeholder 3"/>
          <p:cNvSpPr>
            <a:spLocks noGrp="1"/>
          </p:cNvSpPr>
          <p:nvPr>
            <p:ph type="sldNum" sz="quarter" idx="5"/>
          </p:nvPr>
        </p:nvSpPr>
        <p:spPr/>
        <p:txBody>
          <a:bodyPr/>
          <a:lstStyle/>
          <a:p>
            <a:fld id="{5A44A9DE-4760-4494-A2B3-6554A63B8D88}" type="slidenum">
              <a:rPr lang="en-AU" smtClean="0"/>
              <a:t>14</a:t>
            </a:fld>
            <a:endParaRPr lang="en-AU" dirty="0"/>
          </a:p>
        </p:txBody>
      </p:sp>
    </p:spTree>
    <p:extLst>
      <p:ext uri="{BB962C8B-B14F-4D97-AF65-F5344CB8AC3E}">
        <p14:creationId xmlns:p14="http://schemas.microsoft.com/office/powerpoint/2010/main" val="2343594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face</a:t>
            </a:r>
            <a:r>
              <a:rPr lang="en-US" b="0" dirty="0"/>
              <a:t>,</a:t>
            </a:r>
            <a:r>
              <a:rPr lang="en-US" dirty="0"/>
              <a:t> </a:t>
            </a:r>
            <a:r>
              <a:rPr lang="en-US" b="1" dirty="0"/>
              <a:t>gem</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words aloud and then segmenting individual phonemes, recording the relevant graphemes as you do so. </a:t>
            </a:r>
          </a:p>
          <a:p>
            <a:endParaRPr lang="en-US" dirty="0"/>
          </a:p>
          <a:p>
            <a:r>
              <a:rPr lang="en-US" dirty="0"/>
              <a:t>Demonstrate re-reading the new word to make sure it is correct. Check that the written word follows the Gentle Cindy spelling generalisation: </a:t>
            </a:r>
            <a:r>
              <a:rPr lang="en-US" b="0" dirty="0"/>
              <a:t>g says /j/ because it is followed by e</a:t>
            </a:r>
            <a:r>
              <a:rPr lang="en-AU" b="0" dirty="0"/>
              <a:t>.</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15</a:t>
            </a:fld>
            <a:endParaRPr lang="en-AU" dirty="0"/>
          </a:p>
        </p:txBody>
      </p:sp>
    </p:spTree>
    <p:extLst>
      <p:ext uri="{BB962C8B-B14F-4D97-AF65-F5344CB8AC3E}">
        <p14:creationId xmlns:p14="http://schemas.microsoft.com/office/powerpoint/2010/main" val="1251704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face</a:t>
            </a:r>
            <a:r>
              <a:rPr lang="en-US" b="0" dirty="0"/>
              <a:t>,</a:t>
            </a:r>
            <a:r>
              <a:rPr lang="en-US" dirty="0"/>
              <a:t> </a:t>
            </a:r>
            <a:r>
              <a:rPr lang="en-US" b="1" dirty="0"/>
              <a:t>gem</a:t>
            </a:r>
            <a:r>
              <a:rPr lang="en-US" b="0" dirty="0"/>
              <a:t>,</a:t>
            </a:r>
            <a:r>
              <a:rPr lang="en-US" b="1" dirty="0"/>
              <a:t> fence</a:t>
            </a:r>
            <a:r>
              <a:rPr lang="en-US" dirty="0"/>
              <a:t>.</a:t>
            </a: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saying the words aloud and then segmenting individual phonemes, recording the relevant graphemes as you do so. </a:t>
            </a:r>
          </a:p>
          <a:p>
            <a:endParaRPr lang="en-US" dirty="0"/>
          </a:p>
          <a:p>
            <a:r>
              <a:rPr lang="en-US" dirty="0"/>
              <a:t>Demonstrate re-reading the new word to make sure it is correct. Check that the written word follows the Gentle Cindy spelling generalisation: </a:t>
            </a:r>
            <a:r>
              <a:rPr lang="en-US" b="0" dirty="0"/>
              <a:t>c says /s/ because it is followed by e</a:t>
            </a:r>
            <a:r>
              <a:rPr lang="en-AU" b="0" dirty="0"/>
              <a:t>.</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16</a:t>
            </a:fld>
            <a:endParaRPr lang="en-AU" dirty="0"/>
          </a:p>
        </p:txBody>
      </p:sp>
    </p:spTree>
    <p:extLst>
      <p:ext uri="{BB962C8B-B14F-4D97-AF65-F5344CB8AC3E}">
        <p14:creationId xmlns:p14="http://schemas.microsoft.com/office/powerpoint/2010/main" val="28390190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 represents the word to be written:</a:t>
            </a:r>
            <a:r>
              <a:rPr lang="en-US" b="0" dirty="0"/>
              <a:t> </a:t>
            </a:r>
            <a:r>
              <a:rPr lang="en-US" b="1" dirty="0"/>
              <a:t>race</a:t>
            </a:r>
            <a:r>
              <a:rPr lang="en-US" dirty="0"/>
              <a:t>.</a:t>
            </a: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 aloud and then segmenting individual phonemes with teacher support.</a:t>
            </a:r>
          </a:p>
          <a:p>
            <a:endParaRPr lang="en-US" dirty="0"/>
          </a:p>
          <a:p>
            <a:r>
              <a:rPr lang="en-US" dirty="0"/>
              <a:t>Students tell the teacher which graphemes to record to write the word on the board.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word to make sure it is correct while checking that the written word follows the Gentle Cindy spelling generalisation: </a:t>
            </a:r>
            <a:r>
              <a:rPr lang="en-US" b="0" dirty="0"/>
              <a:t>c says /s/ because it is followed by e</a:t>
            </a:r>
            <a:r>
              <a:rPr lang="en-AU" b="0" dirty="0"/>
              <a:t>.</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17</a:t>
            </a:fld>
            <a:endParaRPr lang="en-AU" dirty="0"/>
          </a:p>
        </p:txBody>
      </p:sp>
    </p:spTree>
    <p:extLst>
      <p:ext uri="{BB962C8B-B14F-4D97-AF65-F5344CB8AC3E}">
        <p14:creationId xmlns:p14="http://schemas.microsoft.com/office/powerpoint/2010/main" val="699041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a:t>
            </a:r>
            <a:r>
              <a:rPr lang="en-US" b="0" dirty="0"/>
              <a:t> </a:t>
            </a:r>
            <a:r>
              <a:rPr lang="en-US" b="1" dirty="0"/>
              <a:t>race</a:t>
            </a:r>
            <a:r>
              <a:rPr lang="en-US" b="0" dirty="0"/>
              <a:t>, </a:t>
            </a:r>
            <a:r>
              <a:rPr lang="en-US" b="1" dirty="0"/>
              <a:t>germ</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words aloud and then segmenting individual phonemes with teacher support.</a:t>
            </a:r>
          </a:p>
          <a:p>
            <a:endParaRPr lang="en-US" dirty="0"/>
          </a:p>
          <a:p>
            <a:r>
              <a:rPr lang="en-US" dirty="0"/>
              <a:t>Students tell the teacher which graphemes to record to write the new word on the board.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new word to make sure it is correct while checking that the written word follows the Gentle Cindy spelling generalisation: </a:t>
            </a:r>
            <a:r>
              <a:rPr lang="en-US" b="0" dirty="0"/>
              <a:t>g says /j/ because it is followed by e</a:t>
            </a:r>
            <a:r>
              <a:rPr lang="en-AU" b="0" dirty="0"/>
              <a:t>.</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18</a:t>
            </a:fld>
            <a:endParaRPr lang="en-AU" dirty="0"/>
          </a:p>
        </p:txBody>
      </p:sp>
    </p:spTree>
    <p:extLst>
      <p:ext uri="{BB962C8B-B14F-4D97-AF65-F5344CB8AC3E}">
        <p14:creationId xmlns:p14="http://schemas.microsoft.com/office/powerpoint/2010/main" val="1814863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a:t>
            </a:r>
            <a:r>
              <a:rPr lang="en-US" b="0" dirty="0"/>
              <a:t> </a:t>
            </a:r>
            <a:r>
              <a:rPr lang="en-US" b="1" dirty="0"/>
              <a:t>race</a:t>
            </a:r>
            <a:r>
              <a:rPr lang="en-US" b="0" dirty="0"/>
              <a:t>, </a:t>
            </a:r>
            <a:r>
              <a:rPr lang="en-US" b="1" dirty="0"/>
              <a:t>germ</a:t>
            </a:r>
            <a:r>
              <a:rPr lang="en-US" b="0" dirty="0"/>
              <a:t>,</a:t>
            </a:r>
            <a:r>
              <a:rPr lang="en-US" b="1" dirty="0"/>
              <a:t> space</a:t>
            </a:r>
            <a:r>
              <a:rPr lang="en-US" dirty="0"/>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words aloud and then segmenting individual phonemes with teacher support.</a:t>
            </a:r>
          </a:p>
          <a:p>
            <a:endParaRPr lang="en-US" dirty="0"/>
          </a:p>
          <a:p>
            <a:r>
              <a:rPr lang="en-US" dirty="0"/>
              <a:t>Students tell the teacher which graphemes to record to write the new word on the board.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new word to make sure it is correct while checking that the written word follows the Gentle Cindy spelling generalisation: </a:t>
            </a:r>
            <a:r>
              <a:rPr lang="en-US" b="0" dirty="0"/>
              <a:t>c says /s/ because it is followed by e</a:t>
            </a:r>
            <a:r>
              <a:rPr lang="en-AU" b="0" dirty="0"/>
              <a:t>.</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19</a:t>
            </a:fld>
            <a:endParaRPr lang="en-AU" dirty="0"/>
          </a:p>
        </p:txBody>
      </p:sp>
    </p:spTree>
    <p:extLst>
      <p:ext uri="{BB962C8B-B14F-4D97-AF65-F5344CB8AC3E}">
        <p14:creationId xmlns:p14="http://schemas.microsoft.com/office/powerpoint/2010/main" val="2026278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A44A9DE-4760-4494-A2B3-6554A63B8D88}" type="slidenum">
              <a:rPr lang="en-AU" smtClean="0"/>
              <a:t>2</a:t>
            </a:fld>
            <a:endParaRPr lang="en-AU"/>
          </a:p>
        </p:txBody>
      </p:sp>
    </p:spTree>
    <p:extLst>
      <p:ext uri="{BB962C8B-B14F-4D97-AF65-F5344CB8AC3E}">
        <p14:creationId xmlns:p14="http://schemas.microsoft.com/office/powerpoint/2010/main" val="3336563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200" dirty="0">
                <a:effectLst/>
                <a:latin typeface="Calibri" panose="020F0502020204030204" pitchFamily="34" charset="0"/>
                <a:ea typeface="Times New Roman" panose="02020603050405020304" pitchFamily="18" charset="0"/>
              </a:rPr>
              <a:t>Demonstrate the following steps to draw students’ attention to the internal structure of the irregular word, including letter–sound correspondences that have not yet been taught.</a:t>
            </a:r>
          </a:p>
          <a:p>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the word you are going to spell.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US" sz="1800" kern="1200" dirty="0">
                <a:effectLst/>
                <a:latin typeface="Calibri" panose="020F0502020204030204" pitchFamily="34" charset="0"/>
                <a:ea typeface="Times New Roman" panose="02020603050405020304" pitchFamily="18" charset="0"/>
              </a:rPr>
              <a:t>Use the word in a sentence for context, for example, ‘I ate half of the pizza.’</a:t>
            </a:r>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On your teacher whiteboard, draw a short horizontal line for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Write the corresponding letter on each sound line.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of the word, in this case the letters al in ‘half’.</a:t>
            </a:r>
            <a:endParaRPr lang="en-AU" sz="1800" kern="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kern="0" dirty="0">
                <a:effectLst/>
                <a:latin typeface="Calibri" panose="020F0502020204030204" pitchFamily="34" charset="0"/>
                <a:ea typeface="Times New Roman" panose="02020603050405020304" pitchFamily="18" charset="0"/>
              </a:rPr>
              <a:t>Spell the word orally, for example, ‘h-a-l-f spells half.’ </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20</a:t>
            </a:fld>
            <a:endParaRPr lang="en-AU" dirty="0"/>
          </a:p>
        </p:txBody>
      </p:sp>
    </p:spTree>
    <p:extLst>
      <p:ext uri="{BB962C8B-B14F-4D97-AF65-F5344CB8AC3E}">
        <p14:creationId xmlns:p14="http://schemas.microsoft.com/office/powerpoint/2010/main" val="40218838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6000"/>
              </a:lnSpc>
              <a:spcAft>
                <a:spcPts val="800"/>
              </a:spcAft>
            </a:pPr>
            <a:r>
              <a:rPr lang="en-AU" sz="1800" dirty="0">
                <a:effectLst/>
                <a:latin typeface="Calibri" panose="020F0502020204030204" pitchFamily="34" charset="0"/>
                <a:ea typeface="Calibri" panose="020F0502020204030204" pitchFamily="34" charset="0"/>
                <a:cs typeface="Calibri" panose="020F0502020204030204" pitchFamily="34" charset="0"/>
              </a:rPr>
              <a:t>Prompt students to complete the process with you.</a:t>
            </a:r>
          </a:p>
          <a:p>
            <a:pPr>
              <a:lnSpc>
                <a:spcPct val="106000"/>
              </a:lnSpc>
              <a:spcAft>
                <a:spcPts val="8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which word they are going to spell.</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Use the word in a sentence.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the sounds.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Draw the sound lines.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Add the letters.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Spell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21</a:t>
            </a:fld>
            <a:endParaRPr lang="en-AU" dirty="0"/>
          </a:p>
        </p:txBody>
      </p:sp>
    </p:spTree>
    <p:extLst>
      <p:ext uri="{BB962C8B-B14F-4D97-AF65-F5344CB8AC3E}">
        <p14:creationId xmlns:p14="http://schemas.microsoft.com/office/powerpoint/2010/main" val="27928463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segmenting and blending sounds to read each word in the sentence.</a:t>
            </a:r>
          </a:p>
          <a:p>
            <a:endParaRPr lang="en-US" dirty="0"/>
          </a:p>
          <a:p>
            <a:r>
              <a:rPr lang="en-US" dirty="0"/>
              <a:t>Model re-reading the sentence with fluency.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Explain how the words </a:t>
            </a:r>
            <a:r>
              <a:rPr lang="en-AU" b="1" dirty="0"/>
              <a:t>gym</a:t>
            </a:r>
            <a:r>
              <a:rPr lang="en-AU" dirty="0"/>
              <a:t> and </a:t>
            </a:r>
            <a:r>
              <a:rPr lang="en-AU" b="1" dirty="0"/>
              <a:t>city</a:t>
            </a:r>
            <a:r>
              <a:rPr lang="en-AU" dirty="0"/>
              <a:t> follow the Gentle Cindy spelling generalisation: </a:t>
            </a:r>
            <a:r>
              <a:rPr lang="en-US" sz="1200" b="0" i="0" u="none" strike="noStrike" baseline="0" dirty="0">
                <a:solidFill>
                  <a:srgbClr val="000000"/>
                </a:solidFill>
                <a:latin typeface="New Hero Bold"/>
              </a:rPr>
              <a:t>g </a:t>
            </a:r>
            <a:r>
              <a:rPr lang="en-US" sz="1200" b="0" i="0" u="none" strike="noStrike" baseline="0" dirty="0">
                <a:solidFill>
                  <a:srgbClr val="000000"/>
                </a:solidFill>
                <a:latin typeface="New Hero"/>
              </a:rPr>
              <a:t>and </a:t>
            </a:r>
            <a:r>
              <a:rPr lang="en-US" sz="1200" b="0" i="0" u="none" strike="noStrike" baseline="0" dirty="0">
                <a:solidFill>
                  <a:srgbClr val="000000"/>
                </a:solidFill>
                <a:latin typeface="New Hero Bold"/>
              </a:rPr>
              <a:t>c </a:t>
            </a:r>
            <a:r>
              <a:rPr lang="en-US" sz="1200" b="0" i="0" u="none" strike="noStrike" baseline="0" dirty="0">
                <a:solidFill>
                  <a:srgbClr val="000000"/>
                </a:solidFill>
                <a:latin typeface="New Hero"/>
              </a:rPr>
              <a:t>usually make a soft sound /j/ and soft sound /s/ when followed by e, i or 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22</a:t>
            </a:fld>
            <a:endParaRPr lang="en-AU" dirty="0"/>
          </a:p>
        </p:txBody>
      </p:sp>
    </p:spTree>
    <p:extLst>
      <p:ext uri="{BB962C8B-B14F-4D97-AF65-F5344CB8AC3E}">
        <p14:creationId xmlns:p14="http://schemas.microsoft.com/office/powerpoint/2010/main" val="6525752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segmenting and blending sounds to read each word in the sentence.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sentence with fluency. </a:t>
            </a:r>
            <a:endParaRPr lang="en-AU" dirty="0"/>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Explain how the words </a:t>
            </a:r>
            <a:r>
              <a:rPr lang="en-AU" b="1" dirty="0"/>
              <a:t>Gerry</a:t>
            </a:r>
            <a:r>
              <a:rPr lang="en-AU" b="0" dirty="0"/>
              <a:t>,</a:t>
            </a:r>
            <a:r>
              <a:rPr lang="en-AU" b="1" dirty="0"/>
              <a:t> huge</a:t>
            </a:r>
            <a:r>
              <a:rPr lang="en-AU" dirty="0"/>
              <a:t> and </a:t>
            </a:r>
            <a:r>
              <a:rPr lang="en-AU" b="1" dirty="0"/>
              <a:t>rice</a:t>
            </a:r>
            <a:r>
              <a:rPr lang="en-AU" dirty="0"/>
              <a:t> follow the Gentle Cindy spelling generalisation: </a:t>
            </a:r>
            <a:r>
              <a:rPr lang="en-US" sz="1200" b="0" i="0" u="none" strike="noStrike" baseline="0" dirty="0">
                <a:solidFill>
                  <a:srgbClr val="000000"/>
                </a:solidFill>
                <a:latin typeface="New Hero Bold"/>
              </a:rPr>
              <a:t>g </a:t>
            </a:r>
            <a:r>
              <a:rPr lang="en-US" sz="1200" b="0" i="0" u="none" strike="noStrike" baseline="0" dirty="0">
                <a:solidFill>
                  <a:srgbClr val="000000"/>
                </a:solidFill>
                <a:latin typeface="New Hero"/>
              </a:rPr>
              <a:t>and </a:t>
            </a:r>
            <a:r>
              <a:rPr lang="en-US" sz="1200" b="0" i="0" u="none" strike="noStrike" baseline="0" dirty="0">
                <a:solidFill>
                  <a:srgbClr val="000000"/>
                </a:solidFill>
                <a:latin typeface="New Hero Bold"/>
              </a:rPr>
              <a:t>c </a:t>
            </a:r>
            <a:r>
              <a:rPr lang="en-US" sz="1200" b="0" i="0" u="none" strike="noStrike" baseline="0" dirty="0">
                <a:solidFill>
                  <a:srgbClr val="000000"/>
                </a:solidFill>
                <a:latin typeface="New Hero"/>
              </a:rPr>
              <a:t>usually make a soft sound /j/ and soft sound /s/ when followed by e, i or y.	</a:t>
            </a:r>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23</a:t>
            </a:fld>
            <a:endParaRPr lang="en-AU" dirty="0"/>
          </a:p>
        </p:txBody>
      </p:sp>
    </p:spTree>
    <p:extLst>
      <p:ext uri="{BB962C8B-B14F-4D97-AF65-F5344CB8AC3E}">
        <p14:creationId xmlns:p14="http://schemas.microsoft.com/office/powerpoint/2010/main" val="5993954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Sentence dictation: </a:t>
            </a:r>
            <a:r>
              <a:rPr lang="en-AU" sz="1200" b="1" dirty="0">
                <a:solidFill>
                  <a:srgbClr val="4557AD"/>
                </a:solidFill>
                <a:latin typeface="Arial"/>
                <a:cs typeface="Arial"/>
              </a:rPr>
              <a:t>The mice were stuck in the cage</a:t>
            </a:r>
            <a:r>
              <a:rPr lang="en-AU" sz="1200" b="0" dirty="0">
                <a:solidFill>
                  <a:srgbClr val="4557AD"/>
                </a:solidFill>
                <a:latin typeface="Arial"/>
                <a:cs typeface="Arial"/>
              </a:rPr>
              <a:t>.</a:t>
            </a:r>
            <a:r>
              <a:rPr lang="en-AU" sz="1200" b="1" dirty="0">
                <a:effectLst/>
                <a:latin typeface="NewHero"/>
              </a:rPr>
              <a:t> </a:t>
            </a:r>
          </a:p>
          <a:p>
            <a:endParaRPr lang="en-US" dirty="0"/>
          </a:p>
          <a:p>
            <a:r>
              <a:rPr lang="en-US" dirty="0"/>
              <a:t>Demonstrate saying the sentence aloud.</a:t>
            </a:r>
          </a:p>
          <a:p>
            <a:endParaRPr lang="en-US" dirty="0"/>
          </a:p>
          <a:p>
            <a:r>
              <a:rPr lang="en-US" dirty="0"/>
              <a:t>Model recording the sentence word by word, focusing each time on letter–sound correspondences, checking for accuracy.</a:t>
            </a:r>
          </a:p>
          <a:p>
            <a:endParaRPr lang="en-US" dirty="0"/>
          </a:p>
          <a:p>
            <a:r>
              <a:rPr lang="en-US" dirty="0"/>
              <a:t>Correct punctuation and spaces between words should also be explicitly taught during sentence dictation. Letter placement and formation can also be a focus here.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Model re-reading the whole sentence to check for accuracy or any editing required. Check that the words </a:t>
            </a:r>
            <a:r>
              <a:rPr lang="en-US" b="1" dirty="0"/>
              <a:t>mice</a:t>
            </a:r>
            <a:r>
              <a:rPr lang="en-US" dirty="0"/>
              <a:t> and </a:t>
            </a:r>
            <a:r>
              <a:rPr lang="en-US" b="1" dirty="0"/>
              <a:t>cage</a:t>
            </a:r>
            <a:r>
              <a:rPr lang="en-AU" dirty="0"/>
              <a:t> follow the Gentle Cindy spelling generalisation: </a:t>
            </a:r>
            <a:r>
              <a:rPr lang="en-US" sz="1200" b="0" i="0" u="none" strike="noStrike" baseline="0" dirty="0">
                <a:solidFill>
                  <a:srgbClr val="000000"/>
                </a:solidFill>
                <a:latin typeface="New Hero Bold"/>
              </a:rPr>
              <a:t>g </a:t>
            </a:r>
            <a:r>
              <a:rPr lang="en-US" sz="1200" b="0" i="0" u="none" strike="noStrike" baseline="0" dirty="0">
                <a:solidFill>
                  <a:srgbClr val="000000"/>
                </a:solidFill>
                <a:latin typeface="New Hero"/>
              </a:rPr>
              <a:t>and </a:t>
            </a:r>
            <a:r>
              <a:rPr lang="en-US" sz="1200" b="0" i="0" u="none" strike="noStrike" baseline="0" dirty="0">
                <a:solidFill>
                  <a:srgbClr val="000000"/>
                </a:solidFill>
                <a:latin typeface="New Hero Bold"/>
              </a:rPr>
              <a:t>c </a:t>
            </a:r>
            <a:r>
              <a:rPr lang="en-US" sz="1200" b="0" i="0" u="none" strike="noStrike" baseline="0" dirty="0">
                <a:solidFill>
                  <a:srgbClr val="000000"/>
                </a:solidFill>
                <a:latin typeface="New Hero"/>
              </a:rPr>
              <a:t>usually make a soft sound /j/ and soft sound /s/ when followed by e, i or 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24</a:t>
            </a:fld>
            <a:endParaRPr lang="en-AU" dirty="0"/>
          </a:p>
        </p:txBody>
      </p:sp>
    </p:spTree>
    <p:extLst>
      <p:ext uri="{BB962C8B-B14F-4D97-AF65-F5344CB8AC3E}">
        <p14:creationId xmlns:p14="http://schemas.microsoft.com/office/powerpoint/2010/main" val="275620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Sentence dictation: </a:t>
            </a:r>
            <a:r>
              <a:rPr lang="en-AU" sz="1200" b="1" dirty="0">
                <a:solidFill>
                  <a:srgbClr val="4557AD"/>
                </a:solidFill>
                <a:latin typeface="Arial"/>
                <a:cs typeface="Arial"/>
              </a:rPr>
              <a:t>We did not spend a cent at the circus</a:t>
            </a:r>
            <a:r>
              <a:rPr lang="en-AU" sz="1200" b="0" dirty="0">
                <a:solidFill>
                  <a:srgbClr val="4557AD"/>
                </a:solidFill>
                <a:latin typeface="Arial"/>
                <a:cs typeface="Arial"/>
              </a:rPr>
              <a:t>.</a:t>
            </a:r>
          </a:p>
          <a:p>
            <a:endParaRPr lang="en-US" dirty="0"/>
          </a:p>
          <a:p>
            <a:r>
              <a:rPr lang="en-US" dirty="0"/>
              <a:t>Students participate in saying the sentence aloud.</a:t>
            </a:r>
          </a:p>
          <a:p>
            <a:endParaRPr lang="en-US" dirty="0"/>
          </a:p>
          <a:p>
            <a:r>
              <a:rPr lang="en-US" dirty="0"/>
              <a:t>Students participate in segmenting phonemes in words and directing the teacher to write the corresponding graphemes word by word. </a:t>
            </a:r>
          </a:p>
          <a:p>
            <a:endParaRPr lang="en-US" dirty="0"/>
          </a:p>
          <a:p>
            <a:r>
              <a:rPr lang="en-US" dirty="0"/>
              <a:t>Students also participate in prompting the teacher to:</a:t>
            </a:r>
          </a:p>
          <a:p>
            <a:pPr marL="171450" indent="-171450">
              <a:buFont typeface="Arial" panose="020B0604020202020204" pitchFamily="34" charset="0"/>
              <a:buChar char="•"/>
            </a:pPr>
            <a:r>
              <a:rPr lang="en-US" dirty="0"/>
              <a:t>include correct punctuation and spaces between words </a:t>
            </a:r>
          </a:p>
          <a:p>
            <a:pPr marL="171450" indent="-171450">
              <a:buFont typeface="Arial" panose="020B0604020202020204" pitchFamily="34" charset="0"/>
              <a:buChar char="•"/>
            </a:pPr>
            <a:r>
              <a:rPr lang="en-US" dirty="0"/>
              <a:t>use correct letter placement and formation.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re-reading the entire sentence to check for accuracy or any editing required. Students check that the words </a:t>
            </a:r>
            <a:r>
              <a:rPr lang="en-US" b="1" dirty="0"/>
              <a:t>cent </a:t>
            </a:r>
            <a:r>
              <a:rPr lang="en-US" dirty="0"/>
              <a:t>and </a:t>
            </a:r>
            <a:r>
              <a:rPr lang="en-US" b="1" dirty="0"/>
              <a:t>circus</a:t>
            </a:r>
            <a:r>
              <a:rPr lang="en-AU" dirty="0"/>
              <a:t> follow the Gentle Cindy spelling </a:t>
            </a:r>
            <a:r>
              <a:rPr lang="en-AU" b="0" dirty="0"/>
              <a:t>generalisation: </a:t>
            </a:r>
            <a:r>
              <a:rPr lang="en-US" sz="1200" b="0" i="0" u="none" strike="noStrike" baseline="0" dirty="0">
                <a:solidFill>
                  <a:srgbClr val="000000"/>
                </a:solidFill>
                <a:latin typeface="New Hero Bold"/>
              </a:rPr>
              <a:t>g </a:t>
            </a:r>
            <a:r>
              <a:rPr lang="en-US" sz="1200" b="0" i="0" u="none" strike="noStrike" baseline="0" dirty="0">
                <a:solidFill>
                  <a:srgbClr val="000000"/>
                </a:solidFill>
                <a:latin typeface="New Hero"/>
              </a:rPr>
              <a:t>and </a:t>
            </a:r>
            <a:r>
              <a:rPr lang="en-US" sz="1200" b="0" i="0" u="none" strike="noStrike" baseline="0" dirty="0">
                <a:solidFill>
                  <a:srgbClr val="000000"/>
                </a:solidFill>
                <a:latin typeface="New Hero Bold"/>
              </a:rPr>
              <a:t>c </a:t>
            </a:r>
            <a:r>
              <a:rPr lang="en-US" sz="1200" b="0" i="0" u="none" strike="noStrike" baseline="0" dirty="0">
                <a:solidFill>
                  <a:srgbClr val="000000"/>
                </a:solidFill>
                <a:latin typeface="New Hero"/>
              </a:rPr>
              <a:t>usually make a soft sound /j/ and soft sound /s/ when followed by e, i or y.	</a:t>
            </a:r>
          </a:p>
          <a:p>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25</a:t>
            </a:fld>
            <a:endParaRPr lang="en-AU" dirty="0"/>
          </a:p>
        </p:txBody>
      </p:sp>
    </p:spTree>
    <p:extLst>
      <p:ext uri="{BB962C8B-B14F-4D97-AF65-F5344CB8AC3E}">
        <p14:creationId xmlns:p14="http://schemas.microsoft.com/office/powerpoint/2010/main" val="11493880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Verdana" panose="020B0604030504040204" pitchFamily="34" charset="0"/>
                <a:cs typeface="Times New Roman" panose="02020603050405020304" pitchFamily="18" charset="0"/>
              </a:rPr>
              <a:t>Refer to the success criteria.</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I will know I have been successful if I can:</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say the sounds for soft g and soft c</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read words with soft g and soft c</a:t>
            </a:r>
          </a:p>
          <a:p>
            <a:pPr marL="0" lvl="0" indent="-172800">
              <a:spcBef>
                <a:spcPts val="100"/>
              </a:spcBef>
              <a:spcAft>
                <a:spcPts val="400"/>
              </a:spcAft>
              <a:buClr>
                <a:srgbClr val="4656AD"/>
              </a:buClr>
              <a:buFont typeface="Symbol" panose="05050102010706020507" pitchFamily="18" charset="2"/>
              <a:buChar char=""/>
            </a:pPr>
            <a:r>
              <a:rPr lang="en-AU" sz="1200" dirty="0">
                <a:solidFill>
                  <a:srgbClr val="FF0000"/>
                </a:solidFill>
                <a:effectLst/>
                <a:latin typeface="Verdana" panose="020B0604030504040204" pitchFamily="34" charset="0"/>
                <a:ea typeface="Calibri" panose="020F0502020204030204" pitchFamily="34" charset="0"/>
                <a:cs typeface="Symbol" panose="05050102010706020507" pitchFamily="18" charset="2"/>
              </a:rPr>
              <a:t>write words with soft g and soft c.</a:t>
            </a:r>
          </a:p>
          <a:p>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r>
              <a:rPr lang="en-US" sz="1200" dirty="0">
                <a:effectLst/>
                <a:latin typeface="Verdana" panose="020B0604030504040204" pitchFamily="34" charset="0"/>
                <a:ea typeface="Calibri" panose="020F0502020204030204" pitchFamily="34" charset="0"/>
                <a:cs typeface="Times New Roman" panose="02020603050405020304" pitchFamily="18" charset="0"/>
              </a:rPr>
              <a:t>Note: students who have not met the success criteria are top priority for small-group targeted instruction.</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The teacher writes a word on the board for students to read. Then, students write a word dictated by the teacher on their mini-whiteboard or equivalent, and they ’chin it’ (see Slide 2).</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26</a:t>
            </a:fld>
            <a:endParaRPr lang="en-AU" dirty="0"/>
          </a:p>
        </p:txBody>
      </p:sp>
    </p:spTree>
    <p:extLst>
      <p:ext uri="{BB962C8B-B14F-4D97-AF65-F5344CB8AC3E}">
        <p14:creationId xmlns:p14="http://schemas.microsoft.com/office/powerpoint/2010/main" val="15685851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spcBef>
                <a:spcPts val="100"/>
              </a:spcBef>
              <a:spcAft>
                <a:spcPts val="400"/>
              </a:spcAft>
              <a:buFontTx/>
              <a:buNone/>
            </a:pPr>
            <a:r>
              <a:rPr lang="en-US" sz="1200" b="0" dirty="0">
                <a:solidFill>
                  <a:srgbClr val="404040"/>
                </a:solidFill>
                <a:effectLst/>
                <a:latin typeface="Verdana"/>
                <a:ea typeface="Calibri" panose="020F0502020204030204" pitchFamily="34" charset="0"/>
                <a:cs typeface="Times New Roman" panose="02020603050405020304" pitchFamily="18" charset="0"/>
              </a:rPr>
              <a:t>Students move to their desks or use clipboards on the floor space to complete this sheet independently. As students complete the worksheet, the teacher will monitor progress and make note of</a:t>
            </a:r>
            <a:r>
              <a:rPr lang="en-US" sz="1200" b="0" dirty="0">
                <a:solidFill>
                  <a:srgbClr val="404040"/>
                </a:solidFill>
                <a:effectLst/>
                <a:latin typeface="Verdana"/>
                <a:ea typeface="Verdana"/>
                <a:cs typeface="Times New Roman" panose="02020603050405020304" pitchFamily="18" charset="0"/>
              </a:rPr>
              <a:t> students who need to join a teacher-led focused teaching group.</a:t>
            </a:r>
          </a:p>
          <a:p>
            <a:pPr marL="0" indent="0" algn="l">
              <a:spcBef>
                <a:spcPts val="100"/>
              </a:spcBef>
              <a:spcAft>
                <a:spcPts val="400"/>
              </a:spcAft>
              <a:buFontTx/>
              <a:buNone/>
            </a:pPr>
            <a:endParaRPr lang="en-US" sz="1200" b="0" kern="120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0" kern="1200" dirty="0">
                <a:solidFill>
                  <a:srgbClr val="404040"/>
                </a:solidFill>
                <a:effectLst/>
                <a:latin typeface="Verdana"/>
                <a:ea typeface="Calibri" panose="020F0502020204030204" pitchFamily="34" charset="0"/>
                <a:cs typeface="Times New Roman" panose="02020603050405020304" pitchFamily="18" charset="0"/>
              </a:rPr>
              <a:t>This worksheet can be found on the Literacy Hub website</a:t>
            </a:r>
            <a:r>
              <a:rPr lang="en-US" sz="1200" b="0" kern="1200">
                <a:solidFill>
                  <a:srgbClr val="404040"/>
                </a:solidFill>
                <a:effectLst/>
                <a:latin typeface="Verdana"/>
                <a:ea typeface="Calibri" panose="020F0502020204030204" pitchFamily="34" charset="0"/>
                <a:cs typeface="Times New Roman" panose="02020603050405020304" pitchFamily="18" charset="0"/>
              </a:rPr>
              <a:t>: https://www.literacyhub.edu.au/search/phonics-lesson-student-worksheet-spelling-generalisation-for-soft-g-and-soft-c/</a:t>
            </a:r>
            <a:endParaRPr lang="en-US" sz="1200" b="0" kern="1200" dirty="0">
              <a:solidFill>
                <a:srgbClr val="404040"/>
              </a:solidFill>
              <a:effectLst/>
              <a:latin typeface="Verdana"/>
              <a:ea typeface="Calibri" panose="020F0502020204030204" pitchFamily="34" charset="0"/>
              <a:cs typeface="Times New Roman" panose="02020603050405020304" pitchFamily="18" charset="0"/>
            </a:endParaRPr>
          </a:p>
          <a:p>
            <a:pPr marL="0" indent="0" algn="l">
              <a:spcBef>
                <a:spcPts val="100"/>
              </a:spcBef>
              <a:spcAft>
                <a:spcPts val="400"/>
              </a:spcAft>
              <a:buFontTx/>
              <a:buNone/>
            </a:pPr>
            <a:endParaRPr lang="en-US" sz="1200" b="0" kern="1200" dirty="0">
              <a:solidFill>
                <a:srgbClr val="404040"/>
              </a:solidFill>
              <a:effectLst/>
              <a:latin typeface="Verdana"/>
              <a:ea typeface="Calibri" panose="020F0502020204030204" pitchFamily="34" charset="0"/>
              <a:cs typeface="Times New Roman" panose="02020603050405020304" pitchFamily="18" charset="0"/>
            </a:endParaRPr>
          </a:p>
          <a:p>
            <a:pPr marL="0" indent="0" algn="l">
              <a:spcBef>
                <a:spcPts val="100"/>
              </a:spcBef>
              <a:spcAft>
                <a:spcPts val="400"/>
              </a:spcAft>
              <a:buFontTx/>
              <a:buNone/>
            </a:pPr>
            <a:r>
              <a:rPr lang="en-US" sz="1200" b="0" kern="1200" dirty="0">
                <a:solidFill>
                  <a:srgbClr val="404040"/>
                </a:solidFill>
                <a:effectLst/>
                <a:latin typeface="Verdana"/>
                <a:ea typeface="Calibri" panose="020F0502020204030204" pitchFamily="34" charset="0"/>
                <a:cs typeface="Times New Roman" panose="02020603050405020304" pitchFamily="18" charset="0"/>
              </a:rPr>
              <a:t>For further examples of words and sentences, see the Literacy Hub’s decodable words and sentences document </a:t>
            </a:r>
            <a:r>
              <a:rPr lang="en-US" sz="1200" b="0" kern="1200" dirty="0">
                <a:solidFill>
                  <a:srgbClr val="404040"/>
                </a:solidFill>
                <a:effectLst/>
                <a:latin typeface="Verdana"/>
                <a:cs typeface="Times New Roman" panose="02020603050405020304" pitchFamily="18" charset="0"/>
              </a:rPr>
              <a:t>https://www.literacyhub.edu.au/search/decodable-words-and-sentences/; soft g and soft c are covered in Phase 17 (pages 22–23).</a:t>
            </a:r>
          </a:p>
          <a:p>
            <a:pPr marL="0" indent="0" algn="l">
              <a:spcBef>
                <a:spcPts val="100"/>
              </a:spcBef>
              <a:spcAft>
                <a:spcPts val="400"/>
              </a:spcAft>
              <a:buFontTx/>
              <a:buNone/>
            </a:pPr>
            <a:endParaRPr lang="en-US" sz="1200" b="0" kern="120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Letter and sound practice</a:t>
            </a: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Students write each letter/letter pattern while saying the sound that represents it</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Words to read</a:t>
            </a: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The teacher roves around the class to listen to students whisper-reading one or more of the words from the worksheet.</a:t>
            </a:r>
          </a:p>
          <a:p>
            <a:pPr marL="0" indent="0" algn="l">
              <a:spcBef>
                <a:spcPts val="100"/>
              </a:spcBef>
              <a:spcAft>
                <a:spcPts val="400"/>
              </a:spcAft>
              <a:buFontTx/>
              <a:buNone/>
            </a:pPr>
            <a:endParaRPr lang="en-US" sz="1200" b="0" dirty="0">
              <a:solidFill>
                <a:srgbClr val="404040"/>
              </a:solidFill>
              <a:effectLst/>
              <a:latin typeface="Verdana"/>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Words to </a:t>
            </a:r>
            <a:r>
              <a:rPr lang="en-US" b="1" dirty="0">
                <a:solidFill>
                  <a:srgbClr val="404040"/>
                </a:solidFill>
                <a:latin typeface="Verdana"/>
                <a:ea typeface="Verdana"/>
                <a:cs typeface="Times New Roman" panose="02020603050405020304" pitchFamily="18" charset="0"/>
              </a:rPr>
              <a:t>write</a:t>
            </a:r>
            <a:endParaRPr lang="en-US" b="1" dirty="0">
              <a:solidFill>
                <a:srgbClr val="404040"/>
              </a:solidFill>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r>
              <a:rPr lang="en-US" dirty="0">
                <a:solidFill>
                  <a:srgbClr val="404040"/>
                </a:solidFill>
                <a:latin typeface="Verdana"/>
                <a:ea typeface="Verdana"/>
                <a:cs typeface="Times New Roman" panose="02020603050405020304" pitchFamily="18" charset="0"/>
              </a:rPr>
              <a:t>The</a:t>
            </a:r>
            <a:r>
              <a:rPr lang="en-US" sz="1200" b="0" dirty="0">
                <a:solidFill>
                  <a:srgbClr val="404040"/>
                </a:solidFill>
                <a:effectLst/>
                <a:latin typeface="Verdana"/>
                <a:ea typeface="Verdana"/>
                <a:cs typeface="Times New Roman" panose="02020603050405020304" pitchFamily="18" charset="0"/>
              </a:rPr>
              <a:t> teacher dictates three words with </a:t>
            </a:r>
            <a:r>
              <a:rPr lang="en-US" dirty="0">
                <a:solidFill>
                  <a:srgbClr val="404040"/>
                </a:solidFill>
                <a:latin typeface="Verdana"/>
                <a:ea typeface="Verdana"/>
                <a:cs typeface="Times New Roman" panose="02020603050405020304" pitchFamily="18" charset="0"/>
              </a:rPr>
              <a:t>the target</a:t>
            </a:r>
            <a:r>
              <a:rPr lang="en-US" sz="1200" b="0" dirty="0">
                <a:solidFill>
                  <a:srgbClr val="404040"/>
                </a:solidFill>
                <a:effectLst/>
                <a:latin typeface="Verdana"/>
                <a:ea typeface="Verdana"/>
                <a:cs typeface="Times New Roman" panose="02020603050405020304" pitchFamily="18" charset="0"/>
              </a:rPr>
              <a:t> letter-sound correspondence for students to segment and spell</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indent="0" algn="l">
              <a:spcBef>
                <a:spcPts val="100"/>
              </a:spcBef>
              <a:spcAft>
                <a:spcPts val="400"/>
              </a:spcAft>
              <a:buFontTx/>
              <a:buNone/>
            </a:pPr>
            <a:r>
              <a:rPr lang="en-US" sz="1200" b="1" dirty="0">
                <a:solidFill>
                  <a:srgbClr val="404040"/>
                </a:solidFill>
                <a:effectLst/>
                <a:latin typeface="Verdana"/>
                <a:ea typeface="Verdana"/>
                <a:cs typeface="Times New Roman" panose="02020603050405020304" pitchFamily="18" charset="0"/>
              </a:rPr>
              <a:t>Irregular word practice</a:t>
            </a:r>
          </a:p>
          <a:p>
            <a:pPr marL="0" indent="0" algn="l">
              <a:spcBef>
                <a:spcPts val="100"/>
              </a:spcBef>
              <a:spcAft>
                <a:spcPts val="400"/>
              </a:spcAft>
              <a:buFontTx/>
              <a:buNone/>
            </a:pPr>
            <a:r>
              <a:rPr lang="en-US" sz="1200" b="0" dirty="0">
                <a:solidFill>
                  <a:srgbClr val="404040"/>
                </a:solidFill>
                <a:effectLst/>
                <a:latin typeface="Verdana"/>
                <a:ea typeface="Verdana"/>
                <a:cs typeface="Times New Roman" panose="02020603050405020304" pitchFamily="18" charset="0"/>
              </a:rPr>
              <a:t>Students:</a:t>
            </a:r>
          </a:p>
          <a:p>
            <a:pPr marL="0" lvl="0" indent="-172800">
              <a:lnSpc>
                <a:spcPct val="106000"/>
              </a:lnSpc>
              <a:buFont typeface="Arial"/>
              <a:buChar char="•"/>
            </a:pPr>
            <a:r>
              <a:rPr lang="en-AU" dirty="0">
                <a:latin typeface="Calibri"/>
                <a:ea typeface="Times New Roman" panose="02020603050405020304" pitchFamily="18" charset="0"/>
                <a:cs typeface="Calibri"/>
              </a:rPr>
              <a:t>say</a:t>
            </a:r>
            <a:r>
              <a:rPr lang="en-AU" sz="1200" dirty="0">
                <a:effectLst/>
                <a:latin typeface="Calibri"/>
                <a:ea typeface="Times New Roman" panose="02020603050405020304" pitchFamily="18" charset="0"/>
                <a:cs typeface="Calibri"/>
              </a:rPr>
              <a:t> the sounds in the word</a:t>
            </a:r>
            <a:endParaRPr lang="en-AU" sz="1200" dirty="0">
              <a:effectLst/>
              <a:latin typeface="Calibri" panose="020F0502020204030204" pitchFamily="34" charset="0"/>
              <a:ea typeface="Calibri" panose="020F0502020204030204" pitchFamily="34" charset="0"/>
              <a:cs typeface="Calibri"/>
            </a:endParaRPr>
          </a:p>
          <a:p>
            <a:pPr marL="0" indent="-172800">
              <a:lnSpc>
                <a:spcPct val="106000"/>
              </a:lnSpc>
              <a:buFont typeface="Arial"/>
              <a:buChar char="•"/>
            </a:pPr>
            <a:r>
              <a:rPr lang="en-AU" dirty="0">
                <a:latin typeface="Calibri"/>
                <a:ea typeface="Times New Roman" panose="02020603050405020304" pitchFamily="18" charset="0"/>
                <a:cs typeface="Calibri"/>
              </a:rPr>
              <a:t>circle </a:t>
            </a:r>
            <a:r>
              <a:rPr lang="en-AU" sz="1200" dirty="0">
                <a:effectLst/>
                <a:latin typeface="Calibri"/>
                <a:ea typeface="Times New Roman" panose="02020603050405020304" pitchFamily="18" charset="0"/>
                <a:cs typeface="Calibri"/>
              </a:rPr>
              <a:t>the irregular part</a:t>
            </a:r>
            <a:r>
              <a:rPr lang="en-AU" dirty="0">
                <a:latin typeface="Calibri"/>
                <a:ea typeface="Times New Roman" panose="02020603050405020304" pitchFamily="18" charset="0"/>
                <a:cs typeface="Calibri"/>
              </a:rPr>
              <a:t> </a:t>
            </a:r>
            <a:endParaRPr lang="en-AU" sz="1200" dirty="0">
              <a:effectLst/>
              <a:latin typeface="Times New Roman"/>
              <a:ea typeface="Calibri" panose="020F0502020204030204" pitchFamily="34" charset="0"/>
              <a:cs typeface="Times New Roman" panose="02020603050405020304" pitchFamily="18" charset="0"/>
            </a:endParaRPr>
          </a:p>
          <a:p>
            <a:pPr marL="0" lvl="0" indent="-172800">
              <a:lnSpc>
                <a:spcPct val="106000"/>
              </a:lnSpc>
              <a:spcAft>
                <a:spcPts val="800"/>
              </a:spcAft>
              <a:buFont typeface="Arial"/>
              <a:buChar char="•"/>
            </a:pPr>
            <a:r>
              <a:rPr lang="en-AU" dirty="0">
                <a:latin typeface="Calibri"/>
                <a:ea typeface="Times New Roman" panose="02020603050405020304" pitchFamily="18" charset="0"/>
                <a:cs typeface="Calibri"/>
              </a:rPr>
              <a:t>write</a:t>
            </a:r>
            <a:r>
              <a:rPr lang="en-AU" sz="1200" dirty="0">
                <a:effectLst/>
                <a:latin typeface="Calibri"/>
                <a:ea typeface="Times New Roman" panose="02020603050405020304" pitchFamily="18" charset="0"/>
                <a:cs typeface="Calibri"/>
              </a:rPr>
              <a:t> and say the word.</a:t>
            </a:r>
          </a:p>
          <a:p>
            <a:pPr marL="285750" lvl="0" indent="-285750">
              <a:lnSpc>
                <a:spcPct val="106000"/>
              </a:lnSpc>
              <a:spcAft>
                <a:spcPts val="800"/>
              </a:spcAft>
              <a:buFont typeface="Arial"/>
              <a:buChar char="•"/>
            </a:pPr>
            <a:endParaRPr lang="en-AU" sz="1200" b="1" dirty="0">
              <a:effectLst/>
              <a:latin typeface="Calibri"/>
              <a:ea typeface="Calibri" panose="020F0502020204030204" pitchFamily="34" charset="0"/>
              <a:cs typeface="Calibri"/>
            </a:endParaRPr>
          </a:p>
          <a:p>
            <a:pPr marL="0" lvl="0" indent="0">
              <a:lnSpc>
                <a:spcPct val="106000"/>
              </a:lnSpc>
              <a:spcAft>
                <a:spcPts val="800"/>
              </a:spcAft>
              <a:buFont typeface="Arial"/>
              <a:buNone/>
            </a:pPr>
            <a:r>
              <a:rPr lang="en-AU" sz="1200" b="1" dirty="0">
                <a:effectLst/>
                <a:latin typeface="Calibri"/>
                <a:ea typeface="Calibri" panose="020F0502020204030204" pitchFamily="34" charset="0"/>
                <a:cs typeface="Calibri"/>
              </a:rPr>
              <a:t>Sentence dictation</a:t>
            </a:r>
            <a:endParaRPr lang="en-US" sz="1200" b="1" dirty="0">
              <a:solidFill>
                <a:srgbClr val="404040"/>
              </a:solidFill>
              <a:effectLst/>
              <a:latin typeface="Calibri"/>
              <a:ea typeface="Calibri" panose="020F0502020204030204" pitchFamily="34" charset="0"/>
              <a:cs typeface="Calibri"/>
            </a:endParaRPr>
          </a:p>
          <a:p>
            <a:pPr marL="0" lvl="0" indent="0">
              <a:lnSpc>
                <a:spcPct val="106000"/>
              </a:lnSpc>
              <a:spcAft>
                <a:spcPts val="800"/>
              </a:spcAft>
              <a:buFont typeface="Arial"/>
              <a:buNone/>
            </a:pPr>
            <a:r>
              <a:rPr lang="en-US" sz="1200" b="0" dirty="0">
                <a:solidFill>
                  <a:srgbClr val="404040"/>
                </a:solidFill>
                <a:effectLst/>
                <a:latin typeface="Verdana"/>
                <a:ea typeface="Calibri" panose="020F0502020204030204" pitchFamily="34" charset="0"/>
                <a:cs typeface="Times New Roman" panose="02020603050405020304" pitchFamily="18" charset="0"/>
              </a:rPr>
              <a:t>The teacher </a:t>
            </a:r>
            <a:r>
              <a:rPr lang="en-US" dirty="0">
                <a:solidFill>
                  <a:srgbClr val="404040"/>
                </a:solidFill>
                <a:latin typeface="Verdana"/>
                <a:ea typeface="Calibri" panose="020F0502020204030204" pitchFamily="34" charset="0"/>
                <a:cs typeface="Times New Roman" panose="02020603050405020304" pitchFamily="18" charset="0"/>
              </a:rPr>
              <a:t>dictates</a:t>
            </a:r>
            <a:r>
              <a:rPr lang="en-US" sz="1200" b="0" dirty="0">
                <a:solidFill>
                  <a:srgbClr val="404040"/>
                </a:solidFill>
                <a:effectLst/>
                <a:latin typeface="Verdana"/>
                <a:ea typeface="Calibri" panose="020F0502020204030204" pitchFamily="34" charset="0"/>
                <a:cs typeface="Times New Roman" panose="02020603050405020304" pitchFamily="18" charset="0"/>
              </a:rPr>
              <a:t> a sentence with words containing </a:t>
            </a:r>
            <a:r>
              <a:rPr lang="en-US" dirty="0">
                <a:solidFill>
                  <a:srgbClr val="404040"/>
                </a:solidFill>
                <a:latin typeface="Verdana"/>
                <a:ea typeface="Calibri" panose="020F0502020204030204" pitchFamily="34" charset="0"/>
                <a:cs typeface="Times New Roman" panose="02020603050405020304" pitchFamily="18" charset="0"/>
              </a:rPr>
              <a:t>the target</a:t>
            </a:r>
            <a:r>
              <a:rPr lang="en-US" sz="1200" b="0" dirty="0">
                <a:solidFill>
                  <a:srgbClr val="404040"/>
                </a:solidFill>
                <a:effectLst/>
                <a:latin typeface="Verdana"/>
                <a:ea typeface="Calibri" panose="020F0502020204030204" pitchFamily="34" charset="0"/>
                <a:cs typeface="Times New Roman" panose="02020603050405020304" pitchFamily="18" charset="0"/>
              </a:rPr>
              <a:t> letter-sound correspondence for students to write.</a:t>
            </a:r>
            <a:endParaRPr lang="en-AU" sz="1200" b="0" dirty="0">
              <a:effectLst/>
              <a:latin typeface="Verdana"/>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27</a:t>
            </a:fld>
            <a:endParaRPr lang="en-AU" dirty="0"/>
          </a:p>
        </p:txBody>
      </p:sp>
    </p:spTree>
    <p:extLst>
      <p:ext uri="{BB962C8B-B14F-4D97-AF65-F5344CB8AC3E}">
        <p14:creationId xmlns:p14="http://schemas.microsoft.com/office/powerpoint/2010/main" val="30368365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230505">
              <a:spcBef>
                <a:spcPts val="100"/>
              </a:spcBef>
              <a:spcAft>
                <a:spcPts val="400"/>
              </a:spcAft>
            </a:pPr>
            <a:r>
              <a:rPr lang="en-US" b="0" dirty="0"/>
              <a:t>Students who have been identified during the ‘check for understanding’ phase of the lesson stay with the teacher for small-group targeted instruction.</a:t>
            </a:r>
          </a:p>
          <a:p>
            <a:pPr marL="0" indent="-230505">
              <a:spcBef>
                <a:spcPts val="100"/>
              </a:spcBef>
              <a:spcAft>
                <a:spcPts val="400"/>
              </a:spcAft>
            </a:pPr>
            <a:endParaRPr lang="en-US" b="0" dirty="0"/>
          </a:p>
          <a:p>
            <a:pPr marL="0" indent="-230505">
              <a:spcBef>
                <a:spcPts val="100"/>
              </a:spcBef>
              <a:spcAft>
                <a:spcPts val="400"/>
              </a:spcAft>
            </a:pPr>
            <a:r>
              <a:rPr lang="en-US" b="0" dirty="0"/>
              <a:t>The remaining students continue independent practice with application tasks that have been taught previously and can be carried out independently. </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28</a:t>
            </a:fld>
            <a:endParaRPr lang="en-AU" dirty="0"/>
          </a:p>
        </p:txBody>
      </p:sp>
    </p:spTree>
    <p:extLst>
      <p:ext uri="{BB962C8B-B14F-4D97-AF65-F5344CB8AC3E}">
        <p14:creationId xmlns:p14="http://schemas.microsoft.com/office/powerpoint/2010/main" val="1133973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29</a:t>
            </a:fld>
            <a:endParaRPr lang="en-AU" dirty="0"/>
          </a:p>
        </p:txBody>
      </p:sp>
    </p:spTree>
    <p:extLst>
      <p:ext uri="{BB962C8B-B14F-4D97-AF65-F5344CB8AC3E}">
        <p14:creationId xmlns:p14="http://schemas.microsoft.com/office/powerpoint/2010/main" val="2141838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A44A9DE-4760-4494-A2B3-6554A63B8D88}" type="slidenum">
              <a:rPr lang="en-AU" smtClean="0"/>
              <a:t>3</a:t>
            </a:fld>
            <a:endParaRPr lang="en-AU"/>
          </a:p>
        </p:txBody>
      </p:sp>
    </p:spTree>
    <p:extLst>
      <p:ext uri="{BB962C8B-B14F-4D97-AF65-F5344CB8AC3E}">
        <p14:creationId xmlns:p14="http://schemas.microsoft.com/office/powerpoint/2010/main" val="2629493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200" dirty="0">
                <a:effectLst/>
                <a:latin typeface="Calibri" panose="020F0502020204030204" pitchFamily="34" charset="0"/>
                <a:ea typeface="Times New Roman" panose="02020603050405020304" pitchFamily="18" charset="0"/>
              </a:rPr>
              <a:t>The letter–sound correspondences introduced in this lesson are g making a soft sound /j/ and c making a soft sound /s/.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kern="1200" dirty="0">
              <a:effectLst/>
              <a:latin typeface="Calibri" panose="020F0502020204030204" pitchFamily="34" charset="0"/>
              <a:ea typeface="Times New Roman" panose="02020603050405020304" pitchFamily="18" charset="0"/>
            </a:endParaRPr>
          </a:p>
          <a:p>
            <a:pPr algn="l"/>
            <a:r>
              <a:rPr lang="en-US" sz="1800" b="1" i="0" u="none" strike="noStrike" baseline="0" dirty="0">
                <a:solidFill>
                  <a:srgbClr val="000000"/>
                </a:solidFill>
                <a:latin typeface="New Hero"/>
              </a:rPr>
              <a:t>Spelling generalisation</a:t>
            </a:r>
            <a:endParaRPr lang="en-US" sz="1800" b="0" i="0" u="none" strike="noStrike" baseline="0" dirty="0">
              <a:solidFill>
                <a:srgbClr val="000000"/>
              </a:solidFill>
              <a:latin typeface="New Hero"/>
            </a:endParaRPr>
          </a:p>
          <a:p>
            <a:pPr marL="0" indent="-172800" algn="l">
              <a:buFont typeface="Arial" panose="020B0604020202020204" pitchFamily="34" charset="0"/>
              <a:buChar char="•"/>
            </a:pPr>
            <a:r>
              <a:rPr lang="en-US" sz="1800" b="0" i="0" u="none" strike="noStrike" baseline="0" dirty="0">
                <a:solidFill>
                  <a:srgbClr val="000000"/>
                </a:solidFill>
                <a:latin typeface="New Hero Bold"/>
              </a:rPr>
              <a:t>g </a:t>
            </a:r>
            <a:r>
              <a:rPr lang="en-US" sz="1800" b="0" i="0" u="none" strike="noStrike" baseline="0" dirty="0">
                <a:solidFill>
                  <a:srgbClr val="000000"/>
                </a:solidFill>
                <a:latin typeface="New Hero"/>
              </a:rPr>
              <a:t>and </a:t>
            </a:r>
            <a:r>
              <a:rPr lang="en-US" sz="1800" b="0" i="0" u="none" strike="noStrike" baseline="0" dirty="0">
                <a:solidFill>
                  <a:srgbClr val="000000"/>
                </a:solidFill>
                <a:latin typeface="New Hero Bold"/>
              </a:rPr>
              <a:t>c </a:t>
            </a:r>
            <a:r>
              <a:rPr lang="en-US" sz="1800" b="0" i="0" u="none" strike="noStrike" baseline="0" dirty="0">
                <a:solidFill>
                  <a:srgbClr val="000000"/>
                </a:solidFill>
                <a:latin typeface="New Hero"/>
              </a:rPr>
              <a:t>usually make a soft /j/ and /s/ sound when followed by e, i or y. </a:t>
            </a:r>
          </a:p>
          <a:p>
            <a:pPr marL="0" indent="-172800" algn="l">
              <a:buFont typeface="Arial" panose="020B0604020202020204" pitchFamily="34" charset="0"/>
              <a:buChar char="•"/>
            </a:pPr>
            <a:r>
              <a:rPr lang="en-US" sz="1800" b="0" i="0" u="none" strike="noStrike" baseline="0" dirty="0">
                <a:solidFill>
                  <a:srgbClr val="000000"/>
                </a:solidFill>
                <a:latin typeface="New Hero"/>
              </a:rPr>
              <a:t>Remember this using the words Gentle Cindy, as in the first e of g</a:t>
            </a:r>
            <a:r>
              <a:rPr lang="en-US" sz="1800" b="1" i="0" u="none" strike="noStrike" baseline="0" dirty="0">
                <a:solidFill>
                  <a:srgbClr val="000000"/>
                </a:solidFill>
                <a:latin typeface="New Hero Bold"/>
              </a:rPr>
              <a:t>e</a:t>
            </a:r>
            <a:r>
              <a:rPr lang="en-US" sz="1800" b="0" i="0" u="none" strike="noStrike" baseline="0" dirty="0">
                <a:solidFill>
                  <a:srgbClr val="000000"/>
                </a:solidFill>
                <a:latin typeface="New Hero"/>
              </a:rPr>
              <a:t>ntle and the i in C</a:t>
            </a:r>
            <a:r>
              <a:rPr lang="en-US" sz="1800" b="1" i="0" u="none" strike="noStrike" baseline="0" dirty="0">
                <a:solidFill>
                  <a:srgbClr val="000000"/>
                </a:solidFill>
                <a:latin typeface="New Hero Bold"/>
              </a:rPr>
              <a:t>i</a:t>
            </a:r>
            <a:r>
              <a:rPr lang="en-US" sz="1800" b="0" i="0" u="none" strike="noStrike" baseline="0" dirty="0">
                <a:solidFill>
                  <a:srgbClr val="000000"/>
                </a:solidFill>
                <a:latin typeface="New Hero"/>
              </a:rPr>
              <a:t>ndy. 	</a:t>
            </a:r>
          </a:p>
          <a:p>
            <a:endParaRPr lang="en-AU" sz="1800" dirty="0">
              <a:effectLst/>
              <a:latin typeface="Times New Roman" panose="02020603050405020304" pitchFamily="18" charset="0"/>
              <a:ea typeface="Times New Roman" panose="02020603050405020304" pitchFamily="18" charset="0"/>
            </a:endParaRPr>
          </a:p>
          <a:p>
            <a:r>
              <a:rPr lang="en-AU" sz="1800" kern="1200" dirty="0">
                <a:effectLst/>
                <a:latin typeface="Calibri" panose="020F0502020204030204" pitchFamily="34" charset="0"/>
                <a:ea typeface="Times New Roman" panose="02020603050405020304" pitchFamily="18" charset="0"/>
              </a:rPr>
              <a:t>The irregular word in this lesson is ‘half’. </a:t>
            </a:r>
            <a:r>
              <a:rPr lang="en-US" sz="1800" dirty="0">
                <a:effectLst/>
                <a:latin typeface="Calibri" panose="020F0502020204030204" pitchFamily="34" charset="0"/>
                <a:ea typeface="Times New Roman" panose="02020603050405020304" pitchFamily="18" charset="0"/>
              </a:rPr>
              <a:t>Irregular words are words containing letter–sound correspondences that students have not yet learned. </a:t>
            </a:r>
            <a:r>
              <a:rPr lang="en-US" sz="1800" kern="1200" dirty="0">
                <a:effectLst/>
                <a:latin typeface="Calibri" panose="020F0502020204030204" pitchFamily="34" charset="0"/>
                <a:ea typeface="Times New Roman" panose="02020603050405020304" pitchFamily="18" charset="0"/>
              </a:rPr>
              <a:t>These </a:t>
            </a:r>
            <a:r>
              <a:rPr lang="en-AU" sz="1800" kern="1200" dirty="0">
                <a:effectLst/>
                <a:latin typeface="Calibri" panose="020F0502020204030204" pitchFamily="34" charset="0"/>
                <a:ea typeface="Times New Roman" panose="02020603050405020304" pitchFamily="18" charset="0"/>
              </a:rPr>
              <a:t>should be included as part of lessons, as students will need them early in their reading and writing development. The reading and writing of irregular words is not the primary focus for this lesson, so is not included in the success criteria. </a:t>
            </a:r>
            <a:endParaRPr lang="en-AU"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4</a:t>
            </a:fld>
            <a:endParaRPr lang="en-AU" dirty="0"/>
          </a:p>
        </p:txBody>
      </p:sp>
    </p:spTree>
    <p:extLst>
      <p:ext uri="{BB962C8B-B14F-4D97-AF65-F5344CB8AC3E}">
        <p14:creationId xmlns:p14="http://schemas.microsoft.com/office/powerpoint/2010/main" val="83697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Introduce Gentle Cindy. Explain that she is going to help us know when g will make a soft sound /j/ and c will make a soft sound /s/.</a:t>
            </a:r>
          </a:p>
          <a:p>
            <a:pPr algn="l"/>
            <a:endParaRPr lang="en-AU" b="1" dirty="0"/>
          </a:p>
          <a:p>
            <a:pPr algn="l"/>
            <a:r>
              <a:rPr lang="en-AU" b="1" dirty="0"/>
              <a:t>Spelling generalisation</a:t>
            </a:r>
          </a:p>
          <a:p>
            <a:pPr marL="0" indent="-172800" algn="l">
              <a:buFont typeface="Arial" panose="020B0604020202020204" pitchFamily="34" charset="0"/>
              <a:buChar char="•"/>
            </a:pPr>
            <a:r>
              <a:rPr lang="en-US" sz="1800" b="0" i="0" u="none" strike="noStrike" baseline="0" dirty="0">
                <a:solidFill>
                  <a:srgbClr val="000000"/>
                </a:solidFill>
                <a:latin typeface="New Hero Bold"/>
              </a:rPr>
              <a:t>g </a:t>
            </a:r>
            <a:r>
              <a:rPr lang="en-US" sz="1800" b="0" i="0" u="none" strike="noStrike" baseline="0" dirty="0">
                <a:solidFill>
                  <a:srgbClr val="000000"/>
                </a:solidFill>
                <a:latin typeface="New Hero"/>
              </a:rPr>
              <a:t>and </a:t>
            </a:r>
            <a:r>
              <a:rPr lang="en-US" sz="1800" b="0" i="0" u="none" strike="noStrike" baseline="0" dirty="0">
                <a:solidFill>
                  <a:srgbClr val="000000"/>
                </a:solidFill>
                <a:latin typeface="New Hero Bold"/>
              </a:rPr>
              <a:t>c </a:t>
            </a:r>
            <a:r>
              <a:rPr lang="en-US" sz="1800" b="0" i="0" u="none" strike="noStrike" baseline="0" dirty="0">
                <a:solidFill>
                  <a:srgbClr val="000000"/>
                </a:solidFill>
                <a:latin typeface="New Hero"/>
              </a:rPr>
              <a:t>usually make a soft sound /j/ and /s/ when followed by e, i or 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5</a:t>
            </a:fld>
            <a:endParaRPr lang="en-AU" dirty="0"/>
          </a:p>
        </p:txBody>
      </p:sp>
    </p:spTree>
    <p:extLst>
      <p:ext uri="{BB962C8B-B14F-4D97-AF65-F5344CB8AC3E}">
        <p14:creationId xmlns:p14="http://schemas.microsoft.com/office/powerpoint/2010/main" val="822250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Edit the grapheme to your preferred font. </a:t>
            </a:r>
          </a:p>
          <a:p>
            <a:endParaRPr lang="en-US" dirty="0"/>
          </a:p>
          <a:p>
            <a:r>
              <a:rPr lang="en-US" dirty="0"/>
              <a:t>Demonstrate tracing over the grapheme on the large screen while saying known and new sounds:</a:t>
            </a:r>
          </a:p>
          <a:p>
            <a:pPr marL="171450" indent="-171450">
              <a:buFont typeface="Arial" panose="020B0604020202020204" pitchFamily="34" charset="0"/>
              <a:buChar char="•"/>
            </a:pPr>
            <a:r>
              <a:rPr lang="en-US" b="0" dirty="0"/>
              <a:t>g says /g/ and sometimes /j/</a:t>
            </a:r>
          </a:p>
          <a:p>
            <a:pPr marL="171450" indent="-171450">
              <a:buFont typeface="Arial" panose="020B0604020202020204" pitchFamily="34" charset="0"/>
              <a:buChar char="•"/>
            </a:pPr>
            <a:r>
              <a:rPr lang="en-US" b="0" dirty="0"/>
              <a:t>c says /k/ and sometimes /s/.</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6</a:t>
            </a:fld>
            <a:endParaRPr lang="en-AU" dirty="0"/>
          </a:p>
        </p:txBody>
      </p:sp>
    </p:spTree>
    <p:extLst>
      <p:ext uri="{BB962C8B-B14F-4D97-AF65-F5344CB8AC3E}">
        <p14:creationId xmlns:p14="http://schemas.microsoft.com/office/powerpoint/2010/main" val="995708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Students participate in forming the letters in the air, on the carpet or on a mini-whiteboard or equivalent while saying known and new sounds:</a:t>
            </a:r>
          </a:p>
          <a:p>
            <a:pPr marL="171450" indent="-171450">
              <a:buFont typeface="Arial" panose="020B0604020202020204" pitchFamily="34" charset="0"/>
              <a:buChar char="•"/>
            </a:pPr>
            <a:r>
              <a:rPr lang="en-US" b="0" dirty="0"/>
              <a:t>g says /g/ and sometimes /j/</a:t>
            </a:r>
          </a:p>
          <a:p>
            <a:pPr marL="171450" indent="-171450">
              <a:buFont typeface="Arial" panose="020B0604020202020204" pitchFamily="34" charset="0"/>
              <a:buChar char="•"/>
            </a:pPr>
            <a:r>
              <a:rPr lang="en-US" b="0" dirty="0"/>
              <a:t>c says /k/ and sometimes /s/.</a:t>
            </a:r>
            <a:endParaRPr lang="en-AU" b="0" dirty="0"/>
          </a:p>
          <a:p>
            <a:endParaRPr lang="en-US" dirty="0"/>
          </a:p>
          <a:p>
            <a:r>
              <a:rPr lang="en-US" dirty="0"/>
              <a:t>Check that students are using the correct entry and exit points for letter formation and offer feedback.</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7</a:t>
            </a:fld>
            <a:endParaRPr lang="en-AU" dirty="0"/>
          </a:p>
        </p:txBody>
      </p:sp>
    </p:spTree>
    <p:extLst>
      <p:ext uri="{BB962C8B-B14F-4D97-AF65-F5344CB8AC3E}">
        <p14:creationId xmlns:p14="http://schemas.microsoft.com/office/powerpoint/2010/main" val="1417257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segmenting and blending sounds to read the word.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to students that </a:t>
            </a:r>
            <a:r>
              <a:rPr lang="en-US" b="1" dirty="0"/>
              <a:t>cell</a:t>
            </a:r>
            <a:r>
              <a:rPr lang="en-US" dirty="0"/>
              <a:t> follows the</a:t>
            </a:r>
            <a:r>
              <a:rPr lang="en-US" b="1" dirty="0"/>
              <a:t> </a:t>
            </a:r>
            <a:r>
              <a:rPr lang="en-US" b="0" dirty="0"/>
              <a:t>Gentle Cindy</a:t>
            </a:r>
            <a:r>
              <a:rPr lang="en-US" b="1" dirty="0"/>
              <a:t> </a:t>
            </a:r>
            <a:r>
              <a:rPr lang="en-US" dirty="0"/>
              <a:t>spelling generalisation: </a:t>
            </a:r>
            <a:r>
              <a:rPr lang="en-US" b="0" dirty="0"/>
              <a:t>c says /s/ because it is followed by e.</a:t>
            </a:r>
            <a:endParaRPr lang="en-US"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8</a:t>
            </a:fld>
            <a:endParaRPr lang="en-AU" dirty="0"/>
          </a:p>
        </p:txBody>
      </p:sp>
    </p:spTree>
    <p:extLst>
      <p:ext uri="{BB962C8B-B14F-4D97-AF65-F5344CB8AC3E}">
        <p14:creationId xmlns:p14="http://schemas.microsoft.com/office/powerpoint/2010/main" val="3418976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Re-read the first word and then model segmenting and blending sounds to read the new word.</a:t>
            </a:r>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Explain to students that </a:t>
            </a:r>
            <a:r>
              <a:rPr lang="en-US" b="1" dirty="0"/>
              <a:t>age</a:t>
            </a:r>
            <a:r>
              <a:rPr lang="en-US" dirty="0"/>
              <a:t> follows the</a:t>
            </a:r>
            <a:r>
              <a:rPr lang="en-US" b="1" dirty="0"/>
              <a:t> </a:t>
            </a:r>
            <a:r>
              <a:rPr lang="en-US" b="0" dirty="0"/>
              <a:t>Gentle Cindy</a:t>
            </a:r>
            <a:r>
              <a:rPr lang="en-US" b="1" dirty="0"/>
              <a:t> </a:t>
            </a:r>
            <a:r>
              <a:rPr lang="en-US" dirty="0"/>
              <a:t>spelling generalisation: </a:t>
            </a:r>
            <a:r>
              <a:rPr lang="en-US" b="0" dirty="0"/>
              <a:t>g says /j/ because it is followed by e.</a:t>
            </a:r>
            <a:endParaRPr lang="en-US"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9</a:t>
            </a:fld>
            <a:endParaRPr lang="en-AU" dirty="0"/>
          </a:p>
        </p:txBody>
      </p:sp>
    </p:spTree>
    <p:extLst>
      <p:ext uri="{BB962C8B-B14F-4D97-AF65-F5344CB8AC3E}">
        <p14:creationId xmlns:p14="http://schemas.microsoft.com/office/powerpoint/2010/main" val="27647089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90348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5D8B2B-8BF3-4976-9D34-E496D396FE05}"/>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F5F838B9-B286-477E-A18F-42DDEDFC399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C9F1FC6-9F50-4A4B-81D8-645A31663736}"/>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BCF79453-AC35-4621-96F2-84C5FF43C768}"/>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65C347AD-9238-422B-93EE-05B5F56E36C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36363808-97E6-46C9-8A85-FC5E891F710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E089F554-6D36-4F2B-AB8E-A5E676A58E82}"/>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FE93ADFF-F197-4E30-AC2F-74685B2555C8}"/>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873743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766200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10/11/2023</a:t>
            </a:fld>
            <a:endParaRPr lang="en-AU" dirty="0"/>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0041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23278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10/11/2023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61" r:id="rId3"/>
    <p:sldLayoutId id="2147483650" r:id="rId4"/>
    <p:sldLayoutId id="2147483662" r:id="rId5"/>
    <p:sldLayoutId id="2147483652" r:id="rId6"/>
    <p:sldLayoutId id="2147483663" r:id="rId7"/>
    <p:sldLayoutId id="2147483670" r:id="rId8"/>
    <p:sldLayoutId id="2147483668" r:id="rId9"/>
    <p:sldLayoutId id="2147483667" r:id="rId10"/>
    <p:sldLayoutId id="2147483666" r:id="rId11"/>
    <p:sldLayoutId id="2147483665" r:id="rId12"/>
    <p:sldLayoutId id="2147483653" r:id="rId13"/>
    <p:sldLayoutId id="2147483654" r:id="rId14"/>
    <p:sldLayoutId id="2147483655" r:id="rId15"/>
    <p:sldLayoutId id="2147483669" r:id="rId16"/>
    <p:sldLayoutId id="2147483660" r:id="rId17"/>
    <p:sldLayoutId id="2147483664" r:id="rId18"/>
    <p:sldLayoutId id="2147483656" r:id="rId19"/>
    <p:sldLayoutId id="2147483657" r:id="rId20"/>
    <p:sldLayoutId id="2147483658" r:id="rId21"/>
    <p:sldLayoutId id="2147483659" r:id="rId22"/>
    <p:sldLayoutId id="2147483672"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1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1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4.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26.svg"/></Relationships>
</file>

<file path=ppt/slides/_rels/slide15.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126.svg"/><Relationship Id="rId4" Type="http://schemas.openxmlformats.org/officeDocument/2006/relationships/image" Target="../media/image26.svg"/><Relationship Id="rId9" Type="http://schemas.openxmlformats.org/officeDocument/2006/relationships/image" Target="../media/image125.png"/></Relationships>
</file>

<file path=ppt/slides/_rels/slide16.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12" Type="http://schemas.openxmlformats.org/officeDocument/2006/relationships/image" Target="../media/image126.sv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6.svg"/><Relationship Id="rId11" Type="http://schemas.openxmlformats.org/officeDocument/2006/relationships/image" Target="../media/image125.png"/><Relationship Id="rId5" Type="http://schemas.openxmlformats.org/officeDocument/2006/relationships/image" Target="../media/image35.png"/><Relationship Id="rId10" Type="http://schemas.openxmlformats.org/officeDocument/2006/relationships/image" Target="../media/image128.svg"/><Relationship Id="rId4" Type="http://schemas.openxmlformats.org/officeDocument/2006/relationships/image" Target="../media/image26.svg"/><Relationship Id="rId9" Type="http://schemas.openxmlformats.org/officeDocument/2006/relationships/image" Target="../media/image127.png"/></Relationships>
</file>

<file path=ppt/slides/_rels/slide17.xml.rels><?xml version="1.0" encoding="UTF-8" standalone="yes"?>
<Relationships xmlns="http://schemas.openxmlformats.org/package/2006/relationships"><Relationship Id="rId8" Type="http://schemas.openxmlformats.org/officeDocument/2006/relationships/image" Target="../media/image130.svg"/><Relationship Id="rId3" Type="http://schemas.openxmlformats.org/officeDocument/2006/relationships/image" Target="../media/image25.png"/><Relationship Id="rId7" Type="http://schemas.openxmlformats.org/officeDocument/2006/relationships/image" Target="../media/image129.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26.svg"/></Relationships>
</file>

<file path=ppt/slides/_rels/slide18.xml.rels><?xml version="1.0" encoding="UTF-8" standalone="yes"?>
<Relationships xmlns="http://schemas.openxmlformats.org/package/2006/relationships"><Relationship Id="rId8" Type="http://schemas.openxmlformats.org/officeDocument/2006/relationships/image" Target="../media/image132.svg"/><Relationship Id="rId3" Type="http://schemas.openxmlformats.org/officeDocument/2006/relationships/image" Target="../media/image25.png"/><Relationship Id="rId7" Type="http://schemas.openxmlformats.org/officeDocument/2006/relationships/image" Target="../media/image131.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10" Type="http://schemas.openxmlformats.org/officeDocument/2006/relationships/image" Target="../media/image130.svg"/><Relationship Id="rId4" Type="http://schemas.openxmlformats.org/officeDocument/2006/relationships/image" Target="../media/image26.svg"/><Relationship Id="rId9" Type="http://schemas.openxmlformats.org/officeDocument/2006/relationships/image" Target="../media/image129.png"/></Relationships>
</file>

<file path=ppt/slides/_rels/slide19.xml.rels><?xml version="1.0" encoding="UTF-8" standalone="yes"?>
<Relationships xmlns="http://schemas.openxmlformats.org/package/2006/relationships"><Relationship Id="rId8" Type="http://schemas.openxmlformats.org/officeDocument/2006/relationships/image" Target="../media/image132.svg"/><Relationship Id="rId13" Type="http://schemas.openxmlformats.org/officeDocument/2006/relationships/image" Target="../media/image137.png"/><Relationship Id="rId3" Type="http://schemas.openxmlformats.org/officeDocument/2006/relationships/image" Target="../media/image25.png"/><Relationship Id="rId7" Type="http://schemas.openxmlformats.org/officeDocument/2006/relationships/image" Target="../media/image131.png"/><Relationship Id="rId12" Type="http://schemas.openxmlformats.org/officeDocument/2006/relationships/image" Target="../media/image136.svg"/><Relationship Id="rId2" Type="http://schemas.openxmlformats.org/officeDocument/2006/relationships/notesSlide" Target="../notesSlides/notesSlide19.xml"/><Relationship Id="rId16" Type="http://schemas.openxmlformats.org/officeDocument/2006/relationships/image" Target="../media/image130.svg"/><Relationship Id="rId1" Type="http://schemas.openxmlformats.org/officeDocument/2006/relationships/slideLayout" Target="../slideLayouts/slideLayout2.xml"/><Relationship Id="rId6" Type="http://schemas.openxmlformats.org/officeDocument/2006/relationships/image" Target="../media/image38.svg"/><Relationship Id="rId11" Type="http://schemas.openxmlformats.org/officeDocument/2006/relationships/image" Target="../media/image135.png"/><Relationship Id="rId5" Type="http://schemas.openxmlformats.org/officeDocument/2006/relationships/image" Target="../media/image37.png"/><Relationship Id="rId15" Type="http://schemas.openxmlformats.org/officeDocument/2006/relationships/image" Target="../media/image129.png"/><Relationship Id="rId10" Type="http://schemas.openxmlformats.org/officeDocument/2006/relationships/image" Target="../media/image134.svg"/><Relationship Id="rId4" Type="http://schemas.openxmlformats.org/officeDocument/2006/relationships/image" Target="../media/image26.svg"/><Relationship Id="rId9" Type="http://schemas.openxmlformats.org/officeDocument/2006/relationships/image" Target="../media/image133.png"/><Relationship Id="rId14" Type="http://schemas.openxmlformats.org/officeDocument/2006/relationships/image" Target="../media/image138.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3.png"/><Relationship Id="rId7" Type="http://schemas.openxmlformats.org/officeDocument/2006/relationships/image" Target="../media/image2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21.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7.png"/><Relationship Id="rId7" Type="http://schemas.openxmlformats.org/officeDocument/2006/relationships/image" Target="../media/image25.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2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4.xml.rels><?xml version="1.0" encoding="UTF-8" standalone="yes"?>
<Relationships xmlns="http://schemas.openxmlformats.org/package/2006/relationships"><Relationship Id="rId3" Type="http://schemas.openxmlformats.org/officeDocument/2006/relationships/image" Target="../media/image139.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140.svg"/></Relationships>
</file>

<file path=ppt/slides/_rels/slide25.xml.rels><?xml version="1.0" encoding="UTF-8" standalone="yes"?>
<Relationships xmlns="http://schemas.openxmlformats.org/package/2006/relationships"><Relationship Id="rId3" Type="http://schemas.openxmlformats.org/officeDocument/2006/relationships/image" Target="../media/image139.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140.svg"/></Relationships>
</file>

<file path=ppt/slides/_rels/slide26.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141.png"/><Relationship Id="rId7" Type="http://schemas.openxmlformats.org/officeDocument/2006/relationships/image" Target="../media/image31.png"/><Relationship Id="rId12" Type="http://schemas.openxmlformats.org/officeDocument/2006/relationships/image" Target="../media/image145.sv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30.svg"/><Relationship Id="rId11" Type="http://schemas.openxmlformats.org/officeDocument/2006/relationships/image" Target="../media/image139.png"/><Relationship Id="rId5" Type="http://schemas.openxmlformats.org/officeDocument/2006/relationships/image" Target="../media/image29.png"/><Relationship Id="rId10" Type="http://schemas.openxmlformats.org/officeDocument/2006/relationships/image" Target="../media/image144.svg"/><Relationship Id="rId4" Type="http://schemas.openxmlformats.org/officeDocument/2006/relationships/image" Target="../media/image142.svg"/><Relationship Id="rId9" Type="http://schemas.openxmlformats.org/officeDocument/2006/relationships/image" Target="../media/image143.png"/></Relationships>
</file>

<file path=ppt/slides/_rels/slide27.xml.rels><?xml version="1.0" encoding="UTF-8" standalone="yes"?>
<Relationships xmlns="http://schemas.openxmlformats.org/package/2006/relationships"><Relationship Id="rId3" Type="http://schemas.openxmlformats.org/officeDocument/2006/relationships/image" Target="../media/image14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52.svg"/><Relationship Id="rId3" Type="http://schemas.openxmlformats.org/officeDocument/2006/relationships/image" Target="../media/image147.png"/><Relationship Id="rId7" Type="http://schemas.openxmlformats.org/officeDocument/2006/relationships/image" Target="../media/image151.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50.svg"/><Relationship Id="rId5" Type="http://schemas.openxmlformats.org/officeDocument/2006/relationships/image" Target="../media/image149.png"/><Relationship Id="rId4" Type="http://schemas.openxmlformats.org/officeDocument/2006/relationships/image" Target="../media/image148.svg"/></Relationships>
</file>

<file path=ppt/slides/_rels/slide29.xml.rels><?xml version="1.0" encoding="UTF-8" standalone="yes"?>
<Relationships xmlns="http://schemas.openxmlformats.org/package/2006/relationships"><Relationship Id="rId3" Type="http://schemas.openxmlformats.org/officeDocument/2006/relationships/image" Target="../media/image153.png"/><Relationship Id="rId2" Type="http://schemas.openxmlformats.org/officeDocument/2006/relationships/notesSlide" Target="../notesSlides/notesSlide29.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17" Type="http://schemas.openxmlformats.org/officeDocument/2006/relationships/hyperlink" Target="https://tinyurl.com/bdhnyjnp" TargetMode="External"/><Relationship Id="rId2" Type="http://schemas.openxmlformats.org/officeDocument/2006/relationships/notesSlide" Target="../notesSlides/notesSlide3.xml"/><Relationship Id="rId16" Type="http://schemas.openxmlformats.org/officeDocument/2006/relationships/image" Target="../media/image34.svg"/><Relationship Id="rId1" Type="http://schemas.openxmlformats.org/officeDocument/2006/relationships/slideLayout" Target="../slideLayouts/slideLayout2.xml"/><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 Id="rId14" Type="http://schemas.openxmlformats.org/officeDocument/2006/relationships/image" Target="../media/image3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6" Type="http://schemas.openxmlformats.org/officeDocument/2006/relationships/customXml" Target="../ink/ink11.xml"/><Relationship Id="rId117" Type="http://schemas.openxmlformats.org/officeDocument/2006/relationships/image" Target="../media/image93.png"/><Relationship Id="rId21" Type="http://schemas.openxmlformats.org/officeDocument/2006/relationships/image" Target="../media/image47.png"/><Relationship Id="rId42" Type="http://schemas.openxmlformats.org/officeDocument/2006/relationships/customXml" Target="../ink/ink19.xml"/><Relationship Id="rId47" Type="http://schemas.openxmlformats.org/officeDocument/2006/relationships/image" Target="../media/image60.png"/><Relationship Id="rId63" Type="http://schemas.openxmlformats.org/officeDocument/2006/relationships/image" Target="../media/image68.png"/><Relationship Id="rId68" Type="http://schemas.openxmlformats.org/officeDocument/2006/relationships/customXml" Target="../ink/ink32.xml"/><Relationship Id="rId84" Type="http://schemas.openxmlformats.org/officeDocument/2006/relationships/customXml" Target="../ink/ink40.xml"/><Relationship Id="rId89" Type="http://schemas.openxmlformats.org/officeDocument/2006/relationships/customXml" Target="../ink/ink43.xml"/><Relationship Id="rId112" Type="http://schemas.openxmlformats.org/officeDocument/2006/relationships/customXml" Target="../ink/ink56.xml"/><Relationship Id="rId133" Type="http://schemas.openxmlformats.org/officeDocument/2006/relationships/image" Target="../media/image101.png"/><Relationship Id="rId138" Type="http://schemas.openxmlformats.org/officeDocument/2006/relationships/customXml" Target="../ink/ink69.xml"/><Relationship Id="rId154" Type="http://schemas.openxmlformats.org/officeDocument/2006/relationships/customXml" Target="../ink/ink77.xml"/><Relationship Id="rId159" Type="http://schemas.openxmlformats.org/officeDocument/2006/relationships/image" Target="../media/image114.png"/><Relationship Id="rId175" Type="http://schemas.openxmlformats.org/officeDocument/2006/relationships/image" Target="../media/image122.png"/><Relationship Id="rId170" Type="http://schemas.openxmlformats.org/officeDocument/2006/relationships/customXml" Target="../ink/ink85.xml"/><Relationship Id="rId16" Type="http://schemas.openxmlformats.org/officeDocument/2006/relationships/customXml" Target="../ink/ink6.xml"/><Relationship Id="rId107" Type="http://schemas.openxmlformats.org/officeDocument/2006/relationships/image" Target="../media/image88.png"/><Relationship Id="rId11" Type="http://schemas.openxmlformats.org/officeDocument/2006/relationships/customXml" Target="../ink/ink3.xml"/><Relationship Id="rId32" Type="http://schemas.openxmlformats.org/officeDocument/2006/relationships/customXml" Target="../ink/ink14.xml"/><Relationship Id="rId37" Type="http://schemas.openxmlformats.org/officeDocument/2006/relationships/image" Target="../media/image55.png"/><Relationship Id="rId53" Type="http://schemas.openxmlformats.org/officeDocument/2006/relationships/image" Target="../media/image63.png"/><Relationship Id="rId58" Type="http://schemas.openxmlformats.org/officeDocument/2006/relationships/customXml" Target="../ink/ink27.xml"/><Relationship Id="rId74" Type="http://schemas.openxmlformats.org/officeDocument/2006/relationships/customXml" Target="../ink/ink35.xml"/><Relationship Id="rId79" Type="http://schemas.openxmlformats.org/officeDocument/2006/relationships/image" Target="../media/image76.png"/><Relationship Id="rId102" Type="http://schemas.openxmlformats.org/officeDocument/2006/relationships/customXml" Target="../ink/ink51.xml"/><Relationship Id="rId123" Type="http://schemas.openxmlformats.org/officeDocument/2006/relationships/image" Target="../media/image96.png"/><Relationship Id="rId128" Type="http://schemas.openxmlformats.org/officeDocument/2006/relationships/customXml" Target="../ink/ink64.xml"/><Relationship Id="rId144" Type="http://schemas.openxmlformats.org/officeDocument/2006/relationships/customXml" Target="../ink/ink72.xml"/><Relationship Id="rId149" Type="http://schemas.openxmlformats.org/officeDocument/2006/relationships/image" Target="../media/image109.png"/><Relationship Id="rId5" Type="http://schemas.openxmlformats.org/officeDocument/2006/relationships/image" Target="../media/image25.png"/><Relationship Id="rId90" Type="http://schemas.openxmlformats.org/officeDocument/2006/relationships/image" Target="../media/image81.png"/><Relationship Id="rId95" Type="http://schemas.openxmlformats.org/officeDocument/2006/relationships/customXml" Target="../ink/ink46.xml"/><Relationship Id="rId160" Type="http://schemas.openxmlformats.org/officeDocument/2006/relationships/customXml" Target="../ink/ink80.xml"/><Relationship Id="rId165" Type="http://schemas.openxmlformats.org/officeDocument/2006/relationships/image" Target="../media/image117.png"/><Relationship Id="rId22" Type="http://schemas.openxmlformats.org/officeDocument/2006/relationships/customXml" Target="../ink/ink9.xml"/><Relationship Id="rId27" Type="http://schemas.openxmlformats.org/officeDocument/2006/relationships/image" Target="../media/image50.png"/><Relationship Id="rId43" Type="http://schemas.openxmlformats.org/officeDocument/2006/relationships/image" Target="../media/image58.png"/><Relationship Id="rId48" Type="http://schemas.openxmlformats.org/officeDocument/2006/relationships/customXml" Target="../ink/ink22.xml"/><Relationship Id="rId64" Type="http://schemas.openxmlformats.org/officeDocument/2006/relationships/customXml" Target="../ink/ink30.xml"/><Relationship Id="rId69" Type="http://schemas.openxmlformats.org/officeDocument/2006/relationships/image" Target="../media/image71.png"/><Relationship Id="rId113" Type="http://schemas.openxmlformats.org/officeDocument/2006/relationships/image" Target="../media/image91.png"/><Relationship Id="rId118" Type="http://schemas.openxmlformats.org/officeDocument/2006/relationships/customXml" Target="../ink/ink59.xml"/><Relationship Id="rId134" Type="http://schemas.openxmlformats.org/officeDocument/2006/relationships/customXml" Target="../ink/ink67.xml"/><Relationship Id="rId139" Type="http://schemas.openxmlformats.org/officeDocument/2006/relationships/image" Target="../media/image104.png"/><Relationship Id="rId80" Type="http://schemas.openxmlformats.org/officeDocument/2006/relationships/customXml" Target="../ink/ink38.xml"/><Relationship Id="rId85" Type="http://schemas.openxmlformats.org/officeDocument/2006/relationships/image" Target="../media/image79.png"/><Relationship Id="rId150" Type="http://schemas.openxmlformats.org/officeDocument/2006/relationships/customXml" Target="../ink/ink75.xml"/><Relationship Id="rId155" Type="http://schemas.openxmlformats.org/officeDocument/2006/relationships/image" Target="../media/image112.png"/><Relationship Id="rId171" Type="http://schemas.openxmlformats.org/officeDocument/2006/relationships/image" Target="../media/image120.png"/><Relationship Id="rId176" Type="http://schemas.openxmlformats.org/officeDocument/2006/relationships/customXml" Target="../ink/ink88.xml"/><Relationship Id="rId12" Type="http://schemas.openxmlformats.org/officeDocument/2006/relationships/image" Target="../media/image43.png"/><Relationship Id="rId17" Type="http://schemas.openxmlformats.org/officeDocument/2006/relationships/image" Target="../media/image45.png"/><Relationship Id="rId33" Type="http://schemas.openxmlformats.org/officeDocument/2006/relationships/image" Target="../media/image53.png"/><Relationship Id="rId38" Type="http://schemas.openxmlformats.org/officeDocument/2006/relationships/customXml" Target="../ink/ink17.xml"/><Relationship Id="rId59" Type="http://schemas.openxmlformats.org/officeDocument/2006/relationships/image" Target="../media/image66.png"/><Relationship Id="rId103" Type="http://schemas.openxmlformats.org/officeDocument/2006/relationships/image" Target="../media/image86.png"/><Relationship Id="rId108" Type="http://schemas.openxmlformats.org/officeDocument/2006/relationships/customXml" Target="../ink/ink54.xml"/><Relationship Id="rId124" Type="http://schemas.openxmlformats.org/officeDocument/2006/relationships/customXml" Target="../ink/ink62.xml"/><Relationship Id="rId129" Type="http://schemas.openxmlformats.org/officeDocument/2006/relationships/image" Target="../media/image99.png"/><Relationship Id="rId54" Type="http://schemas.openxmlformats.org/officeDocument/2006/relationships/customXml" Target="../ink/ink25.xml"/><Relationship Id="rId70" Type="http://schemas.openxmlformats.org/officeDocument/2006/relationships/customXml" Target="../ink/ink33.xml"/><Relationship Id="rId75" Type="http://schemas.openxmlformats.org/officeDocument/2006/relationships/image" Target="../media/image74.png"/><Relationship Id="rId91" Type="http://schemas.openxmlformats.org/officeDocument/2006/relationships/customXml" Target="../ink/ink44.xml"/><Relationship Id="rId96" Type="http://schemas.openxmlformats.org/officeDocument/2006/relationships/image" Target="../media/image84.png"/><Relationship Id="rId140" Type="http://schemas.openxmlformats.org/officeDocument/2006/relationships/customXml" Target="../ink/ink70.xml"/><Relationship Id="rId145" Type="http://schemas.openxmlformats.org/officeDocument/2006/relationships/image" Target="../media/image107.png"/><Relationship Id="rId161" Type="http://schemas.openxmlformats.org/officeDocument/2006/relationships/image" Target="../media/image115.png"/><Relationship Id="rId166" Type="http://schemas.openxmlformats.org/officeDocument/2006/relationships/customXml" Target="../ink/ink83.xml"/><Relationship Id="rId1" Type="http://schemas.openxmlformats.org/officeDocument/2006/relationships/slideLayout" Target="../slideLayouts/slideLayout2.xml"/><Relationship Id="rId6" Type="http://schemas.openxmlformats.org/officeDocument/2006/relationships/image" Target="../media/image26.svg"/><Relationship Id="rId23" Type="http://schemas.openxmlformats.org/officeDocument/2006/relationships/image" Target="../media/image48.png"/><Relationship Id="rId28" Type="http://schemas.openxmlformats.org/officeDocument/2006/relationships/customXml" Target="../ink/ink12.xml"/><Relationship Id="rId49" Type="http://schemas.openxmlformats.org/officeDocument/2006/relationships/image" Target="../media/image61.png"/><Relationship Id="rId114" Type="http://schemas.openxmlformats.org/officeDocument/2006/relationships/customXml" Target="../ink/ink57.xml"/><Relationship Id="rId119" Type="http://schemas.openxmlformats.org/officeDocument/2006/relationships/image" Target="../media/image94.png"/><Relationship Id="rId10" Type="http://schemas.openxmlformats.org/officeDocument/2006/relationships/image" Target="../media/image42.png"/><Relationship Id="rId31" Type="http://schemas.openxmlformats.org/officeDocument/2006/relationships/image" Target="../media/image52.png"/><Relationship Id="rId44" Type="http://schemas.openxmlformats.org/officeDocument/2006/relationships/customXml" Target="../ink/ink20.xml"/><Relationship Id="rId52" Type="http://schemas.openxmlformats.org/officeDocument/2006/relationships/customXml" Target="../ink/ink24.xml"/><Relationship Id="rId60" Type="http://schemas.openxmlformats.org/officeDocument/2006/relationships/customXml" Target="../ink/ink28.xml"/><Relationship Id="rId65" Type="http://schemas.openxmlformats.org/officeDocument/2006/relationships/image" Target="../media/image69.png"/><Relationship Id="rId73" Type="http://schemas.openxmlformats.org/officeDocument/2006/relationships/image" Target="../media/image73.png"/><Relationship Id="rId78" Type="http://schemas.openxmlformats.org/officeDocument/2006/relationships/customXml" Target="../ink/ink37.xml"/><Relationship Id="rId81" Type="http://schemas.openxmlformats.org/officeDocument/2006/relationships/image" Target="../media/image77.png"/><Relationship Id="rId86" Type="http://schemas.openxmlformats.org/officeDocument/2006/relationships/customXml" Target="../ink/ink41.xml"/><Relationship Id="rId94" Type="http://schemas.openxmlformats.org/officeDocument/2006/relationships/image" Target="../media/image83.png"/><Relationship Id="rId99" Type="http://schemas.openxmlformats.org/officeDocument/2006/relationships/image" Target="../media/image85.png"/><Relationship Id="rId101" Type="http://schemas.openxmlformats.org/officeDocument/2006/relationships/customXml" Target="../ink/ink50.xml"/><Relationship Id="rId122" Type="http://schemas.openxmlformats.org/officeDocument/2006/relationships/customXml" Target="../ink/ink61.xml"/><Relationship Id="rId130" Type="http://schemas.openxmlformats.org/officeDocument/2006/relationships/customXml" Target="../ink/ink65.xml"/><Relationship Id="rId135" Type="http://schemas.openxmlformats.org/officeDocument/2006/relationships/image" Target="../media/image102.png"/><Relationship Id="rId143" Type="http://schemas.openxmlformats.org/officeDocument/2006/relationships/image" Target="../media/image106.png"/><Relationship Id="rId148" Type="http://schemas.openxmlformats.org/officeDocument/2006/relationships/customXml" Target="../ink/ink74.xml"/><Relationship Id="rId151" Type="http://schemas.openxmlformats.org/officeDocument/2006/relationships/image" Target="../media/image110.png"/><Relationship Id="rId156" Type="http://schemas.openxmlformats.org/officeDocument/2006/relationships/customXml" Target="../ink/ink78.xml"/><Relationship Id="rId164" Type="http://schemas.openxmlformats.org/officeDocument/2006/relationships/customXml" Target="../ink/ink82.xml"/><Relationship Id="rId169" Type="http://schemas.openxmlformats.org/officeDocument/2006/relationships/image" Target="../media/image119.png"/><Relationship Id="rId177" Type="http://schemas.openxmlformats.org/officeDocument/2006/relationships/image" Target="../media/image123.png"/><Relationship Id="rId4" Type="http://schemas.openxmlformats.org/officeDocument/2006/relationships/image" Target="../media/image36.svg"/><Relationship Id="rId9" Type="http://schemas.openxmlformats.org/officeDocument/2006/relationships/customXml" Target="../ink/ink2.xml"/><Relationship Id="rId172" Type="http://schemas.openxmlformats.org/officeDocument/2006/relationships/customXml" Target="../ink/ink86.xml"/><Relationship Id="rId180" Type="http://schemas.openxmlformats.org/officeDocument/2006/relationships/image" Target="../media/image124.png"/><Relationship Id="rId13" Type="http://schemas.openxmlformats.org/officeDocument/2006/relationships/customXml" Target="../ink/ink4.xml"/><Relationship Id="rId18" Type="http://schemas.openxmlformats.org/officeDocument/2006/relationships/customXml" Target="../ink/ink7.xml"/><Relationship Id="rId39" Type="http://schemas.openxmlformats.org/officeDocument/2006/relationships/image" Target="../media/image56.png"/><Relationship Id="rId109" Type="http://schemas.openxmlformats.org/officeDocument/2006/relationships/image" Target="../media/image89.png"/><Relationship Id="rId34" Type="http://schemas.openxmlformats.org/officeDocument/2006/relationships/customXml" Target="../ink/ink15.xml"/><Relationship Id="rId50" Type="http://schemas.openxmlformats.org/officeDocument/2006/relationships/customXml" Target="../ink/ink23.xml"/><Relationship Id="rId55" Type="http://schemas.openxmlformats.org/officeDocument/2006/relationships/image" Target="../media/image64.png"/><Relationship Id="rId76" Type="http://schemas.openxmlformats.org/officeDocument/2006/relationships/customXml" Target="../ink/ink36.xml"/><Relationship Id="rId97" Type="http://schemas.openxmlformats.org/officeDocument/2006/relationships/customXml" Target="../ink/ink47.xml"/><Relationship Id="rId104" Type="http://schemas.openxmlformats.org/officeDocument/2006/relationships/customXml" Target="../ink/ink52.xml"/><Relationship Id="rId120" Type="http://schemas.openxmlformats.org/officeDocument/2006/relationships/customXml" Target="../ink/ink60.xml"/><Relationship Id="rId125" Type="http://schemas.openxmlformats.org/officeDocument/2006/relationships/image" Target="../media/image97.png"/><Relationship Id="rId141" Type="http://schemas.openxmlformats.org/officeDocument/2006/relationships/image" Target="../media/image105.png"/><Relationship Id="rId146" Type="http://schemas.openxmlformats.org/officeDocument/2006/relationships/customXml" Target="../ink/ink73.xml"/><Relationship Id="rId167" Type="http://schemas.openxmlformats.org/officeDocument/2006/relationships/image" Target="../media/image118.png"/><Relationship Id="rId7" Type="http://schemas.openxmlformats.org/officeDocument/2006/relationships/customXml" Target="../ink/ink1.xml"/><Relationship Id="rId71" Type="http://schemas.openxmlformats.org/officeDocument/2006/relationships/image" Target="../media/image72.png"/><Relationship Id="rId92" Type="http://schemas.openxmlformats.org/officeDocument/2006/relationships/image" Target="../media/image82.png"/><Relationship Id="rId162" Type="http://schemas.openxmlformats.org/officeDocument/2006/relationships/customXml" Target="../ink/ink81.xml"/><Relationship Id="rId2" Type="http://schemas.openxmlformats.org/officeDocument/2006/relationships/notesSlide" Target="../notesSlides/notesSlide5.xml"/><Relationship Id="rId29" Type="http://schemas.openxmlformats.org/officeDocument/2006/relationships/image" Target="../media/image51.png"/><Relationship Id="rId24" Type="http://schemas.openxmlformats.org/officeDocument/2006/relationships/customXml" Target="../ink/ink10.xml"/><Relationship Id="rId40" Type="http://schemas.openxmlformats.org/officeDocument/2006/relationships/customXml" Target="../ink/ink18.xml"/><Relationship Id="rId45" Type="http://schemas.openxmlformats.org/officeDocument/2006/relationships/image" Target="../media/image59.png"/><Relationship Id="rId66" Type="http://schemas.openxmlformats.org/officeDocument/2006/relationships/customXml" Target="../ink/ink31.xml"/><Relationship Id="rId87" Type="http://schemas.openxmlformats.org/officeDocument/2006/relationships/image" Target="../media/image80.png"/><Relationship Id="rId110" Type="http://schemas.openxmlformats.org/officeDocument/2006/relationships/customXml" Target="../ink/ink55.xml"/><Relationship Id="rId115" Type="http://schemas.openxmlformats.org/officeDocument/2006/relationships/image" Target="../media/image92.png"/><Relationship Id="rId131" Type="http://schemas.openxmlformats.org/officeDocument/2006/relationships/image" Target="../media/image100.png"/><Relationship Id="rId136" Type="http://schemas.openxmlformats.org/officeDocument/2006/relationships/customXml" Target="../ink/ink68.xml"/><Relationship Id="rId157" Type="http://schemas.openxmlformats.org/officeDocument/2006/relationships/image" Target="../media/image113.png"/><Relationship Id="rId178" Type="http://schemas.openxmlformats.org/officeDocument/2006/relationships/customXml" Target="../ink/ink89.xml"/><Relationship Id="rId61" Type="http://schemas.openxmlformats.org/officeDocument/2006/relationships/image" Target="../media/image67.png"/><Relationship Id="rId82" Type="http://schemas.openxmlformats.org/officeDocument/2006/relationships/customXml" Target="../ink/ink39.xml"/><Relationship Id="rId152" Type="http://schemas.openxmlformats.org/officeDocument/2006/relationships/customXml" Target="../ink/ink76.xml"/><Relationship Id="rId173" Type="http://schemas.openxmlformats.org/officeDocument/2006/relationships/image" Target="../media/image121.png"/><Relationship Id="rId19" Type="http://schemas.openxmlformats.org/officeDocument/2006/relationships/image" Target="../media/image46.png"/><Relationship Id="rId14" Type="http://schemas.openxmlformats.org/officeDocument/2006/relationships/image" Target="../media/image44.png"/><Relationship Id="rId30" Type="http://schemas.openxmlformats.org/officeDocument/2006/relationships/customXml" Target="../ink/ink13.xml"/><Relationship Id="rId35" Type="http://schemas.openxmlformats.org/officeDocument/2006/relationships/image" Target="../media/image54.png"/><Relationship Id="rId56" Type="http://schemas.openxmlformats.org/officeDocument/2006/relationships/customXml" Target="../ink/ink26.xml"/><Relationship Id="rId77" Type="http://schemas.openxmlformats.org/officeDocument/2006/relationships/image" Target="../media/image75.png"/><Relationship Id="rId100" Type="http://schemas.openxmlformats.org/officeDocument/2006/relationships/customXml" Target="../ink/ink49.xml"/><Relationship Id="rId105" Type="http://schemas.openxmlformats.org/officeDocument/2006/relationships/image" Target="../media/image87.png"/><Relationship Id="rId126" Type="http://schemas.openxmlformats.org/officeDocument/2006/relationships/customXml" Target="../ink/ink63.xml"/><Relationship Id="rId147" Type="http://schemas.openxmlformats.org/officeDocument/2006/relationships/image" Target="../media/image108.png"/><Relationship Id="rId168" Type="http://schemas.openxmlformats.org/officeDocument/2006/relationships/customXml" Target="../ink/ink84.xml"/><Relationship Id="rId8" Type="http://schemas.openxmlformats.org/officeDocument/2006/relationships/image" Target="../media/image41.png"/><Relationship Id="rId51" Type="http://schemas.openxmlformats.org/officeDocument/2006/relationships/image" Target="../media/image62.png"/><Relationship Id="rId72" Type="http://schemas.openxmlformats.org/officeDocument/2006/relationships/customXml" Target="../ink/ink34.xml"/><Relationship Id="rId93" Type="http://schemas.openxmlformats.org/officeDocument/2006/relationships/customXml" Target="../ink/ink45.xml"/><Relationship Id="rId98" Type="http://schemas.openxmlformats.org/officeDocument/2006/relationships/customXml" Target="../ink/ink48.xml"/><Relationship Id="rId121" Type="http://schemas.openxmlformats.org/officeDocument/2006/relationships/image" Target="../media/image95.png"/><Relationship Id="rId142" Type="http://schemas.openxmlformats.org/officeDocument/2006/relationships/customXml" Target="../ink/ink71.xml"/><Relationship Id="rId163" Type="http://schemas.openxmlformats.org/officeDocument/2006/relationships/image" Target="../media/image116.png"/><Relationship Id="rId3" Type="http://schemas.openxmlformats.org/officeDocument/2006/relationships/image" Target="../media/image35.png"/><Relationship Id="rId25" Type="http://schemas.openxmlformats.org/officeDocument/2006/relationships/image" Target="../media/image49.png"/><Relationship Id="rId46" Type="http://schemas.openxmlformats.org/officeDocument/2006/relationships/customXml" Target="../ink/ink21.xml"/><Relationship Id="rId67" Type="http://schemas.openxmlformats.org/officeDocument/2006/relationships/image" Target="../media/image70.png"/><Relationship Id="rId116" Type="http://schemas.openxmlformats.org/officeDocument/2006/relationships/customXml" Target="../ink/ink58.xml"/><Relationship Id="rId137" Type="http://schemas.openxmlformats.org/officeDocument/2006/relationships/image" Target="../media/image103.png"/><Relationship Id="rId158" Type="http://schemas.openxmlformats.org/officeDocument/2006/relationships/customXml" Target="../ink/ink79.xml"/><Relationship Id="rId20" Type="http://schemas.openxmlformats.org/officeDocument/2006/relationships/customXml" Target="../ink/ink8.xml"/><Relationship Id="rId41" Type="http://schemas.openxmlformats.org/officeDocument/2006/relationships/image" Target="../media/image57.png"/><Relationship Id="rId62" Type="http://schemas.openxmlformats.org/officeDocument/2006/relationships/customXml" Target="../ink/ink29.xml"/><Relationship Id="rId83" Type="http://schemas.openxmlformats.org/officeDocument/2006/relationships/image" Target="../media/image78.png"/><Relationship Id="rId88" Type="http://schemas.openxmlformats.org/officeDocument/2006/relationships/customXml" Target="../ink/ink42.xml"/><Relationship Id="rId111" Type="http://schemas.openxmlformats.org/officeDocument/2006/relationships/image" Target="../media/image90.png"/><Relationship Id="rId132" Type="http://schemas.openxmlformats.org/officeDocument/2006/relationships/customXml" Target="../ink/ink66.xml"/><Relationship Id="rId153" Type="http://schemas.openxmlformats.org/officeDocument/2006/relationships/image" Target="../media/image111.png"/><Relationship Id="rId174" Type="http://schemas.openxmlformats.org/officeDocument/2006/relationships/customXml" Target="../ink/ink87.xml"/><Relationship Id="rId179" Type="http://schemas.openxmlformats.org/officeDocument/2006/relationships/customXml" Target="../ink/ink90.xml"/><Relationship Id="rId15" Type="http://schemas.openxmlformats.org/officeDocument/2006/relationships/customXml" Target="../ink/ink5.xml"/><Relationship Id="rId36" Type="http://schemas.openxmlformats.org/officeDocument/2006/relationships/customXml" Target="../ink/ink16.xml"/><Relationship Id="rId57" Type="http://schemas.openxmlformats.org/officeDocument/2006/relationships/image" Target="../media/image65.png"/><Relationship Id="rId106" Type="http://schemas.openxmlformats.org/officeDocument/2006/relationships/customXml" Target="../ink/ink53.xml"/><Relationship Id="rId127" Type="http://schemas.openxmlformats.org/officeDocument/2006/relationships/image" Target="../media/image98.png"/></Relationships>
</file>

<file path=ppt/slides/_rels/slide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36.sv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26.sv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a:solidFill>
                  <a:srgbClr val="0E1E42"/>
                </a:solidFill>
                <a:latin typeface="+mn-lt"/>
              </a:rPr>
              <a:t>Phonics</a:t>
            </a:r>
            <a:endParaRPr lang="en-AU" sz="9600" b="1" dirty="0">
              <a:solidFill>
                <a:srgbClr val="0E1E42"/>
              </a:solidFill>
              <a:latin typeface="+mn-lt"/>
            </a:endParaRPr>
          </a:p>
        </p:txBody>
      </p:sp>
      <p:sp>
        <p:nvSpPr>
          <p:cNvPr id="7" name="Subtitle 2">
            <a:extLst>
              <a:ext uri="{FF2B5EF4-FFF2-40B4-BE49-F238E27FC236}">
                <a16:creationId xmlns:a16="http://schemas.microsoft.com/office/drawing/2014/main" id="{59470811-F8A4-4AC9-B032-09E276151540}"/>
              </a:ext>
            </a:extLst>
          </p:cNvPr>
          <p:cNvSpPr txBox="1">
            <a:spLocks/>
          </p:cNvSpPr>
          <p:nvPr/>
        </p:nvSpPr>
        <p:spPr>
          <a:xfrm>
            <a:off x="350519" y="3602038"/>
            <a:ext cx="8571412" cy="997196"/>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a:solidFill>
                  <a:srgbClr val="002060"/>
                </a:solidFill>
                <a:latin typeface="+mj-lt"/>
              </a:rPr>
              <a:t>Spelling generalisation for soft g and soft c</a:t>
            </a:r>
            <a:br>
              <a:rPr lang="en-US" sz="3600" dirty="0">
                <a:solidFill>
                  <a:srgbClr val="002060"/>
                </a:solidFill>
                <a:latin typeface="+mj-lt"/>
              </a:rPr>
            </a:br>
            <a:r>
              <a:rPr lang="en-US" sz="3600" dirty="0">
                <a:solidFill>
                  <a:srgbClr val="002060"/>
                </a:solidFill>
                <a:latin typeface="+mj-lt"/>
              </a:rPr>
              <a:t>Gentle Cindy</a:t>
            </a:r>
            <a:endParaRPr lang="en-US" sz="3600" b="1" dirty="0">
              <a:solidFill>
                <a:srgbClr val="002060"/>
              </a:solidFill>
              <a:latin typeface="+mj-lt"/>
            </a:endParaRP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TextBox 1">
            <a:extLst>
              <a:ext uri="{FF2B5EF4-FFF2-40B4-BE49-F238E27FC236}">
                <a16:creationId xmlns:a16="http://schemas.microsoft.com/office/drawing/2014/main" id="{38FDF666-AE35-0018-831A-46B9DF03ED0F}"/>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BCA9736-2186-4B8A-A2DE-F277C4AC22D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2" name="Rectangle: Rounded Corners 11">
            <a:extLst>
              <a:ext uri="{FF2B5EF4-FFF2-40B4-BE49-F238E27FC236}">
                <a16:creationId xmlns:a16="http://schemas.microsoft.com/office/drawing/2014/main" id="{F93868D1-C0A6-41C2-B984-68728919BDF0}"/>
              </a:ext>
            </a:extLst>
          </p:cNvPr>
          <p:cNvSpPr/>
          <p:nvPr/>
        </p:nvSpPr>
        <p:spPr>
          <a:xfrm>
            <a:off x="335280"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3">
            <a:extLst>
              <a:ext uri="{FF2B5EF4-FFF2-40B4-BE49-F238E27FC236}">
                <a16:creationId xmlns:a16="http://schemas.microsoft.com/office/drawing/2014/main" id="{1F47B64A-4229-422C-8366-CF6F29943B9D}"/>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cell	age  fancy </a:t>
            </a:r>
          </a:p>
        </p:txBody>
      </p:sp>
      <p:sp>
        <p:nvSpPr>
          <p:cNvPr id="17" name="Rectangle: Rounded Corners 16">
            <a:extLst>
              <a:ext uri="{FF2B5EF4-FFF2-40B4-BE49-F238E27FC236}">
                <a16:creationId xmlns:a16="http://schemas.microsoft.com/office/drawing/2014/main" id="{51475878-BE28-4B16-8941-FB58B0A1A549}"/>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9" descr="Teacher outline">
            <a:extLst>
              <a:ext uri="{FF2B5EF4-FFF2-40B4-BE49-F238E27FC236}">
                <a16:creationId xmlns:a16="http://schemas.microsoft.com/office/drawing/2014/main" id="{BE161E3E-C1CB-E460-0C6F-D616C90D96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9" name="Graphic 18" descr="Glasses outline">
            <a:extLst>
              <a:ext uri="{FF2B5EF4-FFF2-40B4-BE49-F238E27FC236}">
                <a16:creationId xmlns:a16="http://schemas.microsoft.com/office/drawing/2014/main" id="{F32B2518-C61B-8D83-45EB-23213281C1E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916812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4C5C6460-986E-4454-A211-FAB95202029B}"/>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A6241D7D-07BA-47AA-8CE7-D04B3A9C6624}"/>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8" name="Rectangle: Rounded Corners 17">
            <a:extLst>
              <a:ext uri="{FF2B5EF4-FFF2-40B4-BE49-F238E27FC236}">
                <a16:creationId xmlns:a16="http://schemas.microsoft.com/office/drawing/2014/main" id="{375AFF93-2A80-4B56-8509-35E95F556E6A}"/>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3">
            <a:extLst>
              <a:ext uri="{FF2B5EF4-FFF2-40B4-BE49-F238E27FC236}">
                <a16:creationId xmlns:a16="http://schemas.microsoft.com/office/drawing/2014/main" id="{EB1A9E85-8610-4E4C-97FD-6E80C957933F}"/>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ice</a:t>
            </a:r>
          </a:p>
        </p:txBody>
      </p:sp>
      <p:pic>
        <p:nvPicPr>
          <p:cNvPr id="10" name="Graphic 9" descr="Classroom outline">
            <a:extLst>
              <a:ext uri="{FF2B5EF4-FFF2-40B4-BE49-F238E27FC236}">
                <a16:creationId xmlns:a16="http://schemas.microsoft.com/office/drawing/2014/main" id="{6632380D-4C16-950D-83E2-08DAF2F5346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AA367592-4B4C-35BB-43BD-15CCC496C65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2328034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FBD698A-A015-4BE2-A6BA-A92B8DA7EF5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FB8698A3-4948-4E30-9F2B-4D4F272562C6}"/>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967B57BA-0810-4F6F-8175-24EE4EA7965E}"/>
              </a:ext>
            </a:extLst>
          </p:cNvPr>
          <p:cNvSpPr/>
          <p:nvPr/>
        </p:nvSpPr>
        <p:spPr>
          <a:xfrm>
            <a:off x="335280" y="5556940"/>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ontent Placeholder 3">
            <a:extLst>
              <a:ext uri="{FF2B5EF4-FFF2-40B4-BE49-F238E27FC236}">
                <a16:creationId xmlns:a16="http://schemas.microsoft.com/office/drawing/2014/main" id="{69FC764C-DEC7-4027-BFAC-E0E9E5B1B251}"/>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ice  digit</a:t>
            </a:r>
          </a:p>
        </p:txBody>
      </p:sp>
      <p:pic>
        <p:nvPicPr>
          <p:cNvPr id="12" name="Graphic 11" descr="Classroom outline">
            <a:extLst>
              <a:ext uri="{FF2B5EF4-FFF2-40B4-BE49-F238E27FC236}">
                <a16:creationId xmlns:a16="http://schemas.microsoft.com/office/drawing/2014/main" id="{E98F1393-2E88-C156-7D7A-D0FF45CBB51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7D92A933-BF6F-3432-7DA6-E3651428997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1262670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C6140A3-A84E-48A6-8B9D-8999843F7ED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3BE5A6E7-47F4-4BFA-82E4-12CA972B3B1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DF7BBF6C-2618-4415-A8AA-6E983FBF5D67}"/>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ontent Placeholder 3">
            <a:extLst>
              <a:ext uri="{FF2B5EF4-FFF2-40B4-BE49-F238E27FC236}">
                <a16:creationId xmlns:a16="http://schemas.microsoft.com/office/drawing/2014/main" id="{C9954BEB-D59D-486C-94E4-073F2890E045}"/>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ice  digit  stage</a:t>
            </a:r>
          </a:p>
        </p:txBody>
      </p:sp>
      <p:pic>
        <p:nvPicPr>
          <p:cNvPr id="12" name="Graphic 11" descr="Classroom outline">
            <a:extLst>
              <a:ext uri="{FF2B5EF4-FFF2-40B4-BE49-F238E27FC236}">
                <a16:creationId xmlns:a16="http://schemas.microsoft.com/office/drawing/2014/main" id="{176FC682-1102-A02A-E034-C4869D61798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F168BA0B-F2CC-7D41-F4AA-DC2271DEDFF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542206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6" name="Graphic 5" descr="Smiling face outline with solid fill">
            <a:extLst>
              <a:ext uri="{FF2B5EF4-FFF2-40B4-BE49-F238E27FC236}">
                <a16:creationId xmlns:a16="http://schemas.microsoft.com/office/drawing/2014/main" id="{D67D89C6-3D41-7C2B-2920-DD0C807B610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42504" y="2057399"/>
            <a:ext cx="2519655" cy="2519655"/>
          </a:xfrm>
          <a:prstGeom prst="rect">
            <a:avLst/>
          </a:prstGeom>
        </p:spPr>
      </p:pic>
    </p:spTree>
    <p:extLst>
      <p:ext uri="{BB962C8B-B14F-4D97-AF65-F5344CB8AC3E}">
        <p14:creationId xmlns:p14="http://schemas.microsoft.com/office/powerpoint/2010/main" val="3876308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6" name="Graphic 5" descr="Smiling face outline with solid fill">
            <a:extLst>
              <a:ext uri="{FF2B5EF4-FFF2-40B4-BE49-F238E27FC236}">
                <a16:creationId xmlns:a16="http://schemas.microsoft.com/office/drawing/2014/main" id="{D67D89C6-3D41-7C2B-2920-DD0C807B610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42504" y="2057399"/>
            <a:ext cx="2519655" cy="2519655"/>
          </a:xfrm>
          <a:prstGeom prst="rect">
            <a:avLst/>
          </a:prstGeom>
        </p:spPr>
      </p:pic>
      <p:pic>
        <p:nvPicPr>
          <p:cNvPr id="2" name="Graphic 1" descr="Diamond outline">
            <a:extLst>
              <a:ext uri="{FF2B5EF4-FFF2-40B4-BE49-F238E27FC236}">
                <a16:creationId xmlns:a16="http://schemas.microsoft.com/office/drawing/2014/main" id="{C0C4EAF7-9A9C-8A7C-E815-6B1E3DB57C6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095461" y="2355573"/>
            <a:ext cx="1795670" cy="1795670"/>
          </a:xfrm>
          <a:prstGeom prst="rect">
            <a:avLst/>
          </a:prstGeom>
        </p:spPr>
      </p:pic>
    </p:spTree>
    <p:extLst>
      <p:ext uri="{BB962C8B-B14F-4D97-AF65-F5344CB8AC3E}">
        <p14:creationId xmlns:p14="http://schemas.microsoft.com/office/powerpoint/2010/main" val="4255346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6" name="Graphic 5" descr="Smiling face outline with solid fill">
            <a:extLst>
              <a:ext uri="{FF2B5EF4-FFF2-40B4-BE49-F238E27FC236}">
                <a16:creationId xmlns:a16="http://schemas.microsoft.com/office/drawing/2014/main" id="{D67D89C6-3D41-7C2B-2920-DD0C807B610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42504" y="2057399"/>
            <a:ext cx="2519655" cy="2519655"/>
          </a:xfrm>
          <a:prstGeom prst="rect">
            <a:avLst/>
          </a:prstGeom>
        </p:spPr>
      </p:pic>
      <p:pic>
        <p:nvPicPr>
          <p:cNvPr id="22" name="Graphic 21" descr="Fence outline">
            <a:extLst>
              <a:ext uri="{FF2B5EF4-FFF2-40B4-BE49-F238E27FC236}">
                <a16:creationId xmlns:a16="http://schemas.microsoft.com/office/drawing/2014/main" id="{9378C1B8-B0DC-BBF4-1EEF-40F1D4F57F0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670076" y="1827516"/>
            <a:ext cx="2979420" cy="2979420"/>
          </a:xfrm>
          <a:prstGeom prst="rect">
            <a:avLst/>
          </a:prstGeom>
        </p:spPr>
      </p:pic>
      <p:pic>
        <p:nvPicPr>
          <p:cNvPr id="3" name="Graphic 2" descr="Diamond outline">
            <a:extLst>
              <a:ext uri="{FF2B5EF4-FFF2-40B4-BE49-F238E27FC236}">
                <a16:creationId xmlns:a16="http://schemas.microsoft.com/office/drawing/2014/main" id="{63AFF8A4-E212-85B5-84C8-9C02CF90674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095461" y="2355573"/>
            <a:ext cx="1795670" cy="1795670"/>
          </a:xfrm>
          <a:prstGeom prst="rect">
            <a:avLst/>
          </a:prstGeom>
        </p:spPr>
      </p:pic>
    </p:spTree>
    <p:extLst>
      <p:ext uri="{BB962C8B-B14F-4D97-AF65-F5344CB8AC3E}">
        <p14:creationId xmlns:p14="http://schemas.microsoft.com/office/powerpoint/2010/main" val="250116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solidFill>
                  <a:schemeClr val="tx1"/>
                </a:solidFill>
              </a:rPr>
              <a:t>We </a:t>
            </a:r>
            <a:r>
              <a:rPr lang="en-US" b="1" dirty="0">
                <a:solidFill>
                  <a:schemeClr val="tx1"/>
                </a:solidFill>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20" name="Graphic 19" descr="Run outline">
            <a:extLst>
              <a:ext uri="{FF2B5EF4-FFF2-40B4-BE49-F238E27FC236}">
                <a16:creationId xmlns:a16="http://schemas.microsoft.com/office/drawing/2014/main" id="{ECE231B6-9F0A-AFA4-F016-7B148F6E389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15727" y="2039596"/>
            <a:ext cx="2751696" cy="2751696"/>
          </a:xfrm>
          <a:prstGeom prst="rect">
            <a:avLst/>
          </a:prstGeom>
        </p:spPr>
      </p:pic>
    </p:spTree>
    <p:extLst>
      <p:ext uri="{BB962C8B-B14F-4D97-AF65-F5344CB8AC3E}">
        <p14:creationId xmlns:p14="http://schemas.microsoft.com/office/powerpoint/2010/main" val="3418260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solidFill>
                  <a:schemeClr val="tx1"/>
                </a:solidFill>
              </a:rPr>
              <a:t>We </a:t>
            </a:r>
            <a:r>
              <a:rPr lang="en-US" b="1" dirty="0">
                <a:solidFill>
                  <a:schemeClr val="tx1"/>
                </a:solidFill>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13" name="Graphic 12" descr="Germ with solid fill">
            <a:extLst>
              <a:ext uri="{FF2B5EF4-FFF2-40B4-BE49-F238E27FC236}">
                <a16:creationId xmlns:a16="http://schemas.microsoft.com/office/drawing/2014/main" id="{AF010DEF-5864-A77C-8F23-09171DC01E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13270" y="2168757"/>
            <a:ext cx="2622535" cy="2622535"/>
          </a:xfrm>
          <a:prstGeom prst="rect">
            <a:avLst/>
          </a:prstGeom>
        </p:spPr>
      </p:pic>
      <p:pic>
        <p:nvPicPr>
          <p:cNvPr id="20" name="Graphic 19" descr="Run outline">
            <a:extLst>
              <a:ext uri="{FF2B5EF4-FFF2-40B4-BE49-F238E27FC236}">
                <a16:creationId xmlns:a16="http://schemas.microsoft.com/office/drawing/2014/main" id="{ECE231B6-9F0A-AFA4-F016-7B148F6E389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15727" y="2039596"/>
            <a:ext cx="2751696" cy="2751696"/>
          </a:xfrm>
          <a:prstGeom prst="rect">
            <a:avLst/>
          </a:prstGeom>
        </p:spPr>
      </p:pic>
    </p:spTree>
    <p:extLst>
      <p:ext uri="{BB962C8B-B14F-4D97-AF65-F5344CB8AC3E}">
        <p14:creationId xmlns:p14="http://schemas.microsoft.com/office/powerpoint/2010/main" val="2508305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solidFill>
                  <a:schemeClr val="tx1"/>
                </a:solidFill>
              </a:rPr>
              <a:t>We </a:t>
            </a:r>
            <a:r>
              <a:rPr lang="en-US" b="1" dirty="0">
                <a:solidFill>
                  <a:schemeClr val="tx1"/>
                </a:solidFill>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13" name="Graphic 12" descr="Germ with solid fill">
            <a:extLst>
              <a:ext uri="{FF2B5EF4-FFF2-40B4-BE49-F238E27FC236}">
                <a16:creationId xmlns:a16="http://schemas.microsoft.com/office/drawing/2014/main" id="{AF010DEF-5864-A77C-8F23-09171DC01E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13270" y="2168757"/>
            <a:ext cx="2622535" cy="2622535"/>
          </a:xfrm>
          <a:prstGeom prst="rect">
            <a:avLst/>
          </a:prstGeom>
        </p:spPr>
      </p:pic>
      <p:grpSp>
        <p:nvGrpSpPr>
          <p:cNvPr id="15" name="Group 14">
            <a:extLst>
              <a:ext uri="{FF2B5EF4-FFF2-40B4-BE49-F238E27FC236}">
                <a16:creationId xmlns:a16="http://schemas.microsoft.com/office/drawing/2014/main" id="{40FB79A5-211B-0EE5-8DF1-D2D9F37D37F1}"/>
              </a:ext>
            </a:extLst>
          </p:cNvPr>
          <p:cNvGrpSpPr/>
          <p:nvPr/>
        </p:nvGrpSpPr>
        <p:grpSpPr>
          <a:xfrm>
            <a:off x="7781652" y="2039596"/>
            <a:ext cx="2881303" cy="2915194"/>
            <a:chOff x="8042174" y="1900479"/>
            <a:chExt cx="2488767" cy="2622535"/>
          </a:xfrm>
        </p:grpSpPr>
        <p:pic>
          <p:nvPicPr>
            <p:cNvPr id="6" name="Graphic 5" descr="Moon outline">
              <a:extLst>
                <a:ext uri="{FF2B5EF4-FFF2-40B4-BE49-F238E27FC236}">
                  <a16:creationId xmlns:a16="http://schemas.microsoft.com/office/drawing/2014/main" id="{2DDF5D07-A001-8F42-7A93-33A5584A895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291077" y="1900479"/>
              <a:ext cx="1228238" cy="1228238"/>
            </a:xfrm>
            <a:prstGeom prst="rect">
              <a:avLst/>
            </a:prstGeom>
          </p:spPr>
        </p:pic>
        <p:pic>
          <p:nvPicPr>
            <p:cNvPr id="9" name="Graphic 8" descr="Planet outline">
              <a:extLst>
                <a:ext uri="{FF2B5EF4-FFF2-40B4-BE49-F238E27FC236}">
                  <a16:creationId xmlns:a16="http://schemas.microsoft.com/office/drawing/2014/main" id="{09A0E375-330E-C647-E216-5F9DBB4D325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809584" y="2801657"/>
              <a:ext cx="1721357" cy="1721357"/>
            </a:xfrm>
            <a:prstGeom prst="rect">
              <a:avLst/>
            </a:prstGeom>
          </p:spPr>
        </p:pic>
        <p:pic>
          <p:nvPicPr>
            <p:cNvPr id="11" name="Graphic 10" descr="Stars outline">
              <a:extLst>
                <a:ext uri="{FF2B5EF4-FFF2-40B4-BE49-F238E27FC236}">
                  <a16:creationId xmlns:a16="http://schemas.microsoft.com/office/drawing/2014/main" id="{B83B6C29-EE54-1AA9-D118-3390EB5D86E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042174" y="2180094"/>
              <a:ext cx="1248903" cy="1248903"/>
            </a:xfrm>
            <a:prstGeom prst="rect">
              <a:avLst/>
            </a:prstGeom>
          </p:spPr>
        </p:pic>
      </p:grpSp>
      <p:pic>
        <p:nvPicPr>
          <p:cNvPr id="20" name="Graphic 19" descr="Run outline">
            <a:extLst>
              <a:ext uri="{FF2B5EF4-FFF2-40B4-BE49-F238E27FC236}">
                <a16:creationId xmlns:a16="http://schemas.microsoft.com/office/drawing/2014/main" id="{ECE231B6-9F0A-AFA4-F016-7B148F6E3896}"/>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115727" y="2039596"/>
            <a:ext cx="2751696" cy="2751696"/>
          </a:xfrm>
          <a:prstGeom prst="rect">
            <a:avLst/>
          </a:prstGeom>
        </p:spPr>
      </p:pic>
    </p:spTree>
    <p:extLst>
      <p:ext uri="{BB962C8B-B14F-4D97-AF65-F5344CB8AC3E}">
        <p14:creationId xmlns:p14="http://schemas.microsoft.com/office/powerpoint/2010/main" val="271474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05083" y="1678429"/>
            <a:ext cx="5309947" cy="3650200"/>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cs typeface="Calibri"/>
              </a:rPr>
              <a:t>1. Set learning intention and success criteria with students. (Slide 4)</a:t>
            </a:r>
          </a:p>
          <a:p>
            <a:pPr marL="0" indent="0">
              <a:buNone/>
            </a:pPr>
            <a:r>
              <a:rPr lang="en-US" sz="1400" dirty="0">
                <a:cs typeface="Calibri"/>
              </a:rPr>
              <a:t>2.</a:t>
            </a:r>
            <a:r>
              <a:rPr lang="en-GB" sz="1400" dirty="0">
                <a:cs typeface="Calibri"/>
              </a:rPr>
              <a:t> I do: the teacher models writing the target graphemes while saying the phonemes and spelling generalisation. (Slides 5 and 6) </a:t>
            </a:r>
          </a:p>
          <a:p>
            <a:pPr marL="0" indent="0">
              <a:buNone/>
            </a:pPr>
            <a:r>
              <a:rPr lang="en-GB" sz="1400" dirty="0">
                <a:cs typeface="Calibri"/>
              </a:rPr>
              <a:t>3. We do: the teacher and students write the target graphemes while saying the phonemes and spelling generalisation. (Slide 7)</a:t>
            </a:r>
            <a:endParaRPr lang="en-GB" dirty="0"/>
          </a:p>
          <a:p>
            <a:pPr marL="0" indent="0">
              <a:buNone/>
            </a:pPr>
            <a:r>
              <a:rPr lang="en-GB" sz="1400" dirty="0">
                <a:cs typeface="Calibri"/>
              </a:rPr>
              <a:t>4. I do: the teacher models decoding words with the target letter–sound correspondence and spelling generalisation. (Slides 8–10)</a:t>
            </a:r>
            <a:endParaRPr lang="en-GB" dirty="0"/>
          </a:p>
          <a:p>
            <a:pPr marL="0" indent="0">
              <a:buNone/>
            </a:pPr>
            <a:r>
              <a:rPr lang="en-GB" sz="1400" dirty="0">
                <a:cs typeface="Calibri"/>
              </a:rPr>
              <a:t>5. We do: the teacher and students decode words with the target letter–sound correspondence and spelling generalisation. (Slides 11–13)</a:t>
            </a:r>
            <a:endParaRPr lang="en-GB" dirty="0"/>
          </a:p>
          <a:p>
            <a:pPr marL="0" indent="0">
              <a:buNone/>
            </a:pPr>
            <a:r>
              <a:rPr lang="en-GB" sz="1400" dirty="0"/>
              <a:t>6. I do: the teacher models encoding words with the target letter–sound correspondence and spelling generalisation. (Slides 14–16)</a:t>
            </a:r>
            <a:endParaRPr lang="en-GB" dirty="0"/>
          </a:p>
          <a:p>
            <a:pPr marL="0" indent="0">
              <a:buNone/>
            </a:pPr>
            <a:r>
              <a:rPr lang="en-GB" sz="1400" dirty="0"/>
              <a:t>7. We do: the teacher and students encode words with the target letter–sound correspondence and spelling generalisation. (Slides 17–19)</a:t>
            </a:r>
            <a:endParaRPr lang="en-GB" dirty="0"/>
          </a:p>
          <a:p>
            <a:pPr>
              <a:buNone/>
            </a:pPr>
            <a:r>
              <a:rPr lang="en-GB" sz="1400" dirty="0">
                <a:cs typeface="Calibri"/>
              </a:rPr>
              <a:t>8. I do: the teacher reads and spells a new irregular word. (Slide 20)</a:t>
            </a:r>
          </a:p>
          <a:p>
            <a:pPr>
              <a:buNone/>
            </a:pPr>
            <a:r>
              <a:rPr lang="en-GB" sz="1400" dirty="0">
                <a:cs typeface="Calibri"/>
              </a:rPr>
              <a:t>9. We do: the students read and spell the new irregular word. (Slide 21)</a:t>
            </a:r>
            <a:endParaRPr lang="en-GB" dirty="0"/>
          </a:p>
          <a:p>
            <a:pPr marL="0" indent="0">
              <a:buNone/>
            </a:pPr>
            <a:endParaRPr lang="en-GB" sz="1400" dirty="0">
              <a:solidFill>
                <a:srgbClr val="0E1D42"/>
              </a:solidFill>
              <a:cs typeface="Calibri"/>
            </a:endParaRPr>
          </a:p>
          <a:p>
            <a:pPr marL="0" indent="0">
              <a:buNone/>
            </a:pPr>
            <a:endParaRPr lang="en-GB" sz="1400" dirty="0">
              <a:solidFill>
                <a:srgbClr val="0E1D42"/>
              </a:solidFill>
              <a:cs typeface="Calibri"/>
            </a:endParaRPr>
          </a:p>
        </p:txBody>
      </p:sp>
      <p:sp>
        <p:nvSpPr>
          <p:cNvPr id="2" name="Title 1">
            <a:extLst>
              <a:ext uri="{FF2B5EF4-FFF2-40B4-BE49-F238E27FC236}">
                <a16:creationId xmlns:a16="http://schemas.microsoft.com/office/drawing/2014/main" id="{F57542FE-4F5E-7158-184E-E3FCF36F278E}"/>
              </a:ext>
            </a:extLst>
          </p:cNvPr>
          <p:cNvSpPr txBox="1">
            <a:spLocks/>
          </p:cNvSpPr>
          <p:nvPr/>
        </p:nvSpPr>
        <p:spPr>
          <a:xfrm>
            <a:off x="604993" y="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rgbClr val="0E1E42"/>
                </a:solidFill>
                <a:latin typeface="+mn-lt"/>
                <a:ea typeface="+mj-lt"/>
                <a:cs typeface="+mj-lt"/>
              </a:rPr>
              <a:t>Notes for teachers</a:t>
            </a:r>
            <a:endParaRPr lang="en-US" sz="4000">
              <a:solidFill>
                <a:srgbClr val="00BB70"/>
              </a:solidFill>
            </a:endParaRPr>
          </a:p>
        </p:txBody>
      </p:sp>
      <p:sp>
        <p:nvSpPr>
          <p:cNvPr id="5" name="TextBox 4">
            <a:extLst>
              <a:ext uri="{FF2B5EF4-FFF2-40B4-BE49-F238E27FC236}">
                <a16:creationId xmlns:a16="http://schemas.microsoft.com/office/drawing/2014/main" id="{31EB3C7A-CF55-429E-416B-470557744E03}"/>
              </a:ext>
            </a:extLst>
          </p:cNvPr>
          <p:cNvSpPr txBox="1"/>
          <p:nvPr/>
        </p:nvSpPr>
        <p:spPr>
          <a:xfrm>
            <a:off x="508712" y="943139"/>
            <a:ext cx="10407286" cy="584775"/>
          </a:xfrm>
          <a:prstGeom prst="rect">
            <a:avLst/>
          </a:prstGeom>
          <a:noFill/>
        </p:spPr>
        <p:txBody>
          <a:bodyPr wrap="square" lIns="91440" tIns="45720" rIns="91440" bIns="45720" anchor="t">
            <a:spAutoFit/>
          </a:bodyPr>
          <a:lstStyle/>
          <a:p>
            <a:r>
              <a:rPr lang="en-US" sz="1600">
                <a:solidFill>
                  <a:srgbClr val="000000"/>
                </a:solidFill>
                <a:latin typeface="Calibri"/>
                <a:cs typeface="Times New Roman"/>
              </a:rPr>
              <a:t>These slides show a sample of a systematic synthetic phonics lesson incorporating a spelling </a:t>
            </a:r>
            <a:r>
              <a:rPr lang="en-AU" sz="1600">
                <a:solidFill>
                  <a:srgbClr val="000000"/>
                </a:solidFill>
                <a:latin typeface="Calibri"/>
                <a:cs typeface="Times New Roman"/>
              </a:rPr>
              <a:t>generalisation</a:t>
            </a:r>
            <a:r>
              <a:rPr lang="en-US" sz="1600">
                <a:solidFill>
                  <a:srgbClr val="000000"/>
                </a:solidFill>
                <a:latin typeface="Calibri"/>
                <a:cs typeface="Times New Roman"/>
              </a:rPr>
              <a:t>. The slides contain the following steps, aligned with an explicit instruction model:</a:t>
            </a:r>
            <a:endParaRPr lang="en-US">
              <a:solidFill>
                <a:srgbClr val="000000"/>
              </a:solidFill>
              <a:latin typeface="Calibri"/>
              <a:cs typeface="Times New Roman"/>
            </a:endParaRPr>
          </a:p>
        </p:txBody>
      </p:sp>
      <p:sp>
        <p:nvSpPr>
          <p:cNvPr id="4" name="TextBox 3">
            <a:extLst>
              <a:ext uri="{FF2B5EF4-FFF2-40B4-BE49-F238E27FC236}">
                <a16:creationId xmlns:a16="http://schemas.microsoft.com/office/drawing/2014/main" id="{57D7EC55-7941-C96F-1DC2-D9837B93B02E}"/>
              </a:ext>
            </a:extLst>
          </p:cNvPr>
          <p:cNvSpPr txBox="1"/>
          <p:nvPr/>
        </p:nvSpPr>
        <p:spPr>
          <a:xfrm>
            <a:off x="6266534" y="1637694"/>
            <a:ext cx="5551504" cy="41395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sz="1400" dirty="0"/>
              <a:t>10. I do: the teacher models decoding a sentence containing words with the target letter–sound correspondence and spelling generalisation. (Slide 22)</a:t>
            </a:r>
            <a:endParaRPr lang="en-GB" dirty="0"/>
          </a:p>
          <a:p>
            <a:pPr>
              <a:spcAft>
                <a:spcPts val="600"/>
              </a:spcAft>
            </a:pPr>
            <a:r>
              <a:rPr lang="en-GB" sz="1400" dirty="0"/>
              <a:t>11. We do: the teacher and students decode a sentence containing words with the target letter–sound correspondence and spelling generalisation. (Slide 23)</a:t>
            </a:r>
            <a:endParaRPr lang="en-GB" dirty="0"/>
          </a:p>
          <a:p>
            <a:pPr>
              <a:spcAft>
                <a:spcPts val="600"/>
              </a:spcAft>
            </a:pPr>
            <a:r>
              <a:rPr lang="en-GB" sz="1400" dirty="0"/>
              <a:t>12. I do: the teacher models writing a sentence containing words with the target letter–sound correspondence and spelling generalisation. (Slide 24)</a:t>
            </a:r>
            <a:endParaRPr lang="en-GB" dirty="0"/>
          </a:p>
          <a:p>
            <a:pPr>
              <a:spcAft>
                <a:spcPts val="600"/>
              </a:spcAft>
            </a:pPr>
            <a:r>
              <a:rPr lang="en-GB" sz="1400" dirty="0"/>
              <a:t>13. We do: the teacher and students write a sentence containing words with the target letter–sound correspondence and spelling generalisation. (Slide 25)</a:t>
            </a:r>
            <a:endParaRPr lang="en-GB" dirty="0"/>
          </a:p>
          <a:p>
            <a:pPr>
              <a:spcAft>
                <a:spcPts val="600"/>
              </a:spcAft>
            </a:pPr>
            <a:r>
              <a:rPr lang="en-GB" sz="1400" dirty="0"/>
              <a:t>14. Check for understanding: students demonstrate their understanding by completing a task on a whiteboard or worksheet using the skills they have just learned. The teacher monitors to ensure understanding. (Slides 26–27)</a:t>
            </a:r>
            <a:endParaRPr lang="en-GB" sz="1400" dirty="0">
              <a:ea typeface="Calibri"/>
              <a:cs typeface="Calibri"/>
            </a:endParaRPr>
          </a:p>
          <a:p>
            <a:pPr>
              <a:spcAft>
                <a:spcPts val="600"/>
              </a:spcAft>
            </a:pPr>
            <a:r>
              <a:rPr lang="en-GB" sz="1400" dirty="0"/>
              <a:t>15. You do: students complete an independent activity to apply the skills they have just learned. (Slide 28) </a:t>
            </a:r>
            <a:endParaRPr lang="en-US" sz="1400" dirty="0">
              <a:cs typeface="Calibri"/>
            </a:endParaRPr>
          </a:p>
        </p:txBody>
      </p:sp>
    </p:spTree>
    <p:extLst>
      <p:ext uri="{BB962C8B-B14F-4D97-AF65-F5344CB8AC3E}">
        <p14:creationId xmlns:p14="http://schemas.microsoft.com/office/powerpoint/2010/main" val="263970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9FC77AE-A235-44D6-9F7A-FF6CD75B3B75}"/>
              </a:ext>
            </a:extLst>
          </p:cNvPr>
          <p:cNvSpPr>
            <a:spLocks noGrp="1"/>
          </p:cNvSpPr>
          <p:nvPr>
            <p:ph type="title"/>
          </p:nvPr>
        </p:nvSpPr>
        <p:spPr>
          <a:xfrm>
            <a:off x="335280" y="365125"/>
            <a:ext cx="10515600" cy="1325563"/>
          </a:xfrm>
        </p:spPr>
        <p:txBody>
          <a:bodyPr/>
          <a:lstStyle/>
          <a:p>
            <a:r>
              <a:rPr lang="en-US" b="1" dirty="0">
                <a:solidFill>
                  <a:schemeClr val="tx1"/>
                </a:solidFill>
                <a:latin typeface="+mn-lt"/>
                <a:cs typeface="Calibri" panose="020F0502020204030204" pitchFamily="34" charset="0"/>
              </a:rPr>
              <a:t>I do…</a:t>
            </a:r>
          </a:p>
        </p:txBody>
      </p:sp>
      <p:sp>
        <p:nvSpPr>
          <p:cNvPr id="15" name="Rectangle: Rounded Corners 14">
            <a:extLst>
              <a:ext uri="{FF2B5EF4-FFF2-40B4-BE49-F238E27FC236}">
                <a16:creationId xmlns:a16="http://schemas.microsoft.com/office/drawing/2014/main" id="{41BF1FCA-A521-47C9-A170-7E2449D3919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ntent Placeholder 3">
            <a:extLst>
              <a:ext uri="{FF2B5EF4-FFF2-40B4-BE49-F238E27FC236}">
                <a16:creationId xmlns:a16="http://schemas.microsoft.com/office/drawing/2014/main" id="{76C038B1-1975-4A62-B575-B8BA7F008C78}"/>
              </a:ext>
            </a:extLst>
          </p:cNvPr>
          <p:cNvSpPr txBox="1">
            <a:spLocks/>
          </p:cNvSpPr>
          <p:nvPr/>
        </p:nvSpPr>
        <p:spPr>
          <a:xfrm>
            <a:off x="727711" y="2551837"/>
            <a:ext cx="10726298" cy="1685077"/>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1500" b="1" dirty="0">
                <a:solidFill>
                  <a:srgbClr val="4557AD"/>
                </a:solidFill>
                <a:latin typeface="Arial"/>
                <a:cs typeface="Arial"/>
              </a:rPr>
              <a:t>half   half   half</a:t>
            </a:r>
          </a:p>
        </p:txBody>
      </p:sp>
      <p:grpSp>
        <p:nvGrpSpPr>
          <p:cNvPr id="23" name="Group 22">
            <a:extLst>
              <a:ext uri="{FF2B5EF4-FFF2-40B4-BE49-F238E27FC236}">
                <a16:creationId xmlns:a16="http://schemas.microsoft.com/office/drawing/2014/main" id="{9B24F000-A948-42F5-B03F-790F017697B1}"/>
              </a:ext>
            </a:extLst>
          </p:cNvPr>
          <p:cNvGrpSpPr/>
          <p:nvPr/>
        </p:nvGrpSpPr>
        <p:grpSpPr>
          <a:xfrm>
            <a:off x="1287780" y="5556940"/>
            <a:ext cx="784861" cy="799396"/>
            <a:chOff x="6471742" y="3121087"/>
            <a:chExt cx="1082040" cy="1102079"/>
          </a:xfrm>
        </p:grpSpPr>
        <p:sp>
          <p:nvSpPr>
            <p:cNvPr id="24" name="Rectangle: Rounded Corners 23">
              <a:extLst>
                <a:ext uri="{FF2B5EF4-FFF2-40B4-BE49-F238E27FC236}">
                  <a16:creationId xmlns:a16="http://schemas.microsoft.com/office/drawing/2014/main" id="{408FC67A-536B-4F4F-98EE-9DE9FC95947E}"/>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Glasses outline">
              <a:extLst>
                <a:ext uri="{FF2B5EF4-FFF2-40B4-BE49-F238E27FC236}">
                  <a16:creationId xmlns:a16="http://schemas.microsoft.com/office/drawing/2014/main" id="{4BD87DA7-2D04-41A9-8E96-6DA99132ED7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0488" y="3359852"/>
              <a:ext cx="624548" cy="624548"/>
            </a:xfrm>
            <a:prstGeom prst="rect">
              <a:avLst/>
            </a:prstGeom>
          </p:spPr>
        </p:pic>
      </p:grpSp>
      <p:pic>
        <p:nvPicPr>
          <p:cNvPr id="18" name="Graphic 9" descr="Teacher outline">
            <a:extLst>
              <a:ext uri="{FF2B5EF4-FFF2-40B4-BE49-F238E27FC236}">
                <a16:creationId xmlns:a16="http://schemas.microsoft.com/office/drawing/2014/main" id="{D3FDC852-9DD1-0659-017F-F52B23EDAA1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
        <p:nvSpPr>
          <p:cNvPr id="2" name="Rectangle: Rounded Corners 1">
            <a:extLst>
              <a:ext uri="{FF2B5EF4-FFF2-40B4-BE49-F238E27FC236}">
                <a16:creationId xmlns:a16="http://schemas.microsoft.com/office/drawing/2014/main" id="{DAD02D1D-3F52-0A02-43FA-C31A95938DD6}"/>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9B73EC1B-16DD-163F-490B-4432620F271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Tree>
    <p:extLst>
      <p:ext uri="{BB962C8B-B14F-4D97-AF65-F5344CB8AC3E}">
        <p14:creationId xmlns:p14="http://schemas.microsoft.com/office/powerpoint/2010/main" val="595393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69036674-F1BB-43CA-886C-29D4DFE0C220}"/>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03F0C873-375F-4941-8B5F-143BB0187B29}"/>
              </a:ext>
            </a:extLst>
          </p:cNvPr>
          <p:cNvSpPr>
            <a:spLocks noGrp="1"/>
          </p:cNvSpPr>
          <p:nvPr>
            <p:ph type="title"/>
          </p:nvPr>
        </p:nvSpPr>
        <p:spPr>
          <a:xfrm>
            <a:off x="335280" y="365125"/>
            <a:ext cx="10515600" cy="1325563"/>
          </a:xfrm>
        </p:spPr>
        <p:txBody>
          <a:bodyPr/>
          <a:lstStyle/>
          <a:p>
            <a:r>
              <a:rPr lang="en-US" dirty="0">
                <a:solidFill>
                  <a:schemeClr val="tx1"/>
                </a:solidFill>
              </a:rPr>
              <a:t>We </a:t>
            </a:r>
            <a:r>
              <a:rPr lang="en-US" b="1" dirty="0">
                <a:solidFill>
                  <a:schemeClr val="tx1"/>
                </a:solidFill>
                <a:latin typeface="+mn-lt"/>
                <a:cs typeface="Calibri" panose="020F0502020204030204" pitchFamily="34" charset="0"/>
              </a:rPr>
              <a:t>do…</a:t>
            </a:r>
          </a:p>
        </p:txBody>
      </p:sp>
      <p:sp>
        <p:nvSpPr>
          <p:cNvPr id="16" name="Rectangle: Rounded Corners 15">
            <a:extLst>
              <a:ext uri="{FF2B5EF4-FFF2-40B4-BE49-F238E27FC236}">
                <a16:creationId xmlns:a16="http://schemas.microsoft.com/office/drawing/2014/main" id="{14DBE54C-A4C4-49B9-B5E4-A47031EAC99E}"/>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Classroom outline">
            <a:extLst>
              <a:ext uri="{FF2B5EF4-FFF2-40B4-BE49-F238E27FC236}">
                <a16:creationId xmlns:a16="http://schemas.microsoft.com/office/drawing/2014/main" id="{AE35ED3D-87C3-D1A8-D245-6E60B844E00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3C6D1121-1042-9670-26DE-930F4AE8607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Rectangle: Rounded Corners 1">
            <a:extLst>
              <a:ext uri="{FF2B5EF4-FFF2-40B4-BE49-F238E27FC236}">
                <a16:creationId xmlns:a16="http://schemas.microsoft.com/office/drawing/2014/main" id="{4AF6EFA7-1DC9-C4CD-A6B1-0CB3B6036FEF}"/>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17AED0D5-F7B5-F331-D118-342B42C706F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
        <p:nvSpPr>
          <p:cNvPr id="4" name="Content Placeholder 3">
            <a:extLst>
              <a:ext uri="{FF2B5EF4-FFF2-40B4-BE49-F238E27FC236}">
                <a16:creationId xmlns:a16="http://schemas.microsoft.com/office/drawing/2014/main" id="{EDDE0B2F-9A82-B87F-7AF4-EAF335B49FF7}"/>
              </a:ext>
            </a:extLst>
          </p:cNvPr>
          <p:cNvSpPr txBox="1">
            <a:spLocks/>
          </p:cNvSpPr>
          <p:nvPr/>
        </p:nvSpPr>
        <p:spPr>
          <a:xfrm>
            <a:off x="727711" y="2551837"/>
            <a:ext cx="10726298" cy="1685077"/>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1500" b="1" dirty="0">
                <a:solidFill>
                  <a:srgbClr val="4557AD"/>
                </a:solidFill>
                <a:latin typeface="Arial"/>
                <a:cs typeface="Arial"/>
              </a:rPr>
              <a:t>half   half   half</a:t>
            </a:r>
          </a:p>
        </p:txBody>
      </p:sp>
    </p:spTree>
    <p:extLst>
      <p:ext uri="{BB962C8B-B14F-4D97-AF65-F5344CB8AC3E}">
        <p14:creationId xmlns:p14="http://schemas.microsoft.com/office/powerpoint/2010/main" val="8406024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514036C-4694-46EA-BD24-753DF4BE1D3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40D5D64F-BE8E-4E34-9FFB-2DFD125C9576}"/>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9F0B30BB-C9E5-4DDF-BB70-D03C1820A451}"/>
              </a:ext>
            </a:extLst>
          </p:cNvPr>
          <p:cNvSpPr txBox="1">
            <a:spLocks/>
          </p:cNvSpPr>
          <p:nvPr/>
        </p:nvSpPr>
        <p:spPr>
          <a:xfrm>
            <a:off x="335280" y="2551837"/>
            <a:ext cx="10726298" cy="321216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7200" b="1" dirty="0">
                <a:solidFill>
                  <a:srgbClr val="4557AD"/>
                </a:solidFill>
                <a:latin typeface="Arial"/>
                <a:cs typeface="Arial"/>
              </a:rPr>
              <a:t>I went to a gym in the city. </a:t>
            </a:r>
          </a:p>
          <a:p>
            <a:pPr marL="0" indent="0">
              <a:buNone/>
            </a:pPr>
            <a:endParaRPr lang="en-AU" sz="7200" b="1" dirty="0">
              <a:solidFill>
                <a:srgbClr val="4557AD"/>
              </a:solidFill>
              <a:latin typeface="Arial"/>
              <a:cs typeface="Arial"/>
            </a:endParaRPr>
          </a:p>
        </p:txBody>
      </p:sp>
      <p:sp>
        <p:nvSpPr>
          <p:cNvPr id="18" name="Rectangle: Rounded Corners 17">
            <a:extLst>
              <a:ext uri="{FF2B5EF4-FFF2-40B4-BE49-F238E27FC236}">
                <a16:creationId xmlns:a16="http://schemas.microsoft.com/office/drawing/2014/main" id="{F88FCF2A-CDEF-4536-9E16-72E1A5455C1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B4D08F45-56A4-2311-3BD3-0AECDEAF05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1" name="Graphic 10" descr="Glasses outline">
            <a:extLst>
              <a:ext uri="{FF2B5EF4-FFF2-40B4-BE49-F238E27FC236}">
                <a16:creationId xmlns:a16="http://schemas.microsoft.com/office/drawing/2014/main" id="{B64B45FD-22F8-D5CE-4E4B-92BE87B2357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1168699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77D96F0-DA70-457B-B30F-7CD8B486661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3" name="Rectangle: Rounded Corners 12">
            <a:extLst>
              <a:ext uri="{FF2B5EF4-FFF2-40B4-BE49-F238E27FC236}">
                <a16:creationId xmlns:a16="http://schemas.microsoft.com/office/drawing/2014/main" id="{CC537842-C46C-4A59-A2F6-DEF164759834}"/>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3">
            <a:extLst>
              <a:ext uri="{FF2B5EF4-FFF2-40B4-BE49-F238E27FC236}">
                <a16:creationId xmlns:a16="http://schemas.microsoft.com/office/drawing/2014/main" id="{E23B9398-3AE9-4D55-8991-94E743F7DA91}"/>
              </a:ext>
            </a:extLst>
          </p:cNvPr>
          <p:cNvSpPr txBox="1">
            <a:spLocks/>
          </p:cNvSpPr>
          <p:nvPr/>
        </p:nvSpPr>
        <p:spPr>
          <a:xfrm>
            <a:off x="335279" y="2551837"/>
            <a:ext cx="11392263" cy="2086725"/>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7200" b="1" dirty="0">
                <a:solidFill>
                  <a:srgbClr val="4557AD"/>
                </a:solidFill>
                <a:latin typeface="Arial"/>
                <a:cs typeface="Arial"/>
              </a:rPr>
              <a:t>Gerry ate a huge plate of rice.</a:t>
            </a:r>
          </a:p>
        </p:txBody>
      </p:sp>
      <p:sp>
        <p:nvSpPr>
          <p:cNvPr id="17" name="Rectangle: Rounded Corners 16">
            <a:extLst>
              <a:ext uri="{FF2B5EF4-FFF2-40B4-BE49-F238E27FC236}">
                <a16:creationId xmlns:a16="http://schemas.microsoft.com/office/drawing/2014/main" id="{C37DD9DF-714B-46E1-AF8C-9C7EB2F63E9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Classroom outline">
            <a:extLst>
              <a:ext uri="{FF2B5EF4-FFF2-40B4-BE49-F238E27FC236}">
                <a16:creationId xmlns:a16="http://schemas.microsoft.com/office/drawing/2014/main" id="{3D1C79E6-DB6F-5796-8767-A508F130AEB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E1A9CF8D-8B67-BCB3-CD96-D2A580782FD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886865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C378BED-81E8-425B-9806-976B0B198D34}"/>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pic>
        <p:nvPicPr>
          <p:cNvPr id="11" name="Graphic 10" descr="Pencil outline">
            <a:extLst>
              <a:ext uri="{FF2B5EF4-FFF2-40B4-BE49-F238E27FC236}">
                <a16:creationId xmlns:a16="http://schemas.microsoft.com/office/drawing/2014/main" id="{4AA8EF72-0E0C-448D-B263-2271D508E2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sp>
        <p:nvSpPr>
          <p:cNvPr id="13" name="Rectangle: Rounded Corners 12">
            <a:extLst>
              <a:ext uri="{FF2B5EF4-FFF2-40B4-BE49-F238E27FC236}">
                <a16:creationId xmlns:a16="http://schemas.microsoft.com/office/drawing/2014/main" id="{6B50EF25-3F10-418A-A0B1-FD0D35586AE4}"/>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9" descr="Teacher outline">
            <a:extLst>
              <a:ext uri="{FF2B5EF4-FFF2-40B4-BE49-F238E27FC236}">
                <a16:creationId xmlns:a16="http://schemas.microsoft.com/office/drawing/2014/main" id="{824D67E5-F2E1-7B04-F6C2-FEDCE84D3FC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7087491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504BE58-0D68-4773-AC80-241C7615CA52}"/>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We do…</a:t>
            </a:r>
          </a:p>
        </p:txBody>
      </p:sp>
      <p:pic>
        <p:nvPicPr>
          <p:cNvPr id="11" name="Graphic 10" descr="Pencil outline">
            <a:extLst>
              <a:ext uri="{FF2B5EF4-FFF2-40B4-BE49-F238E27FC236}">
                <a16:creationId xmlns:a16="http://schemas.microsoft.com/office/drawing/2014/main" id="{B1F5EC04-CA1E-4C4A-B176-C874F09357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grpSp>
        <p:nvGrpSpPr>
          <p:cNvPr id="12" name="Group 11">
            <a:extLst>
              <a:ext uri="{FF2B5EF4-FFF2-40B4-BE49-F238E27FC236}">
                <a16:creationId xmlns:a16="http://schemas.microsoft.com/office/drawing/2014/main" id="{5C4ABECC-9E73-4FAA-ADDE-6060F839C4FE}"/>
              </a:ext>
            </a:extLst>
          </p:cNvPr>
          <p:cNvGrpSpPr/>
          <p:nvPr/>
        </p:nvGrpSpPr>
        <p:grpSpPr>
          <a:xfrm>
            <a:off x="335280" y="5556941"/>
            <a:ext cx="784860" cy="799395"/>
            <a:chOff x="335280" y="3121087"/>
            <a:chExt cx="1082040" cy="1102079"/>
          </a:xfrm>
        </p:grpSpPr>
        <p:sp>
          <p:nvSpPr>
            <p:cNvPr id="13" name="Rectangle: Rounded Corners 12">
              <a:extLst>
                <a:ext uri="{FF2B5EF4-FFF2-40B4-BE49-F238E27FC236}">
                  <a16:creationId xmlns:a16="http://schemas.microsoft.com/office/drawing/2014/main" id="{BE0685BC-2137-451F-9CB7-0979C37E1933}"/>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Classroom outline">
              <a:extLst>
                <a:ext uri="{FF2B5EF4-FFF2-40B4-BE49-F238E27FC236}">
                  <a16:creationId xmlns:a16="http://schemas.microsoft.com/office/drawing/2014/main" id="{C6F66E0B-69DC-4A4F-9591-F1FEDBAFA11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spTree>
    <p:extLst>
      <p:ext uri="{BB962C8B-B14F-4D97-AF65-F5344CB8AC3E}">
        <p14:creationId xmlns:p14="http://schemas.microsoft.com/office/powerpoint/2010/main" val="4042367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0457B176-9DD6-483C-AD04-FD0E9E849711}"/>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solidFill>
                  <a:schemeClr val="tx1"/>
                </a:solidFill>
              </a:rPr>
              <a:t>Check for understanding</a:t>
            </a:r>
          </a:p>
        </p:txBody>
      </p:sp>
      <p:sp>
        <p:nvSpPr>
          <p:cNvPr id="17" name="Title 1">
            <a:extLst>
              <a:ext uri="{FF2B5EF4-FFF2-40B4-BE49-F238E27FC236}">
                <a16:creationId xmlns:a16="http://schemas.microsoft.com/office/drawing/2014/main" id="{A4B34EB0-7B9B-455C-8077-1D8EDEB9BC70}"/>
              </a:ext>
            </a:extLst>
          </p:cNvPr>
          <p:cNvSpPr txBox="1">
            <a:spLocks/>
          </p:cNvSpPr>
          <p:nvPr/>
        </p:nvSpPr>
        <p:spPr>
          <a:xfrm>
            <a:off x="3978006" y="2813543"/>
            <a:ext cx="2213667"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say the sounds for </a:t>
            </a:r>
            <a:r>
              <a:rPr lang="en-US" sz="2400" dirty="0"/>
              <a:t>soft </a:t>
            </a:r>
            <a:r>
              <a:rPr lang="en-US" sz="2400" dirty="0">
                <a:solidFill>
                  <a:schemeClr val="tx1"/>
                </a:solidFill>
              </a:rPr>
              <a:t>g </a:t>
            </a:r>
            <a:r>
              <a:rPr lang="en-US" sz="2400" b="0" dirty="0">
                <a:solidFill>
                  <a:schemeClr val="tx1"/>
                </a:solidFill>
              </a:rPr>
              <a:t>and </a:t>
            </a:r>
            <a:r>
              <a:rPr lang="en-US" sz="2400" dirty="0">
                <a:solidFill>
                  <a:schemeClr val="tx1"/>
                </a:solidFill>
              </a:rPr>
              <a:t>soft c</a:t>
            </a:r>
          </a:p>
        </p:txBody>
      </p:sp>
      <p:pic>
        <p:nvPicPr>
          <p:cNvPr id="18" name="Graphic 17" descr="Speech with solid fill">
            <a:extLst>
              <a:ext uri="{FF2B5EF4-FFF2-40B4-BE49-F238E27FC236}">
                <a16:creationId xmlns:a16="http://schemas.microsoft.com/office/drawing/2014/main" id="{7C87C02F-80BF-44AF-A86F-BE6FD49EC8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flipH="1">
            <a:off x="-342900" y="1172528"/>
            <a:ext cx="4869180" cy="4869180"/>
          </a:xfrm>
          <a:prstGeom prst="rect">
            <a:avLst/>
          </a:prstGeom>
        </p:spPr>
      </p:pic>
      <p:sp>
        <p:nvSpPr>
          <p:cNvPr id="19" name="TextBox 18">
            <a:extLst>
              <a:ext uri="{FF2B5EF4-FFF2-40B4-BE49-F238E27FC236}">
                <a16:creationId xmlns:a16="http://schemas.microsoft.com/office/drawing/2014/main" id="{B5BC61D8-57D0-4F37-B201-EF2E4CD851E0}"/>
              </a:ext>
            </a:extLst>
          </p:cNvPr>
          <p:cNvSpPr txBox="1"/>
          <p:nvPr/>
        </p:nvSpPr>
        <p:spPr>
          <a:xfrm>
            <a:off x="647516" y="2683788"/>
            <a:ext cx="2850064" cy="1107996"/>
          </a:xfrm>
          <a:prstGeom prst="rect">
            <a:avLst/>
          </a:prstGeom>
          <a:noFill/>
        </p:spPr>
        <p:txBody>
          <a:bodyPr wrap="square" rtlCol="0">
            <a:spAutoFit/>
          </a:bodyPr>
          <a:lstStyle/>
          <a:p>
            <a:r>
              <a:rPr lang="en-US" sz="6600" b="1" dirty="0">
                <a:solidFill>
                  <a:srgbClr val="4557AD"/>
                </a:solidFill>
                <a:cs typeface="Arial" panose="020B0604020202020204" pitchFamily="34" charset="0"/>
              </a:rPr>
              <a:t>I can…</a:t>
            </a:r>
            <a:endParaRPr lang="en-AU" sz="6600" b="1" dirty="0">
              <a:solidFill>
                <a:srgbClr val="4557AD"/>
              </a:solidFill>
              <a:cs typeface="Arial" panose="020B0604020202020204" pitchFamily="34" charset="0"/>
            </a:endParaRPr>
          </a:p>
        </p:txBody>
      </p:sp>
      <p:sp>
        <p:nvSpPr>
          <p:cNvPr id="21" name="Title 1">
            <a:extLst>
              <a:ext uri="{FF2B5EF4-FFF2-40B4-BE49-F238E27FC236}">
                <a16:creationId xmlns:a16="http://schemas.microsoft.com/office/drawing/2014/main" id="{FF99DC42-C724-4248-A3E2-CD5477F2AF0A}"/>
              </a:ext>
            </a:extLst>
          </p:cNvPr>
          <p:cNvSpPr txBox="1">
            <a:spLocks/>
          </p:cNvSpPr>
          <p:nvPr/>
        </p:nvSpPr>
        <p:spPr>
          <a:xfrm>
            <a:off x="6491015" y="2986709"/>
            <a:ext cx="2421613" cy="757130"/>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read words with </a:t>
            </a:r>
            <a:r>
              <a:rPr lang="en-US" sz="2400" dirty="0"/>
              <a:t>soft </a:t>
            </a:r>
            <a:r>
              <a:rPr lang="en-US" sz="2400" dirty="0">
                <a:solidFill>
                  <a:schemeClr val="tx1"/>
                </a:solidFill>
              </a:rPr>
              <a:t>g </a:t>
            </a:r>
            <a:r>
              <a:rPr lang="en-US" sz="2400" b="0" dirty="0">
                <a:solidFill>
                  <a:schemeClr val="tx1"/>
                </a:solidFill>
              </a:rPr>
              <a:t>and </a:t>
            </a:r>
            <a:r>
              <a:rPr lang="en-US" sz="2400" dirty="0">
                <a:solidFill>
                  <a:schemeClr val="tx1"/>
                </a:solidFill>
              </a:rPr>
              <a:t>soft c</a:t>
            </a:r>
            <a:endParaRPr lang="en-US" sz="2400" dirty="0">
              <a:solidFill>
                <a:srgbClr val="FF0000"/>
              </a:solidFill>
            </a:endParaRPr>
          </a:p>
        </p:txBody>
      </p:sp>
      <p:sp>
        <p:nvSpPr>
          <p:cNvPr id="22" name="Title 1">
            <a:extLst>
              <a:ext uri="{FF2B5EF4-FFF2-40B4-BE49-F238E27FC236}">
                <a16:creationId xmlns:a16="http://schemas.microsoft.com/office/drawing/2014/main" id="{4BFD7E68-C990-4D2C-8C36-50A68391F69A}"/>
              </a:ext>
            </a:extLst>
          </p:cNvPr>
          <p:cNvSpPr txBox="1">
            <a:spLocks/>
          </p:cNvSpPr>
          <p:nvPr/>
        </p:nvSpPr>
        <p:spPr>
          <a:xfrm>
            <a:off x="9109893" y="2979742"/>
            <a:ext cx="2687855" cy="757130"/>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t>write words with </a:t>
            </a:r>
            <a:r>
              <a:rPr lang="en-US" sz="2400" dirty="0"/>
              <a:t>soft </a:t>
            </a:r>
            <a:r>
              <a:rPr lang="en-US" sz="2400" dirty="0">
                <a:solidFill>
                  <a:schemeClr val="tx1"/>
                </a:solidFill>
              </a:rPr>
              <a:t>g </a:t>
            </a:r>
            <a:r>
              <a:rPr lang="en-US" sz="2400" b="0" dirty="0">
                <a:solidFill>
                  <a:schemeClr val="tx1"/>
                </a:solidFill>
              </a:rPr>
              <a:t>and </a:t>
            </a:r>
            <a:r>
              <a:rPr lang="en-US" sz="2400" dirty="0">
                <a:solidFill>
                  <a:schemeClr val="tx1"/>
                </a:solidFill>
              </a:rPr>
              <a:t>soft c</a:t>
            </a:r>
            <a:endParaRPr lang="en-US" sz="2400" dirty="0">
              <a:solidFill>
                <a:srgbClr val="FF0000"/>
              </a:solidFill>
            </a:endParaRPr>
          </a:p>
        </p:txBody>
      </p:sp>
      <p:sp>
        <p:nvSpPr>
          <p:cNvPr id="39" name="Content Placeholder 3">
            <a:extLst>
              <a:ext uri="{FF2B5EF4-FFF2-40B4-BE49-F238E27FC236}">
                <a16:creationId xmlns:a16="http://schemas.microsoft.com/office/drawing/2014/main" id="{6B29C257-8CC3-4961-83B5-A85606600E14}"/>
              </a:ext>
            </a:extLst>
          </p:cNvPr>
          <p:cNvSpPr txBox="1">
            <a:spLocks/>
          </p:cNvSpPr>
          <p:nvPr/>
        </p:nvSpPr>
        <p:spPr>
          <a:xfrm>
            <a:off x="6693864" y="3736872"/>
            <a:ext cx="2015913" cy="167840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b="1" dirty="0">
                <a:solidFill>
                  <a:srgbClr val="4557AD"/>
                </a:solidFill>
                <a:latin typeface="Arial"/>
                <a:cs typeface="Arial"/>
              </a:rPr>
              <a:t>gem</a:t>
            </a:r>
          </a:p>
          <a:p>
            <a:pPr marL="0" indent="0" algn="ctr">
              <a:buFont typeface="Arial" panose="020B0604020202020204" pitchFamily="34" charset="0"/>
              <a:buNone/>
            </a:pPr>
            <a:r>
              <a:rPr lang="en-US" sz="3200" b="1" dirty="0">
                <a:solidFill>
                  <a:srgbClr val="4557AD"/>
                </a:solidFill>
                <a:latin typeface="Arial"/>
                <a:cs typeface="Arial"/>
              </a:rPr>
              <a:t>cent</a:t>
            </a:r>
          </a:p>
          <a:p>
            <a:pPr marL="0" indent="0" algn="ctr">
              <a:buFont typeface="Arial" panose="020B0604020202020204" pitchFamily="34" charset="0"/>
              <a:buNone/>
            </a:pPr>
            <a:r>
              <a:rPr lang="en-US" sz="3200" b="1" dirty="0">
                <a:solidFill>
                  <a:srgbClr val="4557AD"/>
                </a:solidFill>
                <a:latin typeface="Arial"/>
                <a:cs typeface="Arial"/>
              </a:rPr>
              <a:t>large</a:t>
            </a:r>
          </a:p>
        </p:txBody>
      </p:sp>
      <p:grpSp>
        <p:nvGrpSpPr>
          <p:cNvPr id="40" name="Group 39">
            <a:extLst>
              <a:ext uri="{FF2B5EF4-FFF2-40B4-BE49-F238E27FC236}">
                <a16:creationId xmlns:a16="http://schemas.microsoft.com/office/drawing/2014/main" id="{AA878035-E435-41D0-A783-07F0F4AD33A4}"/>
              </a:ext>
            </a:extLst>
          </p:cNvPr>
          <p:cNvGrpSpPr/>
          <p:nvPr/>
        </p:nvGrpSpPr>
        <p:grpSpPr>
          <a:xfrm>
            <a:off x="335280" y="5556940"/>
            <a:ext cx="784861" cy="799396"/>
            <a:chOff x="6471742" y="3121087"/>
            <a:chExt cx="1082040" cy="1102079"/>
          </a:xfrm>
        </p:grpSpPr>
        <p:sp>
          <p:nvSpPr>
            <p:cNvPr id="41" name="Rectangle: Rounded Corners 40">
              <a:extLst>
                <a:ext uri="{FF2B5EF4-FFF2-40B4-BE49-F238E27FC236}">
                  <a16:creationId xmlns:a16="http://schemas.microsoft.com/office/drawing/2014/main" id="{71AB60EA-0609-4DEA-82AD-057B545F733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a:extLst>
                <a:ext uri="{FF2B5EF4-FFF2-40B4-BE49-F238E27FC236}">
                  <a16:creationId xmlns:a16="http://schemas.microsoft.com/office/drawing/2014/main" id="{4838BE5E-39CC-47C0-B6CB-F7FCED2D60BE}"/>
                </a:ext>
              </a:extLst>
            </p:cNvPr>
            <p:cNvGrpSpPr/>
            <p:nvPr/>
          </p:nvGrpSpPr>
          <p:grpSpPr>
            <a:xfrm>
              <a:off x="6689203" y="3294376"/>
              <a:ext cx="647118" cy="755501"/>
              <a:chOff x="1733006" y="4059633"/>
              <a:chExt cx="914400" cy="1126270"/>
            </a:xfrm>
            <a:solidFill>
              <a:srgbClr val="4557AD"/>
            </a:solidFill>
          </p:grpSpPr>
          <p:pic>
            <p:nvPicPr>
              <p:cNvPr id="43" name="Graphic 42" descr="School boy outline">
                <a:extLst>
                  <a:ext uri="{FF2B5EF4-FFF2-40B4-BE49-F238E27FC236}">
                    <a16:creationId xmlns:a16="http://schemas.microsoft.com/office/drawing/2014/main" id="{5726538D-D8A6-4E04-BBF3-80AE4CA388AC}"/>
                  </a:ext>
                </a:extLst>
              </p:cNvPr>
              <p:cNvPicPr>
                <a:picLocks noChangeAspect="1"/>
              </p:cNvPicPr>
              <p:nvPr/>
            </p:nvPicPr>
            <p:blipFill rotWithShape="1">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rcRect b="24762"/>
              <a:stretch/>
            </p:blipFill>
            <p:spPr>
              <a:xfrm>
                <a:off x="1733006" y="4059633"/>
                <a:ext cx="914400" cy="687976"/>
              </a:xfrm>
              <a:prstGeom prst="rect">
                <a:avLst/>
              </a:prstGeom>
            </p:spPr>
          </p:pic>
          <p:pic>
            <p:nvPicPr>
              <p:cNvPr id="44" name="Graphic 43" descr="Blackboard with solid fill">
                <a:extLst>
                  <a:ext uri="{FF2B5EF4-FFF2-40B4-BE49-F238E27FC236}">
                    <a16:creationId xmlns:a16="http://schemas.microsoft.com/office/drawing/2014/main" id="{1FBBC0EC-836C-45F6-A90A-030B5110680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52748" y="4497925"/>
                <a:ext cx="687978" cy="687978"/>
              </a:xfrm>
              <a:prstGeom prst="rect">
                <a:avLst/>
              </a:prstGeom>
            </p:spPr>
          </p:pic>
        </p:grpSp>
      </p:grpSp>
      <p:grpSp>
        <p:nvGrpSpPr>
          <p:cNvPr id="45" name="Group 44">
            <a:extLst>
              <a:ext uri="{FF2B5EF4-FFF2-40B4-BE49-F238E27FC236}">
                <a16:creationId xmlns:a16="http://schemas.microsoft.com/office/drawing/2014/main" id="{8E6587AD-8548-48BC-A736-31199A94B606}"/>
              </a:ext>
            </a:extLst>
          </p:cNvPr>
          <p:cNvGrpSpPr/>
          <p:nvPr/>
        </p:nvGrpSpPr>
        <p:grpSpPr>
          <a:xfrm>
            <a:off x="7309392" y="2014124"/>
            <a:ext cx="784861" cy="799396"/>
            <a:chOff x="6471742" y="3121087"/>
            <a:chExt cx="1082040" cy="1102079"/>
          </a:xfrm>
        </p:grpSpPr>
        <p:sp>
          <p:nvSpPr>
            <p:cNvPr id="46" name="Rectangle: Rounded Corners 45">
              <a:extLst>
                <a:ext uri="{FF2B5EF4-FFF2-40B4-BE49-F238E27FC236}">
                  <a16:creationId xmlns:a16="http://schemas.microsoft.com/office/drawing/2014/main" id="{BE13CC71-DB88-403C-8F82-2EB6E5196A5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descr="Glasses outline">
              <a:extLst>
                <a:ext uri="{FF2B5EF4-FFF2-40B4-BE49-F238E27FC236}">
                  <a16:creationId xmlns:a16="http://schemas.microsoft.com/office/drawing/2014/main" id="{53B529E4-DB23-4998-A8C9-F6222725B424}"/>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00488" y="3359852"/>
              <a:ext cx="624548" cy="624548"/>
            </a:xfrm>
            <a:prstGeom prst="rect">
              <a:avLst/>
            </a:prstGeom>
          </p:spPr>
        </p:pic>
      </p:grpSp>
      <p:grpSp>
        <p:nvGrpSpPr>
          <p:cNvPr id="48" name="Group 47">
            <a:extLst>
              <a:ext uri="{FF2B5EF4-FFF2-40B4-BE49-F238E27FC236}">
                <a16:creationId xmlns:a16="http://schemas.microsoft.com/office/drawing/2014/main" id="{B1D2A574-8363-463F-9E29-2A397E12BE6F}"/>
              </a:ext>
            </a:extLst>
          </p:cNvPr>
          <p:cNvGrpSpPr/>
          <p:nvPr/>
        </p:nvGrpSpPr>
        <p:grpSpPr>
          <a:xfrm>
            <a:off x="9823314" y="2014528"/>
            <a:ext cx="784861" cy="799396"/>
            <a:chOff x="6471742" y="1766013"/>
            <a:chExt cx="1082040" cy="1102079"/>
          </a:xfrm>
        </p:grpSpPr>
        <p:sp>
          <p:nvSpPr>
            <p:cNvPr id="49" name="Rectangle: Rounded Corners 48">
              <a:extLst>
                <a:ext uri="{FF2B5EF4-FFF2-40B4-BE49-F238E27FC236}">
                  <a16:creationId xmlns:a16="http://schemas.microsoft.com/office/drawing/2014/main" id="{7CE39152-1632-4BE7-B40C-2509EBC70FB9}"/>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0" name="Graphic 49" descr="Pencil outline">
              <a:extLst>
                <a:ext uri="{FF2B5EF4-FFF2-40B4-BE49-F238E27FC236}">
                  <a16:creationId xmlns:a16="http://schemas.microsoft.com/office/drawing/2014/main" id="{FB798775-7B2C-406A-ACBB-2C18B6300F01}"/>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739839" y="2044129"/>
              <a:ext cx="545844" cy="545844"/>
            </a:xfrm>
            <a:prstGeom prst="rect">
              <a:avLst/>
            </a:prstGeom>
          </p:spPr>
        </p:pic>
      </p:grpSp>
    </p:spTree>
    <p:extLst>
      <p:ext uri="{BB962C8B-B14F-4D97-AF65-F5344CB8AC3E}">
        <p14:creationId xmlns:p14="http://schemas.microsoft.com/office/powerpoint/2010/main" val="2905738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1657F64E-4ABE-4D7E-901F-CF2225855D4C}"/>
              </a:ext>
            </a:extLst>
          </p:cNvPr>
          <p:cNvSpPr>
            <a:spLocks noGrp="1"/>
          </p:cNvSpPr>
          <p:nvPr>
            <p:ph type="title"/>
          </p:nvPr>
        </p:nvSpPr>
        <p:spPr>
          <a:xfrm>
            <a:off x="335280" y="546100"/>
            <a:ext cx="5579745" cy="1325563"/>
          </a:xfrm>
          <a:solidFill>
            <a:schemeClr val="bg1"/>
          </a:solidFill>
        </p:spPr>
        <p:txBody>
          <a:bodyPr/>
          <a:lstStyle/>
          <a:p>
            <a:r>
              <a:rPr lang="en-US" b="1" dirty="0">
                <a:latin typeface="+mn-lt"/>
                <a:cs typeface="Calibri" panose="020F0502020204030204" pitchFamily="34" charset="0"/>
              </a:rPr>
              <a:t>Check for understanding</a:t>
            </a:r>
            <a:endParaRPr lang="en-AU" dirty="0">
              <a:highlight>
                <a:srgbClr val="FFFF00"/>
              </a:highlight>
              <a:latin typeface="+mn-lt"/>
              <a:cs typeface="Calibri" panose="020F0502020204030204" pitchFamily="34" charset="0"/>
            </a:endParaRPr>
          </a:p>
        </p:txBody>
      </p:sp>
      <p:pic>
        <p:nvPicPr>
          <p:cNvPr id="3" name="Picture 2" descr="A screenshot of a computer screen&#10;&#10;Description automatically generated">
            <a:extLst>
              <a:ext uri="{FF2B5EF4-FFF2-40B4-BE49-F238E27FC236}">
                <a16:creationId xmlns:a16="http://schemas.microsoft.com/office/drawing/2014/main" id="{E68CF5F0-4032-98FF-B79A-C3CA39E4A0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2600" y="546100"/>
            <a:ext cx="3751162" cy="5282385"/>
          </a:xfrm>
          <a:prstGeom prst="rect">
            <a:avLst/>
          </a:prstGeom>
        </p:spPr>
      </p:pic>
    </p:spTree>
    <p:extLst>
      <p:ext uri="{BB962C8B-B14F-4D97-AF65-F5344CB8AC3E}">
        <p14:creationId xmlns:p14="http://schemas.microsoft.com/office/powerpoint/2010/main" val="980326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2">
            <a:extLst>
              <a:ext uri="{FF2B5EF4-FFF2-40B4-BE49-F238E27FC236}">
                <a16:creationId xmlns:a16="http://schemas.microsoft.com/office/drawing/2014/main" id="{B355E3D0-F100-4F92-88AC-62672799C06E}"/>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You do… </a:t>
            </a:r>
            <a:endParaRPr lang="en-AU" b="1" dirty="0">
              <a:latin typeface="+mn-lt"/>
              <a:cs typeface="Calibri" panose="020F0502020204030204" pitchFamily="34" charset="0"/>
            </a:endParaRPr>
          </a:p>
        </p:txBody>
      </p:sp>
      <p:grpSp>
        <p:nvGrpSpPr>
          <p:cNvPr id="17" name="Group 16">
            <a:extLst>
              <a:ext uri="{FF2B5EF4-FFF2-40B4-BE49-F238E27FC236}">
                <a16:creationId xmlns:a16="http://schemas.microsoft.com/office/drawing/2014/main" id="{FE7EAB9E-78A2-4EF5-9CF1-CDB3CFB8F30F}"/>
              </a:ext>
            </a:extLst>
          </p:cNvPr>
          <p:cNvGrpSpPr/>
          <p:nvPr/>
        </p:nvGrpSpPr>
        <p:grpSpPr>
          <a:xfrm>
            <a:off x="335280" y="5556940"/>
            <a:ext cx="784861" cy="799396"/>
            <a:chOff x="335280" y="4476161"/>
            <a:chExt cx="1082040" cy="1102079"/>
          </a:xfrm>
        </p:grpSpPr>
        <p:sp>
          <p:nvSpPr>
            <p:cNvPr id="18" name="Rectangle: Rounded Corners 17">
              <a:extLst>
                <a:ext uri="{FF2B5EF4-FFF2-40B4-BE49-F238E27FC236}">
                  <a16:creationId xmlns:a16="http://schemas.microsoft.com/office/drawing/2014/main" id="{22197383-3D0F-41C9-BF9B-412FEAF81C5A}"/>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3" descr="Users outline">
              <a:extLst>
                <a:ext uri="{FF2B5EF4-FFF2-40B4-BE49-F238E27FC236}">
                  <a16:creationId xmlns:a16="http://schemas.microsoft.com/office/drawing/2014/main" id="{FCE33E95-1744-4207-BCDD-6BE5EAABA7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1824" y="4682724"/>
              <a:ext cx="688952" cy="688952"/>
            </a:xfrm>
            <a:prstGeom prst="rect">
              <a:avLst/>
            </a:prstGeom>
          </p:spPr>
        </p:pic>
      </p:grpSp>
      <p:sp>
        <p:nvSpPr>
          <p:cNvPr id="20" name="Content Placeholder 2">
            <a:extLst>
              <a:ext uri="{FF2B5EF4-FFF2-40B4-BE49-F238E27FC236}">
                <a16:creationId xmlns:a16="http://schemas.microsoft.com/office/drawing/2014/main" id="{063A30A1-451E-45D6-A6BA-CD4C48CB4EBF}"/>
              </a:ext>
            </a:extLst>
          </p:cNvPr>
          <p:cNvSpPr txBox="1">
            <a:spLocks/>
          </p:cNvSpPr>
          <p:nvPr/>
        </p:nvSpPr>
        <p:spPr>
          <a:xfrm>
            <a:off x="1359869"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a:rPr>
              <a:t>Focused teaching group</a:t>
            </a:r>
            <a:endParaRPr lang="en-US" dirty="0"/>
          </a:p>
        </p:txBody>
      </p:sp>
      <p:sp>
        <p:nvSpPr>
          <p:cNvPr id="21" name="Content Placeholder 3">
            <a:extLst>
              <a:ext uri="{FF2B5EF4-FFF2-40B4-BE49-F238E27FC236}">
                <a16:creationId xmlns:a16="http://schemas.microsoft.com/office/drawing/2014/main" id="{DA95742F-F749-4A73-BE99-26A68FD78458}"/>
              </a:ext>
            </a:extLst>
          </p:cNvPr>
          <p:cNvSpPr txBox="1">
            <a:spLocks/>
          </p:cNvSpPr>
          <p:nvPr/>
        </p:nvSpPr>
        <p:spPr>
          <a:xfrm>
            <a:off x="6332130"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panose="020F0502020204030204"/>
              </a:rPr>
              <a:t>Independent practice</a:t>
            </a:r>
            <a:endParaRPr lang="en-US" dirty="0"/>
          </a:p>
        </p:txBody>
      </p:sp>
      <p:pic>
        <p:nvPicPr>
          <p:cNvPr id="22" name="Graphic 7" descr="Social network outline">
            <a:extLst>
              <a:ext uri="{FF2B5EF4-FFF2-40B4-BE49-F238E27FC236}">
                <a16:creationId xmlns:a16="http://schemas.microsoft.com/office/drawing/2014/main" id="{A78E70CF-033A-4F41-9DB1-A3E0DA6C0F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75639" y="1909397"/>
            <a:ext cx="1747190" cy="1747190"/>
          </a:xfrm>
          <a:prstGeom prst="rect">
            <a:avLst/>
          </a:prstGeom>
        </p:spPr>
      </p:pic>
      <p:pic>
        <p:nvPicPr>
          <p:cNvPr id="23" name="Graphic 22" descr="Storytelling outline">
            <a:extLst>
              <a:ext uri="{FF2B5EF4-FFF2-40B4-BE49-F238E27FC236}">
                <a16:creationId xmlns:a16="http://schemas.microsoft.com/office/drawing/2014/main" id="{E7BBA1DF-25F5-42A8-B6B0-EE43ED80B69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91689" y="1909397"/>
            <a:ext cx="1472650" cy="1472650"/>
          </a:xfrm>
          <a:prstGeom prst="rect">
            <a:avLst/>
          </a:prstGeom>
        </p:spPr>
      </p:pic>
    </p:spTree>
    <p:extLst>
      <p:ext uri="{BB962C8B-B14F-4D97-AF65-F5344CB8AC3E}">
        <p14:creationId xmlns:p14="http://schemas.microsoft.com/office/powerpoint/2010/main" val="37310448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D6D38C48-5DA8-14CA-9AEF-4BA4C33BCCE5}"/>
              </a:ext>
            </a:extLst>
          </p:cNvPr>
          <p:cNvPicPr>
            <a:picLocks noChangeAspect="1"/>
          </p:cNvPicPr>
          <p:nvPr/>
        </p:nvPicPr>
        <p:blipFill>
          <a:blip r:embed="rId3"/>
          <a:stretch>
            <a:fillRect/>
          </a:stretch>
        </p:blipFill>
        <p:spPr>
          <a:xfrm>
            <a:off x="787399" y="2670285"/>
            <a:ext cx="10617199" cy="1517428"/>
          </a:xfrm>
          <a:prstGeom prst="rect">
            <a:avLst/>
          </a:prstGeom>
        </p:spPr>
      </p:pic>
    </p:spTree>
    <p:extLst>
      <p:ext uri="{BB962C8B-B14F-4D97-AF65-F5344CB8AC3E}">
        <p14:creationId xmlns:p14="http://schemas.microsoft.com/office/powerpoint/2010/main" val="345682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E7962974-B1A4-4F98-A6A9-7733FB4B3EF7}"/>
              </a:ext>
            </a:extLst>
          </p:cNvPr>
          <p:cNvSpPr>
            <a:spLocks noGrp="1"/>
          </p:cNvSpPr>
          <p:nvPr>
            <p:ph type="title"/>
          </p:nvPr>
        </p:nvSpPr>
        <p:spPr>
          <a:xfrm>
            <a:off x="335280" y="365125"/>
            <a:ext cx="10515600" cy="1325563"/>
          </a:xfrm>
        </p:spPr>
        <p:txBody>
          <a:bodyPr/>
          <a:lstStyle/>
          <a:p>
            <a:r>
              <a:rPr lang="en-US" b="1">
                <a:solidFill>
                  <a:srgbClr val="0E1D42"/>
                </a:solidFill>
                <a:latin typeface="+mn-lt"/>
                <a:cs typeface="Calibri" panose="020F0502020204030204" pitchFamily="34" charset="0"/>
              </a:rPr>
              <a:t>When you see these icons…</a:t>
            </a:r>
            <a:endParaRPr lang="en-AU" b="1">
              <a:solidFill>
                <a:srgbClr val="0E1D42"/>
              </a:solidFill>
              <a:latin typeface="+mn-lt"/>
              <a:cs typeface="Calibri" panose="020F0502020204030204" pitchFamily="34" charset="0"/>
            </a:endParaRPr>
          </a:p>
        </p:txBody>
      </p:sp>
      <p:sp>
        <p:nvSpPr>
          <p:cNvPr id="19" name="Content Placeholder 2">
            <a:extLst>
              <a:ext uri="{FF2B5EF4-FFF2-40B4-BE49-F238E27FC236}">
                <a16:creationId xmlns:a16="http://schemas.microsoft.com/office/drawing/2014/main" id="{FA6B0327-8092-41CA-93F1-5AF958956962}"/>
              </a:ext>
            </a:extLst>
          </p:cNvPr>
          <p:cNvSpPr txBox="1">
            <a:spLocks/>
          </p:cNvSpPr>
          <p:nvPr/>
        </p:nvSpPr>
        <p:spPr>
          <a:xfrm>
            <a:off x="1637391" y="1726608"/>
            <a:ext cx="339801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a:cs typeface="Calibri"/>
              </a:rPr>
              <a:t>The teacher explicitly teaches and models (I do).</a:t>
            </a:r>
          </a:p>
        </p:txBody>
      </p:sp>
      <p:grpSp>
        <p:nvGrpSpPr>
          <p:cNvPr id="20" name="Group 19">
            <a:extLst>
              <a:ext uri="{FF2B5EF4-FFF2-40B4-BE49-F238E27FC236}">
                <a16:creationId xmlns:a16="http://schemas.microsoft.com/office/drawing/2014/main" id="{77275656-CC7F-4703-95EE-0E19032F2943}"/>
              </a:ext>
            </a:extLst>
          </p:cNvPr>
          <p:cNvGrpSpPr>
            <a:grpSpLocks noChangeAspect="1"/>
          </p:cNvGrpSpPr>
          <p:nvPr/>
        </p:nvGrpSpPr>
        <p:grpSpPr>
          <a:xfrm>
            <a:off x="335280" y="1567686"/>
            <a:ext cx="880203" cy="896504"/>
            <a:chOff x="335280" y="1766014"/>
            <a:chExt cx="1082040" cy="1102079"/>
          </a:xfrm>
        </p:grpSpPr>
        <p:sp>
          <p:nvSpPr>
            <p:cNvPr id="21" name="Rectangle: Rounded Corners 20">
              <a:extLst>
                <a:ext uri="{FF2B5EF4-FFF2-40B4-BE49-F238E27FC236}">
                  <a16:creationId xmlns:a16="http://schemas.microsoft.com/office/drawing/2014/main" id="{18856980-BE11-467F-8C39-02EB38B94625}"/>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9" descr="Teacher outline">
              <a:extLst>
                <a:ext uri="{FF2B5EF4-FFF2-40B4-BE49-F238E27FC236}">
                  <a16:creationId xmlns:a16="http://schemas.microsoft.com/office/drawing/2014/main" id="{9C6D3F71-F70C-44EF-A048-4A077CBC9C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23" name="Group 22">
            <a:extLst>
              <a:ext uri="{FF2B5EF4-FFF2-40B4-BE49-F238E27FC236}">
                <a16:creationId xmlns:a16="http://schemas.microsoft.com/office/drawing/2014/main" id="{A7780B8F-B41F-4E1D-A69E-353D04FC7D4C}"/>
              </a:ext>
            </a:extLst>
          </p:cNvPr>
          <p:cNvGrpSpPr>
            <a:grpSpLocks noChangeAspect="1"/>
          </p:cNvGrpSpPr>
          <p:nvPr/>
        </p:nvGrpSpPr>
        <p:grpSpPr>
          <a:xfrm>
            <a:off x="335280" y="2777796"/>
            <a:ext cx="880203" cy="896504"/>
            <a:chOff x="335280" y="3121087"/>
            <a:chExt cx="1082040" cy="1102079"/>
          </a:xfrm>
        </p:grpSpPr>
        <p:sp>
          <p:nvSpPr>
            <p:cNvPr id="24" name="Rectangle: Rounded Corners 23">
              <a:extLst>
                <a:ext uri="{FF2B5EF4-FFF2-40B4-BE49-F238E27FC236}">
                  <a16:creationId xmlns:a16="http://schemas.microsoft.com/office/drawing/2014/main" id="{D691806A-DBBB-458C-B411-4BCEA05C719C}"/>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Classroom outline">
              <a:extLst>
                <a:ext uri="{FF2B5EF4-FFF2-40B4-BE49-F238E27FC236}">
                  <a16:creationId xmlns:a16="http://schemas.microsoft.com/office/drawing/2014/main" id="{960A1213-1867-4123-9AA3-DFBC1D04F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grpSp>
        <p:nvGrpSpPr>
          <p:cNvPr id="26" name="Group 25">
            <a:extLst>
              <a:ext uri="{FF2B5EF4-FFF2-40B4-BE49-F238E27FC236}">
                <a16:creationId xmlns:a16="http://schemas.microsoft.com/office/drawing/2014/main" id="{AC40AF13-6A72-42B4-8B13-5DD5AD761B03}"/>
              </a:ext>
            </a:extLst>
          </p:cNvPr>
          <p:cNvGrpSpPr>
            <a:grpSpLocks noChangeAspect="1"/>
          </p:cNvGrpSpPr>
          <p:nvPr/>
        </p:nvGrpSpPr>
        <p:grpSpPr>
          <a:xfrm>
            <a:off x="6471740" y="1567686"/>
            <a:ext cx="880203" cy="896504"/>
            <a:chOff x="6471742" y="1766013"/>
            <a:chExt cx="1082040" cy="1102079"/>
          </a:xfrm>
        </p:grpSpPr>
        <p:sp>
          <p:nvSpPr>
            <p:cNvPr id="27" name="Rectangle: Rounded Corners 26">
              <a:extLst>
                <a:ext uri="{FF2B5EF4-FFF2-40B4-BE49-F238E27FC236}">
                  <a16:creationId xmlns:a16="http://schemas.microsoft.com/office/drawing/2014/main" id="{424AA494-EE46-455E-9AEC-AC6F82AE0F38}"/>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Pencil outline">
              <a:extLst>
                <a:ext uri="{FF2B5EF4-FFF2-40B4-BE49-F238E27FC236}">
                  <a16:creationId xmlns:a16="http://schemas.microsoft.com/office/drawing/2014/main" id="{98A11F92-B843-4A9E-A41A-C109F24BE46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9839" y="2044129"/>
              <a:ext cx="545844" cy="545844"/>
            </a:xfrm>
            <a:prstGeom prst="rect">
              <a:avLst/>
            </a:prstGeom>
          </p:spPr>
        </p:pic>
      </p:grpSp>
      <p:grpSp>
        <p:nvGrpSpPr>
          <p:cNvPr id="29" name="Group 28">
            <a:extLst>
              <a:ext uri="{FF2B5EF4-FFF2-40B4-BE49-F238E27FC236}">
                <a16:creationId xmlns:a16="http://schemas.microsoft.com/office/drawing/2014/main" id="{B80E6339-96AE-4DDF-8B9C-C96B89659725}"/>
              </a:ext>
            </a:extLst>
          </p:cNvPr>
          <p:cNvGrpSpPr>
            <a:grpSpLocks noChangeAspect="1"/>
          </p:cNvGrpSpPr>
          <p:nvPr/>
        </p:nvGrpSpPr>
        <p:grpSpPr>
          <a:xfrm>
            <a:off x="335280" y="3999056"/>
            <a:ext cx="880203" cy="896504"/>
            <a:chOff x="335280" y="4476161"/>
            <a:chExt cx="1082040" cy="1102079"/>
          </a:xfrm>
        </p:grpSpPr>
        <p:sp>
          <p:nvSpPr>
            <p:cNvPr id="30" name="Rectangle: Rounded Corners 29">
              <a:extLst>
                <a:ext uri="{FF2B5EF4-FFF2-40B4-BE49-F238E27FC236}">
                  <a16:creationId xmlns:a16="http://schemas.microsoft.com/office/drawing/2014/main" id="{E59B80D3-90BC-4544-81BE-D9DE37962E2F}"/>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13" descr="Users outline">
              <a:extLst>
                <a:ext uri="{FF2B5EF4-FFF2-40B4-BE49-F238E27FC236}">
                  <a16:creationId xmlns:a16="http://schemas.microsoft.com/office/drawing/2014/main" id="{56A2C8B8-63C4-401F-BACC-077EBC436F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1824" y="4682724"/>
              <a:ext cx="688952" cy="688952"/>
            </a:xfrm>
            <a:prstGeom prst="rect">
              <a:avLst/>
            </a:prstGeom>
          </p:spPr>
        </p:pic>
      </p:grpSp>
      <p:sp>
        <p:nvSpPr>
          <p:cNvPr id="32" name="Content Placeholder 2">
            <a:extLst>
              <a:ext uri="{FF2B5EF4-FFF2-40B4-BE49-F238E27FC236}">
                <a16:creationId xmlns:a16="http://schemas.microsoft.com/office/drawing/2014/main" id="{C8CE033C-53D9-40A4-8CC3-7289F3CC0695}"/>
              </a:ext>
            </a:extLst>
          </p:cNvPr>
          <p:cNvSpPr txBox="1">
            <a:spLocks/>
          </p:cNvSpPr>
          <p:nvPr/>
        </p:nvSpPr>
        <p:spPr>
          <a:xfrm>
            <a:off x="1634992" y="2838069"/>
            <a:ext cx="390855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a:cs typeface="Calibri"/>
              </a:rPr>
              <a:t>The teacher guides students and provides immediate feedback (We do).</a:t>
            </a:r>
          </a:p>
        </p:txBody>
      </p:sp>
      <p:sp>
        <p:nvSpPr>
          <p:cNvPr id="33" name="Content Placeholder 2">
            <a:extLst>
              <a:ext uri="{FF2B5EF4-FFF2-40B4-BE49-F238E27FC236}">
                <a16:creationId xmlns:a16="http://schemas.microsoft.com/office/drawing/2014/main" id="{AE322734-841D-4C05-82AF-1BF493C3F8A6}"/>
              </a:ext>
            </a:extLst>
          </p:cNvPr>
          <p:cNvSpPr txBox="1">
            <a:spLocks/>
          </p:cNvSpPr>
          <p:nvPr/>
        </p:nvSpPr>
        <p:spPr>
          <a:xfrm>
            <a:off x="1634992" y="4083718"/>
            <a:ext cx="4103132"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a:cs typeface="Calibri"/>
              </a:rPr>
              <a:t>Students apply their knowledge independently (You do).</a:t>
            </a:r>
          </a:p>
        </p:txBody>
      </p:sp>
      <p:sp>
        <p:nvSpPr>
          <p:cNvPr id="34" name="Content Placeholder 2">
            <a:extLst>
              <a:ext uri="{FF2B5EF4-FFF2-40B4-BE49-F238E27FC236}">
                <a16:creationId xmlns:a16="http://schemas.microsoft.com/office/drawing/2014/main" id="{61B8ED68-42DD-4295-9DC9-8A8960112179}"/>
              </a:ext>
            </a:extLst>
          </p:cNvPr>
          <p:cNvSpPr txBox="1">
            <a:spLocks/>
          </p:cNvSpPr>
          <p:nvPr/>
        </p:nvSpPr>
        <p:spPr>
          <a:xfrm>
            <a:off x="7648213" y="1719160"/>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a:cs typeface="Calibri"/>
              </a:rPr>
              <a:t>Students have something to fill out/write/draw.</a:t>
            </a:r>
          </a:p>
        </p:txBody>
      </p:sp>
      <p:sp>
        <p:nvSpPr>
          <p:cNvPr id="41" name="Content Placeholder 2">
            <a:extLst>
              <a:ext uri="{FF2B5EF4-FFF2-40B4-BE49-F238E27FC236}">
                <a16:creationId xmlns:a16="http://schemas.microsoft.com/office/drawing/2014/main" id="{7B0AB016-6683-4328-A2ED-68E1EA28F184}"/>
              </a:ext>
            </a:extLst>
          </p:cNvPr>
          <p:cNvSpPr txBox="1">
            <a:spLocks/>
          </p:cNvSpPr>
          <p:nvPr/>
        </p:nvSpPr>
        <p:spPr>
          <a:xfrm>
            <a:off x="7643712" y="3728933"/>
            <a:ext cx="4213007" cy="1338828"/>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a:cs typeface="Calibri"/>
              </a:rPr>
              <a:t>‘Chin it’: students apply their learning by writing on a mini-whiteboard or worksheet or equivalent. They hold this under their chins so the teacher can monitor for student understanding.</a:t>
            </a:r>
          </a:p>
        </p:txBody>
      </p:sp>
      <p:grpSp>
        <p:nvGrpSpPr>
          <p:cNvPr id="42" name="Group 41">
            <a:extLst>
              <a:ext uri="{FF2B5EF4-FFF2-40B4-BE49-F238E27FC236}">
                <a16:creationId xmlns:a16="http://schemas.microsoft.com/office/drawing/2014/main" id="{8755855E-597A-4DAC-A918-DF8EDC345B01}"/>
              </a:ext>
            </a:extLst>
          </p:cNvPr>
          <p:cNvGrpSpPr>
            <a:grpSpLocks noChangeAspect="1"/>
          </p:cNvGrpSpPr>
          <p:nvPr/>
        </p:nvGrpSpPr>
        <p:grpSpPr>
          <a:xfrm>
            <a:off x="6471739" y="3999055"/>
            <a:ext cx="880203" cy="896504"/>
            <a:chOff x="6471742" y="3121087"/>
            <a:chExt cx="1082040" cy="1102079"/>
          </a:xfrm>
        </p:grpSpPr>
        <p:sp>
          <p:nvSpPr>
            <p:cNvPr id="43" name="Rectangle: Rounded Corners 42">
              <a:extLst>
                <a:ext uri="{FF2B5EF4-FFF2-40B4-BE49-F238E27FC236}">
                  <a16:creationId xmlns:a16="http://schemas.microsoft.com/office/drawing/2014/main" id="{982FA486-0A0C-4CDF-9099-0B72E784CDD9}"/>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3D529FF1-E288-4BB8-83F9-6941C8618E06}"/>
                </a:ext>
              </a:extLst>
            </p:cNvPr>
            <p:cNvGrpSpPr/>
            <p:nvPr/>
          </p:nvGrpSpPr>
          <p:grpSpPr>
            <a:xfrm>
              <a:off x="6689203" y="3294376"/>
              <a:ext cx="647118" cy="755501"/>
              <a:chOff x="1733006" y="4059633"/>
              <a:chExt cx="914400" cy="1126270"/>
            </a:xfrm>
            <a:solidFill>
              <a:srgbClr val="4557AD"/>
            </a:solidFill>
          </p:grpSpPr>
          <p:pic>
            <p:nvPicPr>
              <p:cNvPr id="45" name="Graphic 44" descr="School boy outline">
                <a:extLst>
                  <a:ext uri="{FF2B5EF4-FFF2-40B4-BE49-F238E27FC236}">
                    <a16:creationId xmlns:a16="http://schemas.microsoft.com/office/drawing/2014/main" id="{3FB89FC8-AC14-41EE-919B-893F52500B38}"/>
                  </a:ext>
                </a:extLst>
              </p:cNvPr>
              <p:cNvPicPr>
                <a:picLocks noChangeAspect="1"/>
              </p:cNvPicPr>
              <p:nvPr/>
            </p:nvPicPr>
            <p:blipFill rotWithShape="1">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rcRect b="24762"/>
              <a:stretch/>
            </p:blipFill>
            <p:spPr>
              <a:xfrm>
                <a:off x="1733006" y="4059633"/>
                <a:ext cx="914400" cy="687976"/>
              </a:xfrm>
              <a:prstGeom prst="rect">
                <a:avLst/>
              </a:prstGeom>
            </p:spPr>
          </p:pic>
          <p:pic>
            <p:nvPicPr>
              <p:cNvPr id="46" name="Graphic 45" descr="Blackboard with solid fill">
                <a:extLst>
                  <a:ext uri="{FF2B5EF4-FFF2-40B4-BE49-F238E27FC236}">
                    <a16:creationId xmlns:a16="http://schemas.microsoft.com/office/drawing/2014/main" id="{C79977B5-03C9-4DB6-ABCD-CDEEDF1BE9A4}"/>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52748" y="4497925"/>
                <a:ext cx="687978" cy="687978"/>
              </a:xfrm>
              <a:prstGeom prst="rect">
                <a:avLst/>
              </a:prstGeom>
            </p:spPr>
          </p:pic>
        </p:grpSp>
      </p:grpSp>
      <p:sp>
        <p:nvSpPr>
          <p:cNvPr id="47" name="Content Placeholder 2">
            <a:extLst>
              <a:ext uri="{FF2B5EF4-FFF2-40B4-BE49-F238E27FC236}">
                <a16:creationId xmlns:a16="http://schemas.microsoft.com/office/drawing/2014/main" id="{B27D9AAB-FBE7-42F4-ACE9-337954F83FE7}"/>
              </a:ext>
            </a:extLst>
          </p:cNvPr>
          <p:cNvSpPr txBox="1">
            <a:spLocks/>
          </p:cNvSpPr>
          <p:nvPr/>
        </p:nvSpPr>
        <p:spPr>
          <a:xfrm>
            <a:off x="7643713" y="2823557"/>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a:cs typeface="Calibri"/>
              </a:rPr>
              <a:t>Students have something to look at/read.</a:t>
            </a:r>
          </a:p>
        </p:txBody>
      </p:sp>
      <p:grpSp>
        <p:nvGrpSpPr>
          <p:cNvPr id="49" name="Group 48">
            <a:extLst>
              <a:ext uri="{FF2B5EF4-FFF2-40B4-BE49-F238E27FC236}">
                <a16:creationId xmlns:a16="http://schemas.microsoft.com/office/drawing/2014/main" id="{0F4F6D4F-A946-44FF-9A53-40E1EF37D11E}"/>
              </a:ext>
            </a:extLst>
          </p:cNvPr>
          <p:cNvGrpSpPr>
            <a:grpSpLocks noChangeAspect="1"/>
          </p:cNvGrpSpPr>
          <p:nvPr/>
        </p:nvGrpSpPr>
        <p:grpSpPr>
          <a:xfrm>
            <a:off x="6471739" y="2777796"/>
            <a:ext cx="880203" cy="896504"/>
            <a:chOff x="6471742" y="3121087"/>
            <a:chExt cx="1082040" cy="1102079"/>
          </a:xfrm>
        </p:grpSpPr>
        <p:sp>
          <p:nvSpPr>
            <p:cNvPr id="37" name="Rectangle: Rounded Corners 36">
              <a:extLst>
                <a:ext uri="{FF2B5EF4-FFF2-40B4-BE49-F238E27FC236}">
                  <a16:creationId xmlns:a16="http://schemas.microsoft.com/office/drawing/2014/main" id="{A5360570-2F40-49E9-A043-BACF0F3F337B}"/>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Graphic 47" descr="Glasses outline">
              <a:extLst>
                <a:ext uri="{FF2B5EF4-FFF2-40B4-BE49-F238E27FC236}">
                  <a16:creationId xmlns:a16="http://schemas.microsoft.com/office/drawing/2014/main" id="{24F53D70-A81F-437A-ADD3-7B1404B329A9}"/>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00488" y="3359852"/>
              <a:ext cx="624548" cy="624548"/>
            </a:xfrm>
            <a:prstGeom prst="rect">
              <a:avLst/>
            </a:prstGeom>
          </p:spPr>
        </p:pic>
      </p:grpSp>
      <p:sp>
        <p:nvSpPr>
          <p:cNvPr id="2" name="Rectangle: Rounded Corners 1">
            <a:extLst>
              <a:ext uri="{FF2B5EF4-FFF2-40B4-BE49-F238E27FC236}">
                <a16:creationId xmlns:a16="http://schemas.microsoft.com/office/drawing/2014/main" id="{A3F86A41-2FB2-1FD3-0AC0-2AEB31137E03}"/>
              </a:ext>
            </a:extLst>
          </p:cNvPr>
          <p:cNvSpPr/>
          <p:nvPr/>
        </p:nvSpPr>
        <p:spPr>
          <a:xfrm>
            <a:off x="314997" y="5198549"/>
            <a:ext cx="8831023" cy="590931"/>
          </a:xfrm>
          <a:prstGeom prst="roundRect">
            <a:avLst/>
          </a:prstGeom>
          <a:solidFill>
            <a:srgbClr val="CDECE8"/>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Content Placeholder 2">
            <a:extLst>
              <a:ext uri="{FF2B5EF4-FFF2-40B4-BE49-F238E27FC236}">
                <a16:creationId xmlns:a16="http://schemas.microsoft.com/office/drawing/2014/main" id="{91DE4C56-4C8A-6701-658C-0DF29964870C}"/>
              </a:ext>
            </a:extLst>
          </p:cNvPr>
          <p:cNvSpPr txBox="1">
            <a:spLocks/>
          </p:cNvSpPr>
          <p:nvPr/>
        </p:nvSpPr>
        <p:spPr>
          <a:xfrm>
            <a:off x="447328" y="5282579"/>
            <a:ext cx="8425538" cy="369332"/>
          </a:xfrm>
          <a:prstGeom prst="rect">
            <a:avLst/>
          </a:prstGeom>
          <a:ln>
            <a:noFill/>
          </a:ln>
        </p:spPr>
        <p:txBody>
          <a:bodyPr vert="horz"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800" dirty="0">
                <a:cs typeface="Calibri"/>
              </a:rPr>
              <a:t>Print a class set of worksheets to accompany this lesson: </a:t>
            </a:r>
            <a:r>
              <a:rPr lang="en-US" sz="1800" dirty="0">
                <a:cs typeface="Calibri"/>
                <a:hlinkClick r:id="rId17"/>
              </a:rPr>
              <a:t>https://tinyurl.com/bdhnyjnp</a:t>
            </a:r>
            <a:endParaRPr lang="en-US" sz="1800" dirty="0">
              <a:cs typeface="Calibri"/>
            </a:endParaRPr>
          </a:p>
        </p:txBody>
      </p:sp>
    </p:spTree>
    <p:extLst>
      <p:ext uri="{BB962C8B-B14F-4D97-AF65-F5344CB8AC3E}">
        <p14:creationId xmlns:p14="http://schemas.microsoft.com/office/powerpoint/2010/main" val="3068620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6788E9-AD98-4DC8-8458-7F04698CA380}"/>
              </a:ext>
            </a:extLst>
          </p:cNvPr>
          <p:cNvSpPr>
            <a:spLocks noGrp="1"/>
          </p:cNvSpPr>
          <p:nvPr>
            <p:ph type="title"/>
          </p:nvPr>
        </p:nvSpPr>
        <p:spPr>
          <a:xfrm>
            <a:off x="335280" y="1741178"/>
            <a:ext cx="11094720" cy="424732"/>
          </a:xfrm>
          <a:ln>
            <a:noFill/>
          </a:ln>
        </p:spPr>
        <p:txBody>
          <a:bodyPr wrap="square">
            <a:spAutoFit/>
          </a:bodyPr>
          <a:lstStyle/>
          <a:p>
            <a:r>
              <a:rPr lang="en-US" sz="2400" b="0" dirty="0">
                <a:solidFill>
                  <a:schemeClr val="tx1"/>
                </a:solidFill>
                <a:latin typeface="+mn-lt"/>
                <a:ea typeface="+mj-lt"/>
                <a:cs typeface="+mj-lt"/>
              </a:rPr>
              <a:t>We are learning about letters and sounds so that we can read and write words.</a:t>
            </a:r>
          </a:p>
        </p:txBody>
      </p:sp>
      <p:sp>
        <p:nvSpPr>
          <p:cNvPr id="10" name="TextBox 9">
            <a:extLst>
              <a:ext uri="{FF2B5EF4-FFF2-40B4-BE49-F238E27FC236}">
                <a16:creationId xmlns:a16="http://schemas.microsoft.com/office/drawing/2014/main" id="{6424663C-24C3-43E9-B305-4BA826D0F46D}"/>
              </a:ext>
            </a:extLst>
          </p:cNvPr>
          <p:cNvSpPr txBox="1"/>
          <p:nvPr/>
        </p:nvSpPr>
        <p:spPr>
          <a:xfrm>
            <a:off x="335280" y="3646103"/>
            <a:ext cx="9902952" cy="1569660"/>
          </a:xfrm>
          <a:prstGeom prst="rect">
            <a:avLst/>
          </a:prstGeom>
          <a:noFill/>
        </p:spPr>
        <p:txBody>
          <a:bodyPr wrap="square" rtlCol="0">
            <a:spAutoFit/>
          </a:bodyPr>
          <a:lstStyle/>
          <a:p>
            <a:r>
              <a:rPr lang="en-US" sz="2400" dirty="0"/>
              <a:t>I will know I have been successful if I can:</a:t>
            </a:r>
          </a:p>
          <a:p>
            <a:pPr marL="342900" indent="-342900">
              <a:buFont typeface="Arial" panose="020B0604020202020204" pitchFamily="34" charset="0"/>
              <a:buChar char="•"/>
            </a:pPr>
            <a:r>
              <a:rPr lang="en-US" sz="2400" dirty="0"/>
              <a:t>say the sounds for soft g and soft c</a:t>
            </a:r>
          </a:p>
          <a:p>
            <a:pPr marL="342900" indent="-342900">
              <a:buFont typeface="Arial" panose="020B0604020202020204" pitchFamily="34" charset="0"/>
              <a:buChar char="•"/>
            </a:pPr>
            <a:r>
              <a:rPr lang="en-US" sz="2400" dirty="0"/>
              <a:t>read words with soft g and soft c</a:t>
            </a:r>
          </a:p>
          <a:p>
            <a:pPr marL="342900" indent="-342900">
              <a:buFont typeface="Arial" panose="020B0604020202020204" pitchFamily="34" charset="0"/>
              <a:buChar char="•"/>
            </a:pPr>
            <a:r>
              <a:rPr lang="en-US" sz="2400" dirty="0"/>
              <a:t>write words with soft g and soft c.</a:t>
            </a:r>
          </a:p>
        </p:txBody>
      </p:sp>
      <p:sp>
        <p:nvSpPr>
          <p:cNvPr id="11" name="Title 1">
            <a:extLst>
              <a:ext uri="{FF2B5EF4-FFF2-40B4-BE49-F238E27FC236}">
                <a16:creationId xmlns:a16="http://schemas.microsoft.com/office/drawing/2014/main" id="{83C64F75-6798-4D82-A9C5-7205C071E026}"/>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Learning intention</a:t>
            </a:r>
          </a:p>
        </p:txBody>
      </p:sp>
      <p:sp>
        <p:nvSpPr>
          <p:cNvPr id="12" name="Title 1">
            <a:extLst>
              <a:ext uri="{FF2B5EF4-FFF2-40B4-BE49-F238E27FC236}">
                <a16:creationId xmlns:a16="http://schemas.microsoft.com/office/drawing/2014/main" id="{C5FCB3F3-6D12-4C20-9D27-CBF5DBADE1FE}"/>
              </a:ext>
            </a:extLst>
          </p:cNvPr>
          <p:cNvSpPr txBox="1">
            <a:spLocks/>
          </p:cNvSpPr>
          <p:nvPr/>
        </p:nvSpPr>
        <p:spPr>
          <a:xfrm>
            <a:off x="335280" y="24193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Success criteria</a:t>
            </a:r>
          </a:p>
        </p:txBody>
      </p:sp>
    </p:spTree>
    <p:extLst>
      <p:ext uri="{BB962C8B-B14F-4D97-AF65-F5344CB8AC3E}">
        <p14:creationId xmlns:p14="http://schemas.microsoft.com/office/powerpoint/2010/main" val="333489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Chord 64">
            <a:extLst>
              <a:ext uri="{FF2B5EF4-FFF2-40B4-BE49-F238E27FC236}">
                <a16:creationId xmlns:a16="http://schemas.microsoft.com/office/drawing/2014/main" id="{B8931392-75CC-04C8-D40B-EC3E6F9A02B9}"/>
              </a:ext>
            </a:extLst>
          </p:cNvPr>
          <p:cNvSpPr/>
          <p:nvPr/>
        </p:nvSpPr>
        <p:spPr>
          <a:xfrm rot="20126593" flipH="1">
            <a:off x="6558906" y="2800544"/>
            <a:ext cx="510516" cy="466679"/>
          </a:xfrm>
          <a:prstGeom prst="chord">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4" name="Chord 63">
            <a:extLst>
              <a:ext uri="{FF2B5EF4-FFF2-40B4-BE49-F238E27FC236}">
                <a16:creationId xmlns:a16="http://schemas.microsoft.com/office/drawing/2014/main" id="{E2888C6B-9413-D668-3353-EDA961C94A8E}"/>
              </a:ext>
            </a:extLst>
          </p:cNvPr>
          <p:cNvSpPr/>
          <p:nvPr/>
        </p:nvSpPr>
        <p:spPr>
          <a:xfrm rot="1095848">
            <a:off x="5014301" y="2730055"/>
            <a:ext cx="482360" cy="533436"/>
          </a:xfrm>
          <a:prstGeom prst="chord">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0" name="Title 1">
            <a:extLst>
              <a:ext uri="{FF2B5EF4-FFF2-40B4-BE49-F238E27FC236}">
                <a16:creationId xmlns:a16="http://schemas.microsoft.com/office/drawing/2014/main" id="{D47393B4-5DA9-4F69-8C8D-47E4BFD51470}"/>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grpSp>
        <p:nvGrpSpPr>
          <p:cNvPr id="14" name="Group 13">
            <a:extLst>
              <a:ext uri="{FF2B5EF4-FFF2-40B4-BE49-F238E27FC236}">
                <a16:creationId xmlns:a16="http://schemas.microsoft.com/office/drawing/2014/main" id="{69822A96-2350-447E-AB30-3B6AAA78A060}"/>
              </a:ext>
            </a:extLst>
          </p:cNvPr>
          <p:cNvGrpSpPr/>
          <p:nvPr/>
        </p:nvGrpSpPr>
        <p:grpSpPr>
          <a:xfrm>
            <a:off x="335281" y="5556940"/>
            <a:ext cx="784860" cy="799396"/>
            <a:chOff x="335280" y="1766014"/>
            <a:chExt cx="1082040" cy="1102079"/>
          </a:xfrm>
        </p:grpSpPr>
        <p:sp>
          <p:nvSpPr>
            <p:cNvPr id="15" name="Rectangle: Rounded Corners 14">
              <a:extLst>
                <a:ext uri="{FF2B5EF4-FFF2-40B4-BE49-F238E27FC236}">
                  <a16:creationId xmlns:a16="http://schemas.microsoft.com/office/drawing/2014/main" id="{80FA5E92-2741-4824-9FD9-BACA29F0320C}"/>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Graphic 9" descr="Teacher outline">
              <a:extLst>
                <a:ext uri="{FF2B5EF4-FFF2-40B4-BE49-F238E27FC236}">
                  <a16:creationId xmlns:a16="http://schemas.microsoft.com/office/drawing/2014/main" id="{510292DE-D75A-4108-9BCB-ADCD8947ED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18" name="Group 17">
            <a:extLst>
              <a:ext uri="{FF2B5EF4-FFF2-40B4-BE49-F238E27FC236}">
                <a16:creationId xmlns:a16="http://schemas.microsoft.com/office/drawing/2014/main" id="{15140336-4669-4406-9EDF-DD87C9782C89}"/>
              </a:ext>
            </a:extLst>
          </p:cNvPr>
          <p:cNvGrpSpPr/>
          <p:nvPr/>
        </p:nvGrpSpPr>
        <p:grpSpPr>
          <a:xfrm>
            <a:off x="1287780" y="5556940"/>
            <a:ext cx="784861" cy="799396"/>
            <a:chOff x="6471742" y="1766013"/>
            <a:chExt cx="1082040" cy="1102079"/>
          </a:xfrm>
        </p:grpSpPr>
        <p:sp>
          <p:nvSpPr>
            <p:cNvPr id="19" name="Rectangle: Rounded Corners 18">
              <a:extLst>
                <a:ext uri="{FF2B5EF4-FFF2-40B4-BE49-F238E27FC236}">
                  <a16:creationId xmlns:a16="http://schemas.microsoft.com/office/drawing/2014/main" id="{5D795ABB-D7F9-490B-BDED-E6A784D378EC}"/>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Pencil outline">
              <a:extLst>
                <a:ext uri="{FF2B5EF4-FFF2-40B4-BE49-F238E27FC236}">
                  <a16:creationId xmlns:a16="http://schemas.microsoft.com/office/drawing/2014/main" id="{B08CCBAE-604C-4DD6-876C-28D1DBB647E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9839" y="2044129"/>
              <a:ext cx="545844" cy="545844"/>
            </a:xfrm>
            <a:prstGeom prst="rect">
              <a:avLst/>
            </a:prstGeom>
          </p:spPr>
        </p:pic>
      </p:grpSp>
      <p:sp>
        <p:nvSpPr>
          <p:cNvPr id="3" name="TextBox 2">
            <a:extLst>
              <a:ext uri="{FF2B5EF4-FFF2-40B4-BE49-F238E27FC236}">
                <a16:creationId xmlns:a16="http://schemas.microsoft.com/office/drawing/2014/main" id="{4BC0D818-B5CE-6257-7278-CC67DE2C2922}"/>
              </a:ext>
            </a:extLst>
          </p:cNvPr>
          <p:cNvSpPr txBox="1"/>
          <p:nvPr/>
        </p:nvSpPr>
        <p:spPr>
          <a:xfrm>
            <a:off x="3950931" y="398476"/>
            <a:ext cx="4274825" cy="1015663"/>
          </a:xfrm>
          <a:prstGeom prst="rect">
            <a:avLst/>
          </a:prstGeom>
          <a:noFill/>
        </p:spPr>
        <p:txBody>
          <a:bodyPr wrap="none" rtlCol="0">
            <a:spAutoFit/>
          </a:bodyPr>
          <a:lstStyle/>
          <a:p>
            <a:r>
              <a:rPr lang="en-US" sz="6000" b="1" dirty="0">
                <a:solidFill>
                  <a:srgbClr val="4557AD"/>
                </a:solidFill>
              </a:rPr>
              <a:t>G</a:t>
            </a:r>
            <a:r>
              <a:rPr lang="en-US" sz="6000" b="1" u="sng" dirty="0"/>
              <a:t>e</a:t>
            </a:r>
            <a:r>
              <a:rPr lang="en-US" sz="6000" b="1" dirty="0"/>
              <a:t>ntle </a:t>
            </a:r>
            <a:r>
              <a:rPr lang="en-US" sz="6000" b="1" dirty="0">
                <a:solidFill>
                  <a:srgbClr val="4557AD"/>
                </a:solidFill>
              </a:rPr>
              <a:t>C</a:t>
            </a:r>
            <a:r>
              <a:rPr lang="en-US" sz="6000" b="1" u="sng" dirty="0"/>
              <a:t>i</a:t>
            </a:r>
            <a:r>
              <a:rPr lang="en-US" sz="6000" b="1" dirty="0"/>
              <a:t>ndy</a:t>
            </a:r>
            <a:endParaRPr lang="en-AU" sz="6000" b="1" dirty="0">
              <a:solidFill>
                <a:srgbClr val="4557AD"/>
              </a:solidFill>
            </a:endParaRPr>
          </a:p>
        </p:txBody>
      </p:sp>
      <p:sp>
        <p:nvSpPr>
          <p:cNvPr id="2" name="Oval 1">
            <a:extLst>
              <a:ext uri="{FF2B5EF4-FFF2-40B4-BE49-F238E27FC236}">
                <a16:creationId xmlns:a16="http://schemas.microsoft.com/office/drawing/2014/main" id="{71E58E52-FEB6-DFC3-5B0D-C3D06EA14971}"/>
              </a:ext>
            </a:extLst>
          </p:cNvPr>
          <p:cNvSpPr/>
          <p:nvPr/>
        </p:nvSpPr>
        <p:spPr>
          <a:xfrm>
            <a:off x="5202771" y="2076361"/>
            <a:ext cx="1647217" cy="2246757"/>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mc:AlternateContent xmlns:mc="http://schemas.openxmlformats.org/markup-compatibility/2006" xmlns:p14="http://schemas.microsoft.com/office/powerpoint/2010/main">
        <mc:Choice Requires="p14">
          <p:contentPart p14:bwMode="auto" r:id="rId7">
            <p14:nvContentPartPr>
              <p14:cNvPr id="5" name="Ink 4">
                <a:extLst>
                  <a:ext uri="{FF2B5EF4-FFF2-40B4-BE49-F238E27FC236}">
                    <a16:creationId xmlns:a16="http://schemas.microsoft.com/office/drawing/2014/main" id="{63595A4A-33A0-9ED7-F3B9-7342D144B00A}"/>
                  </a:ext>
                </a:extLst>
              </p14:cNvPr>
              <p14:cNvContentPartPr/>
              <p14:nvPr/>
            </p14:nvContentPartPr>
            <p14:xfrm>
              <a:off x="5423020" y="2716260"/>
              <a:ext cx="297720" cy="318960"/>
            </p14:xfrm>
          </p:contentPart>
        </mc:Choice>
        <mc:Fallback xmlns="">
          <p:pic>
            <p:nvPicPr>
              <p:cNvPr id="5" name="Ink 4">
                <a:extLst>
                  <a:ext uri="{FF2B5EF4-FFF2-40B4-BE49-F238E27FC236}">
                    <a16:creationId xmlns:a16="http://schemas.microsoft.com/office/drawing/2014/main" id="{63595A4A-33A0-9ED7-F3B9-7342D144B00A}"/>
                  </a:ext>
                </a:extLst>
              </p:cNvPr>
              <p:cNvPicPr/>
              <p:nvPr/>
            </p:nvPicPr>
            <p:blipFill>
              <a:blip r:embed="rId8"/>
              <a:stretch>
                <a:fillRect/>
              </a:stretch>
            </p:blipFill>
            <p:spPr>
              <a:xfrm>
                <a:off x="5405020" y="2698260"/>
                <a:ext cx="333360" cy="354600"/>
              </a:xfrm>
              <a:prstGeom prst="rect">
                <a:avLst/>
              </a:prstGeom>
            </p:spPr>
          </p:pic>
        </mc:Fallback>
      </mc:AlternateContent>
      <p:grpSp>
        <p:nvGrpSpPr>
          <p:cNvPr id="8" name="Group 7">
            <a:extLst>
              <a:ext uri="{FF2B5EF4-FFF2-40B4-BE49-F238E27FC236}">
                <a16:creationId xmlns:a16="http://schemas.microsoft.com/office/drawing/2014/main" id="{56211D6A-E257-423D-DF63-B7F046354B45}"/>
              </a:ext>
            </a:extLst>
          </p:cNvPr>
          <p:cNvGrpSpPr/>
          <p:nvPr/>
        </p:nvGrpSpPr>
        <p:grpSpPr>
          <a:xfrm>
            <a:off x="5968060" y="3085980"/>
            <a:ext cx="98280" cy="451080"/>
            <a:chOff x="5968060" y="3085980"/>
            <a:chExt cx="98280" cy="451080"/>
          </a:xfrm>
        </p:grpSpPr>
        <mc:AlternateContent xmlns:mc="http://schemas.openxmlformats.org/markup-compatibility/2006" xmlns:p14="http://schemas.microsoft.com/office/powerpoint/2010/main">
          <mc:Choice Requires="p14">
            <p:contentPart p14:bwMode="auto" r:id="rId9">
              <p14:nvContentPartPr>
                <p14:cNvPr id="6" name="Ink 5">
                  <a:extLst>
                    <a:ext uri="{FF2B5EF4-FFF2-40B4-BE49-F238E27FC236}">
                      <a16:creationId xmlns:a16="http://schemas.microsoft.com/office/drawing/2014/main" id="{C037FF35-4E8B-E23B-20D6-3DF4E3227E4E}"/>
                    </a:ext>
                  </a:extLst>
                </p14:cNvPr>
                <p14:cNvContentPartPr/>
                <p14:nvPr/>
              </p14:nvContentPartPr>
              <p14:xfrm>
                <a:off x="5968060" y="3199740"/>
                <a:ext cx="98280" cy="337320"/>
              </p14:xfrm>
            </p:contentPart>
          </mc:Choice>
          <mc:Fallback xmlns="">
            <p:pic>
              <p:nvPicPr>
                <p:cNvPr id="6" name="Ink 5">
                  <a:extLst>
                    <a:ext uri="{FF2B5EF4-FFF2-40B4-BE49-F238E27FC236}">
                      <a16:creationId xmlns:a16="http://schemas.microsoft.com/office/drawing/2014/main" id="{C037FF35-4E8B-E23B-20D6-3DF4E3227E4E}"/>
                    </a:ext>
                  </a:extLst>
                </p:cNvPr>
                <p:cNvPicPr/>
                <p:nvPr/>
              </p:nvPicPr>
              <p:blipFill>
                <a:blip r:embed="rId10"/>
                <a:stretch>
                  <a:fillRect/>
                </a:stretch>
              </p:blipFill>
              <p:spPr>
                <a:xfrm>
                  <a:off x="5950060" y="3181740"/>
                  <a:ext cx="133920" cy="3729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7" name="Ink 6">
                  <a:extLst>
                    <a:ext uri="{FF2B5EF4-FFF2-40B4-BE49-F238E27FC236}">
                      <a16:creationId xmlns:a16="http://schemas.microsoft.com/office/drawing/2014/main" id="{58570103-0592-C28C-D717-F72390B5B0C8}"/>
                    </a:ext>
                  </a:extLst>
                </p14:cNvPr>
                <p14:cNvContentPartPr/>
                <p14:nvPr/>
              </p14:nvContentPartPr>
              <p14:xfrm>
                <a:off x="5993620" y="3085980"/>
                <a:ext cx="360" cy="360"/>
              </p14:xfrm>
            </p:contentPart>
          </mc:Choice>
          <mc:Fallback xmlns="">
            <p:pic>
              <p:nvPicPr>
                <p:cNvPr id="7" name="Ink 6">
                  <a:extLst>
                    <a:ext uri="{FF2B5EF4-FFF2-40B4-BE49-F238E27FC236}">
                      <a16:creationId xmlns:a16="http://schemas.microsoft.com/office/drawing/2014/main" id="{58570103-0592-C28C-D717-F72390B5B0C8}"/>
                    </a:ext>
                  </a:extLst>
                </p:cNvPr>
                <p:cNvPicPr/>
                <p:nvPr/>
              </p:nvPicPr>
              <p:blipFill>
                <a:blip r:embed="rId12"/>
                <a:stretch>
                  <a:fillRect/>
                </a:stretch>
              </p:blipFill>
              <p:spPr>
                <a:xfrm>
                  <a:off x="5975620" y="3067980"/>
                  <a:ext cx="36000" cy="36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3">
            <p14:nvContentPartPr>
              <p14:cNvPr id="9" name="Ink 8">
                <a:extLst>
                  <a:ext uri="{FF2B5EF4-FFF2-40B4-BE49-F238E27FC236}">
                    <a16:creationId xmlns:a16="http://schemas.microsoft.com/office/drawing/2014/main" id="{39563ABF-A592-6214-2FBE-5FF80CFD42D5}"/>
                  </a:ext>
                </a:extLst>
              </p14:cNvPr>
              <p14:cNvContentPartPr/>
              <p14:nvPr/>
            </p14:nvContentPartPr>
            <p14:xfrm>
              <a:off x="5840980" y="3708060"/>
              <a:ext cx="370800" cy="395280"/>
            </p14:xfrm>
          </p:contentPart>
        </mc:Choice>
        <mc:Fallback xmlns="">
          <p:pic>
            <p:nvPicPr>
              <p:cNvPr id="9" name="Ink 8">
                <a:extLst>
                  <a:ext uri="{FF2B5EF4-FFF2-40B4-BE49-F238E27FC236}">
                    <a16:creationId xmlns:a16="http://schemas.microsoft.com/office/drawing/2014/main" id="{39563ABF-A592-6214-2FBE-5FF80CFD42D5}"/>
                  </a:ext>
                </a:extLst>
              </p:cNvPr>
              <p:cNvPicPr/>
              <p:nvPr/>
            </p:nvPicPr>
            <p:blipFill>
              <a:blip r:embed="rId14"/>
              <a:stretch>
                <a:fillRect/>
              </a:stretch>
            </p:blipFill>
            <p:spPr>
              <a:xfrm>
                <a:off x="5822980" y="3690060"/>
                <a:ext cx="406440" cy="43092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 name="Ink 10">
                <a:extLst>
                  <a:ext uri="{FF2B5EF4-FFF2-40B4-BE49-F238E27FC236}">
                    <a16:creationId xmlns:a16="http://schemas.microsoft.com/office/drawing/2014/main" id="{25FA8A96-B73A-5D6C-6560-BCBF3D3BBFDD}"/>
                  </a:ext>
                </a:extLst>
              </p14:cNvPr>
              <p14:cNvContentPartPr/>
              <p14:nvPr/>
            </p14:nvContentPartPr>
            <p14:xfrm>
              <a:off x="6211780" y="2716260"/>
              <a:ext cx="296863" cy="319087"/>
            </p14:xfrm>
          </p:contentPart>
        </mc:Choice>
        <mc:Fallback xmlns="">
          <p:pic>
            <p:nvPicPr>
              <p:cNvPr id="11" name="Ink 10">
                <a:extLst>
                  <a:ext uri="{FF2B5EF4-FFF2-40B4-BE49-F238E27FC236}">
                    <a16:creationId xmlns:a16="http://schemas.microsoft.com/office/drawing/2014/main" id="{25FA8A96-B73A-5D6C-6560-BCBF3D3BBFDD}"/>
                  </a:ext>
                </a:extLst>
              </p:cNvPr>
              <p:cNvPicPr/>
              <p:nvPr/>
            </p:nvPicPr>
            <p:blipFill>
              <a:blip r:embed="rId8"/>
              <a:stretch>
                <a:fillRect/>
              </a:stretch>
            </p:blipFill>
            <p:spPr>
              <a:xfrm>
                <a:off x="6193832" y="2698253"/>
                <a:ext cx="332400" cy="354741"/>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9" name="Ink 48">
                <a:extLst>
                  <a:ext uri="{FF2B5EF4-FFF2-40B4-BE49-F238E27FC236}">
                    <a16:creationId xmlns:a16="http://schemas.microsoft.com/office/drawing/2014/main" id="{E6C657B4-FFFA-E5C8-1948-5FBA04893164}"/>
                  </a:ext>
                </a:extLst>
              </p14:cNvPr>
              <p14:cNvContentPartPr/>
              <p14:nvPr/>
            </p14:nvContentPartPr>
            <p14:xfrm>
              <a:off x="6641260" y="2056020"/>
              <a:ext cx="953280" cy="1271160"/>
            </p14:xfrm>
          </p:contentPart>
        </mc:Choice>
        <mc:Fallback xmlns="">
          <p:pic>
            <p:nvPicPr>
              <p:cNvPr id="49" name="Ink 48">
                <a:extLst>
                  <a:ext uri="{FF2B5EF4-FFF2-40B4-BE49-F238E27FC236}">
                    <a16:creationId xmlns:a16="http://schemas.microsoft.com/office/drawing/2014/main" id="{E6C657B4-FFFA-E5C8-1948-5FBA04893164}"/>
                  </a:ext>
                </a:extLst>
              </p:cNvPr>
              <p:cNvPicPr/>
              <p:nvPr/>
            </p:nvPicPr>
            <p:blipFill>
              <a:blip r:embed="rId17"/>
              <a:stretch>
                <a:fillRect/>
              </a:stretch>
            </p:blipFill>
            <p:spPr>
              <a:xfrm>
                <a:off x="6605260" y="2020010"/>
                <a:ext cx="1024920" cy="134282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55" name="Ink 54">
                <a:extLst>
                  <a:ext uri="{FF2B5EF4-FFF2-40B4-BE49-F238E27FC236}">
                    <a16:creationId xmlns:a16="http://schemas.microsoft.com/office/drawing/2014/main" id="{262F0E35-6D31-FE59-A934-4CF49C834AED}"/>
                  </a:ext>
                </a:extLst>
              </p14:cNvPr>
              <p14:cNvContentPartPr/>
              <p14:nvPr/>
            </p14:nvContentPartPr>
            <p14:xfrm>
              <a:off x="4394500" y="2018220"/>
              <a:ext cx="1067040" cy="1155240"/>
            </p14:xfrm>
          </p:contentPart>
        </mc:Choice>
        <mc:Fallback xmlns="">
          <p:pic>
            <p:nvPicPr>
              <p:cNvPr id="55" name="Ink 54">
                <a:extLst>
                  <a:ext uri="{FF2B5EF4-FFF2-40B4-BE49-F238E27FC236}">
                    <a16:creationId xmlns:a16="http://schemas.microsoft.com/office/drawing/2014/main" id="{262F0E35-6D31-FE59-A934-4CF49C834AED}"/>
                  </a:ext>
                </a:extLst>
              </p:cNvPr>
              <p:cNvPicPr/>
              <p:nvPr/>
            </p:nvPicPr>
            <p:blipFill>
              <a:blip r:embed="rId19"/>
              <a:stretch>
                <a:fillRect/>
              </a:stretch>
            </p:blipFill>
            <p:spPr>
              <a:xfrm>
                <a:off x="4358500" y="1982220"/>
                <a:ext cx="1138680" cy="12268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56" name="Ink 55">
                <a:extLst>
                  <a:ext uri="{FF2B5EF4-FFF2-40B4-BE49-F238E27FC236}">
                    <a16:creationId xmlns:a16="http://schemas.microsoft.com/office/drawing/2014/main" id="{64A9F895-A2D8-E29C-3054-C4B9E87F6D5F}"/>
                  </a:ext>
                </a:extLst>
              </p14:cNvPr>
              <p14:cNvContentPartPr/>
              <p14:nvPr/>
            </p14:nvContentPartPr>
            <p14:xfrm>
              <a:off x="4342660" y="2053500"/>
              <a:ext cx="1177200" cy="1162440"/>
            </p14:xfrm>
          </p:contentPart>
        </mc:Choice>
        <mc:Fallback xmlns="">
          <p:pic>
            <p:nvPicPr>
              <p:cNvPr id="56" name="Ink 55">
                <a:extLst>
                  <a:ext uri="{FF2B5EF4-FFF2-40B4-BE49-F238E27FC236}">
                    <a16:creationId xmlns:a16="http://schemas.microsoft.com/office/drawing/2014/main" id="{64A9F895-A2D8-E29C-3054-C4B9E87F6D5F}"/>
                  </a:ext>
                </a:extLst>
              </p:cNvPr>
              <p:cNvPicPr/>
              <p:nvPr/>
            </p:nvPicPr>
            <p:blipFill>
              <a:blip r:embed="rId21"/>
              <a:stretch>
                <a:fillRect/>
              </a:stretch>
            </p:blipFill>
            <p:spPr>
              <a:xfrm>
                <a:off x="4306649" y="2017500"/>
                <a:ext cx="1248862" cy="123408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59" name="Ink 58">
                <a:extLst>
                  <a:ext uri="{FF2B5EF4-FFF2-40B4-BE49-F238E27FC236}">
                    <a16:creationId xmlns:a16="http://schemas.microsoft.com/office/drawing/2014/main" id="{07B701A2-4F76-F135-8AB7-D809C3D6C62A}"/>
                  </a:ext>
                </a:extLst>
              </p14:cNvPr>
              <p14:cNvContentPartPr/>
              <p14:nvPr/>
            </p14:nvContentPartPr>
            <p14:xfrm>
              <a:off x="4508260" y="2220540"/>
              <a:ext cx="838440" cy="1031040"/>
            </p14:xfrm>
          </p:contentPart>
        </mc:Choice>
        <mc:Fallback xmlns="">
          <p:pic>
            <p:nvPicPr>
              <p:cNvPr id="59" name="Ink 58">
                <a:extLst>
                  <a:ext uri="{FF2B5EF4-FFF2-40B4-BE49-F238E27FC236}">
                    <a16:creationId xmlns:a16="http://schemas.microsoft.com/office/drawing/2014/main" id="{07B701A2-4F76-F135-8AB7-D809C3D6C62A}"/>
                  </a:ext>
                </a:extLst>
              </p:cNvPr>
              <p:cNvPicPr/>
              <p:nvPr/>
            </p:nvPicPr>
            <p:blipFill>
              <a:blip r:embed="rId23"/>
              <a:stretch>
                <a:fillRect/>
              </a:stretch>
            </p:blipFill>
            <p:spPr>
              <a:xfrm>
                <a:off x="4472260" y="2184540"/>
                <a:ext cx="910080" cy="1102680"/>
              </a:xfrm>
              <a:prstGeom prst="rect">
                <a:avLst/>
              </a:prstGeom>
            </p:spPr>
          </p:pic>
        </mc:Fallback>
      </mc:AlternateContent>
      <p:grpSp>
        <p:nvGrpSpPr>
          <p:cNvPr id="78" name="Group 77">
            <a:extLst>
              <a:ext uri="{FF2B5EF4-FFF2-40B4-BE49-F238E27FC236}">
                <a16:creationId xmlns:a16="http://schemas.microsoft.com/office/drawing/2014/main" id="{97F72BFA-3367-282F-CE11-7F938DD90CBE}"/>
              </a:ext>
            </a:extLst>
          </p:cNvPr>
          <p:cNvGrpSpPr/>
          <p:nvPr/>
        </p:nvGrpSpPr>
        <p:grpSpPr>
          <a:xfrm>
            <a:off x="4451335" y="2011585"/>
            <a:ext cx="3084570" cy="1407960"/>
            <a:chOff x="4423660" y="2017740"/>
            <a:chExt cx="3084570" cy="1407960"/>
          </a:xfrm>
        </p:grpSpPr>
        <mc:AlternateContent xmlns:mc="http://schemas.openxmlformats.org/markup-compatibility/2006" xmlns:p14="http://schemas.microsoft.com/office/powerpoint/2010/main">
          <mc:Choice Requires="p14">
            <p:contentPart p14:bwMode="auto" r:id="rId24">
              <p14:nvContentPartPr>
                <p14:cNvPr id="12" name="Ink 11">
                  <a:extLst>
                    <a:ext uri="{FF2B5EF4-FFF2-40B4-BE49-F238E27FC236}">
                      <a16:creationId xmlns:a16="http://schemas.microsoft.com/office/drawing/2014/main" id="{145153A3-B428-F865-767A-10238287F3E3}"/>
                    </a:ext>
                  </a:extLst>
                </p14:cNvPr>
                <p14:cNvContentPartPr/>
                <p14:nvPr/>
              </p14:nvContentPartPr>
              <p14:xfrm>
                <a:off x="6072550" y="2094780"/>
                <a:ext cx="38880" cy="419760"/>
              </p14:xfrm>
            </p:contentPart>
          </mc:Choice>
          <mc:Fallback xmlns="">
            <p:pic>
              <p:nvPicPr>
                <p:cNvPr id="12" name="Ink 11">
                  <a:extLst>
                    <a:ext uri="{FF2B5EF4-FFF2-40B4-BE49-F238E27FC236}">
                      <a16:creationId xmlns:a16="http://schemas.microsoft.com/office/drawing/2014/main" id="{145153A3-B428-F865-767A-10238287F3E3}"/>
                    </a:ext>
                  </a:extLst>
                </p:cNvPr>
                <p:cNvPicPr/>
                <p:nvPr/>
              </p:nvPicPr>
              <p:blipFill>
                <a:blip r:embed="rId25"/>
                <a:stretch>
                  <a:fillRect/>
                </a:stretch>
              </p:blipFill>
              <p:spPr>
                <a:xfrm>
                  <a:off x="6036550" y="2058811"/>
                  <a:ext cx="110520" cy="491339"/>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3" name="Ink 12">
                  <a:extLst>
                    <a:ext uri="{FF2B5EF4-FFF2-40B4-BE49-F238E27FC236}">
                      <a16:creationId xmlns:a16="http://schemas.microsoft.com/office/drawing/2014/main" id="{18FE79EC-9C5E-D483-83DC-EEC0C3CD9436}"/>
                    </a:ext>
                  </a:extLst>
                </p14:cNvPr>
                <p14:cNvContentPartPr/>
                <p14:nvPr/>
              </p14:nvContentPartPr>
              <p14:xfrm>
                <a:off x="6122950" y="2069580"/>
                <a:ext cx="122400" cy="462960"/>
              </p14:xfrm>
            </p:contentPart>
          </mc:Choice>
          <mc:Fallback xmlns="">
            <p:pic>
              <p:nvPicPr>
                <p:cNvPr id="13" name="Ink 12">
                  <a:extLst>
                    <a:ext uri="{FF2B5EF4-FFF2-40B4-BE49-F238E27FC236}">
                      <a16:creationId xmlns:a16="http://schemas.microsoft.com/office/drawing/2014/main" id="{18FE79EC-9C5E-D483-83DC-EEC0C3CD9436}"/>
                    </a:ext>
                  </a:extLst>
                </p:cNvPr>
                <p:cNvPicPr/>
                <p:nvPr/>
              </p:nvPicPr>
              <p:blipFill>
                <a:blip r:embed="rId27"/>
                <a:stretch>
                  <a:fillRect/>
                </a:stretch>
              </p:blipFill>
              <p:spPr>
                <a:xfrm>
                  <a:off x="6086950" y="2033580"/>
                  <a:ext cx="194040" cy="53460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7" name="Ink 16">
                  <a:extLst>
                    <a:ext uri="{FF2B5EF4-FFF2-40B4-BE49-F238E27FC236}">
                      <a16:creationId xmlns:a16="http://schemas.microsoft.com/office/drawing/2014/main" id="{E015B673-54D9-CB96-1C54-B34AB7EC4EBC}"/>
                    </a:ext>
                  </a:extLst>
                </p14:cNvPr>
                <p14:cNvContentPartPr/>
                <p14:nvPr/>
              </p14:nvContentPartPr>
              <p14:xfrm>
                <a:off x="6161110" y="2069580"/>
                <a:ext cx="267840" cy="482760"/>
              </p14:xfrm>
            </p:contentPart>
          </mc:Choice>
          <mc:Fallback xmlns="">
            <p:pic>
              <p:nvPicPr>
                <p:cNvPr id="17" name="Ink 16">
                  <a:extLst>
                    <a:ext uri="{FF2B5EF4-FFF2-40B4-BE49-F238E27FC236}">
                      <a16:creationId xmlns:a16="http://schemas.microsoft.com/office/drawing/2014/main" id="{E015B673-54D9-CB96-1C54-B34AB7EC4EBC}"/>
                    </a:ext>
                  </a:extLst>
                </p:cNvPr>
                <p:cNvPicPr/>
                <p:nvPr/>
              </p:nvPicPr>
              <p:blipFill>
                <a:blip r:embed="rId29"/>
                <a:stretch>
                  <a:fillRect/>
                </a:stretch>
              </p:blipFill>
              <p:spPr>
                <a:xfrm>
                  <a:off x="6125110" y="2033580"/>
                  <a:ext cx="339480" cy="55440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2" name="Ink 21">
                  <a:extLst>
                    <a:ext uri="{FF2B5EF4-FFF2-40B4-BE49-F238E27FC236}">
                      <a16:creationId xmlns:a16="http://schemas.microsoft.com/office/drawing/2014/main" id="{18F93251-5722-F854-F48F-0DFF342BF1D5}"/>
                    </a:ext>
                  </a:extLst>
                </p14:cNvPr>
                <p14:cNvContentPartPr/>
                <p14:nvPr/>
              </p14:nvContentPartPr>
              <p14:xfrm>
                <a:off x="6212230" y="2081820"/>
                <a:ext cx="403920" cy="485640"/>
              </p14:xfrm>
            </p:contentPart>
          </mc:Choice>
          <mc:Fallback xmlns="">
            <p:pic>
              <p:nvPicPr>
                <p:cNvPr id="22" name="Ink 21">
                  <a:extLst>
                    <a:ext uri="{FF2B5EF4-FFF2-40B4-BE49-F238E27FC236}">
                      <a16:creationId xmlns:a16="http://schemas.microsoft.com/office/drawing/2014/main" id="{18F93251-5722-F854-F48F-0DFF342BF1D5}"/>
                    </a:ext>
                  </a:extLst>
                </p:cNvPr>
                <p:cNvPicPr/>
                <p:nvPr/>
              </p:nvPicPr>
              <p:blipFill>
                <a:blip r:embed="rId31"/>
                <a:stretch>
                  <a:fillRect/>
                </a:stretch>
              </p:blipFill>
              <p:spPr>
                <a:xfrm>
                  <a:off x="6176230" y="2045820"/>
                  <a:ext cx="475560" cy="55728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3" name="Ink 22">
                  <a:extLst>
                    <a:ext uri="{FF2B5EF4-FFF2-40B4-BE49-F238E27FC236}">
                      <a16:creationId xmlns:a16="http://schemas.microsoft.com/office/drawing/2014/main" id="{4527FA2E-6561-5132-8AA5-A855D985DF4F}"/>
                    </a:ext>
                  </a:extLst>
                </p14:cNvPr>
                <p14:cNvContentPartPr/>
                <p14:nvPr/>
              </p14:nvContentPartPr>
              <p14:xfrm>
                <a:off x="6300790" y="2069580"/>
                <a:ext cx="457920" cy="572040"/>
              </p14:xfrm>
            </p:contentPart>
          </mc:Choice>
          <mc:Fallback xmlns="">
            <p:pic>
              <p:nvPicPr>
                <p:cNvPr id="23" name="Ink 22">
                  <a:extLst>
                    <a:ext uri="{FF2B5EF4-FFF2-40B4-BE49-F238E27FC236}">
                      <a16:creationId xmlns:a16="http://schemas.microsoft.com/office/drawing/2014/main" id="{4527FA2E-6561-5132-8AA5-A855D985DF4F}"/>
                    </a:ext>
                  </a:extLst>
                </p:cNvPr>
                <p:cNvPicPr/>
                <p:nvPr/>
              </p:nvPicPr>
              <p:blipFill>
                <a:blip r:embed="rId33"/>
                <a:stretch>
                  <a:fillRect/>
                </a:stretch>
              </p:blipFill>
              <p:spPr>
                <a:xfrm>
                  <a:off x="6264790" y="2033603"/>
                  <a:ext cx="529560" cy="643635"/>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5" name="Ink 24">
                  <a:extLst>
                    <a:ext uri="{FF2B5EF4-FFF2-40B4-BE49-F238E27FC236}">
                      <a16:creationId xmlns:a16="http://schemas.microsoft.com/office/drawing/2014/main" id="{11B98F7C-DE9A-E913-32EC-30FFA29EFC3A}"/>
                    </a:ext>
                  </a:extLst>
                </p14:cNvPr>
                <p14:cNvContentPartPr/>
                <p14:nvPr/>
              </p14:nvContentPartPr>
              <p14:xfrm>
                <a:off x="5980750" y="2042220"/>
                <a:ext cx="269640" cy="483480"/>
              </p14:xfrm>
            </p:contentPart>
          </mc:Choice>
          <mc:Fallback xmlns="">
            <p:pic>
              <p:nvPicPr>
                <p:cNvPr id="25" name="Ink 24">
                  <a:extLst>
                    <a:ext uri="{FF2B5EF4-FFF2-40B4-BE49-F238E27FC236}">
                      <a16:creationId xmlns:a16="http://schemas.microsoft.com/office/drawing/2014/main" id="{11B98F7C-DE9A-E913-32EC-30FFA29EFC3A}"/>
                    </a:ext>
                  </a:extLst>
                </p:cNvPr>
                <p:cNvPicPr/>
                <p:nvPr/>
              </p:nvPicPr>
              <p:blipFill>
                <a:blip r:embed="rId35"/>
                <a:stretch>
                  <a:fillRect/>
                </a:stretch>
              </p:blipFill>
              <p:spPr>
                <a:xfrm>
                  <a:off x="5944750" y="2006220"/>
                  <a:ext cx="341280" cy="55512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6" name="Ink 25">
                  <a:extLst>
                    <a:ext uri="{FF2B5EF4-FFF2-40B4-BE49-F238E27FC236}">
                      <a16:creationId xmlns:a16="http://schemas.microsoft.com/office/drawing/2014/main" id="{F89F0EE6-D363-5FBA-F92F-25A9033D1745}"/>
                    </a:ext>
                  </a:extLst>
                </p14:cNvPr>
                <p14:cNvContentPartPr/>
                <p14:nvPr/>
              </p14:nvContentPartPr>
              <p14:xfrm>
                <a:off x="5862310" y="2044380"/>
                <a:ext cx="210960" cy="424080"/>
              </p14:xfrm>
            </p:contentPart>
          </mc:Choice>
          <mc:Fallback xmlns="">
            <p:pic>
              <p:nvPicPr>
                <p:cNvPr id="26" name="Ink 25">
                  <a:extLst>
                    <a:ext uri="{FF2B5EF4-FFF2-40B4-BE49-F238E27FC236}">
                      <a16:creationId xmlns:a16="http://schemas.microsoft.com/office/drawing/2014/main" id="{F89F0EE6-D363-5FBA-F92F-25A9033D1745}"/>
                    </a:ext>
                  </a:extLst>
                </p:cNvPr>
                <p:cNvPicPr/>
                <p:nvPr/>
              </p:nvPicPr>
              <p:blipFill>
                <a:blip r:embed="rId37"/>
                <a:stretch>
                  <a:fillRect/>
                </a:stretch>
              </p:blipFill>
              <p:spPr>
                <a:xfrm>
                  <a:off x="5826310" y="2008380"/>
                  <a:ext cx="282600" cy="49572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28" name="Ink 27">
                  <a:extLst>
                    <a:ext uri="{FF2B5EF4-FFF2-40B4-BE49-F238E27FC236}">
                      <a16:creationId xmlns:a16="http://schemas.microsoft.com/office/drawing/2014/main" id="{600E0D45-6E0A-4081-4709-05B695CC5CAE}"/>
                    </a:ext>
                  </a:extLst>
                </p14:cNvPr>
                <p14:cNvContentPartPr/>
                <p14:nvPr/>
              </p14:nvContentPartPr>
              <p14:xfrm>
                <a:off x="5738830" y="2017740"/>
                <a:ext cx="257760" cy="468720"/>
              </p14:xfrm>
            </p:contentPart>
          </mc:Choice>
          <mc:Fallback xmlns="">
            <p:pic>
              <p:nvPicPr>
                <p:cNvPr id="28" name="Ink 27">
                  <a:extLst>
                    <a:ext uri="{FF2B5EF4-FFF2-40B4-BE49-F238E27FC236}">
                      <a16:creationId xmlns:a16="http://schemas.microsoft.com/office/drawing/2014/main" id="{600E0D45-6E0A-4081-4709-05B695CC5CAE}"/>
                    </a:ext>
                  </a:extLst>
                </p:cNvPr>
                <p:cNvPicPr/>
                <p:nvPr/>
              </p:nvPicPr>
              <p:blipFill>
                <a:blip r:embed="rId39"/>
                <a:stretch>
                  <a:fillRect/>
                </a:stretch>
              </p:blipFill>
              <p:spPr>
                <a:xfrm>
                  <a:off x="5702830" y="1981740"/>
                  <a:ext cx="329400" cy="54036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29" name="Ink 28">
                  <a:extLst>
                    <a:ext uri="{FF2B5EF4-FFF2-40B4-BE49-F238E27FC236}">
                      <a16:creationId xmlns:a16="http://schemas.microsoft.com/office/drawing/2014/main" id="{A1CC33A2-5BDF-AD95-B36A-0281EC93DFAA}"/>
                    </a:ext>
                  </a:extLst>
                </p14:cNvPr>
                <p14:cNvContentPartPr/>
                <p14:nvPr/>
              </p14:nvContentPartPr>
              <p14:xfrm>
                <a:off x="5863390" y="2132940"/>
                <a:ext cx="44280" cy="253800"/>
              </p14:xfrm>
            </p:contentPart>
          </mc:Choice>
          <mc:Fallback xmlns="">
            <p:pic>
              <p:nvPicPr>
                <p:cNvPr id="29" name="Ink 28">
                  <a:extLst>
                    <a:ext uri="{FF2B5EF4-FFF2-40B4-BE49-F238E27FC236}">
                      <a16:creationId xmlns:a16="http://schemas.microsoft.com/office/drawing/2014/main" id="{A1CC33A2-5BDF-AD95-B36A-0281EC93DFAA}"/>
                    </a:ext>
                  </a:extLst>
                </p:cNvPr>
                <p:cNvPicPr/>
                <p:nvPr/>
              </p:nvPicPr>
              <p:blipFill>
                <a:blip r:embed="rId41"/>
                <a:stretch>
                  <a:fillRect/>
                </a:stretch>
              </p:blipFill>
              <p:spPr>
                <a:xfrm>
                  <a:off x="5827390" y="2096940"/>
                  <a:ext cx="115920" cy="325440"/>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30" name="Ink 29">
                  <a:extLst>
                    <a:ext uri="{FF2B5EF4-FFF2-40B4-BE49-F238E27FC236}">
                      <a16:creationId xmlns:a16="http://schemas.microsoft.com/office/drawing/2014/main" id="{557DD81E-2E2C-E69D-927E-E5A1248B074A}"/>
                    </a:ext>
                  </a:extLst>
                </p14:cNvPr>
                <p14:cNvContentPartPr/>
                <p14:nvPr/>
              </p14:nvContentPartPr>
              <p14:xfrm>
                <a:off x="5668270" y="2018460"/>
                <a:ext cx="290160" cy="486000"/>
              </p14:xfrm>
            </p:contentPart>
          </mc:Choice>
          <mc:Fallback xmlns="">
            <p:pic>
              <p:nvPicPr>
                <p:cNvPr id="30" name="Ink 29">
                  <a:extLst>
                    <a:ext uri="{FF2B5EF4-FFF2-40B4-BE49-F238E27FC236}">
                      <a16:creationId xmlns:a16="http://schemas.microsoft.com/office/drawing/2014/main" id="{557DD81E-2E2C-E69D-927E-E5A1248B074A}"/>
                    </a:ext>
                  </a:extLst>
                </p:cNvPr>
                <p:cNvPicPr/>
                <p:nvPr/>
              </p:nvPicPr>
              <p:blipFill>
                <a:blip r:embed="rId43"/>
                <a:stretch>
                  <a:fillRect/>
                </a:stretch>
              </p:blipFill>
              <p:spPr>
                <a:xfrm>
                  <a:off x="5632270" y="1982460"/>
                  <a:ext cx="361800" cy="55764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31" name="Ink 30">
                  <a:extLst>
                    <a:ext uri="{FF2B5EF4-FFF2-40B4-BE49-F238E27FC236}">
                      <a16:creationId xmlns:a16="http://schemas.microsoft.com/office/drawing/2014/main" id="{9899B494-C9D0-8B87-D251-E683E6F83C41}"/>
                    </a:ext>
                  </a:extLst>
                </p14:cNvPr>
                <p14:cNvContentPartPr/>
                <p14:nvPr/>
              </p14:nvContentPartPr>
              <p14:xfrm>
                <a:off x="5581150" y="2081820"/>
                <a:ext cx="276120" cy="348840"/>
              </p14:xfrm>
            </p:contentPart>
          </mc:Choice>
          <mc:Fallback xmlns="">
            <p:pic>
              <p:nvPicPr>
                <p:cNvPr id="31" name="Ink 30">
                  <a:extLst>
                    <a:ext uri="{FF2B5EF4-FFF2-40B4-BE49-F238E27FC236}">
                      <a16:creationId xmlns:a16="http://schemas.microsoft.com/office/drawing/2014/main" id="{9899B494-C9D0-8B87-D251-E683E6F83C41}"/>
                    </a:ext>
                  </a:extLst>
                </p:cNvPr>
                <p:cNvPicPr/>
                <p:nvPr/>
              </p:nvPicPr>
              <p:blipFill>
                <a:blip r:embed="rId45"/>
                <a:stretch>
                  <a:fillRect/>
                </a:stretch>
              </p:blipFill>
              <p:spPr>
                <a:xfrm>
                  <a:off x="5545150" y="2045820"/>
                  <a:ext cx="347760" cy="42048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33" name="Ink 32">
                  <a:extLst>
                    <a:ext uri="{FF2B5EF4-FFF2-40B4-BE49-F238E27FC236}">
                      <a16:creationId xmlns:a16="http://schemas.microsoft.com/office/drawing/2014/main" id="{2015BBBF-3A5E-8734-871F-DFA245E1DB6F}"/>
                    </a:ext>
                  </a:extLst>
                </p14:cNvPr>
                <p14:cNvContentPartPr/>
                <p14:nvPr/>
              </p14:nvContentPartPr>
              <p14:xfrm>
                <a:off x="5435710" y="2017740"/>
                <a:ext cx="433440" cy="484920"/>
              </p14:xfrm>
            </p:contentPart>
          </mc:Choice>
          <mc:Fallback xmlns="">
            <p:pic>
              <p:nvPicPr>
                <p:cNvPr id="33" name="Ink 32">
                  <a:extLst>
                    <a:ext uri="{FF2B5EF4-FFF2-40B4-BE49-F238E27FC236}">
                      <a16:creationId xmlns:a16="http://schemas.microsoft.com/office/drawing/2014/main" id="{2015BBBF-3A5E-8734-871F-DFA245E1DB6F}"/>
                    </a:ext>
                  </a:extLst>
                </p:cNvPr>
                <p:cNvPicPr/>
                <p:nvPr/>
              </p:nvPicPr>
              <p:blipFill>
                <a:blip r:embed="rId47"/>
                <a:stretch>
                  <a:fillRect/>
                </a:stretch>
              </p:blipFill>
              <p:spPr>
                <a:xfrm>
                  <a:off x="5399710" y="1981740"/>
                  <a:ext cx="505080" cy="556560"/>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34" name="Ink 33">
                  <a:extLst>
                    <a:ext uri="{FF2B5EF4-FFF2-40B4-BE49-F238E27FC236}">
                      <a16:creationId xmlns:a16="http://schemas.microsoft.com/office/drawing/2014/main" id="{E389DBDD-9FB7-9C79-2119-9B70FAA184A8}"/>
                    </a:ext>
                  </a:extLst>
                </p14:cNvPr>
                <p14:cNvContentPartPr/>
                <p14:nvPr/>
              </p14:nvContentPartPr>
              <p14:xfrm>
                <a:off x="5286310" y="2069580"/>
                <a:ext cx="545040" cy="470520"/>
              </p14:xfrm>
            </p:contentPart>
          </mc:Choice>
          <mc:Fallback xmlns="">
            <p:pic>
              <p:nvPicPr>
                <p:cNvPr id="34" name="Ink 33">
                  <a:extLst>
                    <a:ext uri="{FF2B5EF4-FFF2-40B4-BE49-F238E27FC236}">
                      <a16:creationId xmlns:a16="http://schemas.microsoft.com/office/drawing/2014/main" id="{E389DBDD-9FB7-9C79-2119-9B70FAA184A8}"/>
                    </a:ext>
                  </a:extLst>
                </p:cNvPr>
                <p:cNvPicPr/>
                <p:nvPr/>
              </p:nvPicPr>
              <p:blipFill>
                <a:blip r:embed="rId49"/>
                <a:stretch>
                  <a:fillRect/>
                </a:stretch>
              </p:blipFill>
              <p:spPr>
                <a:xfrm>
                  <a:off x="5250310" y="2033580"/>
                  <a:ext cx="616680" cy="542160"/>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36" name="Ink 35">
                  <a:extLst>
                    <a:ext uri="{FF2B5EF4-FFF2-40B4-BE49-F238E27FC236}">
                      <a16:creationId xmlns:a16="http://schemas.microsoft.com/office/drawing/2014/main" id="{6FC272DD-CEFB-3993-4DBE-9FE873C08592}"/>
                    </a:ext>
                  </a:extLst>
                </p14:cNvPr>
                <p14:cNvContentPartPr/>
                <p14:nvPr/>
              </p14:nvContentPartPr>
              <p14:xfrm>
                <a:off x="6415270" y="2348940"/>
                <a:ext cx="94320" cy="262440"/>
              </p14:xfrm>
            </p:contentPart>
          </mc:Choice>
          <mc:Fallback xmlns="">
            <p:pic>
              <p:nvPicPr>
                <p:cNvPr id="36" name="Ink 35">
                  <a:extLst>
                    <a:ext uri="{FF2B5EF4-FFF2-40B4-BE49-F238E27FC236}">
                      <a16:creationId xmlns:a16="http://schemas.microsoft.com/office/drawing/2014/main" id="{6FC272DD-CEFB-3993-4DBE-9FE873C08592}"/>
                    </a:ext>
                  </a:extLst>
                </p:cNvPr>
                <p:cNvPicPr/>
                <p:nvPr/>
              </p:nvPicPr>
              <p:blipFill>
                <a:blip r:embed="rId51"/>
                <a:stretch>
                  <a:fillRect/>
                </a:stretch>
              </p:blipFill>
              <p:spPr>
                <a:xfrm>
                  <a:off x="6379270" y="2312940"/>
                  <a:ext cx="165960" cy="33408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38" name="Ink 37">
                  <a:extLst>
                    <a:ext uri="{FF2B5EF4-FFF2-40B4-BE49-F238E27FC236}">
                      <a16:creationId xmlns:a16="http://schemas.microsoft.com/office/drawing/2014/main" id="{5AE6D458-7CF3-7CFE-5F9D-79FA403455D0}"/>
                    </a:ext>
                  </a:extLst>
                </p14:cNvPr>
                <p14:cNvContentPartPr/>
                <p14:nvPr/>
              </p14:nvContentPartPr>
              <p14:xfrm>
                <a:off x="6275590" y="2272620"/>
                <a:ext cx="51120" cy="290880"/>
              </p14:xfrm>
            </p:contentPart>
          </mc:Choice>
          <mc:Fallback xmlns="">
            <p:pic>
              <p:nvPicPr>
                <p:cNvPr id="38" name="Ink 37">
                  <a:extLst>
                    <a:ext uri="{FF2B5EF4-FFF2-40B4-BE49-F238E27FC236}">
                      <a16:creationId xmlns:a16="http://schemas.microsoft.com/office/drawing/2014/main" id="{5AE6D458-7CF3-7CFE-5F9D-79FA403455D0}"/>
                    </a:ext>
                  </a:extLst>
                </p:cNvPr>
                <p:cNvPicPr/>
                <p:nvPr/>
              </p:nvPicPr>
              <p:blipFill>
                <a:blip r:embed="rId53"/>
                <a:stretch>
                  <a:fillRect/>
                </a:stretch>
              </p:blipFill>
              <p:spPr>
                <a:xfrm>
                  <a:off x="6239590" y="2236620"/>
                  <a:ext cx="122760" cy="362520"/>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39" name="Ink 38">
                  <a:extLst>
                    <a:ext uri="{FF2B5EF4-FFF2-40B4-BE49-F238E27FC236}">
                      <a16:creationId xmlns:a16="http://schemas.microsoft.com/office/drawing/2014/main" id="{E1A2D8FD-752E-C9B3-3644-DFA27DCE34CD}"/>
                    </a:ext>
                  </a:extLst>
                </p14:cNvPr>
                <p14:cNvContentPartPr/>
                <p14:nvPr/>
              </p14:nvContentPartPr>
              <p14:xfrm>
                <a:off x="6033670" y="2285580"/>
                <a:ext cx="39240" cy="293040"/>
              </p14:xfrm>
            </p:contentPart>
          </mc:Choice>
          <mc:Fallback xmlns="">
            <p:pic>
              <p:nvPicPr>
                <p:cNvPr id="39" name="Ink 38">
                  <a:extLst>
                    <a:ext uri="{FF2B5EF4-FFF2-40B4-BE49-F238E27FC236}">
                      <a16:creationId xmlns:a16="http://schemas.microsoft.com/office/drawing/2014/main" id="{E1A2D8FD-752E-C9B3-3644-DFA27DCE34CD}"/>
                    </a:ext>
                  </a:extLst>
                </p:cNvPr>
                <p:cNvPicPr/>
                <p:nvPr/>
              </p:nvPicPr>
              <p:blipFill>
                <a:blip r:embed="rId55"/>
                <a:stretch>
                  <a:fillRect/>
                </a:stretch>
              </p:blipFill>
              <p:spPr>
                <a:xfrm>
                  <a:off x="5997670" y="2249580"/>
                  <a:ext cx="110880" cy="364680"/>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40" name="Ink 39">
                  <a:extLst>
                    <a:ext uri="{FF2B5EF4-FFF2-40B4-BE49-F238E27FC236}">
                      <a16:creationId xmlns:a16="http://schemas.microsoft.com/office/drawing/2014/main" id="{AFCAF8CA-4F66-E737-BED1-B99AF964AC2E}"/>
                    </a:ext>
                  </a:extLst>
                </p14:cNvPr>
                <p14:cNvContentPartPr/>
                <p14:nvPr/>
              </p14:nvContentPartPr>
              <p14:xfrm>
                <a:off x="5865190" y="2335980"/>
                <a:ext cx="29880" cy="284040"/>
              </p14:xfrm>
            </p:contentPart>
          </mc:Choice>
          <mc:Fallback xmlns="">
            <p:pic>
              <p:nvPicPr>
                <p:cNvPr id="40" name="Ink 39">
                  <a:extLst>
                    <a:ext uri="{FF2B5EF4-FFF2-40B4-BE49-F238E27FC236}">
                      <a16:creationId xmlns:a16="http://schemas.microsoft.com/office/drawing/2014/main" id="{AFCAF8CA-4F66-E737-BED1-B99AF964AC2E}"/>
                    </a:ext>
                  </a:extLst>
                </p:cNvPr>
                <p:cNvPicPr/>
                <p:nvPr/>
              </p:nvPicPr>
              <p:blipFill>
                <a:blip r:embed="rId57"/>
                <a:stretch>
                  <a:fillRect/>
                </a:stretch>
              </p:blipFill>
              <p:spPr>
                <a:xfrm>
                  <a:off x="5829619" y="2299980"/>
                  <a:ext cx="100667" cy="355680"/>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41" name="Ink 40">
                  <a:extLst>
                    <a:ext uri="{FF2B5EF4-FFF2-40B4-BE49-F238E27FC236}">
                      <a16:creationId xmlns:a16="http://schemas.microsoft.com/office/drawing/2014/main" id="{9BA93697-90C6-8AE9-FCAA-5D6123377EA9}"/>
                    </a:ext>
                  </a:extLst>
                </p14:cNvPr>
                <p14:cNvContentPartPr/>
                <p14:nvPr/>
              </p14:nvContentPartPr>
              <p14:xfrm>
                <a:off x="5775190" y="2348940"/>
                <a:ext cx="5400" cy="200160"/>
              </p14:xfrm>
            </p:contentPart>
          </mc:Choice>
          <mc:Fallback xmlns="">
            <p:pic>
              <p:nvPicPr>
                <p:cNvPr id="41" name="Ink 40">
                  <a:extLst>
                    <a:ext uri="{FF2B5EF4-FFF2-40B4-BE49-F238E27FC236}">
                      <a16:creationId xmlns:a16="http://schemas.microsoft.com/office/drawing/2014/main" id="{9BA93697-90C6-8AE9-FCAA-5D6123377EA9}"/>
                    </a:ext>
                  </a:extLst>
                </p:cNvPr>
                <p:cNvPicPr/>
                <p:nvPr/>
              </p:nvPicPr>
              <p:blipFill>
                <a:blip r:embed="rId59"/>
                <a:stretch>
                  <a:fillRect/>
                </a:stretch>
              </p:blipFill>
              <p:spPr>
                <a:xfrm>
                  <a:off x="5739190" y="2312940"/>
                  <a:ext cx="77040" cy="271800"/>
                </a:xfrm>
                <a:prstGeom prst="rect">
                  <a:avLst/>
                </a:prstGeom>
              </p:spPr>
            </p:pic>
          </mc:Fallback>
        </mc:AlternateContent>
        <mc:AlternateContent xmlns:mc="http://schemas.openxmlformats.org/markup-compatibility/2006" xmlns:p14="http://schemas.microsoft.com/office/powerpoint/2010/main">
          <mc:Choice Requires="p14">
            <p:contentPart p14:bwMode="auto" r:id="rId60">
              <p14:nvContentPartPr>
                <p14:cNvPr id="42" name="Ink 41">
                  <a:extLst>
                    <a:ext uri="{FF2B5EF4-FFF2-40B4-BE49-F238E27FC236}">
                      <a16:creationId xmlns:a16="http://schemas.microsoft.com/office/drawing/2014/main" id="{0A79823B-316D-BF27-49C0-91E186DDCF66}"/>
                    </a:ext>
                  </a:extLst>
                </p14:cNvPr>
                <p14:cNvContentPartPr/>
                <p14:nvPr/>
              </p14:nvContentPartPr>
              <p14:xfrm>
                <a:off x="5610670" y="2412300"/>
                <a:ext cx="55800" cy="170280"/>
              </p14:xfrm>
            </p:contentPart>
          </mc:Choice>
          <mc:Fallback xmlns="">
            <p:pic>
              <p:nvPicPr>
                <p:cNvPr id="42" name="Ink 41">
                  <a:extLst>
                    <a:ext uri="{FF2B5EF4-FFF2-40B4-BE49-F238E27FC236}">
                      <a16:creationId xmlns:a16="http://schemas.microsoft.com/office/drawing/2014/main" id="{0A79823B-316D-BF27-49C0-91E186DDCF66}"/>
                    </a:ext>
                  </a:extLst>
                </p:cNvPr>
                <p:cNvPicPr/>
                <p:nvPr/>
              </p:nvPicPr>
              <p:blipFill>
                <a:blip r:embed="rId61"/>
                <a:stretch>
                  <a:fillRect/>
                </a:stretch>
              </p:blipFill>
              <p:spPr>
                <a:xfrm>
                  <a:off x="5574670" y="2376376"/>
                  <a:ext cx="127440" cy="241769"/>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44" name="Ink 43">
                  <a:extLst>
                    <a:ext uri="{FF2B5EF4-FFF2-40B4-BE49-F238E27FC236}">
                      <a16:creationId xmlns:a16="http://schemas.microsoft.com/office/drawing/2014/main" id="{EF411DB7-87D6-FD9F-5B61-E17A0C602BCC}"/>
                    </a:ext>
                  </a:extLst>
                </p14:cNvPr>
                <p14:cNvContentPartPr/>
                <p14:nvPr/>
              </p14:nvContentPartPr>
              <p14:xfrm>
                <a:off x="5528590" y="2425260"/>
                <a:ext cx="23040" cy="131040"/>
              </p14:xfrm>
            </p:contentPart>
          </mc:Choice>
          <mc:Fallback xmlns="">
            <p:pic>
              <p:nvPicPr>
                <p:cNvPr id="44" name="Ink 43">
                  <a:extLst>
                    <a:ext uri="{FF2B5EF4-FFF2-40B4-BE49-F238E27FC236}">
                      <a16:creationId xmlns:a16="http://schemas.microsoft.com/office/drawing/2014/main" id="{EF411DB7-87D6-FD9F-5B61-E17A0C602BCC}"/>
                    </a:ext>
                  </a:extLst>
                </p:cNvPr>
                <p:cNvPicPr/>
                <p:nvPr/>
              </p:nvPicPr>
              <p:blipFill>
                <a:blip r:embed="rId63"/>
                <a:stretch>
                  <a:fillRect/>
                </a:stretch>
              </p:blipFill>
              <p:spPr>
                <a:xfrm>
                  <a:off x="5492590" y="2389260"/>
                  <a:ext cx="94680" cy="202680"/>
                </a:xfrm>
                <a:prstGeom prst="rect">
                  <a:avLst/>
                </a:prstGeom>
              </p:spPr>
            </p:pic>
          </mc:Fallback>
        </mc:AlternateContent>
        <mc:AlternateContent xmlns:mc="http://schemas.openxmlformats.org/markup-compatibility/2006" xmlns:p14="http://schemas.microsoft.com/office/powerpoint/2010/main">
          <mc:Choice Requires="p14">
            <p:contentPart p14:bwMode="auto" r:id="rId64">
              <p14:nvContentPartPr>
                <p14:cNvPr id="45" name="Ink 44">
                  <a:extLst>
                    <a:ext uri="{FF2B5EF4-FFF2-40B4-BE49-F238E27FC236}">
                      <a16:creationId xmlns:a16="http://schemas.microsoft.com/office/drawing/2014/main" id="{AF2E585D-D573-2172-796E-D857D108253F}"/>
                    </a:ext>
                  </a:extLst>
                </p14:cNvPr>
                <p14:cNvContentPartPr/>
                <p14:nvPr/>
              </p14:nvContentPartPr>
              <p14:xfrm>
                <a:off x="5409790" y="2526780"/>
                <a:ext cx="40320" cy="101520"/>
              </p14:xfrm>
            </p:contentPart>
          </mc:Choice>
          <mc:Fallback xmlns="">
            <p:pic>
              <p:nvPicPr>
                <p:cNvPr id="45" name="Ink 44">
                  <a:extLst>
                    <a:ext uri="{FF2B5EF4-FFF2-40B4-BE49-F238E27FC236}">
                      <a16:creationId xmlns:a16="http://schemas.microsoft.com/office/drawing/2014/main" id="{AF2E585D-D573-2172-796E-D857D108253F}"/>
                    </a:ext>
                  </a:extLst>
                </p:cNvPr>
                <p:cNvPicPr/>
                <p:nvPr/>
              </p:nvPicPr>
              <p:blipFill>
                <a:blip r:embed="rId65"/>
                <a:stretch>
                  <a:fillRect/>
                </a:stretch>
              </p:blipFill>
              <p:spPr>
                <a:xfrm>
                  <a:off x="5373790" y="2490780"/>
                  <a:ext cx="111960" cy="173160"/>
                </a:xfrm>
                <a:prstGeom prst="rect">
                  <a:avLst/>
                </a:prstGeom>
              </p:spPr>
            </p:pic>
          </mc:Fallback>
        </mc:AlternateContent>
        <mc:AlternateContent xmlns:mc="http://schemas.openxmlformats.org/markup-compatibility/2006" xmlns:p14="http://schemas.microsoft.com/office/powerpoint/2010/main">
          <mc:Choice Requires="p14">
            <p:contentPart p14:bwMode="auto" r:id="rId66">
              <p14:nvContentPartPr>
                <p14:cNvPr id="46" name="Ink 45">
                  <a:extLst>
                    <a:ext uri="{FF2B5EF4-FFF2-40B4-BE49-F238E27FC236}">
                      <a16:creationId xmlns:a16="http://schemas.microsoft.com/office/drawing/2014/main" id="{F377FBC3-FA9E-30B5-E149-B7A638D99C15}"/>
                    </a:ext>
                  </a:extLst>
                </p14:cNvPr>
                <p14:cNvContentPartPr/>
                <p14:nvPr/>
              </p14:nvContentPartPr>
              <p14:xfrm>
                <a:off x="5288110" y="2463420"/>
                <a:ext cx="22680" cy="73800"/>
              </p14:xfrm>
            </p:contentPart>
          </mc:Choice>
          <mc:Fallback xmlns="">
            <p:pic>
              <p:nvPicPr>
                <p:cNvPr id="46" name="Ink 45">
                  <a:extLst>
                    <a:ext uri="{FF2B5EF4-FFF2-40B4-BE49-F238E27FC236}">
                      <a16:creationId xmlns:a16="http://schemas.microsoft.com/office/drawing/2014/main" id="{F377FBC3-FA9E-30B5-E149-B7A638D99C15}"/>
                    </a:ext>
                  </a:extLst>
                </p:cNvPr>
                <p:cNvPicPr/>
                <p:nvPr/>
              </p:nvPicPr>
              <p:blipFill>
                <a:blip r:embed="rId67"/>
                <a:stretch>
                  <a:fillRect/>
                </a:stretch>
              </p:blipFill>
              <p:spPr>
                <a:xfrm>
                  <a:off x="5252110" y="2427420"/>
                  <a:ext cx="94320" cy="145440"/>
                </a:xfrm>
                <a:prstGeom prst="rect">
                  <a:avLst/>
                </a:prstGeom>
              </p:spPr>
            </p:pic>
          </mc:Fallback>
        </mc:AlternateContent>
        <mc:AlternateContent xmlns:mc="http://schemas.openxmlformats.org/markup-compatibility/2006" xmlns:p14="http://schemas.microsoft.com/office/powerpoint/2010/main">
          <mc:Choice Requires="p14">
            <p:contentPart p14:bwMode="auto" r:id="rId68">
              <p14:nvContentPartPr>
                <p14:cNvPr id="47" name="Ink 46">
                  <a:extLst>
                    <a:ext uri="{FF2B5EF4-FFF2-40B4-BE49-F238E27FC236}">
                      <a16:creationId xmlns:a16="http://schemas.microsoft.com/office/drawing/2014/main" id="{22FDF71B-3F56-96B2-CB01-C961ADA70279}"/>
                    </a:ext>
                  </a:extLst>
                </p14:cNvPr>
                <p14:cNvContentPartPr/>
                <p14:nvPr/>
              </p14:nvContentPartPr>
              <p14:xfrm>
                <a:off x="6593110" y="2463420"/>
                <a:ext cx="5040" cy="141840"/>
              </p14:xfrm>
            </p:contentPart>
          </mc:Choice>
          <mc:Fallback xmlns="">
            <p:pic>
              <p:nvPicPr>
                <p:cNvPr id="47" name="Ink 46">
                  <a:extLst>
                    <a:ext uri="{FF2B5EF4-FFF2-40B4-BE49-F238E27FC236}">
                      <a16:creationId xmlns:a16="http://schemas.microsoft.com/office/drawing/2014/main" id="{22FDF71B-3F56-96B2-CB01-C961ADA70279}"/>
                    </a:ext>
                  </a:extLst>
                </p:cNvPr>
                <p:cNvPicPr/>
                <p:nvPr/>
              </p:nvPicPr>
              <p:blipFill>
                <a:blip r:embed="rId69"/>
                <a:stretch>
                  <a:fillRect/>
                </a:stretch>
              </p:blipFill>
              <p:spPr>
                <a:xfrm>
                  <a:off x="6557110" y="2427511"/>
                  <a:ext cx="76680" cy="213299"/>
                </a:xfrm>
                <a:prstGeom prst="rect">
                  <a:avLst/>
                </a:prstGeom>
              </p:spPr>
            </p:pic>
          </mc:Fallback>
        </mc:AlternateContent>
        <mc:AlternateContent xmlns:mc="http://schemas.openxmlformats.org/markup-compatibility/2006" xmlns:p14="http://schemas.microsoft.com/office/powerpoint/2010/main">
          <mc:Choice Requires="p14">
            <p:contentPart p14:bwMode="auto" r:id="rId70">
              <p14:nvContentPartPr>
                <p14:cNvPr id="50" name="Ink 49">
                  <a:extLst>
                    <a:ext uri="{FF2B5EF4-FFF2-40B4-BE49-F238E27FC236}">
                      <a16:creationId xmlns:a16="http://schemas.microsoft.com/office/drawing/2014/main" id="{8F5A4F5E-D6F8-F19D-4FCB-427B628A4CE9}"/>
                    </a:ext>
                  </a:extLst>
                </p14:cNvPr>
                <p14:cNvContentPartPr/>
                <p14:nvPr/>
              </p14:nvContentPartPr>
              <p14:xfrm>
                <a:off x="6616150" y="2096940"/>
                <a:ext cx="892080" cy="1244880"/>
              </p14:xfrm>
            </p:contentPart>
          </mc:Choice>
          <mc:Fallback xmlns="">
            <p:pic>
              <p:nvPicPr>
                <p:cNvPr id="50" name="Ink 49">
                  <a:extLst>
                    <a:ext uri="{FF2B5EF4-FFF2-40B4-BE49-F238E27FC236}">
                      <a16:creationId xmlns:a16="http://schemas.microsoft.com/office/drawing/2014/main" id="{8F5A4F5E-D6F8-F19D-4FCB-427B628A4CE9}"/>
                    </a:ext>
                  </a:extLst>
                </p:cNvPr>
                <p:cNvPicPr/>
                <p:nvPr/>
              </p:nvPicPr>
              <p:blipFill>
                <a:blip r:embed="rId71"/>
                <a:stretch>
                  <a:fillRect/>
                </a:stretch>
              </p:blipFill>
              <p:spPr>
                <a:xfrm>
                  <a:off x="6580150" y="2060940"/>
                  <a:ext cx="963720" cy="1316520"/>
                </a:xfrm>
                <a:prstGeom prst="rect">
                  <a:avLst/>
                </a:prstGeom>
              </p:spPr>
            </p:pic>
          </mc:Fallback>
        </mc:AlternateContent>
        <mc:AlternateContent xmlns:mc="http://schemas.openxmlformats.org/markup-compatibility/2006" xmlns:p14="http://schemas.microsoft.com/office/powerpoint/2010/main">
          <mc:Choice Requires="p14">
            <p:contentPart p14:bwMode="auto" r:id="rId72">
              <p14:nvContentPartPr>
                <p14:cNvPr id="53" name="Ink 52">
                  <a:extLst>
                    <a:ext uri="{FF2B5EF4-FFF2-40B4-BE49-F238E27FC236}">
                      <a16:creationId xmlns:a16="http://schemas.microsoft.com/office/drawing/2014/main" id="{06AE5231-DD0D-E8C5-5178-E8F3D0B13ABE}"/>
                    </a:ext>
                  </a:extLst>
                </p14:cNvPr>
                <p14:cNvContentPartPr/>
                <p14:nvPr/>
              </p14:nvContentPartPr>
              <p14:xfrm>
                <a:off x="6656470" y="2264340"/>
                <a:ext cx="73080" cy="152640"/>
              </p14:xfrm>
            </p:contentPart>
          </mc:Choice>
          <mc:Fallback xmlns="">
            <p:pic>
              <p:nvPicPr>
                <p:cNvPr id="53" name="Ink 52">
                  <a:extLst>
                    <a:ext uri="{FF2B5EF4-FFF2-40B4-BE49-F238E27FC236}">
                      <a16:creationId xmlns:a16="http://schemas.microsoft.com/office/drawing/2014/main" id="{06AE5231-DD0D-E8C5-5178-E8F3D0B13ABE}"/>
                    </a:ext>
                  </a:extLst>
                </p:cNvPr>
                <p:cNvPicPr/>
                <p:nvPr/>
              </p:nvPicPr>
              <p:blipFill>
                <a:blip r:embed="rId73"/>
                <a:stretch>
                  <a:fillRect/>
                </a:stretch>
              </p:blipFill>
              <p:spPr>
                <a:xfrm>
                  <a:off x="6620470" y="2228340"/>
                  <a:ext cx="144720" cy="224280"/>
                </a:xfrm>
                <a:prstGeom prst="rect">
                  <a:avLst/>
                </a:prstGeom>
              </p:spPr>
            </p:pic>
          </mc:Fallback>
        </mc:AlternateContent>
        <mc:AlternateContent xmlns:mc="http://schemas.openxmlformats.org/markup-compatibility/2006" xmlns:p14="http://schemas.microsoft.com/office/powerpoint/2010/main">
          <mc:Choice Requires="p14">
            <p:contentPart p14:bwMode="auto" r:id="rId74">
              <p14:nvContentPartPr>
                <p14:cNvPr id="61" name="Ink 60">
                  <a:extLst>
                    <a:ext uri="{FF2B5EF4-FFF2-40B4-BE49-F238E27FC236}">
                      <a16:creationId xmlns:a16="http://schemas.microsoft.com/office/drawing/2014/main" id="{74523BE0-1806-55CF-EAB8-BF4437B9577C}"/>
                    </a:ext>
                  </a:extLst>
                </p14:cNvPr>
                <p14:cNvContentPartPr/>
                <p14:nvPr/>
              </p14:nvContentPartPr>
              <p14:xfrm>
                <a:off x="6999190" y="2145900"/>
                <a:ext cx="483120" cy="1279800"/>
              </p14:xfrm>
            </p:contentPart>
          </mc:Choice>
          <mc:Fallback xmlns="">
            <p:pic>
              <p:nvPicPr>
                <p:cNvPr id="61" name="Ink 60">
                  <a:extLst>
                    <a:ext uri="{FF2B5EF4-FFF2-40B4-BE49-F238E27FC236}">
                      <a16:creationId xmlns:a16="http://schemas.microsoft.com/office/drawing/2014/main" id="{74523BE0-1806-55CF-EAB8-BF4437B9577C}"/>
                    </a:ext>
                  </a:extLst>
                </p:cNvPr>
                <p:cNvPicPr/>
                <p:nvPr/>
              </p:nvPicPr>
              <p:blipFill>
                <a:blip r:embed="rId75"/>
                <a:stretch>
                  <a:fillRect/>
                </a:stretch>
              </p:blipFill>
              <p:spPr>
                <a:xfrm>
                  <a:off x="6963190" y="2109900"/>
                  <a:ext cx="554760" cy="1351440"/>
                </a:xfrm>
                <a:prstGeom prst="rect">
                  <a:avLst/>
                </a:prstGeom>
              </p:spPr>
            </p:pic>
          </mc:Fallback>
        </mc:AlternateContent>
        <mc:AlternateContent xmlns:mc="http://schemas.openxmlformats.org/markup-compatibility/2006" xmlns:p14="http://schemas.microsoft.com/office/powerpoint/2010/main">
          <mc:Choice Requires="p14">
            <p:contentPart p14:bwMode="auto" r:id="rId76">
              <p14:nvContentPartPr>
                <p14:cNvPr id="63" name="Ink 62">
                  <a:extLst>
                    <a:ext uri="{FF2B5EF4-FFF2-40B4-BE49-F238E27FC236}">
                      <a16:creationId xmlns:a16="http://schemas.microsoft.com/office/drawing/2014/main" id="{00EE1F85-2C37-5911-A839-0E37DA26C514}"/>
                    </a:ext>
                  </a:extLst>
                </p14:cNvPr>
                <p14:cNvContentPartPr/>
                <p14:nvPr/>
              </p14:nvContentPartPr>
              <p14:xfrm>
                <a:off x="4660180" y="2238900"/>
                <a:ext cx="381240" cy="974160"/>
              </p14:xfrm>
            </p:contentPart>
          </mc:Choice>
          <mc:Fallback xmlns="">
            <p:pic>
              <p:nvPicPr>
                <p:cNvPr id="63" name="Ink 62">
                  <a:extLst>
                    <a:ext uri="{FF2B5EF4-FFF2-40B4-BE49-F238E27FC236}">
                      <a16:creationId xmlns:a16="http://schemas.microsoft.com/office/drawing/2014/main" id="{00EE1F85-2C37-5911-A839-0E37DA26C514}"/>
                    </a:ext>
                  </a:extLst>
                </p:cNvPr>
                <p:cNvPicPr/>
                <p:nvPr/>
              </p:nvPicPr>
              <p:blipFill>
                <a:blip r:embed="rId77"/>
                <a:stretch>
                  <a:fillRect/>
                </a:stretch>
              </p:blipFill>
              <p:spPr>
                <a:xfrm>
                  <a:off x="4624180" y="2202900"/>
                  <a:ext cx="452880" cy="1045800"/>
                </a:xfrm>
                <a:prstGeom prst="rect">
                  <a:avLst/>
                </a:prstGeom>
              </p:spPr>
            </p:pic>
          </mc:Fallback>
        </mc:AlternateContent>
        <mc:AlternateContent xmlns:mc="http://schemas.openxmlformats.org/markup-compatibility/2006" xmlns:p14="http://schemas.microsoft.com/office/powerpoint/2010/main">
          <mc:Choice Requires="p14">
            <p:contentPart p14:bwMode="auto" r:id="rId78">
              <p14:nvContentPartPr>
                <p14:cNvPr id="66" name="Ink 65">
                  <a:extLst>
                    <a:ext uri="{FF2B5EF4-FFF2-40B4-BE49-F238E27FC236}">
                      <a16:creationId xmlns:a16="http://schemas.microsoft.com/office/drawing/2014/main" id="{563BC4DB-AEC1-6F25-BF48-FF89A894CC78}"/>
                    </a:ext>
                  </a:extLst>
                </p14:cNvPr>
                <p14:cNvContentPartPr/>
                <p14:nvPr/>
              </p14:nvContentPartPr>
              <p14:xfrm>
                <a:off x="4571620" y="3134220"/>
                <a:ext cx="360" cy="2520"/>
              </p14:xfrm>
            </p:contentPart>
          </mc:Choice>
          <mc:Fallback xmlns="">
            <p:pic>
              <p:nvPicPr>
                <p:cNvPr id="66" name="Ink 65">
                  <a:extLst>
                    <a:ext uri="{FF2B5EF4-FFF2-40B4-BE49-F238E27FC236}">
                      <a16:creationId xmlns:a16="http://schemas.microsoft.com/office/drawing/2014/main" id="{563BC4DB-AEC1-6F25-BF48-FF89A894CC78}"/>
                    </a:ext>
                  </a:extLst>
                </p:cNvPr>
                <p:cNvPicPr/>
                <p:nvPr/>
              </p:nvPicPr>
              <p:blipFill>
                <a:blip r:embed="rId79"/>
                <a:stretch>
                  <a:fillRect/>
                </a:stretch>
              </p:blipFill>
              <p:spPr>
                <a:xfrm>
                  <a:off x="4535620" y="3098220"/>
                  <a:ext cx="72000" cy="74160"/>
                </a:xfrm>
                <a:prstGeom prst="rect">
                  <a:avLst/>
                </a:prstGeom>
              </p:spPr>
            </p:pic>
          </mc:Fallback>
        </mc:AlternateContent>
        <mc:AlternateContent xmlns:mc="http://schemas.openxmlformats.org/markup-compatibility/2006" xmlns:p14="http://schemas.microsoft.com/office/powerpoint/2010/main">
          <mc:Choice Requires="p14">
            <p:contentPart p14:bwMode="auto" r:id="rId80">
              <p14:nvContentPartPr>
                <p14:cNvPr id="67" name="Ink 66">
                  <a:extLst>
                    <a:ext uri="{FF2B5EF4-FFF2-40B4-BE49-F238E27FC236}">
                      <a16:creationId xmlns:a16="http://schemas.microsoft.com/office/drawing/2014/main" id="{294ABC21-5DC6-47DD-8ABC-B902D0FCFF88}"/>
                    </a:ext>
                  </a:extLst>
                </p14:cNvPr>
                <p14:cNvContentPartPr/>
                <p14:nvPr/>
              </p14:nvContentPartPr>
              <p14:xfrm>
                <a:off x="4829740" y="2308740"/>
                <a:ext cx="555480" cy="350280"/>
              </p14:xfrm>
            </p:contentPart>
          </mc:Choice>
          <mc:Fallback xmlns="">
            <p:pic>
              <p:nvPicPr>
                <p:cNvPr id="67" name="Ink 66">
                  <a:extLst>
                    <a:ext uri="{FF2B5EF4-FFF2-40B4-BE49-F238E27FC236}">
                      <a16:creationId xmlns:a16="http://schemas.microsoft.com/office/drawing/2014/main" id="{294ABC21-5DC6-47DD-8ABC-B902D0FCFF88}"/>
                    </a:ext>
                  </a:extLst>
                </p:cNvPr>
                <p:cNvPicPr/>
                <p:nvPr/>
              </p:nvPicPr>
              <p:blipFill>
                <a:blip r:embed="rId81"/>
                <a:stretch>
                  <a:fillRect/>
                </a:stretch>
              </p:blipFill>
              <p:spPr>
                <a:xfrm>
                  <a:off x="4793740" y="2272740"/>
                  <a:ext cx="627120" cy="421920"/>
                </a:xfrm>
                <a:prstGeom prst="rect">
                  <a:avLst/>
                </a:prstGeom>
              </p:spPr>
            </p:pic>
          </mc:Fallback>
        </mc:AlternateContent>
        <mc:AlternateContent xmlns:mc="http://schemas.openxmlformats.org/markup-compatibility/2006" xmlns:p14="http://schemas.microsoft.com/office/powerpoint/2010/main">
          <mc:Choice Requires="p14">
            <p:contentPart p14:bwMode="auto" r:id="rId82">
              <p14:nvContentPartPr>
                <p14:cNvPr id="69" name="Ink 68">
                  <a:extLst>
                    <a:ext uri="{FF2B5EF4-FFF2-40B4-BE49-F238E27FC236}">
                      <a16:creationId xmlns:a16="http://schemas.microsoft.com/office/drawing/2014/main" id="{65D2491A-D72B-D7A3-A71B-C07660716EA5}"/>
                    </a:ext>
                  </a:extLst>
                </p14:cNvPr>
                <p14:cNvContentPartPr/>
                <p14:nvPr/>
              </p14:nvContentPartPr>
              <p14:xfrm>
                <a:off x="6743140" y="2327460"/>
                <a:ext cx="436320" cy="1014840"/>
              </p14:xfrm>
            </p:contentPart>
          </mc:Choice>
          <mc:Fallback xmlns="">
            <p:pic>
              <p:nvPicPr>
                <p:cNvPr id="69" name="Ink 68">
                  <a:extLst>
                    <a:ext uri="{FF2B5EF4-FFF2-40B4-BE49-F238E27FC236}">
                      <a16:creationId xmlns:a16="http://schemas.microsoft.com/office/drawing/2014/main" id="{65D2491A-D72B-D7A3-A71B-C07660716EA5}"/>
                    </a:ext>
                  </a:extLst>
                </p:cNvPr>
                <p:cNvPicPr/>
                <p:nvPr/>
              </p:nvPicPr>
              <p:blipFill>
                <a:blip r:embed="rId83"/>
                <a:stretch>
                  <a:fillRect/>
                </a:stretch>
              </p:blipFill>
              <p:spPr>
                <a:xfrm>
                  <a:off x="6707140" y="2291460"/>
                  <a:ext cx="507960" cy="1086480"/>
                </a:xfrm>
                <a:prstGeom prst="rect">
                  <a:avLst/>
                </a:prstGeom>
              </p:spPr>
            </p:pic>
          </mc:Fallback>
        </mc:AlternateContent>
        <mc:AlternateContent xmlns:mc="http://schemas.openxmlformats.org/markup-compatibility/2006" xmlns:p14="http://schemas.microsoft.com/office/powerpoint/2010/main">
          <mc:Choice Requires="p14">
            <p:contentPart p14:bwMode="auto" r:id="rId84">
              <p14:nvContentPartPr>
                <p14:cNvPr id="71" name="Ink 70">
                  <a:extLst>
                    <a:ext uri="{FF2B5EF4-FFF2-40B4-BE49-F238E27FC236}">
                      <a16:creationId xmlns:a16="http://schemas.microsoft.com/office/drawing/2014/main" id="{FB0C02C6-AA5D-113C-CDFD-61AB4B4D10EF}"/>
                    </a:ext>
                  </a:extLst>
                </p14:cNvPr>
                <p14:cNvContentPartPr/>
                <p14:nvPr/>
              </p14:nvContentPartPr>
              <p14:xfrm>
                <a:off x="5181460" y="2399820"/>
                <a:ext cx="360" cy="360"/>
              </p14:xfrm>
            </p:contentPart>
          </mc:Choice>
          <mc:Fallback xmlns="">
            <p:pic>
              <p:nvPicPr>
                <p:cNvPr id="71" name="Ink 70">
                  <a:extLst>
                    <a:ext uri="{FF2B5EF4-FFF2-40B4-BE49-F238E27FC236}">
                      <a16:creationId xmlns:a16="http://schemas.microsoft.com/office/drawing/2014/main" id="{FB0C02C6-AA5D-113C-CDFD-61AB4B4D10EF}"/>
                    </a:ext>
                  </a:extLst>
                </p:cNvPr>
                <p:cNvPicPr/>
                <p:nvPr/>
              </p:nvPicPr>
              <p:blipFill>
                <a:blip r:embed="rId85"/>
                <a:stretch>
                  <a:fillRect/>
                </a:stretch>
              </p:blipFill>
              <p:spPr>
                <a:xfrm>
                  <a:off x="5145460" y="236382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86">
              <p14:nvContentPartPr>
                <p14:cNvPr id="72" name="Ink 71">
                  <a:extLst>
                    <a:ext uri="{FF2B5EF4-FFF2-40B4-BE49-F238E27FC236}">
                      <a16:creationId xmlns:a16="http://schemas.microsoft.com/office/drawing/2014/main" id="{5CB05519-5B32-9CC2-2A46-6467CBD7339E}"/>
                    </a:ext>
                  </a:extLst>
                </p14:cNvPr>
                <p14:cNvContentPartPr/>
                <p14:nvPr/>
              </p14:nvContentPartPr>
              <p14:xfrm>
                <a:off x="4423660" y="2372460"/>
                <a:ext cx="811080" cy="995760"/>
              </p14:xfrm>
            </p:contentPart>
          </mc:Choice>
          <mc:Fallback xmlns="">
            <p:pic>
              <p:nvPicPr>
                <p:cNvPr id="72" name="Ink 71">
                  <a:extLst>
                    <a:ext uri="{FF2B5EF4-FFF2-40B4-BE49-F238E27FC236}">
                      <a16:creationId xmlns:a16="http://schemas.microsoft.com/office/drawing/2014/main" id="{5CB05519-5B32-9CC2-2A46-6467CBD7339E}"/>
                    </a:ext>
                  </a:extLst>
                </p:cNvPr>
                <p:cNvPicPr/>
                <p:nvPr/>
              </p:nvPicPr>
              <p:blipFill>
                <a:blip r:embed="rId87"/>
                <a:stretch>
                  <a:fillRect/>
                </a:stretch>
              </p:blipFill>
              <p:spPr>
                <a:xfrm>
                  <a:off x="4387660" y="2336447"/>
                  <a:ext cx="882720" cy="1067426"/>
                </a:xfrm>
                <a:prstGeom prst="rect">
                  <a:avLst/>
                </a:prstGeom>
              </p:spPr>
            </p:pic>
          </mc:Fallback>
        </mc:AlternateContent>
        <mc:AlternateContent xmlns:mc="http://schemas.openxmlformats.org/markup-compatibility/2006" xmlns:p14="http://schemas.microsoft.com/office/powerpoint/2010/main">
          <mc:Choice Requires="p14">
            <p:contentPart p14:bwMode="auto" r:id="rId88">
              <p14:nvContentPartPr>
                <p14:cNvPr id="73" name="Ink 72">
                  <a:extLst>
                    <a:ext uri="{FF2B5EF4-FFF2-40B4-BE49-F238E27FC236}">
                      <a16:creationId xmlns:a16="http://schemas.microsoft.com/office/drawing/2014/main" id="{D0E9DD1E-ABCD-046D-01B1-7BFF3CED2762}"/>
                    </a:ext>
                  </a:extLst>
                </p14:cNvPr>
                <p14:cNvContentPartPr/>
                <p14:nvPr/>
              </p14:nvContentPartPr>
              <p14:xfrm>
                <a:off x="4686100" y="3327180"/>
                <a:ext cx="360" cy="360"/>
              </p14:xfrm>
            </p:contentPart>
          </mc:Choice>
          <mc:Fallback xmlns="">
            <p:pic>
              <p:nvPicPr>
                <p:cNvPr id="73" name="Ink 72">
                  <a:extLst>
                    <a:ext uri="{FF2B5EF4-FFF2-40B4-BE49-F238E27FC236}">
                      <a16:creationId xmlns:a16="http://schemas.microsoft.com/office/drawing/2014/main" id="{D0E9DD1E-ABCD-046D-01B1-7BFF3CED2762}"/>
                    </a:ext>
                  </a:extLst>
                </p:cNvPr>
                <p:cNvPicPr/>
                <p:nvPr/>
              </p:nvPicPr>
              <p:blipFill>
                <a:blip r:embed="rId85"/>
                <a:stretch>
                  <a:fillRect/>
                </a:stretch>
              </p:blipFill>
              <p:spPr>
                <a:xfrm>
                  <a:off x="4650100" y="329118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75" name="Ink 74">
                  <a:extLst>
                    <a:ext uri="{FF2B5EF4-FFF2-40B4-BE49-F238E27FC236}">
                      <a16:creationId xmlns:a16="http://schemas.microsoft.com/office/drawing/2014/main" id="{DEE2F02E-4D08-B765-5AF8-7A70B09B6B93}"/>
                    </a:ext>
                  </a:extLst>
                </p14:cNvPr>
                <p14:cNvContentPartPr/>
                <p14:nvPr/>
              </p14:nvContentPartPr>
              <p14:xfrm>
                <a:off x="6730180" y="2284260"/>
                <a:ext cx="123480" cy="27360"/>
              </p14:xfrm>
            </p:contentPart>
          </mc:Choice>
          <mc:Fallback xmlns="">
            <p:pic>
              <p:nvPicPr>
                <p:cNvPr id="75" name="Ink 74">
                  <a:extLst>
                    <a:ext uri="{FF2B5EF4-FFF2-40B4-BE49-F238E27FC236}">
                      <a16:creationId xmlns:a16="http://schemas.microsoft.com/office/drawing/2014/main" id="{DEE2F02E-4D08-B765-5AF8-7A70B09B6B93}"/>
                    </a:ext>
                  </a:extLst>
                </p:cNvPr>
                <p:cNvPicPr/>
                <p:nvPr/>
              </p:nvPicPr>
              <p:blipFill>
                <a:blip r:embed="rId90"/>
                <a:stretch>
                  <a:fillRect/>
                </a:stretch>
              </p:blipFill>
              <p:spPr>
                <a:xfrm>
                  <a:off x="6694180" y="2248260"/>
                  <a:ext cx="19512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76" name="Ink 75">
                  <a:extLst>
                    <a:ext uri="{FF2B5EF4-FFF2-40B4-BE49-F238E27FC236}">
                      <a16:creationId xmlns:a16="http://schemas.microsoft.com/office/drawing/2014/main" id="{8ED4BA41-C446-FFFF-50B6-2D350F5D3BDC}"/>
                    </a:ext>
                  </a:extLst>
                </p14:cNvPr>
                <p14:cNvContentPartPr/>
                <p14:nvPr/>
              </p14:nvContentPartPr>
              <p14:xfrm>
                <a:off x="6819460" y="2259420"/>
                <a:ext cx="62280" cy="14040"/>
              </p14:xfrm>
            </p:contentPart>
          </mc:Choice>
          <mc:Fallback xmlns="">
            <p:pic>
              <p:nvPicPr>
                <p:cNvPr id="76" name="Ink 75">
                  <a:extLst>
                    <a:ext uri="{FF2B5EF4-FFF2-40B4-BE49-F238E27FC236}">
                      <a16:creationId xmlns:a16="http://schemas.microsoft.com/office/drawing/2014/main" id="{8ED4BA41-C446-FFFF-50B6-2D350F5D3BDC}"/>
                    </a:ext>
                  </a:extLst>
                </p:cNvPr>
                <p:cNvPicPr/>
                <p:nvPr/>
              </p:nvPicPr>
              <p:blipFill>
                <a:blip r:embed="rId92"/>
                <a:stretch>
                  <a:fillRect/>
                </a:stretch>
              </p:blipFill>
              <p:spPr>
                <a:xfrm>
                  <a:off x="6783460" y="2222473"/>
                  <a:ext cx="133920" cy="87565"/>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77" name="Ink 76">
                  <a:extLst>
                    <a:ext uri="{FF2B5EF4-FFF2-40B4-BE49-F238E27FC236}">
                      <a16:creationId xmlns:a16="http://schemas.microsoft.com/office/drawing/2014/main" id="{0E3CBE31-4E33-3EB3-C010-925256066A04}"/>
                    </a:ext>
                  </a:extLst>
                </p14:cNvPr>
                <p14:cNvContentPartPr/>
                <p14:nvPr/>
              </p14:nvContentPartPr>
              <p14:xfrm>
                <a:off x="5600500" y="2374620"/>
                <a:ext cx="7560" cy="360"/>
              </p14:xfrm>
            </p:contentPart>
          </mc:Choice>
          <mc:Fallback xmlns="">
            <p:pic>
              <p:nvPicPr>
                <p:cNvPr id="77" name="Ink 76">
                  <a:extLst>
                    <a:ext uri="{FF2B5EF4-FFF2-40B4-BE49-F238E27FC236}">
                      <a16:creationId xmlns:a16="http://schemas.microsoft.com/office/drawing/2014/main" id="{0E3CBE31-4E33-3EB3-C010-925256066A04}"/>
                    </a:ext>
                  </a:extLst>
                </p:cNvPr>
                <p:cNvPicPr/>
                <p:nvPr/>
              </p:nvPicPr>
              <p:blipFill>
                <a:blip r:embed="rId94"/>
                <a:stretch>
                  <a:fillRect/>
                </a:stretch>
              </p:blipFill>
              <p:spPr>
                <a:xfrm>
                  <a:off x="5562700" y="2338620"/>
                  <a:ext cx="82782" cy="72000"/>
                </a:xfrm>
                <a:prstGeom prst="rect">
                  <a:avLst/>
                </a:prstGeom>
              </p:spPr>
            </p:pic>
          </mc:Fallback>
        </mc:AlternateContent>
      </p:grpSp>
      <p:grpSp>
        <p:nvGrpSpPr>
          <p:cNvPr id="86" name="Group 85">
            <a:extLst>
              <a:ext uri="{FF2B5EF4-FFF2-40B4-BE49-F238E27FC236}">
                <a16:creationId xmlns:a16="http://schemas.microsoft.com/office/drawing/2014/main" id="{928A7ED4-EE96-4062-E78F-1EF035C55CE9}"/>
              </a:ext>
            </a:extLst>
          </p:cNvPr>
          <p:cNvGrpSpPr/>
          <p:nvPr/>
        </p:nvGrpSpPr>
        <p:grpSpPr>
          <a:xfrm>
            <a:off x="5520580" y="2783580"/>
            <a:ext cx="133560" cy="37440"/>
            <a:chOff x="5520580" y="2783580"/>
            <a:chExt cx="133560" cy="37440"/>
          </a:xfrm>
        </p:grpSpPr>
        <mc:AlternateContent xmlns:mc="http://schemas.openxmlformats.org/markup-compatibility/2006" xmlns:p14="http://schemas.microsoft.com/office/powerpoint/2010/main">
          <mc:Choice Requires="p14">
            <p:contentPart p14:bwMode="auto" r:id="rId95">
              <p14:nvContentPartPr>
                <p14:cNvPr id="79" name="Ink 78">
                  <a:extLst>
                    <a:ext uri="{FF2B5EF4-FFF2-40B4-BE49-F238E27FC236}">
                      <a16:creationId xmlns:a16="http://schemas.microsoft.com/office/drawing/2014/main" id="{A529A354-D66A-A705-BF34-86A6D72769CA}"/>
                    </a:ext>
                  </a:extLst>
                </p14:cNvPr>
                <p14:cNvContentPartPr/>
                <p14:nvPr/>
              </p14:nvContentPartPr>
              <p14:xfrm>
                <a:off x="5562340" y="2793660"/>
                <a:ext cx="360" cy="360"/>
              </p14:xfrm>
            </p:contentPart>
          </mc:Choice>
          <mc:Fallback xmlns="">
            <p:pic>
              <p:nvPicPr>
                <p:cNvPr id="79" name="Ink 78">
                  <a:extLst>
                    <a:ext uri="{FF2B5EF4-FFF2-40B4-BE49-F238E27FC236}">
                      <a16:creationId xmlns:a16="http://schemas.microsoft.com/office/drawing/2014/main" id="{A529A354-D66A-A705-BF34-86A6D72769CA}"/>
                    </a:ext>
                  </a:extLst>
                </p:cNvPr>
                <p:cNvPicPr/>
                <p:nvPr/>
              </p:nvPicPr>
              <p:blipFill>
                <a:blip r:embed="rId96"/>
                <a:stretch>
                  <a:fillRect/>
                </a:stretch>
              </p:blipFill>
              <p:spPr>
                <a:xfrm>
                  <a:off x="5526340" y="27576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80" name="Ink 79">
                  <a:extLst>
                    <a:ext uri="{FF2B5EF4-FFF2-40B4-BE49-F238E27FC236}">
                      <a16:creationId xmlns:a16="http://schemas.microsoft.com/office/drawing/2014/main" id="{F4DD5D30-80CF-05B1-D844-D02E751E6A0F}"/>
                    </a:ext>
                  </a:extLst>
                </p14:cNvPr>
                <p14:cNvContentPartPr/>
                <p14:nvPr/>
              </p14:nvContentPartPr>
              <p14:xfrm>
                <a:off x="5600500" y="2818860"/>
                <a:ext cx="360" cy="360"/>
              </p14:xfrm>
            </p:contentPart>
          </mc:Choice>
          <mc:Fallback xmlns="">
            <p:pic>
              <p:nvPicPr>
                <p:cNvPr id="80" name="Ink 79">
                  <a:extLst>
                    <a:ext uri="{FF2B5EF4-FFF2-40B4-BE49-F238E27FC236}">
                      <a16:creationId xmlns:a16="http://schemas.microsoft.com/office/drawing/2014/main" id="{F4DD5D30-80CF-05B1-D844-D02E751E6A0F}"/>
                    </a:ext>
                  </a:extLst>
                </p:cNvPr>
                <p:cNvPicPr/>
                <p:nvPr/>
              </p:nvPicPr>
              <p:blipFill>
                <a:blip r:embed="rId96"/>
                <a:stretch>
                  <a:fillRect/>
                </a:stretch>
              </p:blipFill>
              <p:spPr>
                <a:xfrm>
                  <a:off x="5564500" y="27828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98">
              <p14:nvContentPartPr>
                <p14:cNvPr id="85" name="Ink 84">
                  <a:extLst>
                    <a:ext uri="{FF2B5EF4-FFF2-40B4-BE49-F238E27FC236}">
                      <a16:creationId xmlns:a16="http://schemas.microsoft.com/office/drawing/2014/main" id="{4E65C9F4-3487-F900-E4F6-5EC581EC35E9}"/>
                    </a:ext>
                  </a:extLst>
                </p14:cNvPr>
                <p14:cNvContentPartPr/>
                <p14:nvPr/>
              </p14:nvContentPartPr>
              <p14:xfrm>
                <a:off x="5520580" y="2783580"/>
                <a:ext cx="133560" cy="37440"/>
              </p14:xfrm>
            </p:contentPart>
          </mc:Choice>
          <mc:Fallback xmlns="">
            <p:pic>
              <p:nvPicPr>
                <p:cNvPr id="85" name="Ink 84">
                  <a:extLst>
                    <a:ext uri="{FF2B5EF4-FFF2-40B4-BE49-F238E27FC236}">
                      <a16:creationId xmlns:a16="http://schemas.microsoft.com/office/drawing/2014/main" id="{4E65C9F4-3487-F900-E4F6-5EC581EC35E9}"/>
                    </a:ext>
                  </a:extLst>
                </p:cNvPr>
                <p:cNvPicPr/>
                <p:nvPr/>
              </p:nvPicPr>
              <p:blipFill>
                <a:blip r:embed="rId99"/>
                <a:stretch>
                  <a:fillRect/>
                </a:stretch>
              </p:blipFill>
              <p:spPr>
                <a:xfrm>
                  <a:off x="5484483" y="2747580"/>
                  <a:ext cx="205394" cy="109080"/>
                </a:xfrm>
                <a:prstGeom prst="rect">
                  <a:avLst/>
                </a:prstGeom>
              </p:spPr>
            </p:pic>
          </mc:Fallback>
        </mc:AlternateContent>
      </p:grpSp>
      <p:grpSp>
        <p:nvGrpSpPr>
          <p:cNvPr id="88" name="Group 87">
            <a:extLst>
              <a:ext uri="{FF2B5EF4-FFF2-40B4-BE49-F238E27FC236}">
                <a16:creationId xmlns:a16="http://schemas.microsoft.com/office/drawing/2014/main" id="{18126697-40D3-81E0-0CF2-5A21B17A917E}"/>
              </a:ext>
            </a:extLst>
          </p:cNvPr>
          <p:cNvGrpSpPr/>
          <p:nvPr/>
        </p:nvGrpSpPr>
        <p:grpSpPr>
          <a:xfrm>
            <a:off x="6298900" y="2793660"/>
            <a:ext cx="128880" cy="24480"/>
            <a:chOff x="6298900" y="2793660"/>
            <a:chExt cx="128880" cy="24480"/>
          </a:xfrm>
        </p:grpSpPr>
        <mc:AlternateContent xmlns:mc="http://schemas.openxmlformats.org/markup-compatibility/2006" xmlns:p14="http://schemas.microsoft.com/office/powerpoint/2010/main">
          <mc:Choice Requires="p14">
            <p:contentPart p14:bwMode="auto" r:id="rId100">
              <p14:nvContentPartPr>
                <p14:cNvPr id="82" name="Ink 81">
                  <a:extLst>
                    <a:ext uri="{FF2B5EF4-FFF2-40B4-BE49-F238E27FC236}">
                      <a16:creationId xmlns:a16="http://schemas.microsoft.com/office/drawing/2014/main" id="{A5317ED0-AA15-AB16-5B52-FC4A4C0292B7}"/>
                    </a:ext>
                  </a:extLst>
                </p14:cNvPr>
                <p14:cNvContentPartPr/>
                <p14:nvPr/>
              </p14:nvContentPartPr>
              <p14:xfrm>
                <a:off x="6362260" y="2793660"/>
                <a:ext cx="360" cy="360"/>
              </p14:xfrm>
            </p:contentPart>
          </mc:Choice>
          <mc:Fallback xmlns="">
            <p:pic>
              <p:nvPicPr>
                <p:cNvPr id="82" name="Ink 81">
                  <a:extLst>
                    <a:ext uri="{FF2B5EF4-FFF2-40B4-BE49-F238E27FC236}">
                      <a16:creationId xmlns:a16="http://schemas.microsoft.com/office/drawing/2014/main" id="{A5317ED0-AA15-AB16-5B52-FC4A4C0292B7}"/>
                    </a:ext>
                  </a:extLst>
                </p:cNvPr>
                <p:cNvPicPr/>
                <p:nvPr/>
              </p:nvPicPr>
              <p:blipFill>
                <a:blip r:embed="rId96"/>
                <a:stretch>
                  <a:fillRect/>
                </a:stretch>
              </p:blipFill>
              <p:spPr>
                <a:xfrm>
                  <a:off x="6326260" y="27576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83" name="Ink 82">
                  <a:extLst>
                    <a:ext uri="{FF2B5EF4-FFF2-40B4-BE49-F238E27FC236}">
                      <a16:creationId xmlns:a16="http://schemas.microsoft.com/office/drawing/2014/main" id="{85491CEC-DE88-E3DD-731B-6B49F0997F0A}"/>
                    </a:ext>
                  </a:extLst>
                </p14:cNvPr>
                <p14:cNvContentPartPr/>
                <p14:nvPr/>
              </p14:nvContentPartPr>
              <p14:xfrm>
                <a:off x="6387460" y="2793660"/>
                <a:ext cx="360" cy="360"/>
              </p14:xfrm>
            </p:contentPart>
          </mc:Choice>
          <mc:Fallback xmlns="">
            <p:pic>
              <p:nvPicPr>
                <p:cNvPr id="83" name="Ink 82">
                  <a:extLst>
                    <a:ext uri="{FF2B5EF4-FFF2-40B4-BE49-F238E27FC236}">
                      <a16:creationId xmlns:a16="http://schemas.microsoft.com/office/drawing/2014/main" id="{85491CEC-DE88-E3DD-731B-6B49F0997F0A}"/>
                    </a:ext>
                  </a:extLst>
                </p:cNvPr>
                <p:cNvPicPr/>
                <p:nvPr/>
              </p:nvPicPr>
              <p:blipFill>
                <a:blip r:embed="rId96"/>
                <a:stretch>
                  <a:fillRect/>
                </a:stretch>
              </p:blipFill>
              <p:spPr>
                <a:xfrm>
                  <a:off x="6351460" y="2757660"/>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102">
              <p14:nvContentPartPr>
                <p14:cNvPr id="87" name="Ink 86">
                  <a:extLst>
                    <a:ext uri="{FF2B5EF4-FFF2-40B4-BE49-F238E27FC236}">
                      <a16:creationId xmlns:a16="http://schemas.microsoft.com/office/drawing/2014/main" id="{8E612907-23B2-7112-FD3B-65E6243080E0}"/>
                    </a:ext>
                  </a:extLst>
                </p14:cNvPr>
                <p14:cNvContentPartPr/>
                <p14:nvPr/>
              </p14:nvContentPartPr>
              <p14:xfrm>
                <a:off x="6298900" y="2806620"/>
                <a:ext cx="128880" cy="11520"/>
              </p14:xfrm>
            </p:contentPart>
          </mc:Choice>
          <mc:Fallback xmlns="">
            <p:pic>
              <p:nvPicPr>
                <p:cNvPr id="87" name="Ink 86">
                  <a:extLst>
                    <a:ext uri="{FF2B5EF4-FFF2-40B4-BE49-F238E27FC236}">
                      <a16:creationId xmlns:a16="http://schemas.microsoft.com/office/drawing/2014/main" id="{8E612907-23B2-7112-FD3B-65E6243080E0}"/>
                    </a:ext>
                  </a:extLst>
                </p:cNvPr>
                <p:cNvPicPr/>
                <p:nvPr/>
              </p:nvPicPr>
              <p:blipFill>
                <a:blip r:embed="rId103"/>
                <a:stretch>
                  <a:fillRect/>
                </a:stretch>
              </p:blipFill>
              <p:spPr>
                <a:xfrm>
                  <a:off x="6262900" y="2770620"/>
                  <a:ext cx="200520" cy="831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4">
            <p14:nvContentPartPr>
              <p14:cNvPr id="89" name="Ink 88">
                <a:extLst>
                  <a:ext uri="{FF2B5EF4-FFF2-40B4-BE49-F238E27FC236}">
                    <a16:creationId xmlns:a16="http://schemas.microsoft.com/office/drawing/2014/main" id="{451F4BC6-7135-B5B3-ACDE-17D5966C4661}"/>
                  </a:ext>
                </a:extLst>
              </p14:cNvPr>
              <p14:cNvContentPartPr/>
              <p14:nvPr/>
            </p14:nvContentPartPr>
            <p14:xfrm>
              <a:off x="4423300" y="2118300"/>
              <a:ext cx="1012320" cy="1020960"/>
            </p14:xfrm>
          </p:contentPart>
        </mc:Choice>
        <mc:Fallback xmlns="">
          <p:pic>
            <p:nvPicPr>
              <p:cNvPr id="89" name="Ink 88">
                <a:extLst>
                  <a:ext uri="{FF2B5EF4-FFF2-40B4-BE49-F238E27FC236}">
                    <a16:creationId xmlns:a16="http://schemas.microsoft.com/office/drawing/2014/main" id="{451F4BC6-7135-B5B3-ACDE-17D5966C4661}"/>
                  </a:ext>
                </a:extLst>
              </p:cNvPr>
              <p:cNvPicPr/>
              <p:nvPr/>
            </p:nvPicPr>
            <p:blipFill>
              <a:blip r:embed="rId105"/>
              <a:stretch>
                <a:fillRect/>
              </a:stretch>
            </p:blipFill>
            <p:spPr>
              <a:xfrm>
                <a:off x="4387300" y="2082300"/>
                <a:ext cx="1083960" cy="1092600"/>
              </a:xfrm>
              <a:prstGeom prst="rect">
                <a:avLst/>
              </a:prstGeom>
            </p:spPr>
          </p:pic>
        </mc:Fallback>
      </mc:AlternateContent>
      <mc:AlternateContent xmlns:mc="http://schemas.openxmlformats.org/markup-compatibility/2006" xmlns:p14="http://schemas.microsoft.com/office/powerpoint/2010/main">
        <mc:Choice Requires="p14">
          <p:contentPart p14:bwMode="auto" r:id="rId106">
            <p14:nvContentPartPr>
              <p14:cNvPr id="90" name="Ink 89">
                <a:extLst>
                  <a:ext uri="{FF2B5EF4-FFF2-40B4-BE49-F238E27FC236}">
                    <a16:creationId xmlns:a16="http://schemas.microsoft.com/office/drawing/2014/main" id="{821DE413-CDD6-6819-C920-705248768A01}"/>
                  </a:ext>
                </a:extLst>
              </p14:cNvPr>
              <p14:cNvContentPartPr/>
              <p14:nvPr/>
            </p14:nvContentPartPr>
            <p14:xfrm>
              <a:off x="4284340" y="2283900"/>
              <a:ext cx="1100520" cy="1058400"/>
            </p14:xfrm>
          </p:contentPart>
        </mc:Choice>
        <mc:Fallback xmlns="">
          <p:pic>
            <p:nvPicPr>
              <p:cNvPr id="90" name="Ink 89">
                <a:extLst>
                  <a:ext uri="{FF2B5EF4-FFF2-40B4-BE49-F238E27FC236}">
                    <a16:creationId xmlns:a16="http://schemas.microsoft.com/office/drawing/2014/main" id="{821DE413-CDD6-6819-C920-705248768A01}"/>
                  </a:ext>
                </a:extLst>
              </p:cNvPr>
              <p:cNvPicPr/>
              <p:nvPr/>
            </p:nvPicPr>
            <p:blipFill>
              <a:blip r:embed="rId107"/>
              <a:stretch>
                <a:fillRect/>
              </a:stretch>
            </p:blipFill>
            <p:spPr>
              <a:xfrm>
                <a:off x="4248340" y="2247900"/>
                <a:ext cx="1172160" cy="1130040"/>
              </a:xfrm>
              <a:prstGeom prst="rect">
                <a:avLst/>
              </a:prstGeom>
            </p:spPr>
          </p:pic>
        </mc:Fallback>
      </mc:AlternateContent>
      <mc:AlternateContent xmlns:mc="http://schemas.openxmlformats.org/markup-compatibility/2006" xmlns:p14="http://schemas.microsoft.com/office/powerpoint/2010/main">
        <mc:Choice Requires="p14">
          <p:contentPart p14:bwMode="auto" r:id="rId108">
            <p14:nvContentPartPr>
              <p14:cNvPr id="91" name="Ink 90">
                <a:extLst>
                  <a:ext uri="{FF2B5EF4-FFF2-40B4-BE49-F238E27FC236}">
                    <a16:creationId xmlns:a16="http://schemas.microsoft.com/office/drawing/2014/main" id="{19E64416-78A5-A931-C0B7-C6D75BA1A353}"/>
                  </a:ext>
                </a:extLst>
              </p14:cNvPr>
              <p14:cNvContentPartPr/>
              <p14:nvPr/>
            </p14:nvContentPartPr>
            <p14:xfrm>
              <a:off x="4334380" y="2043060"/>
              <a:ext cx="1055160" cy="1242360"/>
            </p14:xfrm>
          </p:contentPart>
        </mc:Choice>
        <mc:Fallback xmlns="">
          <p:pic>
            <p:nvPicPr>
              <p:cNvPr id="91" name="Ink 90">
                <a:extLst>
                  <a:ext uri="{FF2B5EF4-FFF2-40B4-BE49-F238E27FC236}">
                    <a16:creationId xmlns:a16="http://schemas.microsoft.com/office/drawing/2014/main" id="{19E64416-78A5-A931-C0B7-C6D75BA1A353}"/>
                  </a:ext>
                </a:extLst>
              </p:cNvPr>
              <p:cNvPicPr/>
              <p:nvPr/>
            </p:nvPicPr>
            <p:blipFill>
              <a:blip r:embed="rId109"/>
              <a:stretch>
                <a:fillRect/>
              </a:stretch>
            </p:blipFill>
            <p:spPr>
              <a:xfrm>
                <a:off x="4298380" y="2007060"/>
                <a:ext cx="1126800" cy="1314000"/>
              </a:xfrm>
              <a:prstGeom prst="rect">
                <a:avLst/>
              </a:prstGeom>
            </p:spPr>
          </p:pic>
        </mc:Fallback>
      </mc:AlternateContent>
      <mc:AlternateContent xmlns:mc="http://schemas.openxmlformats.org/markup-compatibility/2006" xmlns:p14="http://schemas.microsoft.com/office/powerpoint/2010/main">
        <mc:Choice Requires="p14">
          <p:contentPart p14:bwMode="auto" r:id="rId110">
            <p14:nvContentPartPr>
              <p14:cNvPr id="92" name="Ink 91">
                <a:extLst>
                  <a:ext uri="{FF2B5EF4-FFF2-40B4-BE49-F238E27FC236}">
                    <a16:creationId xmlns:a16="http://schemas.microsoft.com/office/drawing/2014/main" id="{F2E30B44-A0E6-58B3-2A90-62C3E137B379}"/>
                  </a:ext>
                </a:extLst>
              </p14:cNvPr>
              <p14:cNvContentPartPr/>
              <p14:nvPr/>
            </p14:nvContentPartPr>
            <p14:xfrm>
              <a:off x="4434100" y="2359860"/>
              <a:ext cx="878400" cy="1103760"/>
            </p14:xfrm>
          </p:contentPart>
        </mc:Choice>
        <mc:Fallback xmlns="">
          <p:pic>
            <p:nvPicPr>
              <p:cNvPr id="92" name="Ink 91">
                <a:extLst>
                  <a:ext uri="{FF2B5EF4-FFF2-40B4-BE49-F238E27FC236}">
                    <a16:creationId xmlns:a16="http://schemas.microsoft.com/office/drawing/2014/main" id="{F2E30B44-A0E6-58B3-2A90-62C3E137B379}"/>
                  </a:ext>
                </a:extLst>
              </p:cNvPr>
              <p:cNvPicPr/>
              <p:nvPr/>
            </p:nvPicPr>
            <p:blipFill>
              <a:blip r:embed="rId111"/>
              <a:stretch>
                <a:fillRect/>
              </a:stretch>
            </p:blipFill>
            <p:spPr>
              <a:xfrm>
                <a:off x="4398100" y="2323860"/>
                <a:ext cx="950040" cy="1175400"/>
              </a:xfrm>
              <a:prstGeom prst="rect">
                <a:avLst/>
              </a:prstGeom>
            </p:spPr>
          </p:pic>
        </mc:Fallback>
      </mc:AlternateContent>
      <p:grpSp>
        <p:nvGrpSpPr>
          <p:cNvPr id="125" name="Group 124">
            <a:extLst>
              <a:ext uri="{FF2B5EF4-FFF2-40B4-BE49-F238E27FC236}">
                <a16:creationId xmlns:a16="http://schemas.microsoft.com/office/drawing/2014/main" id="{018EC27F-4147-59EA-205B-1B042CB457E9}"/>
              </a:ext>
            </a:extLst>
          </p:cNvPr>
          <p:cNvGrpSpPr/>
          <p:nvPr/>
        </p:nvGrpSpPr>
        <p:grpSpPr>
          <a:xfrm>
            <a:off x="4512580" y="1993740"/>
            <a:ext cx="3109320" cy="1466640"/>
            <a:chOff x="4512580" y="1993740"/>
            <a:chExt cx="3109320" cy="1466640"/>
          </a:xfrm>
        </p:grpSpPr>
        <mc:AlternateContent xmlns:mc="http://schemas.openxmlformats.org/markup-compatibility/2006" xmlns:p14="http://schemas.microsoft.com/office/powerpoint/2010/main">
          <mc:Choice Requires="p14">
            <p:contentPart p14:bwMode="auto" r:id="rId112">
              <p14:nvContentPartPr>
                <p14:cNvPr id="95" name="Ink 94">
                  <a:extLst>
                    <a:ext uri="{FF2B5EF4-FFF2-40B4-BE49-F238E27FC236}">
                      <a16:creationId xmlns:a16="http://schemas.microsoft.com/office/drawing/2014/main" id="{D3D63FDA-E1C1-9598-9A93-2A2F3F449005}"/>
                    </a:ext>
                  </a:extLst>
                </p14:cNvPr>
                <p14:cNvContentPartPr/>
                <p14:nvPr/>
              </p14:nvContentPartPr>
              <p14:xfrm>
                <a:off x="5409340" y="2043420"/>
                <a:ext cx="432720" cy="509400"/>
              </p14:xfrm>
            </p:contentPart>
          </mc:Choice>
          <mc:Fallback xmlns="">
            <p:pic>
              <p:nvPicPr>
                <p:cNvPr id="95" name="Ink 94">
                  <a:extLst>
                    <a:ext uri="{FF2B5EF4-FFF2-40B4-BE49-F238E27FC236}">
                      <a16:creationId xmlns:a16="http://schemas.microsoft.com/office/drawing/2014/main" id="{D3D63FDA-E1C1-9598-9A93-2A2F3F449005}"/>
                    </a:ext>
                  </a:extLst>
                </p:cNvPr>
                <p:cNvPicPr/>
                <p:nvPr/>
              </p:nvPicPr>
              <p:blipFill>
                <a:blip r:embed="rId113"/>
                <a:stretch>
                  <a:fillRect/>
                </a:stretch>
              </p:blipFill>
              <p:spPr>
                <a:xfrm>
                  <a:off x="5373370" y="2007420"/>
                  <a:ext cx="504300" cy="581040"/>
                </a:xfrm>
                <a:prstGeom prst="rect">
                  <a:avLst/>
                </a:prstGeom>
              </p:spPr>
            </p:pic>
          </mc:Fallback>
        </mc:AlternateContent>
        <mc:AlternateContent xmlns:mc="http://schemas.openxmlformats.org/markup-compatibility/2006" xmlns:p14="http://schemas.microsoft.com/office/powerpoint/2010/main">
          <mc:Choice Requires="p14">
            <p:contentPart p14:bwMode="auto" r:id="rId114">
              <p14:nvContentPartPr>
                <p14:cNvPr id="96" name="Ink 95">
                  <a:extLst>
                    <a:ext uri="{FF2B5EF4-FFF2-40B4-BE49-F238E27FC236}">
                      <a16:creationId xmlns:a16="http://schemas.microsoft.com/office/drawing/2014/main" id="{E86C08F9-BA15-7653-E55F-954F7FF42B66}"/>
                    </a:ext>
                  </a:extLst>
                </p14:cNvPr>
                <p14:cNvContentPartPr/>
                <p14:nvPr/>
              </p14:nvContentPartPr>
              <p14:xfrm>
                <a:off x="5663140" y="1993740"/>
                <a:ext cx="255600" cy="532440"/>
              </p14:xfrm>
            </p:contentPart>
          </mc:Choice>
          <mc:Fallback xmlns="">
            <p:pic>
              <p:nvPicPr>
                <p:cNvPr id="96" name="Ink 95">
                  <a:extLst>
                    <a:ext uri="{FF2B5EF4-FFF2-40B4-BE49-F238E27FC236}">
                      <a16:creationId xmlns:a16="http://schemas.microsoft.com/office/drawing/2014/main" id="{E86C08F9-BA15-7653-E55F-954F7FF42B66}"/>
                    </a:ext>
                  </a:extLst>
                </p:cNvPr>
                <p:cNvPicPr/>
                <p:nvPr/>
              </p:nvPicPr>
              <p:blipFill>
                <a:blip r:embed="rId115"/>
                <a:stretch>
                  <a:fillRect/>
                </a:stretch>
              </p:blipFill>
              <p:spPr>
                <a:xfrm>
                  <a:off x="5627140" y="1957740"/>
                  <a:ext cx="327240" cy="604080"/>
                </a:xfrm>
                <a:prstGeom prst="rect">
                  <a:avLst/>
                </a:prstGeom>
              </p:spPr>
            </p:pic>
          </mc:Fallback>
        </mc:AlternateContent>
        <mc:AlternateContent xmlns:mc="http://schemas.openxmlformats.org/markup-compatibility/2006" xmlns:p14="http://schemas.microsoft.com/office/powerpoint/2010/main">
          <mc:Choice Requires="p14">
            <p:contentPart p14:bwMode="auto" r:id="rId116">
              <p14:nvContentPartPr>
                <p14:cNvPr id="97" name="Ink 96">
                  <a:extLst>
                    <a:ext uri="{FF2B5EF4-FFF2-40B4-BE49-F238E27FC236}">
                      <a16:creationId xmlns:a16="http://schemas.microsoft.com/office/drawing/2014/main" id="{4A0D4F9E-4FBD-D506-7768-4DDF50CF4022}"/>
                    </a:ext>
                  </a:extLst>
                </p14:cNvPr>
                <p14:cNvContentPartPr/>
                <p14:nvPr/>
              </p14:nvContentPartPr>
              <p14:xfrm>
                <a:off x="5629660" y="2120460"/>
                <a:ext cx="186480" cy="355320"/>
              </p14:xfrm>
            </p:contentPart>
          </mc:Choice>
          <mc:Fallback xmlns="">
            <p:pic>
              <p:nvPicPr>
                <p:cNvPr id="97" name="Ink 96">
                  <a:extLst>
                    <a:ext uri="{FF2B5EF4-FFF2-40B4-BE49-F238E27FC236}">
                      <a16:creationId xmlns:a16="http://schemas.microsoft.com/office/drawing/2014/main" id="{4A0D4F9E-4FBD-D506-7768-4DDF50CF4022}"/>
                    </a:ext>
                  </a:extLst>
                </p:cNvPr>
                <p:cNvPicPr/>
                <p:nvPr/>
              </p:nvPicPr>
              <p:blipFill>
                <a:blip r:embed="rId117"/>
                <a:stretch>
                  <a:fillRect/>
                </a:stretch>
              </p:blipFill>
              <p:spPr>
                <a:xfrm>
                  <a:off x="5593660" y="2084460"/>
                  <a:ext cx="258120" cy="426960"/>
                </a:xfrm>
                <a:prstGeom prst="rect">
                  <a:avLst/>
                </a:prstGeom>
              </p:spPr>
            </p:pic>
          </mc:Fallback>
        </mc:AlternateContent>
        <mc:AlternateContent xmlns:mc="http://schemas.openxmlformats.org/markup-compatibility/2006" xmlns:p14="http://schemas.microsoft.com/office/powerpoint/2010/main">
          <mc:Choice Requires="p14">
            <p:contentPart p14:bwMode="auto" r:id="rId118">
              <p14:nvContentPartPr>
                <p14:cNvPr id="98" name="Ink 97">
                  <a:extLst>
                    <a:ext uri="{FF2B5EF4-FFF2-40B4-BE49-F238E27FC236}">
                      <a16:creationId xmlns:a16="http://schemas.microsoft.com/office/drawing/2014/main" id="{D89637BC-FB16-07E6-3A1D-15550B2BA139}"/>
                    </a:ext>
                  </a:extLst>
                </p14:cNvPr>
                <p14:cNvContentPartPr/>
                <p14:nvPr/>
              </p14:nvContentPartPr>
              <p14:xfrm>
                <a:off x="5487820" y="2133420"/>
                <a:ext cx="201600" cy="356760"/>
              </p14:xfrm>
            </p:contentPart>
          </mc:Choice>
          <mc:Fallback xmlns="">
            <p:pic>
              <p:nvPicPr>
                <p:cNvPr id="98" name="Ink 97">
                  <a:extLst>
                    <a:ext uri="{FF2B5EF4-FFF2-40B4-BE49-F238E27FC236}">
                      <a16:creationId xmlns:a16="http://schemas.microsoft.com/office/drawing/2014/main" id="{D89637BC-FB16-07E6-3A1D-15550B2BA139}"/>
                    </a:ext>
                  </a:extLst>
                </p:cNvPr>
                <p:cNvPicPr/>
                <p:nvPr/>
              </p:nvPicPr>
              <p:blipFill>
                <a:blip r:embed="rId119"/>
                <a:stretch>
                  <a:fillRect/>
                </a:stretch>
              </p:blipFill>
              <p:spPr>
                <a:xfrm>
                  <a:off x="5451820" y="2097420"/>
                  <a:ext cx="273240" cy="428400"/>
                </a:xfrm>
                <a:prstGeom prst="rect">
                  <a:avLst/>
                </a:prstGeom>
              </p:spPr>
            </p:pic>
          </mc:Fallback>
        </mc:AlternateContent>
        <mc:AlternateContent xmlns:mc="http://schemas.openxmlformats.org/markup-compatibility/2006" xmlns:p14="http://schemas.microsoft.com/office/powerpoint/2010/main">
          <mc:Choice Requires="p14">
            <p:contentPart p14:bwMode="auto" r:id="rId120">
              <p14:nvContentPartPr>
                <p14:cNvPr id="99" name="Ink 98">
                  <a:extLst>
                    <a:ext uri="{FF2B5EF4-FFF2-40B4-BE49-F238E27FC236}">
                      <a16:creationId xmlns:a16="http://schemas.microsoft.com/office/drawing/2014/main" id="{A6E8AEBC-3DA0-48EE-B791-2287A12159D3}"/>
                    </a:ext>
                  </a:extLst>
                </p14:cNvPr>
                <p14:cNvContentPartPr/>
                <p14:nvPr/>
              </p14:nvContentPartPr>
              <p14:xfrm>
                <a:off x="5824780" y="2082300"/>
                <a:ext cx="169200" cy="329760"/>
              </p14:xfrm>
            </p:contentPart>
          </mc:Choice>
          <mc:Fallback xmlns="">
            <p:pic>
              <p:nvPicPr>
                <p:cNvPr id="99" name="Ink 98">
                  <a:extLst>
                    <a:ext uri="{FF2B5EF4-FFF2-40B4-BE49-F238E27FC236}">
                      <a16:creationId xmlns:a16="http://schemas.microsoft.com/office/drawing/2014/main" id="{A6E8AEBC-3DA0-48EE-B791-2287A12159D3}"/>
                    </a:ext>
                  </a:extLst>
                </p:cNvPr>
                <p:cNvPicPr/>
                <p:nvPr/>
              </p:nvPicPr>
              <p:blipFill>
                <a:blip r:embed="rId121"/>
                <a:stretch>
                  <a:fillRect/>
                </a:stretch>
              </p:blipFill>
              <p:spPr>
                <a:xfrm>
                  <a:off x="5788780" y="2046300"/>
                  <a:ext cx="240840" cy="401400"/>
                </a:xfrm>
                <a:prstGeom prst="rect">
                  <a:avLst/>
                </a:prstGeom>
              </p:spPr>
            </p:pic>
          </mc:Fallback>
        </mc:AlternateContent>
        <mc:AlternateContent xmlns:mc="http://schemas.openxmlformats.org/markup-compatibility/2006" xmlns:p14="http://schemas.microsoft.com/office/powerpoint/2010/main">
          <mc:Choice Requires="p14">
            <p:contentPart p14:bwMode="auto" r:id="rId122">
              <p14:nvContentPartPr>
                <p14:cNvPr id="100" name="Ink 99">
                  <a:extLst>
                    <a:ext uri="{FF2B5EF4-FFF2-40B4-BE49-F238E27FC236}">
                      <a16:creationId xmlns:a16="http://schemas.microsoft.com/office/drawing/2014/main" id="{2C35EA52-CD92-184B-1A7E-8E73EAE38C69}"/>
                    </a:ext>
                  </a:extLst>
                </p14:cNvPr>
                <p14:cNvContentPartPr/>
                <p14:nvPr/>
              </p14:nvContentPartPr>
              <p14:xfrm>
                <a:off x="6017020" y="2057100"/>
                <a:ext cx="53640" cy="442800"/>
              </p14:xfrm>
            </p:contentPart>
          </mc:Choice>
          <mc:Fallback xmlns="">
            <p:pic>
              <p:nvPicPr>
                <p:cNvPr id="100" name="Ink 99">
                  <a:extLst>
                    <a:ext uri="{FF2B5EF4-FFF2-40B4-BE49-F238E27FC236}">
                      <a16:creationId xmlns:a16="http://schemas.microsoft.com/office/drawing/2014/main" id="{2C35EA52-CD92-184B-1A7E-8E73EAE38C69}"/>
                    </a:ext>
                  </a:extLst>
                </p:cNvPr>
                <p:cNvPicPr/>
                <p:nvPr/>
              </p:nvPicPr>
              <p:blipFill>
                <a:blip r:embed="rId123"/>
                <a:stretch>
                  <a:fillRect/>
                </a:stretch>
              </p:blipFill>
              <p:spPr>
                <a:xfrm>
                  <a:off x="5981020" y="2021129"/>
                  <a:ext cx="125280" cy="514382"/>
                </a:xfrm>
                <a:prstGeom prst="rect">
                  <a:avLst/>
                </a:prstGeom>
              </p:spPr>
            </p:pic>
          </mc:Fallback>
        </mc:AlternateContent>
        <mc:AlternateContent xmlns:mc="http://schemas.openxmlformats.org/markup-compatibility/2006" xmlns:p14="http://schemas.microsoft.com/office/powerpoint/2010/main">
          <mc:Choice Requires="p14">
            <p:contentPart p14:bwMode="auto" r:id="rId124">
              <p14:nvContentPartPr>
                <p14:cNvPr id="101" name="Ink 100">
                  <a:extLst>
                    <a:ext uri="{FF2B5EF4-FFF2-40B4-BE49-F238E27FC236}">
                      <a16:creationId xmlns:a16="http://schemas.microsoft.com/office/drawing/2014/main" id="{B4008FB0-8D69-0554-62A1-E9A03DD11A69}"/>
                    </a:ext>
                  </a:extLst>
                </p14:cNvPr>
                <p14:cNvContentPartPr/>
                <p14:nvPr/>
              </p14:nvContentPartPr>
              <p14:xfrm>
                <a:off x="5874100" y="2311260"/>
                <a:ext cx="56520" cy="223560"/>
              </p14:xfrm>
            </p:contentPart>
          </mc:Choice>
          <mc:Fallback xmlns="">
            <p:pic>
              <p:nvPicPr>
                <p:cNvPr id="101" name="Ink 100">
                  <a:extLst>
                    <a:ext uri="{FF2B5EF4-FFF2-40B4-BE49-F238E27FC236}">
                      <a16:creationId xmlns:a16="http://schemas.microsoft.com/office/drawing/2014/main" id="{B4008FB0-8D69-0554-62A1-E9A03DD11A69}"/>
                    </a:ext>
                  </a:extLst>
                </p:cNvPr>
                <p:cNvPicPr/>
                <p:nvPr/>
              </p:nvPicPr>
              <p:blipFill>
                <a:blip r:embed="rId125"/>
                <a:stretch>
                  <a:fillRect/>
                </a:stretch>
              </p:blipFill>
              <p:spPr>
                <a:xfrm>
                  <a:off x="5838100" y="2275260"/>
                  <a:ext cx="128160" cy="295200"/>
                </a:xfrm>
                <a:prstGeom prst="rect">
                  <a:avLst/>
                </a:prstGeom>
              </p:spPr>
            </p:pic>
          </mc:Fallback>
        </mc:AlternateContent>
        <mc:AlternateContent xmlns:mc="http://schemas.openxmlformats.org/markup-compatibility/2006" xmlns:p14="http://schemas.microsoft.com/office/powerpoint/2010/main">
          <mc:Choice Requires="p14">
            <p:contentPart p14:bwMode="auto" r:id="rId126">
              <p14:nvContentPartPr>
                <p14:cNvPr id="102" name="Ink 101">
                  <a:extLst>
                    <a:ext uri="{FF2B5EF4-FFF2-40B4-BE49-F238E27FC236}">
                      <a16:creationId xmlns:a16="http://schemas.microsoft.com/office/drawing/2014/main" id="{5F42640A-4B73-7F5B-281B-891EBD5A09CA}"/>
                    </a:ext>
                  </a:extLst>
                </p14:cNvPr>
                <p14:cNvContentPartPr/>
                <p14:nvPr/>
              </p14:nvContentPartPr>
              <p14:xfrm>
                <a:off x="6197380" y="2044140"/>
                <a:ext cx="26280" cy="420120"/>
              </p14:xfrm>
            </p:contentPart>
          </mc:Choice>
          <mc:Fallback xmlns="">
            <p:pic>
              <p:nvPicPr>
                <p:cNvPr id="102" name="Ink 101">
                  <a:extLst>
                    <a:ext uri="{FF2B5EF4-FFF2-40B4-BE49-F238E27FC236}">
                      <a16:creationId xmlns:a16="http://schemas.microsoft.com/office/drawing/2014/main" id="{5F42640A-4B73-7F5B-281B-891EBD5A09CA}"/>
                    </a:ext>
                  </a:extLst>
                </p:cNvPr>
                <p:cNvPicPr/>
                <p:nvPr/>
              </p:nvPicPr>
              <p:blipFill>
                <a:blip r:embed="rId127"/>
                <a:stretch>
                  <a:fillRect/>
                </a:stretch>
              </p:blipFill>
              <p:spPr>
                <a:xfrm>
                  <a:off x="6160880" y="2008140"/>
                  <a:ext cx="98915" cy="491760"/>
                </a:xfrm>
                <a:prstGeom prst="rect">
                  <a:avLst/>
                </a:prstGeom>
              </p:spPr>
            </p:pic>
          </mc:Fallback>
        </mc:AlternateContent>
        <mc:AlternateContent xmlns:mc="http://schemas.openxmlformats.org/markup-compatibility/2006" xmlns:p14="http://schemas.microsoft.com/office/powerpoint/2010/main">
          <mc:Choice Requires="p14">
            <p:contentPart p14:bwMode="auto" r:id="rId128">
              <p14:nvContentPartPr>
                <p14:cNvPr id="103" name="Ink 102">
                  <a:extLst>
                    <a:ext uri="{FF2B5EF4-FFF2-40B4-BE49-F238E27FC236}">
                      <a16:creationId xmlns:a16="http://schemas.microsoft.com/office/drawing/2014/main" id="{26329746-2C12-0897-613E-6A6C18FE7681}"/>
                    </a:ext>
                  </a:extLst>
                </p14:cNvPr>
                <p14:cNvContentPartPr/>
                <p14:nvPr/>
              </p14:nvContentPartPr>
              <p14:xfrm>
                <a:off x="6247780" y="2120460"/>
                <a:ext cx="209880" cy="318960"/>
              </p14:xfrm>
            </p:contentPart>
          </mc:Choice>
          <mc:Fallback xmlns="">
            <p:pic>
              <p:nvPicPr>
                <p:cNvPr id="103" name="Ink 102">
                  <a:extLst>
                    <a:ext uri="{FF2B5EF4-FFF2-40B4-BE49-F238E27FC236}">
                      <a16:creationId xmlns:a16="http://schemas.microsoft.com/office/drawing/2014/main" id="{26329746-2C12-0897-613E-6A6C18FE7681}"/>
                    </a:ext>
                  </a:extLst>
                </p:cNvPr>
                <p:cNvPicPr/>
                <p:nvPr/>
              </p:nvPicPr>
              <p:blipFill>
                <a:blip r:embed="rId129"/>
                <a:stretch>
                  <a:fillRect/>
                </a:stretch>
              </p:blipFill>
              <p:spPr>
                <a:xfrm>
                  <a:off x="6211780" y="2084460"/>
                  <a:ext cx="281520" cy="390600"/>
                </a:xfrm>
                <a:prstGeom prst="rect">
                  <a:avLst/>
                </a:prstGeom>
              </p:spPr>
            </p:pic>
          </mc:Fallback>
        </mc:AlternateContent>
        <mc:AlternateContent xmlns:mc="http://schemas.openxmlformats.org/markup-compatibility/2006" xmlns:p14="http://schemas.microsoft.com/office/powerpoint/2010/main">
          <mc:Choice Requires="p14">
            <p:contentPart p14:bwMode="auto" r:id="rId130">
              <p14:nvContentPartPr>
                <p14:cNvPr id="104" name="Ink 103">
                  <a:extLst>
                    <a:ext uri="{FF2B5EF4-FFF2-40B4-BE49-F238E27FC236}">
                      <a16:creationId xmlns:a16="http://schemas.microsoft.com/office/drawing/2014/main" id="{9FE2C4A1-9F6D-981F-55F8-0ACDEF87CE53}"/>
                    </a:ext>
                  </a:extLst>
                </p14:cNvPr>
                <p14:cNvContentPartPr/>
                <p14:nvPr/>
              </p14:nvContentPartPr>
              <p14:xfrm>
                <a:off x="6362260" y="2158620"/>
                <a:ext cx="322920" cy="344880"/>
              </p14:xfrm>
            </p:contentPart>
          </mc:Choice>
          <mc:Fallback xmlns="">
            <p:pic>
              <p:nvPicPr>
                <p:cNvPr id="104" name="Ink 103">
                  <a:extLst>
                    <a:ext uri="{FF2B5EF4-FFF2-40B4-BE49-F238E27FC236}">
                      <a16:creationId xmlns:a16="http://schemas.microsoft.com/office/drawing/2014/main" id="{9FE2C4A1-9F6D-981F-55F8-0ACDEF87CE53}"/>
                    </a:ext>
                  </a:extLst>
                </p:cNvPr>
                <p:cNvPicPr/>
                <p:nvPr/>
              </p:nvPicPr>
              <p:blipFill>
                <a:blip r:embed="rId131"/>
                <a:stretch>
                  <a:fillRect/>
                </a:stretch>
              </p:blipFill>
              <p:spPr>
                <a:xfrm>
                  <a:off x="6326260" y="2122620"/>
                  <a:ext cx="394560" cy="416520"/>
                </a:xfrm>
                <a:prstGeom prst="rect">
                  <a:avLst/>
                </a:prstGeom>
              </p:spPr>
            </p:pic>
          </mc:Fallback>
        </mc:AlternateContent>
        <mc:AlternateContent xmlns:mc="http://schemas.openxmlformats.org/markup-compatibility/2006" xmlns:p14="http://schemas.microsoft.com/office/powerpoint/2010/main">
          <mc:Choice Requires="p14">
            <p:contentPart p14:bwMode="auto" r:id="rId132">
              <p14:nvContentPartPr>
                <p14:cNvPr id="105" name="Ink 104">
                  <a:extLst>
                    <a:ext uri="{FF2B5EF4-FFF2-40B4-BE49-F238E27FC236}">
                      <a16:creationId xmlns:a16="http://schemas.microsoft.com/office/drawing/2014/main" id="{C237240A-9ACA-7D3D-AF5A-B44B71BAAD77}"/>
                    </a:ext>
                  </a:extLst>
                </p14:cNvPr>
                <p14:cNvContentPartPr/>
                <p14:nvPr/>
              </p14:nvContentPartPr>
              <p14:xfrm>
                <a:off x="6400420" y="2247180"/>
                <a:ext cx="156240" cy="270000"/>
              </p14:xfrm>
            </p:contentPart>
          </mc:Choice>
          <mc:Fallback xmlns="">
            <p:pic>
              <p:nvPicPr>
                <p:cNvPr id="105" name="Ink 104">
                  <a:extLst>
                    <a:ext uri="{FF2B5EF4-FFF2-40B4-BE49-F238E27FC236}">
                      <a16:creationId xmlns:a16="http://schemas.microsoft.com/office/drawing/2014/main" id="{C237240A-9ACA-7D3D-AF5A-B44B71BAAD77}"/>
                    </a:ext>
                  </a:extLst>
                </p:cNvPr>
                <p:cNvPicPr/>
                <p:nvPr/>
              </p:nvPicPr>
              <p:blipFill>
                <a:blip r:embed="rId133"/>
                <a:stretch>
                  <a:fillRect/>
                </a:stretch>
              </p:blipFill>
              <p:spPr>
                <a:xfrm>
                  <a:off x="6364337" y="2211228"/>
                  <a:ext cx="228045" cy="341545"/>
                </a:xfrm>
                <a:prstGeom prst="rect">
                  <a:avLst/>
                </a:prstGeom>
              </p:spPr>
            </p:pic>
          </mc:Fallback>
        </mc:AlternateContent>
        <mc:AlternateContent xmlns:mc="http://schemas.openxmlformats.org/markup-compatibility/2006" xmlns:p14="http://schemas.microsoft.com/office/powerpoint/2010/main">
          <mc:Choice Requires="p14">
            <p:contentPart p14:bwMode="auto" r:id="rId134">
              <p14:nvContentPartPr>
                <p14:cNvPr id="106" name="Ink 105">
                  <a:extLst>
                    <a:ext uri="{FF2B5EF4-FFF2-40B4-BE49-F238E27FC236}">
                      <a16:creationId xmlns:a16="http://schemas.microsoft.com/office/drawing/2014/main" id="{B8EEB7DC-273B-5B0B-96C3-2735358D0DDF}"/>
                    </a:ext>
                  </a:extLst>
                </p14:cNvPr>
                <p14:cNvContentPartPr/>
                <p14:nvPr/>
              </p14:nvContentPartPr>
              <p14:xfrm>
                <a:off x="6361900" y="2247180"/>
                <a:ext cx="26640" cy="275760"/>
              </p14:xfrm>
            </p:contentPart>
          </mc:Choice>
          <mc:Fallback xmlns="">
            <p:pic>
              <p:nvPicPr>
                <p:cNvPr id="106" name="Ink 105">
                  <a:extLst>
                    <a:ext uri="{FF2B5EF4-FFF2-40B4-BE49-F238E27FC236}">
                      <a16:creationId xmlns:a16="http://schemas.microsoft.com/office/drawing/2014/main" id="{B8EEB7DC-273B-5B0B-96C3-2735358D0DDF}"/>
                    </a:ext>
                  </a:extLst>
                </p:cNvPr>
                <p:cNvPicPr/>
                <p:nvPr/>
              </p:nvPicPr>
              <p:blipFill>
                <a:blip r:embed="rId135"/>
                <a:stretch>
                  <a:fillRect/>
                </a:stretch>
              </p:blipFill>
              <p:spPr>
                <a:xfrm>
                  <a:off x="6325900" y="2211180"/>
                  <a:ext cx="98280" cy="347400"/>
                </a:xfrm>
                <a:prstGeom prst="rect">
                  <a:avLst/>
                </a:prstGeom>
              </p:spPr>
            </p:pic>
          </mc:Fallback>
        </mc:AlternateContent>
        <mc:AlternateContent xmlns:mc="http://schemas.openxmlformats.org/markup-compatibility/2006" xmlns:p14="http://schemas.microsoft.com/office/powerpoint/2010/main">
          <mc:Choice Requires="p14">
            <p:contentPart p14:bwMode="auto" r:id="rId136">
              <p14:nvContentPartPr>
                <p14:cNvPr id="108" name="Ink 107">
                  <a:extLst>
                    <a:ext uri="{FF2B5EF4-FFF2-40B4-BE49-F238E27FC236}">
                      <a16:creationId xmlns:a16="http://schemas.microsoft.com/office/drawing/2014/main" id="{94AE705A-9C7A-F498-7881-C9BA0AA4C38D}"/>
                    </a:ext>
                  </a:extLst>
                </p14:cNvPr>
                <p14:cNvContentPartPr/>
                <p14:nvPr/>
              </p14:nvContentPartPr>
              <p14:xfrm>
                <a:off x="6324100" y="2081940"/>
                <a:ext cx="144000" cy="99720"/>
              </p14:xfrm>
            </p:contentPart>
          </mc:Choice>
          <mc:Fallback xmlns="">
            <p:pic>
              <p:nvPicPr>
                <p:cNvPr id="108" name="Ink 107">
                  <a:extLst>
                    <a:ext uri="{FF2B5EF4-FFF2-40B4-BE49-F238E27FC236}">
                      <a16:creationId xmlns:a16="http://schemas.microsoft.com/office/drawing/2014/main" id="{94AE705A-9C7A-F498-7881-C9BA0AA4C38D}"/>
                    </a:ext>
                  </a:extLst>
                </p:cNvPr>
                <p:cNvPicPr/>
                <p:nvPr/>
              </p:nvPicPr>
              <p:blipFill>
                <a:blip r:embed="rId137"/>
                <a:stretch>
                  <a:fillRect/>
                </a:stretch>
              </p:blipFill>
              <p:spPr>
                <a:xfrm>
                  <a:off x="6288100" y="2045940"/>
                  <a:ext cx="215640" cy="171360"/>
                </a:xfrm>
                <a:prstGeom prst="rect">
                  <a:avLst/>
                </a:prstGeom>
              </p:spPr>
            </p:pic>
          </mc:Fallback>
        </mc:AlternateContent>
        <mc:AlternateContent xmlns:mc="http://schemas.openxmlformats.org/markup-compatibility/2006" xmlns:p14="http://schemas.microsoft.com/office/powerpoint/2010/main">
          <mc:Choice Requires="p14">
            <p:contentPart p14:bwMode="auto" r:id="rId138">
              <p14:nvContentPartPr>
                <p14:cNvPr id="109" name="Ink 108">
                  <a:extLst>
                    <a:ext uri="{FF2B5EF4-FFF2-40B4-BE49-F238E27FC236}">
                      <a16:creationId xmlns:a16="http://schemas.microsoft.com/office/drawing/2014/main" id="{C40BCEE1-CAFB-CB0B-DFB9-EAA0A321831E}"/>
                    </a:ext>
                  </a:extLst>
                </p14:cNvPr>
                <p14:cNvContentPartPr/>
                <p14:nvPr/>
              </p14:nvContentPartPr>
              <p14:xfrm>
                <a:off x="6679420" y="2064300"/>
                <a:ext cx="942480" cy="1196640"/>
              </p14:xfrm>
            </p:contentPart>
          </mc:Choice>
          <mc:Fallback xmlns="">
            <p:pic>
              <p:nvPicPr>
                <p:cNvPr id="109" name="Ink 108">
                  <a:extLst>
                    <a:ext uri="{FF2B5EF4-FFF2-40B4-BE49-F238E27FC236}">
                      <a16:creationId xmlns:a16="http://schemas.microsoft.com/office/drawing/2014/main" id="{C40BCEE1-CAFB-CB0B-DFB9-EAA0A321831E}"/>
                    </a:ext>
                  </a:extLst>
                </p:cNvPr>
                <p:cNvPicPr/>
                <p:nvPr/>
              </p:nvPicPr>
              <p:blipFill>
                <a:blip r:embed="rId139"/>
                <a:stretch>
                  <a:fillRect/>
                </a:stretch>
              </p:blipFill>
              <p:spPr>
                <a:xfrm>
                  <a:off x="6643434" y="2028300"/>
                  <a:ext cx="1014093" cy="1268280"/>
                </a:xfrm>
                <a:prstGeom prst="rect">
                  <a:avLst/>
                </a:prstGeom>
              </p:spPr>
            </p:pic>
          </mc:Fallback>
        </mc:AlternateContent>
        <mc:AlternateContent xmlns:mc="http://schemas.openxmlformats.org/markup-compatibility/2006" xmlns:p14="http://schemas.microsoft.com/office/powerpoint/2010/main">
          <mc:Choice Requires="p14">
            <p:contentPart p14:bwMode="auto" r:id="rId140">
              <p14:nvContentPartPr>
                <p14:cNvPr id="110" name="Ink 109">
                  <a:extLst>
                    <a:ext uri="{FF2B5EF4-FFF2-40B4-BE49-F238E27FC236}">
                      <a16:creationId xmlns:a16="http://schemas.microsoft.com/office/drawing/2014/main" id="{97413F9C-8088-0C4D-62F2-5E0FE5590692}"/>
                    </a:ext>
                  </a:extLst>
                </p14:cNvPr>
                <p14:cNvContentPartPr/>
                <p14:nvPr/>
              </p14:nvContentPartPr>
              <p14:xfrm>
                <a:off x="6711100" y="2225220"/>
                <a:ext cx="769320" cy="928080"/>
              </p14:xfrm>
            </p:contentPart>
          </mc:Choice>
          <mc:Fallback xmlns="">
            <p:pic>
              <p:nvPicPr>
                <p:cNvPr id="110" name="Ink 109">
                  <a:extLst>
                    <a:ext uri="{FF2B5EF4-FFF2-40B4-BE49-F238E27FC236}">
                      <a16:creationId xmlns:a16="http://schemas.microsoft.com/office/drawing/2014/main" id="{97413F9C-8088-0C4D-62F2-5E0FE5590692}"/>
                    </a:ext>
                  </a:extLst>
                </p:cNvPr>
                <p:cNvPicPr/>
                <p:nvPr/>
              </p:nvPicPr>
              <p:blipFill>
                <a:blip r:embed="rId141"/>
                <a:stretch>
                  <a:fillRect/>
                </a:stretch>
              </p:blipFill>
              <p:spPr>
                <a:xfrm>
                  <a:off x="6675100" y="2189220"/>
                  <a:ext cx="840960" cy="999720"/>
                </a:xfrm>
                <a:prstGeom prst="rect">
                  <a:avLst/>
                </a:prstGeom>
              </p:spPr>
            </p:pic>
          </mc:Fallback>
        </mc:AlternateContent>
        <mc:AlternateContent xmlns:mc="http://schemas.openxmlformats.org/markup-compatibility/2006" xmlns:p14="http://schemas.microsoft.com/office/powerpoint/2010/main">
          <mc:Choice Requires="p14">
            <p:contentPart p14:bwMode="auto" r:id="rId142">
              <p14:nvContentPartPr>
                <p14:cNvPr id="112" name="Ink 111">
                  <a:extLst>
                    <a:ext uri="{FF2B5EF4-FFF2-40B4-BE49-F238E27FC236}">
                      <a16:creationId xmlns:a16="http://schemas.microsoft.com/office/drawing/2014/main" id="{5ACA9B44-1AD4-AFA7-BF8A-0A11363FD76A}"/>
                    </a:ext>
                  </a:extLst>
                </p14:cNvPr>
                <p14:cNvContentPartPr/>
                <p14:nvPr/>
              </p14:nvContentPartPr>
              <p14:xfrm>
                <a:off x="6616420" y="2093820"/>
                <a:ext cx="980640" cy="1366560"/>
              </p14:xfrm>
            </p:contentPart>
          </mc:Choice>
          <mc:Fallback xmlns="">
            <p:pic>
              <p:nvPicPr>
                <p:cNvPr id="112" name="Ink 111">
                  <a:extLst>
                    <a:ext uri="{FF2B5EF4-FFF2-40B4-BE49-F238E27FC236}">
                      <a16:creationId xmlns:a16="http://schemas.microsoft.com/office/drawing/2014/main" id="{5ACA9B44-1AD4-AFA7-BF8A-0A11363FD76A}"/>
                    </a:ext>
                  </a:extLst>
                </p:cNvPr>
                <p:cNvPicPr/>
                <p:nvPr/>
              </p:nvPicPr>
              <p:blipFill>
                <a:blip r:embed="rId143"/>
                <a:stretch>
                  <a:fillRect/>
                </a:stretch>
              </p:blipFill>
              <p:spPr>
                <a:xfrm>
                  <a:off x="6580420" y="2057820"/>
                  <a:ext cx="1052280" cy="1438200"/>
                </a:xfrm>
                <a:prstGeom prst="rect">
                  <a:avLst/>
                </a:prstGeom>
              </p:spPr>
            </p:pic>
          </mc:Fallback>
        </mc:AlternateContent>
        <mc:AlternateContent xmlns:mc="http://schemas.openxmlformats.org/markup-compatibility/2006" xmlns:p14="http://schemas.microsoft.com/office/powerpoint/2010/main">
          <mc:Choice Requires="p14">
            <p:contentPart p14:bwMode="auto" r:id="rId144">
              <p14:nvContentPartPr>
                <p14:cNvPr id="114" name="Ink 113">
                  <a:extLst>
                    <a:ext uri="{FF2B5EF4-FFF2-40B4-BE49-F238E27FC236}">
                      <a16:creationId xmlns:a16="http://schemas.microsoft.com/office/drawing/2014/main" id="{EBA381C2-1A73-83A5-EE79-FD6D8903EDE7}"/>
                    </a:ext>
                  </a:extLst>
                </p14:cNvPr>
                <p14:cNvContentPartPr/>
                <p14:nvPr/>
              </p14:nvContentPartPr>
              <p14:xfrm>
                <a:off x="7199980" y="2602860"/>
                <a:ext cx="124200" cy="588600"/>
              </p14:xfrm>
            </p:contentPart>
          </mc:Choice>
          <mc:Fallback xmlns="">
            <p:pic>
              <p:nvPicPr>
                <p:cNvPr id="114" name="Ink 113">
                  <a:extLst>
                    <a:ext uri="{FF2B5EF4-FFF2-40B4-BE49-F238E27FC236}">
                      <a16:creationId xmlns:a16="http://schemas.microsoft.com/office/drawing/2014/main" id="{EBA381C2-1A73-83A5-EE79-FD6D8903EDE7}"/>
                    </a:ext>
                  </a:extLst>
                </p:cNvPr>
                <p:cNvPicPr/>
                <p:nvPr/>
              </p:nvPicPr>
              <p:blipFill>
                <a:blip r:embed="rId145"/>
                <a:stretch>
                  <a:fillRect/>
                </a:stretch>
              </p:blipFill>
              <p:spPr>
                <a:xfrm>
                  <a:off x="7163875" y="2566860"/>
                  <a:ext cx="196048" cy="660240"/>
                </a:xfrm>
                <a:prstGeom prst="rect">
                  <a:avLst/>
                </a:prstGeom>
              </p:spPr>
            </p:pic>
          </mc:Fallback>
        </mc:AlternateContent>
        <mc:AlternateContent xmlns:mc="http://schemas.openxmlformats.org/markup-compatibility/2006" xmlns:p14="http://schemas.microsoft.com/office/powerpoint/2010/main">
          <mc:Choice Requires="p14">
            <p:contentPart p14:bwMode="auto" r:id="rId146">
              <p14:nvContentPartPr>
                <p14:cNvPr id="115" name="Ink 114">
                  <a:extLst>
                    <a:ext uri="{FF2B5EF4-FFF2-40B4-BE49-F238E27FC236}">
                      <a16:creationId xmlns:a16="http://schemas.microsoft.com/office/drawing/2014/main" id="{14473804-DE21-20B6-B630-593D0131529E}"/>
                    </a:ext>
                  </a:extLst>
                </p14:cNvPr>
                <p14:cNvContentPartPr/>
                <p14:nvPr/>
              </p14:nvContentPartPr>
              <p14:xfrm>
                <a:off x="7111420" y="2780700"/>
                <a:ext cx="139680" cy="497520"/>
              </p14:xfrm>
            </p:contentPart>
          </mc:Choice>
          <mc:Fallback xmlns="">
            <p:pic>
              <p:nvPicPr>
                <p:cNvPr id="115" name="Ink 114">
                  <a:extLst>
                    <a:ext uri="{FF2B5EF4-FFF2-40B4-BE49-F238E27FC236}">
                      <a16:creationId xmlns:a16="http://schemas.microsoft.com/office/drawing/2014/main" id="{14473804-DE21-20B6-B630-593D0131529E}"/>
                    </a:ext>
                  </a:extLst>
                </p:cNvPr>
                <p:cNvPicPr/>
                <p:nvPr/>
              </p:nvPicPr>
              <p:blipFill>
                <a:blip r:embed="rId147"/>
                <a:stretch>
                  <a:fillRect/>
                </a:stretch>
              </p:blipFill>
              <p:spPr>
                <a:xfrm>
                  <a:off x="7075420" y="2744700"/>
                  <a:ext cx="211320" cy="569160"/>
                </a:xfrm>
                <a:prstGeom prst="rect">
                  <a:avLst/>
                </a:prstGeom>
              </p:spPr>
            </p:pic>
          </mc:Fallback>
        </mc:AlternateContent>
        <mc:AlternateContent xmlns:mc="http://schemas.openxmlformats.org/markup-compatibility/2006" xmlns:p14="http://schemas.microsoft.com/office/powerpoint/2010/main">
          <mc:Choice Requires="p14">
            <p:contentPart p14:bwMode="auto" r:id="rId148">
              <p14:nvContentPartPr>
                <p14:cNvPr id="117" name="Ink 116">
                  <a:extLst>
                    <a:ext uri="{FF2B5EF4-FFF2-40B4-BE49-F238E27FC236}">
                      <a16:creationId xmlns:a16="http://schemas.microsoft.com/office/drawing/2014/main" id="{A58E8325-2854-168D-82B6-2C2642CAFF82}"/>
                    </a:ext>
                  </a:extLst>
                </p14:cNvPr>
                <p14:cNvContentPartPr/>
                <p14:nvPr/>
              </p14:nvContentPartPr>
              <p14:xfrm>
                <a:off x="6972100" y="2145660"/>
                <a:ext cx="175320" cy="386640"/>
              </p14:xfrm>
            </p:contentPart>
          </mc:Choice>
          <mc:Fallback xmlns="">
            <p:pic>
              <p:nvPicPr>
                <p:cNvPr id="117" name="Ink 116">
                  <a:extLst>
                    <a:ext uri="{FF2B5EF4-FFF2-40B4-BE49-F238E27FC236}">
                      <a16:creationId xmlns:a16="http://schemas.microsoft.com/office/drawing/2014/main" id="{A58E8325-2854-168D-82B6-2C2642CAFF82}"/>
                    </a:ext>
                  </a:extLst>
                </p:cNvPr>
                <p:cNvPicPr/>
                <p:nvPr/>
              </p:nvPicPr>
              <p:blipFill>
                <a:blip r:embed="rId149"/>
                <a:stretch>
                  <a:fillRect/>
                </a:stretch>
              </p:blipFill>
              <p:spPr>
                <a:xfrm>
                  <a:off x="6936100" y="2109693"/>
                  <a:ext cx="246960" cy="458213"/>
                </a:xfrm>
                <a:prstGeom prst="rect">
                  <a:avLst/>
                </a:prstGeom>
              </p:spPr>
            </p:pic>
          </mc:Fallback>
        </mc:AlternateContent>
        <mc:AlternateContent xmlns:mc="http://schemas.openxmlformats.org/markup-compatibility/2006" xmlns:p14="http://schemas.microsoft.com/office/powerpoint/2010/main">
          <mc:Choice Requires="p14">
            <p:contentPart p14:bwMode="auto" r:id="rId150">
              <p14:nvContentPartPr>
                <p14:cNvPr id="118" name="Ink 117">
                  <a:extLst>
                    <a:ext uri="{FF2B5EF4-FFF2-40B4-BE49-F238E27FC236}">
                      <a16:creationId xmlns:a16="http://schemas.microsoft.com/office/drawing/2014/main" id="{B55C55D0-7BA6-D492-AE8C-FFBE97ADF7C7}"/>
                    </a:ext>
                  </a:extLst>
                </p14:cNvPr>
                <p14:cNvContentPartPr/>
                <p14:nvPr/>
              </p14:nvContentPartPr>
              <p14:xfrm>
                <a:off x="6458020" y="2273100"/>
                <a:ext cx="222480" cy="170280"/>
              </p14:xfrm>
            </p:contentPart>
          </mc:Choice>
          <mc:Fallback xmlns="">
            <p:pic>
              <p:nvPicPr>
                <p:cNvPr id="118" name="Ink 117">
                  <a:extLst>
                    <a:ext uri="{FF2B5EF4-FFF2-40B4-BE49-F238E27FC236}">
                      <a16:creationId xmlns:a16="http://schemas.microsoft.com/office/drawing/2014/main" id="{B55C55D0-7BA6-D492-AE8C-FFBE97ADF7C7}"/>
                    </a:ext>
                  </a:extLst>
                </p:cNvPr>
                <p:cNvPicPr/>
                <p:nvPr/>
              </p:nvPicPr>
              <p:blipFill>
                <a:blip r:embed="rId151"/>
                <a:stretch>
                  <a:fillRect/>
                </a:stretch>
              </p:blipFill>
              <p:spPr>
                <a:xfrm>
                  <a:off x="6422020" y="2237100"/>
                  <a:ext cx="294120" cy="241920"/>
                </a:xfrm>
                <a:prstGeom prst="rect">
                  <a:avLst/>
                </a:prstGeom>
              </p:spPr>
            </p:pic>
          </mc:Fallback>
        </mc:AlternateContent>
        <mc:AlternateContent xmlns:mc="http://schemas.openxmlformats.org/markup-compatibility/2006" xmlns:p14="http://schemas.microsoft.com/office/powerpoint/2010/main">
          <mc:Choice Requires="p14">
            <p:contentPart p14:bwMode="auto" r:id="rId152">
              <p14:nvContentPartPr>
                <p14:cNvPr id="120" name="Ink 119">
                  <a:extLst>
                    <a:ext uri="{FF2B5EF4-FFF2-40B4-BE49-F238E27FC236}">
                      <a16:creationId xmlns:a16="http://schemas.microsoft.com/office/drawing/2014/main" id="{A56B620E-2609-2A04-B67E-E8E89623B99F}"/>
                    </a:ext>
                  </a:extLst>
                </p14:cNvPr>
                <p14:cNvContentPartPr/>
                <p14:nvPr/>
              </p14:nvContentPartPr>
              <p14:xfrm>
                <a:off x="6102340" y="2158620"/>
                <a:ext cx="70200" cy="401400"/>
              </p14:xfrm>
            </p:contentPart>
          </mc:Choice>
          <mc:Fallback xmlns="">
            <p:pic>
              <p:nvPicPr>
                <p:cNvPr id="120" name="Ink 119">
                  <a:extLst>
                    <a:ext uri="{FF2B5EF4-FFF2-40B4-BE49-F238E27FC236}">
                      <a16:creationId xmlns:a16="http://schemas.microsoft.com/office/drawing/2014/main" id="{A56B620E-2609-2A04-B67E-E8E89623B99F}"/>
                    </a:ext>
                  </a:extLst>
                </p:cNvPr>
                <p:cNvPicPr/>
                <p:nvPr/>
              </p:nvPicPr>
              <p:blipFill>
                <a:blip r:embed="rId153"/>
                <a:stretch>
                  <a:fillRect/>
                </a:stretch>
              </p:blipFill>
              <p:spPr>
                <a:xfrm>
                  <a:off x="6066340" y="2122652"/>
                  <a:ext cx="141840" cy="472976"/>
                </a:xfrm>
                <a:prstGeom prst="rect">
                  <a:avLst/>
                </a:prstGeom>
              </p:spPr>
            </p:pic>
          </mc:Fallback>
        </mc:AlternateContent>
        <mc:AlternateContent xmlns:mc="http://schemas.openxmlformats.org/markup-compatibility/2006" xmlns:p14="http://schemas.microsoft.com/office/powerpoint/2010/main">
          <mc:Choice Requires="p14">
            <p:contentPart p14:bwMode="auto" r:id="rId154">
              <p14:nvContentPartPr>
                <p14:cNvPr id="121" name="Ink 120">
                  <a:extLst>
                    <a:ext uri="{FF2B5EF4-FFF2-40B4-BE49-F238E27FC236}">
                      <a16:creationId xmlns:a16="http://schemas.microsoft.com/office/drawing/2014/main" id="{3DE83717-8970-B87C-AC0B-36C27A91D3FD}"/>
                    </a:ext>
                  </a:extLst>
                </p14:cNvPr>
                <p14:cNvContentPartPr/>
                <p14:nvPr/>
              </p14:nvContentPartPr>
              <p14:xfrm>
                <a:off x="5270020" y="2044140"/>
                <a:ext cx="236160" cy="196560"/>
              </p14:xfrm>
            </p:contentPart>
          </mc:Choice>
          <mc:Fallback xmlns="">
            <p:pic>
              <p:nvPicPr>
                <p:cNvPr id="121" name="Ink 120">
                  <a:extLst>
                    <a:ext uri="{FF2B5EF4-FFF2-40B4-BE49-F238E27FC236}">
                      <a16:creationId xmlns:a16="http://schemas.microsoft.com/office/drawing/2014/main" id="{3DE83717-8970-B87C-AC0B-36C27A91D3FD}"/>
                    </a:ext>
                  </a:extLst>
                </p:cNvPr>
                <p:cNvPicPr/>
                <p:nvPr/>
              </p:nvPicPr>
              <p:blipFill>
                <a:blip r:embed="rId155"/>
                <a:stretch>
                  <a:fillRect/>
                </a:stretch>
              </p:blipFill>
              <p:spPr>
                <a:xfrm>
                  <a:off x="5234020" y="2008140"/>
                  <a:ext cx="307800" cy="268200"/>
                </a:xfrm>
                <a:prstGeom prst="rect">
                  <a:avLst/>
                </a:prstGeom>
              </p:spPr>
            </p:pic>
          </mc:Fallback>
        </mc:AlternateContent>
        <mc:AlternateContent xmlns:mc="http://schemas.openxmlformats.org/markup-compatibility/2006" xmlns:p14="http://schemas.microsoft.com/office/powerpoint/2010/main">
          <mc:Choice Requires="p14">
            <p:contentPart p14:bwMode="auto" r:id="rId156">
              <p14:nvContentPartPr>
                <p14:cNvPr id="123" name="Ink 122">
                  <a:extLst>
                    <a:ext uri="{FF2B5EF4-FFF2-40B4-BE49-F238E27FC236}">
                      <a16:creationId xmlns:a16="http://schemas.microsoft.com/office/drawing/2014/main" id="{846BB9A9-B6D5-DD88-1D8E-938A67056B30}"/>
                    </a:ext>
                  </a:extLst>
                </p14:cNvPr>
                <p14:cNvContentPartPr/>
                <p14:nvPr/>
              </p14:nvContentPartPr>
              <p14:xfrm>
                <a:off x="4845940" y="2158620"/>
                <a:ext cx="119880" cy="338760"/>
              </p14:xfrm>
            </p:contentPart>
          </mc:Choice>
          <mc:Fallback xmlns="">
            <p:pic>
              <p:nvPicPr>
                <p:cNvPr id="123" name="Ink 122">
                  <a:extLst>
                    <a:ext uri="{FF2B5EF4-FFF2-40B4-BE49-F238E27FC236}">
                      <a16:creationId xmlns:a16="http://schemas.microsoft.com/office/drawing/2014/main" id="{846BB9A9-B6D5-DD88-1D8E-938A67056B30}"/>
                    </a:ext>
                  </a:extLst>
                </p:cNvPr>
                <p:cNvPicPr/>
                <p:nvPr/>
              </p:nvPicPr>
              <p:blipFill>
                <a:blip r:embed="rId157"/>
                <a:stretch>
                  <a:fillRect/>
                </a:stretch>
              </p:blipFill>
              <p:spPr>
                <a:xfrm>
                  <a:off x="4809940" y="2122620"/>
                  <a:ext cx="191520" cy="410400"/>
                </a:xfrm>
                <a:prstGeom prst="rect">
                  <a:avLst/>
                </a:prstGeom>
              </p:spPr>
            </p:pic>
          </mc:Fallback>
        </mc:AlternateContent>
        <mc:AlternateContent xmlns:mc="http://schemas.openxmlformats.org/markup-compatibility/2006" xmlns:p14="http://schemas.microsoft.com/office/powerpoint/2010/main">
          <mc:Choice Requires="p14">
            <p:contentPart p14:bwMode="auto" r:id="rId158">
              <p14:nvContentPartPr>
                <p14:cNvPr id="124" name="Ink 123">
                  <a:extLst>
                    <a:ext uri="{FF2B5EF4-FFF2-40B4-BE49-F238E27FC236}">
                      <a16:creationId xmlns:a16="http://schemas.microsoft.com/office/drawing/2014/main" id="{0C996BF3-9F92-8281-D32D-7C888B5F5C45}"/>
                    </a:ext>
                  </a:extLst>
                </p14:cNvPr>
                <p14:cNvContentPartPr/>
                <p14:nvPr/>
              </p14:nvContentPartPr>
              <p14:xfrm>
                <a:off x="4512580" y="2425020"/>
                <a:ext cx="478440" cy="828720"/>
              </p14:xfrm>
            </p:contentPart>
          </mc:Choice>
          <mc:Fallback xmlns="">
            <p:pic>
              <p:nvPicPr>
                <p:cNvPr id="124" name="Ink 123">
                  <a:extLst>
                    <a:ext uri="{FF2B5EF4-FFF2-40B4-BE49-F238E27FC236}">
                      <a16:creationId xmlns:a16="http://schemas.microsoft.com/office/drawing/2014/main" id="{0C996BF3-9F92-8281-D32D-7C888B5F5C45}"/>
                    </a:ext>
                  </a:extLst>
                </p:cNvPr>
                <p:cNvPicPr/>
                <p:nvPr/>
              </p:nvPicPr>
              <p:blipFill>
                <a:blip r:embed="rId159"/>
                <a:stretch>
                  <a:fillRect/>
                </a:stretch>
              </p:blipFill>
              <p:spPr>
                <a:xfrm>
                  <a:off x="4476580" y="2389020"/>
                  <a:ext cx="550080" cy="900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0">
            <p14:nvContentPartPr>
              <p14:cNvPr id="126" name="Ink 125">
                <a:extLst>
                  <a:ext uri="{FF2B5EF4-FFF2-40B4-BE49-F238E27FC236}">
                    <a16:creationId xmlns:a16="http://schemas.microsoft.com/office/drawing/2014/main" id="{95943FA6-2673-53C8-AF1B-79D112FBC706}"/>
                  </a:ext>
                </a:extLst>
              </p14:cNvPr>
              <p14:cNvContentPartPr/>
              <p14:nvPr/>
            </p14:nvContentPartPr>
            <p14:xfrm>
              <a:off x="5056180" y="3060060"/>
              <a:ext cx="87480" cy="357120"/>
            </p14:xfrm>
          </p:contentPart>
        </mc:Choice>
        <mc:Fallback xmlns="">
          <p:pic>
            <p:nvPicPr>
              <p:cNvPr id="126" name="Ink 125">
                <a:extLst>
                  <a:ext uri="{FF2B5EF4-FFF2-40B4-BE49-F238E27FC236}">
                    <a16:creationId xmlns:a16="http://schemas.microsoft.com/office/drawing/2014/main" id="{95943FA6-2673-53C8-AF1B-79D112FBC706}"/>
                  </a:ext>
                </a:extLst>
              </p:cNvPr>
              <p:cNvPicPr/>
              <p:nvPr/>
            </p:nvPicPr>
            <p:blipFill>
              <a:blip r:embed="rId161"/>
              <a:stretch>
                <a:fillRect/>
              </a:stretch>
            </p:blipFill>
            <p:spPr>
              <a:xfrm>
                <a:off x="5047180" y="3051060"/>
                <a:ext cx="105120" cy="374760"/>
              </a:xfrm>
              <a:prstGeom prst="rect">
                <a:avLst/>
              </a:prstGeom>
            </p:spPr>
          </p:pic>
        </mc:Fallback>
      </mc:AlternateContent>
      <mc:AlternateContent xmlns:mc="http://schemas.openxmlformats.org/markup-compatibility/2006" xmlns:p14="http://schemas.microsoft.com/office/powerpoint/2010/main">
        <mc:Choice Requires="p14">
          <p:contentPart p14:bwMode="auto" r:id="rId162">
            <p14:nvContentPartPr>
              <p14:cNvPr id="181" name="Ink 180">
                <a:extLst>
                  <a:ext uri="{FF2B5EF4-FFF2-40B4-BE49-F238E27FC236}">
                    <a16:creationId xmlns:a16="http://schemas.microsoft.com/office/drawing/2014/main" id="{87A115FF-99A5-39A1-60DB-6860F23CE06D}"/>
                  </a:ext>
                </a:extLst>
              </p14:cNvPr>
              <p14:cNvContentPartPr/>
              <p14:nvPr/>
            </p14:nvContentPartPr>
            <p14:xfrm>
              <a:off x="4926580" y="3452820"/>
              <a:ext cx="179280" cy="214200"/>
            </p14:xfrm>
          </p:contentPart>
        </mc:Choice>
        <mc:Fallback xmlns="">
          <p:pic>
            <p:nvPicPr>
              <p:cNvPr id="181" name="Ink 180">
                <a:extLst>
                  <a:ext uri="{FF2B5EF4-FFF2-40B4-BE49-F238E27FC236}">
                    <a16:creationId xmlns:a16="http://schemas.microsoft.com/office/drawing/2014/main" id="{87A115FF-99A5-39A1-60DB-6860F23CE06D}"/>
                  </a:ext>
                </a:extLst>
              </p:cNvPr>
              <p:cNvPicPr/>
              <p:nvPr/>
            </p:nvPicPr>
            <p:blipFill>
              <a:blip r:embed="rId163"/>
              <a:stretch>
                <a:fillRect/>
              </a:stretch>
            </p:blipFill>
            <p:spPr>
              <a:xfrm>
                <a:off x="4908580" y="3434820"/>
                <a:ext cx="214920" cy="249840"/>
              </a:xfrm>
              <a:prstGeom prst="rect">
                <a:avLst/>
              </a:prstGeom>
            </p:spPr>
          </p:pic>
        </mc:Fallback>
      </mc:AlternateContent>
      <mc:AlternateContent xmlns:mc="http://schemas.openxmlformats.org/markup-compatibility/2006" xmlns:p14="http://schemas.microsoft.com/office/powerpoint/2010/main">
        <mc:Choice Requires="p14">
          <p:contentPart p14:bwMode="auto" r:id="rId164">
            <p14:nvContentPartPr>
              <p14:cNvPr id="183" name="Ink 182">
                <a:extLst>
                  <a:ext uri="{FF2B5EF4-FFF2-40B4-BE49-F238E27FC236}">
                    <a16:creationId xmlns:a16="http://schemas.microsoft.com/office/drawing/2014/main" id="{13796715-62EC-EFDD-403A-72FFF41BA1E5}"/>
                  </a:ext>
                </a:extLst>
              </p14:cNvPr>
              <p14:cNvContentPartPr/>
              <p14:nvPr/>
            </p14:nvContentPartPr>
            <p14:xfrm>
              <a:off x="6920620" y="3425820"/>
              <a:ext cx="191880" cy="307800"/>
            </p14:xfrm>
          </p:contentPart>
        </mc:Choice>
        <mc:Fallback xmlns="">
          <p:pic>
            <p:nvPicPr>
              <p:cNvPr id="183" name="Ink 182">
                <a:extLst>
                  <a:ext uri="{FF2B5EF4-FFF2-40B4-BE49-F238E27FC236}">
                    <a16:creationId xmlns:a16="http://schemas.microsoft.com/office/drawing/2014/main" id="{13796715-62EC-EFDD-403A-72FFF41BA1E5}"/>
                  </a:ext>
                </a:extLst>
              </p:cNvPr>
              <p:cNvPicPr/>
              <p:nvPr/>
            </p:nvPicPr>
            <p:blipFill>
              <a:blip r:embed="rId165"/>
              <a:stretch>
                <a:fillRect/>
              </a:stretch>
            </p:blipFill>
            <p:spPr>
              <a:xfrm>
                <a:off x="6902654" y="3407820"/>
                <a:ext cx="227453" cy="343440"/>
              </a:xfrm>
              <a:prstGeom prst="rect">
                <a:avLst/>
              </a:prstGeom>
            </p:spPr>
          </p:pic>
        </mc:Fallback>
      </mc:AlternateContent>
      <mc:AlternateContent xmlns:mc="http://schemas.openxmlformats.org/markup-compatibility/2006" xmlns:p14="http://schemas.microsoft.com/office/powerpoint/2010/main">
        <mc:Choice Requires="p14">
          <p:contentPart p14:bwMode="auto" r:id="rId166">
            <p14:nvContentPartPr>
              <p14:cNvPr id="189" name="Ink 188">
                <a:extLst>
                  <a:ext uri="{FF2B5EF4-FFF2-40B4-BE49-F238E27FC236}">
                    <a16:creationId xmlns:a16="http://schemas.microsoft.com/office/drawing/2014/main" id="{FD73111D-3BD1-2E95-7CBB-4CDF9F9F2F7F}"/>
                  </a:ext>
                </a:extLst>
              </p14:cNvPr>
              <p14:cNvContentPartPr/>
              <p14:nvPr/>
            </p14:nvContentPartPr>
            <p14:xfrm>
              <a:off x="4904980" y="3733260"/>
              <a:ext cx="61200" cy="168120"/>
            </p14:xfrm>
          </p:contentPart>
        </mc:Choice>
        <mc:Fallback xmlns="">
          <p:pic>
            <p:nvPicPr>
              <p:cNvPr id="189" name="Ink 188">
                <a:extLst>
                  <a:ext uri="{FF2B5EF4-FFF2-40B4-BE49-F238E27FC236}">
                    <a16:creationId xmlns:a16="http://schemas.microsoft.com/office/drawing/2014/main" id="{FD73111D-3BD1-2E95-7CBB-4CDF9F9F2F7F}"/>
                  </a:ext>
                </a:extLst>
              </p:cNvPr>
              <p:cNvPicPr/>
              <p:nvPr/>
            </p:nvPicPr>
            <p:blipFill>
              <a:blip r:embed="rId167"/>
              <a:stretch>
                <a:fillRect/>
              </a:stretch>
            </p:blipFill>
            <p:spPr>
              <a:xfrm>
                <a:off x="4895927" y="3724260"/>
                <a:ext cx="78944" cy="185760"/>
              </a:xfrm>
              <a:prstGeom prst="rect">
                <a:avLst/>
              </a:prstGeom>
            </p:spPr>
          </p:pic>
        </mc:Fallback>
      </mc:AlternateContent>
      <mc:AlternateContent xmlns:mc="http://schemas.openxmlformats.org/markup-compatibility/2006" xmlns:p14="http://schemas.microsoft.com/office/powerpoint/2010/main">
        <mc:Choice Requires="p14">
          <p:contentPart p14:bwMode="auto" r:id="rId168">
            <p14:nvContentPartPr>
              <p14:cNvPr id="190" name="Ink 189">
                <a:extLst>
                  <a:ext uri="{FF2B5EF4-FFF2-40B4-BE49-F238E27FC236}">
                    <a16:creationId xmlns:a16="http://schemas.microsoft.com/office/drawing/2014/main" id="{08C60616-149E-AC3A-FB56-61DCC80D81D7}"/>
                  </a:ext>
                </a:extLst>
              </p14:cNvPr>
              <p14:cNvContentPartPr/>
              <p14:nvPr/>
            </p14:nvContentPartPr>
            <p14:xfrm>
              <a:off x="7073620" y="3796620"/>
              <a:ext cx="360" cy="100080"/>
            </p14:xfrm>
          </p:contentPart>
        </mc:Choice>
        <mc:Fallback xmlns="">
          <p:pic>
            <p:nvPicPr>
              <p:cNvPr id="190" name="Ink 189">
                <a:extLst>
                  <a:ext uri="{FF2B5EF4-FFF2-40B4-BE49-F238E27FC236}">
                    <a16:creationId xmlns:a16="http://schemas.microsoft.com/office/drawing/2014/main" id="{08C60616-149E-AC3A-FB56-61DCC80D81D7}"/>
                  </a:ext>
                </a:extLst>
              </p:cNvPr>
              <p:cNvPicPr/>
              <p:nvPr/>
            </p:nvPicPr>
            <p:blipFill>
              <a:blip r:embed="rId169"/>
              <a:stretch>
                <a:fillRect/>
              </a:stretch>
            </p:blipFill>
            <p:spPr>
              <a:xfrm>
                <a:off x="7064620" y="3787620"/>
                <a:ext cx="18000" cy="117720"/>
              </a:xfrm>
              <a:prstGeom prst="rect">
                <a:avLst/>
              </a:prstGeom>
            </p:spPr>
          </p:pic>
        </mc:Fallback>
      </mc:AlternateContent>
      <mc:AlternateContent xmlns:mc="http://schemas.openxmlformats.org/markup-compatibility/2006" xmlns:p14="http://schemas.microsoft.com/office/powerpoint/2010/main">
        <mc:Choice Requires="p14">
          <p:contentPart p14:bwMode="auto" r:id="rId170">
            <p14:nvContentPartPr>
              <p14:cNvPr id="191" name="Ink 190">
                <a:extLst>
                  <a:ext uri="{FF2B5EF4-FFF2-40B4-BE49-F238E27FC236}">
                    <a16:creationId xmlns:a16="http://schemas.microsoft.com/office/drawing/2014/main" id="{12CC6892-9734-D424-1F4F-58B221F82C1C}"/>
                  </a:ext>
                </a:extLst>
              </p14:cNvPr>
              <p14:cNvContentPartPr/>
              <p14:nvPr/>
            </p14:nvContentPartPr>
            <p14:xfrm>
              <a:off x="6920980" y="3111180"/>
              <a:ext cx="74160" cy="255240"/>
            </p14:xfrm>
          </p:contentPart>
        </mc:Choice>
        <mc:Fallback xmlns="">
          <p:pic>
            <p:nvPicPr>
              <p:cNvPr id="191" name="Ink 190">
                <a:extLst>
                  <a:ext uri="{FF2B5EF4-FFF2-40B4-BE49-F238E27FC236}">
                    <a16:creationId xmlns:a16="http://schemas.microsoft.com/office/drawing/2014/main" id="{12CC6892-9734-D424-1F4F-58B221F82C1C}"/>
                  </a:ext>
                </a:extLst>
              </p:cNvPr>
              <p:cNvPicPr/>
              <p:nvPr/>
            </p:nvPicPr>
            <p:blipFill>
              <a:blip r:embed="rId171"/>
              <a:stretch>
                <a:fillRect/>
              </a:stretch>
            </p:blipFill>
            <p:spPr>
              <a:xfrm>
                <a:off x="6912023" y="3102193"/>
                <a:ext cx="91715" cy="272855"/>
              </a:xfrm>
              <a:prstGeom prst="rect">
                <a:avLst/>
              </a:prstGeom>
            </p:spPr>
          </p:pic>
        </mc:Fallback>
      </mc:AlternateContent>
      <mc:AlternateContent xmlns:mc="http://schemas.openxmlformats.org/markup-compatibility/2006" xmlns:p14="http://schemas.microsoft.com/office/powerpoint/2010/main">
        <mc:Choice Requires="p14">
          <p:contentPart p14:bwMode="auto" r:id="rId172">
            <p14:nvContentPartPr>
              <p14:cNvPr id="200" name="Ink 199">
                <a:extLst>
                  <a:ext uri="{FF2B5EF4-FFF2-40B4-BE49-F238E27FC236}">
                    <a16:creationId xmlns:a16="http://schemas.microsoft.com/office/drawing/2014/main" id="{55BA7F43-AAA9-6377-BCE0-F7695E8C8B17}"/>
                  </a:ext>
                </a:extLst>
              </p14:cNvPr>
              <p14:cNvContentPartPr/>
              <p14:nvPr/>
            </p14:nvContentPartPr>
            <p14:xfrm>
              <a:off x="4742620" y="4013340"/>
              <a:ext cx="197280" cy="268560"/>
            </p14:xfrm>
          </p:contentPart>
        </mc:Choice>
        <mc:Fallback xmlns="">
          <p:pic>
            <p:nvPicPr>
              <p:cNvPr id="200" name="Ink 199">
                <a:extLst>
                  <a:ext uri="{FF2B5EF4-FFF2-40B4-BE49-F238E27FC236}">
                    <a16:creationId xmlns:a16="http://schemas.microsoft.com/office/drawing/2014/main" id="{55BA7F43-AAA9-6377-BCE0-F7695E8C8B17}"/>
                  </a:ext>
                </a:extLst>
              </p:cNvPr>
              <p:cNvPicPr/>
              <p:nvPr/>
            </p:nvPicPr>
            <p:blipFill>
              <a:blip r:embed="rId173"/>
              <a:stretch>
                <a:fillRect/>
              </a:stretch>
            </p:blipFill>
            <p:spPr>
              <a:xfrm>
                <a:off x="4724620" y="3995340"/>
                <a:ext cx="232920" cy="304200"/>
              </a:xfrm>
              <a:prstGeom prst="rect">
                <a:avLst/>
              </a:prstGeom>
            </p:spPr>
          </p:pic>
        </mc:Fallback>
      </mc:AlternateContent>
      <mc:AlternateContent xmlns:mc="http://schemas.openxmlformats.org/markup-compatibility/2006" xmlns:p14="http://schemas.microsoft.com/office/powerpoint/2010/main">
        <mc:Choice Requires="p14">
          <p:contentPart p14:bwMode="auto" r:id="rId174">
            <p14:nvContentPartPr>
              <p14:cNvPr id="201" name="Ink 200">
                <a:extLst>
                  <a:ext uri="{FF2B5EF4-FFF2-40B4-BE49-F238E27FC236}">
                    <a16:creationId xmlns:a16="http://schemas.microsoft.com/office/drawing/2014/main" id="{91BB56C1-7E7F-C25B-6FCA-161F7BB93016}"/>
                  </a:ext>
                </a:extLst>
              </p14:cNvPr>
              <p14:cNvContentPartPr/>
              <p14:nvPr/>
            </p14:nvContentPartPr>
            <p14:xfrm>
              <a:off x="7098820" y="3987420"/>
              <a:ext cx="360" cy="360"/>
            </p14:xfrm>
          </p:contentPart>
        </mc:Choice>
        <mc:Fallback xmlns="">
          <p:pic>
            <p:nvPicPr>
              <p:cNvPr id="201" name="Ink 200">
                <a:extLst>
                  <a:ext uri="{FF2B5EF4-FFF2-40B4-BE49-F238E27FC236}">
                    <a16:creationId xmlns:a16="http://schemas.microsoft.com/office/drawing/2014/main" id="{91BB56C1-7E7F-C25B-6FCA-161F7BB93016}"/>
                  </a:ext>
                </a:extLst>
              </p:cNvPr>
              <p:cNvPicPr/>
              <p:nvPr/>
            </p:nvPicPr>
            <p:blipFill>
              <a:blip r:embed="rId175"/>
              <a:stretch>
                <a:fillRect/>
              </a:stretch>
            </p:blipFill>
            <p:spPr>
              <a:xfrm>
                <a:off x="7080820" y="3969420"/>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176">
            <p14:nvContentPartPr>
              <p14:cNvPr id="204" name="Ink 203">
                <a:extLst>
                  <a:ext uri="{FF2B5EF4-FFF2-40B4-BE49-F238E27FC236}">
                    <a16:creationId xmlns:a16="http://schemas.microsoft.com/office/drawing/2014/main" id="{ACA897D7-D24A-F2B6-0A17-08D5B3EBF185}"/>
                  </a:ext>
                </a:extLst>
              </p14:cNvPr>
              <p14:cNvContentPartPr/>
              <p14:nvPr/>
            </p14:nvContentPartPr>
            <p14:xfrm>
              <a:off x="7062100" y="3984540"/>
              <a:ext cx="34920" cy="35280"/>
            </p14:xfrm>
          </p:contentPart>
        </mc:Choice>
        <mc:Fallback xmlns="">
          <p:pic>
            <p:nvPicPr>
              <p:cNvPr id="204" name="Ink 203">
                <a:extLst>
                  <a:ext uri="{FF2B5EF4-FFF2-40B4-BE49-F238E27FC236}">
                    <a16:creationId xmlns:a16="http://schemas.microsoft.com/office/drawing/2014/main" id="{ACA897D7-D24A-F2B6-0A17-08D5B3EBF185}"/>
                  </a:ext>
                </a:extLst>
              </p:cNvPr>
              <p:cNvPicPr/>
              <p:nvPr/>
            </p:nvPicPr>
            <p:blipFill>
              <a:blip r:embed="rId177"/>
              <a:stretch>
                <a:fillRect/>
              </a:stretch>
            </p:blipFill>
            <p:spPr>
              <a:xfrm>
                <a:off x="7044100" y="3966540"/>
                <a:ext cx="70560" cy="70920"/>
              </a:xfrm>
              <a:prstGeom prst="rect">
                <a:avLst/>
              </a:prstGeom>
            </p:spPr>
          </p:pic>
        </mc:Fallback>
      </mc:AlternateContent>
      <mc:AlternateContent xmlns:mc="http://schemas.openxmlformats.org/markup-compatibility/2006" xmlns:p14="http://schemas.microsoft.com/office/powerpoint/2010/main">
        <mc:Choice Requires="p14">
          <p:contentPart p14:bwMode="auto" r:id="rId178">
            <p14:nvContentPartPr>
              <p14:cNvPr id="205" name="Ink 204">
                <a:extLst>
                  <a:ext uri="{FF2B5EF4-FFF2-40B4-BE49-F238E27FC236}">
                    <a16:creationId xmlns:a16="http://schemas.microsoft.com/office/drawing/2014/main" id="{A68FF5F7-7D26-77E9-ECD8-DF48C2A52915}"/>
                  </a:ext>
                </a:extLst>
              </p14:cNvPr>
              <p14:cNvContentPartPr/>
              <p14:nvPr/>
            </p14:nvContentPartPr>
            <p14:xfrm>
              <a:off x="7060660" y="4000380"/>
              <a:ext cx="360" cy="360"/>
            </p14:xfrm>
          </p:contentPart>
        </mc:Choice>
        <mc:Fallback xmlns="">
          <p:pic>
            <p:nvPicPr>
              <p:cNvPr id="205" name="Ink 204">
                <a:extLst>
                  <a:ext uri="{FF2B5EF4-FFF2-40B4-BE49-F238E27FC236}">
                    <a16:creationId xmlns:a16="http://schemas.microsoft.com/office/drawing/2014/main" id="{A68FF5F7-7D26-77E9-ECD8-DF48C2A52915}"/>
                  </a:ext>
                </a:extLst>
              </p:cNvPr>
              <p:cNvPicPr/>
              <p:nvPr/>
            </p:nvPicPr>
            <p:blipFill>
              <a:blip r:embed="rId175"/>
              <a:stretch>
                <a:fillRect/>
              </a:stretch>
            </p:blipFill>
            <p:spPr>
              <a:xfrm>
                <a:off x="7042660" y="3982380"/>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179">
            <p14:nvContentPartPr>
              <p14:cNvPr id="206" name="Ink 205">
                <a:extLst>
                  <a:ext uri="{FF2B5EF4-FFF2-40B4-BE49-F238E27FC236}">
                    <a16:creationId xmlns:a16="http://schemas.microsoft.com/office/drawing/2014/main" id="{69FD8980-8D83-68D2-7073-763A800062C8}"/>
                  </a:ext>
                </a:extLst>
              </p14:cNvPr>
              <p14:cNvContentPartPr/>
              <p14:nvPr/>
            </p14:nvContentPartPr>
            <p14:xfrm>
              <a:off x="7016226" y="4130081"/>
              <a:ext cx="127440" cy="334800"/>
            </p14:xfrm>
          </p:contentPart>
        </mc:Choice>
        <mc:Fallback xmlns="">
          <p:pic>
            <p:nvPicPr>
              <p:cNvPr id="206" name="Ink 205">
                <a:extLst>
                  <a:ext uri="{FF2B5EF4-FFF2-40B4-BE49-F238E27FC236}">
                    <a16:creationId xmlns:a16="http://schemas.microsoft.com/office/drawing/2014/main" id="{69FD8980-8D83-68D2-7073-763A800062C8}"/>
                  </a:ext>
                </a:extLst>
              </p:cNvPr>
              <p:cNvPicPr/>
              <p:nvPr/>
            </p:nvPicPr>
            <p:blipFill>
              <a:blip r:embed="rId180"/>
              <a:stretch>
                <a:fillRect/>
              </a:stretch>
            </p:blipFill>
            <p:spPr>
              <a:xfrm>
                <a:off x="6998226" y="4112062"/>
                <a:ext cx="163080" cy="370478"/>
              </a:xfrm>
              <a:prstGeom prst="rect">
                <a:avLst/>
              </a:prstGeom>
            </p:spPr>
          </p:pic>
        </mc:Fallback>
      </mc:AlternateContent>
    </p:spTree>
    <p:extLst>
      <p:ext uri="{BB962C8B-B14F-4D97-AF65-F5344CB8AC3E}">
        <p14:creationId xmlns:p14="http://schemas.microsoft.com/office/powerpoint/2010/main" val="348151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47393B4-5DA9-4F69-8C8D-47E4BFD51470}"/>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grpSp>
        <p:nvGrpSpPr>
          <p:cNvPr id="14" name="Group 13">
            <a:extLst>
              <a:ext uri="{FF2B5EF4-FFF2-40B4-BE49-F238E27FC236}">
                <a16:creationId xmlns:a16="http://schemas.microsoft.com/office/drawing/2014/main" id="{69822A96-2350-447E-AB30-3B6AAA78A060}"/>
              </a:ext>
            </a:extLst>
          </p:cNvPr>
          <p:cNvGrpSpPr/>
          <p:nvPr/>
        </p:nvGrpSpPr>
        <p:grpSpPr>
          <a:xfrm>
            <a:off x="335281" y="5556940"/>
            <a:ext cx="784860" cy="799396"/>
            <a:chOff x="335280" y="1766014"/>
            <a:chExt cx="1082040" cy="1102079"/>
          </a:xfrm>
        </p:grpSpPr>
        <p:sp>
          <p:nvSpPr>
            <p:cNvPr id="15" name="Rectangle: Rounded Corners 14">
              <a:extLst>
                <a:ext uri="{FF2B5EF4-FFF2-40B4-BE49-F238E27FC236}">
                  <a16:creationId xmlns:a16="http://schemas.microsoft.com/office/drawing/2014/main" id="{80FA5E92-2741-4824-9FD9-BACA29F0320C}"/>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Graphic 9" descr="Teacher outline">
              <a:extLst>
                <a:ext uri="{FF2B5EF4-FFF2-40B4-BE49-F238E27FC236}">
                  <a16:creationId xmlns:a16="http://schemas.microsoft.com/office/drawing/2014/main" id="{510292DE-D75A-4108-9BCB-ADCD8947ED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18" name="Group 17">
            <a:extLst>
              <a:ext uri="{FF2B5EF4-FFF2-40B4-BE49-F238E27FC236}">
                <a16:creationId xmlns:a16="http://schemas.microsoft.com/office/drawing/2014/main" id="{15140336-4669-4406-9EDF-DD87C9782C89}"/>
              </a:ext>
            </a:extLst>
          </p:cNvPr>
          <p:cNvGrpSpPr/>
          <p:nvPr/>
        </p:nvGrpSpPr>
        <p:grpSpPr>
          <a:xfrm>
            <a:off x="1287780" y="5556940"/>
            <a:ext cx="784861" cy="799396"/>
            <a:chOff x="6471742" y="1766013"/>
            <a:chExt cx="1082040" cy="1102079"/>
          </a:xfrm>
        </p:grpSpPr>
        <p:sp>
          <p:nvSpPr>
            <p:cNvPr id="19" name="Rectangle: Rounded Corners 18">
              <a:extLst>
                <a:ext uri="{FF2B5EF4-FFF2-40B4-BE49-F238E27FC236}">
                  <a16:creationId xmlns:a16="http://schemas.microsoft.com/office/drawing/2014/main" id="{5D795ABB-D7F9-490B-BDED-E6A784D378EC}"/>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Pencil outline">
              <a:extLst>
                <a:ext uri="{FF2B5EF4-FFF2-40B4-BE49-F238E27FC236}">
                  <a16:creationId xmlns:a16="http://schemas.microsoft.com/office/drawing/2014/main" id="{B08CCBAE-604C-4DD6-876C-28D1DBB647E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9839" y="2044129"/>
              <a:ext cx="545844" cy="545844"/>
            </a:xfrm>
            <a:prstGeom prst="rect">
              <a:avLst/>
            </a:prstGeom>
          </p:spPr>
        </p:pic>
      </p:grpSp>
      <p:sp>
        <p:nvSpPr>
          <p:cNvPr id="21" name="Content Placeholder 3">
            <a:extLst>
              <a:ext uri="{FF2B5EF4-FFF2-40B4-BE49-F238E27FC236}">
                <a16:creationId xmlns:a16="http://schemas.microsoft.com/office/drawing/2014/main" id="{B8A02195-DCA0-4C2C-ACB8-43DDACF2D36A}"/>
              </a:ext>
            </a:extLst>
          </p:cNvPr>
          <p:cNvSpPr txBox="1">
            <a:spLocks/>
          </p:cNvSpPr>
          <p:nvPr/>
        </p:nvSpPr>
        <p:spPr>
          <a:xfrm>
            <a:off x="448722" y="1901488"/>
            <a:ext cx="10726298" cy="1800493"/>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latin typeface="VIC MODERN  CURSIVE" panose="00000400000000000000" pitchFamily="2" charset="0"/>
                <a:cs typeface="Arial"/>
              </a:rPr>
              <a:t>g</a:t>
            </a:r>
            <a:r>
              <a:rPr lang="en-US" sz="12000" b="1" dirty="0">
                <a:solidFill>
                  <a:srgbClr val="4557AD"/>
                </a:solidFill>
                <a:latin typeface="VIC MODERN  CURSIVE" panose="00000400000000000000" pitchFamily="2" charset="0"/>
                <a:cs typeface="Arial"/>
              </a:rPr>
              <a:t>   </a:t>
            </a:r>
            <a:r>
              <a:rPr lang="en-US" sz="11000" b="1" dirty="0">
                <a:solidFill>
                  <a:srgbClr val="4557AD"/>
                </a:solidFill>
                <a:latin typeface="VIC MODERN  CURSIVE" panose="00000400000000000000" pitchFamily="2" charset="0"/>
                <a:cs typeface="Arial"/>
              </a:rPr>
              <a:t>g</a:t>
            </a:r>
            <a:endParaRPr lang="en-AU" sz="11000" b="1" dirty="0">
              <a:solidFill>
                <a:srgbClr val="4557AD"/>
              </a:solidFill>
              <a:latin typeface="VIC MODERN  CURSIVE" panose="00000400000000000000" pitchFamily="2" charset="0"/>
              <a:cs typeface="Arial"/>
            </a:endParaRPr>
          </a:p>
        </p:txBody>
      </p:sp>
      <p:sp>
        <p:nvSpPr>
          <p:cNvPr id="2" name="Content Placeholder 3">
            <a:extLst>
              <a:ext uri="{FF2B5EF4-FFF2-40B4-BE49-F238E27FC236}">
                <a16:creationId xmlns:a16="http://schemas.microsoft.com/office/drawing/2014/main" id="{15DC4C83-144F-1D02-27C0-92E7F0192B7A}"/>
              </a:ext>
            </a:extLst>
          </p:cNvPr>
          <p:cNvSpPr txBox="1">
            <a:spLocks/>
          </p:cNvSpPr>
          <p:nvPr/>
        </p:nvSpPr>
        <p:spPr>
          <a:xfrm>
            <a:off x="335280" y="3545647"/>
            <a:ext cx="10726298" cy="1658146"/>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latin typeface="VIC MODERN  CURSIVE" panose="00000400000000000000" pitchFamily="2" charset="0"/>
                <a:cs typeface="Arial"/>
              </a:rPr>
              <a:t> c   c</a:t>
            </a:r>
            <a:endParaRPr lang="en-AU" sz="11000" b="1" dirty="0">
              <a:solidFill>
                <a:srgbClr val="4557AD"/>
              </a:solidFill>
              <a:latin typeface="VIC MODERN  CURSIVE" panose="00000400000000000000" pitchFamily="2" charset="0"/>
              <a:cs typeface="Arial"/>
            </a:endParaRPr>
          </a:p>
        </p:txBody>
      </p:sp>
      <p:sp>
        <p:nvSpPr>
          <p:cNvPr id="3" name="TextBox 2">
            <a:extLst>
              <a:ext uri="{FF2B5EF4-FFF2-40B4-BE49-F238E27FC236}">
                <a16:creationId xmlns:a16="http://schemas.microsoft.com/office/drawing/2014/main" id="{4BC0D818-B5CE-6257-7278-CC67DE2C2922}"/>
              </a:ext>
            </a:extLst>
          </p:cNvPr>
          <p:cNvSpPr txBox="1"/>
          <p:nvPr/>
        </p:nvSpPr>
        <p:spPr>
          <a:xfrm>
            <a:off x="3950931" y="398476"/>
            <a:ext cx="4274825" cy="1015663"/>
          </a:xfrm>
          <a:prstGeom prst="rect">
            <a:avLst/>
          </a:prstGeom>
          <a:noFill/>
        </p:spPr>
        <p:txBody>
          <a:bodyPr wrap="none" rtlCol="0">
            <a:spAutoFit/>
          </a:bodyPr>
          <a:lstStyle/>
          <a:p>
            <a:r>
              <a:rPr lang="en-US" sz="6000" b="1" dirty="0">
                <a:solidFill>
                  <a:srgbClr val="4557AD"/>
                </a:solidFill>
              </a:rPr>
              <a:t>G</a:t>
            </a:r>
            <a:r>
              <a:rPr lang="en-US" sz="6000" b="1" u="sng" dirty="0"/>
              <a:t>e</a:t>
            </a:r>
            <a:r>
              <a:rPr lang="en-US" sz="6000" b="1" dirty="0"/>
              <a:t>ntle </a:t>
            </a:r>
            <a:r>
              <a:rPr lang="en-US" sz="6000" b="1" dirty="0">
                <a:solidFill>
                  <a:srgbClr val="4557AD"/>
                </a:solidFill>
              </a:rPr>
              <a:t>C</a:t>
            </a:r>
            <a:r>
              <a:rPr lang="en-US" sz="6000" b="1" u="sng" dirty="0"/>
              <a:t>i</a:t>
            </a:r>
            <a:r>
              <a:rPr lang="en-US" sz="6000" b="1" dirty="0"/>
              <a:t>ndy</a:t>
            </a:r>
            <a:endParaRPr lang="en-AU" sz="6000" b="1" dirty="0">
              <a:solidFill>
                <a:srgbClr val="4557AD"/>
              </a:solidFill>
            </a:endParaRPr>
          </a:p>
        </p:txBody>
      </p:sp>
    </p:spTree>
    <p:extLst>
      <p:ext uri="{BB962C8B-B14F-4D97-AF65-F5344CB8AC3E}">
        <p14:creationId xmlns:p14="http://schemas.microsoft.com/office/powerpoint/2010/main" val="3917018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28867B7-B853-4489-9891-A6B96B9DC64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86121957-251C-42AA-8DD6-CBDD3DE1DA7E}"/>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DA401F73-3FA2-4910-83F8-E8E34F968C3A}"/>
              </a:ext>
            </a:extLst>
          </p:cNvPr>
          <p:cNvSpPr/>
          <p:nvPr/>
        </p:nvSpPr>
        <p:spPr>
          <a:xfrm>
            <a:off x="335281" y="5556940"/>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Graphic 14" descr="Pencil outline">
            <a:extLst>
              <a:ext uri="{FF2B5EF4-FFF2-40B4-BE49-F238E27FC236}">
                <a16:creationId xmlns:a16="http://schemas.microsoft.com/office/drawing/2014/main" id="{5D80A115-86D5-245D-48B4-6B4455BBB90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24" name="Graphic 23" descr="Classroom outline">
            <a:extLst>
              <a:ext uri="{FF2B5EF4-FFF2-40B4-BE49-F238E27FC236}">
                <a16:creationId xmlns:a16="http://schemas.microsoft.com/office/drawing/2014/main" id="{C6770A91-AEFC-7026-B904-40CDB029149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sp>
        <p:nvSpPr>
          <p:cNvPr id="5" name="TextBox 4">
            <a:extLst>
              <a:ext uri="{FF2B5EF4-FFF2-40B4-BE49-F238E27FC236}">
                <a16:creationId xmlns:a16="http://schemas.microsoft.com/office/drawing/2014/main" id="{8C43B1DD-D1DD-39BD-41A8-C662E96E24F0}"/>
              </a:ext>
            </a:extLst>
          </p:cNvPr>
          <p:cNvSpPr txBox="1"/>
          <p:nvPr/>
        </p:nvSpPr>
        <p:spPr>
          <a:xfrm>
            <a:off x="3950931" y="398476"/>
            <a:ext cx="4274825" cy="1015663"/>
          </a:xfrm>
          <a:prstGeom prst="rect">
            <a:avLst/>
          </a:prstGeom>
          <a:noFill/>
        </p:spPr>
        <p:txBody>
          <a:bodyPr wrap="none" rtlCol="0">
            <a:spAutoFit/>
          </a:bodyPr>
          <a:lstStyle/>
          <a:p>
            <a:r>
              <a:rPr lang="en-US" sz="6000" b="1" dirty="0">
                <a:solidFill>
                  <a:srgbClr val="4557AD"/>
                </a:solidFill>
              </a:rPr>
              <a:t>G</a:t>
            </a:r>
            <a:r>
              <a:rPr lang="en-US" sz="6000" b="1" u="sng" dirty="0"/>
              <a:t>e</a:t>
            </a:r>
            <a:r>
              <a:rPr lang="en-US" sz="6000" b="1" dirty="0"/>
              <a:t>ntle </a:t>
            </a:r>
            <a:r>
              <a:rPr lang="en-US" sz="6000" b="1" dirty="0">
                <a:solidFill>
                  <a:srgbClr val="4557AD"/>
                </a:solidFill>
              </a:rPr>
              <a:t>C</a:t>
            </a:r>
            <a:r>
              <a:rPr lang="en-US" sz="6000" b="1" u="sng" dirty="0"/>
              <a:t>i</a:t>
            </a:r>
            <a:r>
              <a:rPr lang="en-US" sz="6000" b="1" dirty="0"/>
              <a:t>ndy</a:t>
            </a:r>
            <a:endParaRPr lang="en-AU" sz="6000" b="1" dirty="0">
              <a:solidFill>
                <a:srgbClr val="4557AD"/>
              </a:solidFill>
            </a:endParaRPr>
          </a:p>
        </p:txBody>
      </p:sp>
      <p:sp>
        <p:nvSpPr>
          <p:cNvPr id="3" name="Content Placeholder 3">
            <a:extLst>
              <a:ext uri="{FF2B5EF4-FFF2-40B4-BE49-F238E27FC236}">
                <a16:creationId xmlns:a16="http://schemas.microsoft.com/office/drawing/2014/main" id="{B3A9CB17-AE6C-38FB-0C56-9768F5F99C13}"/>
              </a:ext>
            </a:extLst>
          </p:cNvPr>
          <p:cNvSpPr txBox="1">
            <a:spLocks/>
          </p:cNvSpPr>
          <p:nvPr/>
        </p:nvSpPr>
        <p:spPr>
          <a:xfrm>
            <a:off x="448722" y="1901488"/>
            <a:ext cx="10726298" cy="1800493"/>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latin typeface="VIC MODERN  CURSIVE" panose="00000400000000000000" pitchFamily="2" charset="0"/>
                <a:cs typeface="Arial"/>
              </a:rPr>
              <a:t>g</a:t>
            </a:r>
            <a:r>
              <a:rPr lang="en-US" sz="12000" b="1" dirty="0">
                <a:solidFill>
                  <a:srgbClr val="4557AD"/>
                </a:solidFill>
                <a:latin typeface="VIC MODERN  CURSIVE" panose="00000400000000000000" pitchFamily="2" charset="0"/>
                <a:cs typeface="Arial"/>
              </a:rPr>
              <a:t>   </a:t>
            </a:r>
            <a:r>
              <a:rPr lang="en-US" sz="11000" b="1" dirty="0">
                <a:solidFill>
                  <a:srgbClr val="4557AD"/>
                </a:solidFill>
                <a:latin typeface="VIC MODERN  CURSIVE" panose="00000400000000000000" pitchFamily="2" charset="0"/>
                <a:cs typeface="Arial"/>
              </a:rPr>
              <a:t>g</a:t>
            </a:r>
            <a:endParaRPr lang="en-AU" sz="11000" b="1" dirty="0">
              <a:solidFill>
                <a:srgbClr val="4557AD"/>
              </a:solidFill>
              <a:latin typeface="VIC MODERN  CURSIVE" panose="00000400000000000000" pitchFamily="2" charset="0"/>
              <a:cs typeface="Arial"/>
            </a:endParaRPr>
          </a:p>
        </p:txBody>
      </p:sp>
      <p:sp>
        <p:nvSpPr>
          <p:cNvPr id="6" name="Content Placeholder 3">
            <a:extLst>
              <a:ext uri="{FF2B5EF4-FFF2-40B4-BE49-F238E27FC236}">
                <a16:creationId xmlns:a16="http://schemas.microsoft.com/office/drawing/2014/main" id="{E35DFDF6-822D-3A3A-987B-5994FA32144F}"/>
              </a:ext>
            </a:extLst>
          </p:cNvPr>
          <p:cNvSpPr txBox="1">
            <a:spLocks/>
          </p:cNvSpPr>
          <p:nvPr/>
        </p:nvSpPr>
        <p:spPr>
          <a:xfrm>
            <a:off x="335280" y="3545647"/>
            <a:ext cx="10726298" cy="1658146"/>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000" b="1" dirty="0">
                <a:solidFill>
                  <a:srgbClr val="4557AD"/>
                </a:solidFill>
                <a:latin typeface="VIC MODERN  CURSIVE" panose="00000400000000000000" pitchFamily="2" charset="0"/>
                <a:cs typeface="Arial"/>
              </a:rPr>
              <a:t> c   c</a:t>
            </a:r>
            <a:endParaRPr lang="en-AU" sz="11000" b="1" dirty="0">
              <a:solidFill>
                <a:srgbClr val="4557AD"/>
              </a:solidFill>
              <a:latin typeface="VIC MODERN  CURSIVE" panose="00000400000000000000" pitchFamily="2" charset="0"/>
              <a:cs typeface="Arial"/>
            </a:endParaRPr>
          </a:p>
        </p:txBody>
      </p:sp>
    </p:spTree>
    <p:extLst>
      <p:ext uri="{BB962C8B-B14F-4D97-AF65-F5344CB8AC3E}">
        <p14:creationId xmlns:p14="http://schemas.microsoft.com/office/powerpoint/2010/main" val="3984394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29277F3C-3C41-441C-B551-A6863463FF66}"/>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3" name="Rectangle: Rounded Corners 12">
            <a:extLst>
              <a:ext uri="{FF2B5EF4-FFF2-40B4-BE49-F238E27FC236}">
                <a16:creationId xmlns:a16="http://schemas.microsoft.com/office/drawing/2014/main" id="{F91891A4-4508-413B-AC35-0E7E74168DA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970AD651-6FF9-41CF-ACE6-F136CEDBC56F}"/>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cell</a:t>
            </a:r>
          </a:p>
        </p:txBody>
      </p:sp>
      <p:sp>
        <p:nvSpPr>
          <p:cNvPr id="18" name="Rectangle: Rounded Corners 17">
            <a:extLst>
              <a:ext uri="{FF2B5EF4-FFF2-40B4-BE49-F238E27FC236}">
                <a16:creationId xmlns:a16="http://schemas.microsoft.com/office/drawing/2014/main" id="{6589E9E8-6028-49B2-B83D-6AAA444AF1C1}"/>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F5443BAB-F1AA-EDD9-CDB6-B9EF2444C0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4" name="Graphic 13" descr="Glasses outline">
            <a:extLst>
              <a:ext uri="{FF2B5EF4-FFF2-40B4-BE49-F238E27FC236}">
                <a16:creationId xmlns:a16="http://schemas.microsoft.com/office/drawing/2014/main" id="{D0063A00-932A-25B6-D410-AA4F61FD2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2257079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14C693A-BCF6-4ADC-87B2-B2E93537815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DB490695-9ACA-4452-98D9-76D740BF0E8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89255983-27D6-4326-A510-80502C06526A}"/>
              </a:ext>
            </a:extLst>
          </p:cNvPr>
          <p:cNvSpPr txBox="1">
            <a:spLocks/>
          </p:cNvSpPr>
          <p:nvPr/>
        </p:nvSpPr>
        <p:spPr>
          <a:xfrm>
            <a:off x="335280" y="2551837"/>
            <a:ext cx="10726298" cy="147732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0000" b="1" dirty="0">
                <a:solidFill>
                  <a:srgbClr val="4557AD"/>
                </a:solidFill>
                <a:latin typeface="Arial"/>
                <a:cs typeface="Arial"/>
              </a:rPr>
              <a:t>cell	age</a:t>
            </a:r>
          </a:p>
        </p:txBody>
      </p:sp>
      <p:sp>
        <p:nvSpPr>
          <p:cNvPr id="18" name="Rectangle: Rounded Corners 17">
            <a:extLst>
              <a:ext uri="{FF2B5EF4-FFF2-40B4-BE49-F238E27FC236}">
                <a16:creationId xmlns:a16="http://schemas.microsoft.com/office/drawing/2014/main" id="{F72ED6A0-EA50-49C7-BA73-DEDD32B7CE3A}"/>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52FE7BAD-83CC-B537-A78C-2B779EEEF3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3" name="Graphic 12" descr="Glasses outline">
            <a:extLst>
              <a:ext uri="{FF2B5EF4-FFF2-40B4-BE49-F238E27FC236}">
                <a16:creationId xmlns:a16="http://schemas.microsoft.com/office/drawing/2014/main" id="{2BF53030-1BFD-4123-E97E-E3AFB9B2CBD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3401848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4eff3df-e3d6-48ed-978f-45ff25640900">
      <UserInfo>
        <DisplayName/>
        <AccountId xsi:nil="true"/>
        <AccountType/>
      </UserInfo>
    </SharedWithUsers>
    <MediaLengthInSeconds xmlns="ff236c08-9611-4854-a4bb-16d44b7327b6" xsi:nil="true"/>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2.xml><?xml version="1.0" encoding="utf-8"?>
<ds:datastoreItem xmlns:ds="http://schemas.openxmlformats.org/officeDocument/2006/customXml" ds:itemID="{33B8EBDE-41C7-432C-98EB-4BF807246B8D}">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208</TotalTime>
  <Words>2724</Words>
  <Application>Microsoft Office PowerPoint</Application>
  <PresentationFormat>Widescreen</PresentationFormat>
  <Paragraphs>274</Paragraphs>
  <Slides>29</Slides>
  <Notes>29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29</vt:i4>
      </vt:variant>
    </vt:vector>
  </HeadingPairs>
  <TitlesOfParts>
    <vt:vector size="40" baseType="lpstr">
      <vt:lpstr>Arial</vt:lpstr>
      <vt:lpstr>Calibri</vt:lpstr>
      <vt:lpstr>Calibri Light</vt:lpstr>
      <vt:lpstr>New Hero</vt:lpstr>
      <vt:lpstr>New Hero Bold</vt:lpstr>
      <vt:lpstr>NewHero</vt:lpstr>
      <vt:lpstr>Symbol</vt:lpstr>
      <vt:lpstr>Times New Roman</vt:lpstr>
      <vt:lpstr>Verdana</vt:lpstr>
      <vt:lpstr>VIC MODERN  CURSIVE</vt:lpstr>
      <vt:lpstr>Office Theme</vt:lpstr>
      <vt:lpstr>PowerPoint Presentation</vt:lpstr>
      <vt:lpstr>PowerPoint Presentation</vt:lpstr>
      <vt:lpstr>When you see these icons…</vt:lpstr>
      <vt:lpstr>We are learning about letters and sounds so that we can read and write words.</vt:lpstr>
      <vt:lpstr>I do…</vt:lpstr>
      <vt:lpstr>I do…</vt:lpstr>
      <vt:lpstr>We do…</vt:lpstr>
      <vt:lpstr>I do…</vt:lpstr>
      <vt:lpstr>I do…</vt:lpstr>
      <vt:lpstr>I do…</vt:lpstr>
      <vt:lpstr>We do…</vt:lpstr>
      <vt:lpstr>We do…</vt:lpstr>
      <vt:lpstr>We do…</vt:lpstr>
      <vt:lpstr>PowerPoint Presentation</vt:lpstr>
      <vt:lpstr>PowerPoint Presentation</vt:lpstr>
      <vt:lpstr>PowerPoint Presentation</vt:lpstr>
      <vt:lpstr>We do…</vt:lpstr>
      <vt:lpstr>We do…</vt:lpstr>
      <vt:lpstr>We do…</vt:lpstr>
      <vt:lpstr>I do…</vt:lpstr>
      <vt:lpstr>We do…</vt:lpstr>
      <vt:lpstr>I do…</vt:lpstr>
      <vt:lpstr>We do…</vt:lpstr>
      <vt:lpstr>I do…</vt:lpstr>
      <vt:lpstr>We do…</vt:lpstr>
      <vt:lpstr>PowerPoint Presentation</vt:lpstr>
      <vt:lpstr>Check for understanding</vt:lpstr>
      <vt:lpstr>You do…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Aimee Bloom</dc:creator>
  <cp:lastModifiedBy>Liz Heynes</cp:lastModifiedBy>
  <cp:revision>2</cp:revision>
  <dcterms:created xsi:type="dcterms:W3CDTF">2021-01-11T06:19:08Z</dcterms:created>
  <dcterms:modified xsi:type="dcterms:W3CDTF">2023-11-10T03:02:48Z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137500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