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ppt/tags/tag15.xml" ContentType="application/vnd.openxmlformats-officedocument.presentationml.tags+xml"/>
  <Override PartName="/ppt/notesSlides/notesSlide16.xml" ContentType="application/vnd.openxmlformats-officedocument.presentationml.notesSlide+xml"/>
  <Override PartName="/ppt/tags/tag16.xml" ContentType="application/vnd.openxmlformats-officedocument.presentationml.tags+xml"/>
  <Override PartName="/ppt/notesSlides/notesSlide17.xml" ContentType="application/vnd.openxmlformats-officedocument.presentationml.notesSlide+xml"/>
  <Override PartName="/ppt/tags/tag17.xml" ContentType="application/vnd.openxmlformats-officedocument.presentationml.tags+xml"/>
  <Override PartName="/ppt/notesSlides/notesSlide18.xml" ContentType="application/vnd.openxmlformats-officedocument.presentationml.notesSlide+xml"/>
  <Override PartName="/ppt/tags/tag18.xml" ContentType="application/vnd.openxmlformats-officedocument.presentationml.tags+xml"/>
  <Override PartName="/ppt/notesSlides/notesSlide19.xml" ContentType="application/vnd.openxmlformats-officedocument.presentationml.notesSlide+xml"/>
  <Override PartName="/ppt/tags/tag19.xml" ContentType="application/vnd.openxmlformats-officedocument.presentationml.tags+xml"/>
  <Override PartName="/ppt/notesSlides/notesSlide20.xml" ContentType="application/vnd.openxmlformats-officedocument.presentationml.notesSlide+xml"/>
  <Override PartName="/ppt/tags/tag20.xml" ContentType="application/vnd.openxmlformats-officedocument.presentationml.tags+xml"/>
  <Override PartName="/ppt/notesSlides/notesSlide21.xml" ContentType="application/vnd.openxmlformats-officedocument.presentationml.notesSlide+xml"/>
  <Override PartName="/ppt/tags/tag21.xml" ContentType="application/vnd.openxmlformats-officedocument.presentationml.tags+xml"/>
  <Override PartName="/ppt/notesSlides/notesSlide22.xml" ContentType="application/vnd.openxmlformats-officedocument.presentationml.notesSlide+xml"/>
  <Override PartName="/ppt/tags/tag22.xml" ContentType="application/vnd.openxmlformats-officedocument.presentationml.tags+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sldIdLst>
    <p:sldId id="495" r:id="rId5"/>
    <p:sldId id="493" r:id="rId6"/>
    <p:sldId id="496" r:id="rId7"/>
    <p:sldId id="477" r:id="rId8"/>
    <p:sldId id="490" r:id="rId9"/>
    <p:sldId id="489" r:id="rId10"/>
    <p:sldId id="488" r:id="rId11"/>
    <p:sldId id="487" r:id="rId12"/>
    <p:sldId id="486" r:id="rId13"/>
    <p:sldId id="485" r:id="rId14"/>
    <p:sldId id="484" r:id="rId15"/>
    <p:sldId id="482" r:id="rId16"/>
    <p:sldId id="481" r:id="rId17"/>
    <p:sldId id="480" r:id="rId18"/>
    <p:sldId id="497" r:id="rId19"/>
    <p:sldId id="479" r:id="rId20"/>
    <p:sldId id="478" r:id="rId21"/>
    <p:sldId id="474" r:id="rId22"/>
    <p:sldId id="498" r:id="rId23"/>
    <p:sldId id="476" r:id="rId24"/>
    <p:sldId id="500" r:id="rId25"/>
    <p:sldId id="501" r:id="rId26"/>
    <p:sldId id="502" r:id="rId27"/>
    <p:sldId id="499"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A1770B22-5341-7357-FC1B-BBEB8CA9B9B8}" name="Hayley Slocombe" initials="HS" userId="S::hayley.slocombe@esa.edu.au::90127e65-3abe-40f5-bc46-d6969adc6817" providerId="AD"/>
  <p188:author id="{6DCFF56C-C452-04AB-1CC8-788A250198E2}" name="Rebecca McEwan" initials="RM" userId="S::Rebecca.McEwan@esa.edu.au::ff810c5d-fc8a-4cb6-9b96-8b31b958f764" providerId="AD"/>
  <p188:author id="{31FB519C-E53A-3E7D-97B3-82C01CED1935}" name="Kerrie Shanahan" initials="KS" userId="S::Kerrie.Shanahan@esa.edu.au::ae473d9f-76e9-476f-892f-2674ea963afc" providerId="AD"/>
  <p188:author id="{2FD99AAD-B026-24F9-EB68-BBA8E21BBC2C}" name="Kerrie Shanahan" initials="KS" userId="S::kerrie.shanahan@esa.edu.au::ae473d9f-76e9-476f-892f-2674ea963afc" providerId="AD"/>
  <p188:author id="{C45700C7-E621-9E55-87F9-E677FD960443}" name="Aja Bongiorno" initials="" userId="S::Aja.Bongiorno@esa.edu.au::f06bccf4-c259-48cd-b259-591b80ae2829" providerId="AD"/>
  <p188:author id="{AC1A14C9-5C87-F7A0-98A6-59A8A750B5A3}" name="Liz Heynes" initials="LH" userId="S::Liz.Heynes@esa.edu.au::e5ff50d5-f39a-42f6-9e9f-e790bcc8c38d" providerId="AD"/>
  <p188:author id="{92D011FB-E587-8D1F-64AA-2EC6A225EA05}" name="Martine Power" initials="MP" userId="S::Martine.Power@esa.edu.au::f3410e55-3c0b-475c-b0b5-72038337e5c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DDB8"/>
    <a:srgbClr val="007FC2"/>
    <a:srgbClr val="4557A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BE6468-E585-404F-8AAA-79382841360C}" v="144" dt="2026-04-22T04:31:25.4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ja Bongiorno" userId="f06bccf4-c259-48cd-b259-591b80ae2829" providerId="ADAL" clId="{89DDBFD2-1875-5D5E-861C-DF2FB34FCE35}"/>
    <pc:docChg chg="undo custSel modSld modMainMaster">
      <pc:chgData name="Aja Bongiorno" userId="f06bccf4-c259-48cd-b259-591b80ae2829" providerId="ADAL" clId="{89DDBFD2-1875-5D5E-861C-DF2FB34FCE35}" dt="2026-03-23T02:58:34.546" v="137" actId="1076"/>
      <pc:docMkLst>
        <pc:docMk/>
      </pc:docMkLst>
      <pc:sldChg chg="addSp delSp modSp mod">
        <pc:chgData name="Aja Bongiorno" userId="f06bccf4-c259-48cd-b259-591b80ae2829" providerId="ADAL" clId="{89DDBFD2-1875-5D5E-861C-DF2FB34FCE35}" dt="2026-03-23T02:58:34.546" v="137" actId="1076"/>
        <pc:sldMkLst>
          <pc:docMk/>
          <pc:sldMk cId="3986046316" sldId="476"/>
        </pc:sldMkLst>
        <pc:spChg chg="mod topLvl">
          <ac:chgData name="Aja Bongiorno" userId="f06bccf4-c259-48cd-b259-591b80ae2829" providerId="ADAL" clId="{89DDBFD2-1875-5D5E-861C-DF2FB34FCE35}" dt="2026-03-23T02:58:28.285" v="134" actId="165"/>
          <ac:spMkLst>
            <pc:docMk/>
            <pc:sldMk cId="3986046316" sldId="476"/>
            <ac:spMk id="4" creationId="{06260F5E-E1BF-DEDE-DA44-6E18E5BF0E95}"/>
          </ac:spMkLst>
        </pc:spChg>
        <pc:spChg chg="mod topLvl">
          <ac:chgData name="Aja Bongiorno" userId="f06bccf4-c259-48cd-b259-591b80ae2829" providerId="ADAL" clId="{89DDBFD2-1875-5D5E-861C-DF2FB34FCE35}" dt="2026-03-23T02:58:28.285" v="134" actId="165"/>
          <ac:spMkLst>
            <pc:docMk/>
            <pc:sldMk cId="3986046316" sldId="476"/>
            <ac:spMk id="6" creationId="{B08BFC6B-F033-0246-B23A-69B45F8405B1}"/>
          </ac:spMkLst>
        </pc:spChg>
        <pc:picChg chg="add mod">
          <ac:chgData name="Aja Bongiorno" userId="f06bccf4-c259-48cd-b259-591b80ae2829" providerId="ADAL" clId="{89DDBFD2-1875-5D5E-861C-DF2FB34FCE35}" dt="2026-03-23T02:58:34.546" v="137" actId="1076"/>
          <ac:picMkLst>
            <pc:docMk/>
            <pc:sldMk cId="3986046316" sldId="476"/>
            <ac:picMk id="7" creationId="{24E8FC27-E991-53ED-1287-5D459C1EEEBA}"/>
          </ac:picMkLst>
        </pc:picChg>
      </pc:sldChg>
    </pc:docChg>
  </pc:docChgLst>
  <pc:docChgLst>
    <pc:chgData name="Kerrie Shanahan" userId="ae473d9f-76e9-476f-892f-2674ea963afc" providerId="ADAL" clId="{1C2628FB-1F07-4B48-8FB3-27553585B1CA}"/>
    <pc:docChg chg="undo custSel addSld delSld modSld modMainMaster">
      <pc:chgData name="Kerrie Shanahan" userId="ae473d9f-76e9-476f-892f-2674ea963afc" providerId="ADAL" clId="{1C2628FB-1F07-4B48-8FB3-27553585B1CA}" dt="2026-04-22T04:31:25.418" v="8746" actId="20577"/>
      <pc:docMkLst>
        <pc:docMk/>
      </pc:docMkLst>
      <pc:sldChg chg="modSp mod">
        <pc:chgData name="Kerrie Shanahan" userId="ae473d9f-76e9-476f-892f-2674ea963afc" providerId="ADAL" clId="{1C2628FB-1F07-4B48-8FB3-27553585B1CA}" dt="2026-04-21T06:16:42.373" v="8736" actId="962"/>
        <pc:sldMkLst>
          <pc:docMk/>
          <pc:sldMk cId="3986046316" sldId="476"/>
        </pc:sldMkLst>
        <pc:spChg chg="mod">
          <ac:chgData name="Kerrie Shanahan" userId="ae473d9f-76e9-476f-892f-2674ea963afc" providerId="ADAL" clId="{1C2628FB-1F07-4B48-8FB3-27553585B1CA}" dt="2026-04-21T06:06:14.277" v="8734" actId="962"/>
          <ac:spMkLst>
            <pc:docMk/>
            <pc:sldMk cId="3986046316" sldId="476"/>
            <ac:spMk id="4" creationId="{06260F5E-E1BF-DEDE-DA44-6E18E5BF0E95}"/>
          </ac:spMkLst>
        </pc:spChg>
        <pc:picChg chg="mod">
          <ac:chgData name="Kerrie Shanahan" userId="ae473d9f-76e9-476f-892f-2674ea963afc" providerId="ADAL" clId="{1C2628FB-1F07-4B48-8FB3-27553585B1CA}" dt="2026-04-21T06:16:42.373" v="8736" actId="962"/>
          <ac:picMkLst>
            <pc:docMk/>
            <pc:sldMk cId="3986046316" sldId="476"/>
            <ac:picMk id="7" creationId="{24E8FC27-E991-53ED-1287-5D459C1EEEBA}"/>
          </ac:picMkLst>
        </pc:picChg>
      </pc:sldChg>
      <pc:sldChg chg="modNotesTx">
        <pc:chgData name="Kerrie Shanahan" userId="ae473d9f-76e9-476f-892f-2674ea963afc" providerId="ADAL" clId="{1C2628FB-1F07-4B48-8FB3-27553585B1CA}" dt="2026-04-22T04:31:03.298" v="8745" actId="790"/>
        <pc:sldMkLst>
          <pc:docMk/>
          <pc:sldMk cId="3843065908" sldId="498"/>
        </pc:sldMkLst>
      </pc:sldChg>
      <pc:sldChg chg="addSp delSp modSp add mod modNotesTx">
        <pc:chgData name="Kerrie Shanahan" userId="ae473d9f-76e9-476f-892f-2674ea963afc" providerId="ADAL" clId="{1C2628FB-1F07-4B48-8FB3-27553585B1CA}" dt="2026-04-21T06:16:49.460" v="8738" actId="962"/>
        <pc:sldMkLst>
          <pc:docMk/>
          <pc:sldMk cId="3258628533" sldId="500"/>
        </pc:sldMkLst>
        <pc:spChg chg="mod">
          <ac:chgData name="Kerrie Shanahan" userId="ae473d9f-76e9-476f-892f-2674ea963afc" providerId="ADAL" clId="{1C2628FB-1F07-4B48-8FB3-27553585B1CA}" dt="2026-04-21T05:55:50.831" v="8644" actId="20577"/>
          <ac:spMkLst>
            <pc:docMk/>
            <pc:sldMk cId="3258628533" sldId="500"/>
            <ac:spMk id="2" creationId="{1B35BE12-204C-94BC-59F1-48BADCE8A198}"/>
          </ac:spMkLst>
        </pc:spChg>
        <pc:spChg chg="mod">
          <ac:chgData name="Kerrie Shanahan" userId="ae473d9f-76e9-476f-892f-2674ea963afc" providerId="ADAL" clId="{1C2628FB-1F07-4B48-8FB3-27553585B1CA}" dt="2026-04-21T06:16:49.460" v="8738" actId="962"/>
          <ac:spMkLst>
            <pc:docMk/>
            <pc:sldMk cId="3258628533" sldId="500"/>
            <ac:spMk id="4" creationId="{CE725502-140D-F86E-EB4B-BE4EE1D728E6}"/>
          </ac:spMkLst>
        </pc:spChg>
        <pc:spChg chg="mod">
          <ac:chgData name="Kerrie Shanahan" userId="ae473d9f-76e9-476f-892f-2674ea963afc" providerId="ADAL" clId="{1C2628FB-1F07-4B48-8FB3-27553585B1CA}" dt="2026-04-21T05:42:15.823" v="8231" actId="115"/>
          <ac:spMkLst>
            <pc:docMk/>
            <pc:sldMk cId="3258628533" sldId="500"/>
            <ac:spMk id="6" creationId="{F506AFD9-7D73-A295-4F1A-8A9F5457B017}"/>
          </ac:spMkLst>
        </pc:spChg>
        <pc:picChg chg="add mod">
          <ac:chgData name="Kerrie Shanahan" userId="ae473d9f-76e9-476f-892f-2674ea963afc" providerId="ADAL" clId="{1C2628FB-1F07-4B48-8FB3-27553585B1CA}" dt="2026-04-21T05:41:38.156" v="8205" actId="1076"/>
          <ac:picMkLst>
            <pc:docMk/>
            <pc:sldMk cId="3258628533" sldId="500"/>
            <ac:picMk id="3" creationId="{8FC5E73D-B1C5-1576-B1A7-6729CF15AF1E}"/>
          </ac:picMkLst>
        </pc:picChg>
        <pc:picChg chg="del">
          <ac:chgData name="Kerrie Shanahan" userId="ae473d9f-76e9-476f-892f-2674ea963afc" providerId="ADAL" clId="{1C2628FB-1F07-4B48-8FB3-27553585B1CA}" dt="2026-04-21T05:41:19.318" v="8201" actId="478"/>
          <ac:picMkLst>
            <pc:docMk/>
            <pc:sldMk cId="3258628533" sldId="500"/>
            <ac:picMk id="7" creationId="{6B48DE32-F19D-46B0-CFED-BA1E9348A125}"/>
          </ac:picMkLst>
        </pc:picChg>
      </pc:sldChg>
      <pc:sldChg chg="addSp delSp modSp add mod modNotesTx">
        <pc:chgData name="Kerrie Shanahan" userId="ae473d9f-76e9-476f-892f-2674ea963afc" providerId="ADAL" clId="{1C2628FB-1F07-4B48-8FB3-27553585B1CA}" dt="2026-04-21T06:18:30.286" v="8742" actId="962"/>
        <pc:sldMkLst>
          <pc:docMk/>
          <pc:sldMk cId="3783750522" sldId="501"/>
        </pc:sldMkLst>
        <pc:spChg chg="mod">
          <ac:chgData name="Kerrie Shanahan" userId="ae473d9f-76e9-476f-892f-2674ea963afc" providerId="ADAL" clId="{1C2628FB-1F07-4B48-8FB3-27553585B1CA}" dt="2026-04-21T05:56:02.773" v="8676" actId="20577"/>
          <ac:spMkLst>
            <pc:docMk/>
            <pc:sldMk cId="3783750522" sldId="501"/>
            <ac:spMk id="2" creationId="{E4B1F460-0CEF-3A7A-3AC9-8B30A3DCF91A}"/>
          </ac:spMkLst>
        </pc:spChg>
        <pc:spChg chg="mod">
          <ac:chgData name="Kerrie Shanahan" userId="ae473d9f-76e9-476f-892f-2674ea963afc" providerId="ADAL" clId="{1C2628FB-1F07-4B48-8FB3-27553585B1CA}" dt="2026-04-21T06:18:22.185" v="8740" actId="962"/>
          <ac:spMkLst>
            <pc:docMk/>
            <pc:sldMk cId="3783750522" sldId="501"/>
            <ac:spMk id="4" creationId="{C40E1B12-F743-F7A7-8ACB-C9DBDE60F1C4}"/>
          </ac:spMkLst>
        </pc:spChg>
        <pc:spChg chg="mod">
          <ac:chgData name="Kerrie Shanahan" userId="ae473d9f-76e9-476f-892f-2674ea963afc" providerId="ADAL" clId="{1C2628FB-1F07-4B48-8FB3-27553585B1CA}" dt="2026-04-21T05:57:40.562" v="8728" actId="255"/>
          <ac:spMkLst>
            <pc:docMk/>
            <pc:sldMk cId="3783750522" sldId="501"/>
            <ac:spMk id="6" creationId="{BF3A5E9E-E31C-F0D1-5CD6-6150CC100EE9}"/>
          </ac:spMkLst>
        </pc:spChg>
        <pc:grpChg chg="add mod">
          <ac:chgData name="Kerrie Shanahan" userId="ae473d9f-76e9-476f-892f-2674ea963afc" providerId="ADAL" clId="{1C2628FB-1F07-4B48-8FB3-27553585B1CA}" dt="2026-04-21T06:18:30.286" v="8742" actId="962"/>
          <ac:grpSpMkLst>
            <pc:docMk/>
            <pc:sldMk cId="3783750522" sldId="501"/>
            <ac:grpSpMk id="5" creationId="{0BE12EB9-630D-A69C-629F-3AAFA60C9626}"/>
          </ac:grpSpMkLst>
        </pc:grpChg>
        <pc:picChg chg="add mod">
          <ac:chgData name="Kerrie Shanahan" userId="ae473d9f-76e9-476f-892f-2674ea963afc" providerId="ADAL" clId="{1C2628FB-1F07-4B48-8FB3-27553585B1CA}" dt="2026-04-21T05:57:39.996" v="8727" actId="1076"/>
          <ac:picMkLst>
            <pc:docMk/>
            <pc:sldMk cId="3783750522" sldId="501"/>
            <ac:picMk id="3" creationId="{1696BDD8-3C1D-5709-0770-AB51C021B3AD}"/>
          </ac:picMkLst>
        </pc:picChg>
        <pc:picChg chg="del">
          <ac:chgData name="Kerrie Shanahan" userId="ae473d9f-76e9-476f-892f-2674ea963afc" providerId="ADAL" clId="{1C2628FB-1F07-4B48-8FB3-27553585B1CA}" dt="2026-04-21T05:47:53.008" v="8362" actId="478"/>
          <ac:picMkLst>
            <pc:docMk/>
            <pc:sldMk cId="3783750522" sldId="501"/>
            <ac:picMk id="7" creationId="{1E1A808E-414B-F369-806A-9B0400ED6E30}"/>
          </ac:picMkLst>
        </pc:picChg>
      </pc:sldChg>
      <pc:sldChg chg="addSp delSp modSp add mod modNotesTx">
        <pc:chgData name="Kerrie Shanahan" userId="ae473d9f-76e9-476f-892f-2674ea963afc" providerId="ADAL" clId="{1C2628FB-1F07-4B48-8FB3-27553585B1CA}" dt="2026-04-21T06:19:27.510" v="8744" actId="962"/>
        <pc:sldMkLst>
          <pc:docMk/>
          <pc:sldMk cId="1030022795" sldId="502"/>
        </pc:sldMkLst>
        <pc:spChg chg="mod">
          <ac:chgData name="Kerrie Shanahan" userId="ae473d9f-76e9-476f-892f-2674ea963afc" providerId="ADAL" clId="{1C2628FB-1F07-4B48-8FB3-27553585B1CA}" dt="2026-04-21T05:56:13.779" v="8722" actId="20577"/>
          <ac:spMkLst>
            <pc:docMk/>
            <pc:sldMk cId="1030022795" sldId="502"/>
            <ac:spMk id="2" creationId="{8DD8E7A4-5496-B597-D072-FF95A2D01CBF}"/>
          </ac:spMkLst>
        </pc:spChg>
        <pc:spChg chg="mod">
          <ac:chgData name="Kerrie Shanahan" userId="ae473d9f-76e9-476f-892f-2674ea963afc" providerId="ADAL" clId="{1C2628FB-1F07-4B48-8FB3-27553585B1CA}" dt="2026-04-21T06:19:27.510" v="8744" actId="962"/>
          <ac:spMkLst>
            <pc:docMk/>
            <pc:sldMk cId="1030022795" sldId="502"/>
            <ac:spMk id="4" creationId="{82D25FA1-E0B3-FB3E-1BA4-BD1EA09EFF7A}"/>
          </ac:spMkLst>
        </pc:spChg>
        <pc:spChg chg="mod topLvl">
          <ac:chgData name="Kerrie Shanahan" userId="ae473d9f-76e9-476f-892f-2674ea963afc" providerId="ADAL" clId="{1C2628FB-1F07-4B48-8FB3-27553585B1CA}" dt="2026-04-21T05:52:53.417" v="8528" actId="20577"/>
          <ac:spMkLst>
            <pc:docMk/>
            <pc:sldMk cId="1030022795" sldId="502"/>
            <ac:spMk id="5" creationId="{DBB7432C-4A01-C8F9-87AA-1B49D6E0CB85}"/>
          </ac:spMkLst>
        </pc:spChg>
        <pc:spChg chg="del">
          <ac:chgData name="Kerrie Shanahan" userId="ae473d9f-76e9-476f-892f-2674ea963afc" providerId="ADAL" clId="{1C2628FB-1F07-4B48-8FB3-27553585B1CA}" dt="2026-04-21T05:51:08.786" v="8468" actId="478"/>
          <ac:spMkLst>
            <pc:docMk/>
            <pc:sldMk cId="1030022795" sldId="502"/>
            <ac:spMk id="6" creationId="{F3C83668-2053-3BCE-BFED-D3CDF0C7B080}"/>
          </ac:spMkLst>
        </pc:spChg>
        <pc:grpChg chg="add del mod">
          <ac:chgData name="Kerrie Shanahan" userId="ae473d9f-76e9-476f-892f-2674ea963afc" providerId="ADAL" clId="{1C2628FB-1F07-4B48-8FB3-27553585B1CA}" dt="2026-04-21T05:52:14.024" v="8521" actId="478"/>
          <ac:grpSpMkLst>
            <pc:docMk/>
            <pc:sldMk cId="1030022795" sldId="502"/>
            <ac:grpSpMk id="3" creationId="{72C126C6-E433-5A31-F8E4-3B2E58C66DF1}"/>
          </ac:grpSpMkLst>
        </pc:grpChg>
        <pc:picChg chg="del">
          <ac:chgData name="Kerrie Shanahan" userId="ae473d9f-76e9-476f-892f-2674ea963afc" providerId="ADAL" clId="{1C2628FB-1F07-4B48-8FB3-27553585B1CA}" dt="2026-04-21T05:51:07.288" v="8467" actId="478"/>
          <ac:picMkLst>
            <pc:docMk/>
            <pc:sldMk cId="1030022795" sldId="502"/>
            <ac:picMk id="7" creationId="{06AA1465-65E7-6CCA-C8CC-898165B1EFCC}"/>
          </ac:picMkLst>
        </pc:picChg>
        <pc:picChg chg="del mod topLvl">
          <ac:chgData name="Kerrie Shanahan" userId="ae473d9f-76e9-476f-892f-2674ea963afc" providerId="ADAL" clId="{1C2628FB-1F07-4B48-8FB3-27553585B1CA}" dt="2026-04-21T05:52:14.024" v="8521" actId="478"/>
          <ac:picMkLst>
            <pc:docMk/>
            <pc:sldMk cId="1030022795" sldId="502"/>
            <ac:picMk id="8" creationId="{84C8FB24-B1C5-6D40-16A3-31AB4F3DB947}"/>
          </ac:picMkLst>
        </pc:picChg>
        <pc:picChg chg="add mod">
          <ac:chgData name="Kerrie Shanahan" userId="ae473d9f-76e9-476f-892f-2674ea963afc" providerId="ADAL" clId="{1C2628FB-1F07-4B48-8FB3-27553585B1CA}" dt="2026-04-21T05:52:38.044" v="8527" actId="1076"/>
          <ac:picMkLst>
            <pc:docMk/>
            <pc:sldMk cId="1030022795" sldId="502"/>
            <ac:picMk id="9" creationId="{7ABA930B-0A77-A8F5-66F2-66D465BE9013}"/>
          </ac:picMkLst>
        </pc:picChg>
      </pc:sldChg>
      <pc:sldMasterChg chg="modSldLayout">
        <pc:chgData name="Kerrie Shanahan" userId="ae473d9f-76e9-476f-892f-2674ea963afc" providerId="ADAL" clId="{1C2628FB-1F07-4B48-8FB3-27553585B1CA}" dt="2026-04-22T04:31:25.418" v="8746" actId="20577"/>
        <pc:sldMasterMkLst>
          <pc:docMk/>
          <pc:sldMasterMk cId="3813148652" sldId="2147483648"/>
        </pc:sldMasterMkLst>
        <pc:sldLayoutChg chg="modSp mod">
          <pc:chgData name="Kerrie Shanahan" userId="ae473d9f-76e9-476f-892f-2674ea963afc" providerId="ADAL" clId="{1C2628FB-1F07-4B48-8FB3-27553585B1CA}" dt="2026-04-22T04:31:25.418" v="8746" actId="20577"/>
          <pc:sldLayoutMkLst>
            <pc:docMk/>
            <pc:sldMasterMk cId="3813148652" sldId="2147483648"/>
            <pc:sldLayoutMk cId="2052399481" sldId="2147483667"/>
          </pc:sldLayoutMkLst>
          <pc:spChg chg="mod">
            <ac:chgData name="Kerrie Shanahan" userId="ae473d9f-76e9-476f-892f-2674ea963afc" providerId="ADAL" clId="{1C2628FB-1F07-4B48-8FB3-27553585B1CA}" dt="2026-04-22T04:31:25.418" v="8746" actId="20577"/>
            <ac:spMkLst>
              <pc:docMk/>
              <pc:sldMasterMk cId="3813148652" sldId="2147483648"/>
              <pc:sldLayoutMk cId="2052399481" sldId="2147483667"/>
              <ac:spMk id="3" creationId="{2EE6426B-7740-5629-F492-A077CB09971D}"/>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2358F4-DFA9-4F1D-9B01-8411C1B0C369}" type="datetimeFigureOut">
              <a:rPr lang="en-AU" smtClean="0"/>
              <a:t>21/04/2026</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9AB8BA-B3F7-4453-BF01-53C4BF3A2AD8}" type="slidenum">
              <a:rPr lang="en-AU" smtClean="0"/>
              <a:t>‹#›</a:t>
            </a:fld>
            <a:endParaRPr lang="en-AU"/>
          </a:p>
        </p:txBody>
      </p:sp>
    </p:spTree>
    <p:extLst>
      <p:ext uri="{BB962C8B-B14F-4D97-AF65-F5344CB8AC3E}">
        <p14:creationId xmlns:p14="http://schemas.microsoft.com/office/powerpoint/2010/main" val="32753918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AU"/>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The mnemonic words and phrases in this slide pack can be used to support students’ spelling. They have been collated from the phonics lessons in the Literacy Hub’s Phonics and morphology lesson packs (www.literacyhub.edu.au/plan-teach-assess/lesson-packs/). In these lessons, each mnemonic is explicitly taught in a complete, classroom-ready lesson. </a:t>
            </a:r>
          </a:p>
          <a:p>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The words and phrases mentioned on each slide align with the Literacy Hub Phonics progression (www.literacyhub.edu.au/search/literacy-hub-phonics-progression/).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r>
              <a:rPr lang="en-US"/>
              <a:t>The mnemonic words and phrases included in this slide pack support students’ knowledge around specific spelling </a:t>
            </a:r>
            <a:r>
              <a:rPr lang="en-AU" noProof="0"/>
              <a:t>generalisations</a:t>
            </a:r>
            <a:r>
              <a:rPr lang="en-US"/>
              <a:t>, spelling patterns and alternative spelling sounds.</a:t>
            </a:r>
          </a:p>
          <a:p>
            <a:endParaRPr lang="en-US"/>
          </a:p>
          <a:p>
            <a:r>
              <a:rPr lang="en-US" b="1"/>
              <a:t>How to use this slide pack</a:t>
            </a:r>
          </a:p>
          <a:p>
            <a:r>
              <a:rPr lang="en-US" b="0"/>
              <a:t>The</a:t>
            </a:r>
            <a:r>
              <a:rPr lang="en-US" b="1"/>
              <a:t> </a:t>
            </a:r>
            <a:r>
              <a:rPr lang="en-US"/>
              <a:t>mnemonic words and phrases can be used in numerous ways to best suit your students and their needs. Some ideas are included below.</a:t>
            </a:r>
            <a:endParaRPr lang="en-US" b="1"/>
          </a:p>
          <a:p>
            <a:endParaRPr lang="en-US" b="1"/>
          </a:p>
          <a:p>
            <a:pPr marL="171450" indent="-171450">
              <a:buFont typeface="Arial" panose="020B0604020202020204" pitchFamily="34" charset="0"/>
              <a:buChar char="•"/>
            </a:pPr>
            <a:r>
              <a:rPr lang="en-US" b="1"/>
              <a:t>Review tools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a:t>Use the slides to review newly learnt spelling generalisations, spelling patterns or alternative spelling sounds.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1"/>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a:t>Visual aids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a:latin typeface="+mn-lt"/>
              </a:rPr>
              <a:t>Print copies to display as classroom posters for students to refer to.</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b="1">
              <a:latin typeface="+mn-l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b="1">
                <a:latin typeface="+mn-lt"/>
              </a:rPr>
              <a:t>Sets</a:t>
            </a:r>
            <a:r>
              <a:rPr lang="en-AU">
                <a:latin typeface="+mn-lt"/>
              </a:rPr>
              <a: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a:latin typeface="+mn-lt"/>
              </a:rPr>
              <a:t>Create small packs of selected slides and use as review sets.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a:latin typeface="+mn-l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b="1">
                <a:latin typeface="+mn-lt"/>
              </a:rPr>
              <a:t>Intervention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a:latin typeface="+mn-lt"/>
              </a:rPr>
              <a:t>Use with small groups or in 1:1 intervention settings to support students with their spelling.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a:latin typeface="+mn-lt"/>
            </a:endParaRPr>
          </a:p>
        </p:txBody>
      </p:sp>
      <p:sp>
        <p:nvSpPr>
          <p:cNvPr id="4" name="Slide Number Placeholder 3"/>
          <p:cNvSpPr>
            <a:spLocks noGrp="1"/>
          </p:cNvSpPr>
          <p:nvPr>
            <p:ph type="sldNum" sz="quarter" idx="5"/>
          </p:nvPr>
        </p:nvSpPr>
        <p:spPr/>
        <p:txBody>
          <a:bodyPr/>
          <a:lstStyle/>
          <a:p>
            <a:fld id="{359AB8BA-B3F7-4453-BF01-53C4BF3A2AD8}" type="slidenum">
              <a:rPr lang="en-AU" smtClean="0"/>
              <a:t>1</a:t>
            </a:fld>
            <a:endParaRPr lang="en-AU"/>
          </a:p>
        </p:txBody>
      </p:sp>
    </p:spTree>
    <p:extLst>
      <p:ext uri="{BB962C8B-B14F-4D97-AF65-F5344CB8AC3E}">
        <p14:creationId xmlns:p14="http://schemas.microsoft.com/office/powerpoint/2010/main" val="41632294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EC020E-3702-7E47-90DD-123B3DC934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2500B2-4D6A-D7C6-E6B6-0E4D3AADD465}"/>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F78E2F71-9289-9D4C-3116-685DFF1BF46F}"/>
              </a:ext>
            </a:extLst>
          </p:cNvPr>
          <p:cNvSpPr>
            <a:spLocks noGrp="1"/>
          </p:cNvSpPr>
          <p:nvPr>
            <p:ph type="body" idx="1"/>
          </p:nvPr>
        </p:nvSpPr>
        <p:spPr/>
        <p:txBody>
          <a:bodyPr/>
          <a:lstStyle/>
          <a:p>
            <a:pPr marL="0" indent="0">
              <a:buFont typeface="Arial" panose="020B0604020202020204" pitchFamily="34" charset="0"/>
              <a:buNone/>
            </a:pPr>
            <a:r>
              <a:rPr lang="en-AU" b="1">
                <a:latin typeface="+mn-lt"/>
              </a:rPr>
              <a:t>Boil the toy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a:latin typeface="+mn-lt"/>
              </a:rPr>
              <a:t>Introduced in </a:t>
            </a:r>
            <a:r>
              <a:rPr lang="en-AU" b="1">
                <a:latin typeface="+mn-lt"/>
              </a:rPr>
              <a:t>Phase 14</a:t>
            </a:r>
            <a:r>
              <a:rPr lang="en-AU" b="0">
                <a:latin typeface="+mn-lt"/>
              </a:rPr>
              <a:t>, </a:t>
            </a:r>
            <a:r>
              <a:rPr lang="en-AU" b="1">
                <a:latin typeface="+mn-lt"/>
              </a:rPr>
              <a:t>Lesson 1</a:t>
            </a:r>
            <a:r>
              <a:rPr lang="en-AU" b="0">
                <a:latin typeface="+mn-lt"/>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b="0">
              <a:latin typeface="+mn-lt"/>
            </a:endParaRPr>
          </a:p>
          <a:p>
            <a:pPr marL="0" indent="0">
              <a:buFont typeface="Arial" panose="020B0604020202020204" pitchFamily="34" charset="0"/>
              <a:buNone/>
            </a:pPr>
            <a:r>
              <a:rPr lang="en-AU" b="0">
                <a:latin typeface="+mn-lt"/>
              </a:rPr>
              <a:t>The</a:t>
            </a:r>
            <a:r>
              <a:rPr lang="en-AU" b="1">
                <a:latin typeface="+mn-lt"/>
              </a:rPr>
              <a:t> B</a:t>
            </a:r>
            <a:r>
              <a:rPr lang="en-AU" b="1" u="sng">
                <a:latin typeface="+mn-lt"/>
              </a:rPr>
              <a:t>oi</a:t>
            </a:r>
            <a:r>
              <a:rPr lang="en-AU" b="1">
                <a:latin typeface="+mn-lt"/>
              </a:rPr>
              <a:t>l the t</a:t>
            </a:r>
            <a:r>
              <a:rPr lang="en-AU" b="1" u="sng">
                <a:latin typeface="+mn-lt"/>
              </a:rPr>
              <a:t>oy</a:t>
            </a:r>
            <a:r>
              <a:rPr lang="en-AU" b="1">
                <a:latin typeface="+mn-lt"/>
              </a:rPr>
              <a:t> </a:t>
            </a:r>
            <a:r>
              <a:rPr lang="en-AU">
                <a:latin typeface="+mn-lt"/>
              </a:rPr>
              <a:t>mnemonic phrase can help students remember the </a:t>
            </a:r>
            <a:r>
              <a:rPr lang="en-AU" b="1">
                <a:latin typeface="+mn-lt"/>
              </a:rPr>
              <a:t>oi</a:t>
            </a:r>
            <a:r>
              <a:rPr lang="en-AU">
                <a:latin typeface="+mn-lt"/>
              </a:rPr>
              <a:t> and </a:t>
            </a:r>
            <a:r>
              <a:rPr lang="en-AU" b="1">
                <a:latin typeface="+mn-lt"/>
              </a:rPr>
              <a:t>oy</a:t>
            </a:r>
            <a:r>
              <a:rPr lang="en-AU">
                <a:latin typeface="+mn-lt"/>
              </a:rPr>
              <a:t> spelling and their common positions in words: </a:t>
            </a:r>
          </a:p>
          <a:p>
            <a:pPr marL="171450" indent="-171450">
              <a:buFont typeface="Arial" panose="020B0604020202020204" pitchFamily="34" charset="0"/>
              <a:buChar char="•"/>
            </a:pPr>
            <a:r>
              <a:rPr lang="en-US" b="1"/>
              <a:t>oi</a:t>
            </a:r>
            <a:r>
              <a:rPr lang="en-US"/>
              <a:t> is used in the middle and sometimes at the beginning of a word</a:t>
            </a:r>
          </a:p>
          <a:p>
            <a:pPr marL="171450" indent="-171450">
              <a:buFont typeface="Arial" panose="020B0604020202020204" pitchFamily="34" charset="0"/>
              <a:buChar char="•"/>
            </a:pPr>
            <a:r>
              <a:rPr lang="en-US" b="1"/>
              <a:t>oy</a:t>
            </a:r>
            <a:r>
              <a:rPr lang="en-US"/>
              <a:t> is used at the end of a word. </a:t>
            </a:r>
          </a:p>
          <a:p>
            <a:endParaRPr lang="en-US"/>
          </a:p>
          <a:p>
            <a:endParaRPr lang="en-US"/>
          </a:p>
        </p:txBody>
      </p:sp>
      <p:sp>
        <p:nvSpPr>
          <p:cNvPr id="4" name="Slide Number Placeholder 3">
            <a:extLst>
              <a:ext uri="{FF2B5EF4-FFF2-40B4-BE49-F238E27FC236}">
                <a16:creationId xmlns:a16="http://schemas.microsoft.com/office/drawing/2014/main" id="{67B36D8D-D374-A30B-A195-BC515D3C4738}"/>
              </a:ext>
            </a:extLst>
          </p:cNvPr>
          <p:cNvSpPr>
            <a:spLocks noGrp="1"/>
          </p:cNvSpPr>
          <p:nvPr>
            <p:ph type="sldNum" sz="quarter" idx="5"/>
          </p:nvPr>
        </p:nvSpPr>
        <p:spPr/>
        <p:txBody>
          <a:bodyPr/>
          <a:lstStyle/>
          <a:p>
            <a:fld id="{5A44A9DE-4760-4494-A2B3-6554A63B8D88}" type="slidenum">
              <a:rPr lang="en-AU" smtClean="0"/>
              <a:t>10</a:t>
            </a:fld>
            <a:endParaRPr lang="en-AU"/>
          </a:p>
        </p:txBody>
      </p:sp>
    </p:spTree>
    <p:extLst>
      <p:ext uri="{BB962C8B-B14F-4D97-AF65-F5344CB8AC3E}">
        <p14:creationId xmlns:p14="http://schemas.microsoft.com/office/powerpoint/2010/main" val="11769981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A67C28-6F5E-1CD2-0A8C-053BF15657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C1A005-3856-FFDF-9DBF-809D6DAF26B2}"/>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D4329735-CE17-69AD-A521-1269AB197413}"/>
              </a:ext>
            </a:extLst>
          </p:cNvPr>
          <p:cNvSpPr>
            <a:spLocks noGrp="1"/>
          </p:cNvSpPr>
          <p:nvPr>
            <p:ph type="body" idx="1"/>
          </p:nvPr>
        </p:nvSpPr>
        <p:spPr/>
        <p:txBody>
          <a:bodyPr/>
          <a:lstStyle/>
          <a:p>
            <a:pPr marL="0" indent="0">
              <a:buFont typeface="Arial" panose="020B0604020202020204" pitchFamily="34" charset="0"/>
              <a:buNone/>
            </a:pPr>
            <a:r>
              <a:rPr lang="en-AU" b="1">
                <a:latin typeface="+mn-lt"/>
              </a:rPr>
              <a:t>Loud brown cow</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a:latin typeface="+mn-lt"/>
              </a:rPr>
              <a:t>Introduced in </a:t>
            </a:r>
            <a:r>
              <a:rPr lang="en-AU" b="1">
                <a:latin typeface="+mn-lt"/>
              </a:rPr>
              <a:t>Phase 14</a:t>
            </a:r>
            <a:r>
              <a:rPr lang="en-AU" b="0">
                <a:latin typeface="+mn-lt"/>
              </a:rPr>
              <a:t>,</a:t>
            </a:r>
            <a:r>
              <a:rPr lang="en-AU" b="1">
                <a:latin typeface="+mn-lt"/>
              </a:rPr>
              <a:t> Lesson 2</a:t>
            </a:r>
            <a:r>
              <a:rPr lang="en-AU" b="0">
                <a:latin typeface="+mn-lt"/>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b="0">
              <a:latin typeface="+mn-lt"/>
            </a:endParaRPr>
          </a:p>
          <a:p>
            <a:pPr marL="0" indent="0">
              <a:buFont typeface="Arial" panose="020B0604020202020204" pitchFamily="34" charset="0"/>
              <a:buNone/>
            </a:pPr>
            <a:r>
              <a:rPr lang="en-AU" b="0">
                <a:latin typeface="+mn-lt"/>
              </a:rPr>
              <a:t>The</a:t>
            </a:r>
            <a:r>
              <a:rPr lang="en-AU" b="1">
                <a:latin typeface="+mn-lt"/>
              </a:rPr>
              <a:t> L</a:t>
            </a:r>
            <a:r>
              <a:rPr lang="en-AU" b="1" u="sng">
                <a:latin typeface="+mn-lt"/>
              </a:rPr>
              <a:t>ou</a:t>
            </a:r>
            <a:r>
              <a:rPr lang="en-AU" b="1">
                <a:latin typeface="+mn-lt"/>
              </a:rPr>
              <a:t>d br</a:t>
            </a:r>
            <a:r>
              <a:rPr lang="en-AU" b="1" u="sng">
                <a:latin typeface="+mn-lt"/>
              </a:rPr>
              <a:t>ow</a:t>
            </a:r>
            <a:r>
              <a:rPr lang="en-AU" b="1">
                <a:latin typeface="+mn-lt"/>
              </a:rPr>
              <a:t>n c</a:t>
            </a:r>
            <a:r>
              <a:rPr lang="en-AU" b="1" u="sng">
                <a:latin typeface="+mn-lt"/>
              </a:rPr>
              <a:t>ow</a:t>
            </a:r>
            <a:r>
              <a:rPr lang="en-AU" b="1">
                <a:latin typeface="+mn-lt"/>
              </a:rPr>
              <a:t> </a:t>
            </a:r>
            <a:r>
              <a:rPr lang="en-AU">
                <a:latin typeface="+mn-lt"/>
              </a:rPr>
              <a:t>mnemonic phrase can help students remember the </a:t>
            </a:r>
            <a:r>
              <a:rPr lang="en-AU" b="1">
                <a:latin typeface="+mn-lt"/>
              </a:rPr>
              <a:t>ou</a:t>
            </a:r>
            <a:r>
              <a:rPr lang="en-AU">
                <a:latin typeface="+mn-lt"/>
              </a:rPr>
              <a:t> and </a:t>
            </a:r>
            <a:r>
              <a:rPr lang="en-AU" b="1">
                <a:latin typeface="+mn-lt"/>
              </a:rPr>
              <a:t>ow</a:t>
            </a:r>
            <a:r>
              <a:rPr lang="en-AU">
                <a:latin typeface="+mn-lt"/>
              </a:rPr>
              <a:t> spelling and their common positions in words: </a:t>
            </a:r>
          </a:p>
          <a:p>
            <a:pPr marL="171450" indent="-171450">
              <a:buFont typeface="Arial" panose="020B0604020202020204" pitchFamily="34" charset="0"/>
              <a:buChar char="•"/>
            </a:pPr>
            <a:r>
              <a:rPr lang="en-US" b="1"/>
              <a:t>ou</a:t>
            </a:r>
            <a:r>
              <a:rPr lang="en-US"/>
              <a:t> is used in the middle and sometimes at the beginning of a word</a:t>
            </a:r>
          </a:p>
          <a:p>
            <a:pPr marL="171450" indent="-171450">
              <a:buFont typeface="Arial" panose="020B0604020202020204" pitchFamily="34" charset="0"/>
              <a:buChar char="•"/>
            </a:pPr>
            <a:r>
              <a:rPr lang="en-US" b="1"/>
              <a:t>ow</a:t>
            </a:r>
            <a:r>
              <a:rPr lang="en-US"/>
              <a:t> is used at the end of a word or in words where the /ow/ sound is followed by </a:t>
            </a:r>
            <a:r>
              <a:rPr lang="en-US" b="1"/>
              <a:t>l</a:t>
            </a:r>
            <a:r>
              <a:rPr lang="en-US" b="0"/>
              <a:t>, </a:t>
            </a:r>
            <a:r>
              <a:rPr lang="en-US" b="1"/>
              <a:t>n</a:t>
            </a:r>
            <a:r>
              <a:rPr lang="en-US"/>
              <a:t> or </a:t>
            </a:r>
            <a:r>
              <a:rPr lang="en-US" b="1"/>
              <a:t>d</a:t>
            </a:r>
            <a:r>
              <a:rPr lang="en-US"/>
              <a:t>. </a:t>
            </a:r>
          </a:p>
          <a:p>
            <a:endParaRPr lang="en-US"/>
          </a:p>
          <a:p>
            <a:endParaRPr lang="en-US"/>
          </a:p>
        </p:txBody>
      </p:sp>
      <p:sp>
        <p:nvSpPr>
          <p:cNvPr id="4" name="Slide Number Placeholder 3">
            <a:extLst>
              <a:ext uri="{FF2B5EF4-FFF2-40B4-BE49-F238E27FC236}">
                <a16:creationId xmlns:a16="http://schemas.microsoft.com/office/drawing/2014/main" id="{673D671D-BF85-FA3B-5A60-EFA32FF1C8EA}"/>
              </a:ext>
            </a:extLst>
          </p:cNvPr>
          <p:cNvSpPr>
            <a:spLocks noGrp="1"/>
          </p:cNvSpPr>
          <p:nvPr>
            <p:ph type="sldNum" sz="quarter" idx="5"/>
          </p:nvPr>
        </p:nvSpPr>
        <p:spPr/>
        <p:txBody>
          <a:bodyPr/>
          <a:lstStyle/>
          <a:p>
            <a:fld id="{5A44A9DE-4760-4494-A2B3-6554A63B8D88}" type="slidenum">
              <a:rPr lang="en-AU" smtClean="0"/>
              <a:t>11</a:t>
            </a:fld>
            <a:endParaRPr lang="en-AU"/>
          </a:p>
        </p:txBody>
      </p:sp>
    </p:spTree>
    <p:extLst>
      <p:ext uri="{BB962C8B-B14F-4D97-AF65-F5344CB8AC3E}">
        <p14:creationId xmlns:p14="http://schemas.microsoft.com/office/powerpoint/2010/main" val="27253414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949E5-FB5F-6444-5237-6A1D7C5F04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6E470A-4FA6-A173-6FF9-4743DE1FCA7E}"/>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D5D6A0C8-C5DB-2353-7D30-C4F807B9566C}"/>
              </a:ext>
            </a:extLst>
          </p:cNvPr>
          <p:cNvSpPr>
            <a:spLocks noGrp="1"/>
          </p:cNvSpPr>
          <p:nvPr>
            <p:ph type="body" idx="1"/>
          </p:nvPr>
        </p:nvSpPr>
        <p:spPr/>
        <p:txBody>
          <a:bodyPr/>
          <a:lstStyle/>
          <a:p>
            <a:pPr marL="0" indent="0">
              <a:buFont typeface="Arial" panose="020B0604020202020204" pitchFamily="34" charset="0"/>
              <a:buNone/>
            </a:pPr>
            <a:r>
              <a:rPr lang="en-AU" b="1">
                <a:latin typeface="+mn-lt"/>
              </a:rPr>
              <a:t>Her bird is hurt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a:latin typeface="+mn-lt"/>
              </a:rPr>
              <a:t>Introduced in </a:t>
            </a:r>
            <a:r>
              <a:rPr lang="en-AU" b="1">
                <a:latin typeface="+mn-lt"/>
              </a:rPr>
              <a:t>Phase 15</a:t>
            </a:r>
            <a:r>
              <a:rPr lang="en-AU" b="0">
                <a:latin typeface="+mn-lt"/>
              </a:rPr>
              <a:t>, </a:t>
            </a:r>
            <a:r>
              <a:rPr lang="en-AU" b="1">
                <a:latin typeface="+mn-lt"/>
              </a:rPr>
              <a:t>Lesson 5</a:t>
            </a:r>
            <a:r>
              <a:rPr lang="en-AU" b="0">
                <a:latin typeface="+mn-lt"/>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b="0">
              <a:latin typeface="+mn-lt"/>
            </a:endParaRPr>
          </a:p>
          <a:p>
            <a:pPr marL="0" indent="0">
              <a:buFont typeface="Arial" panose="020B0604020202020204" pitchFamily="34" charset="0"/>
              <a:buNone/>
            </a:pPr>
            <a:r>
              <a:rPr lang="en-AU" b="0">
                <a:latin typeface="+mn-lt"/>
              </a:rPr>
              <a:t>The</a:t>
            </a:r>
            <a:r>
              <a:rPr lang="en-AU" b="1">
                <a:latin typeface="+mn-lt"/>
              </a:rPr>
              <a:t> H</a:t>
            </a:r>
            <a:r>
              <a:rPr lang="en-AU" b="1" u="sng">
                <a:latin typeface="+mn-lt"/>
              </a:rPr>
              <a:t>er</a:t>
            </a:r>
            <a:r>
              <a:rPr lang="en-AU" b="1">
                <a:latin typeface="+mn-lt"/>
              </a:rPr>
              <a:t> b</a:t>
            </a:r>
            <a:r>
              <a:rPr lang="en-AU" b="1" u="sng">
                <a:latin typeface="+mn-lt"/>
              </a:rPr>
              <a:t>ir</a:t>
            </a:r>
            <a:r>
              <a:rPr lang="en-AU" b="1">
                <a:latin typeface="+mn-lt"/>
              </a:rPr>
              <a:t>d is h</a:t>
            </a:r>
            <a:r>
              <a:rPr lang="en-AU" b="1" u="sng">
                <a:latin typeface="+mn-lt"/>
              </a:rPr>
              <a:t>ur</a:t>
            </a:r>
            <a:r>
              <a:rPr lang="en-AU" b="1">
                <a:latin typeface="+mn-lt"/>
              </a:rPr>
              <a:t>t </a:t>
            </a:r>
            <a:r>
              <a:rPr lang="en-AU">
                <a:latin typeface="+mn-lt"/>
              </a:rPr>
              <a:t>mnemonic phrase can help students remember </a:t>
            </a:r>
            <a:r>
              <a:rPr lang="en-AU" b="0">
                <a:latin typeface="+mn-lt"/>
              </a:rPr>
              <a:t>the different spellings for the /er/ </a:t>
            </a:r>
            <a:r>
              <a:rPr lang="en-AU" b="1">
                <a:latin typeface="+mn-lt"/>
              </a:rPr>
              <a:t>r-controlled </a:t>
            </a:r>
            <a:r>
              <a:rPr lang="en-AU" b="0">
                <a:latin typeface="+mn-lt"/>
              </a:rPr>
              <a:t>vowel sound:</a:t>
            </a:r>
            <a:r>
              <a:rPr lang="en-AU">
                <a:latin typeface="+mn-lt"/>
              </a:rPr>
              <a:t> </a:t>
            </a:r>
          </a:p>
          <a:p>
            <a:pPr marL="171450" indent="-171450">
              <a:buFont typeface="Arial" panose="020B0604020202020204" pitchFamily="34" charset="0"/>
              <a:buChar char="•"/>
            </a:pPr>
            <a:r>
              <a:rPr lang="en-US" b="1"/>
              <a:t>er</a:t>
            </a:r>
            <a:r>
              <a:rPr lang="en-US"/>
              <a:t> as in </a:t>
            </a:r>
            <a:r>
              <a:rPr lang="en-US" b="1"/>
              <a:t>her </a:t>
            </a:r>
          </a:p>
          <a:p>
            <a:pPr marL="171450" indent="-171450">
              <a:buFont typeface="Arial" panose="020B0604020202020204" pitchFamily="34" charset="0"/>
              <a:buChar char="•"/>
            </a:pPr>
            <a:r>
              <a:rPr lang="en-US" b="1"/>
              <a:t>ir</a:t>
            </a:r>
            <a:r>
              <a:rPr lang="en-US"/>
              <a:t> as in </a:t>
            </a:r>
            <a:r>
              <a:rPr lang="en-US" b="1"/>
              <a:t>bird </a:t>
            </a:r>
          </a:p>
          <a:p>
            <a:pPr marL="171450" indent="-171450">
              <a:buFont typeface="Arial" panose="020B0604020202020204" pitchFamily="34" charset="0"/>
              <a:buChar char="•"/>
            </a:pPr>
            <a:r>
              <a:rPr lang="en-US" b="1"/>
              <a:t>ur</a:t>
            </a:r>
            <a:r>
              <a:rPr lang="en-US"/>
              <a:t> as in </a:t>
            </a:r>
            <a:r>
              <a:rPr lang="en-US" b="1"/>
              <a:t>hurt</a:t>
            </a:r>
            <a:r>
              <a:rPr lang="en-US"/>
              <a:t>.</a:t>
            </a:r>
          </a:p>
          <a:p>
            <a:endParaRPr lang="en-US"/>
          </a:p>
          <a:p>
            <a:endParaRPr lang="en-US"/>
          </a:p>
        </p:txBody>
      </p:sp>
      <p:sp>
        <p:nvSpPr>
          <p:cNvPr id="4" name="Slide Number Placeholder 3">
            <a:extLst>
              <a:ext uri="{FF2B5EF4-FFF2-40B4-BE49-F238E27FC236}">
                <a16:creationId xmlns:a16="http://schemas.microsoft.com/office/drawing/2014/main" id="{0175815B-49D0-C66B-7106-3F23805B1D08}"/>
              </a:ext>
            </a:extLst>
          </p:cNvPr>
          <p:cNvSpPr>
            <a:spLocks noGrp="1"/>
          </p:cNvSpPr>
          <p:nvPr>
            <p:ph type="sldNum" sz="quarter" idx="5"/>
          </p:nvPr>
        </p:nvSpPr>
        <p:spPr/>
        <p:txBody>
          <a:bodyPr/>
          <a:lstStyle/>
          <a:p>
            <a:fld id="{5A44A9DE-4760-4494-A2B3-6554A63B8D88}" type="slidenum">
              <a:rPr lang="en-AU" smtClean="0"/>
              <a:t>12</a:t>
            </a:fld>
            <a:endParaRPr lang="en-AU"/>
          </a:p>
        </p:txBody>
      </p:sp>
    </p:spTree>
    <p:extLst>
      <p:ext uri="{BB962C8B-B14F-4D97-AF65-F5344CB8AC3E}">
        <p14:creationId xmlns:p14="http://schemas.microsoft.com/office/powerpoint/2010/main" val="10751579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1A4099-EA36-250E-42C3-E909ED733C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E22023-74EF-AF1C-EC3A-CDBC28AAE983}"/>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E11F57EF-3881-B793-BF30-80F8DEFB6EA6}"/>
              </a:ext>
            </a:extLst>
          </p:cNvPr>
          <p:cNvSpPr>
            <a:spLocks noGrp="1"/>
          </p:cNvSpPr>
          <p:nvPr>
            <p:ph type="body" idx="1"/>
          </p:nvPr>
        </p:nvSpPr>
        <p:spPr/>
        <p:txBody>
          <a:bodyPr/>
          <a:lstStyle/>
          <a:p>
            <a:pPr marL="0" indent="0">
              <a:buFont typeface="Arial" panose="020B0604020202020204" pitchFamily="34" charset="0"/>
              <a:buNone/>
            </a:pPr>
            <a:r>
              <a:rPr lang="en-AU" b="1">
                <a:latin typeface="+mn-lt"/>
              </a:rPr>
              <a:t>Gentle Cindy at the fence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a:latin typeface="+mn-lt"/>
              </a:rPr>
              <a:t>Introduced in </a:t>
            </a:r>
            <a:r>
              <a:rPr lang="en-AU" b="1">
                <a:latin typeface="+mn-lt"/>
              </a:rPr>
              <a:t>Phase 17</a:t>
            </a:r>
            <a:r>
              <a:rPr lang="en-AU" b="0">
                <a:latin typeface="+mn-lt"/>
              </a:rPr>
              <a:t>,</a:t>
            </a:r>
            <a:r>
              <a:rPr lang="en-AU" b="1">
                <a:latin typeface="+mn-lt"/>
              </a:rPr>
              <a:t> Lessons 1</a:t>
            </a:r>
            <a:r>
              <a:rPr lang="en-AU" b="0">
                <a:latin typeface="+mn-lt"/>
              </a:rPr>
              <a:t> and</a:t>
            </a:r>
            <a:r>
              <a:rPr lang="en-AU" b="1">
                <a:latin typeface="+mn-lt"/>
              </a:rPr>
              <a:t> 2</a:t>
            </a:r>
            <a:r>
              <a:rPr lang="en-AU" b="0">
                <a:latin typeface="+mn-lt"/>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b="0">
              <a:latin typeface="+mn-lt"/>
            </a:endParaRPr>
          </a:p>
          <a:p>
            <a:pPr marL="0" indent="0">
              <a:buFont typeface="Arial" panose="020B0604020202020204" pitchFamily="34" charset="0"/>
              <a:buNone/>
            </a:pPr>
            <a:r>
              <a:rPr lang="en-AU" b="0">
                <a:latin typeface="+mn-lt"/>
              </a:rPr>
              <a:t>The</a:t>
            </a:r>
            <a:r>
              <a:rPr lang="en-AU" b="1">
                <a:latin typeface="+mn-lt"/>
              </a:rPr>
              <a:t> </a:t>
            </a:r>
            <a:r>
              <a:rPr lang="en-AU" b="1" u="sng">
                <a:latin typeface="+mn-lt"/>
              </a:rPr>
              <a:t>G</a:t>
            </a:r>
            <a:r>
              <a:rPr lang="en-AU" b="1">
                <a:latin typeface="+mn-lt"/>
              </a:rPr>
              <a:t>entle </a:t>
            </a:r>
            <a:r>
              <a:rPr lang="en-AU" b="1" u="sng">
                <a:latin typeface="+mn-lt"/>
              </a:rPr>
              <a:t>C</a:t>
            </a:r>
            <a:r>
              <a:rPr lang="en-AU" b="1">
                <a:latin typeface="+mn-lt"/>
              </a:rPr>
              <a:t>indy at the fen</a:t>
            </a:r>
            <a:r>
              <a:rPr lang="en-AU" b="1" u="sng">
                <a:latin typeface="+mn-lt"/>
              </a:rPr>
              <a:t>c</a:t>
            </a:r>
            <a:r>
              <a:rPr lang="en-AU" b="1" u="none">
                <a:latin typeface="+mn-lt"/>
              </a:rPr>
              <a:t>e</a:t>
            </a:r>
            <a:r>
              <a:rPr lang="en-AU" b="1">
                <a:latin typeface="+mn-lt"/>
              </a:rPr>
              <a:t> </a:t>
            </a:r>
            <a:r>
              <a:rPr lang="en-AU">
                <a:latin typeface="+mn-lt"/>
              </a:rPr>
              <a:t>mnemonic phrase can help students remember the </a:t>
            </a:r>
            <a:r>
              <a:rPr lang="en-AU" b="1" u="sng">
                <a:latin typeface="+mn-lt"/>
              </a:rPr>
              <a:t>G</a:t>
            </a:r>
            <a:r>
              <a:rPr lang="en-AU" b="1">
                <a:latin typeface="+mn-lt"/>
              </a:rPr>
              <a:t>entle </a:t>
            </a:r>
            <a:r>
              <a:rPr lang="en-AU" b="1" u="sng">
                <a:latin typeface="+mn-lt"/>
              </a:rPr>
              <a:t>C</a:t>
            </a:r>
            <a:r>
              <a:rPr lang="en-AU" b="1">
                <a:latin typeface="+mn-lt"/>
              </a:rPr>
              <a:t>indy </a:t>
            </a:r>
            <a:r>
              <a:rPr lang="en-AU">
                <a:latin typeface="+mn-lt"/>
              </a:rPr>
              <a:t>spelling generalisation: </a:t>
            </a:r>
          </a:p>
          <a:p>
            <a:pPr marL="171450" indent="-171450">
              <a:buFont typeface="Arial" panose="020B0604020202020204" pitchFamily="34" charset="0"/>
              <a:buChar char="•"/>
            </a:pPr>
            <a:r>
              <a:rPr lang="en-US" b="1"/>
              <a:t>g</a:t>
            </a:r>
            <a:r>
              <a:rPr lang="en-US"/>
              <a:t> usually says a soft sound /j/ when followed by </a:t>
            </a:r>
            <a:r>
              <a:rPr lang="en-US" b="1"/>
              <a:t>e</a:t>
            </a:r>
            <a:r>
              <a:rPr lang="en-US"/>
              <a:t>, </a:t>
            </a:r>
            <a:r>
              <a:rPr lang="en-US" b="1"/>
              <a:t>i</a:t>
            </a:r>
            <a:r>
              <a:rPr lang="en-US"/>
              <a:t> or </a:t>
            </a:r>
            <a:r>
              <a:rPr lang="en-US" b="1"/>
              <a:t>y</a:t>
            </a:r>
            <a:r>
              <a:rPr lang="en-US"/>
              <a:t>, as in the first </a:t>
            </a:r>
            <a:r>
              <a:rPr lang="en-US" b="1"/>
              <a:t>e</a:t>
            </a:r>
            <a:r>
              <a:rPr lang="en-US"/>
              <a:t> of </a:t>
            </a:r>
            <a:r>
              <a:rPr lang="en-US" b="1"/>
              <a:t>gentle</a:t>
            </a:r>
            <a:r>
              <a:rPr lang="en-US"/>
              <a:t>. </a:t>
            </a:r>
          </a:p>
          <a:p>
            <a:pPr marL="171450" indent="-171450">
              <a:buFont typeface="Arial" panose="020B0604020202020204" pitchFamily="34" charset="0"/>
              <a:buChar char="•"/>
            </a:pPr>
            <a:r>
              <a:rPr lang="en-US" b="1"/>
              <a:t>c </a:t>
            </a:r>
            <a:r>
              <a:rPr lang="en-US"/>
              <a:t>usually says a soft sound /s/ when followed by </a:t>
            </a:r>
            <a:r>
              <a:rPr lang="en-US" b="1"/>
              <a:t>e</a:t>
            </a:r>
            <a:r>
              <a:rPr lang="en-US"/>
              <a:t>, </a:t>
            </a:r>
            <a:r>
              <a:rPr lang="en-US" b="1"/>
              <a:t>i</a:t>
            </a:r>
            <a:r>
              <a:rPr lang="en-US"/>
              <a:t> or </a:t>
            </a:r>
            <a:r>
              <a:rPr lang="en-US" b="1"/>
              <a:t>y</a:t>
            </a:r>
            <a:r>
              <a:rPr lang="en-US"/>
              <a:t>, as in the </a:t>
            </a:r>
            <a:r>
              <a:rPr lang="en-US" b="1"/>
              <a:t>i </a:t>
            </a:r>
            <a:r>
              <a:rPr lang="en-US"/>
              <a:t>in </a:t>
            </a:r>
            <a:r>
              <a:rPr lang="en-US" b="1"/>
              <a:t>Cindy</a:t>
            </a:r>
          </a:p>
          <a:p>
            <a:pPr marL="171450" indent="-171450">
              <a:buFont typeface="Arial" panose="020B0604020202020204" pitchFamily="34" charset="0"/>
              <a:buChar char="•"/>
            </a:pPr>
            <a:r>
              <a:rPr lang="en-US" b="0"/>
              <a:t>when words end in </a:t>
            </a:r>
            <a:r>
              <a:rPr lang="en-US" b="1"/>
              <a:t>c </a:t>
            </a:r>
            <a:r>
              <a:rPr lang="en-US" b="0"/>
              <a:t>and a</a:t>
            </a:r>
            <a:r>
              <a:rPr lang="en-US" b="1"/>
              <a:t> final e</a:t>
            </a:r>
            <a:r>
              <a:rPr lang="en-US" b="0"/>
              <a:t>, they end in the /s/ sound as in </a:t>
            </a:r>
            <a:r>
              <a:rPr lang="en-US" b="1"/>
              <a:t>fen</a:t>
            </a:r>
            <a:r>
              <a:rPr lang="en-US" b="1" u="none"/>
              <a:t>ce</a:t>
            </a:r>
            <a:r>
              <a:rPr lang="en-US" b="0"/>
              <a:t>.</a:t>
            </a:r>
          </a:p>
          <a:p>
            <a:pPr marL="0" indent="0">
              <a:buFont typeface="Arial" panose="020B0604020202020204" pitchFamily="34" charset="0"/>
              <a:buNone/>
            </a:pPr>
            <a:endParaRPr lang="en-US" b="0"/>
          </a:p>
          <a:p>
            <a:endParaRPr lang="en-US"/>
          </a:p>
        </p:txBody>
      </p:sp>
      <p:sp>
        <p:nvSpPr>
          <p:cNvPr id="4" name="Slide Number Placeholder 3">
            <a:extLst>
              <a:ext uri="{FF2B5EF4-FFF2-40B4-BE49-F238E27FC236}">
                <a16:creationId xmlns:a16="http://schemas.microsoft.com/office/drawing/2014/main" id="{2F30E3E2-3C5D-3A68-CFB3-52AE4085C566}"/>
              </a:ext>
            </a:extLst>
          </p:cNvPr>
          <p:cNvSpPr>
            <a:spLocks noGrp="1"/>
          </p:cNvSpPr>
          <p:nvPr>
            <p:ph type="sldNum" sz="quarter" idx="5"/>
          </p:nvPr>
        </p:nvSpPr>
        <p:spPr/>
        <p:txBody>
          <a:bodyPr/>
          <a:lstStyle/>
          <a:p>
            <a:fld id="{5A44A9DE-4760-4494-A2B3-6554A63B8D88}" type="slidenum">
              <a:rPr lang="en-AU" smtClean="0"/>
              <a:t>13</a:t>
            </a:fld>
            <a:endParaRPr lang="en-AU"/>
          </a:p>
        </p:txBody>
      </p:sp>
    </p:spTree>
    <p:extLst>
      <p:ext uri="{BB962C8B-B14F-4D97-AF65-F5344CB8AC3E}">
        <p14:creationId xmlns:p14="http://schemas.microsoft.com/office/powerpoint/2010/main" val="22989169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583BD-7E78-A881-19EF-2AE2086B51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954BF5-71CD-E86E-9511-6E350ED5B4FE}"/>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06C8A555-8CAF-3541-BFBF-4B4B51DD60E7}"/>
              </a:ext>
            </a:extLst>
          </p:cNvPr>
          <p:cNvSpPr>
            <a:spLocks noGrp="1"/>
          </p:cNvSpPr>
          <p:nvPr>
            <p:ph type="body" idx="1"/>
          </p:nvPr>
        </p:nvSpPr>
        <p:spPr/>
        <p:txBody>
          <a:bodyPr/>
          <a:lstStyle/>
          <a:p>
            <a:pPr marL="0" indent="0">
              <a:buFont typeface="Arial" panose="020B0604020202020204" pitchFamily="34" charset="0"/>
              <a:buNone/>
            </a:pPr>
            <a:r>
              <a:rPr lang="en-AU" b="1">
                <a:latin typeface="+mn-lt"/>
              </a:rPr>
              <a:t>Pie thief</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a:latin typeface="+mn-lt"/>
              </a:rPr>
              <a:t>Introduced in </a:t>
            </a:r>
            <a:r>
              <a:rPr lang="en-AU" b="1">
                <a:latin typeface="+mn-lt"/>
              </a:rPr>
              <a:t>Phase 18</a:t>
            </a:r>
            <a:r>
              <a:rPr lang="en-AU" b="0">
                <a:latin typeface="+mn-lt"/>
              </a:rPr>
              <a:t>, </a:t>
            </a:r>
            <a:r>
              <a:rPr lang="en-AU" b="1">
                <a:latin typeface="+mn-lt"/>
              </a:rPr>
              <a:t>Lesson 1</a:t>
            </a:r>
            <a:r>
              <a:rPr lang="en-AU" b="0">
                <a:latin typeface="+mn-lt"/>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b="0">
              <a:latin typeface="+mn-lt"/>
            </a:endParaRPr>
          </a:p>
          <a:p>
            <a:pPr marL="0" indent="0">
              <a:buFont typeface="Arial" panose="020B0604020202020204" pitchFamily="34" charset="0"/>
              <a:buNone/>
            </a:pPr>
            <a:r>
              <a:rPr lang="en-AU" b="0">
                <a:latin typeface="+mn-lt"/>
              </a:rPr>
              <a:t>The</a:t>
            </a:r>
            <a:r>
              <a:rPr lang="en-AU" b="1">
                <a:latin typeface="+mn-lt"/>
              </a:rPr>
              <a:t> P</a:t>
            </a:r>
            <a:r>
              <a:rPr lang="en-AU" b="1" u="sng">
                <a:latin typeface="+mn-lt"/>
              </a:rPr>
              <a:t>ie</a:t>
            </a:r>
            <a:r>
              <a:rPr lang="en-AU" b="1">
                <a:latin typeface="+mn-lt"/>
              </a:rPr>
              <a:t> th</a:t>
            </a:r>
            <a:r>
              <a:rPr lang="en-AU" b="1" u="sng">
                <a:latin typeface="+mn-lt"/>
              </a:rPr>
              <a:t>ie</a:t>
            </a:r>
            <a:r>
              <a:rPr lang="en-AU" b="1">
                <a:latin typeface="+mn-lt"/>
              </a:rPr>
              <a:t>f </a:t>
            </a:r>
            <a:r>
              <a:rPr lang="en-AU">
                <a:latin typeface="+mn-lt"/>
              </a:rPr>
              <a:t>mnemonic phrase can help students remember the two sounds of </a:t>
            </a:r>
            <a:r>
              <a:rPr lang="en-AU" b="1">
                <a:latin typeface="+mn-lt"/>
              </a:rPr>
              <a:t>ie</a:t>
            </a:r>
            <a:r>
              <a:rPr lang="en-AU">
                <a:latin typeface="+mn-lt"/>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i="0">
                <a:latin typeface="+mn-lt"/>
                <a:ea typeface="Calibri" panose="020F0502020204030204" pitchFamily="34" charset="0"/>
                <a:cs typeface="Arial" panose="020B0604020202020204" pitchFamily="34" charset="0"/>
              </a:rPr>
              <a:t>ie </a:t>
            </a:r>
            <a:r>
              <a:rPr lang="en-US" sz="1200" b="0" i="0">
                <a:latin typeface="+mn-lt"/>
                <a:ea typeface="Calibri" panose="020F0502020204030204" pitchFamily="34" charset="0"/>
                <a:cs typeface="Arial" panose="020B0604020202020204" pitchFamily="34" charset="0"/>
              </a:rPr>
              <a:t>says </a:t>
            </a:r>
            <a:r>
              <a:rPr lang="en-AU" sz="1200" i="0" kern="1200">
                <a:effectLst/>
                <a:latin typeface="+mn-lt"/>
                <a:ea typeface="Times New Roman" panose="02020603050405020304" pitchFamily="18" charset="0"/>
              </a:rPr>
              <a:t>/ī</a:t>
            </a:r>
            <a:r>
              <a:rPr lang="en-AU" sz="1200" i="0" kern="1200">
                <a:effectLst/>
                <a:latin typeface="+mn-lt"/>
                <a:ea typeface="Calibri" panose="020F0502020204030204" pitchFamily="34" charset="0"/>
                <a:cs typeface="Calibri" panose="020F0502020204030204" pitchFamily="34" charset="0"/>
              </a:rPr>
              <a:t>/ at the end of short words, as in </a:t>
            </a:r>
            <a:r>
              <a:rPr lang="en-AU" sz="1200" b="1" i="0" kern="1200">
                <a:effectLst/>
                <a:latin typeface="+mn-lt"/>
                <a:ea typeface="Calibri" panose="020F0502020204030204" pitchFamily="34" charset="0"/>
                <a:cs typeface="Calibri" panose="020F0502020204030204" pitchFamily="34" charset="0"/>
              </a:rPr>
              <a:t>pie</a:t>
            </a:r>
            <a:endParaRPr lang="en-AU" sz="1200" b="0" i="0" kern="1200">
              <a:effectLst/>
              <a:latin typeface="+mn-lt"/>
              <a:ea typeface="Calibri" panose="020F0502020204030204" pitchFamily="34" charset="0"/>
              <a:cs typeface="Calibri" panose="020F050202020403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i="0">
                <a:latin typeface="+mn-lt"/>
                <a:ea typeface="Calibri" panose="020F0502020204030204" pitchFamily="34" charset="0"/>
                <a:cs typeface="Arial" panose="020B0604020202020204" pitchFamily="34" charset="0"/>
              </a:rPr>
              <a:t>ie </a:t>
            </a:r>
            <a:r>
              <a:rPr lang="en-US" sz="1200" b="0" i="0">
                <a:latin typeface="+mn-lt"/>
                <a:ea typeface="Calibri" panose="020F0502020204030204" pitchFamily="34" charset="0"/>
                <a:cs typeface="Arial" panose="020B0604020202020204" pitchFamily="34" charset="0"/>
              </a:rPr>
              <a:t>says </a:t>
            </a:r>
            <a:r>
              <a:rPr lang="en-US" sz="1200" b="0" i="0">
                <a:latin typeface="+mn-lt"/>
              </a:rPr>
              <a:t>/</a:t>
            </a:r>
            <a:r>
              <a:rPr lang="en-AU" sz="1200" i="0" kern="1200">
                <a:effectLst/>
                <a:latin typeface="+mn-lt"/>
                <a:ea typeface="Times New Roman" panose="02020603050405020304" pitchFamily="18" charset="0"/>
              </a:rPr>
              <a:t>ē</a:t>
            </a:r>
            <a:r>
              <a:rPr lang="en-US" sz="1200" b="0" i="0">
                <a:latin typeface="+mn-lt"/>
                <a:ea typeface="Calibri" panose="020F0502020204030204" pitchFamily="34" charset="0"/>
                <a:cs typeface="Calibri" panose="020F0502020204030204" pitchFamily="34" charset="0"/>
              </a:rPr>
              <a:t>/</a:t>
            </a:r>
            <a:r>
              <a:rPr lang="en-AU" sz="1200" i="0" kern="1200">
                <a:effectLst/>
                <a:latin typeface="+mn-lt"/>
                <a:ea typeface="Calibri" panose="020F0502020204030204" pitchFamily="34" charset="0"/>
                <a:cs typeface="Calibri" panose="020F0502020204030204" pitchFamily="34" charset="0"/>
              </a:rPr>
              <a:t> in the middle of a word, as in </a:t>
            </a:r>
            <a:r>
              <a:rPr lang="en-AU" sz="1200" b="1" i="0" kern="1200">
                <a:effectLst/>
                <a:latin typeface="+mn-lt"/>
                <a:ea typeface="Calibri" panose="020F0502020204030204" pitchFamily="34" charset="0"/>
                <a:cs typeface="Calibri" panose="020F0502020204030204" pitchFamily="34" charset="0"/>
              </a:rPr>
              <a:t>thief</a:t>
            </a:r>
            <a:r>
              <a:rPr lang="en-AU" sz="1200" b="0" i="0" kern="1200">
                <a:effectLst/>
                <a:latin typeface="+mn-lt"/>
                <a:ea typeface="Calibri" panose="020F0502020204030204" pitchFamily="34" charset="0"/>
                <a:cs typeface="Calibri" panose="020F0502020204030204" pitchFamily="34" charset="0"/>
              </a:rPr>
              <a:t>.</a:t>
            </a:r>
            <a:endParaRPr lang="en-US" b="0" i="0">
              <a:latin typeface="+mn-lt"/>
            </a:endParaRPr>
          </a:p>
          <a:p>
            <a:endParaRPr lang="en-US"/>
          </a:p>
          <a:p>
            <a:endParaRPr lang="en-US"/>
          </a:p>
        </p:txBody>
      </p:sp>
      <p:sp>
        <p:nvSpPr>
          <p:cNvPr id="4" name="Slide Number Placeholder 3">
            <a:extLst>
              <a:ext uri="{FF2B5EF4-FFF2-40B4-BE49-F238E27FC236}">
                <a16:creationId xmlns:a16="http://schemas.microsoft.com/office/drawing/2014/main" id="{9EF22FFE-E2D7-F29A-121E-795225CA053D}"/>
              </a:ext>
            </a:extLst>
          </p:cNvPr>
          <p:cNvSpPr>
            <a:spLocks noGrp="1"/>
          </p:cNvSpPr>
          <p:nvPr>
            <p:ph type="sldNum" sz="quarter" idx="5"/>
          </p:nvPr>
        </p:nvSpPr>
        <p:spPr/>
        <p:txBody>
          <a:bodyPr/>
          <a:lstStyle/>
          <a:p>
            <a:fld id="{5A44A9DE-4760-4494-A2B3-6554A63B8D88}" type="slidenum">
              <a:rPr lang="en-AU" smtClean="0"/>
              <a:t>14</a:t>
            </a:fld>
            <a:endParaRPr lang="en-AU"/>
          </a:p>
        </p:txBody>
      </p:sp>
    </p:spTree>
    <p:extLst>
      <p:ext uri="{BB962C8B-B14F-4D97-AF65-F5344CB8AC3E}">
        <p14:creationId xmlns:p14="http://schemas.microsoft.com/office/powerpoint/2010/main" val="17004780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FD7A41-68A7-56C3-5114-F321A73BA1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5D8A77-C2C5-EA35-0397-5A500C3A21D4}"/>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7CBF6301-3C15-EA83-B876-5F26A5EBFE6D}"/>
              </a:ext>
            </a:extLst>
          </p:cNvPr>
          <p:cNvSpPr>
            <a:spLocks noGrp="1"/>
          </p:cNvSpPr>
          <p:nvPr>
            <p:ph type="body" idx="1"/>
          </p:nvPr>
        </p:nvSpPr>
        <p:spPr/>
        <p:txBody>
          <a:bodyPr/>
          <a:lstStyle/>
          <a:p>
            <a:pPr marL="0" indent="0">
              <a:buFont typeface="Arial" panose="020B0604020202020204" pitchFamily="34" charset="0"/>
              <a:buNone/>
            </a:pPr>
            <a:r>
              <a:rPr lang="en-AU" b="1">
                <a:latin typeface="+mn-lt"/>
              </a:rPr>
              <a:t>That monkey is grey!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a:latin typeface="+mn-lt"/>
              </a:rPr>
              <a:t>Introduced in </a:t>
            </a:r>
            <a:r>
              <a:rPr lang="en-AU" b="1">
                <a:latin typeface="+mn-lt"/>
              </a:rPr>
              <a:t>Phase 18</a:t>
            </a:r>
            <a:r>
              <a:rPr lang="en-AU" b="0">
                <a:latin typeface="+mn-lt"/>
              </a:rPr>
              <a:t>,</a:t>
            </a:r>
            <a:r>
              <a:rPr lang="en-AU" b="1">
                <a:latin typeface="+mn-lt"/>
              </a:rPr>
              <a:t> Lesson 2</a:t>
            </a:r>
            <a:r>
              <a:rPr lang="en-AU" b="0">
                <a:latin typeface="+mn-lt"/>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b="0">
              <a:latin typeface="+mn-lt"/>
            </a:endParaRPr>
          </a:p>
          <a:p>
            <a:pPr marL="0" indent="0">
              <a:buFont typeface="Arial" panose="020B0604020202020204" pitchFamily="34" charset="0"/>
              <a:buNone/>
            </a:pPr>
            <a:r>
              <a:rPr lang="en-AU" b="0">
                <a:latin typeface="+mn-lt"/>
              </a:rPr>
              <a:t>The</a:t>
            </a:r>
            <a:r>
              <a:rPr lang="en-AU" b="1">
                <a:latin typeface="+mn-lt"/>
              </a:rPr>
              <a:t> That monk</a:t>
            </a:r>
            <a:r>
              <a:rPr lang="en-AU" b="1" u="sng">
                <a:latin typeface="+mn-lt"/>
              </a:rPr>
              <a:t>ey</a:t>
            </a:r>
            <a:r>
              <a:rPr lang="en-AU" b="1" u="none">
                <a:latin typeface="+mn-lt"/>
              </a:rPr>
              <a:t> is gr</a:t>
            </a:r>
            <a:r>
              <a:rPr lang="en-AU" b="1" u="sng">
                <a:latin typeface="+mn-lt"/>
              </a:rPr>
              <a:t>ey!</a:t>
            </a:r>
            <a:r>
              <a:rPr lang="en-AU" b="1">
                <a:latin typeface="+mn-lt"/>
              </a:rPr>
              <a:t> </a:t>
            </a:r>
            <a:r>
              <a:rPr lang="en-AU">
                <a:latin typeface="+mn-lt"/>
              </a:rPr>
              <a:t>mnemonic phrase can help students remember the two sounds of </a:t>
            </a:r>
            <a:r>
              <a:rPr lang="en-AU" b="1">
                <a:latin typeface="+mn-lt"/>
              </a:rPr>
              <a:t>ey</a:t>
            </a:r>
            <a:r>
              <a:rPr lang="en-AU">
                <a:latin typeface="+mn-lt"/>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a:latin typeface="+mn-lt"/>
                <a:ea typeface="Calibri" panose="020F0502020204030204" pitchFamily="34" charset="0"/>
                <a:cs typeface="Arial" panose="020B0604020202020204" pitchFamily="34" charset="0"/>
              </a:rPr>
              <a:t>most common (especially in two-syllable words): </a:t>
            </a:r>
            <a:r>
              <a:rPr lang="en-US" sz="1200" b="1" i="0">
                <a:latin typeface="+mn-lt"/>
                <a:ea typeface="Calibri" panose="020F0502020204030204" pitchFamily="34" charset="0"/>
                <a:cs typeface="Arial" panose="020B0604020202020204" pitchFamily="34" charset="0"/>
              </a:rPr>
              <a:t>ey </a:t>
            </a:r>
            <a:r>
              <a:rPr lang="en-US" sz="1200" b="0" i="0">
                <a:latin typeface="+mn-lt"/>
                <a:ea typeface="Calibri" panose="020F0502020204030204" pitchFamily="34" charset="0"/>
                <a:cs typeface="Arial" panose="020B0604020202020204" pitchFamily="34" charset="0"/>
              </a:rPr>
              <a:t>says </a:t>
            </a:r>
            <a:r>
              <a:rPr lang="en-US" sz="1200" b="0" i="0">
                <a:latin typeface="+mn-lt"/>
              </a:rPr>
              <a:t>/</a:t>
            </a:r>
            <a:r>
              <a:rPr lang="en-AU" sz="1200" i="0" kern="1200">
                <a:effectLst/>
                <a:latin typeface="+mn-lt"/>
                <a:ea typeface="Times New Roman" panose="02020603050405020304" pitchFamily="18" charset="0"/>
              </a:rPr>
              <a:t>ē</a:t>
            </a:r>
            <a:r>
              <a:rPr lang="en-US" sz="1200" b="0" i="0">
                <a:latin typeface="+mn-lt"/>
                <a:ea typeface="Calibri" panose="020F0502020204030204" pitchFamily="34" charset="0"/>
                <a:cs typeface="Calibri" panose="020F0502020204030204" pitchFamily="34" charset="0"/>
              </a:rPr>
              <a:t>/</a:t>
            </a:r>
            <a:r>
              <a:rPr lang="en-AU" sz="1200" i="0" kern="1200">
                <a:effectLst/>
                <a:latin typeface="+mn-lt"/>
                <a:ea typeface="Calibri" panose="020F0502020204030204" pitchFamily="34" charset="0"/>
                <a:cs typeface="Calibri" panose="020F0502020204030204" pitchFamily="34" charset="0"/>
              </a:rPr>
              <a:t> as in </a:t>
            </a:r>
            <a:r>
              <a:rPr lang="en-AU" sz="1200" b="1" i="0" kern="1200">
                <a:effectLst/>
                <a:latin typeface="+mn-lt"/>
                <a:ea typeface="Calibri" panose="020F0502020204030204" pitchFamily="34" charset="0"/>
                <a:cs typeface="Calibri" panose="020F0502020204030204" pitchFamily="34" charset="0"/>
              </a:rPr>
              <a:t>monkey</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a:t>that’s why it is first in the mnemonic phrase,</a:t>
            </a:r>
            <a:r>
              <a:rPr lang="en-US" b="1"/>
              <a:t> </a:t>
            </a:r>
            <a:r>
              <a:rPr lang="en-AU" b="1">
                <a:latin typeface="+mn-lt"/>
              </a:rPr>
              <a:t>That monk</a:t>
            </a:r>
            <a:r>
              <a:rPr lang="en-AU" b="1" u="sng">
                <a:latin typeface="+mn-lt"/>
              </a:rPr>
              <a:t>ey</a:t>
            </a:r>
            <a:r>
              <a:rPr lang="en-AU" b="1" u="none">
                <a:latin typeface="+mn-lt"/>
              </a:rPr>
              <a:t> is gr</a:t>
            </a:r>
            <a:r>
              <a:rPr lang="en-AU" b="1" u="sng">
                <a:latin typeface="+mn-lt"/>
              </a:rPr>
              <a:t>ey</a:t>
            </a:r>
            <a:r>
              <a:rPr lang="en-AU" b="1" u="none">
                <a:latin typeface="+mn-lt"/>
              </a:rPr>
              <a:t>! </a:t>
            </a:r>
            <a:r>
              <a:rPr lang="en-US" b="1"/>
              <a:t> </a:t>
            </a:r>
            <a:endParaRPr lang="en-AU" sz="1200" b="1" i="0" kern="1200">
              <a:effectLst/>
              <a:latin typeface="+mn-lt"/>
              <a:ea typeface="Calibri" panose="020F0502020204030204" pitchFamily="34" charset="0"/>
              <a:cs typeface="Calibri" panose="020F050202020403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a:latin typeface="+mn-lt"/>
                <a:ea typeface="Calibri" panose="020F0502020204030204" pitchFamily="34" charset="0"/>
                <a:cs typeface="Arial" panose="020B0604020202020204" pitchFamily="34" charset="0"/>
              </a:rPr>
              <a:t>less common (and mostly in one-syllable words):</a:t>
            </a:r>
            <a:r>
              <a:rPr lang="en-US" sz="1200" b="1" i="0">
                <a:latin typeface="+mn-lt"/>
                <a:ea typeface="Calibri" panose="020F0502020204030204" pitchFamily="34" charset="0"/>
                <a:cs typeface="Arial" panose="020B0604020202020204" pitchFamily="34" charset="0"/>
              </a:rPr>
              <a:t> ey </a:t>
            </a:r>
            <a:r>
              <a:rPr lang="en-US" sz="1200" b="0" i="0">
                <a:latin typeface="+mn-lt"/>
                <a:ea typeface="Calibri" panose="020F0502020204030204" pitchFamily="34" charset="0"/>
                <a:cs typeface="Arial" panose="020B0604020202020204" pitchFamily="34" charset="0"/>
              </a:rPr>
              <a:t>says </a:t>
            </a:r>
            <a:r>
              <a:rPr lang="en-AU" sz="1200" i="0" kern="1200">
                <a:effectLst/>
                <a:latin typeface="+mn-lt"/>
                <a:ea typeface="Times New Roman" panose="02020603050405020304" pitchFamily="18" charset="0"/>
              </a:rPr>
              <a:t>/ā</a:t>
            </a:r>
            <a:r>
              <a:rPr lang="en-AU" sz="1200" i="0" kern="1200">
                <a:effectLst/>
                <a:latin typeface="+mn-lt"/>
                <a:ea typeface="Calibri" panose="020F0502020204030204" pitchFamily="34" charset="0"/>
                <a:cs typeface="Calibri" panose="020F0502020204030204" pitchFamily="34" charset="0"/>
              </a:rPr>
              <a:t>/ as in </a:t>
            </a:r>
            <a:r>
              <a:rPr lang="en-AU" sz="1200" b="1" i="0" kern="1200">
                <a:effectLst/>
                <a:latin typeface="+mn-lt"/>
                <a:ea typeface="Calibri" panose="020F0502020204030204" pitchFamily="34" charset="0"/>
                <a:cs typeface="Calibri" panose="020F0502020204030204" pitchFamily="34" charset="0"/>
              </a:rPr>
              <a:t>grey</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a:t>that’s why it is second in the mnemonic phrase,</a:t>
            </a:r>
            <a:r>
              <a:rPr lang="en-US" b="1"/>
              <a:t> </a:t>
            </a:r>
            <a:r>
              <a:rPr lang="en-AU" b="1">
                <a:latin typeface="+mn-lt"/>
              </a:rPr>
              <a:t>That monk</a:t>
            </a:r>
            <a:r>
              <a:rPr lang="en-AU" b="1" u="sng">
                <a:latin typeface="+mn-lt"/>
              </a:rPr>
              <a:t>ey</a:t>
            </a:r>
            <a:r>
              <a:rPr lang="en-AU" b="1" u="none">
                <a:latin typeface="+mn-lt"/>
              </a:rPr>
              <a:t> is gr</a:t>
            </a:r>
            <a:r>
              <a:rPr lang="en-AU" b="1" u="sng">
                <a:latin typeface="+mn-lt"/>
              </a:rPr>
              <a:t>ey</a:t>
            </a:r>
            <a:r>
              <a:rPr lang="en-US" b="1" u="none">
                <a:latin typeface="+mn-lt"/>
              </a:rPr>
              <a:t>!</a:t>
            </a:r>
            <a:endParaRPr lang="en-US" b="1"/>
          </a:p>
          <a:p>
            <a:endParaRPr lang="en-US"/>
          </a:p>
          <a:p>
            <a:endParaRPr lang="en-US"/>
          </a:p>
        </p:txBody>
      </p:sp>
      <p:sp>
        <p:nvSpPr>
          <p:cNvPr id="4" name="Slide Number Placeholder 3">
            <a:extLst>
              <a:ext uri="{FF2B5EF4-FFF2-40B4-BE49-F238E27FC236}">
                <a16:creationId xmlns:a16="http://schemas.microsoft.com/office/drawing/2014/main" id="{26F44225-2CAF-AC19-F217-D89C92267CE5}"/>
              </a:ext>
            </a:extLst>
          </p:cNvPr>
          <p:cNvSpPr>
            <a:spLocks noGrp="1"/>
          </p:cNvSpPr>
          <p:nvPr>
            <p:ph type="sldNum" sz="quarter" idx="5"/>
          </p:nvPr>
        </p:nvSpPr>
        <p:spPr/>
        <p:txBody>
          <a:bodyPr/>
          <a:lstStyle/>
          <a:p>
            <a:fld id="{5A44A9DE-4760-4494-A2B3-6554A63B8D88}" type="slidenum">
              <a:rPr lang="en-AU" smtClean="0"/>
              <a:t>15</a:t>
            </a:fld>
            <a:endParaRPr lang="en-AU"/>
          </a:p>
        </p:txBody>
      </p:sp>
    </p:spTree>
    <p:extLst>
      <p:ext uri="{BB962C8B-B14F-4D97-AF65-F5344CB8AC3E}">
        <p14:creationId xmlns:p14="http://schemas.microsoft.com/office/powerpoint/2010/main" val="31709678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18232D-2106-BBC8-BFB3-D7A78FDF93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4263CD-8994-F871-C6E5-A1B02C057254}"/>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AA64C079-7926-70CB-626F-CE012C294308}"/>
              </a:ext>
            </a:extLst>
          </p:cNvPr>
          <p:cNvSpPr>
            <a:spLocks noGrp="1"/>
          </p:cNvSpPr>
          <p:nvPr>
            <p:ph type="body" idx="1"/>
          </p:nvPr>
        </p:nvSpPr>
        <p:spPr/>
        <p:txBody>
          <a:bodyPr/>
          <a:lstStyle/>
          <a:p>
            <a:pPr marL="0" indent="0">
              <a:buFont typeface="Arial" panose="020B0604020202020204" pitchFamily="34" charset="0"/>
              <a:buNone/>
            </a:pPr>
            <a:r>
              <a:rPr lang="en-AU" b="1">
                <a:latin typeface="+mn-lt"/>
              </a:rPr>
              <a:t>Prawns with sauce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a:latin typeface="+mn-lt"/>
              </a:rPr>
              <a:t>Introduced in </a:t>
            </a:r>
            <a:r>
              <a:rPr lang="en-AU" b="1">
                <a:latin typeface="+mn-lt"/>
              </a:rPr>
              <a:t>Phase 19</a:t>
            </a:r>
            <a:r>
              <a:rPr lang="en-AU" b="0">
                <a:latin typeface="+mn-lt"/>
              </a:rPr>
              <a:t>, </a:t>
            </a:r>
            <a:r>
              <a:rPr lang="en-AU" b="1">
                <a:latin typeface="+mn-lt"/>
              </a:rPr>
              <a:t>Lesson 1</a:t>
            </a:r>
            <a:r>
              <a:rPr lang="en-AU" b="0">
                <a:latin typeface="+mn-lt"/>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b="0">
              <a:latin typeface="+mn-lt"/>
            </a:endParaRPr>
          </a:p>
          <a:p>
            <a:pPr marL="0" indent="0">
              <a:buFont typeface="Arial" panose="020B0604020202020204" pitchFamily="34" charset="0"/>
              <a:buNone/>
            </a:pPr>
            <a:r>
              <a:rPr lang="en-AU" b="0">
                <a:latin typeface="+mn-lt"/>
              </a:rPr>
              <a:t>The</a:t>
            </a:r>
            <a:r>
              <a:rPr lang="en-AU" b="1">
                <a:latin typeface="+mn-lt"/>
              </a:rPr>
              <a:t> Pr</a:t>
            </a:r>
            <a:r>
              <a:rPr lang="en-AU" b="1" u="sng">
                <a:latin typeface="+mn-lt"/>
              </a:rPr>
              <a:t>aw</a:t>
            </a:r>
            <a:r>
              <a:rPr lang="en-AU" b="1">
                <a:latin typeface="+mn-lt"/>
              </a:rPr>
              <a:t>ns with s</a:t>
            </a:r>
            <a:r>
              <a:rPr lang="en-AU" b="1" u="sng">
                <a:latin typeface="+mn-lt"/>
              </a:rPr>
              <a:t>au</a:t>
            </a:r>
            <a:r>
              <a:rPr lang="en-AU" b="1">
                <a:latin typeface="+mn-lt"/>
              </a:rPr>
              <a:t>ce </a:t>
            </a:r>
            <a:r>
              <a:rPr lang="en-AU">
                <a:latin typeface="+mn-lt"/>
              </a:rPr>
              <a:t>mnemonic phrase can help students remember the </a:t>
            </a:r>
            <a:r>
              <a:rPr lang="en-AU" b="1">
                <a:latin typeface="+mn-lt"/>
              </a:rPr>
              <a:t>au</a:t>
            </a:r>
            <a:r>
              <a:rPr lang="en-AU">
                <a:latin typeface="+mn-lt"/>
              </a:rPr>
              <a:t> and </a:t>
            </a:r>
            <a:r>
              <a:rPr lang="en-AU" b="1">
                <a:latin typeface="+mn-lt"/>
              </a:rPr>
              <a:t>aw</a:t>
            </a:r>
            <a:r>
              <a:rPr lang="en-AU">
                <a:latin typeface="+mn-lt"/>
              </a:rPr>
              <a:t> spellings and their common positions in words: </a:t>
            </a:r>
            <a:endParaRPr lang="en-US" b="1"/>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a:latin typeface="+mn-lt"/>
                <a:ea typeface="Calibri" panose="020F0502020204030204" pitchFamily="34" charset="0"/>
                <a:cs typeface="Arial" panose="020B0604020202020204" pitchFamily="34" charset="0"/>
              </a:rPr>
              <a:t>most common: </a:t>
            </a:r>
            <a:r>
              <a:rPr lang="en-AU" b="1" i="0"/>
              <a:t>aw</a:t>
            </a:r>
            <a:r>
              <a:rPr lang="en-AU" i="0"/>
              <a:t> as in </a:t>
            </a:r>
            <a:r>
              <a:rPr lang="en-AU" b="1" i="0"/>
              <a:t>prawns</a:t>
            </a:r>
            <a:endParaRPr lang="en-AU" i="0"/>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i="0"/>
              <a:t>that's why it is first in the </a:t>
            </a:r>
            <a:r>
              <a:rPr lang="en-US" b="0"/>
              <a:t>mnemonic phrase</a:t>
            </a:r>
            <a:r>
              <a:rPr lang="en-AU" i="0"/>
              <a:t>, </a:t>
            </a:r>
            <a:r>
              <a:rPr lang="en-AU" b="1" i="0"/>
              <a:t>Pr</a:t>
            </a:r>
            <a:r>
              <a:rPr lang="en-AU" b="1" i="0" u="sng"/>
              <a:t>aw</a:t>
            </a:r>
            <a:r>
              <a:rPr lang="en-AU" b="1" i="0"/>
              <a:t>ns with s</a:t>
            </a:r>
            <a:r>
              <a:rPr lang="en-AU" b="1" i="0" u="sng"/>
              <a:t>au</a:t>
            </a:r>
            <a:r>
              <a:rPr lang="en-AU" b="1" i="0"/>
              <a:t>ce</a:t>
            </a:r>
            <a:endParaRPr lang="en-AU" b="0" i="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a:latin typeface="+mn-lt"/>
                <a:ea typeface="Calibri" panose="020F0502020204030204" pitchFamily="34" charset="0"/>
                <a:cs typeface="Arial" panose="020B0604020202020204" pitchFamily="34" charset="0"/>
              </a:rPr>
              <a:t>less common: </a:t>
            </a:r>
            <a:r>
              <a:rPr lang="en-AU" b="1" i="0">
                <a:latin typeface="+mn-lt"/>
                <a:ea typeface="Calibri"/>
                <a:cs typeface="Calibri"/>
              </a:rPr>
              <a:t>au </a:t>
            </a:r>
            <a:r>
              <a:rPr lang="en-AU" b="0" i="0">
                <a:latin typeface="+mn-lt"/>
                <a:ea typeface="Calibri"/>
                <a:cs typeface="Calibri"/>
              </a:rPr>
              <a:t>as in </a:t>
            </a:r>
            <a:r>
              <a:rPr lang="en-AU" b="1" i="0">
                <a:latin typeface="+mn-lt"/>
                <a:ea typeface="Calibri"/>
                <a:cs typeface="Calibri"/>
              </a:rPr>
              <a:t>sauce</a:t>
            </a:r>
            <a:endParaRPr lang="en-AU" b="0" i="0">
              <a:latin typeface="+mn-lt"/>
              <a:ea typeface="Calibri"/>
              <a:cs typeface="Calibri"/>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b="0" i="0">
                <a:latin typeface="+mn-lt"/>
                <a:ea typeface="Calibri"/>
                <a:cs typeface="Calibri"/>
              </a:rPr>
              <a:t>that’s why it is second </a:t>
            </a:r>
            <a:r>
              <a:rPr lang="en-AU" i="0"/>
              <a:t>in the </a:t>
            </a:r>
            <a:r>
              <a:rPr lang="en-US" b="0"/>
              <a:t>mnemonic phrase</a:t>
            </a:r>
            <a:r>
              <a:rPr lang="en-AU" i="0"/>
              <a:t>, </a:t>
            </a:r>
            <a:r>
              <a:rPr lang="en-AU" b="1" i="0"/>
              <a:t>Pr</a:t>
            </a:r>
            <a:r>
              <a:rPr lang="en-AU" b="1" i="0" u="sng"/>
              <a:t>aw</a:t>
            </a:r>
            <a:r>
              <a:rPr lang="en-AU" b="1" i="0"/>
              <a:t>ns with s</a:t>
            </a:r>
            <a:r>
              <a:rPr lang="en-AU" b="1" i="0" u="sng"/>
              <a:t>au</a:t>
            </a:r>
            <a:r>
              <a:rPr lang="en-AU" b="1" i="0"/>
              <a:t>ce</a:t>
            </a:r>
            <a:endParaRPr lang="en-AU" b="0" i="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a:t>au</a:t>
            </a:r>
            <a:r>
              <a:rPr lang="en-US"/>
              <a:t> is more common than </a:t>
            </a:r>
            <a:r>
              <a:rPr lang="en-US" b="1"/>
              <a:t>aw</a:t>
            </a:r>
            <a:r>
              <a:rPr lang="en-US"/>
              <a:t> at the start of words as in </a:t>
            </a:r>
            <a:r>
              <a:rPr lang="en-US" b="1" u="sng"/>
              <a:t>au</a:t>
            </a:r>
            <a:r>
              <a:rPr lang="en-US" b="1"/>
              <a:t>tomatic</a:t>
            </a:r>
            <a:r>
              <a:rPr lang="en-US" b="0"/>
              <a:t>.</a:t>
            </a:r>
            <a:endParaRPr lang="en-AU" b="0" i="0">
              <a:latin typeface="+mn-lt"/>
              <a:ea typeface="Calibri"/>
              <a:cs typeface="Calibri"/>
            </a:endParaRPr>
          </a:p>
          <a:p>
            <a:endParaRPr lang="en-US"/>
          </a:p>
        </p:txBody>
      </p:sp>
      <p:sp>
        <p:nvSpPr>
          <p:cNvPr id="4" name="Slide Number Placeholder 3">
            <a:extLst>
              <a:ext uri="{FF2B5EF4-FFF2-40B4-BE49-F238E27FC236}">
                <a16:creationId xmlns:a16="http://schemas.microsoft.com/office/drawing/2014/main" id="{61DE0413-DCEE-3AB7-8955-151E801CD79B}"/>
              </a:ext>
            </a:extLst>
          </p:cNvPr>
          <p:cNvSpPr>
            <a:spLocks noGrp="1"/>
          </p:cNvSpPr>
          <p:nvPr>
            <p:ph type="sldNum" sz="quarter" idx="5"/>
          </p:nvPr>
        </p:nvSpPr>
        <p:spPr/>
        <p:txBody>
          <a:bodyPr/>
          <a:lstStyle/>
          <a:p>
            <a:fld id="{5A44A9DE-4760-4494-A2B3-6554A63B8D88}" type="slidenum">
              <a:rPr lang="en-AU" smtClean="0"/>
              <a:t>16</a:t>
            </a:fld>
            <a:endParaRPr lang="en-AU"/>
          </a:p>
        </p:txBody>
      </p:sp>
    </p:spTree>
    <p:extLst>
      <p:ext uri="{BB962C8B-B14F-4D97-AF65-F5344CB8AC3E}">
        <p14:creationId xmlns:p14="http://schemas.microsoft.com/office/powerpoint/2010/main" val="3251597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0F9316-9FF6-CE7D-13CE-90F7435B8E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0DDC8F-CAC8-B34A-B50C-6B03D0407BB0}"/>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3A6B6FFF-4BF0-EF6A-3D3A-56581E9DC281}"/>
              </a:ext>
            </a:extLst>
          </p:cNvPr>
          <p:cNvSpPr>
            <a:spLocks noGrp="1"/>
          </p:cNvSpPr>
          <p:nvPr>
            <p:ph type="body" idx="1"/>
          </p:nvPr>
        </p:nvSpPr>
        <p:spPr/>
        <p:txBody>
          <a:bodyPr/>
          <a:lstStyle/>
          <a:p>
            <a:pPr marL="0" indent="0">
              <a:buFont typeface="Arial" panose="020B0604020202020204" pitchFamily="34" charset="0"/>
              <a:buNone/>
            </a:pPr>
            <a:r>
              <a:rPr lang="en-AU" b="1">
                <a:latin typeface="+mn-lt"/>
              </a:rPr>
              <a:t>Hear the early bear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a:latin typeface="+mn-lt"/>
              </a:rPr>
              <a:t>Introduced in </a:t>
            </a:r>
            <a:r>
              <a:rPr lang="en-AU" b="1">
                <a:latin typeface="+mn-lt"/>
              </a:rPr>
              <a:t>Phase 21</a:t>
            </a:r>
            <a:r>
              <a:rPr lang="en-AU" b="0">
                <a:latin typeface="+mn-lt"/>
              </a:rPr>
              <a:t>,</a:t>
            </a:r>
            <a:r>
              <a:rPr lang="en-AU" b="1">
                <a:latin typeface="+mn-lt"/>
              </a:rPr>
              <a:t> Lesson 2</a:t>
            </a:r>
            <a:r>
              <a:rPr lang="en-AU" b="0">
                <a:latin typeface="+mn-lt"/>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b="0">
              <a:latin typeface="+mn-lt"/>
            </a:endParaRPr>
          </a:p>
          <a:p>
            <a:pPr marL="0" indent="0">
              <a:buFont typeface="Arial" panose="020B0604020202020204" pitchFamily="34" charset="0"/>
              <a:buNone/>
            </a:pPr>
            <a:r>
              <a:rPr lang="en-AU" b="0" i="0">
                <a:latin typeface="+mn-lt"/>
              </a:rPr>
              <a:t>The</a:t>
            </a:r>
            <a:r>
              <a:rPr lang="en-AU" b="1" i="0">
                <a:latin typeface="+mn-lt"/>
              </a:rPr>
              <a:t> H</a:t>
            </a:r>
            <a:r>
              <a:rPr lang="en-AU" b="1" i="0" u="sng">
                <a:latin typeface="+mn-lt"/>
              </a:rPr>
              <a:t>ear</a:t>
            </a:r>
            <a:r>
              <a:rPr lang="en-AU" b="1" i="0">
                <a:latin typeface="+mn-lt"/>
              </a:rPr>
              <a:t> the </a:t>
            </a:r>
            <a:r>
              <a:rPr lang="en-AU" b="1" i="0" u="sng">
                <a:latin typeface="+mn-lt"/>
              </a:rPr>
              <a:t>ear</a:t>
            </a:r>
            <a:r>
              <a:rPr lang="en-AU" b="1" i="0">
                <a:latin typeface="+mn-lt"/>
              </a:rPr>
              <a:t>ly b</a:t>
            </a:r>
            <a:r>
              <a:rPr lang="en-AU" b="1" i="0" u="sng">
                <a:latin typeface="+mn-lt"/>
              </a:rPr>
              <a:t>ear</a:t>
            </a:r>
            <a:r>
              <a:rPr lang="en-AU" b="1" i="0">
                <a:latin typeface="+mn-lt"/>
              </a:rPr>
              <a:t> </a:t>
            </a:r>
            <a:r>
              <a:rPr lang="en-AU" i="0">
                <a:latin typeface="+mn-lt"/>
              </a:rPr>
              <a:t>mnemonic phrase can help students remember </a:t>
            </a:r>
            <a:r>
              <a:rPr lang="en-AU" b="0" i="0">
                <a:latin typeface="+mn-lt"/>
              </a:rPr>
              <a:t>the </a:t>
            </a:r>
            <a:r>
              <a:rPr lang="en-AU" i="0">
                <a:latin typeface="+mn-lt"/>
              </a:rPr>
              <a:t>three sounds of </a:t>
            </a:r>
            <a:r>
              <a:rPr lang="en-AU" b="1" i="0">
                <a:latin typeface="+mn-lt"/>
              </a:rPr>
              <a:t>ear</a:t>
            </a:r>
            <a:r>
              <a:rPr lang="en-AU" i="0">
                <a:latin typeface="+mn-lt"/>
              </a:rPr>
              <a:t>: </a:t>
            </a:r>
          </a:p>
          <a:p>
            <a:pPr marL="171450" indent="-171450">
              <a:buFont typeface="Arial" panose="020B0604020202020204" pitchFamily="34" charset="0"/>
              <a:buChar char="•"/>
            </a:pPr>
            <a:r>
              <a:rPr lang="en-US" i="0"/>
              <a:t>most common: </a:t>
            </a:r>
            <a:r>
              <a:rPr lang="en-US" sz="1200" b="1" i="0">
                <a:latin typeface="+mn-lt"/>
                <a:ea typeface="Calibri" panose="020F0502020204030204" pitchFamily="34" charset="0"/>
                <a:cs typeface="Arial" panose="020B0604020202020204" pitchFamily="34" charset="0"/>
              </a:rPr>
              <a:t>ear </a:t>
            </a:r>
            <a:r>
              <a:rPr lang="en-US" sz="1200" b="0" i="0">
                <a:latin typeface="+mn-lt"/>
                <a:ea typeface="Calibri" panose="020F0502020204030204" pitchFamily="34" charset="0"/>
                <a:cs typeface="Arial" panose="020B0604020202020204" pitchFamily="34" charset="0"/>
              </a:rPr>
              <a:t>says </a:t>
            </a:r>
            <a:r>
              <a:rPr lang="en-US" sz="1200" b="0" i="0">
                <a:latin typeface="+mn-lt"/>
              </a:rPr>
              <a:t>/</a:t>
            </a:r>
            <a:r>
              <a:rPr lang="en-AU" sz="1200" b="0" i="0" kern="1200">
                <a:effectLst/>
                <a:latin typeface="+mn-lt"/>
              </a:rPr>
              <a:t>ear</a:t>
            </a:r>
            <a:r>
              <a:rPr lang="en-US" sz="1200" b="0" i="0">
                <a:latin typeface="+mn-lt"/>
                <a:ea typeface="Calibri" panose="020F0502020204030204" pitchFamily="34" charset="0"/>
                <a:cs typeface="Calibri" panose="020F0502020204030204" pitchFamily="34" charset="0"/>
              </a:rPr>
              <a:t>/</a:t>
            </a:r>
            <a:r>
              <a:rPr lang="en-AU" sz="1200" i="0" kern="1200">
                <a:effectLst/>
                <a:latin typeface="+mn-lt"/>
                <a:ea typeface="Calibri" panose="020F0502020204030204" pitchFamily="34" charset="0"/>
                <a:cs typeface="Calibri" panose="020F0502020204030204" pitchFamily="34" charset="0"/>
              </a:rPr>
              <a:t> </a:t>
            </a:r>
            <a:r>
              <a:rPr lang="en-US" i="0"/>
              <a:t>as in </a:t>
            </a:r>
            <a:r>
              <a:rPr lang="en-US" b="1" i="0"/>
              <a:t>hear</a:t>
            </a:r>
          </a:p>
          <a:p>
            <a:pPr marL="628650" lvl="1" indent="-171450">
              <a:buFont typeface="Arial" panose="020B0604020202020204" pitchFamily="34" charset="0"/>
              <a:buChar char="•"/>
            </a:pPr>
            <a:r>
              <a:rPr lang="en-AU" i="0"/>
              <a:t>that's why it is first in the </a:t>
            </a:r>
            <a:r>
              <a:rPr lang="en-US" b="0"/>
              <a:t>mnemonic phrase</a:t>
            </a:r>
            <a:r>
              <a:rPr lang="en-AU" i="0"/>
              <a:t>, </a:t>
            </a:r>
            <a:r>
              <a:rPr lang="en-AU" b="1" i="0">
                <a:latin typeface="+mn-lt"/>
              </a:rPr>
              <a:t>H</a:t>
            </a:r>
            <a:r>
              <a:rPr lang="en-AU" b="1" i="0" u="sng">
                <a:latin typeface="+mn-lt"/>
              </a:rPr>
              <a:t>ear</a:t>
            </a:r>
            <a:r>
              <a:rPr lang="en-AU" b="1" i="0">
                <a:latin typeface="+mn-lt"/>
              </a:rPr>
              <a:t> the </a:t>
            </a:r>
            <a:r>
              <a:rPr lang="en-AU" b="1" i="0" u="sng">
                <a:latin typeface="+mn-lt"/>
              </a:rPr>
              <a:t>ear</a:t>
            </a:r>
            <a:r>
              <a:rPr lang="en-AU" b="1" i="0">
                <a:latin typeface="+mn-lt"/>
              </a:rPr>
              <a:t>ly b</a:t>
            </a:r>
            <a:r>
              <a:rPr lang="en-AU" b="1" i="0" u="sng">
                <a:latin typeface="+mn-lt"/>
              </a:rPr>
              <a:t>ear</a:t>
            </a:r>
            <a:r>
              <a:rPr lang="en-AU" b="1" i="0" u="none">
                <a:latin typeface="+mn-lt"/>
              </a:rPr>
              <a:t> </a:t>
            </a:r>
            <a:endParaRPr lang="en-US" b="1" i="0"/>
          </a:p>
          <a:p>
            <a:pPr marL="171450" indent="-171450">
              <a:buFont typeface="Arial" panose="020B0604020202020204" pitchFamily="34" charset="0"/>
              <a:buChar char="•"/>
            </a:pPr>
            <a:r>
              <a:rPr lang="en-US" i="0"/>
              <a:t>less common: </a:t>
            </a:r>
            <a:r>
              <a:rPr lang="en-US" sz="1200" b="1" i="0">
                <a:latin typeface="+mn-lt"/>
                <a:ea typeface="Calibri" panose="020F0502020204030204" pitchFamily="34" charset="0"/>
                <a:cs typeface="Arial" panose="020B0604020202020204" pitchFamily="34" charset="0"/>
              </a:rPr>
              <a:t>ear </a:t>
            </a:r>
            <a:r>
              <a:rPr lang="en-US" sz="1200" b="0" i="0">
                <a:latin typeface="+mn-lt"/>
                <a:ea typeface="Calibri" panose="020F0502020204030204" pitchFamily="34" charset="0"/>
                <a:cs typeface="Arial" panose="020B0604020202020204" pitchFamily="34" charset="0"/>
              </a:rPr>
              <a:t>says </a:t>
            </a:r>
            <a:r>
              <a:rPr lang="en-AU" sz="1200" i="0" kern="1200">
                <a:effectLst/>
                <a:latin typeface="+mn-lt"/>
                <a:ea typeface="Times New Roman" panose="02020603050405020304" pitchFamily="18" charset="0"/>
              </a:rPr>
              <a:t>/er</a:t>
            </a:r>
            <a:r>
              <a:rPr lang="en-AU" sz="1200" i="0" kern="1200">
                <a:effectLst/>
                <a:latin typeface="+mn-lt"/>
                <a:ea typeface="Calibri" panose="020F0502020204030204" pitchFamily="34" charset="0"/>
                <a:cs typeface="Calibri" panose="020F0502020204030204" pitchFamily="34" charset="0"/>
              </a:rPr>
              <a:t>/ </a:t>
            </a:r>
            <a:r>
              <a:rPr lang="en-US" i="0"/>
              <a:t>as in </a:t>
            </a:r>
            <a:r>
              <a:rPr lang="en-US" b="1" i="0"/>
              <a:t>early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i="0"/>
              <a:t>that's why it is second in the </a:t>
            </a:r>
            <a:r>
              <a:rPr lang="en-US" b="0"/>
              <a:t>mnemonic phrase</a:t>
            </a:r>
            <a:r>
              <a:rPr lang="en-AU" i="0"/>
              <a:t>, </a:t>
            </a:r>
            <a:r>
              <a:rPr lang="en-AU" b="1" i="0">
                <a:latin typeface="+mn-lt"/>
              </a:rPr>
              <a:t>H</a:t>
            </a:r>
            <a:r>
              <a:rPr lang="en-AU" b="1" i="0" u="sng">
                <a:latin typeface="+mn-lt"/>
              </a:rPr>
              <a:t>ear</a:t>
            </a:r>
            <a:r>
              <a:rPr lang="en-AU" b="1" i="0">
                <a:latin typeface="+mn-lt"/>
              </a:rPr>
              <a:t> the </a:t>
            </a:r>
            <a:r>
              <a:rPr lang="en-AU" b="1" i="0" u="sng">
                <a:latin typeface="+mn-lt"/>
              </a:rPr>
              <a:t>ear</a:t>
            </a:r>
            <a:r>
              <a:rPr lang="en-AU" b="1" i="0">
                <a:latin typeface="+mn-lt"/>
              </a:rPr>
              <a:t>ly b</a:t>
            </a:r>
            <a:r>
              <a:rPr lang="en-AU" b="1" i="0" u="sng">
                <a:latin typeface="+mn-lt"/>
              </a:rPr>
              <a:t>ear</a:t>
            </a:r>
            <a:r>
              <a:rPr lang="en-AU" b="1" i="0" u="none">
                <a:latin typeface="+mn-lt"/>
              </a:rPr>
              <a:t> </a:t>
            </a:r>
            <a:endParaRPr lang="en-US" b="1" i="0"/>
          </a:p>
          <a:p>
            <a:pPr marL="171450" indent="-171450">
              <a:buFont typeface="Arial" panose="020B0604020202020204" pitchFamily="34" charset="0"/>
              <a:buChar char="•"/>
            </a:pPr>
            <a:r>
              <a:rPr lang="en-US" i="0"/>
              <a:t>least common: </a:t>
            </a:r>
            <a:r>
              <a:rPr lang="en-AU" sz="1200" b="1" i="0" kern="1200">
                <a:effectLst/>
                <a:latin typeface="+mn-lt"/>
                <a:ea typeface="Calibri" panose="020F0502020204030204" pitchFamily="34" charset="0"/>
                <a:cs typeface="Calibri" panose="020F0502020204030204" pitchFamily="34" charset="0"/>
              </a:rPr>
              <a:t>ear</a:t>
            </a:r>
            <a:r>
              <a:rPr lang="en-AU" sz="1200" b="0" i="0" kern="1200">
                <a:effectLst/>
                <a:latin typeface="+mn-lt"/>
                <a:ea typeface="Calibri" panose="020F0502020204030204" pitchFamily="34" charset="0"/>
                <a:cs typeface="Calibri" panose="020F0502020204030204" pitchFamily="34" charset="0"/>
              </a:rPr>
              <a:t> says /air/ as in</a:t>
            </a:r>
            <a:r>
              <a:rPr lang="en-AU" sz="1200" b="1" i="0" kern="1200">
                <a:effectLst/>
                <a:latin typeface="+mn-lt"/>
                <a:ea typeface="Calibri" panose="020F0502020204030204" pitchFamily="34" charset="0"/>
                <a:cs typeface="Calibri" panose="020F0502020204030204" pitchFamily="34" charset="0"/>
              </a:rPr>
              <a:t> bear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i="0"/>
              <a:t>that's why it is last in the </a:t>
            </a:r>
            <a:r>
              <a:rPr lang="en-US" b="0"/>
              <a:t>mnemonic phrase</a:t>
            </a:r>
            <a:r>
              <a:rPr lang="en-AU" i="0"/>
              <a:t>, </a:t>
            </a:r>
            <a:r>
              <a:rPr lang="en-AU" b="1" i="0">
                <a:latin typeface="+mn-lt"/>
              </a:rPr>
              <a:t>H</a:t>
            </a:r>
            <a:r>
              <a:rPr lang="en-AU" b="1" i="0" u="sng">
                <a:latin typeface="+mn-lt"/>
              </a:rPr>
              <a:t>ear</a:t>
            </a:r>
            <a:r>
              <a:rPr lang="en-AU" b="1" i="0">
                <a:latin typeface="+mn-lt"/>
              </a:rPr>
              <a:t> the </a:t>
            </a:r>
            <a:r>
              <a:rPr lang="en-AU" b="1" i="0" u="sng">
                <a:latin typeface="+mn-lt"/>
              </a:rPr>
              <a:t>ear</a:t>
            </a:r>
            <a:r>
              <a:rPr lang="en-AU" b="1" i="0">
                <a:latin typeface="+mn-lt"/>
              </a:rPr>
              <a:t>ly b</a:t>
            </a:r>
            <a:r>
              <a:rPr lang="en-AU" b="1" i="0" u="sng">
                <a:latin typeface="+mn-lt"/>
              </a:rPr>
              <a:t>ear</a:t>
            </a:r>
            <a:r>
              <a:rPr lang="en-AU" b="0" i="0" u="none">
                <a:latin typeface="+mn-lt"/>
              </a:rPr>
              <a:t>.</a:t>
            </a:r>
            <a:endParaRPr lang="en-AU" sz="1200" b="0" i="0" kern="1200">
              <a:effectLst/>
              <a:latin typeface="+mn-lt"/>
              <a:ea typeface="Calibri" panose="020F0502020204030204" pitchFamily="34" charset="0"/>
              <a:cs typeface="Calibri" panose="020F0502020204030204" pitchFamily="34" charset="0"/>
            </a:endParaRPr>
          </a:p>
          <a:p>
            <a:pPr marL="0" indent="0">
              <a:buFont typeface="Arial" panose="020B0604020202020204" pitchFamily="34" charset="0"/>
              <a:buNone/>
            </a:pPr>
            <a:endParaRPr lang="en-US" b="0"/>
          </a:p>
          <a:p>
            <a:endParaRPr lang="en-US"/>
          </a:p>
        </p:txBody>
      </p:sp>
      <p:sp>
        <p:nvSpPr>
          <p:cNvPr id="4" name="Slide Number Placeholder 3">
            <a:extLst>
              <a:ext uri="{FF2B5EF4-FFF2-40B4-BE49-F238E27FC236}">
                <a16:creationId xmlns:a16="http://schemas.microsoft.com/office/drawing/2014/main" id="{C3B2ADEC-E841-6773-DE1E-56DDBD23AE2C}"/>
              </a:ext>
            </a:extLst>
          </p:cNvPr>
          <p:cNvSpPr>
            <a:spLocks noGrp="1"/>
          </p:cNvSpPr>
          <p:nvPr>
            <p:ph type="sldNum" sz="quarter" idx="5"/>
          </p:nvPr>
        </p:nvSpPr>
        <p:spPr/>
        <p:txBody>
          <a:bodyPr/>
          <a:lstStyle/>
          <a:p>
            <a:fld id="{5A44A9DE-4760-4494-A2B3-6554A63B8D88}" type="slidenum">
              <a:rPr lang="en-AU" smtClean="0"/>
              <a:t>17</a:t>
            </a:fld>
            <a:endParaRPr lang="en-AU"/>
          </a:p>
        </p:txBody>
      </p:sp>
    </p:spTree>
    <p:extLst>
      <p:ext uri="{BB962C8B-B14F-4D97-AF65-F5344CB8AC3E}">
        <p14:creationId xmlns:p14="http://schemas.microsoft.com/office/powerpoint/2010/main" val="11661013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14798D-D9A9-C8DD-CD02-893532C5EE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D11CF3-3C51-96A6-65EE-0366F00E216E}"/>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F2AEB781-F9F7-A519-781F-B787EB8527F3}"/>
              </a:ext>
            </a:extLst>
          </p:cNvPr>
          <p:cNvSpPr>
            <a:spLocks noGrp="1"/>
          </p:cNvSpPr>
          <p:nvPr>
            <p:ph type="body" idx="1"/>
          </p:nvPr>
        </p:nvSpPr>
        <p:spPr/>
        <p:txBody>
          <a:bodyPr/>
          <a:lstStyle/>
          <a:p>
            <a:r>
              <a:rPr lang="en-AU" b="1">
                <a:latin typeface="+mn-lt"/>
              </a:rPr>
              <a:t>The swan </a:t>
            </a:r>
            <a:r>
              <a:rPr lang="en-AU" b="1"/>
              <a:t>is warm</a:t>
            </a:r>
            <a:endParaRPr lang="en-AU" b="1">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a:latin typeface="+mn-lt"/>
              </a:rPr>
              <a:t>Introduced in </a:t>
            </a:r>
            <a:r>
              <a:rPr lang="en-AU" b="1">
                <a:latin typeface="+mn-lt"/>
              </a:rPr>
              <a:t>Phase 22</a:t>
            </a:r>
            <a:r>
              <a:rPr lang="en-AU" b="0">
                <a:latin typeface="+mn-lt"/>
              </a:rPr>
              <a:t>,</a:t>
            </a:r>
            <a:r>
              <a:rPr lang="en-AU" b="1">
                <a:latin typeface="+mn-lt"/>
              </a:rPr>
              <a:t> Lesson 2</a:t>
            </a:r>
            <a:r>
              <a:rPr lang="en-AU" b="0">
                <a:latin typeface="+mn-lt"/>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b="0">
              <a:latin typeface="+mn-lt"/>
            </a:endParaRPr>
          </a:p>
          <a:p>
            <a:pPr marL="0" indent="0">
              <a:buFont typeface="Arial" panose="020B0604020202020204" pitchFamily="34" charset="0"/>
              <a:buNone/>
            </a:pPr>
            <a:r>
              <a:rPr lang="en-AU" b="1">
                <a:latin typeface="+mn-lt"/>
              </a:rPr>
              <a:t>The s</a:t>
            </a:r>
            <a:r>
              <a:rPr lang="en-AU" b="1" u="sng">
                <a:latin typeface="+mn-lt"/>
              </a:rPr>
              <a:t>wa</a:t>
            </a:r>
            <a:r>
              <a:rPr lang="en-AU" b="1">
                <a:latin typeface="+mn-lt"/>
              </a:rPr>
              <a:t>n is </a:t>
            </a:r>
            <a:r>
              <a:rPr lang="en-AU" b="1" u="sng">
                <a:latin typeface="+mn-lt"/>
              </a:rPr>
              <a:t>war</a:t>
            </a:r>
            <a:r>
              <a:rPr lang="en-AU" b="1">
                <a:latin typeface="+mn-lt"/>
              </a:rPr>
              <a:t>m </a:t>
            </a:r>
            <a:r>
              <a:rPr lang="en-AU">
                <a:latin typeface="+mn-lt"/>
              </a:rPr>
              <a:t>mnemonic phrase can help students remember when </a:t>
            </a:r>
            <a:r>
              <a:rPr lang="en-AU" b="1">
                <a:latin typeface="+mn-lt"/>
              </a:rPr>
              <a:t>a</a:t>
            </a:r>
            <a:r>
              <a:rPr lang="en-AU">
                <a:latin typeface="+mn-lt"/>
              </a:rPr>
              <a:t> says </a:t>
            </a:r>
            <a:r>
              <a:rPr lang="en-AU" b="0">
                <a:latin typeface="+mn-lt"/>
              </a:rPr>
              <a:t>the /o/ and /or/ sounds </a:t>
            </a:r>
            <a:r>
              <a:rPr lang="en-AU">
                <a:latin typeface="+mn-lt"/>
              </a:rPr>
              <a:t>in words: </a:t>
            </a:r>
          </a:p>
          <a:p>
            <a:pPr marL="171450" indent="-171450">
              <a:buFont typeface="Arial" panose="020B0604020202020204" pitchFamily="34" charset="0"/>
              <a:buChar char="•"/>
            </a:pPr>
            <a:r>
              <a:rPr lang="en-US" b="1"/>
              <a:t>a</a:t>
            </a:r>
            <a:r>
              <a:rPr lang="en-US"/>
              <a:t> usually says the /o/ sound after</a:t>
            </a:r>
            <a:r>
              <a:rPr lang="en-US" b="1"/>
              <a:t> w </a:t>
            </a:r>
          </a:p>
          <a:p>
            <a:pPr marL="171450" indent="-171450">
              <a:buFont typeface="Arial" panose="020B0604020202020204" pitchFamily="34" charset="0"/>
              <a:buChar char="•"/>
            </a:pPr>
            <a:r>
              <a:rPr lang="en-US" b="1"/>
              <a:t>a</a:t>
            </a:r>
            <a:r>
              <a:rPr lang="en-US"/>
              <a:t> can say the /or/ sound after </a:t>
            </a:r>
            <a:r>
              <a:rPr lang="en-US" b="1"/>
              <a:t>w</a:t>
            </a:r>
            <a:r>
              <a:rPr lang="en-US"/>
              <a:t>, usually when the </a:t>
            </a:r>
            <a:r>
              <a:rPr lang="en-US" b="1"/>
              <a:t>a</a:t>
            </a:r>
            <a:r>
              <a:rPr lang="en-US"/>
              <a:t> is followed by </a:t>
            </a:r>
            <a:r>
              <a:rPr lang="en-US" b="1"/>
              <a:t>l </a:t>
            </a:r>
            <a:r>
              <a:rPr lang="en-US"/>
              <a:t>or </a:t>
            </a:r>
            <a:r>
              <a:rPr lang="en-US" b="1"/>
              <a:t>r</a:t>
            </a:r>
            <a:r>
              <a:rPr lang="en-US"/>
              <a:t>. </a:t>
            </a:r>
          </a:p>
          <a:p>
            <a:pPr marL="171450" indent="-171450">
              <a:buFont typeface="Arial" panose="020B0604020202020204" pitchFamily="34" charset="0"/>
              <a:buChar char="•"/>
            </a:pPr>
            <a:endParaRPr lang="en-US"/>
          </a:p>
          <a:p>
            <a:pPr marL="0" indent="0">
              <a:buFont typeface="Arial" panose="020B0604020202020204" pitchFamily="34" charset="0"/>
              <a:buNone/>
            </a:pPr>
            <a:endParaRPr lang="en-US"/>
          </a:p>
        </p:txBody>
      </p:sp>
      <p:sp>
        <p:nvSpPr>
          <p:cNvPr id="4" name="Slide Number Placeholder 3">
            <a:extLst>
              <a:ext uri="{FF2B5EF4-FFF2-40B4-BE49-F238E27FC236}">
                <a16:creationId xmlns:a16="http://schemas.microsoft.com/office/drawing/2014/main" id="{235054DC-C195-E49D-E2FE-F4B489539B09}"/>
              </a:ext>
            </a:extLst>
          </p:cNvPr>
          <p:cNvSpPr>
            <a:spLocks noGrp="1"/>
          </p:cNvSpPr>
          <p:nvPr>
            <p:ph type="sldNum" sz="quarter" idx="5"/>
          </p:nvPr>
        </p:nvSpPr>
        <p:spPr/>
        <p:txBody>
          <a:bodyPr/>
          <a:lstStyle/>
          <a:p>
            <a:fld id="{5A44A9DE-4760-4494-A2B3-6554A63B8D88}" type="slidenum">
              <a:rPr lang="en-AU" smtClean="0"/>
              <a:t>18</a:t>
            </a:fld>
            <a:endParaRPr lang="en-AU"/>
          </a:p>
        </p:txBody>
      </p:sp>
    </p:spTree>
    <p:extLst>
      <p:ext uri="{BB962C8B-B14F-4D97-AF65-F5344CB8AC3E}">
        <p14:creationId xmlns:p14="http://schemas.microsoft.com/office/powerpoint/2010/main" val="20283874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0ECF1-CE77-894B-9F41-B8C91129D9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9BBF36-13E3-3DC0-870F-A9D8C8741125}"/>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EEE2AFB9-A671-E749-7B89-6358652D47A9}"/>
              </a:ext>
            </a:extLst>
          </p:cNvPr>
          <p:cNvSpPr>
            <a:spLocks noGrp="1"/>
          </p:cNvSpPr>
          <p:nvPr>
            <p:ph type="body" idx="1"/>
          </p:nvPr>
        </p:nvSpPr>
        <p:spPr/>
        <p:txBody>
          <a:bodyPr/>
          <a:lstStyle/>
          <a:p>
            <a:pPr marL="0" indent="0">
              <a:buFont typeface="Arial" panose="020B0604020202020204" pitchFamily="34" charset="0"/>
              <a:buNone/>
            </a:pPr>
            <a:r>
              <a:rPr lang="en-AU" b="1">
                <a:latin typeface="+mn-lt"/>
              </a:rPr>
              <a:t>The worm is working</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a:latin typeface="+mn-lt"/>
              </a:rPr>
              <a:t>Introduced in </a:t>
            </a:r>
            <a:r>
              <a:rPr lang="en-AU" b="1">
                <a:latin typeface="+mn-lt"/>
              </a:rPr>
              <a:t>Phase 22</a:t>
            </a:r>
            <a:r>
              <a:rPr lang="en-AU" b="0">
                <a:latin typeface="+mn-lt"/>
              </a:rPr>
              <a:t>,</a:t>
            </a:r>
            <a:r>
              <a:rPr lang="en-AU" b="1">
                <a:latin typeface="+mn-lt"/>
              </a:rPr>
              <a:t> Lesson 3</a:t>
            </a:r>
            <a:r>
              <a:rPr lang="en-AU" b="0">
                <a:latin typeface="+mn-lt"/>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b="0">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b="1">
                <a:latin typeface="+mn-lt"/>
              </a:rPr>
              <a:t>The </a:t>
            </a:r>
            <a:r>
              <a:rPr lang="en-AU" b="1" u="sng">
                <a:latin typeface="+mn-lt"/>
              </a:rPr>
              <a:t>wor</a:t>
            </a:r>
            <a:r>
              <a:rPr lang="en-AU" b="1">
                <a:latin typeface="+mn-lt"/>
              </a:rPr>
              <a:t>m is </a:t>
            </a:r>
            <a:r>
              <a:rPr lang="en-AU" b="1" u="sng">
                <a:latin typeface="+mn-lt"/>
              </a:rPr>
              <a:t>wor</a:t>
            </a:r>
            <a:r>
              <a:rPr lang="en-AU" b="1">
                <a:latin typeface="+mn-lt"/>
              </a:rPr>
              <a:t>king </a:t>
            </a:r>
            <a:r>
              <a:rPr lang="en-AU">
                <a:latin typeface="+mn-lt"/>
              </a:rPr>
              <a:t>mnemonic phrase can help students remember when </a:t>
            </a:r>
            <a:r>
              <a:rPr lang="en-US" b="1">
                <a:latin typeface="+mn-lt"/>
              </a:rPr>
              <a:t>w-or</a:t>
            </a:r>
            <a:r>
              <a:rPr lang="en-US" b="0">
                <a:latin typeface="+mn-lt"/>
              </a:rPr>
              <a:t> says /w/, /er/, /</a:t>
            </a:r>
            <a:r>
              <a:rPr lang="en-AU" b="0" noProof="0">
                <a:latin typeface="+mn-lt"/>
              </a:rPr>
              <a:t>wer</a:t>
            </a:r>
            <a:r>
              <a:rPr lang="en-US" b="0">
                <a:latin typeface="+mn-lt"/>
              </a:rPr>
              <a:t>/ as in </a:t>
            </a:r>
            <a:r>
              <a:rPr lang="en-US" b="1">
                <a:latin typeface="+mn-lt"/>
              </a:rPr>
              <a:t>worm </a:t>
            </a:r>
            <a:r>
              <a:rPr lang="en-US" b="0">
                <a:latin typeface="+mn-lt"/>
              </a:rPr>
              <a:t>and</a:t>
            </a:r>
            <a:r>
              <a:rPr lang="en-US" b="1">
                <a:latin typeface="+mn-lt"/>
              </a:rPr>
              <a:t> working</a:t>
            </a:r>
            <a:r>
              <a:rPr lang="en-US" b="0">
                <a:latin typeface="+mn-lt"/>
              </a:rPr>
              <a:t>.</a:t>
            </a:r>
          </a:p>
          <a:p>
            <a:pPr marL="0" indent="0">
              <a:buFont typeface="Arial" panose="020B0604020202020204" pitchFamily="34" charset="0"/>
              <a:buNone/>
            </a:pPr>
            <a:endParaRPr lang="en-US"/>
          </a:p>
          <a:p>
            <a:pPr marL="0" indent="0">
              <a:buFont typeface="Arial" panose="020B0604020202020204" pitchFamily="34" charset="0"/>
              <a:buNone/>
            </a:pPr>
            <a:endParaRPr lang="en-US"/>
          </a:p>
        </p:txBody>
      </p:sp>
      <p:sp>
        <p:nvSpPr>
          <p:cNvPr id="4" name="Slide Number Placeholder 3">
            <a:extLst>
              <a:ext uri="{FF2B5EF4-FFF2-40B4-BE49-F238E27FC236}">
                <a16:creationId xmlns:a16="http://schemas.microsoft.com/office/drawing/2014/main" id="{9D64E3C0-5A41-F7E9-FC0F-6620D7A31998}"/>
              </a:ext>
            </a:extLst>
          </p:cNvPr>
          <p:cNvSpPr>
            <a:spLocks noGrp="1"/>
          </p:cNvSpPr>
          <p:nvPr>
            <p:ph type="sldNum" sz="quarter" idx="5"/>
          </p:nvPr>
        </p:nvSpPr>
        <p:spPr/>
        <p:txBody>
          <a:bodyPr/>
          <a:lstStyle/>
          <a:p>
            <a:fld id="{5A44A9DE-4760-4494-A2B3-6554A63B8D88}" type="slidenum">
              <a:rPr lang="en-AU" smtClean="0"/>
              <a:t>19</a:t>
            </a:fld>
            <a:endParaRPr lang="en-AU"/>
          </a:p>
        </p:txBody>
      </p:sp>
    </p:spTree>
    <p:extLst>
      <p:ext uri="{BB962C8B-B14F-4D97-AF65-F5344CB8AC3E}">
        <p14:creationId xmlns:p14="http://schemas.microsoft.com/office/powerpoint/2010/main" val="933886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14BEE-334C-12E9-AFD6-300AC78A44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C1D75C-6602-B9B5-44A9-6D4D48E7E6A6}"/>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86F6A2F7-CC47-3342-FDD8-B421A47AE6F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b="1">
                <a:latin typeface="+mn-lt"/>
              </a:rPr>
              <a:t>Floss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a:latin typeface="+mn-lt"/>
              </a:rPr>
              <a:t>Introduced in </a:t>
            </a:r>
            <a:r>
              <a:rPr lang="en-AU" b="1">
                <a:latin typeface="+mn-lt"/>
              </a:rPr>
              <a:t>Phase 7</a:t>
            </a:r>
            <a:r>
              <a:rPr lang="en-AU" b="0">
                <a:latin typeface="+mn-lt"/>
              </a:rPr>
              <a:t>,</a:t>
            </a:r>
            <a:r>
              <a:rPr lang="en-AU" b="1">
                <a:latin typeface="+mn-lt"/>
              </a:rPr>
              <a:t> Lessons 1–4</a:t>
            </a:r>
            <a:r>
              <a:rPr lang="en-AU" b="0">
                <a:latin typeface="+mn-lt"/>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b="0">
              <a:latin typeface="+mn-lt"/>
            </a:endParaRPr>
          </a:p>
          <a:p>
            <a:pPr marL="0" indent="0">
              <a:buFont typeface="Arial" panose="020B0604020202020204" pitchFamily="34" charset="0"/>
              <a:buNone/>
            </a:pPr>
            <a:r>
              <a:rPr lang="en-AU" b="0">
                <a:latin typeface="+mn-lt"/>
              </a:rPr>
              <a:t>The</a:t>
            </a:r>
            <a:r>
              <a:rPr lang="en-AU" b="1">
                <a:latin typeface="+mn-lt"/>
              </a:rPr>
              <a:t> flo</a:t>
            </a:r>
            <a:r>
              <a:rPr lang="en-AU" b="1" u="sng">
                <a:latin typeface="+mn-lt"/>
              </a:rPr>
              <a:t>ss</a:t>
            </a:r>
            <a:r>
              <a:rPr lang="en-AU" b="1">
                <a:latin typeface="+mn-lt"/>
              </a:rPr>
              <a:t> </a:t>
            </a:r>
            <a:r>
              <a:rPr lang="en-AU">
                <a:latin typeface="+mn-lt"/>
              </a:rPr>
              <a:t>mnemonic can help students remember the </a:t>
            </a:r>
            <a:r>
              <a:rPr lang="en-AU" b="1">
                <a:latin typeface="+mn-lt"/>
              </a:rPr>
              <a:t>floss </a:t>
            </a:r>
            <a:r>
              <a:rPr lang="en-AU">
                <a:latin typeface="+mn-lt"/>
              </a:rPr>
              <a:t>spelling generalisation: </a:t>
            </a:r>
            <a:r>
              <a:rPr lang="en-US">
                <a:latin typeface="+mn-lt"/>
              </a:rPr>
              <a:t>W</a:t>
            </a:r>
            <a:r>
              <a:rPr lang="en-US" sz="1200" b="0" i="0" u="none" strike="noStrike" baseline="0">
                <a:solidFill>
                  <a:srgbClr val="000000"/>
                </a:solidFill>
                <a:latin typeface="+mn-lt"/>
              </a:rPr>
              <a:t>hen a one-syllable word ends in </a:t>
            </a:r>
            <a:r>
              <a:rPr lang="en-US" sz="1200" b="1" i="0" u="none" strike="noStrike" baseline="0">
                <a:solidFill>
                  <a:srgbClr val="000000"/>
                </a:solidFill>
                <a:latin typeface="+mn-lt"/>
              </a:rPr>
              <a:t>f</a:t>
            </a:r>
            <a:r>
              <a:rPr lang="en-US" sz="1200" b="0" i="0" u="none" strike="noStrike" baseline="0">
                <a:solidFill>
                  <a:srgbClr val="000000"/>
                </a:solidFill>
                <a:latin typeface="+mn-lt"/>
              </a:rPr>
              <a:t>,</a:t>
            </a:r>
            <a:r>
              <a:rPr lang="en-US" sz="1200" b="1" i="0" u="none" strike="noStrike" baseline="0">
                <a:solidFill>
                  <a:srgbClr val="000000"/>
                </a:solidFill>
                <a:latin typeface="+mn-lt"/>
              </a:rPr>
              <a:t> l</a:t>
            </a:r>
            <a:r>
              <a:rPr lang="en-US" sz="1200" b="0" i="0" u="none" strike="noStrike" baseline="0">
                <a:solidFill>
                  <a:srgbClr val="000000"/>
                </a:solidFill>
                <a:latin typeface="+mn-lt"/>
              </a:rPr>
              <a:t>,</a:t>
            </a:r>
            <a:r>
              <a:rPr lang="en-US" sz="1200" b="1" i="0" u="none" strike="noStrike" baseline="0">
                <a:solidFill>
                  <a:srgbClr val="000000"/>
                </a:solidFill>
                <a:latin typeface="+mn-lt"/>
              </a:rPr>
              <a:t> s </a:t>
            </a:r>
            <a:r>
              <a:rPr lang="en-US" sz="1200" b="0" i="0" u="none" strike="noStrike" baseline="0">
                <a:solidFill>
                  <a:srgbClr val="000000"/>
                </a:solidFill>
                <a:latin typeface="+mn-lt"/>
              </a:rPr>
              <a:t>or </a:t>
            </a:r>
            <a:r>
              <a:rPr lang="en-US" sz="1200" b="1" i="0" u="none" strike="noStrike" baseline="0">
                <a:solidFill>
                  <a:srgbClr val="000000"/>
                </a:solidFill>
                <a:latin typeface="+mn-lt"/>
              </a:rPr>
              <a:t>z</a:t>
            </a:r>
            <a:r>
              <a:rPr lang="en-US" sz="1200" b="0" i="0" u="none" strike="noStrike" baseline="0">
                <a:solidFill>
                  <a:srgbClr val="000000"/>
                </a:solidFill>
                <a:latin typeface="+mn-lt"/>
              </a:rPr>
              <a:t> after a short vowel sound, the final consonant is doubled.</a:t>
            </a:r>
            <a:endParaRPr lang="en-US" i="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a:latin typeface="+mn-lt"/>
            </a:endParaRPr>
          </a:p>
          <a:p>
            <a:pPr marL="0" indent="0">
              <a:buFont typeface="Arial" panose="020B0604020202020204" pitchFamily="34" charset="0"/>
              <a:buNone/>
            </a:pPr>
            <a:endParaRPr lang="en-US" sz="1200" b="0" i="0" u="none" strike="noStrike" baseline="0">
              <a:solidFill>
                <a:srgbClr val="000000"/>
              </a:solidFill>
              <a:latin typeface="+mn-lt"/>
            </a:endParaRPr>
          </a:p>
        </p:txBody>
      </p:sp>
      <p:sp>
        <p:nvSpPr>
          <p:cNvPr id="4" name="Slide Number Placeholder 3">
            <a:extLst>
              <a:ext uri="{FF2B5EF4-FFF2-40B4-BE49-F238E27FC236}">
                <a16:creationId xmlns:a16="http://schemas.microsoft.com/office/drawing/2014/main" id="{BF89DB97-7541-4A6E-9E0D-C3DDE847E1AF}"/>
              </a:ext>
            </a:extLst>
          </p:cNvPr>
          <p:cNvSpPr>
            <a:spLocks noGrp="1"/>
          </p:cNvSpPr>
          <p:nvPr>
            <p:ph type="sldNum" sz="quarter" idx="5"/>
          </p:nvPr>
        </p:nvSpPr>
        <p:spPr/>
        <p:txBody>
          <a:bodyPr/>
          <a:lstStyle/>
          <a:p>
            <a:fld id="{5A44A9DE-4760-4494-A2B3-6554A63B8D88}" type="slidenum">
              <a:rPr lang="en-AU" smtClean="0"/>
              <a:t>2</a:t>
            </a:fld>
            <a:endParaRPr lang="en-AU"/>
          </a:p>
        </p:txBody>
      </p:sp>
    </p:spTree>
    <p:extLst>
      <p:ext uri="{BB962C8B-B14F-4D97-AF65-F5344CB8AC3E}">
        <p14:creationId xmlns:p14="http://schemas.microsoft.com/office/powerpoint/2010/main" val="34367156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38F3FA-A4E4-77AC-7879-EC800AD48D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BD087F-EDD2-EC15-6333-3B305E600C6C}"/>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2A2FF445-E512-B801-CC5A-FAA68FA226C4}"/>
              </a:ext>
            </a:extLst>
          </p:cNvPr>
          <p:cNvSpPr>
            <a:spLocks noGrp="1"/>
          </p:cNvSpPr>
          <p:nvPr>
            <p:ph type="body" idx="1"/>
          </p:nvPr>
        </p:nvSpPr>
        <p:spPr/>
        <p:txBody>
          <a:bodyPr/>
          <a:lstStyle/>
          <a:p>
            <a:pPr marL="0" indent="0">
              <a:buFont typeface="Arial" panose="020B0604020202020204" pitchFamily="34" charset="0"/>
              <a:buNone/>
            </a:pPr>
            <a:r>
              <a:rPr lang="en-AU" b="1">
                <a:latin typeface="+mn-lt"/>
              </a:rPr>
              <a:t>Champ the Christmas chef</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a:latin typeface="+mn-lt"/>
              </a:rPr>
              <a:t>Introduced in </a:t>
            </a:r>
            <a:r>
              <a:rPr lang="en-AU" b="1">
                <a:latin typeface="+mn-lt"/>
              </a:rPr>
              <a:t>Phase 23</a:t>
            </a:r>
            <a:r>
              <a:rPr lang="en-AU" b="0">
                <a:latin typeface="+mn-lt"/>
              </a:rPr>
              <a:t>, </a:t>
            </a:r>
            <a:r>
              <a:rPr lang="en-AU" b="1">
                <a:latin typeface="+mn-lt"/>
              </a:rPr>
              <a:t>Lesson 1</a:t>
            </a:r>
            <a:r>
              <a:rPr lang="en-AU" b="0">
                <a:latin typeface="+mn-lt"/>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b="0">
              <a:latin typeface="+mn-lt"/>
            </a:endParaRPr>
          </a:p>
          <a:p>
            <a:pPr marL="0" indent="0">
              <a:buFont typeface="Arial" panose="020B0604020202020204" pitchFamily="34" charset="0"/>
              <a:buNone/>
            </a:pPr>
            <a:r>
              <a:rPr lang="en-AU" b="0" i="0">
                <a:latin typeface="+mn-lt"/>
              </a:rPr>
              <a:t>The</a:t>
            </a:r>
            <a:r>
              <a:rPr lang="en-AU" b="1" i="0">
                <a:latin typeface="+mn-lt"/>
              </a:rPr>
              <a:t> </a:t>
            </a:r>
            <a:r>
              <a:rPr lang="en-AU" b="1" i="0" u="sng">
                <a:latin typeface="+mn-lt"/>
              </a:rPr>
              <a:t>Ch</a:t>
            </a:r>
            <a:r>
              <a:rPr lang="en-AU" b="1" i="0">
                <a:latin typeface="+mn-lt"/>
              </a:rPr>
              <a:t>amp the </a:t>
            </a:r>
            <a:r>
              <a:rPr lang="en-AU" b="1" i="0" u="sng">
                <a:latin typeface="+mn-lt"/>
              </a:rPr>
              <a:t>Ch</a:t>
            </a:r>
            <a:r>
              <a:rPr lang="en-AU" b="1" i="0">
                <a:latin typeface="+mn-lt"/>
              </a:rPr>
              <a:t>ristmas </a:t>
            </a:r>
            <a:r>
              <a:rPr lang="en-AU" b="1" i="0" u="sng">
                <a:latin typeface="+mn-lt"/>
              </a:rPr>
              <a:t>ch</a:t>
            </a:r>
            <a:r>
              <a:rPr lang="en-AU" b="1" i="0">
                <a:latin typeface="+mn-lt"/>
              </a:rPr>
              <a:t>ef </a:t>
            </a:r>
            <a:r>
              <a:rPr lang="en-AU" i="0">
                <a:latin typeface="+mn-lt"/>
              </a:rPr>
              <a:t>mnemonic phrase can help students remember the three sounds of </a:t>
            </a:r>
            <a:r>
              <a:rPr lang="en-AU" b="1" i="0">
                <a:latin typeface="+mn-lt"/>
              </a:rPr>
              <a:t>ch</a:t>
            </a:r>
            <a:r>
              <a:rPr lang="en-AU" i="0">
                <a:latin typeface="+mn-lt"/>
              </a:rPr>
              <a:t>: </a:t>
            </a:r>
          </a:p>
          <a:p>
            <a:pPr marL="171450" indent="-171450">
              <a:buFont typeface="Arial" panose="020B0604020202020204" pitchFamily="34" charset="0"/>
              <a:buChar char="•"/>
            </a:pPr>
            <a:r>
              <a:rPr lang="en-US" i="0"/>
              <a:t>most common: </a:t>
            </a:r>
            <a:r>
              <a:rPr lang="en-AU" b="1" i="0">
                <a:solidFill>
                  <a:schemeClr val="tx1"/>
                </a:solidFill>
                <a:latin typeface="+mn-lt"/>
              </a:rPr>
              <a:t>ch</a:t>
            </a:r>
            <a:r>
              <a:rPr lang="en-AU" i="0">
                <a:solidFill>
                  <a:schemeClr val="tx1"/>
                </a:solidFill>
                <a:latin typeface="+mn-lt"/>
              </a:rPr>
              <a:t> says /ch/ as in </a:t>
            </a:r>
            <a:r>
              <a:rPr lang="en-AU" b="1" i="0">
                <a:solidFill>
                  <a:schemeClr val="tx1"/>
                </a:solidFill>
                <a:latin typeface="+mn-lt"/>
              </a:rPr>
              <a:t>champ</a:t>
            </a:r>
            <a:r>
              <a:rPr lang="en-AU" i="0">
                <a:solidFill>
                  <a:schemeClr val="tx1"/>
                </a:solidFill>
                <a:latin typeface="+mn-lt"/>
              </a:rPr>
              <a:t> </a:t>
            </a:r>
            <a:endParaRPr lang="en-US" b="1" i="0"/>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i="0">
                <a:solidFill>
                  <a:schemeClr val="tx1"/>
                </a:solidFill>
                <a:latin typeface="+mn-lt"/>
              </a:rPr>
              <a:t>that's why it is first in </a:t>
            </a:r>
            <a:r>
              <a:rPr lang="en-AU" i="0"/>
              <a:t>the </a:t>
            </a:r>
            <a:r>
              <a:rPr lang="en-US" b="0" i="0"/>
              <a:t>mnemonic phrase</a:t>
            </a:r>
            <a:r>
              <a:rPr lang="en-AU" i="0"/>
              <a:t>, </a:t>
            </a:r>
            <a:r>
              <a:rPr lang="en-US" sz="1200" b="1" i="0" u="sng">
                <a:solidFill>
                  <a:schemeClr val="tx1"/>
                </a:solidFill>
                <a:latin typeface="+mn-lt"/>
                <a:ea typeface="Verdana" panose="020B0604030504040204" pitchFamily="34" charset="0"/>
                <a:cs typeface="Verdana" panose="020B0604030504040204" pitchFamily="34" charset="0"/>
              </a:rPr>
              <a:t>Ch</a:t>
            </a:r>
            <a:r>
              <a:rPr lang="en-US" sz="1200" b="1" i="0">
                <a:solidFill>
                  <a:schemeClr val="tx1"/>
                </a:solidFill>
                <a:latin typeface="+mn-lt"/>
                <a:ea typeface="Verdana" panose="020B0604030504040204" pitchFamily="34" charset="0"/>
                <a:cs typeface="Verdana" panose="020B0604030504040204" pitchFamily="34" charset="0"/>
              </a:rPr>
              <a:t>amp the </a:t>
            </a:r>
            <a:r>
              <a:rPr lang="en-US" sz="1200" b="1" i="0" u="sng">
                <a:solidFill>
                  <a:schemeClr val="tx1"/>
                </a:solidFill>
                <a:latin typeface="+mn-lt"/>
                <a:ea typeface="Verdana" panose="020B0604030504040204" pitchFamily="34" charset="0"/>
                <a:cs typeface="Verdana" panose="020B0604030504040204" pitchFamily="34" charset="0"/>
              </a:rPr>
              <a:t>Ch</a:t>
            </a:r>
            <a:r>
              <a:rPr lang="en-US" sz="1200" b="1" i="0">
                <a:solidFill>
                  <a:schemeClr val="tx1"/>
                </a:solidFill>
                <a:latin typeface="+mn-lt"/>
                <a:ea typeface="Verdana" panose="020B0604030504040204" pitchFamily="34" charset="0"/>
                <a:cs typeface="Verdana" panose="020B0604030504040204" pitchFamily="34" charset="0"/>
              </a:rPr>
              <a:t>ristmas </a:t>
            </a:r>
            <a:r>
              <a:rPr lang="en-US" sz="1200" b="1" i="0" u="sng">
                <a:solidFill>
                  <a:schemeClr val="tx1"/>
                </a:solidFill>
                <a:latin typeface="+mn-lt"/>
                <a:ea typeface="Verdana" panose="020B0604030504040204" pitchFamily="34" charset="0"/>
                <a:cs typeface="Verdana" panose="020B0604030504040204" pitchFamily="34" charset="0"/>
              </a:rPr>
              <a:t>ch</a:t>
            </a:r>
            <a:r>
              <a:rPr lang="en-US" sz="1200" b="1" i="0">
                <a:solidFill>
                  <a:schemeClr val="tx1"/>
                </a:solidFill>
                <a:latin typeface="+mn-lt"/>
                <a:ea typeface="Verdana" panose="020B0604030504040204" pitchFamily="34" charset="0"/>
                <a:cs typeface="Verdana" panose="020B0604030504040204" pitchFamily="34" charset="0"/>
              </a:rPr>
              <a:t>ef</a:t>
            </a:r>
            <a:endParaRPr lang="en-AU" b="0" i="0">
              <a:solidFill>
                <a:schemeClr val="tx1"/>
              </a:solidFill>
              <a:latin typeface="+mn-l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0"/>
              <a:t>less common: </a:t>
            </a:r>
            <a:r>
              <a:rPr lang="en-AU" b="1" i="0">
                <a:solidFill>
                  <a:schemeClr val="tx1"/>
                </a:solidFill>
                <a:latin typeface="+mn-lt"/>
                <a:ea typeface="Calibri"/>
                <a:cs typeface="Calibri"/>
              </a:rPr>
              <a:t>ch </a:t>
            </a:r>
            <a:r>
              <a:rPr lang="en-AU" b="0" i="0">
                <a:solidFill>
                  <a:schemeClr val="tx1"/>
                </a:solidFill>
                <a:latin typeface="+mn-lt"/>
                <a:ea typeface="Calibri"/>
                <a:cs typeface="Calibri"/>
              </a:rPr>
              <a:t>says /k/ as in </a:t>
            </a:r>
            <a:r>
              <a:rPr lang="en-AU" b="1" i="0">
                <a:solidFill>
                  <a:schemeClr val="tx1"/>
                </a:solidFill>
                <a:latin typeface="+mn-lt"/>
                <a:ea typeface="Calibri"/>
                <a:cs typeface="Calibri"/>
              </a:rPr>
              <a:t>Christmas</a:t>
            </a:r>
            <a:endParaRPr lang="en-US" b="1" i="0"/>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i="0"/>
              <a:t>that's why it is second in the </a:t>
            </a:r>
            <a:r>
              <a:rPr lang="en-US" b="0" i="0"/>
              <a:t>mnemonic phrase</a:t>
            </a:r>
            <a:r>
              <a:rPr lang="en-AU" i="0"/>
              <a:t>, </a:t>
            </a:r>
            <a:r>
              <a:rPr lang="en-US" sz="1200" b="1" i="0" u="sng">
                <a:solidFill>
                  <a:schemeClr val="tx1"/>
                </a:solidFill>
                <a:latin typeface="+mn-lt"/>
                <a:ea typeface="Verdana" panose="020B0604030504040204" pitchFamily="34" charset="0"/>
                <a:cs typeface="Verdana" panose="020B0604030504040204" pitchFamily="34" charset="0"/>
              </a:rPr>
              <a:t>Ch</a:t>
            </a:r>
            <a:r>
              <a:rPr lang="en-US" sz="1200" b="1" i="0">
                <a:solidFill>
                  <a:schemeClr val="tx1"/>
                </a:solidFill>
                <a:latin typeface="+mn-lt"/>
                <a:ea typeface="Verdana" panose="020B0604030504040204" pitchFamily="34" charset="0"/>
                <a:cs typeface="Verdana" panose="020B0604030504040204" pitchFamily="34" charset="0"/>
              </a:rPr>
              <a:t>amp the </a:t>
            </a:r>
            <a:r>
              <a:rPr lang="en-US" sz="1200" b="1" i="0" u="sng">
                <a:solidFill>
                  <a:schemeClr val="tx1"/>
                </a:solidFill>
                <a:latin typeface="+mn-lt"/>
                <a:ea typeface="Verdana" panose="020B0604030504040204" pitchFamily="34" charset="0"/>
                <a:cs typeface="Verdana" panose="020B0604030504040204" pitchFamily="34" charset="0"/>
              </a:rPr>
              <a:t>Ch</a:t>
            </a:r>
            <a:r>
              <a:rPr lang="en-US" sz="1200" b="1" i="0">
                <a:solidFill>
                  <a:schemeClr val="tx1"/>
                </a:solidFill>
                <a:latin typeface="+mn-lt"/>
                <a:ea typeface="Verdana" panose="020B0604030504040204" pitchFamily="34" charset="0"/>
                <a:cs typeface="Verdana" panose="020B0604030504040204" pitchFamily="34" charset="0"/>
              </a:rPr>
              <a:t>ristmas </a:t>
            </a:r>
            <a:r>
              <a:rPr lang="en-US" sz="1200" b="1" i="0" u="sng">
                <a:solidFill>
                  <a:schemeClr val="tx1"/>
                </a:solidFill>
                <a:latin typeface="+mn-lt"/>
                <a:ea typeface="Verdana" panose="020B0604030504040204" pitchFamily="34" charset="0"/>
                <a:cs typeface="Verdana" panose="020B0604030504040204" pitchFamily="34" charset="0"/>
              </a:rPr>
              <a:t>ch</a:t>
            </a:r>
            <a:r>
              <a:rPr lang="en-US" sz="1200" b="1" i="0">
                <a:solidFill>
                  <a:schemeClr val="tx1"/>
                </a:solidFill>
                <a:latin typeface="+mn-lt"/>
                <a:ea typeface="Verdana" panose="020B0604030504040204" pitchFamily="34" charset="0"/>
                <a:cs typeface="Verdana" panose="020B0604030504040204" pitchFamily="34" charset="0"/>
              </a:rPr>
              <a:t>ef</a:t>
            </a:r>
            <a:endParaRPr lang="en-US" b="1" i="0"/>
          </a:p>
          <a:p>
            <a:pPr marL="171450" indent="-171450">
              <a:buFont typeface="Arial" panose="020B0604020202020204" pitchFamily="34" charset="0"/>
              <a:buChar char="•"/>
            </a:pPr>
            <a:r>
              <a:rPr lang="en-US" i="0"/>
              <a:t>least common: </a:t>
            </a:r>
            <a:r>
              <a:rPr lang="en-AU" b="1" i="0">
                <a:solidFill>
                  <a:schemeClr val="tx1"/>
                </a:solidFill>
                <a:latin typeface="+mn-lt"/>
                <a:ea typeface="Calibri"/>
                <a:cs typeface="Calibri"/>
              </a:rPr>
              <a:t>ch </a:t>
            </a:r>
            <a:r>
              <a:rPr lang="en-AU" b="0" i="0">
                <a:solidFill>
                  <a:schemeClr val="tx1"/>
                </a:solidFill>
                <a:latin typeface="+mn-lt"/>
                <a:ea typeface="Calibri"/>
                <a:cs typeface="Calibri"/>
              </a:rPr>
              <a:t>says /sh/ as in </a:t>
            </a:r>
            <a:r>
              <a:rPr lang="en-AU" b="1" i="0">
                <a:solidFill>
                  <a:schemeClr val="tx1"/>
                </a:solidFill>
                <a:latin typeface="+mn-lt"/>
                <a:ea typeface="Calibri"/>
                <a:cs typeface="Calibri"/>
              </a:rPr>
              <a:t>chef</a:t>
            </a:r>
            <a:r>
              <a:rPr lang="en-AU" b="0" i="0">
                <a:solidFill>
                  <a:schemeClr val="tx1"/>
                </a:solidFill>
                <a:latin typeface="+mn-lt"/>
                <a:ea typeface="Calibri"/>
                <a:cs typeface="Calibri"/>
              </a:rPr>
              <a:t> </a:t>
            </a:r>
            <a:endParaRPr lang="en-AU" sz="1200" b="1" i="0" kern="1200">
              <a:effectLst/>
              <a:latin typeface="+mn-lt"/>
              <a:ea typeface="Calibri" panose="020F0502020204030204" pitchFamily="34" charset="0"/>
              <a:cs typeface="Calibri" panose="020F0502020204030204" pitchFamily="34" charset="0"/>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i="0"/>
              <a:t>that's why it is last in the </a:t>
            </a:r>
            <a:r>
              <a:rPr lang="en-US" b="0" i="0"/>
              <a:t>mnemonic phrase</a:t>
            </a:r>
            <a:r>
              <a:rPr lang="en-AU" i="0"/>
              <a:t>, </a:t>
            </a:r>
            <a:r>
              <a:rPr lang="en-US" sz="1200" b="1" i="0" u="sng">
                <a:solidFill>
                  <a:schemeClr val="tx1"/>
                </a:solidFill>
                <a:latin typeface="+mn-lt"/>
                <a:ea typeface="Verdana" panose="020B0604030504040204" pitchFamily="34" charset="0"/>
                <a:cs typeface="Verdana" panose="020B0604030504040204" pitchFamily="34" charset="0"/>
              </a:rPr>
              <a:t>Ch</a:t>
            </a:r>
            <a:r>
              <a:rPr lang="en-US" sz="1200" b="1" i="0">
                <a:solidFill>
                  <a:schemeClr val="tx1"/>
                </a:solidFill>
                <a:latin typeface="+mn-lt"/>
                <a:ea typeface="Verdana" panose="020B0604030504040204" pitchFamily="34" charset="0"/>
                <a:cs typeface="Verdana" panose="020B0604030504040204" pitchFamily="34" charset="0"/>
              </a:rPr>
              <a:t>amp the </a:t>
            </a:r>
            <a:r>
              <a:rPr lang="en-US" sz="1200" b="1" i="0" u="sng">
                <a:solidFill>
                  <a:schemeClr val="tx1"/>
                </a:solidFill>
                <a:latin typeface="+mn-lt"/>
                <a:ea typeface="Verdana" panose="020B0604030504040204" pitchFamily="34" charset="0"/>
                <a:cs typeface="Verdana" panose="020B0604030504040204" pitchFamily="34" charset="0"/>
              </a:rPr>
              <a:t>Ch</a:t>
            </a:r>
            <a:r>
              <a:rPr lang="en-US" sz="1200" b="1" i="0">
                <a:solidFill>
                  <a:schemeClr val="tx1"/>
                </a:solidFill>
                <a:latin typeface="+mn-lt"/>
                <a:ea typeface="Verdana" panose="020B0604030504040204" pitchFamily="34" charset="0"/>
                <a:cs typeface="Verdana" panose="020B0604030504040204" pitchFamily="34" charset="0"/>
              </a:rPr>
              <a:t>ristmas </a:t>
            </a:r>
            <a:r>
              <a:rPr lang="en-US" sz="1200" b="1" i="0" u="sng">
                <a:solidFill>
                  <a:schemeClr val="tx1"/>
                </a:solidFill>
                <a:latin typeface="+mn-lt"/>
                <a:ea typeface="Verdana" panose="020B0604030504040204" pitchFamily="34" charset="0"/>
                <a:cs typeface="Verdana" panose="020B0604030504040204" pitchFamily="34" charset="0"/>
              </a:rPr>
              <a:t>ch</a:t>
            </a:r>
            <a:r>
              <a:rPr lang="en-US" sz="1200" b="1" i="0">
                <a:solidFill>
                  <a:schemeClr val="tx1"/>
                </a:solidFill>
                <a:latin typeface="+mn-lt"/>
                <a:ea typeface="Verdana" panose="020B0604030504040204" pitchFamily="34" charset="0"/>
                <a:cs typeface="Verdana" panose="020B0604030504040204" pitchFamily="34" charset="0"/>
              </a:rPr>
              <a:t>ef</a:t>
            </a:r>
            <a:r>
              <a:rPr lang="en-AU" sz="1200" b="0" i="0">
                <a:solidFill>
                  <a:schemeClr val="tx1"/>
                </a:solidFill>
                <a:latin typeface="+mn-lt"/>
                <a:ea typeface="Verdana" panose="020B0604030504040204" pitchFamily="34" charset="0"/>
                <a:cs typeface="Verdana" panose="020B0604030504040204" pitchFamily="34" charset="0"/>
              </a:rPr>
              <a:t>.</a:t>
            </a:r>
            <a:endParaRPr lang="en-AU" sz="1200" b="0" i="0" kern="1200">
              <a:effectLst/>
              <a:latin typeface="+mn-lt"/>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a:extLst>
              <a:ext uri="{FF2B5EF4-FFF2-40B4-BE49-F238E27FC236}">
                <a16:creationId xmlns:a16="http://schemas.microsoft.com/office/drawing/2014/main" id="{C032656C-624A-509D-DD40-3D703F863273}"/>
              </a:ext>
            </a:extLst>
          </p:cNvPr>
          <p:cNvSpPr>
            <a:spLocks noGrp="1"/>
          </p:cNvSpPr>
          <p:nvPr>
            <p:ph type="sldNum" sz="quarter" idx="5"/>
          </p:nvPr>
        </p:nvSpPr>
        <p:spPr/>
        <p:txBody>
          <a:bodyPr/>
          <a:lstStyle/>
          <a:p>
            <a:fld id="{5A44A9DE-4760-4494-A2B3-6554A63B8D88}" type="slidenum">
              <a:rPr lang="en-AU" smtClean="0"/>
              <a:t>20</a:t>
            </a:fld>
            <a:endParaRPr lang="en-AU"/>
          </a:p>
        </p:txBody>
      </p:sp>
    </p:spTree>
    <p:extLst>
      <p:ext uri="{BB962C8B-B14F-4D97-AF65-F5344CB8AC3E}">
        <p14:creationId xmlns:p14="http://schemas.microsoft.com/office/powerpoint/2010/main" val="28202077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01F11E-FABB-9BDD-891D-993326FF05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0A8D08-4836-1868-5EFF-FAB45E2353D0}"/>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DA5F8E5A-9252-2BE3-FB1B-459E1EE8C7EE}"/>
              </a:ext>
            </a:extLst>
          </p:cNvPr>
          <p:cNvSpPr>
            <a:spLocks noGrp="1"/>
          </p:cNvSpPr>
          <p:nvPr>
            <p:ph type="body" idx="1"/>
          </p:nvPr>
        </p:nvSpPr>
        <p:spPr/>
        <p:txBody>
          <a:bodyPr/>
          <a:lstStyle/>
          <a:p>
            <a:pPr marL="0" indent="0">
              <a:buFont typeface="Arial" panose="020B0604020202020204" pitchFamily="34" charset="0"/>
              <a:buNone/>
            </a:pPr>
            <a:r>
              <a:rPr lang="en-AU" b="1">
                <a:latin typeface="+mn-lt"/>
              </a:rPr>
              <a:t>That’s a rough cough!</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a:latin typeface="+mn-lt"/>
              </a:rPr>
              <a:t>Introduced in </a:t>
            </a:r>
            <a:r>
              <a:rPr lang="en-AU" b="1">
                <a:latin typeface="+mn-lt"/>
              </a:rPr>
              <a:t>Phase 24</a:t>
            </a:r>
            <a:r>
              <a:rPr lang="en-AU" b="0">
                <a:latin typeface="+mn-lt"/>
              </a:rPr>
              <a:t>, </a:t>
            </a:r>
            <a:r>
              <a:rPr lang="en-AU" b="1">
                <a:latin typeface="+mn-lt"/>
              </a:rPr>
              <a:t>Lesson 1</a:t>
            </a:r>
            <a:r>
              <a:rPr lang="en-AU" b="0">
                <a:latin typeface="+mn-lt"/>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b="0">
              <a:latin typeface="+mn-lt"/>
            </a:endParaRPr>
          </a:p>
          <a:p>
            <a:pPr marL="0" indent="0">
              <a:buFont typeface="Arial" panose="020B0604020202020204" pitchFamily="34" charset="0"/>
              <a:buNone/>
            </a:pPr>
            <a:r>
              <a:rPr lang="en-AU" b="0" i="0">
                <a:latin typeface="+mn-lt"/>
              </a:rPr>
              <a:t>The</a:t>
            </a:r>
            <a:r>
              <a:rPr lang="en-AU" b="1" i="0">
                <a:latin typeface="+mn-lt"/>
              </a:rPr>
              <a:t> </a:t>
            </a:r>
            <a:r>
              <a:rPr lang="en-AU" b="1" i="0" u="none">
                <a:latin typeface="+mn-lt"/>
              </a:rPr>
              <a:t>That’s a r</a:t>
            </a:r>
            <a:r>
              <a:rPr lang="en-AU" b="1" i="0" u="sng">
                <a:latin typeface="+mn-lt"/>
              </a:rPr>
              <a:t>ough</a:t>
            </a:r>
            <a:r>
              <a:rPr lang="en-AU" b="1" i="0" u="none">
                <a:latin typeface="+mn-lt"/>
              </a:rPr>
              <a:t> c</a:t>
            </a:r>
            <a:r>
              <a:rPr lang="en-AU" b="1" i="0" u="sng">
                <a:latin typeface="+mn-lt"/>
              </a:rPr>
              <a:t>ough</a:t>
            </a:r>
            <a:r>
              <a:rPr lang="en-AU" b="1" i="0" u="none">
                <a:latin typeface="+mn-lt"/>
              </a:rPr>
              <a:t>! </a:t>
            </a:r>
            <a:r>
              <a:rPr lang="en-AU" i="0">
                <a:latin typeface="+mn-lt"/>
              </a:rPr>
              <a:t>mnemonic phrase can help students remember two of the seven common sounds of </a:t>
            </a:r>
            <a:r>
              <a:rPr lang="en-AU" b="1" i="0">
                <a:latin typeface="+mn-lt"/>
              </a:rPr>
              <a:t>ough</a:t>
            </a:r>
            <a:r>
              <a:rPr lang="en-AU" i="0">
                <a:latin typeface="+mn-lt"/>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i="0">
                <a:latin typeface="+mn-lt"/>
                <a:ea typeface="Calibri" panose="020F0502020204030204" pitchFamily="34" charset="0"/>
                <a:cs typeface="Arial" panose="020B0604020202020204" pitchFamily="34" charset="0"/>
              </a:rPr>
              <a:t>ough </a:t>
            </a:r>
            <a:r>
              <a:rPr lang="en-US" sz="1200" b="0" i="0">
                <a:latin typeface="+mn-lt"/>
                <a:ea typeface="Calibri" panose="020F0502020204030204" pitchFamily="34" charset="0"/>
                <a:cs typeface="Arial" panose="020B0604020202020204" pitchFamily="34" charset="0"/>
              </a:rPr>
              <a:t>says </a:t>
            </a:r>
            <a:r>
              <a:rPr lang="en-AU" sz="1200" i="0" kern="1200">
                <a:effectLst/>
                <a:latin typeface="+mn-lt"/>
                <a:ea typeface="Times New Roman" panose="02020603050405020304" pitchFamily="18" charset="0"/>
              </a:rPr>
              <a:t>/uff</a:t>
            </a:r>
            <a:r>
              <a:rPr lang="en-AU" sz="1200" i="0" kern="1200">
                <a:effectLst/>
                <a:latin typeface="+mn-lt"/>
                <a:ea typeface="Calibri" panose="020F0502020204030204" pitchFamily="34" charset="0"/>
                <a:cs typeface="Calibri" panose="020F0502020204030204" pitchFamily="34" charset="0"/>
              </a:rPr>
              <a:t>/, as in </a:t>
            </a:r>
            <a:r>
              <a:rPr lang="en-AU" sz="1200" b="1" i="0" kern="1200">
                <a:effectLst/>
                <a:latin typeface="+mn-lt"/>
                <a:ea typeface="Calibri" panose="020F0502020204030204" pitchFamily="34" charset="0"/>
                <a:cs typeface="Calibri" panose="020F0502020204030204" pitchFamily="34" charset="0"/>
              </a:rPr>
              <a:t>rough</a:t>
            </a:r>
            <a:endParaRPr lang="en-AU" sz="1200" b="0" i="0" kern="1200">
              <a:effectLst/>
              <a:latin typeface="+mn-lt"/>
              <a:ea typeface="Calibri" panose="020F0502020204030204" pitchFamily="34" charset="0"/>
              <a:cs typeface="Calibri" panose="020F050202020403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i="0">
                <a:latin typeface="+mn-lt"/>
                <a:ea typeface="Calibri" panose="020F0502020204030204" pitchFamily="34" charset="0"/>
                <a:cs typeface="Arial" panose="020B0604020202020204" pitchFamily="34" charset="0"/>
              </a:rPr>
              <a:t>ough </a:t>
            </a:r>
            <a:r>
              <a:rPr lang="en-US" sz="1200" b="0" i="0">
                <a:latin typeface="+mn-lt"/>
                <a:ea typeface="Calibri" panose="020F0502020204030204" pitchFamily="34" charset="0"/>
                <a:cs typeface="Arial" panose="020B0604020202020204" pitchFamily="34" charset="0"/>
              </a:rPr>
              <a:t>says </a:t>
            </a:r>
            <a:r>
              <a:rPr lang="en-AU" sz="1200" i="0" kern="1200">
                <a:effectLst/>
                <a:latin typeface="+mn-lt"/>
                <a:ea typeface="Times New Roman" panose="02020603050405020304" pitchFamily="18" charset="0"/>
              </a:rPr>
              <a:t>/off</a:t>
            </a:r>
            <a:r>
              <a:rPr lang="en-AU" sz="1200" i="0" kern="1200">
                <a:effectLst/>
                <a:latin typeface="+mn-lt"/>
                <a:ea typeface="Calibri" panose="020F0502020204030204" pitchFamily="34" charset="0"/>
                <a:cs typeface="Calibri" panose="020F0502020204030204" pitchFamily="34" charset="0"/>
              </a:rPr>
              <a:t>/, as in </a:t>
            </a:r>
            <a:r>
              <a:rPr lang="en-AU" sz="1200" b="1" i="0" kern="1200">
                <a:effectLst/>
                <a:latin typeface="+mn-lt"/>
                <a:ea typeface="Calibri" panose="020F0502020204030204" pitchFamily="34" charset="0"/>
                <a:cs typeface="Calibri" panose="020F0502020204030204" pitchFamily="34" charset="0"/>
              </a:rPr>
              <a:t>cough</a:t>
            </a:r>
            <a:r>
              <a:rPr lang="en-AU" sz="1200" b="0" i="0" kern="1200">
                <a:effectLst/>
                <a:latin typeface="+mn-lt"/>
                <a:ea typeface="Calibri" panose="020F0502020204030204" pitchFamily="34" charset="0"/>
                <a:cs typeface="Calibri" panose="020F0502020204030204" pitchFamily="34" charset="0"/>
              </a:rPr>
              <a:t>.</a:t>
            </a:r>
            <a:endParaRPr lang="en-US" b="0" i="1">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a:extLst>
              <a:ext uri="{FF2B5EF4-FFF2-40B4-BE49-F238E27FC236}">
                <a16:creationId xmlns:a16="http://schemas.microsoft.com/office/drawing/2014/main" id="{E76CBAA6-1DDB-35A0-1EED-02E298BDA206}"/>
              </a:ext>
            </a:extLst>
          </p:cNvPr>
          <p:cNvSpPr>
            <a:spLocks noGrp="1"/>
          </p:cNvSpPr>
          <p:nvPr>
            <p:ph type="sldNum" sz="quarter" idx="5"/>
          </p:nvPr>
        </p:nvSpPr>
        <p:spPr/>
        <p:txBody>
          <a:bodyPr/>
          <a:lstStyle/>
          <a:p>
            <a:fld id="{5A44A9DE-4760-4494-A2B3-6554A63B8D88}" type="slidenum">
              <a:rPr lang="en-AU" smtClean="0"/>
              <a:t>21</a:t>
            </a:fld>
            <a:endParaRPr lang="en-AU"/>
          </a:p>
        </p:txBody>
      </p:sp>
    </p:spTree>
    <p:extLst>
      <p:ext uri="{BB962C8B-B14F-4D97-AF65-F5344CB8AC3E}">
        <p14:creationId xmlns:p14="http://schemas.microsoft.com/office/powerpoint/2010/main" val="25209180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4CDF32-9478-845F-A963-CBB0D627A8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103BF1-FEB3-0F2E-30FA-84D63A417677}"/>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F64E3637-E1DA-C4AB-ABB9-4E979F553D87}"/>
              </a:ext>
            </a:extLst>
          </p:cNvPr>
          <p:cNvSpPr>
            <a:spLocks noGrp="1"/>
          </p:cNvSpPr>
          <p:nvPr>
            <p:ph type="body" idx="1"/>
          </p:nvPr>
        </p:nvSpPr>
        <p:spPr/>
        <p:txBody>
          <a:bodyPr/>
          <a:lstStyle/>
          <a:p>
            <a:pPr marL="0" indent="0">
              <a:buFont typeface="Arial" panose="020B0604020202020204" pitchFamily="34" charset="0"/>
              <a:buNone/>
            </a:pPr>
            <a:r>
              <a:rPr lang="en-AU" b="1">
                <a:latin typeface="+mn-lt"/>
              </a:rPr>
              <a:t>Eat doughnuts throughout the day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a:latin typeface="+mn-lt"/>
              </a:rPr>
              <a:t>Introduced in </a:t>
            </a:r>
            <a:r>
              <a:rPr lang="en-AU" b="1">
                <a:latin typeface="+mn-lt"/>
              </a:rPr>
              <a:t>Phase 24</a:t>
            </a:r>
            <a:r>
              <a:rPr lang="en-AU" b="0">
                <a:latin typeface="+mn-lt"/>
              </a:rPr>
              <a:t>, </a:t>
            </a:r>
            <a:r>
              <a:rPr lang="en-AU" b="1">
                <a:latin typeface="+mn-lt"/>
              </a:rPr>
              <a:t>Lesson 2</a:t>
            </a:r>
            <a:r>
              <a:rPr lang="en-AU" b="0">
                <a:latin typeface="+mn-lt"/>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b="0">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b="0" i="0">
                <a:latin typeface="+mn-lt"/>
              </a:rPr>
              <a:t>The</a:t>
            </a:r>
            <a:r>
              <a:rPr lang="en-AU" b="1" i="0">
                <a:latin typeface="+mn-lt"/>
              </a:rPr>
              <a:t> </a:t>
            </a:r>
            <a:r>
              <a:rPr lang="en-AU" b="1">
                <a:latin typeface="+mn-lt"/>
              </a:rPr>
              <a:t>Eat doughnuts throughout the day </a:t>
            </a:r>
            <a:r>
              <a:rPr lang="en-AU" i="0">
                <a:latin typeface="+mn-lt"/>
              </a:rPr>
              <a:t>mnemonic phrase can help students remember two of the seven common sounds of </a:t>
            </a:r>
            <a:r>
              <a:rPr lang="en-AU" b="1" i="0">
                <a:latin typeface="+mn-lt"/>
              </a:rPr>
              <a:t>ough</a:t>
            </a:r>
            <a:r>
              <a:rPr lang="en-AU" i="0">
                <a:latin typeface="+mn-lt"/>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i="0">
                <a:latin typeface="+mn-lt"/>
                <a:ea typeface="Calibri" panose="020F0502020204030204" pitchFamily="34" charset="0"/>
                <a:cs typeface="Arial" panose="020B0604020202020204" pitchFamily="34" charset="0"/>
              </a:rPr>
              <a:t>ough </a:t>
            </a:r>
            <a:r>
              <a:rPr lang="en-US" sz="1200" b="0" i="0">
                <a:latin typeface="+mn-lt"/>
                <a:ea typeface="Calibri" panose="020F0502020204030204" pitchFamily="34" charset="0"/>
                <a:cs typeface="Arial" panose="020B0604020202020204" pitchFamily="34" charset="0"/>
              </a:rPr>
              <a:t>says </a:t>
            </a:r>
            <a:r>
              <a:rPr lang="en-AU" sz="1200" i="0" kern="1200">
                <a:effectLst/>
                <a:latin typeface="+mn-lt"/>
                <a:ea typeface="Times New Roman" panose="02020603050405020304" pitchFamily="18" charset="0"/>
              </a:rPr>
              <a:t>/</a:t>
            </a:r>
            <a:r>
              <a:rPr lang="en-AU" sz="1200" i="0" kern="1200">
                <a:effectLst/>
                <a:latin typeface="Calibri" panose="020F0502020204030204" pitchFamily="34" charset="0"/>
                <a:ea typeface="Calibri" panose="020F0502020204030204" pitchFamily="34" charset="0"/>
                <a:cs typeface="Calibri" panose="020F0502020204030204" pitchFamily="34" charset="0"/>
              </a:rPr>
              <a:t>ō</a:t>
            </a:r>
            <a:r>
              <a:rPr lang="en-AU" sz="1200" i="0" kern="1200">
                <a:effectLst/>
                <a:latin typeface="+mn-lt"/>
                <a:ea typeface="Calibri" panose="020F0502020204030204" pitchFamily="34" charset="0"/>
                <a:cs typeface="Calibri" panose="020F0502020204030204" pitchFamily="34" charset="0"/>
              </a:rPr>
              <a:t>/, as in </a:t>
            </a:r>
            <a:r>
              <a:rPr lang="en-AU" sz="1200" b="1" i="0" kern="1200">
                <a:effectLst/>
                <a:latin typeface="+mn-lt"/>
                <a:ea typeface="Calibri" panose="020F0502020204030204" pitchFamily="34" charset="0"/>
                <a:cs typeface="Calibri" panose="020F0502020204030204" pitchFamily="34" charset="0"/>
              </a:rPr>
              <a:t>doughnuts</a:t>
            </a:r>
            <a:endParaRPr lang="en-AU" sz="1200" b="0" i="0" kern="1200">
              <a:effectLst/>
              <a:latin typeface="+mn-lt"/>
              <a:ea typeface="Calibri" panose="020F0502020204030204" pitchFamily="34" charset="0"/>
              <a:cs typeface="Calibri" panose="020F050202020403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i="0">
                <a:latin typeface="+mn-lt"/>
                <a:ea typeface="Calibri" panose="020F0502020204030204" pitchFamily="34" charset="0"/>
                <a:cs typeface="Arial" panose="020B0604020202020204" pitchFamily="34" charset="0"/>
              </a:rPr>
              <a:t>ough </a:t>
            </a:r>
            <a:r>
              <a:rPr lang="en-US" sz="1200" b="0" i="0">
                <a:latin typeface="+mn-lt"/>
                <a:ea typeface="Calibri" panose="020F0502020204030204" pitchFamily="34" charset="0"/>
                <a:cs typeface="Arial" panose="020B0604020202020204" pitchFamily="34" charset="0"/>
              </a:rPr>
              <a:t>says </a:t>
            </a:r>
            <a:r>
              <a:rPr lang="en-AU" sz="1200" i="0" kern="1200">
                <a:effectLst/>
                <a:latin typeface="+mn-lt"/>
                <a:ea typeface="Times New Roman" panose="02020603050405020304" pitchFamily="18" charset="0"/>
              </a:rPr>
              <a:t>/oo</a:t>
            </a:r>
            <a:r>
              <a:rPr lang="en-AU" sz="1200" i="0" kern="1200">
                <a:effectLst/>
                <a:latin typeface="+mn-lt"/>
                <a:ea typeface="Calibri" panose="020F0502020204030204" pitchFamily="34" charset="0"/>
                <a:cs typeface="Calibri" panose="020F0502020204030204" pitchFamily="34" charset="0"/>
              </a:rPr>
              <a:t>/, as in </a:t>
            </a:r>
            <a:r>
              <a:rPr lang="en-AU" sz="1200" b="1" i="0" kern="1200">
                <a:effectLst/>
                <a:latin typeface="+mn-lt"/>
                <a:ea typeface="Calibri" panose="020F0502020204030204" pitchFamily="34" charset="0"/>
                <a:cs typeface="Calibri" panose="020F0502020204030204" pitchFamily="34" charset="0"/>
              </a:rPr>
              <a:t>throughout</a:t>
            </a:r>
            <a:r>
              <a:rPr lang="en-AU" sz="1200" b="0" i="0" kern="1200">
                <a:effectLst/>
                <a:latin typeface="+mn-lt"/>
                <a:ea typeface="Calibri" panose="020F0502020204030204" pitchFamily="34" charset="0"/>
                <a:cs typeface="Calibri" panose="020F0502020204030204" pitchFamily="34" charset="0"/>
              </a:rPr>
              <a:t>.</a:t>
            </a:r>
            <a:endParaRPr lang="en-US" b="0" i="1">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a:extLst>
              <a:ext uri="{FF2B5EF4-FFF2-40B4-BE49-F238E27FC236}">
                <a16:creationId xmlns:a16="http://schemas.microsoft.com/office/drawing/2014/main" id="{EDF10205-CD92-E111-BDF8-366548E98054}"/>
              </a:ext>
            </a:extLst>
          </p:cNvPr>
          <p:cNvSpPr>
            <a:spLocks noGrp="1"/>
          </p:cNvSpPr>
          <p:nvPr>
            <p:ph type="sldNum" sz="quarter" idx="5"/>
          </p:nvPr>
        </p:nvSpPr>
        <p:spPr/>
        <p:txBody>
          <a:bodyPr/>
          <a:lstStyle/>
          <a:p>
            <a:fld id="{5A44A9DE-4760-4494-A2B3-6554A63B8D88}" type="slidenum">
              <a:rPr lang="en-AU" smtClean="0"/>
              <a:t>22</a:t>
            </a:fld>
            <a:endParaRPr lang="en-AU"/>
          </a:p>
        </p:txBody>
      </p:sp>
    </p:spTree>
    <p:extLst>
      <p:ext uri="{BB962C8B-B14F-4D97-AF65-F5344CB8AC3E}">
        <p14:creationId xmlns:p14="http://schemas.microsoft.com/office/powerpoint/2010/main" val="31640277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E1B82-8C44-E59E-B41D-7C12F6B2FD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9F157C-F2DC-8118-837F-51B5D2C21C4F}"/>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7DE1C632-0527-FC76-47ED-45414058F156}"/>
              </a:ext>
            </a:extLst>
          </p:cNvPr>
          <p:cNvSpPr>
            <a:spLocks noGrp="1"/>
          </p:cNvSpPr>
          <p:nvPr>
            <p:ph type="body" idx="1"/>
          </p:nvPr>
        </p:nvSpPr>
        <p:spPr/>
        <p:txBody>
          <a:bodyPr/>
          <a:lstStyle/>
          <a:p>
            <a:pPr marL="0" indent="0">
              <a:buFont typeface="Arial" panose="020B0604020202020204" pitchFamily="34" charset="0"/>
              <a:buNone/>
            </a:pPr>
            <a:r>
              <a:rPr lang="en-AU" b="1" i="0" u="none">
                <a:latin typeface="+mn-lt"/>
              </a:rPr>
              <a:t>Plough the paddock thoughtfully and thoroughly</a:t>
            </a:r>
          </a:p>
          <a:p>
            <a:pPr marL="0" indent="0">
              <a:buFont typeface="Arial" panose="020B0604020202020204" pitchFamily="34" charset="0"/>
              <a:buNone/>
            </a:pPr>
            <a:r>
              <a:rPr lang="en-AU">
                <a:latin typeface="+mn-lt"/>
              </a:rPr>
              <a:t>Introduced in </a:t>
            </a:r>
            <a:r>
              <a:rPr lang="en-AU" b="1">
                <a:latin typeface="+mn-lt"/>
              </a:rPr>
              <a:t>Phase 24</a:t>
            </a:r>
            <a:r>
              <a:rPr lang="en-AU" b="0">
                <a:latin typeface="+mn-lt"/>
              </a:rPr>
              <a:t>, </a:t>
            </a:r>
            <a:r>
              <a:rPr lang="en-AU" b="1">
                <a:latin typeface="+mn-lt"/>
              </a:rPr>
              <a:t>Lesson 3</a:t>
            </a:r>
            <a:r>
              <a:rPr lang="en-AU" b="0">
                <a:latin typeface="+mn-lt"/>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b="0">
              <a:latin typeface="+mn-lt"/>
            </a:endParaRPr>
          </a:p>
          <a:p>
            <a:pPr marL="0" indent="0">
              <a:buFont typeface="Arial" panose="020B0604020202020204" pitchFamily="34" charset="0"/>
              <a:buNone/>
            </a:pPr>
            <a:r>
              <a:rPr lang="en-AU" b="0" i="0">
                <a:latin typeface="+mn-lt"/>
              </a:rPr>
              <a:t>The</a:t>
            </a:r>
            <a:r>
              <a:rPr lang="en-AU" b="1" i="0">
                <a:latin typeface="+mn-lt"/>
              </a:rPr>
              <a:t> </a:t>
            </a:r>
            <a:r>
              <a:rPr lang="en-AU" b="1" i="0" u="none">
                <a:latin typeface="+mn-lt"/>
              </a:rPr>
              <a:t>Plough the paddock thoughtfully and thoroughly </a:t>
            </a:r>
            <a:r>
              <a:rPr lang="en-AU" i="0">
                <a:latin typeface="+mn-lt"/>
              </a:rPr>
              <a:t>mnemonic phrase can help students remember three of the seven common sounds of </a:t>
            </a:r>
            <a:r>
              <a:rPr lang="en-AU" b="1" i="0">
                <a:latin typeface="+mn-lt"/>
              </a:rPr>
              <a:t>ough</a:t>
            </a:r>
            <a:r>
              <a:rPr lang="en-AU" i="0">
                <a:latin typeface="+mn-lt"/>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i="0">
                <a:latin typeface="+mn-lt"/>
                <a:ea typeface="Calibri" panose="020F0502020204030204" pitchFamily="34" charset="0"/>
                <a:cs typeface="Arial" panose="020B0604020202020204" pitchFamily="34" charset="0"/>
              </a:rPr>
              <a:t>ough </a:t>
            </a:r>
            <a:r>
              <a:rPr lang="en-US" sz="1200" b="0" i="0">
                <a:latin typeface="+mn-lt"/>
                <a:ea typeface="Calibri" panose="020F0502020204030204" pitchFamily="34" charset="0"/>
                <a:cs typeface="Arial" panose="020B0604020202020204" pitchFamily="34" charset="0"/>
              </a:rPr>
              <a:t>says </a:t>
            </a:r>
            <a:r>
              <a:rPr lang="en-AU" sz="1200" i="0" kern="1200">
                <a:effectLst/>
                <a:latin typeface="+mn-lt"/>
                <a:ea typeface="Times New Roman" panose="02020603050405020304" pitchFamily="18" charset="0"/>
              </a:rPr>
              <a:t>/ow</a:t>
            </a:r>
            <a:r>
              <a:rPr lang="en-AU" sz="1200" i="0" kern="1200">
                <a:effectLst/>
                <a:latin typeface="+mn-lt"/>
                <a:ea typeface="Calibri" panose="020F0502020204030204" pitchFamily="34" charset="0"/>
                <a:cs typeface="Calibri" panose="020F0502020204030204" pitchFamily="34" charset="0"/>
              </a:rPr>
              <a:t>/, as in </a:t>
            </a:r>
            <a:r>
              <a:rPr lang="en-AU" sz="1200" b="1" i="0" kern="1200">
                <a:effectLst/>
                <a:latin typeface="+mn-lt"/>
                <a:ea typeface="Calibri" panose="020F0502020204030204" pitchFamily="34" charset="0"/>
                <a:cs typeface="Calibri" panose="020F0502020204030204" pitchFamily="34" charset="0"/>
              </a:rPr>
              <a:t>plough</a:t>
            </a:r>
            <a:endParaRPr lang="en-AU" sz="1200" b="0" i="0" kern="1200">
              <a:effectLst/>
              <a:latin typeface="+mn-lt"/>
              <a:ea typeface="Calibri" panose="020F0502020204030204" pitchFamily="34" charset="0"/>
              <a:cs typeface="Calibri" panose="020F050202020403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i="0">
                <a:latin typeface="+mn-lt"/>
                <a:ea typeface="Calibri" panose="020F0502020204030204" pitchFamily="34" charset="0"/>
                <a:cs typeface="Arial" panose="020B0604020202020204" pitchFamily="34" charset="0"/>
              </a:rPr>
              <a:t>ough </a:t>
            </a:r>
            <a:r>
              <a:rPr lang="en-US" sz="1200" b="0" i="0">
                <a:latin typeface="+mn-lt"/>
                <a:ea typeface="Calibri" panose="020F0502020204030204" pitchFamily="34" charset="0"/>
                <a:cs typeface="Arial" panose="020B0604020202020204" pitchFamily="34" charset="0"/>
              </a:rPr>
              <a:t>says </a:t>
            </a:r>
            <a:r>
              <a:rPr lang="en-AU" sz="1200" i="0" kern="1200">
                <a:effectLst/>
                <a:latin typeface="+mn-lt"/>
                <a:ea typeface="Times New Roman" panose="02020603050405020304" pitchFamily="18" charset="0"/>
              </a:rPr>
              <a:t>/or/</a:t>
            </a:r>
            <a:r>
              <a:rPr lang="en-AU" sz="1200" i="0" kern="1200">
                <a:effectLst/>
                <a:latin typeface="+mn-lt"/>
                <a:ea typeface="Calibri" panose="020F0502020204030204" pitchFamily="34" charset="0"/>
                <a:cs typeface="Calibri" panose="020F0502020204030204" pitchFamily="34" charset="0"/>
              </a:rPr>
              <a:t>, as in </a:t>
            </a:r>
            <a:r>
              <a:rPr lang="en-AU" sz="1200" b="1" i="0" kern="1200">
                <a:effectLst/>
                <a:latin typeface="+mn-lt"/>
                <a:ea typeface="Calibri" panose="020F0502020204030204" pitchFamily="34" charset="0"/>
                <a:cs typeface="Calibri" panose="020F0502020204030204" pitchFamily="34" charset="0"/>
              </a:rPr>
              <a:t>thoughtfully</a:t>
            </a:r>
            <a:endParaRPr lang="en-AU" sz="1200" b="0" i="0" kern="1200">
              <a:effectLst/>
              <a:latin typeface="+mn-lt"/>
              <a:ea typeface="Calibri" panose="020F0502020204030204" pitchFamily="34" charset="0"/>
              <a:cs typeface="Calibri" panose="020F050202020403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i="0">
                <a:latin typeface="+mn-lt"/>
                <a:ea typeface="Calibri" panose="020F0502020204030204" pitchFamily="34" charset="0"/>
                <a:cs typeface="Arial" panose="020B0604020202020204" pitchFamily="34" charset="0"/>
              </a:rPr>
              <a:t>ough </a:t>
            </a:r>
            <a:r>
              <a:rPr lang="en-US" sz="1200" b="0" i="0">
                <a:latin typeface="+mn-lt"/>
                <a:ea typeface="Calibri" panose="020F0502020204030204" pitchFamily="34" charset="0"/>
                <a:cs typeface="Arial" panose="020B0604020202020204" pitchFamily="34" charset="0"/>
              </a:rPr>
              <a:t>says </a:t>
            </a:r>
            <a:r>
              <a:rPr lang="en-AU" sz="1200" i="0" kern="1200">
                <a:effectLst/>
                <a:latin typeface="+mn-lt"/>
                <a:ea typeface="Times New Roman" panose="02020603050405020304" pitchFamily="18" charset="0"/>
              </a:rPr>
              <a:t>/</a:t>
            </a:r>
            <a:r>
              <a:rPr lang="en-AU" sz="1200" i="0" kern="1200">
                <a:effectLst/>
                <a:latin typeface="Aptos" panose="020B0004020202020204" pitchFamily="34" charset="0"/>
                <a:ea typeface="Times New Roman" panose="02020603050405020304" pitchFamily="18" charset="0"/>
              </a:rPr>
              <a:t>ǝ</a:t>
            </a:r>
            <a:r>
              <a:rPr lang="en-AU" sz="1200" i="0" kern="1200">
                <a:effectLst/>
                <a:latin typeface="+mn-lt"/>
                <a:ea typeface="Calibri" panose="020F0502020204030204" pitchFamily="34" charset="0"/>
                <a:cs typeface="Calibri" panose="020F0502020204030204" pitchFamily="34" charset="0"/>
              </a:rPr>
              <a:t>/, as in </a:t>
            </a:r>
            <a:r>
              <a:rPr lang="en-AU" sz="1200" b="1" i="0" kern="1200">
                <a:effectLst/>
                <a:latin typeface="+mn-lt"/>
                <a:ea typeface="Calibri" panose="020F0502020204030204" pitchFamily="34" charset="0"/>
                <a:cs typeface="Calibri" panose="020F0502020204030204" pitchFamily="34" charset="0"/>
              </a:rPr>
              <a:t>thoroughly</a:t>
            </a:r>
            <a:r>
              <a:rPr lang="en-AU" sz="1200" b="0" i="0" kern="1200">
                <a:effectLst/>
                <a:latin typeface="+mn-lt"/>
                <a:ea typeface="Calibri" panose="020F0502020204030204" pitchFamily="34" charset="0"/>
                <a:cs typeface="Calibri" panose="020F0502020204030204" pitchFamily="34" charset="0"/>
              </a:rPr>
              <a:t>.</a:t>
            </a:r>
            <a:endParaRPr lang="en-US" b="0" i="1">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a:extLst>
              <a:ext uri="{FF2B5EF4-FFF2-40B4-BE49-F238E27FC236}">
                <a16:creationId xmlns:a16="http://schemas.microsoft.com/office/drawing/2014/main" id="{C78AFDED-B9FA-5108-7797-BE78DFD68287}"/>
              </a:ext>
            </a:extLst>
          </p:cNvPr>
          <p:cNvSpPr>
            <a:spLocks noGrp="1"/>
          </p:cNvSpPr>
          <p:nvPr>
            <p:ph type="sldNum" sz="quarter" idx="5"/>
          </p:nvPr>
        </p:nvSpPr>
        <p:spPr/>
        <p:txBody>
          <a:bodyPr/>
          <a:lstStyle/>
          <a:p>
            <a:fld id="{5A44A9DE-4760-4494-A2B3-6554A63B8D88}" type="slidenum">
              <a:rPr lang="en-AU" smtClean="0"/>
              <a:t>23</a:t>
            </a:fld>
            <a:endParaRPr lang="en-AU"/>
          </a:p>
        </p:txBody>
      </p:sp>
    </p:spTree>
    <p:extLst>
      <p:ext uri="{BB962C8B-B14F-4D97-AF65-F5344CB8AC3E}">
        <p14:creationId xmlns:p14="http://schemas.microsoft.com/office/powerpoint/2010/main" val="24657438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AU"/>
          </a:p>
        </p:txBody>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A44A9DE-4760-4494-A2B3-6554A63B8D88}" type="slidenum">
              <a:rPr lang="en-AU" smtClean="0"/>
              <a:t>24</a:t>
            </a:fld>
            <a:endParaRPr lang="en-AU"/>
          </a:p>
        </p:txBody>
      </p:sp>
    </p:spTree>
    <p:extLst>
      <p:ext uri="{BB962C8B-B14F-4D97-AF65-F5344CB8AC3E}">
        <p14:creationId xmlns:p14="http://schemas.microsoft.com/office/powerpoint/2010/main" val="21253824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ED897C-15DA-DB4C-B81F-F44F92D4C1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CEEA53-57E2-A819-18F6-4BC1023F4562}"/>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EC5E1667-C0C7-BB42-CA51-7C8647D15142}"/>
              </a:ext>
            </a:extLst>
          </p:cNvPr>
          <p:cNvSpPr>
            <a:spLocks noGrp="1"/>
          </p:cNvSpPr>
          <p:nvPr>
            <p:ph type="body" idx="1"/>
          </p:nvPr>
        </p:nvSpPr>
        <p:spPr/>
        <p:txBody>
          <a:bodyPr/>
          <a:lstStyle/>
          <a:p>
            <a:pPr marL="0" indent="0">
              <a:buFont typeface="Arial" panose="020B0604020202020204" pitchFamily="34" charset="0"/>
              <a:buNone/>
            </a:pPr>
            <a:r>
              <a:rPr lang="en-AU" b="1">
                <a:latin typeface="+mn-lt"/>
              </a:rPr>
              <a:t>Sail away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a:latin typeface="+mn-lt"/>
              </a:rPr>
              <a:t>Introduced in </a:t>
            </a:r>
            <a:r>
              <a:rPr lang="en-AU" b="1">
                <a:latin typeface="+mn-lt"/>
              </a:rPr>
              <a:t>Phase 11</a:t>
            </a:r>
            <a:r>
              <a:rPr lang="en-AU" b="0">
                <a:latin typeface="+mn-lt"/>
              </a:rPr>
              <a:t>, </a:t>
            </a:r>
            <a:r>
              <a:rPr lang="en-AU" b="1">
                <a:latin typeface="+mn-lt"/>
              </a:rPr>
              <a:t>Lesson 1</a:t>
            </a:r>
            <a:r>
              <a:rPr lang="en-AU" b="0">
                <a:latin typeface="+mn-lt"/>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b="0">
              <a:latin typeface="+mn-lt"/>
            </a:endParaRPr>
          </a:p>
          <a:p>
            <a:pPr marL="0" indent="0">
              <a:buFont typeface="Arial" panose="020B0604020202020204" pitchFamily="34" charset="0"/>
              <a:buNone/>
            </a:pPr>
            <a:r>
              <a:rPr lang="en-AU" b="0">
                <a:latin typeface="+mn-lt"/>
              </a:rPr>
              <a:t>The</a:t>
            </a:r>
            <a:r>
              <a:rPr lang="en-AU" b="1">
                <a:latin typeface="+mn-lt"/>
              </a:rPr>
              <a:t> S</a:t>
            </a:r>
            <a:r>
              <a:rPr lang="en-AU" b="1" u="sng">
                <a:latin typeface="+mn-lt"/>
              </a:rPr>
              <a:t>ai</a:t>
            </a:r>
            <a:r>
              <a:rPr lang="en-AU" b="1">
                <a:latin typeface="+mn-lt"/>
              </a:rPr>
              <a:t>l aw</a:t>
            </a:r>
            <a:r>
              <a:rPr lang="en-AU" b="1" u="sng">
                <a:latin typeface="+mn-lt"/>
              </a:rPr>
              <a:t>ay</a:t>
            </a:r>
            <a:r>
              <a:rPr lang="en-AU">
                <a:latin typeface="+mn-lt"/>
              </a:rPr>
              <a:t> mnemonic phrase can help students remember the </a:t>
            </a:r>
            <a:r>
              <a:rPr lang="en-AU" b="1">
                <a:latin typeface="+mn-lt"/>
              </a:rPr>
              <a:t>ai</a:t>
            </a:r>
            <a:r>
              <a:rPr lang="en-AU">
                <a:latin typeface="+mn-lt"/>
              </a:rPr>
              <a:t> and </a:t>
            </a:r>
            <a:r>
              <a:rPr lang="en-AU" b="1">
                <a:latin typeface="+mn-lt"/>
              </a:rPr>
              <a:t>ay</a:t>
            </a:r>
            <a:r>
              <a:rPr lang="en-AU">
                <a:latin typeface="+mn-lt"/>
              </a:rPr>
              <a:t> spelling and their common positions in words: </a:t>
            </a:r>
          </a:p>
          <a:p>
            <a:pPr marL="171450" indent="-171450">
              <a:buFont typeface="Arial" panose="020B0604020202020204" pitchFamily="34" charset="0"/>
              <a:buChar char="•"/>
            </a:pPr>
            <a:r>
              <a:rPr lang="en-US" b="1" i="0">
                <a:latin typeface="+mn-lt"/>
              </a:rPr>
              <a:t>ai </a:t>
            </a:r>
            <a:r>
              <a:rPr lang="en-US" b="0" i="0">
                <a:latin typeface="+mn-lt"/>
              </a:rPr>
              <a:t>says /</a:t>
            </a:r>
            <a:r>
              <a:rPr lang="en-US" b="0" i="0">
                <a:latin typeface="+mn-lt"/>
                <a:cs typeface="Arial" panose="020B0604020202020204" pitchFamily="34" charset="0"/>
              </a:rPr>
              <a:t>ā/ in the middle and sometimes at the start of a word</a:t>
            </a:r>
          </a:p>
          <a:p>
            <a:pPr marL="171450" indent="-171450">
              <a:buFont typeface="Arial" panose="020B0604020202020204" pitchFamily="34" charset="0"/>
              <a:buChar char="•"/>
            </a:pPr>
            <a:r>
              <a:rPr lang="en-US" b="1" i="0">
                <a:latin typeface="+mn-lt"/>
                <a:cs typeface="Arial" panose="020B0604020202020204" pitchFamily="34" charset="0"/>
              </a:rPr>
              <a:t>ay </a:t>
            </a:r>
            <a:r>
              <a:rPr lang="en-US" b="0" i="0">
                <a:latin typeface="+mn-lt"/>
                <a:cs typeface="Arial" panose="020B0604020202020204" pitchFamily="34" charset="0"/>
              </a:rPr>
              <a:t>says </a:t>
            </a:r>
            <a:r>
              <a:rPr lang="en-US" b="0" i="0">
                <a:latin typeface="+mn-lt"/>
              </a:rPr>
              <a:t>/</a:t>
            </a:r>
            <a:r>
              <a:rPr lang="en-US" b="0" i="0">
                <a:latin typeface="+mn-lt"/>
                <a:cs typeface="Arial" panose="020B0604020202020204" pitchFamily="34" charset="0"/>
              </a:rPr>
              <a:t>ā/ at the end of a word</a:t>
            </a:r>
            <a:r>
              <a:rPr lang="en-US" b="0" i="1">
                <a:latin typeface="+mn-lt"/>
                <a:cs typeface="Arial" panose="020B0604020202020204" pitchFamily="34" charset="0"/>
              </a:rPr>
              <a:t>.</a:t>
            </a:r>
            <a:endParaRPr lang="en-US" b="1" i="1">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a:latin typeface="+mn-lt"/>
            </a:endParaRPr>
          </a:p>
        </p:txBody>
      </p:sp>
      <p:sp>
        <p:nvSpPr>
          <p:cNvPr id="4" name="Slide Number Placeholder 3">
            <a:extLst>
              <a:ext uri="{FF2B5EF4-FFF2-40B4-BE49-F238E27FC236}">
                <a16:creationId xmlns:a16="http://schemas.microsoft.com/office/drawing/2014/main" id="{7FD9352D-8044-6425-8BC9-BBD4DF732678}"/>
              </a:ext>
            </a:extLst>
          </p:cNvPr>
          <p:cNvSpPr>
            <a:spLocks noGrp="1"/>
          </p:cNvSpPr>
          <p:nvPr>
            <p:ph type="sldNum" sz="quarter" idx="5"/>
          </p:nvPr>
        </p:nvSpPr>
        <p:spPr/>
        <p:txBody>
          <a:bodyPr/>
          <a:lstStyle/>
          <a:p>
            <a:fld id="{5A44A9DE-4760-4494-A2B3-6554A63B8D88}" type="slidenum">
              <a:rPr lang="en-AU" smtClean="0"/>
              <a:t>3</a:t>
            </a:fld>
            <a:endParaRPr lang="en-AU"/>
          </a:p>
        </p:txBody>
      </p:sp>
    </p:spTree>
    <p:extLst>
      <p:ext uri="{BB962C8B-B14F-4D97-AF65-F5344CB8AC3E}">
        <p14:creationId xmlns:p14="http://schemas.microsoft.com/office/powerpoint/2010/main" val="35037081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FB4999-5E16-9AE2-60B1-2CEB5045AE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603518-F5EC-E85C-A7EA-9927888E6BEA}"/>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84D75005-028E-1752-3666-3AC81BC4D82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b="1">
                <a:latin typeface="+mn-lt"/>
              </a:rPr>
              <a:t>The boat is slow</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a:latin typeface="+mn-lt"/>
              </a:rPr>
              <a:t>Introduced in </a:t>
            </a:r>
            <a:r>
              <a:rPr lang="en-AU" b="1">
                <a:latin typeface="+mn-lt"/>
              </a:rPr>
              <a:t>Phase 11</a:t>
            </a:r>
            <a:r>
              <a:rPr lang="en-AU" b="0">
                <a:latin typeface="+mn-lt"/>
              </a:rPr>
              <a:t>,</a:t>
            </a:r>
            <a:r>
              <a:rPr lang="en-AU" b="1">
                <a:latin typeface="+mn-lt"/>
              </a:rPr>
              <a:t> Lesson 3</a:t>
            </a:r>
            <a:r>
              <a:rPr lang="en-AU" b="0">
                <a:latin typeface="+mn-lt"/>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b="0">
              <a:latin typeface="+mn-lt"/>
            </a:endParaRPr>
          </a:p>
          <a:p>
            <a:pPr marL="0" indent="0">
              <a:buFont typeface="Arial" panose="020B0604020202020204" pitchFamily="34" charset="0"/>
              <a:buNone/>
            </a:pPr>
            <a:r>
              <a:rPr lang="en-AU" b="1">
                <a:latin typeface="+mn-lt"/>
              </a:rPr>
              <a:t>The b</a:t>
            </a:r>
            <a:r>
              <a:rPr lang="en-AU" b="1" u="sng">
                <a:latin typeface="+mn-lt"/>
              </a:rPr>
              <a:t>oa</a:t>
            </a:r>
            <a:r>
              <a:rPr lang="en-AU" b="1">
                <a:latin typeface="+mn-lt"/>
              </a:rPr>
              <a:t>t is sl</a:t>
            </a:r>
            <a:r>
              <a:rPr lang="en-AU" b="1" u="sng">
                <a:latin typeface="+mn-lt"/>
              </a:rPr>
              <a:t>ow</a:t>
            </a:r>
            <a:r>
              <a:rPr lang="en-AU" b="1">
                <a:latin typeface="+mn-lt"/>
              </a:rPr>
              <a:t> </a:t>
            </a:r>
            <a:r>
              <a:rPr lang="en-AU">
                <a:latin typeface="+mn-lt"/>
              </a:rPr>
              <a:t>mnemonic phrase can help students remember the </a:t>
            </a:r>
            <a:r>
              <a:rPr lang="en-AU" b="1">
                <a:latin typeface="+mn-lt"/>
              </a:rPr>
              <a:t>oa</a:t>
            </a:r>
            <a:r>
              <a:rPr lang="en-AU">
                <a:latin typeface="+mn-lt"/>
              </a:rPr>
              <a:t> and </a:t>
            </a:r>
            <a:r>
              <a:rPr lang="en-AU" b="1">
                <a:latin typeface="+mn-lt"/>
              </a:rPr>
              <a:t>ow </a:t>
            </a:r>
            <a:r>
              <a:rPr lang="en-AU">
                <a:latin typeface="+mn-lt"/>
              </a:rPr>
              <a:t>spelling and their common positions in words: </a:t>
            </a:r>
          </a:p>
          <a:p>
            <a:pPr marL="171450" indent="-171450">
              <a:buFont typeface="Arial" panose="020B0604020202020204" pitchFamily="34" charset="0"/>
              <a:buChar char="•"/>
            </a:pPr>
            <a:r>
              <a:rPr lang="en-US" b="1" i="0">
                <a:latin typeface="+mn-lt"/>
              </a:rPr>
              <a:t>oa </a:t>
            </a:r>
            <a:r>
              <a:rPr lang="en-US" b="0" i="0">
                <a:latin typeface="+mn-lt"/>
              </a:rPr>
              <a:t>says /</a:t>
            </a:r>
            <a:r>
              <a:rPr lang="en-US" b="0" i="0">
                <a:latin typeface="+mn-lt"/>
                <a:cs typeface="Arial" panose="020B0604020202020204" pitchFamily="34" charset="0"/>
              </a:rPr>
              <a:t>ō/ in the middle and sometimes at the start of a word</a:t>
            </a:r>
          </a:p>
          <a:p>
            <a:pPr marL="171450" indent="-171450">
              <a:buFont typeface="Arial" panose="020B0604020202020204" pitchFamily="34" charset="0"/>
              <a:buChar char="•"/>
            </a:pPr>
            <a:r>
              <a:rPr lang="en-US" b="1" i="0">
                <a:latin typeface="+mn-lt"/>
                <a:cs typeface="Arial" panose="020B0604020202020204" pitchFamily="34" charset="0"/>
              </a:rPr>
              <a:t>ow </a:t>
            </a:r>
            <a:r>
              <a:rPr lang="en-US" b="0" i="0">
                <a:latin typeface="+mn-lt"/>
                <a:cs typeface="Arial" panose="020B0604020202020204" pitchFamily="34" charset="0"/>
              </a:rPr>
              <a:t>says </a:t>
            </a:r>
            <a:r>
              <a:rPr lang="en-US" b="0" i="0">
                <a:latin typeface="+mn-lt"/>
              </a:rPr>
              <a:t>/</a:t>
            </a:r>
            <a:r>
              <a:rPr lang="en-US" b="0" i="0">
                <a:latin typeface="+mn-lt"/>
                <a:cs typeface="Arial" panose="020B0604020202020204" pitchFamily="34" charset="0"/>
              </a:rPr>
              <a:t>ō/ at the end of a word.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a:latin typeface="+mn-lt"/>
            </a:endParaRPr>
          </a:p>
          <a:p>
            <a:endParaRPr lang="en-US"/>
          </a:p>
        </p:txBody>
      </p:sp>
      <p:sp>
        <p:nvSpPr>
          <p:cNvPr id="4" name="Slide Number Placeholder 3">
            <a:extLst>
              <a:ext uri="{FF2B5EF4-FFF2-40B4-BE49-F238E27FC236}">
                <a16:creationId xmlns:a16="http://schemas.microsoft.com/office/drawing/2014/main" id="{4BBEDAA6-E7C8-1A6C-5AA1-EB1F416014EF}"/>
              </a:ext>
            </a:extLst>
          </p:cNvPr>
          <p:cNvSpPr>
            <a:spLocks noGrp="1"/>
          </p:cNvSpPr>
          <p:nvPr>
            <p:ph type="sldNum" sz="quarter" idx="5"/>
          </p:nvPr>
        </p:nvSpPr>
        <p:spPr/>
        <p:txBody>
          <a:bodyPr/>
          <a:lstStyle/>
          <a:p>
            <a:fld id="{5A44A9DE-4760-4494-A2B3-6554A63B8D88}" type="slidenum">
              <a:rPr lang="en-AU" smtClean="0"/>
              <a:t>4</a:t>
            </a:fld>
            <a:endParaRPr lang="en-AU"/>
          </a:p>
        </p:txBody>
      </p:sp>
    </p:spTree>
    <p:extLst>
      <p:ext uri="{BB962C8B-B14F-4D97-AF65-F5344CB8AC3E}">
        <p14:creationId xmlns:p14="http://schemas.microsoft.com/office/powerpoint/2010/main" val="417690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DB9B24-C04E-A301-844E-1A68527113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EA9666-74C7-C610-4F44-FA8645625668}"/>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DBFB7BB0-F5D8-1D05-251A-E06AD07FC435}"/>
              </a:ext>
            </a:extLst>
          </p:cNvPr>
          <p:cNvSpPr>
            <a:spLocks noGrp="1"/>
          </p:cNvSpPr>
          <p:nvPr>
            <p:ph type="body" idx="1"/>
          </p:nvPr>
        </p:nvSpPr>
        <p:spPr/>
        <p:txBody>
          <a:bodyPr/>
          <a:lstStyle/>
          <a:p>
            <a:pPr marL="0" indent="0">
              <a:buFont typeface="Arial" panose="020B0604020202020204" pitchFamily="34" charset="0"/>
              <a:buNone/>
            </a:pPr>
            <a:r>
              <a:rPr lang="en-AU" b="1">
                <a:latin typeface="+mn-lt"/>
              </a:rPr>
              <a:t>Shy puppy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a:latin typeface="+mn-lt"/>
              </a:rPr>
              <a:t>Introduced in </a:t>
            </a:r>
            <a:r>
              <a:rPr lang="en-AU" b="1">
                <a:latin typeface="+mn-lt"/>
              </a:rPr>
              <a:t>Phase 12</a:t>
            </a:r>
            <a:r>
              <a:rPr lang="en-AU" b="0">
                <a:latin typeface="+mn-lt"/>
              </a:rPr>
              <a:t>,</a:t>
            </a:r>
            <a:r>
              <a:rPr lang="en-AU" b="1">
                <a:latin typeface="+mn-lt"/>
              </a:rPr>
              <a:t> Lesson 3</a:t>
            </a:r>
            <a:r>
              <a:rPr lang="en-AU" b="0">
                <a:latin typeface="+mn-lt"/>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b="0">
              <a:latin typeface="+mn-lt"/>
            </a:endParaRPr>
          </a:p>
          <a:p>
            <a:pPr marL="0" indent="0">
              <a:buFont typeface="Arial" panose="020B0604020202020204" pitchFamily="34" charset="0"/>
              <a:buNone/>
            </a:pPr>
            <a:r>
              <a:rPr lang="en-AU" b="0">
                <a:latin typeface="+mn-lt"/>
              </a:rPr>
              <a:t>The</a:t>
            </a:r>
            <a:r>
              <a:rPr lang="en-AU" b="1">
                <a:latin typeface="+mn-lt"/>
              </a:rPr>
              <a:t> Sh</a:t>
            </a:r>
            <a:r>
              <a:rPr lang="en-AU" b="1" u="sng">
                <a:latin typeface="+mn-lt"/>
              </a:rPr>
              <a:t>y</a:t>
            </a:r>
            <a:r>
              <a:rPr lang="en-AU" b="1">
                <a:latin typeface="+mn-lt"/>
              </a:rPr>
              <a:t> pupp</a:t>
            </a:r>
            <a:r>
              <a:rPr lang="en-AU" b="1" u="sng">
                <a:latin typeface="+mn-lt"/>
              </a:rPr>
              <a:t>y</a:t>
            </a:r>
            <a:r>
              <a:rPr lang="en-AU" b="1">
                <a:latin typeface="+mn-lt"/>
              </a:rPr>
              <a:t> </a:t>
            </a:r>
            <a:r>
              <a:rPr lang="en-AU">
                <a:latin typeface="+mn-lt"/>
              </a:rPr>
              <a:t>mnemonic phrase can help students remember the </a:t>
            </a:r>
            <a:r>
              <a:rPr lang="en-AU" b="1">
                <a:latin typeface="+mn-lt"/>
              </a:rPr>
              <a:t>final y </a:t>
            </a:r>
            <a:r>
              <a:rPr lang="en-AU" b="0">
                <a:latin typeface="+mn-lt"/>
              </a:rPr>
              <a:t>spelling generalisation: </a:t>
            </a:r>
          </a:p>
          <a:p>
            <a:pPr marL="171450" indent="-171450">
              <a:buFont typeface="Arial" panose="020B0604020202020204" pitchFamily="34" charset="0"/>
              <a:buChar char="•"/>
            </a:pPr>
            <a:r>
              <a:rPr lang="en-US" b="1"/>
              <a:t>y</a:t>
            </a:r>
            <a:r>
              <a:rPr lang="en-US"/>
              <a:t> says /</a:t>
            </a:r>
            <a:r>
              <a:rPr lang="en-US">
                <a:latin typeface="Arial" panose="020B0604020202020204" pitchFamily="34" charset="0"/>
                <a:cs typeface="Arial" panose="020B0604020202020204" pitchFamily="34" charset="0"/>
              </a:rPr>
              <a:t>ī/</a:t>
            </a:r>
            <a:r>
              <a:rPr lang="en-US"/>
              <a:t> at the end of a one-syllable word (with 2 or 3 letters)</a:t>
            </a:r>
          </a:p>
          <a:p>
            <a:pPr marL="171450" indent="-171450">
              <a:buFont typeface="Arial" panose="020B0604020202020204" pitchFamily="34" charset="0"/>
              <a:buChar char="•"/>
            </a:pPr>
            <a:r>
              <a:rPr lang="en-US" b="1"/>
              <a:t>y</a:t>
            </a:r>
            <a:r>
              <a:rPr lang="en-US"/>
              <a:t> says /</a:t>
            </a:r>
            <a:r>
              <a:rPr lang="en-US">
                <a:latin typeface="Calibri" panose="020F0502020204030204" pitchFamily="34" charset="0"/>
                <a:ea typeface="Calibri" panose="020F0502020204030204" pitchFamily="34" charset="0"/>
                <a:cs typeface="Calibri" panose="020F0502020204030204" pitchFamily="34" charset="0"/>
              </a:rPr>
              <a:t>ē/</a:t>
            </a:r>
            <a:r>
              <a:rPr lang="en-US"/>
              <a:t> at the end of a word with two or more syllables (and usually more than three letters). </a:t>
            </a:r>
          </a:p>
          <a:p>
            <a:endParaRPr lang="en-US"/>
          </a:p>
          <a:p>
            <a:endParaRPr lang="en-US"/>
          </a:p>
        </p:txBody>
      </p:sp>
      <p:sp>
        <p:nvSpPr>
          <p:cNvPr id="4" name="Slide Number Placeholder 3">
            <a:extLst>
              <a:ext uri="{FF2B5EF4-FFF2-40B4-BE49-F238E27FC236}">
                <a16:creationId xmlns:a16="http://schemas.microsoft.com/office/drawing/2014/main" id="{CDB5269A-0BE8-A750-C4A0-B6A6907AC926}"/>
              </a:ext>
            </a:extLst>
          </p:cNvPr>
          <p:cNvSpPr>
            <a:spLocks noGrp="1"/>
          </p:cNvSpPr>
          <p:nvPr>
            <p:ph type="sldNum" sz="quarter" idx="5"/>
          </p:nvPr>
        </p:nvSpPr>
        <p:spPr/>
        <p:txBody>
          <a:bodyPr/>
          <a:lstStyle/>
          <a:p>
            <a:fld id="{5A44A9DE-4760-4494-A2B3-6554A63B8D88}" type="slidenum">
              <a:rPr lang="en-AU" smtClean="0"/>
              <a:t>5</a:t>
            </a:fld>
            <a:endParaRPr lang="en-AU"/>
          </a:p>
        </p:txBody>
      </p:sp>
    </p:spTree>
    <p:extLst>
      <p:ext uri="{BB962C8B-B14F-4D97-AF65-F5344CB8AC3E}">
        <p14:creationId xmlns:p14="http://schemas.microsoft.com/office/powerpoint/2010/main" val="30060325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267BD-EE3C-D66D-8E82-0110F42BF2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294D16-7862-C1AE-21B9-D04CBD6E5CC0}"/>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2D72CC90-9719-252E-0E44-D764CBF44793}"/>
              </a:ext>
            </a:extLst>
          </p:cNvPr>
          <p:cNvSpPr>
            <a:spLocks noGrp="1"/>
          </p:cNvSpPr>
          <p:nvPr>
            <p:ph type="body" idx="1"/>
          </p:nvPr>
        </p:nvSpPr>
        <p:spPr/>
        <p:txBody>
          <a:bodyPr/>
          <a:lstStyle/>
          <a:p>
            <a:pPr marL="0" indent="0">
              <a:buFont typeface="Arial" panose="020B0604020202020204" pitchFamily="34" charset="0"/>
              <a:buNone/>
            </a:pPr>
            <a:r>
              <a:rPr lang="en-AU" b="1">
                <a:latin typeface="+mn-lt"/>
              </a:rPr>
              <a:t>Eat bread, it’s great!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a:latin typeface="+mn-lt"/>
              </a:rPr>
              <a:t>Introduced in </a:t>
            </a:r>
            <a:r>
              <a:rPr lang="en-AU" b="1">
                <a:latin typeface="+mn-lt"/>
              </a:rPr>
              <a:t>Phase 13</a:t>
            </a:r>
            <a:r>
              <a:rPr lang="en-AU" b="0">
                <a:latin typeface="+mn-lt"/>
              </a:rPr>
              <a:t>,</a:t>
            </a:r>
            <a:r>
              <a:rPr lang="en-AU" b="1">
                <a:latin typeface="+mn-lt"/>
              </a:rPr>
              <a:t> Lesson 1</a:t>
            </a:r>
            <a:r>
              <a:rPr lang="en-AU" b="0">
                <a:latin typeface="+mn-lt"/>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b="0">
              <a:latin typeface="+mn-lt"/>
            </a:endParaRPr>
          </a:p>
          <a:p>
            <a:pPr marL="0" indent="0">
              <a:buFont typeface="Arial" panose="020B0604020202020204" pitchFamily="34" charset="0"/>
              <a:buNone/>
            </a:pPr>
            <a:r>
              <a:rPr lang="en-AU" b="0">
                <a:latin typeface="+mn-lt"/>
              </a:rPr>
              <a:t>The</a:t>
            </a:r>
            <a:r>
              <a:rPr lang="en-AU" b="1">
                <a:latin typeface="+mn-lt"/>
              </a:rPr>
              <a:t> </a:t>
            </a:r>
            <a:r>
              <a:rPr lang="en-AU" b="1" u="sng">
                <a:latin typeface="+mn-lt"/>
              </a:rPr>
              <a:t>Ea</a:t>
            </a:r>
            <a:r>
              <a:rPr lang="en-AU" b="1">
                <a:latin typeface="+mn-lt"/>
              </a:rPr>
              <a:t>t br</a:t>
            </a:r>
            <a:r>
              <a:rPr lang="en-AU" b="1" u="sng">
                <a:latin typeface="+mn-lt"/>
              </a:rPr>
              <a:t>ea</a:t>
            </a:r>
            <a:r>
              <a:rPr lang="en-AU" b="1">
                <a:latin typeface="+mn-lt"/>
              </a:rPr>
              <a:t>d, it’s gr</a:t>
            </a:r>
            <a:r>
              <a:rPr lang="en-AU" b="1" u="sng">
                <a:latin typeface="+mn-lt"/>
              </a:rPr>
              <a:t>ea</a:t>
            </a:r>
            <a:r>
              <a:rPr lang="en-AU" b="1">
                <a:latin typeface="+mn-lt"/>
              </a:rPr>
              <a:t>t! </a:t>
            </a:r>
            <a:r>
              <a:rPr lang="en-AU">
                <a:latin typeface="+mn-lt"/>
              </a:rPr>
              <a:t>mnemonic phrase can help students remember the different sounds of </a:t>
            </a:r>
            <a:r>
              <a:rPr lang="en-AU" b="1">
                <a:latin typeface="+mn-lt"/>
              </a:rPr>
              <a:t>ea</a:t>
            </a:r>
            <a:r>
              <a:rPr lang="en-AU">
                <a:latin typeface="+mn-lt"/>
              </a:rPr>
              <a:t>: </a:t>
            </a:r>
          </a:p>
          <a:p>
            <a:pPr marL="171450" indent="-171450">
              <a:buFont typeface="Arial" panose="020B0604020202020204" pitchFamily="34" charset="0"/>
              <a:buChar char="•"/>
            </a:pPr>
            <a:r>
              <a:rPr lang="en-US"/>
              <a:t>most common: /</a:t>
            </a:r>
            <a:r>
              <a:rPr lang="en-US">
                <a:latin typeface="Calibri" panose="020F0502020204030204" pitchFamily="34" charset="0"/>
                <a:ea typeface="Calibri" panose="020F0502020204030204" pitchFamily="34" charset="0"/>
                <a:cs typeface="Calibri" panose="020F0502020204030204" pitchFamily="34" charset="0"/>
              </a:rPr>
              <a:t>ē/</a:t>
            </a:r>
            <a:r>
              <a:rPr lang="en-US"/>
              <a:t> as in </a:t>
            </a:r>
            <a:r>
              <a:rPr lang="en-US" b="1"/>
              <a:t>eat</a:t>
            </a:r>
          </a:p>
          <a:p>
            <a:pPr marL="628650" lvl="1" indent="-171450">
              <a:buFont typeface="Arial" panose="020B0604020202020204" pitchFamily="34" charset="0"/>
              <a:buChar char="•"/>
            </a:pPr>
            <a:r>
              <a:rPr lang="en-US" b="0"/>
              <a:t>that’s why it is first in the mnemonic phrase,</a:t>
            </a:r>
            <a:r>
              <a:rPr lang="en-US" b="1"/>
              <a:t> </a:t>
            </a:r>
            <a:r>
              <a:rPr lang="en-US" b="1" u="sng"/>
              <a:t>Ea</a:t>
            </a:r>
            <a:r>
              <a:rPr lang="en-US" b="1"/>
              <a:t>t br</a:t>
            </a:r>
            <a:r>
              <a:rPr lang="en-US" b="1" u="sng"/>
              <a:t>ea</a:t>
            </a:r>
            <a:r>
              <a:rPr lang="en-US" b="1"/>
              <a:t>d, it’s gr</a:t>
            </a:r>
            <a:r>
              <a:rPr lang="en-US" b="1" u="sng"/>
              <a:t>ea</a:t>
            </a:r>
            <a:r>
              <a:rPr lang="en-US" b="1"/>
              <a:t>t! </a:t>
            </a:r>
          </a:p>
          <a:p>
            <a:pPr marL="171450" indent="-171450">
              <a:buFont typeface="Arial" panose="020B0604020202020204" pitchFamily="34" charset="0"/>
              <a:buChar char="•"/>
            </a:pPr>
            <a:r>
              <a:rPr lang="en-US"/>
              <a:t>less common: /e/ as in </a:t>
            </a:r>
            <a:r>
              <a:rPr lang="en-US" b="1"/>
              <a:t>bread </a:t>
            </a:r>
          </a:p>
          <a:p>
            <a:pPr marL="628650" lvl="1" indent="-171450">
              <a:buFont typeface="Arial" panose="020B0604020202020204" pitchFamily="34" charset="0"/>
              <a:buChar char="•"/>
            </a:pPr>
            <a:r>
              <a:rPr lang="en-US" b="0"/>
              <a:t>that’s why it is second in the mnemonic phrase,</a:t>
            </a:r>
            <a:r>
              <a:rPr lang="en-US" b="1"/>
              <a:t> </a:t>
            </a:r>
            <a:r>
              <a:rPr lang="en-US" b="1" u="sng"/>
              <a:t>Ea</a:t>
            </a:r>
            <a:r>
              <a:rPr lang="en-US" b="1"/>
              <a:t>t br</a:t>
            </a:r>
            <a:r>
              <a:rPr lang="en-US" b="1" u="sng"/>
              <a:t>ea</a:t>
            </a:r>
            <a:r>
              <a:rPr lang="en-US" b="1"/>
              <a:t>d, it’s gr</a:t>
            </a:r>
            <a:r>
              <a:rPr lang="en-US" b="1" u="sng"/>
              <a:t>ea</a:t>
            </a:r>
            <a:r>
              <a:rPr lang="en-US" b="1"/>
              <a:t>t! </a:t>
            </a:r>
          </a:p>
          <a:p>
            <a:pPr marL="171450" indent="-171450">
              <a:buFont typeface="Arial" panose="020B0604020202020204" pitchFamily="34" charset="0"/>
              <a:buChar char="•"/>
            </a:pPr>
            <a:r>
              <a:rPr lang="en-US"/>
              <a:t>only in a few words: /</a:t>
            </a:r>
            <a:r>
              <a:rPr lang="en-US">
                <a:latin typeface="Aptos" panose="020B0004020202020204" pitchFamily="34" charset="0"/>
              </a:rPr>
              <a:t>ā/</a:t>
            </a:r>
            <a:r>
              <a:rPr lang="en-US"/>
              <a:t> as in </a:t>
            </a:r>
            <a:r>
              <a:rPr lang="en-US" b="1"/>
              <a:t>great</a:t>
            </a:r>
            <a:endParaRPr lang="en-US"/>
          </a:p>
          <a:p>
            <a:pPr marL="628650" lvl="1" indent="-171450">
              <a:buFont typeface="Arial" panose="020B0604020202020204" pitchFamily="34" charset="0"/>
              <a:buChar char="•"/>
            </a:pPr>
            <a:r>
              <a:rPr lang="en-US" b="0"/>
              <a:t>that’s why it is last in the mnemonic phrase,</a:t>
            </a:r>
            <a:r>
              <a:rPr lang="en-US" b="1"/>
              <a:t> </a:t>
            </a:r>
            <a:r>
              <a:rPr lang="en-US" b="1" u="sng"/>
              <a:t>Ea</a:t>
            </a:r>
            <a:r>
              <a:rPr lang="en-US" b="1"/>
              <a:t>t br</a:t>
            </a:r>
            <a:r>
              <a:rPr lang="en-US" b="1" u="sng"/>
              <a:t>ea</a:t>
            </a:r>
            <a:r>
              <a:rPr lang="en-US" b="1"/>
              <a:t>d, it’s gr</a:t>
            </a:r>
            <a:r>
              <a:rPr lang="en-US" b="1" u="sng"/>
              <a:t>ea</a:t>
            </a:r>
            <a:r>
              <a:rPr lang="en-US" b="1"/>
              <a:t>t!  </a:t>
            </a:r>
            <a:r>
              <a:rPr lang="en-US"/>
              <a:t> </a:t>
            </a:r>
          </a:p>
          <a:p>
            <a:endParaRPr lang="en-US"/>
          </a:p>
          <a:p>
            <a:endParaRPr lang="en-US"/>
          </a:p>
        </p:txBody>
      </p:sp>
      <p:sp>
        <p:nvSpPr>
          <p:cNvPr id="4" name="Slide Number Placeholder 3">
            <a:extLst>
              <a:ext uri="{FF2B5EF4-FFF2-40B4-BE49-F238E27FC236}">
                <a16:creationId xmlns:a16="http://schemas.microsoft.com/office/drawing/2014/main" id="{9B8D769C-273C-4AC9-4AFA-3A75FCB68951}"/>
              </a:ext>
            </a:extLst>
          </p:cNvPr>
          <p:cNvSpPr>
            <a:spLocks noGrp="1"/>
          </p:cNvSpPr>
          <p:nvPr>
            <p:ph type="sldNum" sz="quarter" idx="5"/>
          </p:nvPr>
        </p:nvSpPr>
        <p:spPr/>
        <p:txBody>
          <a:bodyPr/>
          <a:lstStyle/>
          <a:p>
            <a:fld id="{5A44A9DE-4760-4494-A2B3-6554A63B8D88}" type="slidenum">
              <a:rPr lang="en-AU" smtClean="0"/>
              <a:t>6</a:t>
            </a:fld>
            <a:endParaRPr lang="en-AU"/>
          </a:p>
        </p:txBody>
      </p:sp>
    </p:spTree>
    <p:extLst>
      <p:ext uri="{BB962C8B-B14F-4D97-AF65-F5344CB8AC3E}">
        <p14:creationId xmlns:p14="http://schemas.microsoft.com/office/powerpoint/2010/main" val="11011549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83D465-8A91-F72B-3D04-6735CC5D89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8C3680-FC47-FAB6-3F20-B15AD2EB8B55}"/>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7A6503A2-F5A0-F7E4-93C1-E3D7072EFCFA}"/>
              </a:ext>
            </a:extLst>
          </p:cNvPr>
          <p:cNvSpPr>
            <a:spLocks noGrp="1"/>
          </p:cNvSpPr>
          <p:nvPr>
            <p:ph type="body" idx="1"/>
          </p:nvPr>
        </p:nvSpPr>
        <p:spPr/>
        <p:txBody>
          <a:bodyPr/>
          <a:lstStyle/>
          <a:p>
            <a:pPr marL="0" indent="0">
              <a:buFont typeface="Arial" panose="020B0604020202020204" pitchFamily="34" charset="0"/>
              <a:buNone/>
            </a:pPr>
            <a:r>
              <a:rPr lang="en-AU" b="1">
                <a:latin typeface="+mn-lt"/>
              </a:rPr>
              <a:t>I grew a few</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a:latin typeface="+mn-lt"/>
              </a:rPr>
              <a:t>Introduced in </a:t>
            </a:r>
            <a:r>
              <a:rPr lang="en-AU" b="1">
                <a:latin typeface="+mn-lt"/>
              </a:rPr>
              <a:t>Phase 13</a:t>
            </a:r>
            <a:r>
              <a:rPr lang="en-AU" b="0">
                <a:latin typeface="+mn-lt"/>
              </a:rPr>
              <a:t>,</a:t>
            </a:r>
            <a:r>
              <a:rPr lang="en-AU" b="1">
                <a:latin typeface="+mn-lt"/>
              </a:rPr>
              <a:t> Lesson 2</a:t>
            </a:r>
            <a:r>
              <a:rPr lang="en-AU" b="0">
                <a:latin typeface="+mn-lt"/>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b="0">
              <a:latin typeface="+mn-lt"/>
            </a:endParaRPr>
          </a:p>
          <a:p>
            <a:pPr marL="0" indent="0">
              <a:buFont typeface="Arial" panose="020B0604020202020204" pitchFamily="34" charset="0"/>
              <a:buNone/>
            </a:pPr>
            <a:r>
              <a:rPr lang="en-AU" b="0">
                <a:latin typeface="+mn-lt"/>
              </a:rPr>
              <a:t>The</a:t>
            </a:r>
            <a:r>
              <a:rPr lang="en-AU" b="1">
                <a:latin typeface="+mn-lt"/>
              </a:rPr>
              <a:t> I gr</a:t>
            </a:r>
            <a:r>
              <a:rPr lang="en-AU" b="1" u="sng">
                <a:latin typeface="+mn-lt"/>
              </a:rPr>
              <a:t>ew</a:t>
            </a:r>
            <a:r>
              <a:rPr lang="en-AU" b="1">
                <a:latin typeface="+mn-lt"/>
              </a:rPr>
              <a:t> a f</a:t>
            </a:r>
            <a:r>
              <a:rPr lang="en-AU" b="1" u="sng">
                <a:latin typeface="+mn-lt"/>
              </a:rPr>
              <a:t>ew</a:t>
            </a:r>
            <a:r>
              <a:rPr lang="en-AU" b="1">
                <a:latin typeface="+mn-lt"/>
              </a:rPr>
              <a:t> </a:t>
            </a:r>
            <a:r>
              <a:rPr lang="en-AU">
                <a:latin typeface="+mn-lt"/>
              </a:rPr>
              <a:t>mnemonic phrase can help students remember the two sounds of </a:t>
            </a:r>
            <a:r>
              <a:rPr lang="en-AU" b="1">
                <a:latin typeface="+mn-lt"/>
              </a:rPr>
              <a:t>ew</a:t>
            </a:r>
            <a:r>
              <a:rPr lang="en-AU">
                <a:latin typeface="+mn-lt"/>
              </a:rPr>
              <a:t>: </a:t>
            </a:r>
          </a:p>
          <a:p>
            <a:pPr marL="171450" indent="-171450">
              <a:buFont typeface="Arial" panose="020B0604020202020204" pitchFamily="34" charset="0"/>
              <a:buChar char="•"/>
            </a:pPr>
            <a:r>
              <a:rPr lang="en-AU" sz="1200" b="1" kern="1200">
                <a:effectLst/>
                <a:latin typeface="+mn-lt"/>
                <a:ea typeface="Calibri" panose="020F0502020204030204" pitchFamily="34" charset="0"/>
                <a:cs typeface="Calibri" panose="020F0502020204030204" pitchFamily="34" charset="0"/>
              </a:rPr>
              <a:t>ew</a:t>
            </a:r>
            <a:r>
              <a:rPr lang="en-AU" sz="1200" kern="1200">
                <a:effectLst/>
                <a:latin typeface="+mn-lt"/>
                <a:ea typeface="Calibri" panose="020F0502020204030204" pitchFamily="34" charset="0"/>
                <a:cs typeface="Calibri" panose="020F0502020204030204" pitchFamily="34" charset="0"/>
              </a:rPr>
              <a:t> says </a:t>
            </a:r>
            <a:r>
              <a:rPr lang="en-AU" sz="1200" kern="1200">
                <a:effectLst/>
                <a:latin typeface="+mn-lt"/>
                <a:ea typeface="Times New Roman" panose="02020603050405020304" pitchFamily="18" charset="0"/>
              </a:rPr>
              <a:t>/</a:t>
            </a:r>
            <a:r>
              <a:rPr lang="en-AU" sz="1200" kern="1200">
                <a:effectLst/>
                <a:latin typeface="+mn-lt"/>
                <a:ea typeface="Calibri" panose="020F0502020204030204" pitchFamily="34" charset="0"/>
                <a:cs typeface="Calibri" panose="020F0502020204030204" pitchFamily="34" charset="0"/>
              </a:rPr>
              <a:t>oo/ and </a:t>
            </a:r>
            <a:r>
              <a:rPr lang="en-US" sz="1200" b="0">
                <a:latin typeface="+mn-lt"/>
              </a:rPr>
              <a:t>/</a:t>
            </a:r>
            <a:r>
              <a:rPr lang="en-US" sz="1200" b="0">
                <a:latin typeface="+mn-lt"/>
                <a:ea typeface="Calibri" panose="020F0502020204030204" pitchFamily="34" charset="0"/>
                <a:cs typeface="Calibri" panose="020F0502020204030204" pitchFamily="34" charset="0"/>
              </a:rPr>
              <a:t>ū/</a:t>
            </a:r>
            <a:r>
              <a:rPr lang="en-AU" sz="1200" kern="1200">
                <a:effectLst/>
                <a:latin typeface="+mn-lt"/>
                <a:ea typeface="Calibri" panose="020F0502020204030204" pitchFamily="34" charset="0"/>
                <a:cs typeface="Calibri" panose="020F0502020204030204" pitchFamily="34" charset="0"/>
              </a:rPr>
              <a:t> </a:t>
            </a:r>
          </a:p>
          <a:p>
            <a:pPr marL="171450" indent="-171450">
              <a:buFont typeface="Arial" panose="020B0604020202020204" pitchFamily="34" charset="0"/>
              <a:buChar char="•"/>
            </a:pPr>
            <a:r>
              <a:rPr lang="en-AU" sz="1200" kern="1200">
                <a:effectLst/>
                <a:latin typeface="+mn-lt"/>
                <a:ea typeface="Calibri" panose="020F0502020204030204" pitchFamily="34" charset="0"/>
                <a:cs typeface="Calibri" panose="020F0502020204030204" pitchFamily="34" charset="0"/>
              </a:rPr>
              <a:t>most common sound: /oo/ as in </a:t>
            </a:r>
            <a:r>
              <a:rPr lang="en-AU" sz="1200" b="1" kern="1200">
                <a:effectLst/>
                <a:latin typeface="+mn-lt"/>
                <a:ea typeface="Calibri" panose="020F0502020204030204" pitchFamily="34" charset="0"/>
                <a:cs typeface="Calibri" panose="020F0502020204030204" pitchFamily="34" charset="0"/>
              </a:rPr>
              <a:t>grew</a:t>
            </a:r>
          </a:p>
          <a:p>
            <a:pPr marL="628650" lvl="1" indent="-171450">
              <a:buFont typeface="Arial" panose="020B0604020202020204" pitchFamily="34" charset="0"/>
              <a:buChar char="•"/>
            </a:pPr>
            <a:r>
              <a:rPr lang="en-US" b="0"/>
              <a:t>that’s why it is first in the mnemonic phrase,</a:t>
            </a:r>
            <a:r>
              <a:rPr lang="en-US" b="1"/>
              <a:t> </a:t>
            </a:r>
            <a:r>
              <a:rPr lang="en-AU" b="1">
                <a:latin typeface="+mn-lt"/>
              </a:rPr>
              <a:t>I gr</a:t>
            </a:r>
            <a:r>
              <a:rPr lang="en-AU" b="1" u="sng">
                <a:latin typeface="+mn-lt"/>
              </a:rPr>
              <a:t>ew</a:t>
            </a:r>
            <a:r>
              <a:rPr lang="en-AU" b="1">
                <a:latin typeface="+mn-lt"/>
              </a:rPr>
              <a:t> a f</a:t>
            </a:r>
            <a:r>
              <a:rPr lang="en-AU" b="1" u="sng">
                <a:latin typeface="+mn-lt"/>
              </a:rPr>
              <a:t>ew</a:t>
            </a:r>
          </a:p>
          <a:p>
            <a:pPr marL="171450" indent="-171450">
              <a:buFont typeface="Arial" panose="020B0604020202020204" pitchFamily="34" charset="0"/>
              <a:buChar char="•"/>
            </a:pPr>
            <a:r>
              <a:rPr lang="en-US" sz="1200" b="0">
                <a:latin typeface="+mn-lt"/>
                <a:cs typeface="Arial" panose="020B0604020202020204" pitchFamily="34" charset="0"/>
              </a:rPr>
              <a:t>less common sound: </a:t>
            </a:r>
            <a:r>
              <a:rPr lang="en-US" sz="1200" b="0">
                <a:latin typeface="+mn-lt"/>
              </a:rPr>
              <a:t>/</a:t>
            </a:r>
            <a:r>
              <a:rPr lang="en-US" sz="1200" b="0">
                <a:latin typeface="+mn-lt"/>
                <a:ea typeface="Calibri" panose="020F0502020204030204" pitchFamily="34" charset="0"/>
                <a:cs typeface="Calibri" panose="020F0502020204030204" pitchFamily="34" charset="0"/>
              </a:rPr>
              <a:t>ū/ as in </a:t>
            </a:r>
            <a:r>
              <a:rPr lang="en-US" sz="1200" b="1">
                <a:latin typeface="+mn-lt"/>
                <a:ea typeface="Calibri" panose="020F0502020204030204" pitchFamily="34" charset="0"/>
                <a:cs typeface="Calibri" panose="020F0502020204030204" pitchFamily="34" charset="0"/>
              </a:rPr>
              <a:t>few</a:t>
            </a:r>
          </a:p>
          <a:p>
            <a:pPr marL="628650" lvl="1" indent="-171450">
              <a:buFont typeface="Arial" panose="020B0604020202020204" pitchFamily="34" charset="0"/>
              <a:buChar char="•"/>
            </a:pPr>
            <a:r>
              <a:rPr lang="en-US" b="0"/>
              <a:t>that’s why it is second in the mnemonic phrase,</a:t>
            </a:r>
            <a:r>
              <a:rPr lang="en-US" b="1"/>
              <a:t> </a:t>
            </a:r>
            <a:r>
              <a:rPr lang="en-AU" b="1">
                <a:latin typeface="+mn-lt"/>
              </a:rPr>
              <a:t>I gr</a:t>
            </a:r>
            <a:r>
              <a:rPr lang="en-AU" b="1" u="sng">
                <a:latin typeface="+mn-lt"/>
              </a:rPr>
              <a:t>ew</a:t>
            </a:r>
            <a:r>
              <a:rPr lang="en-AU" b="1">
                <a:latin typeface="+mn-lt"/>
              </a:rPr>
              <a:t> a f</a:t>
            </a:r>
            <a:r>
              <a:rPr lang="en-AU" b="1" u="sng">
                <a:latin typeface="+mn-lt"/>
              </a:rPr>
              <a:t>ew</a:t>
            </a:r>
            <a:r>
              <a:rPr lang="en-AU" b="0">
                <a:latin typeface="+mn-lt"/>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a:latin typeface="+mn-lt"/>
            </a:endParaRPr>
          </a:p>
          <a:p>
            <a:endParaRPr lang="en-US"/>
          </a:p>
        </p:txBody>
      </p:sp>
      <p:sp>
        <p:nvSpPr>
          <p:cNvPr id="4" name="Slide Number Placeholder 3">
            <a:extLst>
              <a:ext uri="{FF2B5EF4-FFF2-40B4-BE49-F238E27FC236}">
                <a16:creationId xmlns:a16="http://schemas.microsoft.com/office/drawing/2014/main" id="{32F93418-4F61-6D87-D52C-3583DB7EE0AA}"/>
              </a:ext>
            </a:extLst>
          </p:cNvPr>
          <p:cNvSpPr>
            <a:spLocks noGrp="1"/>
          </p:cNvSpPr>
          <p:nvPr>
            <p:ph type="sldNum" sz="quarter" idx="5"/>
          </p:nvPr>
        </p:nvSpPr>
        <p:spPr/>
        <p:txBody>
          <a:bodyPr/>
          <a:lstStyle/>
          <a:p>
            <a:fld id="{5A44A9DE-4760-4494-A2B3-6554A63B8D88}" type="slidenum">
              <a:rPr lang="en-AU" smtClean="0"/>
              <a:t>7</a:t>
            </a:fld>
            <a:endParaRPr lang="en-AU"/>
          </a:p>
        </p:txBody>
      </p:sp>
    </p:spTree>
    <p:extLst>
      <p:ext uri="{BB962C8B-B14F-4D97-AF65-F5344CB8AC3E}">
        <p14:creationId xmlns:p14="http://schemas.microsoft.com/office/powerpoint/2010/main" val="29837924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853975-1610-EA37-5E48-62AD9E5C84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992699-00AF-46EE-C1AE-343E23C51749}"/>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51F21E5F-E035-0DF2-DA2B-D10A4DF4A4C8}"/>
              </a:ext>
            </a:extLst>
          </p:cNvPr>
          <p:cNvSpPr>
            <a:spLocks noGrp="1"/>
          </p:cNvSpPr>
          <p:nvPr>
            <p:ph type="body" idx="1"/>
          </p:nvPr>
        </p:nvSpPr>
        <p:spPr/>
        <p:txBody>
          <a:bodyPr/>
          <a:lstStyle/>
          <a:p>
            <a:pPr marL="0" indent="0">
              <a:buFont typeface="Arial" panose="020B0604020202020204" pitchFamily="34" charset="0"/>
              <a:buNone/>
            </a:pPr>
            <a:r>
              <a:rPr lang="en-AU" b="1">
                <a:latin typeface="+mn-lt"/>
              </a:rPr>
              <a:t>The statue is blue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a:latin typeface="+mn-lt"/>
              </a:rPr>
              <a:t>Introduced in </a:t>
            </a:r>
            <a:r>
              <a:rPr lang="en-AU" b="1">
                <a:latin typeface="+mn-lt"/>
              </a:rPr>
              <a:t>Phase 13</a:t>
            </a:r>
            <a:r>
              <a:rPr lang="en-AU" b="0">
                <a:latin typeface="+mn-lt"/>
              </a:rPr>
              <a:t>,</a:t>
            </a:r>
            <a:r>
              <a:rPr lang="en-AU" b="1">
                <a:latin typeface="+mn-lt"/>
              </a:rPr>
              <a:t> Lesson 3</a:t>
            </a:r>
            <a:r>
              <a:rPr lang="en-AU" b="0">
                <a:latin typeface="+mn-lt"/>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b="0">
              <a:latin typeface="+mn-lt"/>
            </a:endParaRPr>
          </a:p>
          <a:p>
            <a:pPr marL="0" indent="0">
              <a:buFont typeface="Arial" panose="020B0604020202020204" pitchFamily="34" charset="0"/>
              <a:buNone/>
            </a:pPr>
            <a:r>
              <a:rPr lang="en-AU" b="1">
                <a:latin typeface="+mn-lt"/>
              </a:rPr>
              <a:t>The stat</a:t>
            </a:r>
            <a:r>
              <a:rPr lang="en-AU" b="1" u="sng">
                <a:latin typeface="+mn-lt"/>
              </a:rPr>
              <a:t>ue</a:t>
            </a:r>
            <a:r>
              <a:rPr lang="en-AU" b="1">
                <a:latin typeface="+mn-lt"/>
              </a:rPr>
              <a:t> is bl</a:t>
            </a:r>
            <a:r>
              <a:rPr lang="en-AU" b="1" u="sng">
                <a:latin typeface="+mn-lt"/>
              </a:rPr>
              <a:t>ue</a:t>
            </a:r>
            <a:r>
              <a:rPr lang="en-AU" b="1">
                <a:latin typeface="+mn-lt"/>
              </a:rPr>
              <a:t> </a:t>
            </a:r>
            <a:r>
              <a:rPr lang="en-AU">
                <a:latin typeface="+mn-lt"/>
              </a:rPr>
              <a:t>mnemonic phrase can help students remember the two sounds of </a:t>
            </a:r>
            <a:r>
              <a:rPr lang="en-AU" b="1">
                <a:latin typeface="+mn-lt"/>
              </a:rPr>
              <a:t>ue</a:t>
            </a:r>
            <a:r>
              <a:rPr lang="en-AU">
                <a:latin typeface="+mn-lt"/>
              </a:rPr>
              <a:t>: </a:t>
            </a:r>
          </a:p>
          <a:p>
            <a:pPr marL="171450" lvl="0" indent="-171450">
              <a:buFont typeface="Arial" panose="020B0604020202020204" pitchFamily="34" charset="0"/>
              <a:buChar char="•"/>
            </a:pPr>
            <a:r>
              <a:rPr lang="en-US" b="1"/>
              <a:t>ue</a:t>
            </a:r>
            <a:r>
              <a:rPr lang="en-US"/>
              <a:t> can say the long </a:t>
            </a:r>
            <a:r>
              <a:rPr lang="en-US" b="1"/>
              <a:t>u </a:t>
            </a:r>
            <a:r>
              <a:rPr lang="en-US"/>
              <a:t>sound. </a:t>
            </a:r>
            <a:r>
              <a:rPr lang="en-US" b="1"/>
              <a:t>ue</a:t>
            </a:r>
            <a:r>
              <a:rPr lang="en-US"/>
              <a:t> </a:t>
            </a:r>
            <a:r>
              <a:rPr lang="en-US" sz="1200" kern="1200">
                <a:solidFill>
                  <a:schemeClr val="tx1"/>
                </a:solidFill>
                <a:effectLst/>
                <a:latin typeface="+mn-lt"/>
                <a:ea typeface="+mn-ea"/>
                <a:cs typeface="+mn-cs"/>
              </a:rPr>
              <a:t>usually says </a:t>
            </a:r>
            <a:r>
              <a:rPr lang="en-AU" sz="1200" kern="1200">
                <a:solidFill>
                  <a:schemeClr val="tx1"/>
                </a:solidFill>
                <a:effectLst/>
                <a:latin typeface="+mn-lt"/>
                <a:ea typeface="+mn-ea"/>
                <a:cs typeface="+mn-cs"/>
              </a:rPr>
              <a:t>/ū/ at the end of:</a:t>
            </a:r>
          </a:p>
          <a:p>
            <a:pPr marL="628650" lvl="1" indent="-171450">
              <a:buFont typeface="Arial" panose="020B0604020202020204" pitchFamily="34" charset="0"/>
              <a:buChar char="•"/>
            </a:pPr>
            <a:r>
              <a:rPr lang="en-US" sz="1200" kern="1200">
                <a:solidFill>
                  <a:schemeClr val="tx1"/>
                </a:solidFill>
                <a:effectLst/>
                <a:latin typeface="+mn-lt"/>
                <a:ea typeface="+mn-ea"/>
                <a:cs typeface="+mn-cs"/>
              </a:rPr>
              <a:t>words with two or more syllables as in </a:t>
            </a:r>
            <a:r>
              <a:rPr lang="en-US" sz="1200" b="1" kern="1200">
                <a:solidFill>
                  <a:schemeClr val="tx1"/>
                </a:solidFill>
                <a:effectLst/>
                <a:latin typeface="+mn-lt"/>
                <a:ea typeface="+mn-ea"/>
                <a:cs typeface="+mn-cs"/>
              </a:rPr>
              <a:t>statue</a:t>
            </a:r>
            <a:endParaRPr lang="en-AU" sz="1200" kern="120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a:solidFill>
                  <a:schemeClr val="tx1"/>
                </a:solidFill>
                <a:effectLst/>
                <a:latin typeface="+mn-lt"/>
                <a:ea typeface="+mn-ea"/>
                <a:cs typeface="+mn-cs"/>
              </a:rPr>
              <a:t>words with a single consonant before </a:t>
            </a:r>
            <a:r>
              <a:rPr lang="en-US" sz="1200" b="1" kern="1200">
                <a:solidFill>
                  <a:schemeClr val="tx1"/>
                </a:solidFill>
                <a:effectLst/>
                <a:latin typeface="+mn-lt"/>
                <a:ea typeface="+mn-ea"/>
                <a:cs typeface="+mn-cs"/>
              </a:rPr>
              <a:t>ue</a:t>
            </a:r>
            <a:r>
              <a:rPr lang="en-US" sz="1200" kern="1200">
                <a:solidFill>
                  <a:schemeClr val="tx1"/>
                </a:solidFill>
                <a:effectLst/>
                <a:latin typeface="+mn-lt"/>
                <a:ea typeface="+mn-ea"/>
                <a:cs typeface="+mn-cs"/>
              </a:rPr>
              <a:t> as in </a:t>
            </a:r>
            <a:r>
              <a:rPr lang="en-US" sz="1200" b="1" kern="1200">
                <a:solidFill>
                  <a:schemeClr val="tx1"/>
                </a:solidFill>
                <a:effectLst/>
                <a:latin typeface="+mn-lt"/>
                <a:ea typeface="+mn-ea"/>
                <a:cs typeface="+mn-cs"/>
              </a:rPr>
              <a:t>due</a:t>
            </a:r>
            <a:r>
              <a:rPr lang="en-US" sz="1200" b="0" kern="1200">
                <a:solidFill>
                  <a:schemeClr val="tx1"/>
                </a:solidFill>
                <a:effectLst/>
                <a:latin typeface="+mn-lt"/>
                <a:ea typeface="+mn-ea"/>
                <a:cs typeface="+mn-cs"/>
              </a:rPr>
              <a:t>.</a:t>
            </a:r>
            <a:endParaRPr lang="en-US" b="0"/>
          </a:p>
          <a:p>
            <a:pPr marL="171450" lvl="0" indent="-171450">
              <a:buFont typeface="Arial" panose="020B0604020202020204" pitchFamily="34" charset="0"/>
              <a:buChar char="•"/>
            </a:pPr>
            <a:r>
              <a:rPr lang="en-US" b="1"/>
              <a:t>ue</a:t>
            </a:r>
            <a:r>
              <a:rPr lang="en-US"/>
              <a:t> can say the /oo/ sound. </a:t>
            </a:r>
            <a:r>
              <a:rPr lang="en-US" b="1"/>
              <a:t>ue</a:t>
            </a:r>
            <a:r>
              <a:rPr lang="en-US"/>
              <a:t> </a:t>
            </a:r>
            <a:r>
              <a:rPr lang="en-US" sz="1200" kern="1200">
                <a:solidFill>
                  <a:schemeClr val="tx1"/>
                </a:solidFill>
                <a:effectLst/>
                <a:latin typeface="+mn-lt"/>
                <a:ea typeface="+mn-ea"/>
                <a:cs typeface="+mn-cs"/>
              </a:rPr>
              <a:t>usually says /oo/ at the end of:</a:t>
            </a:r>
            <a:endParaRPr lang="en-AU" sz="1200" kern="120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a:solidFill>
                  <a:schemeClr val="tx1"/>
                </a:solidFill>
                <a:effectLst/>
                <a:latin typeface="+mn-lt"/>
                <a:ea typeface="+mn-ea"/>
                <a:cs typeface="+mn-cs"/>
              </a:rPr>
              <a:t>one-syllable words after two or more consonant sounds as in </a:t>
            </a:r>
            <a:r>
              <a:rPr lang="en-US" sz="1200" b="1" kern="1200">
                <a:solidFill>
                  <a:schemeClr val="tx1"/>
                </a:solidFill>
                <a:effectLst/>
                <a:latin typeface="+mn-lt"/>
                <a:ea typeface="+mn-ea"/>
                <a:cs typeface="+mn-cs"/>
              </a:rPr>
              <a:t>blue</a:t>
            </a:r>
            <a:r>
              <a:rPr lang="en-US" sz="1200" b="0" kern="1200">
                <a:solidFill>
                  <a:schemeClr val="tx1"/>
                </a:solidFill>
                <a:effectLst/>
                <a:latin typeface="+mn-lt"/>
                <a:ea typeface="+mn-ea"/>
                <a:cs typeface="+mn-cs"/>
              </a:rPr>
              <a:t>.</a:t>
            </a:r>
            <a:endParaRPr lang="en-US" b="0"/>
          </a:p>
          <a:p>
            <a:endParaRPr lang="en-US"/>
          </a:p>
          <a:p>
            <a:endParaRPr lang="en-US"/>
          </a:p>
        </p:txBody>
      </p:sp>
      <p:sp>
        <p:nvSpPr>
          <p:cNvPr id="4" name="Slide Number Placeholder 3">
            <a:extLst>
              <a:ext uri="{FF2B5EF4-FFF2-40B4-BE49-F238E27FC236}">
                <a16:creationId xmlns:a16="http://schemas.microsoft.com/office/drawing/2014/main" id="{3D8AB2C7-F59D-2E72-42DA-A16D52B32037}"/>
              </a:ext>
            </a:extLst>
          </p:cNvPr>
          <p:cNvSpPr>
            <a:spLocks noGrp="1"/>
          </p:cNvSpPr>
          <p:nvPr>
            <p:ph type="sldNum" sz="quarter" idx="5"/>
          </p:nvPr>
        </p:nvSpPr>
        <p:spPr/>
        <p:txBody>
          <a:bodyPr/>
          <a:lstStyle/>
          <a:p>
            <a:fld id="{5A44A9DE-4760-4494-A2B3-6554A63B8D88}" type="slidenum">
              <a:rPr lang="en-AU" smtClean="0"/>
              <a:t>8</a:t>
            </a:fld>
            <a:endParaRPr lang="en-AU"/>
          </a:p>
        </p:txBody>
      </p:sp>
    </p:spTree>
    <p:extLst>
      <p:ext uri="{BB962C8B-B14F-4D97-AF65-F5344CB8AC3E}">
        <p14:creationId xmlns:p14="http://schemas.microsoft.com/office/powerpoint/2010/main" val="10181819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03CE94-B4B3-D9AB-0762-32D8E7EF5C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4193AF-5D53-36BA-8B49-566EAAEE5130}"/>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5C0BD769-AB7F-7D5F-35AE-4FC4A7BB0365}"/>
              </a:ext>
            </a:extLst>
          </p:cNvPr>
          <p:cNvSpPr>
            <a:spLocks noGrp="1"/>
          </p:cNvSpPr>
          <p:nvPr>
            <p:ph type="body" idx="1"/>
          </p:nvPr>
        </p:nvSpPr>
        <p:spPr/>
        <p:txBody>
          <a:bodyPr/>
          <a:lstStyle/>
          <a:p>
            <a:pPr marL="0" indent="0">
              <a:buFont typeface="Arial" panose="020B0604020202020204" pitchFamily="34" charset="0"/>
              <a:buNone/>
            </a:pPr>
            <a:r>
              <a:rPr lang="en-AU" b="1">
                <a:latin typeface="+mn-lt"/>
              </a:rPr>
              <a:t>Food is good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a:latin typeface="+mn-lt"/>
              </a:rPr>
              <a:t>Introduced in </a:t>
            </a:r>
            <a:r>
              <a:rPr lang="en-AU" b="1">
                <a:latin typeface="+mn-lt"/>
              </a:rPr>
              <a:t>Phase 13</a:t>
            </a:r>
            <a:r>
              <a:rPr lang="en-AU" b="0">
                <a:latin typeface="+mn-lt"/>
              </a:rPr>
              <a:t>,</a:t>
            </a:r>
            <a:r>
              <a:rPr lang="en-AU" b="1">
                <a:latin typeface="+mn-lt"/>
              </a:rPr>
              <a:t> Lesson 4</a:t>
            </a:r>
            <a:r>
              <a:rPr lang="en-AU" b="0">
                <a:latin typeface="+mn-lt"/>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b="0">
              <a:latin typeface="+mn-lt"/>
            </a:endParaRPr>
          </a:p>
          <a:p>
            <a:pPr marL="0" indent="0">
              <a:buFont typeface="Arial" panose="020B0604020202020204" pitchFamily="34" charset="0"/>
              <a:buNone/>
            </a:pPr>
            <a:r>
              <a:rPr lang="en-AU" b="0">
                <a:latin typeface="+mn-lt"/>
              </a:rPr>
              <a:t>The</a:t>
            </a:r>
            <a:r>
              <a:rPr lang="en-AU" b="1">
                <a:latin typeface="+mn-lt"/>
              </a:rPr>
              <a:t> F</a:t>
            </a:r>
            <a:r>
              <a:rPr lang="en-AU" b="1" u="sng">
                <a:latin typeface="+mn-lt"/>
              </a:rPr>
              <a:t>oo</a:t>
            </a:r>
            <a:r>
              <a:rPr lang="en-AU" b="1">
                <a:latin typeface="+mn-lt"/>
              </a:rPr>
              <a:t>d is g</a:t>
            </a:r>
            <a:r>
              <a:rPr lang="en-AU" b="1" u="sng">
                <a:latin typeface="+mn-lt"/>
              </a:rPr>
              <a:t>oo</a:t>
            </a:r>
            <a:r>
              <a:rPr lang="en-AU" b="1">
                <a:latin typeface="+mn-lt"/>
              </a:rPr>
              <a:t>d </a:t>
            </a:r>
            <a:r>
              <a:rPr lang="en-AU">
                <a:latin typeface="+mn-lt"/>
              </a:rPr>
              <a:t>mnemonic phrase can help students remember the two sounds of </a:t>
            </a:r>
            <a:r>
              <a:rPr lang="en-AU" b="1">
                <a:latin typeface="+mn-lt"/>
              </a:rPr>
              <a:t>oo</a:t>
            </a:r>
            <a:r>
              <a:rPr lang="en-AU">
                <a:latin typeface="+mn-lt"/>
              </a:rPr>
              <a:t>: </a:t>
            </a:r>
          </a:p>
          <a:p>
            <a:pPr marL="171450" indent="-171450">
              <a:buFont typeface="Arial" panose="020B0604020202020204" pitchFamily="34" charset="0"/>
              <a:buChar char="•"/>
            </a:pPr>
            <a:r>
              <a:rPr lang="en-US"/>
              <a:t>most common: /oo/ as in </a:t>
            </a:r>
            <a:r>
              <a:rPr lang="en-US" b="1"/>
              <a:t>food</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a:t>that’s why it is first in the mnemonic phrase,</a:t>
            </a:r>
            <a:r>
              <a:rPr lang="en-US" b="1"/>
              <a:t> </a:t>
            </a:r>
            <a:r>
              <a:rPr lang="en-US" b="1" u="none"/>
              <a:t>F</a:t>
            </a:r>
            <a:r>
              <a:rPr lang="en-US" b="1" u="sng"/>
              <a:t>oo</a:t>
            </a:r>
            <a:r>
              <a:rPr lang="en-US" b="1" u="none"/>
              <a:t>d is g</a:t>
            </a:r>
            <a:r>
              <a:rPr lang="en-US" b="1" u="sng"/>
              <a:t>oo</a:t>
            </a:r>
            <a:r>
              <a:rPr lang="en-US" b="1" u="none"/>
              <a:t>d </a:t>
            </a:r>
          </a:p>
          <a:p>
            <a:pPr marL="171450" indent="-171450">
              <a:buFont typeface="Arial" panose="020B0604020202020204" pitchFamily="34" charset="0"/>
              <a:buChar char="•"/>
            </a:pPr>
            <a:r>
              <a:rPr lang="en-US"/>
              <a:t>less common: /ōō/ as in </a:t>
            </a:r>
            <a:r>
              <a:rPr lang="en-US" b="1"/>
              <a:t>good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a:t>that’s why it is first in the mnemonic phrase,</a:t>
            </a:r>
            <a:r>
              <a:rPr lang="en-US" b="1"/>
              <a:t> </a:t>
            </a:r>
            <a:r>
              <a:rPr lang="en-US" b="1" u="none"/>
              <a:t>F</a:t>
            </a:r>
            <a:r>
              <a:rPr lang="en-US" b="1" u="sng"/>
              <a:t>oo</a:t>
            </a:r>
            <a:r>
              <a:rPr lang="en-US" b="1" u="none"/>
              <a:t>d is g</a:t>
            </a:r>
            <a:r>
              <a:rPr lang="en-US" b="1" u="sng"/>
              <a:t>oo</a:t>
            </a:r>
            <a:r>
              <a:rPr lang="en-US" b="1" u="none"/>
              <a:t>d</a:t>
            </a:r>
            <a:r>
              <a:rPr lang="en-US" b="0" u="none"/>
              <a:t>.</a:t>
            </a:r>
            <a:r>
              <a:rPr lang="en-US" b="1"/>
              <a:t> </a:t>
            </a:r>
          </a:p>
          <a:p>
            <a:endParaRPr lang="en-US"/>
          </a:p>
          <a:p>
            <a:endParaRPr lang="en-US"/>
          </a:p>
        </p:txBody>
      </p:sp>
      <p:sp>
        <p:nvSpPr>
          <p:cNvPr id="4" name="Slide Number Placeholder 3">
            <a:extLst>
              <a:ext uri="{FF2B5EF4-FFF2-40B4-BE49-F238E27FC236}">
                <a16:creationId xmlns:a16="http://schemas.microsoft.com/office/drawing/2014/main" id="{CD8F5D24-983B-91C5-B22E-B5908CA8F92C}"/>
              </a:ext>
            </a:extLst>
          </p:cNvPr>
          <p:cNvSpPr>
            <a:spLocks noGrp="1"/>
          </p:cNvSpPr>
          <p:nvPr>
            <p:ph type="sldNum" sz="quarter" idx="5"/>
          </p:nvPr>
        </p:nvSpPr>
        <p:spPr/>
        <p:txBody>
          <a:bodyPr/>
          <a:lstStyle/>
          <a:p>
            <a:fld id="{5A44A9DE-4760-4494-A2B3-6554A63B8D88}" type="slidenum">
              <a:rPr lang="en-AU" smtClean="0"/>
              <a:t>9</a:t>
            </a:fld>
            <a:endParaRPr lang="en-AU"/>
          </a:p>
        </p:txBody>
      </p:sp>
    </p:spTree>
    <p:extLst>
      <p:ext uri="{BB962C8B-B14F-4D97-AF65-F5344CB8AC3E}">
        <p14:creationId xmlns:p14="http://schemas.microsoft.com/office/powerpoint/2010/main" val="26448748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svg"/><Relationship Id="rId7" Type="http://schemas.openxmlformats.org/officeDocument/2006/relationships/image" Target="../media/image6.emf"/><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hyperlink" Target="https://www.literacyhub.edu.au/" TargetMode="External"/><Relationship Id="rId2" Type="http://schemas.openxmlformats.org/officeDocument/2006/relationships/image" Target="../media/image7.svg"/><Relationship Id="rId1" Type="http://schemas.openxmlformats.org/officeDocument/2006/relationships/slideMaster" Target="../slideMasters/slideMaster1.xml"/><Relationship Id="rId6" Type="http://schemas.openxmlformats.org/officeDocument/2006/relationships/image" Target="../media/image9.jpeg"/><Relationship Id="rId5" Type="http://schemas.openxmlformats.org/officeDocument/2006/relationships/image" Target="file:////Users/ajabongiornonew/ESA%20Design/0_2024%20WIP/LitHub%20Phases%20Templates/PP%20Templates/Links/Laptop-Icon_TH.png" TargetMode="External"/><Relationship Id="rId4" Type="http://schemas.openxmlformats.org/officeDocument/2006/relationships/image" Target="../media/image8.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3D0A7042-D86A-E14F-BB12-6884D7EC5C3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631066"/>
            <a:ext cx="12192000" cy="256540"/>
          </a:xfrm>
          <a:prstGeom prst="rect">
            <a:avLst/>
          </a:prstGeom>
        </p:spPr>
      </p:pic>
      <p:sp>
        <p:nvSpPr>
          <p:cNvPr id="8" name="Rectangle 7">
            <a:extLst>
              <a:ext uri="{FF2B5EF4-FFF2-40B4-BE49-F238E27FC236}">
                <a16:creationId xmlns:a16="http://schemas.microsoft.com/office/drawing/2014/main" id="{37FF3DEB-8D11-5A43-B6AA-94526E776085}"/>
              </a:ext>
            </a:extLst>
          </p:cNvPr>
          <p:cNvSpPr/>
          <p:nvPr userDrawn="1"/>
        </p:nvSpPr>
        <p:spPr>
          <a:xfrm>
            <a:off x="0" y="2761"/>
            <a:ext cx="12192000" cy="103031"/>
          </a:xfrm>
          <a:prstGeom prst="rect">
            <a:avLst/>
          </a:prstGeom>
          <a:solidFill>
            <a:srgbClr val="80DDB8">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41966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Cover 1">
    <p:bg>
      <p:bgPr>
        <a:solidFill>
          <a:srgbClr val="80DDB8">
            <a:alpha val="40000"/>
          </a:srgb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8DF548F-81FA-458A-9EE1-85EE3A1E249C}"/>
              </a:ext>
            </a:extLst>
          </p:cNvPr>
          <p:cNvSpPr/>
          <p:nvPr userDrawn="1"/>
        </p:nvSpPr>
        <p:spPr>
          <a:xfrm>
            <a:off x="0" y="1408342"/>
            <a:ext cx="12192000" cy="5381093"/>
          </a:xfrm>
          <a:prstGeom prst="rect">
            <a:avLst/>
          </a:prstGeom>
          <a:solidFill>
            <a:srgbClr val="0E1D4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086BDE6A-607A-B2A5-D56E-39348CA09208}"/>
              </a:ext>
            </a:extLst>
          </p:cNvPr>
          <p:cNvSpPr txBox="1"/>
          <p:nvPr userDrawn="1"/>
        </p:nvSpPr>
        <p:spPr>
          <a:xfrm>
            <a:off x="0" y="1622974"/>
            <a:ext cx="12192000" cy="1839671"/>
          </a:xfrm>
          <a:prstGeom prst="rect">
            <a:avLst/>
          </a:prstGeom>
          <a:noFill/>
        </p:spPr>
        <p:txBody>
          <a:bodyPr wrap="square">
            <a:spAutoFit/>
          </a:bodyPr>
          <a:lstStyle/>
          <a:p>
            <a:pPr algn="ctr">
              <a:lnSpc>
                <a:spcPts val="6700"/>
              </a:lnSpc>
            </a:pPr>
            <a:r>
              <a:rPr lang="en-AU" sz="7200" b="1" i="0" u="none" strike="noStrike">
                <a:solidFill>
                  <a:schemeClr val="bg1"/>
                </a:solidFill>
                <a:effectLst/>
                <a:latin typeface="Calibri" panose="020F0502020204030204" pitchFamily="34" charset="0"/>
                <a:cs typeface="Calibri" panose="020F0502020204030204" pitchFamily="34" charset="0"/>
              </a:rPr>
              <a:t>Mnemonics to </a:t>
            </a:r>
            <a:br>
              <a:rPr lang="en-AU" sz="7200" b="1" i="0" u="none" strike="noStrike">
                <a:solidFill>
                  <a:schemeClr val="bg1"/>
                </a:solidFill>
                <a:effectLst/>
                <a:latin typeface="Calibri" panose="020F0502020204030204" pitchFamily="34" charset="0"/>
                <a:cs typeface="Calibri" panose="020F0502020204030204" pitchFamily="34" charset="0"/>
              </a:rPr>
            </a:br>
            <a:r>
              <a:rPr lang="en-AU" sz="7200" b="1" i="0" u="none" strike="noStrike">
                <a:solidFill>
                  <a:schemeClr val="bg1"/>
                </a:solidFill>
                <a:effectLst/>
                <a:latin typeface="Calibri" panose="020F0502020204030204" pitchFamily="34" charset="0"/>
                <a:cs typeface="Calibri" panose="020F0502020204030204" pitchFamily="34" charset="0"/>
              </a:rPr>
              <a:t>support spelling</a:t>
            </a:r>
            <a:endParaRPr lang="en-US" sz="7200" b="1">
              <a:solidFill>
                <a:schemeClr val="bg1"/>
              </a:solidFill>
              <a:latin typeface="Calibri" panose="020F0502020204030204" pitchFamily="34" charset="0"/>
              <a:cs typeface="Calibri" panose="020F0502020204030204" pitchFamily="34" charset="0"/>
            </a:endParaRPr>
          </a:p>
        </p:txBody>
      </p:sp>
      <p:pic>
        <p:nvPicPr>
          <p:cNvPr id="4" name="Picture 3">
            <a:extLst>
              <a:ext uri="{FF2B5EF4-FFF2-40B4-BE49-F238E27FC236}">
                <a16:creationId xmlns:a16="http://schemas.microsoft.com/office/drawing/2014/main" id="{FB2D60C1-F47C-DA7F-9619-179EF7CC7ECA}"/>
              </a:ext>
            </a:extLst>
          </p:cNvPr>
          <p:cNvPicPr>
            <a:picLocks noChangeAspect="1"/>
          </p:cNvPicPr>
          <p:nvPr userDrawn="1"/>
        </p:nvPicPr>
        <p:blipFill>
          <a:blip r:embed="rId2">
            <a:extLst>
              <a:ext uri="{28A0092B-C50C-407E-A947-70E740481C1C}">
                <a14:useLocalDpi xmlns:a14="http://schemas.microsoft.com/office/drawing/2010/main" val="0"/>
              </a:ext>
            </a:extLst>
          </a:blip>
          <a:srcRect l="17851" t="4727" r="12224" b="-5403"/>
          <a:stretch/>
        </p:blipFill>
        <p:spPr>
          <a:xfrm>
            <a:off x="-1" y="6112101"/>
            <a:ext cx="12192001" cy="788923"/>
          </a:xfrm>
          <a:prstGeom prst="rect">
            <a:avLst/>
          </a:prstGeom>
        </p:spPr>
      </p:pic>
      <p:grpSp>
        <p:nvGrpSpPr>
          <p:cNvPr id="5" name="Group 4">
            <a:extLst>
              <a:ext uri="{FF2B5EF4-FFF2-40B4-BE49-F238E27FC236}">
                <a16:creationId xmlns:a16="http://schemas.microsoft.com/office/drawing/2014/main" id="{FE96F621-0D29-CF34-BA2D-E1E28EBEDD19}"/>
              </a:ext>
            </a:extLst>
          </p:cNvPr>
          <p:cNvGrpSpPr/>
          <p:nvPr userDrawn="1"/>
        </p:nvGrpSpPr>
        <p:grpSpPr>
          <a:xfrm rot="21299340">
            <a:off x="1224277" y="3705598"/>
            <a:ext cx="2359424" cy="2782878"/>
            <a:chOff x="310897" y="2616505"/>
            <a:chExt cx="3233237" cy="3813517"/>
          </a:xfrm>
        </p:grpSpPr>
        <p:sp>
          <p:nvSpPr>
            <p:cNvPr id="6" name="Rounded Rectangle 5">
              <a:extLst>
                <a:ext uri="{FF2B5EF4-FFF2-40B4-BE49-F238E27FC236}">
                  <a16:creationId xmlns:a16="http://schemas.microsoft.com/office/drawing/2014/main" id="{2F588BD3-59CD-D479-6050-030F37C94586}"/>
                </a:ext>
              </a:extLst>
            </p:cNvPr>
            <p:cNvSpPr/>
            <p:nvPr/>
          </p:nvSpPr>
          <p:spPr>
            <a:xfrm>
              <a:off x="310897" y="2616505"/>
              <a:ext cx="3233237" cy="3673240"/>
            </a:xfrm>
            <a:prstGeom prst="roundRect">
              <a:avLst>
                <a:gd name="adj" fmla="val 2269"/>
              </a:avLst>
            </a:prstGeom>
            <a:solidFill>
              <a:schemeClr val="bg1"/>
            </a:solidFill>
            <a:ln w="38100">
              <a:solidFill>
                <a:srgbClr val="4557A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4D55277A-5355-0F1A-4CF6-553D5DB00946}"/>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664698" y="2809944"/>
              <a:ext cx="2525635" cy="3620078"/>
            </a:xfrm>
            <a:prstGeom prst="rect">
              <a:avLst/>
            </a:prstGeom>
          </p:spPr>
        </p:pic>
      </p:grpSp>
      <p:grpSp>
        <p:nvGrpSpPr>
          <p:cNvPr id="18" name="Group 17">
            <a:extLst>
              <a:ext uri="{FF2B5EF4-FFF2-40B4-BE49-F238E27FC236}">
                <a16:creationId xmlns:a16="http://schemas.microsoft.com/office/drawing/2014/main" id="{4855871D-EC5C-7F39-99E1-20909D565FB2}"/>
              </a:ext>
            </a:extLst>
          </p:cNvPr>
          <p:cNvGrpSpPr/>
          <p:nvPr userDrawn="1"/>
        </p:nvGrpSpPr>
        <p:grpSpPr>
          <a:xfrm>
            <a:off x="3704823" y="3917552"/>
            <a:ext cx="2359425" cy="2680513"/>
            <a:chOff x="3079605" y="3792181"/>
            <a:chExt cx="2599557" cy="2953324"/>
          </a:xfrm>
        </p:grpSpPr>
        <p:sp>
          <p:nvSpPr>
            <p:cNvPr id="11" name="Rounded Rectangle 10">
              <a:extLst>
                <a:ext uri="{FF2B5EF4-FFF2-40B4-BE49-F238E27FC236}">
                  <a16:creationId xmlns:a16="http://schemas.microsoft.com/office/drawing/2014/main" id="{F4A47CE7-A9A3-D9D4-ACCA-6A8027274934}"/>
                </a:ext>
              </a:extLst>
            </p:cNvPr>
            <p:cNvSpPr/>
            <p:nvPr/>
          </p:nvSpPr>
          <p:spPr>
            <a:xfrm rot="348995">
              <a:off x="3079605" y="3792181"/>
              <a:ext cx="2599557" cy="2953324"/>
            </a:xfrm>
            <a:prstGeom prst="roundRect">
              <a:avLst>
                <a:gd name="adj" fmla="val 2269"/>
              </a:avLst>
            </a:prstGeom>
            <a:solidFill>
              <a:schemeClr val="bg1"/>
            </a:solidFill>
            <a:ln w="38100">
              <a:solidFill>
                <a:srgbClr val="4557A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a:extLst>
                <a:ext uri="{FF2B5EF4-FFF2-40B4-BE49-F238E27FC236}">
                  <a16:creationId xmlns:a16="http://schemas.microsoft.com/office/drawing/2014/main" id="{8AADA489-C02E-7ADF-AE7C-F053DA3F76BE}"/>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rot="356381">
              <a:off x="3100633" y="4086098"/>
              <a:ext cx="2420281" cy="2400406"/>
            </a:xfrm>
            <a:prstGeom prst="rect">
              <a:avLst/>
            </a:prstGeom>
          </p:spPr>
        </p:pic>
      </p:grpSp>
      <p:grpSp>
        <p:nvGrpSpPr>
          <p:cNvPr id="3" name="Group 2">
            <a:extLst>
              <a:ext uri="{FF2B5EF4-FFF2-40B4-BE49-F238E27FC236}">
                <a16:creationId xmlns:a16="http://schemas.microsoft.com/office/drawing/2014/main" id="{23C4E186-43E0-8F5C-2325-8BC9EB110F78}"/>
              </a:ext>
            </a:extLst>
          </p:cNvPr>
          <p:cNvGrpSpPr/>
          <p:nvPr userDrawn="1"/>
        </p:nvGrpSpPr>
        <p:grpSpPr>
          <a:xfrm>
            <a:off x="6202240" y="3607872"/>
            <a:ext cx="2359425" cy="2680513"/>
            <a:chOff x="6202240" y="3607872"/>
            <a:chExt cx="2359425" cy="2680513"/>
          </a:xfrm>
        </p:grpSpPr>
        <p:sp>
          <p:nvSpPr>
            <p:cNvPr id="20" name="Rounded Rectangle 19">
              <a:extLst>
                <a:ext uri="{FF2B5EF4-FFF2-40B4-BE49-F238E27FC236}">
                  <a16:creationId xmlns:a16="http://schemas.microsoft.com/office/drawing/2014/main" id="{907AE9F8-49E6-E3CB-9247-41E11C89A628}"/>
                </a:ext>
              </a:extLst>
            </p:cNvPr>
            <p:cNvSpPr/>
            <p:nvPr/>
          </p:nvSpPr>
          <p:spPr>
            <a:xfrm rot="21299340">
              <a:off x="6202240" y="3607872"/>
              <a:ext cx="2359425" cy="2680513"/>
            </a:xfrm>
            <a:prstGeom prst="roundRect">
              <a:avLst>
                <a:gd name="adj" fmla="val 2269"/>
              </a:avLst>
            </a:prstGeom>
            <a:solidFill>
              <a:schemeClr val="bg1"/>
            </a:solidFill>
            <a:ln w="38100">
              <a:solidFill>
                <a:srgbClr val="4557A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Graphic 16">
              <a:extLst>
                <a:ext uri="{FF2B5EF4-FFF2-40B4-BE49-F238E27FC236}">
                  <a16:creationId xmlns:a16="http://schemas.microsoft.com/office/drawing/2014/main" id="{4296BC52-43D9-D876-438F-66A458487C68}"/>
                </a:ext>
              </a:extLst>
            </p:cNvPr>
            <p:cNvPicPr>
              <a:picLocks noChangeAspect="1"/>
            </p:cNvPicPr>
            <p:nvPr userDrawn="1"/>
          </p:nvPicPr>
          <p:blipFill>
            <a:blip>
              <a:extLst>
                <a:ext uri="{96DAC541-7B7A-43D3-8B79-37D633B846F1}">
                  <asvg:svgBlip xmlns:asvg="http://schemas.microsoft.com/office/drawing/2016/SVG/main" r:embed="rId5"/>
                </a:ext>
              </a:extLst>
            </a:blip>
            <a:srcRect/>
            <a:stretch/>
          </p:blipFill>
          <p:spPr>
            <a:xfrm rot="21293913">
              <a:off x="6286373" y="3791113"/>
              <a:ext cx="2187433" cy="2342904"/>
            </a:xfrm>
            <a:prstGeom prst="rect">
              <a:avLst/>
            </a:prstGeom>
          </p:spPr>
        </p:pic>
      </p:grpSp>
      <p:grpSp>
        <p:nvGrpSpPr>
          <p:cNvPr id="27" name="Group 26">
            <a:extLst>
              <a:ext uri="{FF2B5EF4-FFF2-40B4-BE49-F238E27FC236}">
                <a16:creationId xmlns:a16="http://schemas.microsoft.com/office/drawing/2014/main" id="{3DCCA924-772A-56E8-7D56-21183C9ACF28}"/>
              </a:ext>
            </a:extLst>
          </p:cNvPr>
          <p:cNvGrpSpPr/>
          <p:nvPr userDrawn="1"/>
        </p:nvGrpSpPr>
        <p:grpSpPr>
          <a:xfrm>
            <a:off x="8608298" y="3918546"/>
            <a:ext cx="2359425" cy="2680513"/>
            <a:chOff x="8348640" y="3792179"/>
            <a:chExt cx="2599557" cy="2953324"/>
          </a:xfrm>
        </p:grpSpPr>
        <p:sp>
          <p:nvSpPr>
            <p:cNvPr id="23" name="Rounded Rectangle 22">
              <a:extLst>
                <a:ext uri="{FF2B5EF4-FFF2-40B4-BE49-F238E27FC236}">
                  <a16:creationId xmlns:a16="http://schemas.microsoft.com/office/drawing/2014/main" id="{F394F18B-20EB-FE61-98F4-AB589C10024F}"/>
                </a:ext>
              </a:extLst>
            </p:cNvPr>
            <p:cNvSpPr/>
            <p:nvPr/>
          </p:nvSpPr>
          <p:spPr>
            <a:xfrm rot="348995">
              <a:off x="8348640" y="3792179"/>
              <a:ext cx="2599557" cy="2953324"/>
            </a:xfrm>
            <a:prstGeom prst="roundRect">
              <a:avLst>
                <a:gd name="adj" fmla="val 2269"/>
              </a:avLst>
            </a:prstGeom>
            <a:solidFill>
              <a:schemeClr val="bg1"/>
            </a:solidFill>
            <a:ln w="38100">
              <a:solidFill>
                <a:srgbClr val="4557A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6" name="Group 25">
              <a:extLst>
                <a:ext uri="{FF2B5EF4-FFF2-40B4-BE49-F238E27FC236}">
                  <a16:creationId xmlns:a16="http://schemas.microsoft.com/office/drawing/2014/main" id="{D8EE4D78-6C81-E82F-246F-B1E9C95B759A}"/>
                </a:ext>
              </a:extLst>
            </p:cNvPr>
            <p:cNvGrpSpPr/>
            <p:nvPr userDrawn="1"/>
          </p:nvGrpSpPr>
          <p:grpSpPr>
            <a:xfrm rot="344807">
              <a:off x="8375831" y="4001891"/>
              <a:ext cx="2519774" cy="2356765"/>
              <a:chOff x="8218852" y="3809321"/>
              <a:chExt cx="2697781" cy="2523256"/>
            </a:xfrm>
          </p:grpSpPr>
          <p:pic>
            <p:nvPicPr>
              <p:cNvPr id="15" name="Picture 14" descr="A black background with a black square&#10;&#10;Description automatically generated with medium confidence">
                <a:extLst>
                  <a:ext uri="{FF2B5EF4-FFF2-40B4-BE49-F238E27FC236}">
                    <a16:creationId xmlns:a16="http://schemas.microsoft.com/office/drawing/2014/main" id="{24EC813E-95C9-D704-8F66-0E5EC143AAA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393377" y="3809321"/>
                <a:ext cx="2523256" cy="2523256"/>
              </a:xfrm>
              <a:prstGeom prst="rect">
                <a:avLst/>
              </a:prstGeom>
            </p:spPr>
          </p:pic>
          <p:pic>
            <p:nvPicPr>
              <p:cNvPr id="16" name="Picture 15">
                <a:extLst>
                  <a:ext uri="{FF2B5EF4-FFF2-40B4-BE49-F238E27FC236}">
                    <a16:creationId xmlns:a16="http://schemas.microsoft.com/office/drawing/2014/main" id="{308A4F27-61C9-B174-32CB-822B2415CBC3}"/>
                  </a:ext>
                </a:extLst>
              </p:cNvPr>
              <p:cNvPicPr>
                <a:picLocks noChangeAspect="1"/>
              </p:cNvPicPr>
              <p:nvPr/>
            </p:nvPicPr>
            <p:blipFill>
              <a:blip r:embed="rId7"/>
              <a:srcRect l="55860"/>
              <a:stretch/>
            </p:blipFill>
            <p:spPr>
              <a:xfrm>
                <a:off x="8218852" y="4429641"/>
                <a:ext cx="813737" cy="515202"/>
              </a:xfrm>
              <a:prstGeom prst="rect">
                <a:avLst/>
              </a:prstGeom>
            </p:spPr>
          </p:pic>
        </p:grpSp>
      </p:grpSp>
      <p:pic>
        <p:nvPicPr>
          <p:cNvPr id="29" name="Graphic 37">
            <a:extLst>
              <a:ext uri="{FF2B5EF4-FFF2-40B4-BE49-F238E27FC236}">
                <a16:creationId xmlns:a16="http://schemas.microsoft.com/office/drawing/2014/main" id="{B6F9F07C-9515-AF9B-22EA-43F760036406}"/>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18598" y="297925"/>
            <a:ext cx="3124936" cy="869941"/>
          </a:xfrm>
          <a:prstGeom prst="rect">
            <a:avLst/>
          </a:prstGeom>
        </p:spPr>
      </p:pic>
    </p:spTree>
    <p:extLst>
      <p:ext uri="{BB962C8B-B14F-4D97-AF65-F5344CB8AC3E}">
        <p14:creationId xmlns:p14="http://schemas.microsoft.com/office/powerpoint/2010/main" val="4015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End Slide">
    <p:spTree>
      <p:nvGrpSpPr>
        <p:cNvPr id="1" name=""/>
        <p:cNvGrpSpPr/>
        <p:nvPr/>
      </p:nvGrpSpPr>
      <p:grpSpPr>
        <a:xfrm>
          <a:off x="0" y="0"/>
          <a:ext cx="0" cy="0"/>
          <a:chOff x="0" y="0"/>
          <a:chExt cx="0" cy="0"/>
        </a:xfrm>
      </p:grpSpPr>
      <p:pic>
        <p:nvPicPr>
          <p:cNvPr id="16" name="Graphic 37">
            <a:extLst>
              <a:ext uri="{FF2B5EF4-FFF2-40B4-BE49-F238E27FC236}">
                <a16:creationId xmlns:a16="http://schemas.microsoft.com/office/drawing/2014/main" id="{DDF95D6F-7E43-422E-A019-6A7AA3B96D8D}"/>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324326" y="442936"/>
            <a:ext cx="2535555" cy="705865"/>
          </a:xfrm>
          <a:prstGeom prst="rect">
            <a:avLst/>
          </a:prstGeom>
        </p:spPr>
      </p:pic>
      <p:pic>
        <p:nvPicPr>
          <p:cNvPr id="10" name="Picture 9">
            <a:extLst>
              <a:ext uri="{FF2B5EF4-FFF2-40B4-BE49-F238E27FC236}">
                <a16:creationId xmlns:a16="http://schemas.microsoft.com/office/drawing/2014/main" id="{89C73214-CFC5-3C41-AF5A-30A62A03647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6631066"/>
            <a:ext cx="12192000" cy="256540"/>
          </a:xfrm>
          <a:prstGeom prst="rect">
            <a:avLst/>
          </a:prstGeom>
        </p:spPr>
      </p:pic>
      <p:sp>
        <p:nvSpPr>
          <p:cNvPr id="11" name="Rounded Rectangle 10">
            <a:extLst>
              <a:ext uri="{FF2B5EF4-FFF2-40B4-BE49-F238E27FC236}">
                <a16:creationId xmlns:a16="http://schemas.microsoft.com/office/drawing/2014/main" id="{0DA0D097-479F-6644-8276-350766DA2500}"/>
              </a:ext>
            </a:extLst>
          </p:cNvPr>
          <p:cNvSpPr/>
          <p:nvPr userDrawn="1"/>
        </p:nvSpPr>
        <p:spPr>
          <a:xfrm>
            <a:off x="283765" y="2077653"/>
            <a:ext cx="11666496" cy="2581735"/>
          </a:xfrm>
          <a:prstGeom prst="roundRect">
            <a:avLst>
              <a:gd name="adj" fmla="val 9282"/>
            </a:avLst>
          </a:prstGeom>
          <a:solidFill>
            <a:srgbClr val="80DDB8">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CAE17DA0-8E44-C345-9585-E8A731D0641B}"/>
              </a:ext>
            </a:extLst>
          </p:cNvPr>
          <p:cNvPicPr>
            <a:picLocks noChangeAspect="1"/>
          </p:cNvPicPr>
          <p:nvPr userDrawn="1"/>
        </p:nvPicPr>
        <p:blipFill>
          <a:blip r:embed="rId4" r:link="rId5">
            <a:extLst>
              <a:ext uri="{28A0092B-C50C-407E-A947-70E740481C1C}">
                <a14:useLocalDpi xmlns:a14="http://schemas.microsoft.com/office/drawing/2010/main" val="0"/>
              </a:ext>
            </a:extLst>
          </a:blip>
          <a:stretch>
            <a:fillRect/>
          </a:stretch>
        </p:blipFill>
        <p:spPr>
          <a:xfrm>
            <a:off x="1099830" y="2023678"/>
            <a:ext cx="2813301" cy="2641058"/>
          </a:xfrm>
          <a:prstGeom prst="rect">
            <a:avLst/>
          </a:prstGeom>
        </p:spPr>
      </p:pic>
      <p:sp>
        <p:nvSpPr>
          <p:cNvPr id="18" name="Footer Placeholder 4">
            <a:extLst>
              <a:ext uri="{FF2B5EF4-FFF2-40B4-BE49-F238E27FC236}">
                <a16:creationId xmlns:a16="http://schemas.microsoft.com/office/drawing/2014/main" id="{1AAEB114-892C-454C-B087-6DB2143FBD2D}"/>
              </a:ext>
            </a:extLst>
          </p:cNvPr>
          <p:cNvSpPr txBox="1">
            <a:spLocks/>
          </p:cNvSpPr>
          <p:nvPr userDrawn="1"/>
        </p:nvSpPr>
        <p:spPr>
          <a:xfrm>
            <a:off x="4725596" y="6265941"/>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a:latin typeface="Calibri" panose="020F0502020204030204" pitchFamily="34" charset="0"/>
                <a:ea typeface="Verdana" panose="020B0604030504040204" pitchFamily="34" charset="0"/>
                <a:cs typeface="Calibri" panose="020F0502020204030204" pitchFamily="34" charset="0"/>
              </a:rPr>
              <a:t>© 2026 Commonwealth of Australia, unless otherwise indicated. Creative Commons Attribution 4.0, unless otherwise indicated.</a:t>
            </a:r>
            <a:endParaRPr lang="en-AU" sz="1000">
              <a:latin typeface="Calibri" panose="020F0502020204030204" pitchFamily="34" charset="0"/>
              <a:ea typeface="Verdana" panose="020B0604030504040204" pitchFamily="34" charset="0"/>
              <a:cs typeface="Calibri" panose="020F0502020204030204" pitchFamily="34" charset="0"/>
            </a:endParaRPr>
          </a:p>
        </p:txBody>
      </p:sp>
      <p:pic>
        <p:nvPicPr>
          <p:cNvPr id="19" name="Picture 18">
            <a:extLst>
              <a:ext uri="{FF2B5EF4-FFF2-40B4-BE49-F238E27FC236}">
                <a16:creationId xmlns:a16="http://schemas.microsoft.com/office/drawing/2014/main" id="{8A936680-F0C6-EE4C-9C7E-6F6C6097321F}"/>
              </a:ext>
            </a:extLst>
          </p:cNvPr>
          <p:cNvPicPr/>
          <p:nvPr userDrawn="1"/>
        </p:nvPicPr>
        <p:blipFill>
          <a:blip r:embed="rId6" cstate="print">
            <a:extLst>
              <a:ext uri="{28A0092B-C50C-407E-A947-70E740481C1C}">
                <a14:useLocalDpi xmlns:a14="http://schemas.microsoft.com/office/drawing/2010/main" val="0"/>
              </a:ext>
            </a:extLst>
          </a:blip>
          <a:stretch>
            <a:fillRect/>
          </a:stretch>
        </p:blipFill>
        <p:spPr>
          <a:xfrm>
            <a:off x="11400465" y="6339755"/>
            <a:ext cx="549796" cy="199390"/>
          </a:xfrm>
          <a:prstGeom prst="rect">
            <a:avLst/>
          </a:prstGeom>
        </p:spPr>
      </p:pic>
      <p:sp>
        <p:nvSpPr>
          <p:cNvPr id="3" name="Rectangle 2">
            <a:extLst>
              <a:ext uri="{FF2B5EF4-FFF2-40B4-BE49-F238E27FC236}">
                <a16:creationId xmlns:a16="http://schemas.microsoft.com/office/drawing/2014/main" id="{2EE6426B-7740-5629-F492-A077CB09971D}"/>
              </a:ext>
            </a:extLst>
          </p:cNvPr>
          <p:cNvSpPr/>
          <p:nvPr userDrawn="1"/>
        </p:nvSpPr>
        <p:spPr>
          <a:xfrm>
            <a:off x="4136019" y="2746657"/>
            <a:ext cx="6692732" cy="1421928"/>
          </a:xfrm>
          <a:prstGeom prst="rect">
            <a:avLst/>
          </a:prstGeom>
        </p:spPr>
        <p:txBody>
          <a:bodyPr wrap="square">
            <a:spAutoFit/>
          </a:bodyPr>
          <a:lstStyle/>
          <a:p>
            <a:pPr>
              <a:lnSpc>
                <a:spcPct val="90000"/>
              </a:lnSpc>
            </a:pPr>
            <a:r>
              <a:rPr lang="en-AU" sz="3200" b="1">
                <a:solidFill>
                  <a:srgbClr val="0E1E42"/>
                </a:solidFill>
              </a:rPr>
              <a:t>Visit </a:t>
            </a:r>
            <a:r>
              <a:rPr lang="en-AU" sz="3200" b="1" i="0" u="sng" kern="1200">
                <a:solidFill>
                  <a:srgbClr val="0E1E42"/>
                </a:solidFill>
                <a:latin typeface="Calibri" panose="020F0502020204030204" pitchFamily="34" charset="0"/>
                <a:ea typeface="Verdana" panose="020B0604030504040204" pitchFamily="34" charset="0"/>
                <a:cs typeface="Calibri" panose="020F0502020204030204" pitchFamily="34" charset="0"/>
                <a:hlinkClick r:id="rId7">
                  <a:extLst>
                    <a:ext uri="{A12FA001-AC4F-418D-AE19-62706E023703}">
                      <ahyp:hlinkClr xmlns:ahyp="http://schemas.microsoft.com/office/drawing/2018/hyperlinkcolor" val="tx"/>
                    </a:ext>
                  </a:extLst>
                </a:hlinkClick>
              </a:rPr>
              <a:t>literacyhub.edu.au</a:t>
            </a:r>
            <a:r>
              <a:rPr lang="en-AU" sz="3200" b="1" u="none">
                <a:solidFill>
                  <a:srgbClr val="0E1E42"/>
                </a:solidFill>
              </a:rPr>
              <a:t> </a:t>
            </a:r>
            <a:r>
              <a:rPr lang="en-AU" sz="3200" b="1">
                <a:solidFill>
                  <a:srgbClr val="0E1E42"/>
                </a:solidFill>
              </a:rPr>
              <a:t>to access free, evidence-based literacy resources for teachers. </a:t>
            </a:r>
          </a:p>
        </p:txBody>
      </p:sp>
      <p:sp>
        <p:nvSpPr>
          <p:cNvPr id="2" name="Rectangle 1">
            <a:extLst>
              <a:ext uri="{FF2B5EF4-FFF2-40B4-BE49-F238E27FC236}">
                <a16:creationId xmlns:a16="http://schemas.microsoft.com/office/drawing/2014/main" id="{B1F9170C-1D2C-23D1-4643-01F46DF50F68}"/>
              </a:ext>
            </a:extLst>
          </p:cNvPr>
          <p:cNvSpPr/>
          <p:nvPr userDrawn="1"/>
        </p:nvSpPr>
        <p:spPr>
          <a:xfrm>
            <a:off x="0" y="0"/>
            <a:ext cx="12192000" cy="103031"/>
          </a:xfrm>
          <a:prstGeom prst="rect">
            <a:avLst/>
          </a:prstGeom>
          <a:solidFill>
            <a:srgbClr val="80DDB8">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523994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1A7498-DDEE-831A-5490-807CDDE918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D37FCBC5-AB5C-0158-14DE-A555815CCC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A5E873B6-28A6-FC06-097C-077EFF279C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F74BA1D-ED11-4372-A173-F6C8E314B86F}" type="datetimeFigureOut">
              <a:rPr lang="en-AU" smtClean="0"/>
              <a:t>21/04/2026</a:t>
            </a:fld>
            <a:endParaRPr lang="en-AU"/>
          </a:p>
        </p:txBody>
      </p:sp>
      <p:sp>
        <p:nvSpPr>
          <p:cNvPr id="5" name="Footer Placeholder 4">
            <a:extLst>
              <a:ext uri="{FF2B5EF4-FFF2-40B4-BE49-F238E27FC236}">
                <a16:creationId xmlns:a16="http://schemas.microsoft.com/office/drawing/2014/main" id="{0054949B-020C-288F-C069-0356B92186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AU"/>
          </a:p>
        </p:txBody>
      </p:sp>
      <p:sp>
        <p:nvSpPr>
          <p:cNvPr id="6" name="Slide Number Placeholder 5">
            <a:extLst>
              <a:ext uri="{FF2B5EF4-FFF2-40B4-BE49-F238E27FC236}">
                <a16:creationId xmlns:a16="http://schemas.microsoft.com/office/drawing/2014/main" id="{6D588A79-99B1-ACD4-BFCF-5F0D03D8FB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EFC2D4C-A6D2-4F07-B20F-7CAB95C02BA0}" type="slidenum">
              <a:rPr lang="en-AU" smtClean="0"/>
              <a:t>‹#›</a:t>
            </a:fld>
            <a:endParaRPr lang="en-AU"/>
          </a:p>
        </p:txBody>
      </p:sp>
    </p:spTree>
    <p:extLst>
      <p:ext uri="{BB962C8B-B14F-4D97-AF65-F5344CB8AC3E}">
        <p14:creationId xmlns:p14="http://schemas.microsoft.com/office/powerpoint/2010/main" val="3813148652"/>
      </p:ext>
    </p:extLst>
  </p:cSld>
  <p:clrMap bg1="lt1" tx1="dk1" bg2="lt2" tx2="dk2" accent1="accent1" accent2="accent2" accent3="accent3" accent4="accent4" accent5="accent5" accent6="accent6" hlink="hlink" folHlink="folHlink"/>
  <p:sldLayoutIdLst>
    <p:sldLayoutId id="2147483666" r:id="rId1"/>
    <p:sldLayoutId id="2147483665" r:id="rId2"/>
    <p:sldLayoutId id="2147483667"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9.xml"/><Relationship Id="rId4" Type="http://schemas.openxmlformats.org/officeDocument/2006/relationships/image" Target="../media/image16.sv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tags" Target="../tags/tag10.xml"/><Relationship Id="rId4" Type="http://schemas.openxmlformats.org/officeDocument/2006/relationships/image" Target="../media/image17.sv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tags" Target="../tags/tag11.xml"/><Relationship Id="rId4" Type="http://schemas.openxmlformats.org/officeDocument/2006/relationships/image" Target="../media/image2.sv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xml"/><Relationship Id="rId1" Type="http://schemas.openxmlformats.org/officeDocument/2006/relationships/tags" Target="../tags/tag12.xml"/><Relationship Id="rId5" Type="http://schemas.openxmlformats.org/officeDocument/2006/relationships/image" Target="../media/image19.svg"/><Relationship Id="rId4" Type="http://schemas.openxmlformats.org/officeDocument/2006/relationships/image" Target="../media/image18.sv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xml"/><Relationship Id="rId1" Type="http://schemas.openxmlformats.org/officeDocument/2006/relationships/tags" Target="../tags/tag13.xml"/><Relationship Id="rId4" Type="http://schemas.openxmlformats.org/officeDocument/2006/relationships/image" Target="../media/image20.sv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xml"/><Relationship Id="rId1" Type="http://schemas.openxmlformats.org/officeDocument/2006/relationships/tags" Target="../tags/tag14.xml"/><Relationship Id="rId4" Type="http://schemas.openxmlformats.org/officeDocument/2006/relationships/image" Target="../media/image21.sv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xml"/><Relationship Id="rId1" Type="http://schemas.openxmlformats.org/officeDocument/2006/relationships/tags" Target="../tags/tag15.xml"/><Relationship Id="rId4" Type="http://schemas.openxmlformats.org/officeDocument/2006/relationships/image" Target="../media/image22.sv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xml"/><Relationship Id="rId1" Type="http://schemas.openxmlformats.org/officeDocument/2006/relationships/tags" Target="../tags/tag16.xml"/><Relationship Id="rId4" Type="http://schemas.openxmlformats.org/officeDocument/2006/relationships/image" Target="../media/image23.sv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xml"/><Relationship Id="rId1" Type="http://schemas.openxmlformats.org/officeDocument/2006/relationships/tags" Target="../tags/tag17.xml"/><Relationship Id="rId4" Type="http://schemas.openxmlformats.org/officeDocument/2006/relationships/image" Target="../media/image24.sv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xml"/><Relationship Id="rId1" Type="http://schemas.openxmlformats.org/officeDocument/2006/relationships/tags" Target="../tags/tag18.xml"/><Relationship Id="rId4" Type="http://schemas.openxmlformats.org/officeDocument/2006/relationships/image" Target="../media/image25.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10.pn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xml"/><Relationship Id="rId1" Type="http://schemas.openxmlformats.org/officeDocument/2006/relationships/tags" Target="../tags/tag19.xml"/><Relationship Id="rId4" Type="http://schemas.openxmlformats.org/officeDocument/2006/relationships/image" Target="../media/image26.sv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xml"/><Relationship Id="rId1" Type="http://schemas.openxmlformats.org/officeDocument/2006/relationships/tags" Target="../tags/tag20.xml"/><Relationship Id="rId4" Type="http://schemas.openxmlformats.org/officeDocument/2006/relationships/image" Target="../media/image27.png"/></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1.xml"/><Relationship Id="rId1" Type="http://schemas.openxmlformats.org/officeDocument/2006/relationships/tags" Target="../tags/tag21.xml"/><Relationship Id="rId4" Type="http://schemas.openxmlformats.org/officeDocument/2006/relationships/image" Target="../media/image28.png"/></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1.xml"/><Relationship Id="rId1" Type="http://schemas.openxmlformats.org/officeDocument/2006/relationships/tags" Target="../tags/tag22.xml"/><Relationship Id="rId4" Type="http://schemas.openxmlformats.org/officeDocument/2006/relationships/image" Target="../media/image29.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6.emf"/><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3.xml"/><Relationship Id="rId4" Type="http://schemas.openxmlformats.org/officeDocument/2006/relationships/image" Target="../media/image11.sv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4.xml"/><Relationship Id="rId4" Type="http://schemas.openxmlformats.org/officeDocument/2006/relationships/image" Target="../media/image12.sv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5.xml"/><Relationship Id="rId4" Type="http://schemas.openxmlformats.org/officeDocument/2006/relationships/image" Target="../media/image13.sv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6.xml"/><Relationship Id="rId4" Type="http://schemas.openxmlformats.org/officeDocument/2006/relationships/image" Target="../media/image14.sv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7.xml"/><Relationship Id="rId4" Type="http://schemas.openxmlformats.org/officeDocument/2006/relationships/image" Target="../media/image15.sv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ags" Target="../tags/tag8.xml"/><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93A75-9AB2-1A68-CA3F-8514DCB377FE}"/>
              </a:ext>
            </a:extLst>
          </p:cNvPr>
          <p:cNvSpPr txBox="1">
            <a:spLocks noGrp="1"/>
          </p:cNvSpPr>
          <p:nvPr>
            <p:ph type="title" idx="4294967295"/>
          </p:nvPr>
        </p:nvSpPr>
        <p:spPr>
          <a:xfrm>
            <a:off x="0" y="-1317625"/>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800" b="0" i="0" u="none" strike="noStrike" kern="1200" cap="none" spc="0" normalizeH="0" baseline="0" noProof="0">
                <a:ln>
                  <a:noFill/>
                </a:ln>
                <a:solidFill>
                  <a:schemeClr val="bg2"/>
                </a:solidFill>
                <a:effectLst/>
                <a:uLnTx/>
                <a:uFillTx/>
                <a:latin typeface="Calibri" panose="020F0502020204030204" pitchFamily="34" charset="0"/>
                <a:ea typeface="+mj-ea"/>
                <a:cs typeface="+mj-cs"/>
              </a:rPr>
              <a:t>Mnemonics to support spelling</a:t>
            </a:r>
            <a:endParaRPr kumimoji="0" lang="en-AU" sz="800" b="0" i="0" u="none" strike="noStrike" kern="1200" cap="none" spc="0" normalizeH="0" baseline="0" noProof="0">
              <a:ln>
                <a:noFill/>
              </a:ln>
              <a:solidFill>
                <a:schemeClr val="bg2"/>
              </a:solidFill>
              <a:effectLst/>
              <a:uLnTx/>
              <a:uFillTx/>
              <a:latin typeface="+mj-lt"/>
              <a:ea typeface="+mj-ea"/>
              <a:cs typeface="+mj-cs"/>
            </a:endParaRPr>
          </a:p>
        </p:txBody>
      </p:sp>
    </p:spTree>
    <p:extLst>
      <p:ext uri="{BB962C8B-B14F-4D97-AF65-F5344CB8AC3E}">
        <p14:creationId xmlns:p14="http://schemas.microsoft.com/office/powerpoint/2010/main" val="743643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068A1A-4382-1FB1-28EC-081CA8A29D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E87C5A-5436-A63A-324A-7807A6813FF3}"/>
              </a:ext>
            </a:extLst>
          </p:cNvPr>
          <p:cNvSpPr>
            <a:spLocks noGrp="1"/>
          </p:cNvSpPr>
          <p:nvPr>
            <p:ph type="title" idx="4294967295"/>
          </p:nvPr>
        </p:nvSpPr>
        <p:spPr>
          <a:xfrm>
            <a:off x="0" y="-1317625"/>
            <a:ext cx="10515600" cy="1325563"/>
          </a:xfrm>
        </p:spPr>
        <p:txBody>
          <a:bodyPr/>
          <a:lstStyle/>
          <a:p>
            <a:r>
              <a:rPr lang="en-US" sz="800" kern="1200">
                <a:solidFill>
                  <a:srgbClr val="E7E6E6"/>
                </a:solidFill>
                <a:effectLst/>
                <a:latin typeface="Calibri" panose="020F0502020204030204" pitchFamily="34" charset="0"/>
                <a:ea typeface="+mj-ea"/>
                <a:cs typeface="+mj-cs"/>
              </a:rPr>
              <a:t>Boil the toy</a:t>
            </a:r>
            <a:endParaRPr lang="en-AU"/>
          </a:p>
        </p:txBody>
      </p:sp>
      <p:sp>
        <p:nvSpPr>
          <p:cNvPr id="6" name="TextBox 5">
            <a:extLst>
              <a:ext uri="{FF2B5EF4-FFF2-40B4-BE49-F238E27FC236}">
                <a16:creationId xmlns:a16="http://schemas.microsoft.com/office/drawing/2014/main" id="{C2D9CE72-865E-90C7-877A-DCE19235B4F8}"/>
              </a:ext>
            </a:extLst>
          </p:cNvPr>
          <p:cNvSpPr txBox="1"/>
          <p:nvPr/>
        </p:nvSpPr>
        <p:spPr>
          <a:xfrm>
            <a:off x="0" y="4794659"/>
            <a:ext cx="12191999" cy="1231106"/>
          </a:xfrm>
          <a:prstGeom prst="rect">
            <a:avLst/>
          </a:prstGeom>
          <a:noFill/>
        </p:spPr>
        <p:txBody>
          <a:bodyPr wrap="square">
            <a:spAutoFit/>
          </a:bodyPr>
          <a:lstStyle/>
          <a:p>
            <a:pPr algn="ctr"/>
            <a:r>
              <a:rPr lang="en-US" sz="7400">
                <a:solidFill>
                  <a:srgbClr val="4557AD"/>
                </a:solidFill>
                <a:latin typeface="Tenorite" pitchFamily="2" charset="0"/>
                <a:ea typeface="Verdana" panose="020B0604030504040204" pitchFamily="34" charset="0"/>
                <a:cs typeface="Verdana" panose="020B0604030504040204" pitchFamily="34" charset="0"/>
              </a:rPr>
              <a:t>B</a:t>
            </a:r>
            <a:r>
              <a:rPr lang="en-US" sz="7400" u="sng">
                <a:solidFill>
                  <a:srgbClr val="4557AD"/>
                </a:solidFill>
                <a:latin typeface="Tenorite" pitchFamily="2" charset="0"/>
                <a:ea typeface="Verdana" panose="020B0604030504040204" pitchFamily="34" charset="0"/>
                <a:cs typeface="Verdana" panose="020B0604030504040204" pitchFamily="34" charset="0"/>
              </a:rPr>
              <a:t>oi</a:t>
            </a:r>
            <a:r>
              <a:rPr lang="en-US" sz="7400">
                <a:solidFill>
                  <a:srgbClr val="4557AD"/>
                </a:solidFill>
                <a:latin typeface="Tenorite" pitchFamily="2" charset="0"/>
                <a:ea typeface="Verdana" panose="020B0604030504040204" pitchFamily="34" charset="0"/>
                <a:cs typeface="Verdana" panose="020B0604030504040204" pitchFamily="34" charset="0"/>
              </a:rPr>
              <a:t>l the t</a:t>
            </a:r>
            <a:r>
              <a:rPr lang="en-US" sz="7400" u="sng">
                <a:solidFill>
                  <a:srgbClr val="4557AD"/>
                </a:solidFill>
                <a:latin typeface="Tenorite" pitchFamily="2" charset="0"/>
                <a:ea typeface="Verdana" panose="020B0604030504040204" pitchFamily="34" charset="0"/>
                <a:cs typeface="Verdana" panose="020B0604030504040204" pitchFamily="34" charset="0"/>
              </a:rPr>
              <a:t>oy</a:t>
            </a:r>
            <a:endParaRPr lang="en-AU" sz="7400" u="sng">
              <a:solidFill>
                <a:srgbClr val="4557AD"/>
              </a:solidFill>
            </a:endParaRPr>
          </a:p>
        </p:txBody>
      </p:sp>
      <p:pic>
        <p:nvPicPr>
          <p:cNvPr id="5" name="Graphic 4" descr="A toy train boiling in a pot">
            <a:extLst>
              <a:ext uri="{FF2B5EF4-FFF2-40B4-BE49-F238E27FC236}">
                <a16:creationId xmlns:a16="http://schemas.microsoft.com/office/drawing/2014/main" id="{0F111740-D212-7585-D957-CD41CB2791A2}"/>
              </a:ext>
            </a:extLst>
          </p:cNvPr>
          <p:cNvPicPr>
            <a:picLocks noChangeAspect="1"/>
          </p:cNvPicPr>
          <p:nvPr/>
        </p:nvPicPr>
        <p:blipFill>
          <a:blip>
            <a:extLst>
              <a:ext uri="{96DAC541-7B7A-43D3-8B79-37D633B846F1}">
                <asvg:svgBlip xmlns:asvg="http://schemas.microsoft.com/office/drawing/2016/SVG/main" r:embed="rId4"/>
              </a:ext>
            </a:extLst>
          </a:blip>
          <a:srcRect/>
          <a:stretch/>
        </p:blipFill>
        <p:spPr>
          <a:xfrm>
            <a:off x="4050028" y="714910"/>
            <a:ext cx="4079749" cy="4079749"/>
          </a:xfrm>
          <a:prstGeom prst="rect">
            <a:avLst/>
          </a:prstGeom>
        </p:spPr>
      </p:pic>
      <p:sp>
        <p:nvSpPr>
          <p:cNvPr id="8" name="Rounded Rectangle 7" descr="A toy train boiling in a pot with the words, boil the toy written underneath.">
            <a:extLst>
              <a:ext uri="{FF2B5EF4-FFF2-40B4-BE49-F238E27FC236}">
                <a16:creationId xmlns:a16="http://schemas.microsoft.com/office/drawing/2014/main" id="{2D8400A1-D235-3B19-3D9B-AD7A13D6A3BE}"/>
              </a:ext>
            </a:extLst>
          </p:cNvPr>
          <p:cNvSpPr/>
          <p:nvPr/>
        </p:nvSpPr>
        <p:spPr>
          <a:xfrm>
            <a:off x="310896" y="771848"/>
            <a:ext cx="11558015" cy="5314304"/>
          </a:xfrm>
          <a:prstGeom prst="roundRect">
            <a:avLst>
              <a:gd name="adj" fmla="val 2269"/>
            </a:avLst>
          </a:prstGeom>
          <a:noFill/>
          <a:ln w="38100">
            <a:solidFill>
              <a:srgbClr val="4557A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740114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D4BB7-4CE5-5498-E170-CB173EC82C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2C1ECC-75FD-8D63-B6E4-54236ECB4862}"/>
              </a:ext>
            </a:extLst>
          </p:cNvPr>
          <p:cNvSpPr>
            <a:spLocks noGrp="1"/>
          </p:cNvSpPr>
          <p:nvPr>
            <p:ph type="title" idx="4294967295"/>
          </p:nvPr>
        </p:nvSpPr>
        <p:spPr>
          <a:xfrm>
            <a:off x="0" y="-1317625"/>
            <a:ext cx="10515600" cy="1325563"/>
          </a:xfrm>
        </p:spPr>
        <p:txBody>
          <a:bodyPr/>
          <a:lstStyle/>
          <a:p>
            <a:r>
              <a:rPr lang="en-US" sz="800" kern="1200">
                <a:solidFill>
                  <a:srgbClr val="E7E6E6"/>
                </a:solidFill>
                <a:effectLst/>
                <a:latin typeface="Calibri" panose="020F0502020204030204" pitchFamily="34" charset="0"/>
                <a:ea typeface="+mj-ea"/>
                <a:cs typeface="+mj-cs"/>
              </a:rPr>
              <a:t>Loud brown cow</a:t>
            </a:r>
            <a:endParaRPr lang="en-AU"/>
          </a:p>
        </p:txBody>
      </p:sp>
      <p:sp>
        <p:nvSpPr>
          <p:cNvPr id="6" name="TextBox 5">
            <a:extLst>
              <a:ext uri="{FF2B5EF4-FFF2-40B4-BE49-F238E27FC236}">
                <a16:creationId xmlns:a16="http://schemas.microsoft.com/office/drawing/2014/main" id="{972CA4BF-E52A-DA8B-1398-C2EC5FC66FDD}"/>
              </a:ext>
            </a:extLst>
          </p:cNvPr>
          <p:cNvSpPr txBox="1"/>
          <p:nvPr/>
        </p:nvSpPr>
        <p:spPr>
          <a:xfrm>
            <a:off x="1" y="4737721"/>
            <a:ext cx="12191999" cy="1231106"/>
          </a:xfrm>
          <a:prstGeom prst="rect">
            <a:avLst/>
          </a:prstGeom>
          <a:noFill/>
        </p:spPr>
        <p:txBody>
          <a:bodyPr wrap="square">
            <a:spAutoFit/>
          </a:bodyPr>
          <a:lstStyle/>
          <a:p>
            <a:pPr algn="ctr"/>
            <a:r>
              <a:rPr lang="en-US" sz="7400">
                <a:solidFill>
                  <a:srgbClr val="4557AD"/>
                </a:solidFill>
                <a:latin typeface="Tenorite" pitchFamily="2" charset="0"/>
                <a:ea typeface="Verdana" panose="020B0604030504040204" pitchFamily="34" charset="0"/>
                <a:cs typeface="Verdana" panose="020B0604030504040204" pitchFamily="34" charset="0"/>
              </a:rPr>
              <a:t>L</a:t>
            </a:r>
            <a:r>
              <a:rPr lang="en-US" sz="7400" u="sng">
                <a:solidFill>
                  <a:srgbClr val="4557AD"/>
                </a:solidFill>
                <a:latin typeface="Tenorite" pitchFamily="2" charset="0"/>
                <a:ea typeface="Verdana" panose="020B0604030504040204" pitchFamily="34" charset="0"/>
                <a:cs typeface="Verdana" panose="020B0604030504040204" pitchFamily="34" charset="0"/>
              </a:rPr>
              <a:t>ou</a:t>
            </a:r>
            <a:r>
              <a:rPr lang="en-US" sz="7400">
                <a:solidFill>
                  <a:srgbClr val="4557AD"/>
                </a:solidFill>
                <a:latin typeface="Tenorite" pitchFamily="2" charset="0"/>
                <a:ea typeface="Verdana" panose="020B0604030504040204" pitchFamily="34" charset="0"/>
                <a:cs typeface="Verdana" panose="020B0604030504040204" pitchFamily="34" charset="0"/>
              </a:rPr>
              <a:t>d br</a:t>
            </a:r>
            <a:r>
              <a:rPr lang="en-US" sz="7400" u="sng">
                <a:solidFill>
                  <a:srgbClr val="4557AD"/>
                </a:solidFill>
                <a:latin typeface="Tenorite" pitchFamily="2" charset="0"/>
                <a:ea typeface="Verdana" panose="020B0604030504040204" pitchFamily="34" charset="0"/>
                <a:cs typeface="Verdana" panose="020B0604030504040204" pitchFamily="34" charset="0"/>
              </a:rPr>
              <a:t>ow</a:t>
            </a:r>
            <a:r>
              <a:rPr lang="en-US" sz="7400">
                <a:solidFill>
                  <a:srgbClr val="4557AD"/>
                </a:solidFill>
                <a:latin typeface="Tenorite" pitchFamily="2" charset="0"/>
                <a:ea typeface="Verdana" panose="020B0604030504040204" pitchFamily="34" charset="0"/>
                <a:cs typeface="Verdana" panose="020B0604030504040204" pitchFamily="34" charset="0"/>
              </a:rPr>
              <a:t>n c</a:t>
            </a:r>
            <a:r>
              <a:rPr lang="en-US" sz="7400" u="sng">
                <a:solidFill>
                  <a:srgbClr val="4557AD"/>
                </a:solidFill>
                <a:latin typeface="Tenorite" pitchFamily="2" charset="0"/>
                <a:ea typeface="Verdana" panose="020B0604030504040204" pitchFamily="34" charset="0"/>
                <a:cs typeface="Verdana" panose="020B0604030504040204" pitchFamily="34" charset="0"/>
              </a:rPr>
              <a:t>ow</a:t>
            </a:r>
            <a:endParaRPr lang="en-AU" sz="7400" u="sng">
              <a:solidFill>
                <a:srgbClr val="4557AD"/>
              </a:solidFill>
            </a:endParaRPr>
          </a:p>
        </p:txBody>
      </p:sp>
      <p:sp>
        <p:nvSpPr>
          <p:cNvPr id="3" name="Rounded Rectangle 2" descr="An image of a brown cow bellowing and a man holding his hands over his ears to indicate that the noise is loud. Underneath are the words:  Loud brown cow.">
            <a:extLst>
              <a:ext uri="{FF2B5EF4-FFF2-40B4-BE49-F238E27FC236}">
                <a16:creationId xmlns:a16="http://schemas.microsoft.com/office/drawing/2014/main" id="{68FC9414-3520-099A-66BD-14CAAC6E030B}"/>
              </a:ext>
            </a:extLst>
          </p:cNvPr>
          <p:cNvSpPr/>
          <p:nvPr/>
        </p:nvSpPr>
        <p:spPr>
          <a:xfrm>
            <a:off x="310897" y="771848"/>
            <a:ext cx="11558015" cy="5314304"/>
          </a:xfrm>
          <a:prstGeom prst="roundRect">
            <a:avLst>
              <a:gd name="adj" fmla="val 2269"/>
            </a:avLst>
          </a:prstGeom>
          <a:noFill/>
          <a:ln w="38100">
            <a:solidFill>
              <a:srgbClr val="4557A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An image of a brown cow bellowing and a man holding his hands over his ears to indicate that the noise is loud. ">
            <a:extLst>
              <a:ext uri="{FF2B5EF4-FFF2-40B4-BE49-F238E27FC236}">
                <a16:creationId xmlns:a16="http://schemas.microsoft.com/office/drawing/2014/main" id="{4ED0095E-5750-C15E-AFF3-BECEA4C575AB}"/>
              </a:ext>
            </a:extLst>
          </p:cNvPr>
          <p:cNvPicPr>
            <a:picLocks noChangeAspect="1"/>
          </p:cNvPicPr>
          <p:nvPr/>
        </p:nvPicPr>
        <p:blipFill>
          <a:blip>
            <a:extLst>
              <a:ext uri="{96DAC541-7B7A-43D3-8B79-37D633B846F1}">
                <asvg:svgBlip xmlns:asvg="http://schemas.microsoft.com/office/drawing/2016/SVG/main" r:embed="rId4"/>
              </a:ext>
            </a:extLst>
          </a:blip>
          <a:srcRect/>
          <a:stretch/>
        </p:blipFill>
        <p:spPr>
          <a:xfrm>
            <a:off x="1423780" y="941253"/>
            <a:ext cx="9332248" cy="3627064"/>
          </a:xfrm>
          <a:prstGeom prst="rect">
            <a:avLst/>
          </a:prstGeom>
        </p:spPr>
      </p:pic>
    </p:spTree>
    <p:custDataLst>
      <p:tags r:id="rId1"/>
    </p:custDataLst>
    <p:extLst>
      <p:ext uri="{BB962C8B-B14F-4D97-AF65-F5344CB8AC3E}">
        <p14:creationId xmlns:p14="http://schemas.microsoft.com/office/powerpoint/2010/main" val="1952600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1C134-1000-4C60-A472-A3BCE51626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873A97-2C44-8AED-CD17-BFE1393FF13F}"/>
              </a:ext>
            </a:extLst>
          </p:cNvPr>
          <p:cNvSpPr>
            <a:spLocks noGrp="1"/>
          </p:cNvSpPr>
          <p:nvPr>
            <p:ph type="title" idx="4294967295"/>
          </p:nvPr>
        </p:nvSpPr>
        <p:spPr>
          <a:xfrm>
            <a:off x="0" y="-1317625"/>
            <a:ext cx="10515600" cy="1325563"/>
          </a:xfrm>
        </p:spPr>
        <p:txBody>
          <a:bodyPr/>
          <a:lstStyle/>
          <a:p>
            <a:r>
              <a:rPr lang="en-US" sz="800" kern="1200">
                <a:solidFill>
                  <a:srgbClr val="E7E6E6"/>
                </a:solidFill>
                <a:effectLst/>
                <a:latin typeface="Calibri" panose="020F0502020204030204" pitchFamily="34" charset="0"/>
                <a:ea typeface="+mj-ea"/>
                <a:cs typeface="+mj-cs"/>
              </a:rPr>
              <a:t>Her bird is hurt</a:t>
            </a:r>
            <a:endParaRPr lang="en-AU"/>
          </a:p>
        </p:txBody>
      </p:sp>
      <p:grpSp>
        <p:nvGrpSpPr>
          <p:cNvPr id="4" name="Group 3" descr="A girl is holding a bird in her arms and the bird has two band-aids on it, to indicate that it is hurt. Underneath are the words: Her bird is hurt.">
            <a:extLst>
              <a:ext uri="{FF2B5EF4-FFF2-40B4-BE49-F238E27FC236}">
                <a16:creationId xmlns:a16="http://schemas.microsoft.com/office/drawing/2014/main" id="{A7211496-5017-B50F-AE85-9009136D706D}"/>
              </a:ext>
            </a:extLst>
          </p:cNvPr>
          <p:cNvGrpSpPr/>
          <p:nvPr/>
        </p:nvGrpSpPr>
        <p:grpSpPr>
          <a:xfrm>
            <a:off x="1" y="771848"/>
            <a:ext cx="12191999" cy="5314304"/>
            <a:chOff x="0" y="1062089"/>
            <a:chExt cx="12191999" cy="5314304"/>
          </a:xfrm>
        </p:grpSpPr>
        <p:sp>
          <p:nvSpPr>
            <p:cNvPr id="6" name="TextBox 5">
              <a:extLst>
                <a:ext uri="{FF2B5EF4-FFF2-40B4-BE49-F238E27FC236}">
                  <a16:creationId xmlns:a16="http://schemas.microsoft.com/office/drawing/2014/main" id="{0DAAC255-2F99-1F36-2F85-BCB91379E32B}"/>
                </a:ext>
              </a:extLst>
            </p:cNvPr>
            <p:cNvSpPr txBox="1"/>
            <p:nvPr/>
          </p:nvSpPr>
          <p:spPr>
            <a:xfrm>
              <a:off x="0" y="5027962"/>
              <a:ext cx="12191999" cy="1231106"/>
            </a:xfrm>
            <a:prstGeom prst="rect">
              <a:avLst/>
            </a:prstGeom>
            <a:noFill/>
          </p:spPr>
          <p:txBody>
            <a:bodyPr wrap="square">
              <a:spAutoFit/>
            </a:bodyPr>
            <a:lstStyle/>
            <a:p>
              <a:pPr algn="ctr"/>
              <a:r>
                <a:rPr lang="en-US" sz="7400">
                  <a:solidFill>
                    <a:srgbClr val="4557AD"/>
                  </a:solidFill>
                  <a:latin typeface="Tenorite" pitchFamily="2" charset="0"/>
                  <a:ea typeface="Verdana" panose="020B0604030504040204" pitchFamily="34" charset="0"/>
                  <a:cs typeface="Verdana" panose="020B0604030504040204" pitchFamily="34" charset="0"/>
                </a:rPr>
                <a:t>H</a:t>
              </a:r>
              <a:r>
                <a:rPr lang="en-US" sz="7400" u="sng">
                  <a:solidFill>
                    <a:srgbClr val="4557AD"/>
                  </a:solidFill>
                  <a:latin typeface="Tenorite" pitchFamily="2" charset="0"/>
                  <a:ea typeface="Verdana" panose="020B0604030504040204" pitchFamily="34" charset="0"/>
                  <a:cs typeface="Verdana" panose="020B0604030504040204" pitchFamily="34" charset="0"/>
                </a:rPr>
                <a:t>er</a:t>
              </a:r>
              <a:r>
                <a:rPr lang="en-US" sz="7400">
                  <a:solidFill>
                    <a:srgbClr val="4557AD"/>
                  </a:solidFill>
                  <a:latin typeface="Tenorite" pitchFamily="2" charset="0"/>
                  <a:ea typeface="Verdana" panose="020B0604030504040204" pitchFamily="34" charset="0"/>
                  <a:cs typeface="Verdana" panose="020B0604030504040204" pitchFamily="34" charset="0"/>
                </a:rPr>
                <a:t> b</a:t>
              </a:r>
              <a:r>
                <a:rPr lang="en-US" sz="7400" u="sng">
                  <a:solidFill>
                    <a:srgbClr val="4557AD"/>
                  </a:solidFill>
                  <a:latin typeface="Tenorite" pitchFamily="2" charset="0"/>
                  <a:ea typeface="Verdana" panose="020B0604030504040204" pitchFamily="34" charset="0"/>
                  <a:cs typeface="Verdana" panose="020B0604030504040204" pitchFamily="34" charset="0"/>
                </a:rPr>
                <a:t>ir</a:t>
              </a:r>
              <a:r>
                <a:rPr lang="en-US" sz="7400">
                  <a:solidFill>
                    <a:srgbClr val="4557AD"/>
                  </a:solidFill>
                  <a:latin typeface="Tenorite" pitchFamily="2" charset="0"/>
                  <a:ea typeface="Verdana" panose="020B0604030504040204" pitchFamily="34" charset="0"/>
                  <a:cs typeface="Verdana" panose="020B0604030504040204" pitchFamily="34" charset="0"/>
                </a:rPr>
                <a:t>d is h</a:t>
              </a:r>
              <a:r>
                <a:rPr lang="en-US" sz="7400" u="sng">
                  <a:solidFill>
                    <a:srgbClr val="4557AD"/>
                  </a:solidFill>
                  <a:latin typeface="Tenorite" pitchFamily="2" charset="0"/>
                  <a:ea typeface="Verdana" panose="020B0604030504040204" pitchFamily="34" charset="0"/>
                  <a:cs typeface="Verdana" panose="020B0604030504040204" pitchFamily="34" charset="0"/>
                </a:rPr>
                <a:t>ur</a:t>
              </a:r>
              <a:r>
                <a:rPr lang="en-US" sz="7400">
                  <a:solidFill>
                    <a:srgbClr val="4557AD"/>
                  </a:solidFill>
                  <a:latin typeface="Tenorite" pitchFamily="2" charset="0"/>
                  <a:ea typeface="Verdana" panose="020B0604030504040204" pitchFamily="34" charset="0"/>
                  <a:cs typeface="Verdana" panose="020B0604030504040204" pitchFamily="34" charset="0"/>
                </a:rPr>
                <a:t>t</a:t>
              </a:r>
              <a:endParaRPr lang="en-AU" sz="7400">
                <a:solidFill>
                  <a:srgbClr val="4557AD"/>
                </a:solidFill>
              </a:endParaRPr>
            </a:p>
          </p:txBody>
        </p:sp>
        <p:sp>
          <p:nvSpPr>
            <p:cNvPr id="3" name="Rounded Rectangle 2">
              <a:extLst>
                <a:ext uri="{FF2B5EF4-FFF2-40B4-BE49-F238E27FC236}">
                  <a16:creationId xmlns:a16="http://schemas.microsoft.com/office/drawing/2014/main" id="{62D65110-3C63-9710-54D5-1D5FB5B4D63D}"/>
                </a:ext>
              </a:extLst>
            </p:cNvPr>
            <p:cNvSpPr/>
            <p:nvPr/>
          </p:nvSpPr>
          <p:spPr>
            <a:xfrm>
              <a:off x="310896" y="1062089"/>
              <a:ext cx="11558015" cy="5314304"/>
            </a:xfrm>
            <a:prstGeom prst="roundRect">
              <a:avLst>
                <a:gd name="adj" fmla="val 2269"/>
              </a:avLst>
            </a:prstGeom>
            <a:noFill/>
            <a:ln w="38100">
              <a:solidFill>
                <a:srgbClr val="4557A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a:extLst>
                <a:ext uri="{FF2B5EF4-FFF2-40B4-BE49-F238E27FC236}">
                  <a16:creationId xmlns:a16="http://schemas.microsoft.com/office/drawing/2014/main" id="{27E98B1B-0E48-B986-FAB4-84D12A42BC7F}"/>
                </a:ext>
              </a:extLst>
            </p:cNvPr>
            <p:cNvPicPr>
              <a:picLocks noChangeAspect="1"/>
            </p:cNvPicPr>
            <p:nvPr/>
          </p:nvPicPr>
          <p:blipFill>
            <a:blip>
              <a:extLst>
                <a:ext uri="{96DAC541-7B7A-43D3-8B79-37D633B846F1}">
                  <asvg:svgBlip xmlns:asvg="http://schemas.microsoft.com/office/drawing/2016/SVG/main" r:embed="rId4"/>
                </a:ext>
              </a:extLst>
            </a:blip>
            <a:srcRect/>
            <a:stretch/>
          </p:blipFill>
          <p:spPr>
            <a:xfrm>
              <a:off x="4639575" y="1267117"/>
              <a:ext cx="2912850" cy="4175086"/>
            </a:xfrm>
            <a:prstGeom prst="rect">
              <a:avLst/>
            </a:prstGeom>
          </p:spPr>
        </p:pic>
      </p:grpSp>
    </p:spTree>
    <p:custDataLst>
      <p:tags r:id="rId1"/>
    </p:custDataLst>
    <p:extLst>
      <p:ext uri="{BB962C8B-B14F-4D97-AF65-F5344CB8AC3E}">
        <p14:creationId xmlns:p14="http://schemas.microsoft.com/office/powerpoint/2010/main" val="956921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4FC9C1-CAA9-AAB1-611A-FDC37E1377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A6B9E5-014E-CA91-7518-A77099BF8F14}"/>
              </a:ext>
            </a:extLst>
          </p:cNvPr>
          <p:cNvSpPr>
            <a:spLocks noGrp="1"/>
          </p:cNvSpPr>
          <p:nvPr>
            <p:ph type="title" idx="4294967295"/>
          </p:nvPr>
        </p:nvSpPr>
        <p:spPr>
          <a:xfrm>
            <a:off x="0" y="-1317625"/>
            <a:ext cx="10515600" cy="1325563"/>
          </a:xfrm>
        </p:spPr>
        <p:txBody>
          <a:bodyPr/>
          <a:lstStyle/>
          <a:p>
            <a:r>
              <a:rPr lang="en-US" sz="800" kern="1200">
                <a:solidFill>
                  <a:srgbClr val="E7E6E6"/>
                </a:solidFill>
                <a:effectLst/>
                <a:latin typeface="Calibri" panose="020F0502020204030204" pitchFamily="34" charset="0"/>
                <a:ea typeface="+mj-ea"/>
                <a:cs typeface="+mj-cs"/>
              </a:rPr>
              <a:t>Gentle Cindy at the fence</a:t>
            </a:r>
            <a:endParaRPr lang="en-AU"/>
          </a:p>
        </p:txBody>
      </p:sp>
      <p:sp>
        <p:nvSpPr>
          <p:cNvPr id="6" name="TextBox 5">
            <a:extLst>
              <a:ext uri="{FF2B5EF4-FFF2-40B4-BE49-F238E27FC236}">
                <a16:creationId xmlns:a16="http://schemas.microsoft.com/office/drawing/2014/main" id="{35F074D4-1BD7-E542-F766-AD246AE03F71}"/>
              </a:ext>
            </a:extLst>
          </p:cNvPr>
          <p:cNvSpPr txBox="1"/>
          <p:nvPr/>
        </p:nvSpPr>
        <p:spPr>
          <a:xfrm>
            <a:off x="0" y="4832178"/>
            <a:ext cx="12191999" cy="1231106"/>
          </a:xfrm>
          <a:prstGeom prst="rect">
            <a:avLst/>
          </a:prstGeom>
          <a:noFill/>
        </p:spPr>
        <p:txBody>
          <a:bodyPr wrap="square">
            <a:spAutoFit/>
          </a:bodyPr>
          <a:lstStyle/>
          <a:p>
            <a:pPr algn="ctr"/>
            <a:r>
              <a:rPr lang="en-US" sz="7400" u="sng">
                <a:solidFill>
                  <a:srgbClr val="4557AD"/>
                </a:solidFill>
                <a:latin typeface="Tenorite" pitchFamily="2" charset="0"/>
                <a:ea typeface="Verdana" panose="020B0604030504040204" pitchFamily="34" charset="0"/>
                <a:cs typeface="Verdana" panose="020B0604030504040204" pitchFamily="34" charset="0"/>
              </a:rPr>
              <a:t>G</a:t>
            </a:r>
            <a:r>
              <a:rPr lang="en-US" sz="7400">
                <a:solidFill>
                  <a:srgbClr val="4557AD"/>
                </a:solidFill>
                <a:latin typeface="Tenorite" pitchFamily="2" charset="0"/>
                <a:ea typeface="Verdana" panose="020B0604030504040204" pitchFamily="34" charset="0"/>
                <a:cs typeface="Verdana" panose="020B0604030504040204" pitchFamily="34" charset="0"/>
              </a:rPr>
              <a:t>entle </a:t>
            </a:r>
            <a:r>
              <a:rPr lang="en-US" sz="7400" u="sng">
                <a:solidFill>
                  <a:srgbClr val="4557AD"/>
                </a:solidFill>
                <a:latin typeface="Tenorite" pitchFamily="2" charset="0"/>
                <a:ea typeface="Verdana" panose="020B0604030504040204" pitchFamily="34" charset="0"/>
                <a:cs typeface="Verdana" panose="020B0604030504040204" pitchFamily="34" charset="0"/>
              </a:rPr>
              <a:t>C</a:t>
            </a:r>
            <a:r>
              <a:rPr lang="en-US" sz="7400">
                <a:solidFill>
                  <a:srgbClr val="4557AD"/>
                </a:solidFill>
                <a:latin typeface="Tenorite" pitchFamily="2" charset="0"/>
                <a:ea typeface="Verdana" panose="020B0604030504040204" pitchFamily="34" charset="0"/>
                <a:cs typeface="Verdana" panose="020B0604030504040204" pitchFamily="34" charset="0"/>
              </a:rPr>
              <a:t>indy at the fen</a:t>
            </a:r>
            <a:r>
              <a:rPr lang="en-US" sz="7400" u="sng">
                <a:solidFill>
                  <a:srgbClr val="4557AD"/>
                </a:solidFill>
                <a:latin typeface="Tenorite" pitchFamily="2" charset="0"/>
                <a:ea typeface="Verdana" panose="020B0604030504040204" pitchFamily="34" charset="0"/>
                <a:cs typeface="Verdana" panose="020B0604030504040204" pitchFamily="34" charset="0"/>
              </a:rPr>
              <a:t>c</a:t>
            </a:r>
            <a:r>
              <a:rPr lang="en-US" sz="7400">
                <a:solidFill>
                  <a:srgbClr val="4557AD"/>
                </a:solidFill>
                <a:latin typeface="Tenorite" pitchFamily="2" charset="0"/>
                <a:ea typeface="Verdana" panose="020B0604030504040204" pitchFamily="34" charset="0"/>
                <a:cs typeface="Verdana" panose="020B0604030504040204" pitchFamily="34" charset="0"/>
              </a:rPr>
              <a:t>e</a:t>
            </a:r>
            <a:endParaRPr lang="en-AU" sz="7400" u="sng">
              <a:solidFill>
                <a:srgbClr val="4557AD"/>
              </a:solidFill>
            </a:endParaRPr>
          </a:p>
        </p:txBody>
      </p:sp>
      <p:sp>
        <p:nvSpPr>
          <p:cNvPr id="3" name="Rounded Rectangle 2" descr="A picture of a girl called Cindy standing behind a fence. She is holding a block in her right hand with the letter g on it and a block in her left hand with the letter c on it. She has three buttons on her top with the letters e, i and y written on the buttons. She has two thought bubbles; one is thinking of the /j/ sound and the other is thinking of the /s/ sound.">
            <a:extLst>
              <a:ext uri="{FF2B5EF4-FFF2-40B4-BE49-F238E27FC236}">
                <a16:creationId xmlns:a16="http://schemas.microsoft.com/office/drawing/2014/main" id="{28D8F8BD-EDD3-812B-777A-559F82EE7BA5}"/>
              </a:ext>
            </a:extLst>
          </p:cNvPr>
          <p:cNvSpPr/>
          <p:nvPr/>
        </p:nvSpPr>
        <p:spPr>
          <a:xfrm>
            <a:off x="310897" y="771848"/>
            <a:ext cx="11558015" cy="5314304"/>
          </a:xfrm>
          <a:prstGeom prst="roundRect">
            <a:avLst>
              <a:gd name="adj" fmla="val 2269"/>
            </a:avLst>
          </a:prstGeom>
          <a:noFill/>
          <a:ln w="38100">
            <a:solidFill>
              <a:srgbClr val="4557A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descr="A picture of a girl called Cindy standing behind a fence. She is holding a block in her right hand with the letter g on it and a block in her left hand with the letter c on it. She has three buttons on her top with the letters e, i and y written on the buttons. She has two thought bubbles; one is thinking of the /j/ sound and the other is thinking of the /s/ sound.">
            <a:extLst>
              <a:ext uri="{FF2B5EF4-FFF2-40B4-BE49-F238E27FC236}">
                <a16:creationId xmlns:a16="http://schemas.microsoft.com/office/drawing/2014/main" id="{FBA9A6AA-D51D-527D-42D8-0E3F8440C5AA}"/>
              </a:ext>
            </a:extLst>
          </p:cNvPr>
          <p:cNvGrpSpPr/>
          <p:nvPr/>
        </p:nvGrpSpPr>
        <p:grpSpPr>
          <a:xfrm>
            <a:off x="3950699" y="837591"/>
            <a:ext cx="4295344" cy="4342019"/>
            <a:chOff x="4286954" y="879926"/>
            <a:chExt cx="4295344" cy="4342019"/>
          </a:xfrm>
        </p:grpSpPr>
        <p:pic>
          <p:nvPicPr>
            <p:cNvPr id="5" name="Graphic 4">
              <a:extLst>
                <a:ext uri="{FF2B5EF4-FFF2-40B4-BE49-F238E27FC236}">
                  <a16:creationId xmlns:a16="http://schemas.microsoft.com/office/drawing/2014/main" id="{47B56C5F-0625-8807-187C-E8E9910021EF}"/>
                </a:ext>
              </a:extLst>
            </p:cNvPr>
            <p:cNvPicPr>
              <a:picLocks noChangeAspect="1"/>
            </p:cNvPicPr>
            <p:nvPr/>
          </p:nvPicPr>
          <p:blipFill>
            <a:blip>
              <a:extLst>
                <a:ext uri="{96DAC541-7B7A-43D3-8B79-37D633B846F1}">
                  <asvg:svgBlip xmlns:asvg="http://schemas.microsoft.com/office/drawing/2016/SVG/main" r:embed="rId4"/>
                </a:ext>
              </a:extLst>
            </a:blip>
            <a:srcRect/>
            <a:stretch/>
          </p:blipFill>
          <p:spPr>
            <a:xfrm>
              <a:off x="4286954" y="879926"/>
              <a:ext cx="4295344" cy="3518091"/>
            </a:xfrm>
            <a:prstGeom prst="rect">
              <a:avLst/>
            </a:prstGeom>
          </p:spPr>
        </p:pic>
        <p:grpSp>
          <p:nvGrpSpPr>
            <p:cNvPr id="7" name="Group 6" descr="fence">
              <a:extLst>
                <a:ext uri="{FF2B5EF4-FFF2-40B4-BE49-F238E27FC236}">
                  <a16:creationId xmlns:a16="http://schemas.microsoft.com/office/drawing/2014/main" id="{C962711F-AEDC-9A65-E56A-C0F5F2C28965}"/>
                </a:ext>
              </a:extLst>
            </p:cNvPr>
            <p:cNvGrpSpPr/>
            <p:nvPr/>
          </p:nvGrpSpPr>
          <p:grpSpPr>
            <a:xfrm>
              <a:off x="4566526" y="4018846"/>
              <a:ext cx="3868151" cy="1203099"/>
              <a:chOff x="3963786" y="4110215"/>
              <a:chExt cx="4351211" cy="1638718"/>
            </a:xfrm>
          </p:grpSpPr>
          <p:pic>
            <p:nvPicPr>
              <p:cNvPr id="8" name="Graphic 7" descr="Fence outline">
                <a:extLst>
                  <a:ext uri="{FF2B5EF4-FFF2-40B4-BE49-F238E27FC236}">
                    <a16:creationId xmlns:a16="http://schemas.microsoft.com/office/drawing/2014/main" id="{FA584F61-4003-696C-FF28-AF85D93898E9}"/>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6676279" y="4110215"/>
                <a:ext cx="1638718" cy="1638718"/>
              </a:xfrm>
              <a:prstGeom prst="rect">
                <a:avLst/>
              </a:prstGeom>
            </p:spPr>
          </p:pic>
          <p:pic>
            <p:nvPicPr>
              <p:cNvPr id="9" name="Graphic 8" descr="Fence outline">
                <a:extLst>
                  <a:ext uri="{FF2B5EF4-FFF2-40B4-BE49-F238E27FC236}">
                    <a16:creationId xmlns:a16="http://schemas.microsoft.com/office/drawing/2014/main" id="{7659668C-16DE-D586-6E0A-8FC4A9C8D565}"/>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3963786" y="4110215"/>
                <a:ext cx="1638718" cy="1638718"/>
              </a:xfrm>
              <a:prstGeom prst="rect">
                <a:avLst/>
              </a:prstGeom>
            </p:spPr>
          </p:pic>
          <p:pic>
            <p:nvPicPr>
              <p:cNvPr id="10" name="Graphic 9" descr="Fence outline">
                <a:extLst>
                  <a:ext uri="{FF2B5EF4-FFF2-40B4-BE49-F238E27FC236}">
                    <a16:creationId xmlns:a16="http://schemas.microsoft.com/office/drawing/2014/main" id="{3F3405DE-404A-B9A4-434A-0A23D2328B05}"/>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5310508" y="4110215"/>
                <a:ext cx="1638718" cy="1638718"/>
              </a:xfrm>
              <a:prstGeom prst="rect">
                <a:avLst/>
              </a:prstGeom>
            </p:spPr>
          </p:pic>
        </p:grpSp>
      </p:grpSp>
    </p:spTree>
    <p:custDataLst>
      <p:tags r:id="rId1"/>
    </p:custDataLst>
    <p:extLst>
      <p:ext uri="{BB962C8B-B14F-4D97-AF65-F5344CB8AC3E}">
        <p14:creationId xmlns:p14="http://schemas.microsoft.com/office/powerpoint/2010/main" val="16039286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C03F2F-1E15-2F73-01CF-3413B986F7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D3B6BA-976C-3E1E-FC12-0582EEEC76AF}"/>
              </a:ext>
            </a:extLst>
          </p:cNvPr>
          <p:cNvSpPr>
            <a:spLocks noGrp="1"/>
          </p:cNvSpPr>
          <p:nvPr>
            <p:ph type="title" idx="4294967295"/>
          </p:nvPr>
        </p:nvSpPr>
        <p:spPr>
          <a:xfrm>
            <a:off x="0" y="-1317625"/>
            <a:ext cx="10515600" cy="1325563"/>
          </a:xfrm>
        </p:spPr>
        <p:txBody>
          <a:bodyPr/>
          <a:lstStyle/>
          <a:p>
            <a:r>
              <a:rPr lang="en-US" sz="800" kern="1200">
                <a:solidFill>
                  <a:srgbClr val="E7E6E6"/>
                </a:solidFill>
                <a:effectLst/>
                <a:latin typeface="Calibri" panose="020F0502020204030204" pitchFamily="34" charset="0"/>
                <a:ea typeface="+mj-ea"/>
                <a:cs typeface="+mj-cs"/>
              </a:rPr>
              <a:t>Pie thief</a:t>
            </a:r>
            <a:endParaRPr lang="en-AU"/>
          </a:p>
        </p:txBody>
      </p:sp>
      <p:grpSp>
        <p:nvGrpSpPr>
          <p:cNvPr id="4" name="Group 3" descr="A thief is dressed in black wearing a mask and he is stealing pies and putting them in a bag. Underneath are the words: Pie thief. ">
            <a:extLst>
              <a:ext uri="{FF2B5EF4-FFF2-40B4-BE49-F238E27FC236}">
                <a16:creationId xmlns:a16="http://schemas.microsoft.com/office/drawing/2014/main" id="{D13B6133-3065-2295-7014-77C7729A3DD1}"/>
              </a:ext>
            </a:extLst>
          </p:cNvPr>
          <p:cNvGrpSpPr/>
          <p:nvPr/>
        </p:nvGrpSpPr>
        <p:grpSpPr>
          <a:xfrm>
            <a:off x="1" y="771848"/>
            <a:ext cx="12191999" cy="5314304"/>
            <a:chOff x="0" y="1062089"/>
            <a:chExt cx="12191999" cy="5314304"/>
          </a:xfrm>
        </p:grpSpPr>
        <p:sp>
          <p:nvSpPr>
            <p:cNvPr id="6" name="TextBox 5">
              <a:extLst>
                <a:ext uri="{FF2B5EF4-FFF2-40B4-BE49-F238E27FC236}">
                  <a16:creationId xmlns:a16="http://schemas.microsoft.com/office/drawing/2014/main" id="{807B4C68-C772-2BB4-CECE-4D1E62B49FCC}"/>
                </a:ext>
              </a:extLst>
            </p:cNvPr>
            <p:cNvSpPr txBox="1"/>
            <p:nvPr/>
          </p:nvSpPr>
          <p:spPr>
            <a:xfrm>
              <a:off x="0" y="5027962"/>
              <a:ext cx="12191999" cy="1231106"/>
            </a:xfrm>
            <a:prstGeom prst="rect">
              <a:avLst/>
            </a:prstGeom>
            <a:noFill/>
          </p:spPr>
          <p:txBody>
            <a:bodyPr wrap="square">
              <a:spAutoFit/>
            </a:bodyPr>
            <a:lstStyle/>
            <a:p>
              <a:pPr algn="ctr"/>
              <a:r>
                <a:rPr lang="en-US" sz="7400">
                  <a:solidFill>
                    <a:srgbClr val="4557AD"/>
                  </a:solidFill>
                  <a:latin typeface="Tenorite" pitchFamily="2" charset="0"/>
                  <a:ea typeface="Verdana" panose="020B0604030504040204" pitchFamily="34" charset="0"/>
                  <a:cs typeface="Verdana" panose="020B0604030504040204" pitchFamily="34" charset="0"/>
                </a:rPr>
                <a:t>P</a:t>
              </a:r>
              <a:r>
                <a:rPr lang="en-US" sz="7400" u="sng">
                  <a:solidFill>
                    <a:srgbClr val="4557AD"/>
                  </a:solidFill>
                  <a:latin typeface="Tenorite" pitchFamily="2" charset="0"/>
                  <a:ea typeface="Verdana" panose="020B0604030504040204" pitchFamily="34" charset="0"/>
                  <a:cs typeface="Verdana" panose="020B0604030504040204" pitchFamily="34" charset="0"/>
                </a:rPr>
                <a:t>ie</a:t>
              </a:r>
              <a:r>
                <a:rPr lang="en-US" sz="7400">
                  <a:solidFill>
                    <a:srgbClr val="4557AD"/>
                  </a:solidFill>
                  <a:latin typeface="Tenorite" pitchFamily="2" charset="0"/>
                  <a:ea typeface="Verdana" panose="020B0604030504040204" pitchFamily="34" charset="0"/>
                  <a:cs typeface="Verdana" panose="020B0604030504040204" pitchFamily="34" charset="0"/>
                </a:rPr>
                <a:t> th</a:t>
              </a:r>
              <a:r>
                <a:rPr lang="en-US" sz="7400" u="sng">
                  <a:solidFill>
                    <a:srgbClr val="4557AD"/>
                  </a:solidFill>
                  <a:latin typeface="Tenorite" pitchFamily="2" charset="0"/>
                  <a:ea typeface="Verdana" panose="020B0604030504040204" pitchFamily="34" charset="0"/>
                  <a:cs typeface="Verdana" panose="020B0604030504040204" pitchFamily="34" charset="0"/>
                </a:rPr>
                <a:t>ie</a:t>
              </a:r>
              <a:r>
                <a:rPr lang="en-US" sz="7400">
                  <a:solidFill>
                    <a:srgbClr val="4557AD"/>
                  </a:solidFill>
                  <a:latin typeface="Tenorite" pitchFamily="2" charset="0"/>
                  <a:ea typeface="Verdana" panose="020B0604030504040204" pitchFamily="34" charset="0"/>
                  <a:cs typeface="Verdana" panose="020B0604030504040204" pitchFamily="34" charset="0"/>
                </a:rPr>
                <a:t>f </a:t>
              </a:r>
              <a:endParaRPr lang="en-AU" sz="7400" u="sng">
                <a:solidFill>
                  <a:srgbClr val="4557AD"/>
                </a:solidFill>
              </a:endParaRPr>
            </a:p>
          </p:txBody>
        </p:sp>
        <p:sp>
          <p:nvSpPr>
            <p:cNvPr id="3" name="Rounded Rectangle 2">
              <a:extLst>
                <a:ext uri="{FF2B5EF4-FFF2-40B4-BE49-F238E27FC236}">
                  <a16:creationId xmlns:a16="http://schemas.microsoft.com/office/drawing/2014/main" id="{150C0FA9-A581-5CC7-5ADA-E54A5F667DB8}"/>
                </a:ext>
              </a:extLst>
            </p:cNvPr>
            <p:cNvSpPr/>
            <p:nvPr/>
          </p:nvSpPr>
          <p:spPr>
            <a:xfrm>
              <a:off x="310896" y="1062089"/>
              <a:ext cx="11558015" cy="5314304"/>
            </a:xfrm>
            <a:prstGeom prst="roundRect">
              <a:avLst>
                <a:gd name="adj" fmla="val 2269"/>
              </a:avLst>
            </a:prstGeom>
            <a:noFill/>
            <a:ln w="38100">
              <a:solidFill>
                <a:srgbClr val="4557A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5" name="Graphic 4" descr="A thief stealing pies and putting them in a bag.">
            <a:extLst>
              <a:ext uri="{FF2B5EF4-FFF2-40B4-BE49-F238E27FC236}">
                <a16:creationId xmlns:a16="http://schemas.microsoft.com/office/drawing/2014/main" id="{C64FFBB6-A72A-8360-D17B-CF397DF3BB85}"/>
              </a:ext>
            </a:extLst>
          </p:cNvPr>
          <p:cNvPicPr>
            <a:picLocks noChangeAspect="1"/>
          </p:cNvPicPr>
          <p:nvPr/>
        </p:nvPicPr>
        <p:blipFill>
          <a:blip>
            <a:extLst>
              <a:ext uri="{96DAC541-7B7A-43D3-8B79-37D633B846F1}">
                <asvg:svgBlip xmlns:asvg="http://schemas.microsoft.com/office/drawing/2016/SVG/main" r:embed="rId4"/>
              </a:ext>
            </a:extLst>
          </a:blip>
          <a:srcRect t="6341" b="1817"/>
          <a:stretch>
            <a:fillRect/>
          </a:stretch>
        </p:blipFill>
        <p:spPr>
          <a:xfrm>
            <a:off x="3791111" y="823205"/>
            <a:ext cx="4711889" cy="4005969"/>
          </a:xfrm>
          <a:prstGeom prst="rect">
            <a:avLst/>
          </a:prstGeom>
        </p:spPr>
      </p:pic>
    </p:spTree>
    <p:custDataLst>
      <p:tags r:id="rId1"/>
    </p:custDataLst>
    <p:extLst>
      <p:ext uri="{BB962C8B-B14F-4D97-AF65-F5344CB8AC3E}">
        <p14:creationId xmlns:p14="http://schemas.microsoft.com/office/powerpoint/2010/main" val="36668578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1BDD58-74C3-07A2-5AEA-A1B3F874AD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83DD51-15BE-7167-F5B6-D67F9CBBAD9E}"/>
              </a:ext>
            </a:extLst>
          </p:cNvPr>
          <p:cNvSpPr>
            <a:spLocks noGrp="1"/>
          </p:cNvSpPr>
          <p:nvPr>
            <p:ph type="title" idx="4294967295"/>
          </p:nvPr>
        </p:nvSpPr>
        <p:spPr>
          <a:xfrm>
            <a:off x="0" y="-1317625"/>
            <a:ext cx="10515600" cy="1325563"/>
          </a:xfrm>
        </p:spPr>
        <p:txBody>
          <a:bodyPr/>
          <a:lstStyle/>
          <a:p>
            <a:r>
              <a:rPr lang="en-US" sz="800" kern="1200">
                <a:solidFill>
                  <a:srgbClr val="E7E6E6"/>
                </a:solidFill>
                <a:effectLst/>
                <a:latin typeface="Calibri" panose="020F0502020204030204" pitchFamily="34" charset="0"/>
                <a:ea typeface="+mj-ea"/>
                <a:cs typeface="+mj-cs"/>
              </a:rPr>
              <a:t>That monkey is grey!</a:t>
            </a:r>
            <a:endParaRPr lang="en-AU"/>
          </a:p>
        </p:txBody>
      </p:sp>
      <p:grpSp>
        <p:nvGrpSpPr>
          <p:cNvPr id="4" name="Group 3" descr="An image of a grey monkey holding on to a branch with the words, that monkey is grey, written underneath.">
            <a:extLst>
              <a:ext uri="{FF2B5EF4-FFF2-40B4-BE49-F238E27FC236}">
                <a16:creationId xmlns:a16="http://schemas.microsoft.com/office/drawing/2014/main" id="{273262AC-CD4B-7FCD-CF0F-394C382E84D5}"/>
              </a:ext>
            </a:extLst>
          </p:cNvPr>
          <p:cNvGrpSpPr/>
          <p:nvPr/>
        </p:nvGrpSpPr>
        <p:grpSpPr>
          <a:xfrm>
            <a:off x="1" y="771848"/>
            <a:ext cx="12191999" cy="5314304"/>
            <a:chOff x="0" y="1062089"/>
            <a:chExt cx="12191999" cy="5314304"/>
          </a:xfrm>
        </p:grpSpPr>
        <p:sp>
          <p:nvSpPr>
            <p:cNvPr id="6" name="TextBox 5">
              <a:extLst>
                <a:ext uri="{FF2B5EF4-FFF2-40B4-BE49-F238E27FC236}">
                  <a16:creationId xmlns:a16="http://schemas.microsoft.com/office/drawing/2014/main" id="{2182984B-17F9-1D8E-2F0B-E38D486BE5FC}"/>
                </a:ext>
              </a:extLst>
            </p:cNvPr>
            <p:cNvSpPr txBox="1"/>
            <p:nvPr/>
          </p:nvSpPr>
          <p:spPr>
            <a:xfrm>
              <a:off x="0" y="5027962"/>
              <a:ext cx="12191999" cy="1231106"/>
            </a:xfrm>
            <a:prstGeom prst="rect">
              <a:avLst/>
            </a:prstGeom>
            <a:noFill/>
          </p:spPr>
          <p:txBody>
            <a:bodyPr wrap="square">
              <a:spAutoFit/>
            </a:bodyPr>
            <a:lstStyle/>
            <a:p>
              <a:pPr algn="ctr"/>
              <a:r>
                <a:rPr lang="en-US" sz="7400">
                  <a:solidFill>
                    <a:srgbClr val="4557AD"/>
                  </a:solidFill>
                  <a:latin typeface="Tenorite" pitchFamily="2" charset="0"/>
                  <a:ea typeface="Verdana" panose="020B0604030504040204" pitchFamily="34" charset="0"/>
                  <a:cs typeface="Verdana" panose="020B0604030504040204" pitchFamily="34" charset="0"/>
                </a:rPr>
                <a:t>That monk</a:t>
              </a:r>
              <a:r>
                <a:rPr lang="en-US" sz="7400" u="sng">
                  <a:solidFill>
                    <a:srgbClr val="4557AD"/>
                  </a:solidFill>
                  <a:latin typeface="Tenorite" pitchFamily="2" charset="0"/>
                  <a:ea typeface="Verdana" panose="020B0604030504040204" pitchFamily="34" charset="0"/>
                  <a:cs typeface="Verdana" panose="020B0604030504040204" pitchFamily="34" charset="0"/>
                </a:rPr>
                <a:t>ey</a:t>
              </a:r>
              <a:r>
                <a:rPr lang="en-US" sz="7400">
                  <a:solidFill>
                    <a:srgbClr val="4557AD"/>
                  </a:solidFill>
                  <a:latin typeface="Tenorite" pitchFamily="2" charset="0"/>
                  <a:ea typeface="Verdana" panose="020B0604030504040204" pitchFamily="34" charset="0"/>
                  <a:cs typeface="Verdana" panose="020B0604030504040204" pitchFamily="34" charset="0"/>
                </a:rPr>
                <a:t> is gr</a:t>
              </a:r>
              <a:r>
                <a:rPr lang="en-US" sz="7400" u="sng">
                  <a:solidFill>
                    <a:srgbClr val="4557AD"/>
                  </a:solidFill>
                  <a:latin typeface="Tenorite" pitchFamily="2" charset="0"/>
                  <a:ea typeface="Verdana" panose="020B0604030504040204" pitchFamily="34" charset="0"/>
                  <a:cs typeface="Verdana" panose="020B0604030504040204" pitchFamily="34" charset="0"/>
                </a:rPr>
                <a:t>ey</a:t>
              </a:r>
              <a:r>
                <a:rPr lang="en-US" sz="7400">
                  <a:solidFill>
                    <a:srgbClr val="4557AD"/>
                  </a:solidFill>
                  <a:latin typeface="Tenorite" pitchFamily="2" charset="0"/>
                  <a:ea typeface="Verdana" panose="020B0604030504040204" pitchFamily="34" charset="0"/>
                  <a:cs typeface="Verdana" panose="020B0604030504040204" pitchFamily="34" charset="0"/>
                </a:rPr>
                <a:t>!</a:t>
              </a:r>
              <a:endParaRPr lang="en-AU" sz="7400">
                <a:solidFill>
                  <a:srgbClr val="4557AD"/>
                </a:solidFill>
              </a:endParaRPr>
            </a:p>
          </p:txBody>
        </p:sp>
        <p:sp>
          <p:nvSpPr>
            <p:cNvPr id="3" name="Rounded Rectangle 2">
              <a:extLst>
                <a:ext uri="{FF2B5EF4-FFF2-40B4-BE49-F238E27FC236}">
                  <a16:creationId xmlns:a16="http://schemas.microsoft.com/office/drawing/2014/main" id="{4A363A63-0223-288B-F584-ECA07C685C5C}"/>
                </a:ext>
              </a:extLst>
            </p:cNvPr>
            <p:cNvSpPr/>
            <p:nvPr/>
          </p:nvSpPr>
          <p:spPr>
            <a:xfrm>
              <a:off x="310896" y="1062089"/>
              <a:ext cx="11558015" cy="5314304"/>
            </a:xfrm>
            <a:prstGeom prst="roundRect">
              <a:avLst>
                <a:gd name="adj" fmla="val 2269"/>
              </a:avLst>
            </a:prstGeom>
            <a:noFill/>
            <a:ln w="38100">
              <a:solidFill>
                <a:srgbClr val="4557A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a:extLst>
                <a:ext uri="{FF2B5EF4-FFF2-40B4-BE49-F238E27FC236}">
                  <a16:creationId xmlns:a16="http://schemas.microsoft.com/office/drawing/2014/main" id="{490065E2-10A7-44D1-D34A-6D015178217E}"/>
                </a:ext>
              </a:extLst>
            </p:cNvPr>
            <p:cNvPicPr>
              <a:picLocks noChangeAspect="1"/>
            </p:cNvPicPr>
            <p:nvPr/>
          </p:nvPicPr>
          <p:blipFill>
            <a:blip>
              <a:extLst>
                <a:ext uri="{96DAC541-7B7A-43D3-8B79-37D633B846F1}">
                  <asvg:svgBlip xmlns:asvg="http://schemas.microsoft.com/office/drawing/2016/SVG/main" r:embed="rId4"/>
                </a:ext>
              </a:extLst>
            </a:blip>
            <a:srcRect/>
            <a:stretch/>
          </p:blipFill>
          <p:spPr>
            <a:xfrm>
              <a:off x="4089729" y="1233849"/>
              <a:ext cx="4012541" cy="4012541"/>
            </a:xfrm>
            <a:prstGeom prst="rect">
              <a:avLst/>
            </a:prstGeom>
          </p:spPr>
        </p:pic>
      </p:grpSp>
    </p:spTree>
    <p:custDataLst>
      <p:tags r:id="rId1"/>
    </p:custDataLst>
    <p:extLst>
      <p:ext uri="{BB962C8B-B14F-4D97-AF65-F5344CB8AC3E}">
        <p14:creationId xmlns:p14="http://schemas.microsoft.com/office/powerpoint/2010/main" val="3210175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4B364-64DD-EC2B-3AC9-759A75EF15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C85913-B021-4BDF-8617-3EC2896092B4}"/>
              </a:ext>
            </a:extLst>
          </p:cNvPr>
          <p:cNvSpPr>
            <a:spLocks noGrp="1"/>
          </p:cNvSpPr>
          <p:nvPr>
            <p:ph type="title" idx="4294967295"/>
          </p:nvPr>
        </p:nvSpPr>
        <p:spPr>
          <a:xfrm>
            <a:off x="0" y="-1317625"/>
            <a:ext cx="10515600" cy="1325563"/>
          </a:xfrm>
        </p:spPr>
        <p:txBody>
          <a:bodyPr/>
          <a:lstStyle/>
          <a:p>
            <a:r>
              <a:rPr lang="en-US" sz="800" kern="1200">
                <a:solidFill>
                  <a:srgbClr val="E7E6E6"/>
                </a:solidFill>
                <a:effectLst/>
                <a:latin typeface="Calibri" panose="020F0502020204030204" pitchFamily="34" charset="0"/>
                <a:ea typeface="+mj-ea"/>
                <a:cs typeface="+mj-cs"/>
              </a:rPr>
              <a:t>Prawns with sauce</a:t>
            </a:r>
            <a:endParaRPr lang="en-AU"/>
          </a:p>
        </p:txBody>
      </p:sp>
      <p:sp>
        <p:nvSpPr>
          <p:cNvPr id="6" name="TextBox 5">
            <a:extLst>
              <a:ext uri="{FF2B5EF4-FFF2-40B4-BE49-F238E27FC236}">
                <a16:creationId xmlns:a16="http://schemas.microsoft.com/office/drawing/2014/main" id="{01945C2E-843F-0FB9-786C-36A749946121}"/>
              </a:ext>
            </a:extLst>
          </p:cNvPr>
          <p:cNvSpPr txBox="1"/>
          <p:nvPr/>
        </p:nvSpPr>
        <p:spPr>
          <a:xfrm>
            <a:off x="1" y="4737721"/>
            <a:ext cx="12191999" cy="1231106"/>
          </a:xfrm>
          <a:prstGeom prst="rect">
            <a:avLst/>
          </a:prstGeom>
          <a:noFill/>
        </p:spPr>
        <p:txBody>
          <a:bodyPr wrap="square">
            <a:spAutoFit/>
          </a:bodyPr>
          <a:lstStyle/>
          <a:p>
            <a:pPr algn="ctr"/>
            <a:r>
              <a:rPr lang="en-US" sz="7400">
                <a:solidFill>
                  <a:srgbClr val="4557AD"/>
                </a:solidFill>
                <a:latin typeface="Tenorite" pitchFamily="2" charset="0"/>
                <a:ea typeface="Verdana" panose="020B0604030504040204" pitchFamily="34" charset="0"/>
                <a:cs typeface="Verdana" panose="020B0604030504040204" pitchFamily="34" charset="0"/>
              </a:rPr>
              <a:t>Pr</a:t>
            </a:r>
            <a:r>
              <a:rPr lang="en-US" sz="7400" u="sng">
                <a:solidFill>
                  <a:srgbClr val="4557AD"/>
                </a:solidFill>
                <a:latin typeface="Tenorite" pitchFamily="2" charset="0"/>
                <a:ea typeface="Verdana" panose="020B0604030504040204" pitchFamily="34" charset="0"/>
                <a:cs typeface="Verdana" panose="020B0604030504040204" pitchFamily="34" charset="0"/>
              </a:rPr>
              <a:t>aw</a:t>
            </a:r>
            <a:r>
              <a:rPr lang="en-US" sz="7400">
                <a:solidFill>
                  <a:srgbClr val="4557AD"/>
                </a:solidFill>
                <a:latin typeface="Tenorite" pitchFamily="2" charset="0"/>
                <a:ea typeface="Verdana" panose="020B0604030504040204" pitchFamily="34" charset="0"/>
                <a:cs typeface="Verdana" panose="020B0604030504040204" pitchFamily="34" charset="0"/>
              </a:rPr>
              <a:t>ns with s</a:t>
            </a:r>
            <a:r>
              <a:rPr lang="en-US" sz="7400" u="sng">
                <a:solidFill>
                  <a:srgbClr val="4557AD"/>
                </a:solidFill>
                <a:latin typeface="Tenorite" pitchFamily="2" charset="0"/>
                <a:ea typeface="Verdana" panose="020B0604030504040204" pitchFamily="34" charset="0"/>
                <a:cs typeface="Verdana" panose="020B0604030504040204" pitchFamily="34" charset="0"/>
              </a:rPr>
              <a:t>au</a:t>
            </a:r>
            <a:r>
              <a:rPr lang="en-US" sz="7400">
                <a:solidFill>
                  <a:srgbClr val="4557AD"/>
                </a:solidFill>
                <a:latin typeface="Tenorite" pitchFamily="2" charset="0"/>
                <a:ea typeface="Verdana" panose="020B0604030504040204" pitchFamily="34" charset="0"/>
                <a:cs typeface="Verdana" panose="020B0604030504040204" pitchFamily="34" charset="0"/>
              </a:rPr>
              <a:t>ce</a:t>
            </a:r>
            <a:endParaRPr lang="en-AU" sz="7400" u="sng">
              <a:solidFill>
                <a:srgbClr val="4557AD"/>
              </a:solidFill>
            </a:endParaRPr>
          </a:p>
        </p:txBody>
      </p:sp>
      <p:sp>
        <p:nvSpPr>
          <p:cNvPr id="3" name="Rounded Rectangle 2" descr="An image of a sauce bottle dripping sauce onto two prawns, with the words, prawns with sauce written underneath. ">
            <a:extLst>
              <a:ext uri="{FF2B5EF4-FFF2-40B4-BE49-F238E27FC236}">
                <a16:creationId xmlns:a16="http://schemas.microsoft.com/office/drawing/2014/main" id="{C1BEA116-F083-6D56-EC66-DECB099F5A2E}"/>
              </a:ext>
            </a:extLst>
          </p:cNvPr>
          <p:cNvSpPr/>
          <p:nvPr/>
        </p:nvSpPr>
        <p:spPr>
          <a:xfrm>
            <a:off x="310897" y="771848"/>
            <a:ext cx="11558015" cy="5314304"/>
          </a:xfrm>
          <a:prstGeom prst="roundRect">
            <a:avLst>
              <a:gd name="adj" fmla="val 2269"/>
            </a:avLst>
          </a:prstGeom>
          <a:noFill/>
          <a:ln w="38100">
            <a:solidFill>
              <a:srgbClr val="4557A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Sauce dripping onto two prawns">
            <a:extLst>
              <a:ext uri="{FF2B5EF4-FFF2-40B4-BE49-F238E27FC236}">
                <a16:creationId xmlns:a16="http://schemas.microsoft.com/office/drawing/2014/main" id="{2D434FCC-03E4-0D86-1D3E-0C7722DE8DB5}"/>
              </a:ext>
            </a:extLst>
          </p:cNvPr>
          <p:cNvPicPr>
            <a:picLocks noChangeAspect="1"/>
          </p:cNvPicPr>
          <p:nvPr/>
        </p:nvPicPr>
        <p:blipFill>
          <a:blip>
            <a:extLst>
              <a:ext uri="{96DAC541-7B7A-43D3-8B79-37D633B846F1}">
                <asvg:svgBlip xmlns:asvg="http://schemas.microsoft.com/office/drawing/2016/SVG/main" r:embed="rId4"/>
              </a:ext>
            </a:extLst>
          </a:blip>
          <a:srcRect/>
          <a:stretch/>
        </p:blipFill>
        <p:spPr>
          <a:xfrm>
            <a:off x="4390543" y="889173"/>
            <a:ext cx="3398721" cy="3923119"/>
          </a:xfrm>
          <a:prstGeom prst="rect">
            <a:avLst/>
          </a:prstGeom>
        </p:spPr>
      </p:pic>
    </p:spTree>
    <p:custDataLst>
      <p:tags r:id="rId1"/>
    </p:custDataLst>
    <p:extLst>
      <p:ext uri="{BB962C8B-B14F-4D97-AF65-F5344CB8AC3E}">
        <p14:creationId xmlns:p14="http://schemas.microsoft.com/office/powerpoint/2010/main" val="10070782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214E2-5376-6BA8-E741-63949585AF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A2A747-68D6-9E40-12E3-0A2EA48FC2A6}"/>
              </a:ext>
            </a:extLst>
          </p:cNvPr>
          <p:cNvSpPr>
            <a:spLocks noGrp="1"/>
          </p:cNvSpPr>
          <p:nvPr>
            <p:ph type="title" idx="4294967295"/>
          </p:nvPr>
        </p:nvSpPr>
        <p:spPr>
          <a:xfrm>
            <a:off x="0" y="-1317625"/>
            <a:ext cx="10515600" cy="1325563"/>
          </a:xfrm>
        </p:spPr>
        <p:txBody>
          <a:bodyPr/>
          <a:lstStyle/>
          <a:p>
            <a:r>
              <a:rPr lang="en-US" sz="800" kern="1200">
                <a:solidFill>
                  <a:srgbClr val="E7E6E6"/>
                </a:solidFill>
                <a:effectLst/>
                <a:latin typeface="Calibri" panose="020F0502020204030204" pitchFamily="34" charset="0"/>
                <a:ea typeface="+mj-ea"/>
                <a:cs typeface="+mj-cs"/>
              </a:rPr>
              <a:t>Hear the early bear</a:t>
            </a:r>
            <a:endParaRPr lang="en-AU"/>
          </a:p>
        </p:txBody>
      </p:sp>
      <p:grpSp>
        <p:nvGrpSpPr>
          <p:cNvPr id="4" name="Group 3" descr="An image of a hand cupped around an ear in the left hand-corner, with a rising sun in the middle, and a black bear to the right of the sun. The words, hear the early bear, are written underneath the image. ">
            <a:extLst>
              <a:ext uri="{FF2B5EF4-FFF2-40B4-BE49-F238E27FC236}">
                <a16:creationId xmlns:a16="http://schemas.microsoft.com/office/drawing/2014/main" id="{5D0D4A0E-D213-E65E-7295-0D4B25DF62A7}"/>
              </a:ext>
            </a:extLst>
          </p:cNvPr>
          <p:cNvGrpSpPr/>
          <p:nvPr/>
        </p:nvGrpSpPr>
        <p:grpSpPr>
          <a:xfrm>
            <a:off x="0" y="771848"/>
            <a:ext cx="12191999" cy="5314304"/>
            <a:chOff x="0" y="1062089"/>
            <a:chExt cx="12191999" cy="5314304"/>
          </a:xfrm>
        </p:grpSpPr>
        <p:sp>
          <p:nvSpPr>
            <p:cNvPr id="6" name="TextBox 5">
              <a:extLst>
                <a:ext uri="{FF2B5EF4-FFF2-40B4-BE49-F238E27FC236}">
                  <a16:creationId xmlns:a16="http://schemas.microsoft.com/office/drawing/2014/main" id="{95D3337E-7113-71A2-4B82-CDCF41BF9F21}"/>
                </a:ext>
              </a:extLst>
            </p:cNvPr>
            <p:cNvSpPr txBox="1"/>
            <p:nvPr/>
          </p:nvSpPr>
          <p:spPr>
            <a:xfrm>
              <a:off x="0" y="5027962"/>
              <a:ext cx="12191999" cy="1231106"/>
            </a:xfrm>
            <a:prstGeom prst="rect">
              <a:avLst/>
            </a:prstGeom>
            <a:noFill/>
          </p:spPr>
          <p:txBody>
            <a:bodyPr wrap="square">
              <a:spAutoFit/>
            </a:bodyPr>
            <a:lstStyle/>
            <a:p>
              <a:pPr algn="ctr"/>
              <a:r>
                <a:rPr lang="en-US" sz="7400">
                  <a:solidFill>
                    <a:srgbClr val="4557AD"/>
                  </a:solidFill>
                  <a:latin typeface="Tenorite" pitchFamily="2" charset="0"/>
                  <a:ea typeface="Verdana" panose="020B0604030504040204" pitchFamily="34" charset="0"/>
                  <a:cs typeface="Verdana" panose="020B0604030504040204" pitchFamily="34" charset="0"/>
                </a:rPr>
                <a:t>H</a:t>
              </a:r>
              <a:r>
                <a:rPr lang="en-US" sz="7400" u="sng">
                  <a:solidFill>
                    <a:srgbClr val="4557AD"/>
                  </a:solidFill>
                  <a:latin typeface="Tenorite" pitchFamily="2" charset="0"/>
                  <a:ea typeface="Verdana" panose="020B0604030504040204" pitchFamily="34" charset="0"/>
                  <a:cs typeface="Verdana" panose="020B0604030504040204" pitchFamily="34" charset="0"/>
                </a:rPr>
                <a:t>ear</a:t>
              </a:r>
              <a:r>
                <a:rPr lang="en-US" sz="7400">
                  <a:solidFill>
                    <a:srgbClr val="4557AD"/>
                  </a:solidFill>
                  <a:latin typeface="Tenorite" pitchFamily="2" charset="0"/>
                  <a:ea typeface="Verdana" panose="020B0604030504040204" pitchFamily="34" charset="0"/>
                  <a:cs typeface="Verdana" panose="020B0604030504040204" pitchFamily="34" charset="0"/>
                </a:rPr>
                <a:t> the </a:t>
              </a:r>
              <a:r>
                <a:rPr lang="en-US" sz="7400" u="sng">
                  <a:solidFill>
                    <a:srgbClr val="4557AD"/>
                  </a:solidFill>
                  <a:latin typeface="Tenorite" pitchFamily="2" charset="0"/>
                  <a:ea typeface="Verdana" panose="020B0604030504040204" pitchFamily="34" charset="0"/>
                  <a:cs typeface="Verdana" panose="020B0604030504040204" pitchFamily="34" charset="0"/>
                </a:rPr>
                <a:t>ear</a:t>
              </a:r>
              <a:r>
                <a:rPr lang="en-US" sz="7400">
                  <a:solidFill>
                    <a:srgbClr val="4557AD"/>
                  </a:solidFill>
                  <a:latin typeface="Tenorite" pitchFamily="2" charset="0"/>
                  <a:ea typeface="Verdana" panose="020B0604030504040204" pitchFamily="34" charset="0"/>
                  <a:cs typeface="Verdana" panose="020B0604030504040204" pitchFamily="34" charset="0"/>
                </a:rPr>
                <a:t>ly b</a:t>
              </a:r>
              <a:r>
                <a:rPr lang="en-US" sz="7400" u="sng">
                  <a:solidFill>
                    <a:srgbClr val="4557AD"/>
                  </a:solidFill>
                  <a:latin typeface="Tenorite" pitchFamily="2" charset="0"/>
                  <a:ea typeface="Verdana" panose="020B0604030504040204" pitchFamily="34" charset="0"/>
                  <a:cs typeface="Verdana" panose="020B0604030504040204" pitchFamily="34" charset="0"/>
                </a:rPr>
                <a:t>ear</a:t>
              </a:r>
              <a:endParaRPr lang="en-AU" sz="7400" u="sng">
                <a:solidFill>
                  <a:srgbClr val="4557AD"/>
                </a:solidFill>
              </a:endParaRPr>
            </a:p>
          </p:txBody>
        </p:sp>
        <p:sp>
          <p:nvSpPr>
            <p:cNvPr id="3" name="Rounded Rectangle 2">
              <a:extLst>
                <a:ext uri="{FF2B5EF4-FFF2-40B4-BE49-F238E27FC236}">
                  <a16:creationId xmlns:a16="http://schemas.microsoft.com/office/drawing/2014/main" id="{D575B04B-A740-0AD3-B383-2D0F342501C8}"/>
                </a:ext>
              </a:extLst>
            </p:cNvPr>
            <p:cNvSpPr/>
            <p:nvPr/>
          </p:nvSpPr>
          <p:spPr>
            <a:xfrm>
              <a:off x="310896" y="1062089"/>
              <a:ext cx="11558015" cy="5314304"/>
            </a:xfrm>
            <a:prstGeom prst="roundRect">
              <a:avLst>
                <a:gd name="adj" fmla="val 2269"/>
              </a:avLst>
            </a:prstGeom>
            <a:noFill/>
            <a:ln w="38100">
              <a:solidFill>
                <a:srgbClr val="4557A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a:extLst>
                <a:ext uri="{FF2B5EF4-FFF2-40B4-BE49-F238E27FC236}">
                  <a16:creationId xmlns:a16="http://schemas.microsoft.com/office/drawing/2014/main" id="{59A95E8A-7412-E799-210E-61A23B5EBDA5}"/>
                </a:ext>
              </a:extLst>
            </p:cNvPr>
            <p:cNvPicPr>
              <a:picLocks noChangeAspect="1"/>
            </p:cNvPicPr>
            <p:nvPr/>
          </p:nvPicPr>
          <p:blipFill>
            <a:blip>
              <a:extLst>
                <a:ext uri="{96DAC541-7B7A-43D3-8B79-37D633B846F1}">
                  <asvg:svgBlip xmlns:asvg="http://schemas.microsoft.com/office/drawing/2016/SVG/main" r:embed="rId4"/>
                </a:ext>
              </a:extLst>
            </a:blip>
            <a:srcRect/>
            <a:stretch/>
          </p:blipFill>
          <p:spPr>
            <a:xfrm>
              <a:off x="1316062" y="1353016"/>
              <a:ext cx="9199538" cy="3874395"/>
            </a:xfrm>
            <a:prstGeom prst="rect">
              <a:avLst/>
            </a:prstGeom>
          </p:spPr>
        </p:pic>
      </p:grpSp>
    </p:spTree>
    <p:custDataLst>
      <p:tags r:id="rId1"/>
    </p:custDataLst>
    <p:extLst>
      <p:ext uri="{BB962C8B-B14F-4D97-AF65-F5344CB8AC3E}">
        <p14:creationId xmlns:p14="http://schemas.microsoft.com/office/powerpoint/2010/main" val="9586105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55BEB9-C63C-AA69-6782-9EC67BEE4A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F74355-1C5C-0DE0-B813-FB4B31CE4476}"/>
              </a:ext>
            </a:extLst>
          </p:cNvPr>
          <p:cNvSpPr>
            <a:spLocks noGrp="1"/>
          </p:cNvSpPr>
          <p:nvPr>
            <p:ph type="title" idx="4294967295"/>
          </p:nvPr>
        </p:nvSpPr>
        <p:spPr>
          <a:xfrm>
            <a:off x="0" y="-1317625"/>
            <a:ext cx="10515600" cy="1325563"/>
          </a:xfrm>
        </p:spPr>
        <p:txBody>
          <a:bodyPr/>
          <a:lstStyle/>
          <a:p>
            <a:r>
              <a:rPr lang="en-US" sz="800" kern="1200">
                <a:solidFill>
                  <a:srgbClr val="E7E6E6"/>
                </a:solidFill>
                <a:effectLst/>
                <a:latin typeface="Calibri" panose="020F0502020204030204" pitchFamily="34" charset="0"/>
                <a:ea typeface="+mj-ea"/>
                <a:cs typeface="+mj-cs"/>
              </a:rPr>
              <a:t>The swan is warm</a:t>
            </a:r>
            <a:endParaRPr lang="en-AU"/>
          </a:p>
        </p:txBody>
      </p:sp>
      <p:sp>
        <p:nvSpPr>
          <p:cNvPr id="6" name="TextBox 5">
            <a:extLst>
              <a:ext uri="{FF2B5EF4-FFF2-40B4-BE49-F238E27FC236}">
                <a16:creationId xmlns:a16="http://schemas.microsoft.com/office/drawing/2014/main" id="{6E3A2388-387F-5747-8BFC-4FF2AC2E3294}"/>
              </a:ext>
            </a:extLst>
          </p:cNvPr>
          <p:cNvSpPr txBox="1"/>
          <p:nvPr/>
        </p:nvSpPr>
        <p:spPr>
          <a:xfrm>
            <a:off x="0" y="4737721"/>
            <a:ext cx="12191999" cy="1231106"/>
          </a:xfrm>
          <a:prstGeom prst="rect">
            <a:avLst/>
          </a:prstGeom>
          <a:noFill/>
        </p:spPr>
        <p:txBody>
          <a:bodyPr wrap="square">
            <a:spAutoFit/>
          </a:bodyPr>
          <a:lstStyle/>
          <a:p>
            <a:pPr algn="ctr"/>
            <a:r>
              <a:rPr lang="en-US" sz="7400">
                <a:solidFill>
                  <a:srgbClr val="4557AD"/>
                </a:solidFill>
                <a:latin typeface="Tenorite" pitchFamily="2" charset="0"/>
                <a:ea typeface="Verdana" panose="020B0604030504040204" pitchFamily="34" charset="0"/>
                <a:cs typeface="Verdana" panose="020B0604030504040204" pitchFamily="34" charset="0"/>
              </a:rPr>
              <a:t>The s</a:t>
            </a:r>
            <a:r>
              <a:rPr lang="en-US" sz="7400" u="sng">
                <a:solidFill>
                  <a:srgbClr val="4557AD"/>
                </a:solidFill>
                <a:latin typeface="Tenorite" pitchFamily="2" charset="0"/>
                <a:ea typeface="Verdana" panose="020B0604030504040204" pitchFamily="34" charset="0"/>
                <a:cs typeface="Verdana" panose="020B0604030504040204" pitchFamily="34" charset="0"/>
              </a:rPr>
              <a:t>wa</a:t>
            </a:r>
            <a:r>
              <a:rPr lang="en-US" sz="7400">
                <a:solidFill>
                  <a:srgbClr val="4557AD"/>
                </a:solidFill>
                <a:latin typeface="Tenorite" pitchFamily="2" charset="0"/>
                <a:ea typeface="Verdana" panose="020B0604030504040204" pitchFamily="34" charset="0"/>
                <a:cs typeface="Verdana" panose="020B0604030504040204" pitchFamily="34" charset="0"/>
              </a:rPr>
              <a:t>n is </a:t>
            </a:r>
            <a:r>
              <a:rPr lang="en-US" sz="7400" u="sng">
                <a:solidFill>
                  <a:srgbClr val="4557AD"/>
                </a:solidFill>
                <a:latin typeface="Tenorite" pitchFamily="2" charset="0"/>
                <a:ea typeface="Verdana" panose="020B0604030504040204" pitchFamily="34" charset="0"/>
                <a:cs typeface="Verdana" panose="020B0604030504040204" pitchFamily="34" charset="0"/>
              </a:rPr>
              <a:t>war</a:t>
            </a:r>
            <a:r>
              <a:rPr lang="en-US" sz="7400">
                <a:solidFill>
                  <a:srgbClr val="4557AD"/>
                </a:solidFill>
                <a:latin typeface="Tenorite" pitchFamily="2" charset="0"/>
                <a:ea typeface="Verdana" panose="020B0604030504040204" pitchFamily="34" charset="0"/>
                <a:cs typeface="Verdana" panose="020B0604030504040204" pitchFamily="34" charset="0"/>
              </a:rPr>
              <a:t>m</a:t>
            </a:r>
            <a:endParaRPr lang="en-AU" sz="7400">
              <a:solidFill>
                <a:srgbClr val="4557AD"/>
              </a:solidFill>
            </a:endParaRPr>
          </a:p>
        </p:txBody>
      </p:sp>
      <p:sp>
        <p:nvSpPr>
          <p:cNvPr id="4" name="Rounded Rectangle 3" descr="A swan with a beanie and scarf on is sitting in a nest, with the words the swan is warm written underneath. ">
            <a:extLst>
              <a:ext uri="{FF2B5EF4-FFF2-40B4-BE49-F238E27FC236}">
                <a16:creationId xmlns:a16="http://schemas.microsoft.com/office/drawing/2014/main" id="{5BDD42A9-37D6-8359-F606-F76A1CA74CD7}"/>
              </a:ext>
            </a:extLst>
          </p:cNvPr>
          <p:cNvSpPr/>
          <p:nvPr/>
        </p:nvSpPr>
        <p:spPr>
          <a:xfrm>
            <a:off x="310896" y="771848"/>
            <a:ext cx="11558015" cy="5314304"/>
          </a:xfrm>
          <a:prstGeom prst="roundRect">
            <a:avLst>
              <a:gd name="adj" fmla="val 2269"/>
            </a:avLst>
          </a:prstGeom>
          <a:noFill/>
          <a:ln w="38100">
            <a:solidFill>
              <a:srgbClr val="4557A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A swan with a beanie and scarf on sitting in a nest.">
            <a:extLst>
              <a:ext uri="{FF2B5EF4-FFF2-40B4-BE49-F238E27FC236}">
                <a16:creationId xmlns:a16="http://schemas.microsoft.com/office/drawing/2014/main" id="{8D5419EF-49FB-E820-D36C-27592236AF5B}"/>
              </a:ext>
            </a:extLst>
          </p:cNvPr>
          <p:cNvPicPr>
            <a:picLocks noChangeAspect="1"/>
          </p:cNvPicPr>
          <p:nvPr/>
        </p:nvPicPr>
        <p:blipFill>
          <a:blip>
            <a:extLst>
              <a:ext uri="{96DAC541-7B7A-43D3-8B79-37D633B846F1}">
                <asvg:svgBlip xmlns:asvg="http://schemas.microsoft.com/office/drawing/2016/SVG/main" r:embed="rId4"/>
              </a:ext>
            </a:extLst>
          </a:blip>
          <a:srcRect t="10506" b="14028"/>
          <a:stretch>
            <a:fillRect/>
          </a:stretch>
        </p:blipFill>
        <p:spPr>
          <a:xfrm>
            <a:off x="3832035" y="1089988"/>
            <a:ext cx="4711889" cy="3808600"/>
          </a:xfrm>
          <a:prstGeom prst="rect">
            <a:avLst/>
          </a:prstGeom>
        </p:spPr>
      </p:pic>
    </p:spTree>
    <p:custDataLst>
      <p:tags r:id="rId1"/>
    </p:custDataLst>
    <p:extLst>
      <p:ext uri="{BB962C8B-B14F-4D97-AF65-F5344CB8AC3E}">
        <p14:creationId xmlns:p14="http://schemas.microsoft.com/office/powerpoint/2010/main" val="28457016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3272A0-3F0F-6347-4ED1-7BB77880F8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6AD3AD-F854-A6C1-3ECD-B20FCB51D546}"/>
              </a:ext>
            </a:extLst>
          </p:cNvPr>
          <p:cNvSpPr>
            <a:spLocks noGrp="1"/>
          </p:cNvSpPr>
          <p:nvPr>
            <p:ph type="title" idx="4294967295"/>
          </p:nvPr>
        </p:nvSpPr>
        <p:spPr>
          <a:xfrm>
            <a:off x="0" y="-1317625"/>
            <a:ext cx="10515600" cy="1325563"/>
          </a:xfrm>
        </p:spPr>
        <p:txBody>
          <a:bodyPr/>
          <a:lstStyle/>
          <a:p>
            <a:r>
              <a:rPr lang="en-US" sz="800" kern="1200">
                <a:solidFill>
                  <a:srgbClr val="E7E6E6"/>
                </a:solidFill>
                <a:effectLst/>
                <a:latin typeface="Calibri" panose="020F0502020204030204" pitchFamily="34" charset="0"/>
                <a:ea typeface="+mj-ea"/>
                <a:cs typeface="+mj-cs"/>
              </a:rPr>
              <a:t>The worm is working</a:t>
            </a:r>
            <a:endParaRPr lang="en-AU"/>
          </a:p>
        </p:txBody>
      </p:sp>
      <p:pic>
        <p:nvPicPr>
          <p:cNvPr id="7" name="Picture 6" descr="Aworm in a pile of soil.">
            <a:extLst>
              <a:ext uri="{FF2B5EF4-FFF2-40B4-BE49-F238E27FC236}">
                <a16:creationId xmlns:a16="http://schemas.microsoft.com/office/drawing/2014/main" id="{F70761D8-2BAB-D7DD-EA95-E24F38F11F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00793" y="771848"/>
            <a:ext cx="3978219" cy="3978219"/>
          </a:xfrm>
          <a:prstGeom prst="rect">
            <a:avLst/>
          </a:prstGeom>
        </p:spPr>
      </p:pic>
      <p:sp>
        <p:nvSpPr>
          <p:cNvPr id="9" name="TextBox 8">
            <a:extLst>
              <a:ext uri="{FF2B5EF4-FFF2-40B4-BE49-F238E27FC236}">
                <a16:creationId xmlns:a16="http://schemas.microsoft.com/office/drawing/2014/main" id="{E66F0A96-01A4-8CBC-571A-F0DDB6AFAEB7}"/>
              </a:ext>
            </a:extLst>
          </p:cNvPr>
          <p:cNvSpPr txBox="1"/>
          <p:nvPr/>
        </p:nvSpPr>
        <p:spPr>
          <a:xfrm>
            <a:off x="144887" y="4471060"/>
            <a:ext cx="12191999" cy="1231106"/>
          </a:xfrm>
          <a:prstGeom prst="rect">
            <a:avLst/>
          </a:prstGeom>
          <a:noFill/>
        </p:spPr>
        <p:txBody>
          <a:bodyPr wrap="square">
            <a:spAutoFit/>
          </a:bodyPr>
          <a:lstStyle/>
          <a:p>
            <a:pPr algn="ctr"/>
            <a:r>
              <a:rPr lang="en-US" sz="7400">
                <a:solidFill>
                  <a:srgbClr val="4557AD"/>
                </a:solidFill>
                <a:latin typeface="Tenorite" pitchFamily="2" charset="0"/>
                <a:ea typeface="Verdana" panose="020B0604030504040204" pitchFamily="34" charset="0"/>
                <a:cs typeface="Verdana" panose="020B0604030504040204" pitchFamily="34" charset="0"/>
              </a:rPr>
              <a:t>The </a:t>
            </a:r>
            <a:r>
              <a:rPr lang="en-US" sz="7400" u="sng">
                <a:solidFill>
                  <a:srgbClr val="4557AD"/>
                </a:solidFill>
                <a:latin typeface="Tenorite" pitchFamily="2" charset="0"/>
                <a:ea typeface="Verdana" panose="020B0604030504040204" pitchFamily="34" charset="0"/>
                <a:cs typeface="Verdana" panose="020B0604030504040204" pitchFamily="34" charset="0"/>
              </a:rPr>
              <a:t>wor</a:t>
            </a:r>
            <a:r>
              <a:rPr lang="en-US" sz="7400">
                <a:solidFill>
                  <a:srgbClr val="4557AD"/>
                </a:solidFill>
                <a:latin typeface="Tenorite" pitchFamily="2" charset="0"/>
                <a:ea typeface="Verdana" panose="020B0604030504040204" pitchFamily="34" charset="0"/>
                <a:cs typeface="Verdana" panose="020B0604030504040204" pitchFamily="34" charset="0"/>
              </a:rPr>
              <a:t>m is </a:t>
            </a:r>
            <a:r>
              <a:rPr lang="en-US" sz="7400" u="sng">
                <a:solidFill>
                  <a:srgbClr val="4557AD"/>
                </a:solidFill>
                <a:latin typeface="Tenorite" pitchFamily="2" charset="0"/>
                <a:ea typeface="Verdana" panose="020B0604030504040204" pitchFamily="34" charset="0"/>
                <a:cs typeface="Verdana" panose="020B0604030504040204" pitchFamily="34" charset="0"/>
              </a:rPr>
              <a:t>wor</a:t>
            </a:r>
            <a:r>
              <a:rPr lang="en-US" sz="7400">
                <a:solidFill>
                  <a:srgbClr val="4557AD"/>
                </a:solidFill>
                <a:latin typeface="Tenorite" pitchFamily="2" charset="0"/>
                <a:ea typeface="Verdana" panose="020B0604030504040204" pitchFamily="34" charset="0"/>
                <a:cs typeface="Verdana" panose="020B0604030504040204" pitchFamily="34" charset="0"/>
              </a:rPr>
              <a:t>king</a:t>
            </a:r>
            <a:endParaRPr lang="en-AU" sz="7400">
              <a:solidFill>
                <a:srgbClr val="4557AD"/>
              </a:solidFill>
            </a:endParaRPr>
          </a:p>
        </p:txBody>
      </p:sp>
      <p:sp>
        <p:nvSpPr>
          <p:cNvPr id="11" name="Rounded Rectangle 3" descr="A worm in a pile of soil, with the words, the worm is working, written underneath.">
            <a:extLst>
              <a:ext uri="{FF2B5EF4-FFF2-40B4-BE49-F238E27FC236}">
                <a16:creationId xmlns:a16="http://schemas.microsoft.com/office/drawing/2014/main" id="{D71AC37B-F973-B7CB-9199-F8648010E2EB}"/>
              </a:ext>
            </a:extLst>
          </p:cNvPr>
          <p:cNvSpPr/>
          <p:nvPr/>
        </p:nvSpPr>
        <p:spPr>
          <a:xfrm>
            <a:off x="310896" y="771848"/>
            <a:ext cx="11558015" cy="5314304"/>
          </a:xfrm>
          <a:prstGeom prst="roundRect">
            <a:avLst>
              <a:gd name="adj" fmla="val 2269"/>
            </a:avLst>
          </a:prstGeom>
          <a:noFill/>
          <a:ln w="38100">
            <a:solidFill>
              <a:srgbClr val="4557A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843065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988DFF-B62A-813F-798F-EC5ACCABE1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136323-354F-3B58-6054-F35512F95F2A}"/>
              </a:ext>
            </a:extLst>
          </p:cNvPr>
          <p:cNvSpPr>
            <a:spLocks noGrp="1"/>
          </p:cNvSpPr>
          <p:nvPr>
            <p:ph type="title" idx="4294967295"/>
          </p:nvPr>
        </p:nvSpPr>
        <p:spPr>
          <a:xfrm>
            <a:off x="0" y="-1317625"/>
            <a:ext cx="10515600" cy="1325563"/>
          </a:xfrm>
        </p:spPr>
        <p:txBody>
          <a:bodyPr/>
          <a:lstStyle/>
          <a:p>
            <a:r>
              <a:rPr lang="en-US" sz="800" kern="1200">
                <a:solidFill>
                  <a:srgbClr val="E7E6E6"/>
                </a:solidFill>
                <a:effectLst/>
                <a:latin typeface="Calibri" panose="020F0502020204030204" pitchFamily="34" charset="0"/>
                <a:ea typeface="+mj-ea"/>
                <a:cs typeface="+mj-cs"/>
              </a:rPr>
              <a:t>floss</a:t>
            </a:r>
            <a:endParaRPr lang="en-AU"/>
          </a:p>
        </p:txBody>
      </p:sp>
      <p:grpSp>
        <p:nvGrpSpPr>
          <p:cNvPr id="7" name="Group 6" descr="A stick of fairy floss with the letters ff, ll, ss and zz written randomly inside.">
            <a:extLst>
              <a:ext uri="{FF2B5EF4-FFF2-40B4-BE49-F238E27FC236}">
                <a16:creationId xmlns:a16="http://schemas.microsoft.com/office/drawing/2014/main" id="{E7FB2D8D-693C-CB0B-703E-615EDBF92984}"/>
              </a:ext>
            </a:extLst>
          </p:cNvPr>
          <p:cNvGrpSpPr/>
          <p:nvPr/>
        </p:nvGrpSpPr>
        <p:grpSpPr>
          <a:xfrm>
            <a:off x="1" y="515917"/>
            <a:ext cx="12191999" cy="5553421"/>
            <a:chOff x="0" y="705647"/>
            <a:chExt cx="12191999" cy="5553421"/>
          </a:xfrm>
        </p:grpSpPr>
        <p:grpSp>
          <p:nvGrpSpPr>
            <p:cNvPr id="3" name="Group 2">
              <a:extLst>
                <a:ext uri="{FF2B5EF4-FFF2-40B4-BE49-F238E27FC236}">
                  <a16:creationId xmlns:a16="http://schemas.microsoft.com/office/drawing/2014/main" id="{79B039BA-D979-DE74-9EDC-7DEE9099FBE6}"/>
                </a:ext>
              </a:extLst>
            </p:cNvPr>
            <p:cNvGrpSpPr/>
            <p:nvPr/>
          </p:nvGrpSpPr>
          <p:grpSpPr>
            <a:xfrm>
              <a:off x="4037376" y="705647"/>
              <a:ext cx="4876800" cy="4876800"/>
              <a:chOff x="4037376" y="705647"/>
              <a:chExt cx="4876800" cy="4876800"/>
            </a:xfrm>
          </p:grpSpPr>
          <p:pic>
            <p:nvPicPr>
              <p:cNvPr id="5" name="Picture 2" descr="Fairy floss">
                <a:extLst>
                  <a:ext uri="{FF2B5EF4-FFF2-40B4-BE49-F238E27FC236}">
                    <a16:creationId xmlns:a16="http://schemas.microsoft.com/office/drawing/2014/main" id="{4B4BD680-1234-856F-02A6-5604C00ADB0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8371286">
                <a:off x="4037376" y="705647"/>
                <a:ext cx="4876800" cy="48768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BF9F654E-3084-B7C4-2018-65491A0D6DBC}"/>
                  </a:ext>
                  <a:ext uri="{C183D7F6-B498-43B3-948B-1728B52AA6E4}">
                    <adec:decorative xmlns:adec="http://schemas.microsoft.com/office/drawing/2017/decorative" val="1"/>
                  </a:ext>
                </a:extLst>
              </p:cNvPr>
              <p:cNvSpPr txBox="1"/>
              <p:nvPr/>
            </p:nvSpPr>
            <p:spPr>
              <a:xfrm>
                <a:off x="4420133" y="2398814"/>
                <a:ext cx="569490" cy="523220"/>
              </a:xfrm>
              <a:prstGeom prst="rect">
                <a:avLst/>
              </a:prstGeom>
              <a:noFill/>
            </p:spPr>
            <p:txBody>
              <a:bodyPr wrap="square" rtlCol="0">
                <a:spAutoFit/>
              </a:bodyPr>
              <a:lstStyle/>
              <a:p>
                <a:r>
                  <a:rPr lang="en-AU" sz="2800">
                    <a:solidFill>
                      <a:srgbClr val="4557AD"/>
                    </a:solidFill>
                    <a:latin typeface="Comic Sans MS" panose="030F0702030302020204" pitchFamily="66" charset="0"/>
                  </a:rPr>
                  <a:t>ff</a:t>
                </a:r>
              </a:p>
            </p:txBody>
          </p:sp>
          <p:sp>
            <p:nvSpPr>
              <p:cNvPr id="9" name="TextBox 8">
                <a:extLst>
                  <a:ext uri="{FF2B5EF4-FFF2-40B4-BE49-F238E27FC236}">
                    <a16:creationId xmlns:a16="http://schemas.microsoft.com/office/drawing/2014/main" id="{771EC91D-80E1-FEE5-117C-231F87599E14}"/>
                  </a:ext>
                  <a:ext uri="{C183D7F6-B498-43B3-948B-1728B52AA6E4}">
                    <adec:decorative xmlns:adec="http://schemas.microsoft.com/office/drawing/2017/decorative" val="1"/>
                  </a:ext>
                </a:extLst>
              </p:cNvPr>
              <p:cNvSpPr txBox="1"/>
              <p:nvPr/>
            </p:nvSpPr>
            <p:spPr>
              <a:xfrm>
                <a:off x="6164558" y="3710395"/>
                <a:ext cx="569490" cy="523220"/>
              </a:xfrm>
              <a:prstGeom prst="rect">
                <a:avLst/>
              </a:prstGeom>
              <a:noFill/>
            </p:spPr>
            <p:txBody>
              <a:bodyPr wrap="square" rtlCol="0">
                <a:spAutoFit/>
              </a:bodyPr>
              <a:lstStyle/>
              <a:p>
                <a:r>
                  <a:rPr lang="en-AU" sz="2800">
                    <a:solidFill>
                      <a:srgbClr val="4557AD"/>
                    </a:solidFill>
                    <a:latin typeface="Comic Sans MS" panose="030F0702030302020204" pitchFamily="66" charset="0"/>
                  </a:rPr>
                  <a:t>zz</a:t>
                </a:r>
              </a:p>
            </p:txBody>
          </p:sp>
          <p:sp>
            <p:nvSpPr>
              <p:cNvPr id="10" name="TextBox 9">
                <a:extLst>
                  <a:ext uri="{FF2B5EF4-FFF2-40B4-BE49-F238E27FC236}">
                    <a16:creationId xmlns:a16="http://schemas.microsoft.com/office/drawing/2014/main" id="{316A4D4A-B26B-FE19-4C1B-091C0E0B0C31}"/>
                  </a:ext>
                  <a:ext uri="{C183D7F6-B498-43B3-948B-1728B52AA6E4}">
                    <adec:decorative xmlns:adec="http://schemas.microsoft.com/office/drawing/2017/decorative" val="1"/>
                  </a:ext>
                </a:extLst>
              </p:cNvPr>
              <p:cNvSpPr txBox="1"/>
              <p:nvPr/>
            </p:nvSpPr>
            <p:spPr>
              <a:xfrm>
                <a:off x="6123022" y="2734995"/>
                <a:ext cx="569490" cy="523220"/>
              </a:xfrm>
              <a:prstGeom prst="rect">
                <a:avLst/>
              </a:prstGeom>
              <a:noFill/>
            </p:spPr>
            <p:txBody>
              <a:bodyPr wrap="square" rtlCol="0">
                <a:spAutoFit/>
              </a:bodyPr>
              <a:lstStyle/>
              <a:p>
                <a:r>
                  <a:rPr lang="en-AU" sz="2800">
                    <a:solidFill>
                      <a:srgbClr val="4557AD"/>
                    </a:solidFill>
                    <a:latin typeface="Comic Sans MS" panose="030F0702030302020204" pitchFamily="66" charset="0"/>
                  </a:rPr>
                  <a:t>zz</a:t>
                </a:r>
              </a:p>
            </p:txBody>
          </p:sp>
          <p:sp>
            <p:nvSpPr>
              <p:cNvPr id="11" name="TextBox 10">
                <a:extLst>
                  <a:ext uri="{FF2B5EF4-FFF2-40B4-BE49-F238E27FC236}">
                    <a16:creationId xmlns:a16="http://schemas.microsoft.com/office/drawing/2014/main" id="{09F95E31-9396-EFE6-57DC-C61ACA3AAAB3}"/>
                  </a:ext>
                  <a:ext uri="{C183D7F6-B498-43B3-948B-1728B52AA6E4}">
                    <adec:decorative xmlns:adec="http://schemas.microsoft.com/office/drawing/2017/decorative" val="1"/>
                  </a:ext>
                </a:extLst>
              </p:cNvPr>
              <p:cNvSpPr txBox="1"/>
              <p:nvPr/>
            </p:nvSpPr>
            <p:spPr>
              <a:xfrm>
                <a:off x="5224601" y="2187218"/>
                <a:ext cx="569490" cy="523220"/>
              </a:xfrm>
              <a:prstGeom prst="rect">
                <a:avLst/>
              </a:prstGeom>
              <a:noFill/>
            </p:spPr>
            <p:txBody>
              <a:bodyPr wrap="square" rtlCol="0">
                <a:spAutoFit/>
              </a:bodyPr>
              <a:lstStyle/>
              <a:p>
                <a:r>
                  <a:rPr lang="en-AU" sz="2800">
                    <a:solidFill>
                      <a:srgbClr val="4557AD"/>
                    </a:solidFill>
                    <a:latin typeface="Comic Sans MS" panose="030F0702030302020204" pitchFamily="66" charset="0"/>
                  </a:rPr>
                  <a:t>ll</a:t>
                </a:r>
              </a:p>
            </p:txBody>
          </p:sp>
          <p:sp>
            <p:nvSpPr>
              <p:cNvPr id="12" name="TextBox 11">
                <a:extLst>
                  <a:ext uri="{FF2B5EF4-FFF2-40B4-BE49-F238E27FC236}">
                    <a16:creationId xmlns:a16="http://schemas.microsoft.com/office/drawing/2014/main" id="{7E60297A-E990-9307-7E60-62C70BE6E016}"/>
                  </a:ext>
                  <a:ext uri="{C183D7F6-B498-43B3-948B-1728B52AA6E4}">
                    <adec:decorative xmlns:adec="http://schemas.microsoft.com/office/drawing/2017/decorative" val="1"/>
                  </a:ext>
                </a:extLst>
              </p:cNvPr>
              <p:cNvSpPr txBox="1"/>
              <p:nvPr/>
            </p:nvSpPr>
            <p:spPr>
              <a:xfrm>
                <a:off x="5653056" y="1857394"/>
                <a:ext cx="569490" cy="523220"/>
              </a:xfrm>
              <a:prstGeom prst="rect">
                <a:avLst/>
              </a:prstGeom>
              <a:noFill/>
            </p:spPr>
            <p:txBody>
              <a:bodyPr wrap="square" rtlCol="0">
                <a:spAutoFit/>
              </a:bodyPr>
              <a:lstStyle/>
              <a:p>
                <a:r>
                  <a:rPr lang="en-AU" sz="2800">
                    <a:solidFill>
                      <a:srgbClr val="4557AD"/>
                    </a:solidFill>
                    <a:latin typeface="Comic Sans MS" panose="030F0702030302020204" pitchFamily="66" charset="0"/>
                  </a:rPr>
                  <a:t>ss</a:t>
                </a:r>
              </a:p>
            </p:txBody>
          </p:sp>
          <p:sp>
            <p:nvSpPr>
              <p:cNvPr id="13" name="TextBox 12">
                <a:extLst>
                  <a:ext uri="{FF2B5EF4-FFF2-40B4-BE49-F238E27FC236}">
                    <a16:creationId xmlns:a16="http://schemas.microsoft.com/office/drawing/2014/main" id="{57813AA4-F58A-9BB9-C4EA-77CBEEB30000}"/>
                  </a:ext>
                  <a:ext uri="{C183D7F6-B498-43B3-948B-1728B52AA6E4}">
                    <adec:decorative xmlns:adec="http://schemas.microsoft.com/office/drawing/2017/decorative" val="1"/>
                  </a:ext>
                </a:extLst>
              </p:cNvPr>
              <p:cNvSpPr txBox="1"/>
              <p:nvPr/>
            </p:nvSpPr>
            <p:spPr>
              <a:xfrm>
                <a:off x="5305378" y="2768199"/>
                <a:ext cx="569490" cy="523220"/>
              </a:xfrm>
              <a:prstGeom prst="rect">
                <a:avLst/>
              </a:prstGeom>
              <a:noFill/>
            </p:spPr>
            <p:txBody>
              <a:bodyPr wrap="square" rtlCol="0">
                <a:spAutoFit/>
              </a:bodyPr>
              <a:lstStyle/>
              <a:p>
                <a:r>
                  <a:rPr lang="en-AU" sz="2800">
                    <a:solidFill>
                      <a:srgbClr val="4557AD"/>
                    </a:solidFill>
                    <a:latin typeface="Comic Sans MS" panose="030F0702030302020204" pitchFamily="66" charset="0"/>
                  </a:rPr>
                  <a:t>ff</a:t>
                </a:r>
              </a:p>
            </p:txBody>
          </p:sp>
          <p:sp>
            <p:nvSpPr>
              <p:cNvPr id="14" name="TextBox 13">
                <a:extLst>
                  <a:ext uri="{FF2B5EF4-FFF2-40B4-BE49-F238E27FC236}">
                    <a16:creationId xmlns:a16="http://schemas.microsoft.com/office/drawing/2014/main" id="{7011CF72-3053-1BD1-79B4-84FCB4054501}"/>
                  </a:ext>
                  <a:ext uri="{C183D7F6-B498-43B3-948B-1728B52AA6E4}">
                    <adec:decorative xmlns:adec="http://schemas.microsoft.com/office/drawing/2017/decorative" val="1"/>
                  </a:ext>
                </a:extLst>
              </p:cNvPr>
              <p:cNvSpPr txBox="1"/>
              <p:nvPr/>
            </p:nvSpPr>
            <p:spPr>
              <a:xfrm>
                <a:off x="5589204" y="3269628"/>
                <a:ext cx="569490" cy="523220"/>
              </a:xfrm>
              <a:prstGeom prst="rect">
                <a:avLst/>
              </a:prstGeom>
              <a:noFill/>
            </p:spPr>
            <p:txBody>
              <a:bodyPr wrap="square" rtlCol="0">
                <a:spAutoFit/>
              </a:bodyPr>
              <a:lstStyle/>
              <a:p>
                <a:r>
                  <a:rPr lang="en-AU" sz="2800">
                    <a:solidFill>
                      <a:srgbClr val="4557AD"/>
                    </a:solidFill>
                    <a:latin typeface="Comic Sans MS" panose="030F0702030302020204" pitchFamily="66" charset="0"/>
                  </a:rPr>
                  <a:t>ll</a:t>
                </a:r>
              </a:p>
            </p:txBody>
          </p:sp>
          <p:sp>
            <p:nvSpPr>
              <p:cNvPr id="15" name="TextBox 14">
                <a:extLst>
                  <a:ext uri="{FF2B5EF4-FFF2-40B4-BE49-F238E27FC236}">
                    <a16:creationId xmlns:a16="http://schemas.microsoft.com/office/drawing/2014/main" id="{60213CD7-FE61-0CBE-6C73-CE91F787B35D}"/>
                  </a:ext>
                  <a:ext uri="{C183D7F6-B498-43B3-948B-1728B52AA6E4}">
                    <adec:decorative xmlns:adec="http://schemas.microsoft.com/office/drawing/2017/decorative" val="1"/>
                  </a:ext>
                </a:extLst>
              </p:cNvPr>
              <p:cNvSpPr txBox="1"/>
              <p:nvPr/>
            </p:nvSpPr>
            <p:spPr>
              <a:xfrm>
                <a:off x="6691593" y="3177071"/>
                <a:ext cx="569490" cy="523220"/>
              </a:xfrm>
              <a:prstGeom prst="rect">
                <a:avLst/>
              </a:prstGeom>
              <a:noFill/>
            </p:spPr>
            <p:txBody>
              <a:bodyPr wrap="square" rtlCol="0">
                <a:spAutoFit/>
              </a:bodyPr>
              <a:lstStyle/>
              <a:p>
                <a:r>
                  <a:rPr lang="en-AU" sz="2800">
                    <a:solidFill>
                      <a:srgbClr val="4557AD"/>
                    </a:solidFill>
                    <a:latin typeface="Comic Sans MS" panose="030F0702030302020204" pitchFamily="66" charset="0"/>
                  </a:rPr>
                  <a:t>ss</a:t>
                </a:r>
              </a:p>
            </p:txBody>
          </p:sp>
        </p:grpSp>
        <p:sp>
          <p:nvSpPr>
            <p:cNvPr id="6" name="TextBox 5">
              <a:extLst>
                <a:ext uri="{FF2B5EF4-FFF2-40B4-BE49-F238E27FC236}">
                  <a16:creationId xmlns:a16="http://schemas.microsoft.com/office/drawing/2014/main" id="{ACDABEF0-548F-4987-3B2E-345EB42F44A5}"/>
                </a:ext>
              </a:extLst>
            </p:cNvPr>
            <p:cNvSpPr txBox="1"/>
            <p:nvPr/>
          </p:nvSpPr>
          <p:spPr>
            <a:xfrm>
              <a:off x="0" y="5027962"/>
              <a:ext cx="12191999" cy="1231106"/>
            </a:xfrm>
            <a:prstGeom prst="rect">
              <a:avLst/>
            </a:prstGeom>
            <a:noFill/>
          </p:spPr>
          <p:txBody>
            <a:bodyPr wrap="square">
              <a:spAutoFit/>
            </a:bodyPr>
            <a:lstStyle/>
            <a:p>
              <a:pPr algn="ctr"/>
              <a:r>
                <a:rPr lang="en-US" sz="7400">
                  <a:solidFill>
                    <a:srgbClr val="4557AD"/>
                  </a:solidFill>
                  <a:latin typeface="Tenorite" pitchFamily="2" charset="0"/>
                  <a:ea typeface="Verdana" panose="020B0604030504040204" pitchFamily="34" charset="0"/>
                  <a:cs typeface="Verdana" panose="020B0604030504040204" pitchFamily="34" charset="0"/>
                </a:rPr>
                <a:t>flo</a:t>
              </a:r>
              <a:r>
                <a:rPr lang="en-US" sz="7400" u="sng">
                  <a:solidFill>
                    <a:srgbClr val="4557AD"/>
                  </a:solidFill>
                  <a:latin typeface="Tenorite" pitchFamily="2" charset="0"/>
                  <a:ea typeface="Verdana" panose="020B0604030504040204" pitchFamily="34" charset="0"/>
                  <a:cs typeface="Verdana" panose="020B0604030504040204" pitchFamily="34" charset="0"/>
                </a:rPr>
                <a:t>ss</a:t>
              </a:r>
              <a:endParaRPr lang="en-AU" sz="7400" u="sng">
                <a:solidFill>
                  <a:srgbClr val="4557AD"/>
                </a:solidFill>
              </a:endParaRPr>
            </a:p>
          </p:txBody>
        </p:sp>
      </p:grpSp>
      <p:sp>
        <p:nvSpPr>
          <p:cNvPr id="16" name="Rounded Rectangle 15" descr="An image of fairy floss with the ltters ff, ll, ss and zz written randomaly inside it.">
            <a:extLst>
              <a:ext uri="{FF2B5EF4-FFF2-40B4-BE49-F238E27FC236}">
                <a16:creationId xmlns:a16="http://schemas.microsoft.com/office/drawing/2014/main" id="{C8096A87-BED1-8279-B20B-2AC615B0F149}"/>
              </a:ext>
            </a:extLst>
          </p:cNvPr>
          <p:cNvSpPr/>
          <p:nvPr/>
        </p:nvSpPr>
        <p:spPr>
          <a:xfrm>
            <a:off x="310896" y="771848"/>
            <a:ext cx="11558015" cy="5314304"/>
          </a:xfrm>
          <a:prstGeom prst="roundRect">
            <a:avLst>
              <a:gd name="adj" fmla="val 2269"/>
            </a:avLst>
          </a:prstGeom>
          <a:noFill/>
          <a:ln w="38100">
            <a:solidFill>
              <a:srgbClr val="4557A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6523702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ADE48-921A-5220-4E13-6A2C5B8A92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31D230-AD32-B18F-EE63-D3DAD17B8645}"/>
              </a:ext>
            </a:extLst>
          </p:cNvPr>
          <p:cNvSpPr>
            <a:spLocks noGrp="1"/>
          </p:cNvSpPr>
          <p:nvPr>
            <p:ph type="title" idx="4294967295"/>
          </p:nvPr>
        </p:nvSpPr>
        <p:spPr>
          <a:xfrm>
            <a:off x="0" y="-1317625"/>
            <a:ext cx="10515600" cy="1325563"/>
          </a:xfrm>
        </p:spPr>
        <p:txBody>
          <a:bodyPr/>
          <a:lstStyle/>
          <a:p>
            <a:r>
              <a:rPr lang="en-US" sz="800" kern="1200">
                <a:solidFill>
                  <a:srgbClr val="E7E6E6"/>
                </a:solidFill>
                <a:effectLst/>
                <a:latin typeface="Calibri" panose="020F0502020204030204" pitchFamily="34" charset="0"/>
                <a:ea typeface="+mj-ea"/>
                <a:cs typeface="+mj-cs"/>
              </a:rPr>
              <a:t>Champ the Christmas chef</a:t>
            </a:r>
            <a:endParaRPr lang="en-AU"/>
          </a:p>
        </p:txBody>
      </p:sp>
      <p:sp>
        <p:nvSpPr>
          <p:cNvPr id="4" name="Rounded Rectangle 3" descr="A chef with a chef's hat on with the word &quot;Champ&quot; on the hat. Champ is next to a Christmas tree. Underneath are the words: &quot;Champ the Christmas chef.&quot;">
            <a:extLst>
              <a:ext uri="{FF2B5EF4-FFF2-40B4-BE49-F238E27FC236}">
                <a16:creationId xmlns:a16="http://schemas.microsoft.com/office/drawing/2014/main" id="{06260F5E-E1BF-DEDE-DA44-6E18E5BF0E95}"/>
              </a:ext>
            </a:extLst>
          </p:cNvPr>
          <p:cNvSpPr/>
          <p:nvPr/>
        </p:nvSpPr>
        <p:spPr>
          <a:xfrm>
            <a:off x="310897" y="771848"/>
            <a:ext cx="11558015" cy="5314304"/>
          </a:xfrm>
          <a:prstGeom prst="roundRect">
            <a:avLst>
              <a:gd name="adj" fmla="val 2269"/>
            </a:avLst>
          </a:prstGeom>
          <a:noFill/>
          <a:ln w="38100">
            <a:solidFill>
              <a:srgbClr val="4557A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B08BFC6B-F033-0246-B23A-69B45F8405B1}"/>
              </a:ext>
            </a:extLst>
          </p:cNvPr>
          <p:cNvSpPr txBox="1"/>
          <p:nvPr/>
        </p:nvSpPr>
        <p:spPr>
          <a:xfrm>
            <a:off x="1" y="4737721"/>
            <a:ext cx="12191999" cy="1231106"/>
          </a:xfrm>
          <a:prstGeom prst="rect">
            <a:avLst/>
          </a:prstGeom>
          <a:noFill/>
        </p:spPr>
        <p:txBody>
          <a:bodyPr wrap="square">
            <a:spAutoFit/>
          </a:bodyPr>
          <a:lstStyle/>
          <a:p>
            <a:pPr algn="ctr"/>
            <a:r>
              <a:rPr lang="en-US" sz="7400" u="sng">
                <a:solidFill>
                  <a:srgbClr val="4557AD"/>
                </a:solidFill>
                <a:latin typeface="Tenorite" pitchFamily="2" charset="0"/>
                <a:ea typeface="Verdana" panose="020B0604030504040204" pitchFamily="34" charset="0"/>
                <a:cs typeface="Verdana" panose="020B0604030504040204" pitchFamily="34" charset="0"/>
              </a:rPr>
              <a:t>Ch</a:t>
            </a:r>
            <a:r>
              <a:rPr lang="en-US" sz="7400">
                <a:solidFill>
                  <a:srgbClr val="4557AD"/>
                </a:solidFill>
                <a:latin typeface="Tenorite" pitchFamily="2" charset="0"/>
                <a:ea typeface="Verdana" panose="020B0604030504040204" pitchFamily="34" charset="0"/>
                <a:cs typeface="Verdana" panose="020B0604030504040204" pitchFamily="34" charset="0"/>
              </a:rPr>
              <a:t>amp the </a:t>
            </a:r>
            <a:r>
              <a:rPr lang="en-US" sz="7400" u="sng">
                <a:solidFill>
                  <a:srgbClr val="4557AD"/>
                </a:solidFill>
                <a:latin typeface="Tenorite" pitchFamily="2" charset="0"/>
                <a:ea typeface="Verdana" panose="020B0604030504040204" pitchFamily="34" charset="0"/>
                <a:cs typeface="Verdana" panose="020B0604030504040204" pitchFamily="34" charset="0"/>
              </a:rPr>
              <a:t>Ch</a:t>
            </a:r>
            <a:r>
              <a:rPr lang="en-US" sz="7400">
                <a:solidFill>
                  <a:srgbClr val="4557AD"/>
                </a:solidFill>
                <a:latin typeface="Tenorite" pitchFamily="2" charset="0"/>
                <a:ea typeface="Verdana" panose="020B0604030504040204" pitchFamily="34" charset="0"/>
                <a:cs typeface="Verdana" panose="020B0604030504040204" pitchFamily="34" charset="0"/>
              </a:rPr>
              <a:t>ristmas </a:t>
            </a:r>
            <a:r>
              <a:rPr lang="en-US" sz="7400" u="sng">
                <a:solidFill>
                  <a:srgbClr val="4557AD"/>
                </a:solidFill>
                <a:latin typeface="Tenorite" pitchFamily="2" charset="0"/>
                <a:ea typeface="Verdana" panose="020B0604030504040204" pitchFamily="34" charset="0"/>
                <a:cs typeface="Verdana" panose="020B0604030504040204" pitchFamily="34" charset="0"/>
              </a:rPr>
              <a:t>ch</a:t>
            </a:r>
            <a:r>
              <a:rPr lang="en-US" sz="7400">
                <a:solidFill>
                  <a:srgbClr val="4557AD"/>
                </a:solidFill>
                <a:latin typeface="Tenorite" pitchFamily="2" charset="0"/>
                <a:ea typeface="Verdana" panose="020B0604030504040204" pitchFamily="34" charset="0"/>
                <a:cs typeface="Verdana" panose="020B0604030504040204" pitchFamily="34" charset="0"/>
              </a:rPr>
              <a:t>ef</a:t>
            </a:r>
            <a:endParaRPr lang="en-AU" sz="7400" u="sng">
              <a:solidFill>
                <a:srgbClr val="4557AD"/>
              </a:solidFill>
            </a:endParaRPr>
          </a:p>
        </p:txBody>
      </p:sp>
      <p:pic>
        <p:nvPicPr>
          <p:cNvPr id="7" name="Graphic 6" descr="A chef with a chef's hat on with the word &quot;Champ&quot; on the hat. Champ is next to a Christmas tree. ">
            <a:extLst>
              <a:ext uri="{FF2B5EF4-FFF2-40B4-BE49-F238E27FC236}">
                <a16:creationId xmlns:a16="http://schemas.microsoft.com/office/drawing/2014/main" id="{24E8FC27-E991-53ED-1287-5D459C1EEEBA}"/>
              </a:ext>
            </a:extLst>
          </p:cNvPr>
          <p:cNvPicPr>
            <a:picLocks noChangeAspect="1"/>
          </p:cNvPicPr>
          <p:nvPr/>
        </p:nvPicPr>
        <p:blipFill>
          <a:blip>
            <a:extLst>
              <a:ext uri="{96DAC541-7B7A-43D3-8B79-37D633B846F1}">
                <asvg:svgBlip xmlns:asvg="http://schemas.microsoft.com/office/drawing/2016/SVG/main" r:embed="rId4"/>
              </a:ext>
            </a:extLst>
          </a:blip>
          <a:srcRect/>
          <a:stretch/>
        </p:blipFill>
        <p:spPr>
          <a:xfrm>
            <a:off x="3597402" y="875102"/>
            <a:ext cx="4985004" cy="3862619"/>
          </a:xfrm>
          <a:prstGeom prst="rect">
            <a:avLst/>
          </a:prstGeom>
        </p:spPr>
      </p:pic>
    </p:spTree>
    <p:custDataLst>
      <p:tags r:id="rId1"/>
    </p:custDataLst>
    <p:extLst>
      <p:ext uri="{BB962C8B-B14F-4D97-AF65-F5344CB8AC3E}">
        <p14:creationId xmlns:p14="http://schemas.microsoft.com/office/powerpoint/2010/main" val="39860463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4D993A-95E2-812C-DB45-D8B4F6A08C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35BE12-204C-94BC-59F1-48BADCE8A198}"/>
              </a:ext>
            </a:extLst>
          </p:cNvPr>
          <p:cNvSpPr>
            <a:spLocks noGrp="1"/>
          </p:cNvSpPr>
          <p:nvPr>
            <p:ph type="title" idx="4294967295"/>
          </p:nvPr>
        </p:nvSpPr>
        <p:spPr>
          <a:xfrm>
            <a:off x="0" y="-1317625"/>
            <a:ext cx="10515600" cy="1325563"/>
          </a:xfrm>
        </p:spPr>
        <p:txBody>
          <a:bodyPr/>
          <a:lstStyle/>
          <a:p>
            <a:r>
              <a:rPr lang="en-US" sz="800" kern="1200">
                <a:solidFill>
                  <a:srgbClr val="E7E6E6"/>
                </a:solidFill>
                <a:effectLst/>
                <a:latin typeface="Calibri" panose="020F0502020204030204" pitchFamily="34" charset="0"/>
                <a:ea typeface="+mj-ea"/>
                <a:cs typeface="+mj-cs"/>
              </a:rPr>
              <a:t>That’s a rough cough</a:t>
            </a:r>
            <a:endParaRPr lang="en-AU"/>
          </a:p>
        </p:txBody>
      </p:sp>
      <p:sp>
        <p:nvSpPr>
          <p:cNvPr id="4" name="Rounded Rectangle 3" descr="A person coughing">
            <a:extLst>
              <a:ext uri="{FF2B5EF4-FFF2-40B4-BE49-F238E27FC236}">
                <a16:creationId xmlns:a16="http://schemas.microsoft.com/office/drawing/2014/main" id="{CE725502-140D-F86E-EB4B-BE4EE1D728E6}"/>
              </a:ext>
            </a:extLst>
          </p:cNvPr>
          <p:cNvSpPr/>
          <p:nvPr/>
        </p:nvSpPr>
        <p:spPr>
          <a:xfrm>
            <a:off x="310897" y="771848"/>
            <a:ext cx="11558015" cy="5314304"/>
          </a:xfrm>
          <a:prstGeom prst="roundRect">
            <a:avLst>
              <a:gd name="adj" fmla="val 2269"/>
            </a:avLst>
          </a:prstGeom>
          <a:noFill/>
          <a:ln w="38100">
            <a:solidFill>
              <a:srgbClr val="4557A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F506AFD9-7D73-A295-4F1A-8A9F5457B017}"/>
              </a:ext>
            </a:extLst>
          </p:cNvPr>
          <p:cNvSpPr txBox="1"/>
          <p:nvPr/>
        </p:nvSpPr>
        <p:spPr>
          <a:xfrm>
            <a:off x="1" y="4737721"/>
            <a:ext cx="12191999" cy="1231106"/>
          </a:xfrm>
          <a:prstGeom prst="rect">
            <a:avLst/>
          </a:prstGeom>
          <a:noFill/>
        </p:spPr>
        <p:txBody>
          <a:bodyPr wrap="square">
            <a:spAutoFit/>
          </a:bodyPr>
          <a:lstStyle/>
          <a:p>
            <a:pPr algn="ctr"/>
            <a:r>
              <a:rPr lang="en-US" sz="7400">
                <a:solidFill>
                  <a:srgbClr val="4557AD"/>
                </a:solidFill>
                <a:latin typeface="Tenorite" pitchFamily="2" charset="0"/>
                <a:ea typeface="Verdana" panose="020B0604030504040204" pitchFamily="34" charset="0"/>
                <a:cs typeface="Verdana" panose="020B0604030504040204" pitchFamily="34" charset="0"/>
              </a:rPr>
              <a:t>That’s a r</a:t>
            </a:r>
            <a:r>
              <a:rPr lang="en-US" sz="7400" u="sng">
                <a:solidFill>
                  <a:srgbClr val="4557AD"/>
                </a:solidFill>
                <a:latin typeface="Tenorite" pitchFamily="2" charset="0"/>
                <a:ea typeface="Verdana" panose="020B0604030504040204" pitchFamily="34" charset="0"/>
                <a:cs typeface="Verdana" panose="020B0604030504040204" pitchFamily="34" charset="0"/>
              </a:rPr>
              <a:t>ough</a:t>
            </a:r>
            <a:r>
              <a:rPr lang="en-US" sz="7400">
                <a:solidFill>
                  <a:srgbClr val="4557AD"/>
                </a:solidFill>
                <a:latin typeface="Tenorite" pitchFamily="2" charset="0"/>
                <a:ea typeface="Verdana" panose="020B0604030504040204" pitchFamily="34" charset="0"/>
                <a:cs typeface="Verdana" panose="020B0604030504040204" pitchFamily="34" charset="0"/>
              </a:rPr>
              <a:t> c</a:t>
            </a:r>
            <a:r>
              <a:rPr lang="en-US" sz="7400" u="sng">
                <a:solidFill>
                  <a:srgbClr val="4557AD"/>
                </a:solidFill>
                <a:latin typeface="Tenorite" pitchFamily="2" charset="0"/>
                <a:ea typeface="Verdana" panose="020B0604030504040204" pitchFamily="34" charset="0"/>
                <a:cs typeface="Verdana" panose="020B0604030504040204" pitchFamily="34" charset="0"/>
              </a:rPr>
              <a:t>ough</a:t>
            </a:r>
            <a:r>
              <a:rPr lang="en-US" sz="7400">
                <a:solidFill>
                  <a:srgbClr val="4557AD"/>
                </a:solidFill>
                <a:latin typeface="Tenorite" pitchFamily="2" charset="0"/>
                <a:ea typeface="Verdana" panose="020B0604030504040204" pitchFamily="34" charset="0"/>
                <a:cs typeface="Verdana" panose="020B0604030504040204" pitchFamily="34" charset="0"/>
              </a:rPr>
              <a:t>!</a:t>
            </a:r>
            <a:endParaRPr lang="en-AU" sz="7400">
              <a:solidFill>
                <a:srgbClr val="4557AD"/>
              </a:solidFill>
            </a:endParaRPr>
          </a:p>
        </p:txBody>
      </p:sp>
      <p:pic>
        <p:nvPicPr>
          <p:cNvPr id="3" name="Picture 2" descr="cough">
            <a:extLst>
              <a:ext uri="{FF2B5EF4-FFF2-40B4-BE49-F238E27FC236}">
                <a16:creationId xmlns:a16="http://schemas.microsoft.com/office/drawing/2014/main" id="{8FC5E73D-B1C5-1576-B1A7-6729CF15AF1E}"/>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4351439" y="1143467"/>
            <a:ext cx="3476929" cy="3476929"/>
          </a:xfrm>
          <a:prstGeom prst="rect">
            <a:avLst/>
          </a:prstGeom>
        </p:spPr>
      </p:pic>
    </p:spTree>
    <p:custDataLst>
      <p:tags r:id="rId1"/>
    </p:custDataLst>
    <p:extLst>
      <p:ext uri="{BB962C8B-B14F-4D97-AF65-F5344CB8AC3E}">
        <p14:creationId xmlns:p14="http://schemas.microsoft.com/office/powerpoint/2010/main" val="32586285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9B0E6C-908A-5806-4D36-5D866F4967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B1F460-0CEF-3A7A-3AC9-8B30A3DCF91A}"/>
              </a:ext>
            </a:extLst>
          </p:cNvPr>
          <p:cNvSpPr>
            <a:spLocks noGrp="1"/>
          </p:cNvSpPr>
          <p:nvPr>
            <p:ph type="title" idx="4294967295"/>
          </p:nvPr>
        </p:nvSpPr>
        <p:spPr>
          <a:xfrm>
            <a:off x="0" y="-1317625"/>
            <a:ext cx="10515600" cy="1325563"/>
          </a:xfrm>
        </p:spPr>
        <p:txBody>
          <a:bodyPr/>
          <a:lstStyle/>
          <a:p>
            <a:r>
              <a:rPr lang="en-US" sz="800" kern="1200">
                <a:solidFill>
                  <a:srgbClr val="E7E6E6"/>
                </a:solidFill>
                <a:effectLst/>
                <a:latin typeface="Calibri" panose="020F0502020204030204" pitchFamily="34" charset="0"/>
                <a:ea typeface="+mj-ea"/>
                <a:cs typeface="+mj-cs"/>
              </a:rPr>
              <a:t>Eat doughnuts throughout the day</a:t>
            </a:r>
            <a:endParaRPr lang="en-AU"/>
          </a:p>
        </p:txBody>
      </p:sp>
      <p:sp>
        <p:nvSpPr>
          <p:cNvPr id="4" name="Rounded Rectangle 3" descr="A person licking their lips with a stack of doughnuts in front of them. Above the person is an image of a sun rising, a midday sun and a sun setting. Underneath the image are the words: &quot;Eat doughnuts throughout the day.&quot;">
            <a:extLst>
              <a:ext uri="{FF2B5EF4-FFF2-40B4-BE49-F238E27FC236}">
                <a16:creationId xmlns:a16="http://schemas.microsoft.com/office/drawing/2014/main" id="{C40E1B12-F743-F7A7-8ACB-C9DBDE60F1C4}"/>
              </a:ext>
            </a:extLst>
          </p:cNvPr>
          <p:cNvSpPr/>
          <p:nvPr/>
        </p:nvSpPr>
        <p:spPr>
          <a:xfrm>
            <a:off x="310897" y="771848"/>
            <a:ext cx="11558015" cy="5314304"/>
          </a:xfrm>
          <a:prstGeom prst="roundRect">
            <a:avLst>
              <a:gd name="adj" fmla="val 2269"/>
            </a:avLst>
          </a:prstGeom>
          <a:noFill/>
          <a:ln w="38100">
            <a:solidFill>
              <a:srgbClr val="4557A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4" descr="A person licking their lips with a stack of doughnuts in front of them. Above the person is an image of a sun rising, a midday sun and a sun setting. ">
            <a:extLst>
              <a:ext uri="{FF2B5EF4-FFF2-40B4-BE49-F238E27FC236}">
                <a16:creationId xmlns:a16="http://schemas.microsoft.com/office/drawing/2014/main" id="{0BE12EB9-630D-A69C-629F-3AAFA60C9626}"/>
              </a:ext>
            </a:extLst>
          </p:cNvPr>
          <p:cNvGrpSpPr/>
          <p:nvPr/>
        </p:nvGrpSpPr>
        <p:grpSpPr>
          <a:xfrm>
            <a:off x="-6097" y="1018064"/>
            <a:ext cx="12191999" cy="4994309"/>
            <a:chOff x="-6097" y="1018064"/>
            <a:chExt cx="12191999" cy="4994309"/>
          </a:xfrm>
        </p:grpSpPr>
        <p:sp>
          <p:nvSpPr>
            <p:cNvPr id="6" name="TextBox 5">
              <a:extLst>
                <a:ext uri="{FF2B5EF4-FFF2-40B4-BE49-F238E27FC236}">
                  <a16:creationId xmlns:a16="http://schemas.microsoft.com/office/drawing/2014/main" id="{BF3A5E9E-E31C-F0D1-5CD6-6150CC100EE9}"/>
                </a:ext>
              </a:extLst>
            </p:cNvPr>
            <p:cNvSpPr txBox="1"/>
            <p:nvPr/>
          </p:nvSpPr>
          <p:spPr>
            <a:xfrm>
              <a:off x="-6097" y="4073381"/>
              <a:ext cx="12191999" cy="1938992"/>
            </a:xfrm>
            <a:prstGeom prst="rect">
              <a:avLst/>
            </a:prstGeom>
            <a:noFill/>
          </p:spPr>
          <p:txBody>
            <a:bodyPr wrap="square">
              <a:spAutoFit/>
            </a:bodyPr>
            <a:lstStyle/>
            <a:p>
              <a:pPr algn="ctr"/>
              <a:r>
                <a:rPr lang="en-US" sz="6000">
                  <a:solidFill>
                    <a:srgbClr val="4557AD"/>
                  </a:solidFill>
                  <a:latin typeface="Tenorite" pitchFamily="2" charset="0"/>
                  <a:ea typeface="Verdana" panose="020B0604030504040204" pitchFamily="34" charset="0"/>
                  <a:cs typeface="Verdana" panose="020B0604030504040204" pitchFamily="34" charset="0"/>
                </a:rPr>
                <a:t>Eat d</a:t>
              </a:r>
              <a:r>
                <a:rPr lang="en-US" sz="6000" u="sng">
                  <a:solidFill>
                    <a:srgbClr val="4557AD"/>
                  </a:solidFill>
                  <a:latin typeface="Tenorite" pitchFamily="2" charset="0"/>
                  <a:ea typeface="Verdana" panose="020B0604030504040204" pitchFamily="34" charset="0"/>
                  <a:cs typeface="Verdana" panose="020B0604030504040204" pitchFamily="34" charset="0"/>
                </a:rPr>
                <a:t>ough</a:t>
              </a:r>
              <a:r>
                <a:rPr lang="en-US" sz="6000">
                  <a:solidFill>
                    <a:srgbClr val="4557AD"/>
                  </a:solidFill>
                  <a:latin typeface="Tenorite" pitchFamily="2" charset="0"/>
                  <a:ea typeface="Verdana" panose="020B0604030504040204" pitchFamily="34" charset="0"/>
                  <a:cs typeface="Verdana" panose="020B0604030504040204" pitchFamily="34" charset="0"/>
                </a:rPr>
                <a:t>nuts </a:t>
              </a:r>
            </a:p>
            <a:p>
              <a:pPr algn="ctr"/>
              <a:r>
                <a:rPr lang="en-US" sz="6000">
                  <a:solidFill>
                    <a:srgbClr val="4557AD"/>
                  </a:solidFill>
                  <a:latin typeface="Tenorite" pitchFamily="2" charset="0"/>
                  <a:ea typeface="Verdana" panose="020B0604030504040204" pitchFamily="34" charset="0"/>
                  <a:cs typeface="Verdana" panose="020B0604030504040204" pitchFamily="34" charset="0"/>
                </a:rPr>
                <a:t>thr</a:t>
              </a:r>
              <a:r>
                <a:rPr lang="en-US" sz="6000" u="sng">
                  <a:solidFill>
                    <a:srgbClr val="4557AD"/>
                  </a:solidFill>
                  <a:latin typeface="Tenorite" pitchFamily="2" charset="0"/>
                  <a:ea typeface="Verdana" panose="020B0604030504040204" pitchFamily="34" charset="0"/>
                  <a:cs typeface="Verdana" panose="020B0604030504040204" pitchFamily="34" charset="0"/>
                </a:rPr>
                <a:t>ough</a:t>
              </a:r>
              <a:r>
                <a:rPr lang="en-US" sz="6000">
                  <a:solidFill>
                    <a:srgbClr val="4557AD"/>
                  </a:solidFill>
                  <a:latin typeface="Tenorite" pitchFamily="2" charset="0"/>
                  <a:ea typeface="Verdana" panose="020B0604030504040204" pitchFamily="34" charset="0"/>
                  <a:cs typeface="Verdana" panose="020B0604030504040204" pitchFamily="34" charset="0"/>
                </a:rPr>
                <a:t>out the day.</a:t>
              </a:r>
              <a:endParaRPr lang="en-AU" sz="6000">
                <a:solidFill>
                  <a:srgbClr val="4557AD"/>
                </a:solidFill>
              </a:endParaRPr>
            </a:p>
          </p:txBody>
        </p:sp>
        <p:pic>
          <p:nvPicPr>
            <p:cNvPr id="3" name="Picture 2">
              <a:extLst>
                <a:ext uri="{FF2B5EF4-FFF2-40B4-BE49-F238E27FC236}">
                  <a16:creationId xmlns:a16="http://schemas.microsoft.com/office/drawing/2014/main" id="{1696BDD8-3C1D-5709-0770-AB51C021B3A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70108" y="1018064"/>
              <a:ext cx="4239590" cy="3276655"/>
            </a:xfrm>
            <a:prstGeom prst="rect">
              <a:avLst/>
            </a:prstGeom>
          </p:spPr>
        </p:pic>
      </p:grpSp>
    </p:spTree>
    <p:custDataLst>
      <p:tags r:id="rId1"/>
    </p:custDataLst>
    <p:extLst>
      <p:ext uri="{BB962C8B-B14F-4D97-AF65-F5344CB8AC3E}">
        <p14:creationId xmlns:p14="http://schemas.microsoft.com/office/powerpoint/2010/main" val="37837505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FF740F-7DB8-9FE6-3C16-DE4066B5B2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D8E7A4-5496-B597-D072-FF95A2D01CBF}"/>
              </a:ext>
            </a:extLst>
          </p:cNvPr>
          <p:cNvSpPr>
            <a:spLocks noGrp="1"/>
          </p:cNvSpPr>
          <p:nvPr>
            <p:ph type="title" idx="4294967295"/>
          </p:nvPr>
        </p:nvSpPr>
        <p:spPr>
          <a:xfrm>
            <a:off x="0" y="-1317625"/>
            <a:ext cx="10515600" cy="1325563"/>
          </a:xfrm>
        </p:spPr>
        <p:txBody>
          <a:bodyPr/>
          <a:lstStyle/>
          <a:p>
            <a:r>
              <a:rPr lang="en-US" sz="800" kern="1200">
                <a:solidFill>
                  <a:srgbClr val="E7E6E6"/>
                </a:solidFill>
                <a:effectLst/>
                <a:latin typeface="Calibri" panose="020F0502020204030204" pitchFamily="34" charset="0"/>
                <a:ea typeface="+mj-ea"/>
                <a:cs typeface="+mj-cs"/>
              </a:rPr>
              <a:t>Plough the paddock thoughtfully and thoroughly</a:t>
            </a:r>
            <a:endParaRPr lang="en-AU"/>
          </a:p>
        </p:txBody>
      </p:sp>
      <p:sp>
        <p:nvSpPr>
          <p:cNvPr id="4" name="Rounded Rectangle 3" descr="A person ploughing a paddock with a thought bubble above them. Underneath the image are the words: &quot;Plough the paddock thoughtfully and thoroughly.&quot;">
            <a:extLst>
              <a:ext uri="{FF2B5EF4-FFF2-40B4-BE49-F238E27FC236}">
                <a16:creationId xmlns:a16="http://schemas.microsoft.com/office/drawing/2014/main" id="{82D25FA1-E0B3-FB3E-1BA4-BD1EA09EFF7A}"/>
              </a:ext>
            </a:extLst>
          </p:cNvPr>
          <p:cNvSpPr/>
          <p:nvPr/>
        </p:nvSpPr>
        <p:spPr>
          <a:xfrm>
            <a:off x="310897" y="771848"/>
            <a:ext cx="11558015" cy="5314304"/>
          </a:xfrm>
          <a:prstGeom prst="roundRect">
            <a:avLst>
              <a:gd name="adj" fmla="val 2269"/>
            </a:avLst>
          </a:prstGeom>
          <a:noFill/>
          <a:ln w="38100">
            <a:solidFill>
              <a:srgbClr val="4557A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DBB7432C-4A01-C8F9-87AA-1B49D6E0CB85}"/>
              </a:ext>
            </a:extLst>
          </p:cNvPr>
          <p:cNvSpPr txBox="1"/>
          <p:nvPr/>
        </p:nvSpPr>
        <p:spPr>
          <a:xfrm>
            <a:off x="-6097" y="4073381"/>
            <a:ext cx="12191999" cy="1938992"/>
          </a:xfrm>
          <a:prstGeom prst="rect">
            <a:avLst/>
          </a:prstGeom>
          <a:noFill/>
        </p:spPr>
        <p:txBody>
          <a:bodyPr wrap="square">
            <a:spAutoFit/>
          </a:bodyPr>
          <a:lstStyle/>
          <a:p>
            <a:pPr algn="ctr"/>
            <a:r>
              <a:rPr lang="en-US" sz="6000">
                <a:solidFill>
                  <a:srgbClr val="4557AD"/>
                </a:solidFill>
                <a:latin typeface="Tenorite" pitchFamily="2" charset="0"/>
                <a:ea typeface="Verdana" panose="020B0604030504040204" pitchFamily="34" charset="0"/>
                <a:cs typeface="Verdana" panose="020B0604030504040204" pitchFamily="34" charset="0"/>
              </a:rPr>
              <a:t>Pl</a:t>
            </a:r>
            <a:r>
              <a:rPr lang="en-US" sz="6000" u="sng">
                <a:solidFill>
                  <a:srgbClr val="4557AD"/>
                </a:solidFill>
                <a:latin typeface="Tenorite" pitchFamily="2" charset="0"/>
                <a:ea typeface="Verdana" panose="020B0604030504040204" pitchFamily="34" charset="0"/>
                <a:cs typeface="Verdana" panose="020B0604030504040204" pitchFamily="34" charset="0"/>
              </a:rPr>
              <a:t>ough</a:t>
            </a:r>
            <a:r>
              <a:rPr lang="en-US" sz="6000">
                <a:solidFill>
                  <a:srgbClr val="4557AD"/>
                </a:solidFill>
                <a:latin typeface="Tenorite" pitchFamily="2" charset="0"/>
                <a:ea typeface="Verdana" panose="020B0604030504040204" pitchFamily="34" charset="0"/>
                <a:cs typeface="Verdana" panose="020B0604030504040204" pitchFamily="34" charset="0"/>
              </a:rPr>
              <a:t> the paddock </a:t>
            </a:r>
            <a:br>
              <a:rPr lang="en-US" sz="6000">
                <a:solidFill>
                  <a:srgbClr val="4557AD"/>
                </a:solidFill>
                <a:latin typeface="Tenorite" pitchFamily="2" charset="0"/>
                <a:ea typeface="Verdana" panose="020B0604030504040204" pitchFamily="34" charset="0"/>
                <a:cs typeface="Verdana" panose="020B0604030504040204" pitchFamily="34" charset="0"/>
              </a:rPr>
            </a:br>
            <a:r>
              <a:rPr lang="en-US" sz="6000">
                <a:solidFill>
                  <a:srgbClr val="4557AD"/>
                </a:solidFill>
                <a:latin typeface="Tenorite" pitchFamily="2" charset="0"/>
                <a:ea typeface="Verdana" panose="020B0604030504040204" pitchFamily="34" charset="0"/>
                <a:cs typeface="Verdana" panose="020B0604030504040204" pitchFamily="34" charset="0"/>
              </a:rPr>
              <a:t>th</a:t>
            </a:r>
            <a:r>
              <a:rPr lang="en-US" sz="6000" u="sng">
                <a:solidFill>
                  <a:srgbClr val="4557AD"/>
                </a:solidFill>
                <a:latin typeface="Tenorite" pitchFamily="2" charset="0"/>
                <a:ea typeface="Verdana" panose="020B0604030504040204" pitchFamily="34" charset="0"/>
                <a:cs typeface="Verdana" panose="020B0604030504040204" pitchFamily="34" charset="0"/>
              </a:rPr>
              <a:t>ough</a:t>
            </a:r>
            <a:r>
              <a:rPr lang="en-US" sz="6000">
                <a:solidFill>
                  <a:srgbClr val="4557AD"/>
                </a:solidFill>
                <a:latin typeface="Tenorite" pitchFamily="2" charset="0"/>
                <a:ea typeface="Verdana" panose="020B0604030504040204" pitchFamily="34" charset="0"/>
                <a:cs typeface="Verdana" panose="020B0604030504040204" pitchFamily="34" charset="0"/>
              </a:rPr>
              <a:t>tfully and thor</a:t>
            </a:r>
            <a:r>
              <a:rPr lang="en-US" sz="6000" u="sng">
                <a:solidFill>
                  <a:srgbClr val="4557AD"/>
                </a:solidFill>
                <a:latin typeface="Tenorite" pitchFamily="2" charset="0"/>
                <a:ea typeface="Verdana" panose="020B0604030504040204" pitchFamily="34" charset="0"/>
                <a:cs typeface="Verdana" panose="020B0604030504040204" pitchFamily="34" charset="0"/>
              </a:rPr>
              <a:t>ough</a:t>
            </a:r>
            <a:r>
              <a:rPr lang="en-US" sz="6000">
                <a:solidFill>
                  <a:srgbClr val="4557AD"/>
                </a:solidFill>
                <a:latin typeface="Tenorite" pitchFamily="2" charset="0"/>
                <a:ea typeface="Verdana" panose="020B0604030504040204" pitchFamily="34" charset="0"/>
                <a:cs typeface="Verdana" panose="020B0604030504040204" pitchFamily="34" charset="0"/>
              </a:rPr>
              <a:t>ly.</a:t>
            </a:r>
            <a:endParaRPr lang="en-AU" sz="6000">
              <a:solidFill>
                <a:srgbClr val="4557AD"/>
              </a:solidFill>
            </a:endParaRPr>
          </a:p>
        </p:txBody>
      </p:sp>
      <p:pic>
        <p:nvPicPr>
          <p:cNvPr id="9" name="Picture 8" descr="A person ploughing a paddock. Above them is a thought bubble, and underneath are the words &quot;Plough the paddock thoughtfully and thoroughly.&quot;">
            <a:extLst>
              <a:ext uri="{FF2B5EF4-FFF2-40B4-BE49-F238E27FC236}">
                <a16:creationId xmlns:a16="http://schemas.microsoft.com/office/drawing/2014/main" id="{7ABA930B-0A77-A8F5-66F2-66D465BE9013}"/>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089296" y="847031"/>
            <a:ext cx="6001212" cy="3226350"/>
          </a:xfrm>
          <a:prstGeom prst="rect">
            <a:avLst/>
          </a:prstGeom>
        </p:spPr>
      </p:pic>
    </p:spTree>
    <p:custDataLst>
      <p:tags r:id="rId1"/>
    </p:custDataLst>
    <p:extLst>
      <p:ext uri="{BB962C8B-B14F-4D97-AF65-F5344CB8AC3E}">
        <p14:creationId xmlns:p14="http://schemas.microsoft.com/office/powerpoint/2010/main" val="10300227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9A952-6E3A-9ECC-71A5-2F0F63A52D87}"/>
              </a:ext>
            </a:extLst>
          </p:cNvPr>
          <p:cNvSpPr>
            <a:spLocks noGrp="1"/>
          </p:cNvSpPr>
          <p:nvPr>
            <p:ph type="title" idx="4294967295"/>
          </p:nvPr>
        </p:nvSpPr>
        <p:spPr>
          <a:xfrm>
            <a:off x="0" y="-1209669"/>
            <a:ext cx="10515600" cy="1325563"/>
          </a:xfrm>
        </p:spPr>
        <p:txBody>
          <a:bodyPr/>
          <a:lstStyle/>
          <a:p>
            <a:r>
              <a:rPr lang="en-US" sz="800" kern="1200">
                <a:solidFill>
                  <a:srgbClr val="E7E6E6"/>
                </a:solidFill>
                <a:effectLst/>
                <a:latin typeface="Calibri" panose="020F0502020204030204" pitchFamily="34" charset="0"/>
                <a:ea typeface="+mj-ea"/>
                <a:cs typeface="+mj-cs"/>
              </a:rPr>
              <a:t>End of presentation</a:t>
            </a:r>
            <a:endParaRPr lang="en-AU"/>
          </a:p>
        </p:txBody>
      </p:sp>
    </p:spTree>
    <p:extLst>
      <p:ext uri="{BB962C8B-B14F-4D97-AF65-F5344CB8AC3E}">
        <p14:creationId xmlns:p14="http://schemas.microsoft.com/office/powerpoint/2010/main" val="1583021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04E7C3-9F39-B814-9C06-C4D6920A6D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019335-6876-0FD0-68F9-ACA058974238}"/>
              </a:ext>
            </a:extLst>
          </p:cNvPr>
          <p:cNvSpPr>
            <a:spLocks noGrp="1"/>
          </p:cNvSpPr>
          <p:nvPr>
            <p:ph type="title" idx="4294967295"/>
          </p:nvPr>
        </p:nvSpPr>
        <p:spPr>
          <a:xfrm>
            <a:off x="0" y="-1317625"/>
            <a:ext cx="10515600" cy="1325563"/>
          </a:xfrm>
        </p:spPr>
        <p:txBody>
          <a:bodyPr/>
          <a:lstStyle/>
          <a:p>
            <a:r>
              <a:rPr lang="en-US" sz="800" kern="1200">
                <a:solidFill>
                  <a:srgbClr val="E7E6E6"/>
                </a:solidFill>
                <a:effectLst/>
                <a:latin typeface="Calibri" panose="020F0502020204030204" pitchFamily="34" charset="0"/>
                <a:ea typeface="+mj-ea"/>
                <a:cs typeface="+mj-cs"/>
              </a:rPr>
              <a:t>Sail away</a:t>
            </a:r>
            <a:endParaRPr lang="en-AU"/>
          </a:p>
        </p:txBody>
      </p:sp>
      <p:grpSp>
        <p:nvGrpSpPr>
          <p:cNvPr id="7" name="Group 6" descr="A yacht sailing on waves with the words sail away underneath.">
            <a:extLst>
              <a:ext uri="{FF2B5EF4-FFF2-40B4-BE49-F238E27FC236}">
                <a16:creationId xmlns:a16="http://schemas.microsoft.com/office/drawing/2014/main" id="{8F84EE4F-B495-BF8A-26C9-F5E41536C5AE}"/>
              </a:ext>
            </a:extLst>
          </p:cNvPr>
          <p:cNvGrpSpPr/>
          <p:nvPr/>
        </p:nvGrpSpPr>
        <p:grpSpPr>
          <a:xfrm>
            <a:off x="0" y="771848"/>
            <a:ext cx="12191999" cy="5314304"/>
            <a:chOff x="0" y="1062089"/>
            <a:chExt cx="12191999" cy="5314304"/>
          </a:xfrm>
        </p:grpSpPr>
        <p:sp>
          <p:nvSpPr>
            <p:cNvPr id="6" name="TextBox 5">
              <a:extLst>
                <a:ext uri="{FF2B5EF4-FFF2-40B4-BE49-F238E27FC236}">
                  <a16:creationId xmlns:a16="http://schemas.microsoft.com/office/drawing/2014/main" id="{C4BFCEC9-BBE4-F63D-D6B2-AA59D09E8D85}"/>
                </a:ext>
              </a:extLst>
            </p:cNvPr>
            <p:cNvSpPr txBox="1"/>
            <p:nvPr/>
          </p:nvSpPr>
          <p:spPr>
            <a:xfrm>
              <a:off x="0" y="5027962"/>
              <a:ext cx="12191999" cy="1231106"/>
            </a:xfrm>
            <a:prstGeom prst="rect">
              <a:avLst/>
            </a:prstGeom>
            <a:noFill/>
          </p:spPr>
          <p:txBody>
            <a:bodyPr wrap="square">
              <a:spAutoFit/>
            </a:bodyPr>
            <a:lstStyle/>
            <a:p>
              <a:pPr algn="ctr"/>
              <a:r>
                <a:rPr lang="en-US" sz="7400">
                  <a:solidFill>
                    <a:srgbClr val="4557AD"/>
                  </a:solidFill>
                  <a:latin typeface="Tenorite" pitchFamily="2" charset="0"/>
                  <a:ea typeface="Verdana" panose="020B0604030504040204" pitchFamily="34" charset="0"/>
                  <a:cs typeface="Verdana" panose="020B0604030504040204" pitchFamily="34" charset="0"/>
                </a:rPr>
                <a:t>S</a:t>
              </a:r>
              <a:r>
                <a:rPr lang="en-US" sz="7400" u="sng">
                  <a:solidFill>
                    <a:srgbClr val="4557AD"/>
                  </a:solidFill>
                  <a:latin typeface="Tenorite" pitchFamily="2" charset="0"/>
                  <a:ea typeface="Verdana" panose="020B0604030504040204" pitchFamily="34" charset="0"/>
                  <a:cs typeface="Verdana" panose="020B0604030504040204" pitchFamily="34" charset="0"/>
                </a:rPr>
                <a:t>ai</a:t>
              </a:r>
              <a:r>
                <a:rPr lang="en-US" sz="7400">
                  <a:solidFill>
                    <a:srgbClr val="4557AD"/>
                  </a:solidFill>
                  <a:latin typeface="Tenorite" pitchFamily="2" charset="0"/>
                  <a:ea typeface="Verdana" panose="020B0604030504040204" pitchFamily="34" charset="0"/>
                  <a:cs typeface="Verdana" panose="020B0604030504040204" pitchFamily="34" charset="0"/>
                </a:rPr>
                <a:t>l aw</a:t>
              </a:r>
              <a:r>
                <a:rPr lang="en-US" sz="7400" u="sng">
                  <a:solidFill>
                    <a:srgbClr val="4557AD"/>
                  </a:solidFill>
                  <a:latin typeface="Tenorite" pitchFamily="2" charset="0"/>
                  <a:ea typeface="Verdana" panose="020B0604030504040204" pitchFamily="34" charset="0"/>
                  <a:cs typeface="Verdana" panose="020B0604030504040204" pitchFamily="34" charset="0"/>
                </a:rPr>
                <a:t>ay</a:t>
              </a:r>
              <a:endParaRPr lang="en-AU" sz="7400" u="sng">
                <a:solidFill>
                  <a:srgbClr val="4557AD"/>
                </a:solidFill>
              </a:endParaRPr>
            </a:p>
          </p:txBody>
        </p:sp>
        <p:pic>
          <p:nvPicPr>
            <p:cNvPr id="3" name="Picture 2" descr="A black background with a black square&#10;&#10;Description automatically generated with medium confidence">
              <a:extLst>
                <a:ext uri="{FF2B5EF4-FFF2-40B4-BE49-F238E27FC236}">
                  <a16:creationId xmlns:a16="http://schemas.microsoft.com/office/drawing/2014/main" id="{FF28479D-AEC3-82FA-B069-3AEC5510888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3754" y="1088545"/>
              <a:ext cx="3892297" cy="3892297"/>
            </a:xfrm>
            <a:prstGeom prst="rect">
              <a:avLst/>
            </a:prstGeom>
          </p:spPr>
        </p:pic>
        <p:sp>
          <p:nvSpPr>
            <p:cNvPr id="4" name="Rounded Rectangle 3">
              <a:extLst>
                <a:ext uri="{FF2B5EF4-FFF2-40B4-BE49-F238E27FC236}">
                  <a16:creationId xmlns:a16="http://schemas.microsoft.com/office/drawing/2014/main" id="{F4313790-AE58-7887-08F5-2A2FFFA05775}"/>
                </a:ext>
              </a:extLst>
            </p:cNvPr>
            <p:cNvSpPr/>
            <p:nvPr/>
          </p:nvSpPr>
          <p:spPr>
            <a:xfrm>
              <a:off x="310896" y="1062089"/>
              <a:ext cx="11558015" cy="5314304"/>
            </a:xfrm>
            <a:prstGeom prst="roundRect">
              <a:avLst>
                <a:gd name="adj" fmla="val 2269"/>
              </a:avLst>
            </a:prstGeom>
            <a:noFill/>
            <a:ln w="38100">
              <a:solidFill>
                <a:srgbClr val="4557A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5" name="Picture 4">
            <a:extLst>
              <a:ext uri="{FF2B5EF4-FFF2-40B4-BE49-F238E27FC236}">
                <a16:creationId xmlns:a16="http://schemas.microsoft.com/office/drawing/2014/main" id="{2ACCF591-CB35-FE82-1DB2-7E0D7E1E8EA4}"/>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286000" y="2045431"/>
            <a:ext cx="2843784" cy="794734"/>
          </a:xfrm>
          <a:prstGeom prst="rect">
            <a:avLst/>
          </a:prstGeom>
        </p:spPr>
      </p:pic>
    </p:spTree>
    <p:custDataLst>
      <p:tags r:id="rId1"/>
    </p:custDataLst>
    <p:extLst>
      <p:ext uri="{BB962C8B-B14F-4D97-AF65-F5344CB8AC3E}">
        <p14:creationId xmlns:p14="http://schemas.microsoft.com/office/powerpoint/2010/main" val="792829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A87C11-9E71-C384-146E-5EE5AC3E87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416C33-7160-6C73-CCD9-30304AAF9795}"/>
              </a:ext>
            </a:extLst>
          </p:cNvPr>
          <p:cNvSpPr>
            <a:spLocks noGrp="1"/>
          </p:cNvSpPr>
          <p:nvPr>
            <p:ph type="title" idx="4294967295"/>
          </p:nvPr>
        </p:nvSpPr>
        <p:spPr>
          <a:xfrm>
            <a:off x="0" y="-1317625"/>
            <a:ext cx="10515600" cy="1325563"/>
          </a:xfrm>
        </p:spPr>
        <p:txBody>
          <a:bodyPr/>
          <a:lstStyle/>
          <a:p>
            <a:r>
              <a:rPr lang="en-US" sz="800" kern="1200">
                <a:solidFill>
                  <a:srgbClr val="E7E6E6"/>
                </a:solidFill>
                <a:effectLst/>
                <a:latin typeface="Calibri" panose="020F0502020204030204" pitchFamily="34" charset="0"/>
                <a:ea typeface="+mj-ea"/>
                <a:cs typeface="+mj-cs"/>
              </a:rPr>
              <a:t>The boat is slow</a:t>
            </a:r>
            <a:endParaRPr lang="en-AU"/>
          </a:p>
        </p:txBody>
      </p:sp>
      <p:grpSp>
        <p:nvGrpSpPr>
          <p:cNvPr id="4" name="Group 3" descr="A slow tug boat with the words underneath: The boat is slow.">
            <a:extLst>
              <a:ext uri="{FF2B5EF4-FFF2-40B4-BE49-F238E27FC236}">
                <a16:creationId xmlns:a16="http://schemas.microsoft.com/office/drawing/2014/main" id="{98495292-AD4D-5AFE-A319-691AFF32ACC8}"/>
              </a:ext>
            </a:extLst>
          </p:cNvPr>
          <p:cNvGrpSpPr/>
          <p:nvPr/>
        </p:nvGrpSpPr>
        <p:grpSpPr>
          <a:xfrm>
            <a:off x="0" y="771848"/>
            <a:ext cx="12191999" cy="5314304"/>
            <a:chOff x="0" y="1062089"/>
            <a:chExt cx="12191999" cy="5314304"/>
          </a:xfrm>
        </p:grpSpPr>
        <p:sp>
          <p:nvSpPr>
            <p:cNvPr id="6" name="TextBox 5">
              <a:extLst>
                <a:ext uri="{FF2B5EF4-FFF2-40B4-BE49-F238E27FC236}">
                  <a16:creationId xmlns:a16="http://schemas.microsoft.com/office/drawing/2014/main" id="{9BCF3773-9515-C8C3-6985-07E7FA75845F}"/>
                </a:ext>
              </a:extLst>
            </p:cNvPr>
            <p:cNvSpPr txBox="1"/>
            <p:nvPr/>
          </p:nvSpPr>
          <p:spPr>
            <a:xfrm>
              <a:off x="0" y="5027962"/>
              <a:ext cx="12191999" cy="1231106"/>
            </a:xfrm>
            <a:prstGeom prst="rect">
              <a:avLst/>
            </a:prstGeom>
            <a:noFill/>
          </p:spPr>
          <p:txBody>
            <a:bodyPr wrap="square">
              <a:spAutoFit/>
            </a:bodyPr>
            <a:lstStyle/>
            <a:p>
              <a:pPr algn="ctr"/>
              <a:r>
                <a:rPr lang="en-US" sz="7400">
                  <a:solidFill>
                    <a:srgbClr val="4557AD"/>
                  </a:solidFill>
                  <a:latin typeface="Tenorite" pitchFamily="2" charset="0"/>
                  <a:ea typeface="Verdana" panose="020B0604030504040204" pitchFamily="34" charset="0"/>
                  <a:cs typeface="Verdana" panose="020B0604030504040204" pitchFamily="34" charset="0"/>
                </a:rPr>
                <a:t>The b</a:t>
              </a:r>
              <a:r>
                <a:rPr lang="en-US" sz="7400" u="sng">
                  <a:solidFill>
                    <a:srgbClr val="4557AD"/>
                  </a:solidFill>
                  <a:latin typeface="Tenorite" pitchFamily="2" charset="0"/>
                  <a:ea typeface="Verdana" panose="020B0604030504040204" pitchFamily="34" charset="0"/>
                  <a:cs typeface="Verdana" panose="020B0604030504040204" pitchFamily="34" charset="0"/>
                </a:rPr>
                <a:t>oa</a:t>
              </a:r>
              <a:r>
                <a:rPr lang="en-US" sz="7400">
                  <a:solidFill>
                    <a:srgbClr val="4557AD"/>
                  </a:solidFill>
                  <a:latin typeface="Tenorite" pitchFamily="2" charset="0"/>
                  <a:ea typeface="Verdana" panose="020B0604030504040204" pitchFamily="34" charset="0"/>
                  <a:cs typeface="Verdana" panose="020B0604030504040204" pitchFamily="34" charset="0"/>
                </a:rPr>
                <a:t>t is sl</a:t>
              </a:r>
              <a:r>
                <a:rPr lang="en-US" sz="7400" u="sng">
                  <a:solidFill>
                    <a:srgbClr val="4557AD"/>
                  </a:solidFill>
                  <a:latin typeface="Tenorite" pitchFamily="2" charset="0"/>
                  <a:ea typeface="Verdana" panose="020B0604030504040204" pitchFamily="34" charset="0"/>
                  <a:cs typeface="Verdana" panose="020B0604030504040204" pitchFamily="34" charset="0"/>
                </a:rPr>
                <a:t>ow</a:t>
              </a:r>
              <a:endParaRPr lang="en-AU" sz="7400" u="sng">
                <a:solidFill>
                  <a:srgbClr val="4557AD"/>
                </a:solidFill>
              </a:endParaRPr>
            </a:p>
          </p:txBody>
        </p:sp>
        <p:sp>
          <p:nvSpPr>
            <p:cNvPr id="3" name="Rounded Rectangle 2">
              <a:extLst>
                <a:ext uri="{FF2B5EF4-FFF2-40B4-BE49-F238E27FC236}">
                  <a16:creationId xmlns:a16="http://schemas.microsoft.com/office/drawing/2014/main" id="{27152567-333B-C2C3-B942-6BFDBF59E27C}"/>
                </a:ext>
              </a:extLst>
            </p:cNvPr>
            <p:cNvSpPr/>
            <p:nvPr/>
          </p:nvSpPr>
          <p:spPr>
            <a:xfrm>
              <a:off x="310896" y="1062089"/>
              <a:ext cx="11558015" cy="5314304"/>
            </a:xfrm>
            <a:prstGeom prst="roundRect">
              <a:avLst>
                <a:gd name="adj" fmla="val 2269"/>
              </a:avLst>
            </a:prstGeom>
            <a:noFill/>
            <a:ln w="38100">
              <a:solidFill>
                <a:srgbClr val="4557A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a:extLst>
                <a:ext uri="{FF2B5EF4-FFF2-40B4-BE49-F238E27FC236}">
                  <a16:creationId xmlns:a16="http://schemas.microsoft.com/office/drawing/2014/main" id="{1C0EDC23-DE84-7966-BCFE-56F914EFD190}"/>
                </a:ext>
              </a:extLst>
            </p:cNvPr>
            <p:cNvPicPr>
              <a:picLocks noChangeAspect="1"/>
            </p:cNvPicPr>
            <p:nvPr/>
          </p:nvPicPr>
          <p:blipFill>
            <a:blip>
              <a:extLst>
                <a:ext uri="{96DAC541-7B7A-43D3-8B79-37D633B846F1}">
                  <asvg:svgBlip xmlns:asvg="http://schemas.microsoft.com/office/drawing/2016/SVG/main" r:embed="rId4"/>
                </a:ext>
              </a:extLst>
            </a:blip>
            <a:srcRect t="16786" b="17661"/>
            <a:stretch/>
          </p:blipFill>
          <p:spPr>
            <a:xfrm>
              <a:off x="3396613" y="1278994"/>
              <a:ext cx="5386579" cy="3531059"/>
            </a:xfrm>
            <a:prstGeom prst="rect">
              <a:avLst/>
            </a:prstGeom>
          </p:spPr>
        </p:pic>
      </p:grpSp>
    </p:spTree>
    <p:custDataLst>
      <p:tags r:id="rId1"/>
    </p:custDataLst>
    <p:extLst>
      <p:ext uri="{BB962C8B-B14F-4D97-AF65-F5344CB8AC3E}">
        <p14:creationId xmlns:p14="http://schemas.microsoft.com/office/powerpoint/2010/main" val="1566724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44743D-3A43-458C-5CA4-F132AC528C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93B9D4-8010-1846-EEE0-0AADB87967E0}"/>
              </a:ext>
            </a:extLst>
          </p:cNvPr>
          <p:cNvSpPr>
            <a:spLocks noGrp="1"/>
          </p:cNvSpPr>
          <p:nvPr>
            <p:ph type="title" idx="4294967295"/>
          </p:nvPr>
        </p:nvSpPr>
        <p:spPr>
          <a:xfrm>
            <a:off x="0" y="-1317625"/>
            <a:ext cx="10515600" cy="1325563"/>
          </a:xfrm>
        </p:spPr>
        <p:txBody>
          <a:bodyPr/>
          <a:lstStyle/>
          <a:p>
            <a:r>
              <a:rPr lang="en-US" sz="800" kern="1200">
                <a:solidFill>
                  <a:srgbClr val="E7E6E6"/>
                </a:solidFill>
                <a:effectLst/>
                <a:latin typeface="Calibri" panose="020F0502020204030204" pitchFamily="34" charset="0"/>
                <a:ea typeface="+mj-ea"/>
                <a:cs typeface="+mj-cs"/>
              </a:rPr>
              <a:t>Shy puppy</a:t>
            </a:r>
            <a:endParaRPr lang="en-AU"/>
          </a:p>
        </p:txBody>
      </p:sp>
      <p:sp>
        <p:nvSpPr>
          <p:cNvPr id="3" name="Rounded Rectangle 2" descr="A puppy looking nervous with the words underneath: Shy puppy. ">
            <a:extLst>
              <a:ext uri="{FF2B5EF4-FFF2-40B4-BE49-F238E27FC236}">
                <a16:creationId xmlns:a16="http://schemas.microsoft.com/office/drawing/2014/main" id="{1E9ABC46-FD98-B15C-792E-544CAA4B8CD9}"/>
              </a:ext>
            </a:extLst>
          </p:cNvPr>
          <p:cNvSpPr/>
          <p:nvPr/>
        </p:nvSpPr>
        <p:spPr>
          <a:xfrm>
            <a:off x="316992" y="771848"/>
            <a:ext cx="11558015" cy="5314304"/>
          </a:xfrm>
          <a:prstGeom prst="roundRect">
            <a:avLst>
              <a:gd name="adj" fmla="val 2269"/>
            </a:avLst>
          </a:prstGeom>
          <a:noFill/>
          <a:ln w="38100">
            <a:solidFill>
              <a:srgbClr val="4557A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descr="A puppy looking nervous with the words underneath: Shy puppy">
            <a:extLst>
              <a:ext uri="{FF2B5EF4-FFF2-40B4-BE49-F238E27FC236}">
                <a16:creationId xmlns:a16="http://schemas.microsoft.com/office/drawing/2014/main" id="{53423634-EFD1-369E-3651-4EDDE2132C73}"/>
              </a:ext>
            </a:extLst>
          </p:cNvPr>
          <p:cNvGrpSpPr/>
          <p:nvPr/>
        </p:nvGrpSpPr>
        <p:grpSpPr>
          <a:xfrm>
            <a:off x="1" y="991271"/>
            <a:ext cx="12191999" cy="5094881"/>
            <a:chOff x="1" y="991271"/>
            <a:chExt cx="12191999" cy="5094881"/>
          </a:xfrm>
        </p:grpSpPr>
        <p:sp>
          <p:nvSpPr>
            <p:cNvPr id="6" name="TextBox 5">
              <a:extLst>
                <a:ext uri="{FF2B5EF4-FFF2-40B4-BE49-F238E27FC236}">
                  <a16:creationId xmlns:a16="http://schemas.microsoft.com/office/drawing/2014/main" id="{F961C244-2FC4-8679-130A-CD2213956D72}"/>
                </a:ext>
              </a:extLst>
            </p:cNvPr>
            <p:cNvSpPr txBox="1"/>
            <p:nvPr/>
          </p:nvSpPr>
          <p:spPr>
            <a:xfrm>
              <a:off x="1" y="4855046"/>
              <a:ext cx="12191999" cy="1231106"/>
            </a:xfrm>
            <a:prstGeom prst="rect">
              <a:avLst/>
            </a:prstGeom>
            <a:noFill/>
          </p:spPr>
          <p:txBody>
            <a:bodyPr wrap="square">
              <a:spAutoFit/>
            </a:bodyPr>
            <a:lstStyle/>
            <a:p>
              <a:pPr algn="ctr"/>
              <a:r>
                <a:rPr lang="en-US" sz="7400">
                  <a:solidFill>
                    <a:srgbClr val="4557AD"/>
                  </a:solidFill>
                  <a:latin typeface="Tenorite" pitchFamily="2" charset="0"/>
                  <a:ea typeface="Verdana" panose="020B0604030504040204" pitchFamily="34" charset="0"/>
                  <a:cs typeface="Verdana" panose="020B0604030504040204" pitchFamily="34" charset="0"/>
                </a:rPr>
                <a:t>Sh</a:t>
              </a:r>
              <a:r>
                <a:rPr lang="en-US" sz="7400" u="sng">
                  <a:solidFill>
                    <a:srgbClr val="4557AD"/>
                  </a:solidFill>
                  <a:latin typeface="Tenorite" pitchFamily="2" charset="0"/>
                  <a:ea typeface="Verdana" panose="020B0604030504040204" pitchFamily="34" charset="0"/>
                  <a:cs typeface="Verdana" panose="020B0604030504040204" pitchFamily="34" charset="0"/>
                </a:rPr>
                <a:t>y</a:t>
              </a:r>
              <a:r>
                <a:rPr lang="en-US" sz="7400">
                  <a:solidFill>
                    <a:srgbClr val="4557AD"/>
                  </a:solidFill>
                  <a:latin typeface="Tenorite" pitchFamily="2" charset="0"/>
                  <a:ea typeface="Verdana" panose="020B0604030504040204" pitchFamily="34" charset="0"/>
                  <a:cs typeface="Verdana" panose="020B0604030504040204" pitchFamily="34" charset="0"/>
                </a:rPr>
                <a:t> pupp</a:t>
              </a:r>
              <a:r>
                <a:rPr lang="en-US" sz="7400" u="sng">
                  <a:solidFill>
                    <a:srgbClr val="4557AD"/>
                  </a:solidFill>
                  <a:latin typeface="Tenorite" pitchFamily="2" charset="0"/>
                  <a:ea typeface="Verdana" panose="020B0604030504040204" pitchFamily="34" charset="0"/>
                  <a:cs typeface="Verdana" panose="020B0604030504040204" pitchFamily="34" charset="0"/>
                </a:rPr>
                <a:t>y</a:t>
              </a:r>
              <a:endParaRPr lang="en-AU" sz="7400" u="sng">
                <a:solidFill>
                  <a:srgbClr val="4557AD"/>
                </a:solidFill>
              </a:endParaRPr>
            </a:p>
          </p:txBody>
        </p:sp>
        <p:pic>
          <p:nvPicPr>
            <p:cNvPr id="13" name="Graphic 12">
              <a:extLst>
                <a:ext uri="{FF2B5EF4-FFF2-40B4-BE49-F238E27FC236}">
                  <a16:creationId xmlns:a16="http://schemas.microsoft.com/office/drawing/2014/main" id="{ED150A90-B60E-C214-4195-55DB708A7DF9}"/>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4086638" y="991271"/>
              <a:ext cx="4018723" cy="4018723"/>
            </a:xfrm>
            <a:prstGeom prst="rect">
              <a:avLst/>
            </a:prstGeom>
          </p:spPr>
        </p:pic>
      </p:grpSp>
    </p:spTree>
    <p:custDataLst>
      <p:tags r:id="rId1"/>
    </p:custDataLst>
    <p:extLst>
      <p:ext uri="{BB962C8B-B14F-4D97-AF65-F5344CB8AC3E}">
        <p14:creationId xmlns:p14="http://schemas.microsoft.com/office/powerpoint/2010/main" val="2962338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3D9A17-7971-74C6-518A-62BC14737C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AC491E-946D-1FB4-A636-5226B27D33D0}"/>
              </a:ext>
            </a:extLst>
          </p:cNvPr>
          <p:cNvSpPr>
            <a:spLocks noGrp="1"/>
          </p:cNvSpPr>
          <p:nvPr>
            <p:ph type="title" idx="4294967295"/>
          </p:nvPr>
        </p:nvSpPr>
        <p:spPr>
          <a:xfrm>
            <a:off x="0" y="-1317625"/>
            <a:ext cx="10515600" cy="1325563"/>
          </a:xfrm>
        </p:spPr>
        <p:txBody>
          <a:bodyPr/>
          <a:lstStyle/>
          <a:p>
            <a:r>
              <a:rPr lang="en-US" sz="800" kern="1200">
                <a:solidFill>
                  <a:srgbClr val="E7E6E6"/>
                </a:solidFill>
                <a:effectLst/>
                <a:latin typeface="Calibri" panose="020F0502020204030204" pitchFamily="34" charset="0"/>
                <a:ea typeface="+mj-ea"/>
                <a:cs typeface="+mj-cs"/>
              </a:rPr>
              <a:t>Eat bread. It’s great!</a:t>
            </a:r>
            <a:endParaRPr lang="en-AU"/>
          </a:p>
        </p:txBody>
      </p:sp>
      <p:grpSp>
        <p:nvGrpSpPr>
          <p:cNvPr id="5" name="Group 4" descr="A boy eating bread with a thought bubble showing that he is thinking, &quot;It's great!&quot; Underneath are the words, eat bread.">
            <a:extLst>
              <a:ext uri="{FF2B5EF4-FFF2-40B4-BE49-F238E27FC236}">
                <a16:creationId xmlns:a16="http://schemas.microsoft.com/office/drawing/2014/main" id="{CADD929F-F875-D061-26AE-E8BF4746D74D}"/>
              </a:ext>
            </a:extLst>
          </p:cNvPr>
          <p:cNvGrpSpPr/>
          <p:nvPr/>
        </p:nvGrpSpPr>
        <p:grpSpPr>
          <a:xfrm>
            <a:off x="1" y="771848"/>
            <a:ext cx="12191999" cy="5314304"/>
            <a:chOff x="1" y="771848"/>
            <a:chExt cx="12191999" cy="5314304"/>
          </a:xfrm>
        </p:grpSpPr>
        <p:grpSp>
          <p:nvGrpSpPr>
            <p:cNvPr id="4" name="Group 3" descr="An image of a boy eating bread with a thought bubble showing that he is thinking, &quot;It's great!&quot;. The words underneath the boy say, eat bread.">
              <a:extLst>
                <a:ext uri="{FF2B5EF4-FFF2-40B4-BE49-F238E27FC236}">
                  <a16:creationId xmlns:a16="http://schemas.microsoft.com/office/drawing/2014/main" id="{290AD6FE-3713-D35A-D9B0-49722889BB25}"/>
                </a:ext>
              </a:extLst>
            </p:cNvPr>
            <p:cNvGrpSpPr/>
            <p:nvPr/>
          </p:nvGrpSpPr>
          <p:grpSpPr>
            <a:xfrm>
              <a:off x="1" y="771848"/>
              <a:ext cx="12191999" cy="5314304"/>
              <a:chOff x="0" y="1062089"/>
              <a:chExt cx="12191999" cy="5314304"/>
            </a:xfrm>
          </p:grpSpPr>
          <p:sp>
            <p:nvSpPr>
              <p:cNvPr id="6" name="TextBox 5">
                <a:extLst>
                  <a:ext uri="{FF2B5EF4-FFF2-40B4-BE49-F238E27FC236}">
                    <a16:creationId xmlns:a16="http://schemas.microsoft.com/office/drawing/2014/main" id="{7412233B-EF6D-5C3F-AD92-E79C685A5E05}"/>
                  </a:ext>
                </a:extLst>
              </p:cNvPr>
              <p:cNvSpPr txBox="1"/>
              <p:nvPr/>
            </p:nvSpPr>
            <p:spPr>
              <a:xfrm>
                <a:off x="0" y="5027962"/>
                <a:ext cx="12191999" cy="1231106"/>
              </a:xfrm>
              <a:prstGeom prst="rect">
                <a:avLst/>
              </a:prstGeom>
              <a:noFill/>
            </p:spPr>
            <p:txBody>
              <a:bodyPr wrap="square">
                <a:spAutoFit/>
              </a:bodyPr>
              <a:lstStyle/>
              <a:p>
                <a:pPr algn="ctr"/>
                <a:r>
                  <a:rPr lang="en-US" sz="7400" u="sng">
                    <a:solidFill>
                      <a:srgbClr val="4557AD"/>
                    </a:solidFill>
                    <a:latin typeface="Tenorite" pitchFamily="2" charset="0"/>
                    <a:ea typeface="Verdana" panose="020B0604030504040204" pitchFamily="34" charset="0"/>
                    <a:cs typeface="Verdana" panose="020B0604030504040204" pitchFamily="34" charset="0"/>
                  </a:rPr>
                  <a:t>Ea</a:t>
                </a:r>
                <a:r>
                  <a:rPr lang="en-US" sz="7400">
                    <a:solidFill>
                      <a:srgbClr val="4557AD"/>
                    </a:solidFill>
                    <a:latin typeface="Tenorite" pitchFamily="2" charset="0"/>
                    <a:ea typeface="Verdana" panose="020B0604030504040204" pitchFamily="34" charset="0"/>
                    <a:cs typeface="Verdana" panose="020B0604030504040204" pitchFamily="34" charset="0"/>
                  </a:rPr>
                  <a:t>t br</a:t>
                </a:r>
                <a:r>
                  <a:rPr lang="en-US" sz="7400" u="sng">
                    <a:solidFill>
                      <a:srgbClr val="4557AD"/>
                    </a:solidFill>
                    <a:latin typeface="Tenorite" pitchFamily="2" charset="0"/>
                    <a:ea typeface="Verdana" panose="020B0604030504040204" pitchFamily="34" charset="0"/>
                    <a:cs typeface="Verdana" panose="020B0604030504040204" pitchFamily="34" charset="0"/>
                  </a:rPr>
                  <a:t>ea</a:t>
                </a:r>
                <a:r>
                  <a:rPr lang="en-US" sz="7400">
                    <a:solidFill>
                      <a:srgbClr val="4557AD"/>
                    </a:solidFill>
                    <a:latin typeface="Tenorite" pitchFamily="2" charset="0"/>
                    <a:ea typeface="Verdana" panose="020B0604030504040204" pitchFamily="34" charset="0"/>
                    <a:cs typeface="Verdana" panose="020B0604030504040204" pitchFamily="34" charset="0"/>
                  </a:rPr>
                  <a:t>d</a:t>
                </a:r>
                <a:endParaRPr lang="en-AU" sz="7400" u="sng">
                  <a:solidFill>
                    <a:srgbClr val="4557AD"/>
                  </a:solidFill>
                </a:endParaRPr>
              </a:p>
            </p:txBody>
          </p:sp>
          <p:sp>
            <p:nvSpPr>
              <p:cNvPr id="3" name="Rounded Rectangle 2">
                <a:extLst>
                  <a:ext uri="{FF2B5EF4-FFF2-40B4-BE49-F238E27FC236}">
                    <a16:creationId xmlns:a16="http://schemas.microsoft.com/office/drawing/2014/main" id="{0B1D5EEA-D651-6FBE-B378-AC3DF0B66612}"/>
                  </a:ext>
                </a:extLst>
              </p:cNvPr>
              <p:cNvSpPr/>
              <p:nvPr/>
            </p:nvSpPr>
            <p:spPr>
              <a:xfrm>
                <a:off x="310896" y="1062089"/>
                <a:ext cx="11558015" cy="5314304"/>
              </a:xfrm>
              <a:prstGeom prst="roundRect">
                <a:avLst>
                  <a:gd name="adj" fmla="val 2269"/>
                </a:avLst>
              </a:prstGeom>
              <a:noFill/>
              <a:ln w="38100">
                <a:solidFill>
                  <a:srgbClr val="4557A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 name="Group 6">
              <a:extLst>
                <a:ext uri="{FF2B5EF4-FFF2-40B4-BE49-F238E27FC236}">
                  <a16:creationId xmlns:a16="http://schemas.microsoft.com/office/drawing/2014/main" id="{AF9DC60C-AC75-4A28-1DAF-FCB98E3E9A56}"/>
                </a:ext>
              </a:extLst>
            </p:cNvPr>
            <p:cNvGrpSpPr/>
            <p:nvPr/>
          </p:nvGrpSpPr>
          <p:grpSpPr>
            <a:xfrm>
              <a:off x="3982413" y="918280"/>
              <a:ext cx="7385611" cy="3819441"/>
              <a:chOff x="4018989" y="1201108"/>
              <a:chExt cx="7385611" cy="3819441"/>
            </a:xfrm>
          </p:grpSpPr>
          <p:pic>
            <p:nvPicPr>
              <p:cNvPr id="12" name="Graphic 11">
                <a:extLst>
                  <a:ext uri="{FF2B5EF4-FFF2-40B4-BE49-F238E27FC236}">
                    <a16:creationId xmlns:a16="http://schemas.microsoft.com/office/drawing/2014/main" id="{EBF3243A-0DA7-753E-074C-76CD584A7A20}"/>
                  </a:ext>
                </a:extLst>
              </p:cNvPr>
              <p:cNvPicPr>
                <a:picLocks noChangeAspect="1"/>
              </p:cNvPicPr>
              <p:nvPr/>
            </p:nvPicPr>
            <p:blipFill>
              <a:blip>
                <a:extLst>
                  <a:ext uri="{96DAC541-7B7A-43D3-8B79-37D633B846F1}">
                    <asvg:svgBlip xmlns:asvg="http://schemas.microsoft.com/office/drawing/2016/SVG/main" r:embed="rId4"/>
                  </a:ext>
                </a:extLst>
              </a:blip>
              <a:srcRect/>
              <a:stretch/>
            </p:blipFill>
            <p:spPr>
              <a:xfrm>
                <a:off x="4018989" y="1201108"/>
                <a:ext cx="4141829" cy="3819441"/>
              </a:xfrm>
              <a:prstGeom prst="rect">
                <a:avLst/>
              </a:prstGeom>
            </p:spPr>
          </p:pic>
          <p:sp>
            <p:nvSpPr>
              <p:cNvPr id="9" name="Thought Bubble: Cloud 8">
                <a:extLst>
                  <a:ext uri="{FF2B5EF4-FFF2-40B4-BE49-F238E27FC236}">
                    <a16:creationId xmlns:a16="http://schemas.microsoft.com/office/drawing/2014/main" id="{7413C9FE-9B1E-4A9C-FE43-448812078339}"/>
                  </a:ext>
                </a:extLst>
              </p:cNvPr>
              <p:cNvSpPr/>
              <p:nvPr/>
            </p:nvSpPr>
            <p:spPr>
              <a:xfrm>
                <a:off x="8160818" y="1333500"/>
                <a:ext cx="3243782" cy="1892300"/>
              </a:xfrm>
              <a:prstGeom prst="cloudCallout">
                <a:avLst>
                  <a:gd name="adj1" fmla="val -83881"/>
                  <a:gd name="adj2" fmla="val -18945"/>
                </a:avLst>
              </a:prstGeom>
              <a:ln w="38100">
                <a:solidFill>
                  <a:srgbClr val="4557AD"/>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3600">
                    <a:solidFill>
                      <a:srgbClr val="4557AD"/>
                    </a:solidFill>
                    <a:latin typeface="Tenorite" panose="00000500000000000000" pitchFamily="2" charset="0"/>
                  </a:rPr>
                  <a:t>It’s gr</a:t>
                </a:r>
                <a:r>
                  <a:rPr lang="en-US" sz="3600" u="sng">
                    <a:solidFill>
                      <a:srgbClr val="4557AD"/>
                    </a:solidFill>
                    <a:latin typeface="Tenorite" panose="00000500000000000000" pitchFamily="2" charset="0"/>
                  </a:rPr>
                  <a:t>ea</a:t>
                </a:r>
                <a:r>
                  <a:rPr lang="en-US" sz="3600">
                    <a:solidFill>
                      <a:srgbClr val="4557AD"/>
                    </a:solidFill>
                    <a:latin typeface="Tenorite" panose="00000500000000000000" pitchFamily="2" charset="0"/>
                  </a:rPr>
                  <a:t>t!</a:t>
                </a:r>
                <a:endParaRPr lang="en-AU" sz="3600">
                  <a:solidFill>
                    <a:srgbClr val="4557AD"/>
                  </a:solidFill>
                  <a:latin typeface="Tenorite" panose="00000500000000000000" pitchFamily="2" charset="0"/>
                </a:endParaRPr>
              </a:p>
            </p:txBody>
          </p:sp>
        </p:grpSp>
      </p:grpSp>
    </p:spTree>
    <p:custDataLst>
      <p:tags r:id="rId1"/>
    </p:custDataLst>
    <p:extLst>
      <p:ext uri="{BB962C8B-B14F-4D97-AF65-F5344CB8AC3E}">
        <p14:creationId xmlns:p14="http://schemas.microsoft.com/office/powerpoint/2010/main" val="2974833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05121B-CBB4-FB55-C99F-23873963DC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E65ECA-F763-C63D-3DEF-BD4C48D5EA1E}"/>
              </a:ext>
            </a:extLst>
          </p:cNvPr>
          <p:cNvSpPr>
            <a:spLocks noGrp="1"/>
          </p:cNvSpPr>
          <p:nvPr>
            <p:ph type="title" idx="4294967295"/>
          </p:nvPr>
        </p:nvSpPr>
        <p:spPr>
          <a:xfrm>
            <a:off x="0" y="-1317625"/>
            <a:ext cx="10515600" cy="1325563"/>
          </a:xfrm>
        </p:spPr>
        <p:txBody>
          <a:bodyPr/>
          <a:lstStyle/>
          <a:p>
            <a:r>
              <a:rPr lang="en-US" sz="800" kern="1200">
                <a:solidFill>
                  <a:srgbClr val="E7E6E6"/>
                </a:solidFill>
                <a:effectLst/>
                <a:latin typeface="Calibri" panose="020F0502020204030204" pitchFamily="34" charset="0"/>
                <a:ea typeface="+mj-ea"/>
                <a:cs typeface="+mj-cs"/>
              </a:rPr>
              <a:t>I grew a few</a:t>
            </a:r>
            <a:endParaRPr lang="en-AU"/>
          </a:p>
        </p:txBody>
      </p:sp>
      <p:grpSp>
        <p:nvGrpSpPr>
          <p:cNvPr id="4" name="Group 3" descr="Three pot plants in a row with the words I grew a few, underneath the image.">
            <a:extLst>
              <a:ext uri="{FF2B5EF4-FFF2-40B4-BE49-F238E27FC236}">
                <a16:creationId xmlns:a16="http://schemas.microsoft.com/office/drawing/2014/main" id="{19A47217-49C9-D644-4D67-756E77E8696D}"/>
              </a:ext>
            </a:extLst>
          </p:cNvPr>
          <p:cNvGrpSpPr/>
          <p:nvPr/>
        </p:nvGrpSpPr>
        <p:grpSpPr>
          <a:xfrm>
            <a:off x="0" y="771848"/>
            <a:ext cx="12191999" cy="5314304"/>
            <a:chOff x="0" y="1062089"/>
            <a:chExt cx="12191999" cy="5314304"/>
          </a:xfrm>
        </p:grpSpPr>
        <p:sp>
          <p:nvSpPr>
            <p:cNvPr id="6" name="TextBox 5">
              <a:extLst>
                <a:ext uri="{FF2B5EF4-FFF2-40B4-BE49-F238E27FC236}">
                  <a16:creationId xmlns:a16="http://schemas.microsoft.com/office/drawing/2014/main" id="{2E463B14-17C7-357D-E637-9113886D30FC}"/>
                </a:ext>
              </a:extLst>
            </p:cNvPr>
            <p:cNvSpPr txBox="1"/>
            <p:nvPr/>
          </p:nvSpPr>
          <p:spPr>
            <a:xfrm>
              <a:off x="0" y="5027962"/>
              <a:ext cx="12191999" cy="1231106"/>
            </a:xfrm>
            <a:prstGeom prst="rect">
              <a:avLst/>
            </a:prstGeom>
            <a:noFill/>
          </p:spPr>
          <p:txBody>
            <a:bodyPr wrap="square">
              <a:spAutoFit/>
            </a:bodyPr>
            <a:lstStyle/>
            <a:p>
              <a:pPr algn="ctr"/>
              <a:r>
                <a:rPr lang="en-US" sz="7400">
                  <a:solidFill>
                    <a:srgbClr val="4557AD"/>
                  </a:solidFill>
                  <a:latin typeface="Tenorite" pitchFamily="2" charset="0"/>
                  <a:ea typeface="Verdana" panose="020B0604030504040204" pitchFamily="34" charset="0"/>
                  <a:cs typeface="Verdana" panose="020B0604030504040204" pitchFamily="34" charset="0"/>
                </a:rPr>
                <a:t>I gr</a:t>
              </a:r>
              <a:r>
                <a:rPr lang="en-US" sz="7400" u="sng">
                  <a:solidFill>
                    <a:srgbClr val="4557AD"/>
                  </a:solidFill>
                  <a:latin typeface="Tenorite" pitchFamily="2" charset="0"/>
                  <a:ea typeface="Verdana" panose="020B0604030504040204" pitchFamily="34" charset="0"/>
                  <a:cs typeface="Verdana" panose="020B0604030504040204" pitchFamily="34" charset="0"/>
                </a:rPr>
                <a:t>ew</a:t>
              </a:r>
              <a:r>
                <a:rPr lang="en-US" sz="7400">
                  <a:solidFill>
                    <a:srgbClr val="4557AD"/>
                  </a:solidFill>
                  <a:latin typeface="Tenorite" pitchFamily="2" charset="0"/>
                  <a:ea typeface="Verdana" panose="020B0604030504040204" pitchFamily="34" charset="0"/>
                  <a:cs typeface="Verdana" panose="020B0604030504040204" pitchFamily="34" charset="0"/>
                </a:rPr>
                <a:t> a f</a:t>
              </a:r>
              <a:r>
                <a:rPr lang="en-US" sz="7400" u="sng">
                  <a:solidFill>
                    <a:srgbClr val="4557AD"/>
                  </a:solidFill>
                  <a:latin typeface="Tenorite" pitchFamily="2" charset="0"/>
                  <a:ea typeface="Verdana" panose="020B0604030504040204" pitchFamily="34" charset="0"/>
                  <a:cs typeface="Verdana" panose="020B0604030504040204" pitchFamily="34" charset="0"/>
                </a:rPr>
                <a:t>ew</a:t>
              </a:r>
              <a:r>
                <a:rPr lang="en-US" sz="7400">
                  <a:solidFill>
                    <a:srgbClr val="4557AD"/>
                  </a:solidFill>
                  <a:latin typeface="Tenorite" pitchFamily="2" charset="0"/>
                  <a:ea typeface="Verdana" panose="020B0604030504040204" pitchFamily="34" charset="0"/>
                  <a:cs typeface="Verdana" panose="020B0604030504040204" pitchFamily="34" charset="0"/>
                </a:rPr>
                <a:t> </a:t>
              </a:r>
              <a:endParaRPr lang="en-AU" sz="7400" u="sng">
                <a:solidFill>
                  <a:srgbClr val="4557AD"/>
                </a:solidFill>
              </a:endParaRPr>
            </a:p>
          </p:txBody>
        </p:sp>
        <p:sp>
          <p:nvSpPr>
            <p:cNvPr id="3" name="Rounded Rectangle 2">
              <a:extLst>
                <a:ext uri="{FF2B5EF4-FFF2-40B4-BE49-F238E27FC236}">
                  <a16:creationId xmlns:a16="http://schemas.microsoft.com/office/drawing/2014/main" id="{F92A5EFB-9386-1D17-F890-CC848B810B18}"/>
                </a:ext>
              </a:extLst>
            </p:cNvPr>
            <p:cNvSpPr/>
            <p:nvPr/>
          </p:nvSpPr>
          <p:spPr>
            <a:xfrm>
              <a:off x="310896" y="1062089"/>
              <a:ext cx="11558015" cy="5314304"/>
            </a:xfrm>
            <a:prstGeom prst="roundRect">
              <a:avLst>
                <a:gd name="adj" fmla="val 2269"/>
              </a:avLst>
            </a:prstGeom>
            <a:noFill/>
            <a:ln w="38100">
              <a:solidFill>
                <a:srgbClr val="4557A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a:extLst>
                <a:ext uri="{FF2B5EF4-FFF2-40B4-BE49-F238E27FC236}">
                  <a16:creationId xmlns:a16="http://schemas.microsoft.com/office/drawing/2014/main" id="{38E75C1A-1B55-C75D-9F70-D96A9EE678C6}"/>
                </a:ext>
              </a:extLst>
            </p:cNvPr>
            <p:cNvPicPr>
              <a:picLocks noChangeAspect="1"/>
            </p:cNvPicPr>
            <p:nvPr/>
          </p:nvPicPr>
          <p:blipFill>
            <a:blip>
              <a:extLst>
                <a:ext uri="{96DAC541-7B7A-43D3-8B79-37D633B846F1}">
                  <asvg:svgBlip xmlns:asvg="http://schemas.microsoft.com/office/drawing/2016/SVG/main" r:embed="rId4"/>
                </a:ext>
              </a:extLst>
            </a:blip>
            <a:srcRect t="16934" b="15487"/>
            <a:stretch/>
          </p:blipFill>
          <p:spPr>
            <a:xfrm>
              <a:off x="3281171" y="1231691"/>
              <a:ext cx="5617464" cy="3796271"/>
            </a:xfrm>
            <a:prstGeom prst="rect">
              <a:avLst/>
            </a:prstGeom>
          </p:spPr>
        </p:pic>
      </p:grpSp>
    </p:spTree>
    <p:custDataLst>
      <p:tags r:id="rId1"/>
    </p:custDataLst>
    <p:extLst>
      <p:ext uri="{BB962C8B-B14F-4D97-AF65-F5344CB8AC3E}">
        <p14:creationId xmlns:p14="http://schemas.microsoft.com/office/powerpoint/2010/main" val="2606457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CC6FA2-7827-A2A6-7565-7B471DD78C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849F94-05E0-B4D5-B0E7-B48205C24D21}"/>
              </a:ext>
            </a:extLst>
          </p:cNvPr>
          <p:cNvSpPr>
            <a:spLocks noGrp="1"/>
          </p:cNvSpPr>
          <p:nvPr>
            <p:ph type="title" idx="4294967295"/>
          </p:nvPr>
        </p:nvSpPr>
        <p:spPr>
          <a:xfrm>
            <a:off x="0" y="-1317625"/>
            <a:ext cx="10515600" cy="1325563"/>
          </a:xfrm>
        </p:spPr>
        <p:txBody>
          <a:bodyPr/>
          <a:lstStyle/>
          <a:p>
            <a:r>
              <a:rPr lang="en-US" sz="800" kern="1200">
                <a:solidFill>
                  <a:srgbClr val="E7E6E6"/>
                </a:solidFill>
                <a:effectLst/>
                <a:latin typeface="Calibri" panose="020F0502020204030204" pitchFamily="34" charset="0"/>
                <a:ea typeface="+mj-ea"/>
                <a:cs typeface="+mj-cs"/>
              </a:rPr>
              <a:t>The statue</a:t>
            </a:r>
            <a:r>
              <a:rPr lang="en-US" sz="800" kern="1200" baseline="0">
                <a:solidFill>
                  <a:srgbClr val="E7E6E6"/>
                </a:solidFill>
                <a:effectLst/>
                <a:latin typeface="Calibri" panose="020F0502020204030204" pitchFamily="34" charset="0"/>
                <a:ea typeface="+mj-ea"/>
                <a:cs typeface="+mj-cs"/>
              </a:rPr>
              <a:t> is blue</a:t>
            </a:r>
            <a:endParaRPr lang="en-AU"/>
          </a:p>
        </p:txBody>
      </p:sp>
      <p:grpSp>
        <p:nvGrpSpPr>
          <p:cNvPr id="4" name="Group 3" descr="A blue statue of a horse and rider. Underneath are the words: The statue is blue.">
            <a:extLst>
              <a:ext uri="{FF2B5EF4-FFF2-40B4-BE49-F238E27FC236}">
                <a16:creationId xmlns:a16="http://schemas.microsoft.com/office/drawing/2014/main" id="{1DCA5550-3D2A-5C27-960E-0A777CEB0531}"/>
              </a:ext>
            </a:extLst>
          </p:cNvPr>
          <p:cNvGrpSpPr/>
          <p:nvPr/>
        </p:nvGrpSpPr>
        <p:grpSpPr>
          <a:xfrm>
            <a:off x="1" y="771848"/>
            <a:ext cx="12191999" cy="5314304"/>
            <a:chOff x="0" y="1062089"/>
            <a:chExt cx="12191999" cy="5314304"/>
          </a:xfrm>
        </p:grpSpPr>
        <p:sp>
          <p:nvSpPr>
            <p:cNvPr id="6" name="TextBox 5">
              <a:extLst>
                <a:ext uri="{FF2B5EF4-FFF2-40B4-BE49-F238E27FC236}">
                  <a16:creationId xmlns:a16="http://schemas.microsoft.com/office/drawing/2014/main" id="{DEBB8ABA-B342-DBEF-4950-4C4B24BDF6F0}"/>
                </a:ext>
              </a:extLst>
            </p:cNvPr>
            <p:cNvSpPr txBox="1"/>
            <p:nvPr/>
          </p:nvSpPr>
          <p:spPr>
            <a:xfrm>
              <a:off x="0" y="5027962"/>
              <a:ext cx="12191999" cy="1231106"/>
            </a:xfrm>
            <a:prstGeom prst="rect">
              <a:avLst/>
            </a:prstGeom>
            <a:noFill/>
          </p:spPr>
          <p:txBody>
            <a:bodyPr wrap="square">
              <a:spAutoFit/>
            </a:bodyPr>
            <a:lstStyle/>
            <a:p>
              <a:pPr algn="ctr"/>
              <a:r>
                <a:rPr lang="en-US" sz="7400">
                  <a:solidFill>
                    <a:srgbClr val="4557AD"/>
                  </a:solidFill>
                  <a:latin typeface="Tenorite" pitchFamily="2" charset="0"/>
                  <a:ea typeface="Verdana" panose="020B0604030504040204" pitchFamily="34" charset="0"/>
                  <a:cs typeface="Verdana" panose="020B0604030504040204" pitchFamily="34" charset="0"/>
                </a:rPr>
                <a:t>The stat</a:t>
              </a:r>
              <a:r>
                <a:rPr lang="en-US" sz="7400" u="sng">
                  <a:solidFill>
                    <a:srgbClr val="4557AD"/>
                  </a:solidFill>
                  <a:latin typeface="Tenorite" pitchFamily="2" charset="0"/>
                  <a:ea typeface="Verdana" panose="020B0604030504040204" pitchFamily="34" charset="0"/>
                  <a:cs typeface="Verdana" panose="020B0604030504040204" pitchFamily="34" charset="0"/>
                </a:rPr>
                <a:t>ue</a:t>
              </a:r>
              <a:r>
                <a:rPr lang="en-US" sz="7400">
                  <a:solidFill>
                    <a:srgbClr val="4557AD"/>
                  </a:solidFill>
                  <a:latin typeface="Tenorite" pitchFamily="2" charset="0"/>
                  <a:ea typeface="Verdana" panose="020B0604030504040204" pitchFamily="34" charset="0"/>
                  <a:cs typeface="Verdana" panose="020B0604030504040204" pitchFamily="34" charset="0"/>
                </a:rPr>
                <a:t> is bl</a:t>
              </a:r>
              <a:r>
                <a:rPr lang="en-US" sz="7400" u="sng">
                  <a:solidFill>
                    <a:srgbClr val="4557AD"/>
                  </a:solidFill>
                  <a:latin typeface="Tenorite" pitchFamily="2" charset="0"/>
                  <a:ea typeface="Verdana" panose="020B0604030504040204" pitchFamily="34" charset="0"/>
                  <a:cs typeface="Verdana" panose="020B0604030504040204" pitchFamily="34" charset="0"/>
                </a:rPr>
                <a:t>ue</a:t>
              </a:r>
              <a:endParaRPr lang="en-AU" sz="7400" u="sng">
                <a:solidFill>
                  <a:srgbClr val="4557AD"/>
                </a:solidFill>
              </a:endParaRPr>
            </a:p>
          </p:txBody>
        </p:sp>
        <p:sp>
          <p:nvSpPr>
            <p:cNvPr id="3" name="Rounded Rectangle 2">
              <a:extLst>
                <a:ext uri="{FF2B5EF4-FFF2-40B4-BE49-F238E27FC236}">
                  <a16:creationId xmlns:a16="http://schemas.microsoft.com/office/drawing/2014/main" id="{5DC4007A-7CF1-56A5-AE5B-5D9BCF889C9A}"/>
                </a:ext>
              </a:extLst>
            </p:cNvPr>
            <p:cNvSpPr/>
            <p:nvPr/>
          </p:nvSpPr>
          <p:spPr>
            <a:xfrm>
              <a:off x="310896" y="1062089"/>
              <a:ext cx="11558015" cy="5314304"/>
            </a:xfrm>
            <a:prstGeom prst="roundRect">
              <a:avLst>
                <a:gd name="adj" fmla="val 2269"/>
              </a:avLst>
            </a:prstGeom>
            <a:noFill/>
            <a:ln w="38100">
              <a:solidFill>
                <a:srgbClr val="4557A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a:extLst>
                <a:ext uri="{FF2B5EF4-FFF2-40B4-BE49-F238E27FC236}">
                  <a16:creationId xmlns:a16="http://schemas.microsoft.com/office/drawing/2014/main" id="{BFAB22F4-EDC4-D7DE-7C01-C4FA5E3E2080}"/>
                </a:ext>
              </a:extLst>
            </p:cNvPr>
            <p:cNvPicPr>
              <a:picLocks noChangeAspect="1"/>
            </p:cNvPicPr>
            <p:nvPr/>
          </p:nvPicPr>
          <p:blipFill>
            <a:blip>
              <a:extLst>
                <a:ext uri="{96DAC541-7B7A-43D3-8B79-37D633B846F1}">
                  <asvg:svgBlip xmlns:asvg="http://schemas.microsoft.com/office/drawing/2016/SVG/main" r:embed="rId4"/>
                </a:ext>
              </a:extLst>
            </a:blip>
            <a:srcRect/>
            <a:stretch/>
          </p:blipFill>
          <p:spPr>
            <a:xfrm>
              <a:off x="3991356" y="1062089"/>
              <a:ext cx="4209288" cy="4209288"/>
            </a:xfrm>
            <a:prstGeom prst="rect">
              <a:avLst/>
            </a:prstGeom>
          </p:spPr>
        </p:pic>
      </p:grpSp>
    </p:spTree>
    <p:custDataLst>
      <p:tags r:id="rId1"/>
    </p:custDataLst>
    <p:extLst>
      <p:ext uri="{BB962C8B-B14F-4D97-AF65-F5344CB8AC3E}">
        <p14:creationId xmlns:p14="http://schemas.microsoft.com/office/powerpoint/2010/main" val="39945934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77AD20-17B3-4F8B-845B-2C855DABB7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3ED851-23E2-8362-18C6-E78EBAB7F9F6}"/>
              </a:ext>
            </a:extLst>
          </p:cNvPr>
          <p:cNvSpPr>
            <a:spLocks noGrp="1"/>
          </p:cNvSpPr>
          <p:nvPr>
            <p:ph type="title" idx="4294967295"/>
          </p:nvPr>
        </p:nvSpPr>
        <p:spPr>
          <a:xfrm>
            <a:off x="0" y="-1317625"/>
            <a:ext cx="10515600" cy="1325563"/>
          </a:xfrm>
        </p:spPr>
        <p:txBody>
          <a:bodyPr/>
          <a:lstStyle/>
          <a:p>
            <a:r>
              <a:rPr lang="en-US" sz="800" kern="1200">
                <a:solidFill>
                  <a:srgbClr val="E7E6E6"/>
                </a:solidFill>
                <a:effectLst/>
                <a:latin typeface="Calibri" panose="020F0502020204030204" pitchFamily="34" charset="0"/>
                <a:ea typeface="+mj-ea"/>
                <a:cs typeface="+mj-cs"/>
              </a:rPr>
              <a:t>Food is good</a:t>
            </a:r>
            <a:endParaRPr lang="en-AU"/>
          </a:p>
        </p:txBody>
      </p:sp>
      <p:grpSp>
        <p:nvGrpSpPr>
          <p:cNvPr id="4" name="Group 3" descr="A bowl of food with a thumbs up image in front of it. Underneath are the words: Food is good.">
            <a:extLst>
              <a:ext uri="{FF2B5EF4-FFF2-40B4-BE49-F238E27FC236}">
                <a16:creationId xmlns:a16="http://schemas.microsoft.com/office/drawing/2014/main" id="{85D2E212-B82C-634B-0FC4-E595690197FF}"/>
              </a:ext>
            </a:extLst>
          </p:cNvPr>
          <p:cNvGrpSpPr/>
          <p:nvPr/>
        </p:nvGrpSpPr>
        <p:grpSpPr>
          <a:xfrm>
            <a:off x="0" y="771848"/>
            <a:ext cx="12191999" cy="5314304"/>
            <a:chOff x="0" y="1062089"/>
            <a:chExt cx="12191999" cy="5314304"/>
          </a:xfrm>
        </p:grpSpPr>
        <p:sp>
          <p:nvSpPr>
            <p:cNvPr id="6" name="TextBox 5">
              <a:extLst>
                <a:ext uri="{FF2B5EF4-FFF2-40B4-BE49-F238E27FC236}">
                  <a16:creationId xmlns:a16="http://schemas.microsoft.com/office/drawing/2014/main" id="{F846C577-E420-64D7-381D-27373607B324}"/>
                </a:ext>
              </a:extLst>
            </p:cNvPr>
            <p:cNvSpPr txBox="1"/>
            <p:nvPr/>
          </p:nvSpPr>
          <p:spPr>
            <a:xfrm>
              <a:off x="0" y="5027962"/>
              <a:ext cx="12191999" cy="1231106"/>
            </a:xfrm>
            <a:prstGeom prst="rect">
              <a:avLst/>
            </a:prstGeom>
            <a:noFill/>
          </p:spPr>
          <p:txBody>
            <a:bodyPr wrap="square">
              <a:spAutoFit/>
            </a:bodyPr>
            <a:lstStyle/>
            <a:p>
              <a:pPr algn="ctr"/>
              <a:r>
                <a:rPr lang="en-US" sz="7400">
                  <a:solidFill>
                    <a:srgbClr val="4557AD"/>
                  </a:solidFill>
                  <a:latin typeface="Tenorite" pitchFamily="2" charset="0"/>
                  <a:ea typeface="Verdana" panose="020B0604030504040204" pitchFamily="34" charset="0"/>
                  <a:cs typeface="Verdana" panose="020B0604030504040204" pitchFamily="34" charset="0"/>
                </a:rPr>
                <a:t>F</a:t>
              </a:r>
              <a:r>
                <a:rPr lang="en-US" sz="7400" u="sng">
                  <a:solidFill>
                    <a:srgbClr val="4557AD"/>
                  </a:solidFill>
                  <a:latin typeface="Tenorite" pitchFamily="2" charset="0"/>
                  <a:ea typeface="Verdana" panose="020B0604030504040204" pitchFamily="34" charset="0"/>
                  <a:cs typeface="Verdana" panose="020B0604030504040204" pitchFamily="34" charset="0"/>
                </a:rPr>
                <a:t>oo</a:t>
              </a:r>
              <a:r>
                <a:rPr lang="en-US" sz="7400">
                  <a:solidFill>
                    <a:srgbClr val="4557AD"/>
                  </a:solidFill>
                  <a:latin typeface="Tenorite" pitchFamily="2" charset="0"/>
                  <a:ea typeface="Verdana" panose="020B0604030504040204" pitchFamily="34" charset="0"/>
                  <a:cs typeface="Verdana" panose="020B0604030504040204" pitchFamily="34" charset="0"/>
                </a:rPr>
                <a:t>d is g</a:t>
              </a:r>
              <a:r>
                <a:rPr lang="en-US" sz="7400" u="sng">
                  <a:solidFill>
                    <a:srgbClr val="4557AD"/>
                  </a:solidFill>
                  <a:latin typeface="Tenorite" pitchFamily="2" charset="0"/>
                  <a:ea typeface="Verdana" panose="020B0604030504040204" pitchFamily="34" charset="0"/>
                  <a:cs typeface="Verdana" panose="020B0604030504040204" pitchFamily="34" charset="0"/>
                </a:rPr>
                <a:t>oo</a:t>
              </a:r>
              <a:r>
                <a:rPr lang="en-US" sz="7400">
                  <a:solidFill>
                    <a:srgbClr val="4557AD"/>
                  </a:solidFill>
                  <a:latin typeface="Tenorite" pitchFamily="2" charset="0"/>
                  <a:ea typeface="Verdana" panose="020B0604030504040204" pitchFamily="34" charset="0"/>
                  <a:cs typeface="Verdana" panose="020B0604030504040204" pitchFamily="34" charset="0"/>
                </a:rPr>
                <a:t>d</a:t>
              </a:r>
              <a:endParaRPr lang="en-AU" sz="7400" u="sng">
                <a:solidFill>
                  <a:srgbClr val="4557AD"/>
                </a:solidFill>
              </a:endParaRPr>
            </a:p>
          </p:txBody>
        </p:sp>
        <p:sp>
          <p:nvSpPr>
            <p:cNvPr id="3" name="Rounded Rectangle 2">
              <a:extLst>
                <a:ext uri="{FF2B5EF4-FFF2-40B4-BE49-F238E27FC236}">
                  <a16:creationId xmlns:a16="http://schemas.microsoft.com/office/drawing/2014/main" id="{628A22DB-1927-8921-E039-9A5E3496D5F7}"/>
                </a:ext>
              </a:extLst>
            </p:cNvPr>
            <p:cNvSpPr/>
            <p:nvPr/>
          </p:nvSpPr>
          <p:spPr>
            <a:xfrm>
              <a:off x="310896" y="1062089"/>
              <a:ext cx="11558015" cy="5314304"/>
            </a:xfrm>
            <a:prstGeom prst="roundRect">
              <a:avLst>
                <a:gd name="adj" fmla="val 2269"/>
              </a:avLst>
            </a:prstGeom>
            <a:noFill/>
            <a:ln w="38100">
              <a:solidFill>
                <a:srgbClr val="4557A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a:extLst>
                <a:ext uri="{FF2B5EF4-FFF2-40B4-BE49-F238E27FC236}">
                  <a16:creationId xmlns:a16="http://schemas.microsoft.com/office/drawing/2014/main" id="{73B57AFD-8255-02E2-F64E-8F9628A737A8}"/>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4136674" y="1141490"/>
              <a:ext cx="3918651" cy="3886472"/>
            </a:xfrm>
            <a:prstGeom prst="rect">
              <a:avLst/>
            </a:prstGeom>
          </p:spPr>
        </p:pic>
      </p:grpSp>
    </p:spTree>
    <p:custDataLst>
      <p:tags r:id="rId1"/>
    </p:custDataLst>
    <p:extLst>
      <p:ext uri="{BB962C8B-B14F-4D97-AF65-F5344CB8AC3E}">
        <p14:creationId xmlns:p14="http://schemas.microsoft.com/office/powerpoint/2010/main" val="217276703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810856600FD2D4391AFDDFCF33A69BD" ma:contentTypeVersion="24" ma:contentTypeDescription="Create a new document." ma:contentTypeScope="" ma:versionID="b0a94d88f3d407ccb18c6bd338e5439d">
  <xsd:schema xmlns:xsd="http://www.w3.org/2001/XMLSchema" xmlns:xs="http://www.w3.org/2001/XMLSchema" xmlns:p="http://schemas.microsoft.com/office/2006/metadata/properties" xmlns:ns2="64eff3df-e3d6-48ed-978f-45ff25640900" xmlns:ns3="ff236c08-9611-4854-a4bb-16d44b7327b6" targetNamespace="http://schemas.microsoft.com/office/2006/metadata/properties" ma:root="true" ma:fieldsID="bf238298282d79aa79b3b2f40cde105f" ns2:_="" ns3:_="">
    <xsd:import namespace="64eff3df-e3d6-48ed-978f-45ff25640900"/>
    <xsd:import namespace="ff236c08-9611-4854-a4bb-16d44b7327b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3:Comments" minOccurs="0"/>
                <xsd:element ref="ns3:lcf76f155ced4ddcb4097134ff3c332f" minOccurs="0"/>
                <xsd:element ref="ns2:TaxCatchAll" minOccurs="0"/>
                <xsd:element ref="ns3:MediaServiceLocation" minOccurs="0"/>
                <xsd:element ref="ns3:MediaServiceObjectDetectorVersions" minOccurs="0"/>
                <xsd:element ref="ns3:MediaServiceSearchProperties" minOccurs="0"/>
                <xsd:element ref="ns3:_Flow_SignoffStatu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eff3df-e3d6-48ed-978f-45ff2564090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7267be2-ffe6-46cd-94d9-2cfd9b1e6422}" ma:internalName="TaxCatchAll" ma:showField="CatchAllData" ma:web="64eff3df-e3d6-48ed-978f-45ff2564090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f236c08-9611-4854-a4bb-16d44b7327b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Comments" ma:index="20" nillable="true" ma:displayName="Comments" ma:format="Dropdown" ma:internalName="Comments">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f7212af-5298-4b34-9fde-95afa33fa15c" ma:termSetId="09814cd3-568e-fe90-9814-8d621ff8fb84" ma:anchorId="fba54fb3-c3e1-fe81-a776-ca4b69148c4d" ma:open="true" ma:isKeyword="false">
      <xsd:complexType>
        <xsd:sequence>
          <xsd:element ref="pc:Terms" minOccurs="0" maxOccurs="1"/>
        </xsd:sequence>
      </xsd:complex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_Flow_SignoffStatus" ma:index="27" nillable="true" ma:displayName="Sign-off status" ma:internalName="_x0024_Resources_x003a_core_x002c_Signoff_Status">
      <xsd:simpleType>
        <xsd:restriction base="dms:Text"/>
      </xsd:simpleType>
    </xsd:element>
    <xsd:element name="MediaServiceBillingMetadata" ma:index="28"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Flow_SignoffStatus xmlns="ff236c08-9611-4854-a4bb-16d44b7327b6" xsi:nil="true"/>
    <Comments xmlns="ff236c08-9611-4854-a4bb-16d44b7327b6" xsi:nil="true"/>
    <lcf76f155ced4ddcb4097134ff3c332f xmlns="ff236c08-9611-4854-a4bb-16d44b7327b6">
      <Terms xmlns="http://schemas.microsoft.com/office/infopath/2007/PartnerControls"/>
    </lcf76f155ced4ddcb4097134ff3c332f>
    <TaxCatchAll xmlns="64eff3df-e3d6-48ed-978f-45ff25640900" xsi:nil="true"/>
  </documentManagement>
</p:properties>
</file>

<file path=customXml/itemProps1.xml><?xml version="1.0" encoding="utf-8"?>
<ds:datastoreItem xmlns:ds="http://schemas.openxmlformats.org/officeDocument/2006/customXml" ds:itemID="{BA500DB1-CF46-4C7B-BD68-207D8575DA9B}">
  <ds:schemaRefs>
    <ds:schemaRef ds:uri="64eff3df-e3d6-48ed-978f-45ff25640900"/>
    <ds:schemaRef ds:uri="ff236c08-9611-4854-a4bb-16d44b7327b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2A65DBB-2F0F-481A-9C0C-651F4C7691A6}">
  <ds:schemaRefs>
    <ds:schemaRef ds:uri="http://schemas.microsoft.com/sharepoint/v3/contenttype/forms"/>
  </ds:schemaRefs>
</ds:datastoreItem>
</file>

<file path=customXml/itemProps3.xml><?xml version="1.0" encoding="utf-8"?>
<ds:datastoreItem xmlns:ds="http://schemas.openxmlformats.org/officeDocument/2006/customXml" ds:itemID="{1CDE3BE1-D13C-49D9-82A9-AC5B857CADE1}">
  <ds:schemaRefs>
    <ds:schemaRef ds:uri="64eff3df-e3d6-48ed-978f-45ff25640900"/>
    <ds:schemaRef ds:uri="ff236c08-9611-4854-a4bb-16d44b7327b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59db9cec-f888-461f-add2-60a613c46be5}" enabled="0" method="" siteId="{59db9cec-f888-461f-add2-60a613c46be5}" removed="1"/>
</clbl:labelList>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24</Slides>
  <Notes>24</Notes>
  <HiddenSlides>0</HiddenSlide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Mnemonics to support spelling</vt:lpstr>
      <vt:lpstr>floss</vt:lpstr>
      <vt:lpstr>Sail away</vt:lpstr>
      <vt:lpstr>The boat is slow</vt:lpstr>
      <vt:lpstr>Shy puppy</vt:lpstr>
      <vt:lpstr>Eat bread. It’s great!</vt:lpstr>
      <vt:lpstr>I grew a few</vt:lpstr>
      <vt:lpstr>The statue is blue</vt:lpstr>
      <vt:lpstr>Food is good</vt:lpstr>
      <vt:lpstr>Boil the toy</vt:lpstr>
      <vt:lpstr>Loud brown cow</vt:lpstr>
      <vt:lpstr>Her bird is hurt</vt:lpstr>
      <vt:lpstr>Gentle Cindy at the fence</vt:lpstr>
      <vt:lpstr>Pie thief</vt:lpstr>
      <vt:lpstr>That monkey is grey!</vt:lpstr>
      <vt:lpstr>Prawns with sauce</vt:lpstr>
      <vt:lpstr>Hear the early bear</vt:lpstr>
      <vt:lpstr>The swan is warm</vt:lpstr>
      <vt:lpstr>The worm is working</vt:lpstr>
      <vt:lpstr>Champ the Christmas chef</vt:lpstr>
      <vt:lpstr>That’s a rough cough</vt:lpstr>
      <vt:lpstr>Eat doughnuts throughout the day</vt:lpstr>
      <vt:lpstr>Plough the paddock thoughtfully and thoroughly</vt:lpstr>
      <vt:lpstr>End of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Kerrie Shanahan</dc:creator>
  <cp:revision>1</cp:revision>
  <dcterms:created xsi:type="dcterms:W3CDTF">2025-04-07T02:33:59Z</dcterms:created>
  <dcterms:modified xsi:type="dcterms:W3CDTF">2026-04-22T04:31:48Z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0x0101000810856600FD2D4391AFDDFCF33A69BD</vt:lpwstr>
  </property>
  <property fmtid="{D5CDD505-2E9C-101B-9397-08002B2CF9AE}" pid="3" name="MediaServiceImageTags">
    <vt:lpwstr/>
  </property>
</Properties>
</file>