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4" r:id="rId5"/>
    <p:sldId id="518" r:id="rId6"/>
    <p:sldId id="510" r:id="rId7"/>
    <p:sldId id="509" r:id="rId8"/>
    <p:sldId id="522" r:id="rId9"/>
    <p:sldId id="511" r:id="rId10"/>
    <p:sldId id="512" r:id="rId11"/>
    <p:sldId id="513" r:id="rId12"/>
    <p:sldId id="514" r:id="rId13"/>
    <p:sldId id="515" r:id="rId14"/>
    <p:sldId id="516" r:id="rId15"/>
    <p:sldId id="517" r:id="rId16"/>
    <p:sldId id="519" r:id="rId17"/>
    <p:sldId id="525"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80" r:id="rId35"/>
    <p:sldId id="483" r:id="rId36"/>
    <p:sldId id="481" r:id="rId37"/>
    <p:sldId id="482" r:id="rId38"/>
    <p:sldId id="493" r:id="rId39"/>
    <p:sldId id="485" r:id="rId40"/>
    <p:sldId id="486" r:id="rId41"/>
    <p:sldId id="494"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CD1E25"/>
    <a:srgbClr val="FBEDEE"/>
    <a:srgbClr val="F8DDDE"/>
    <a:srgbClr val="0E1E42"/>
    <a:srgbClr val="4557AD"/>
    <a:srgbClr val="ED1654"/>
    <a:srgbClr val="0E1D42"/>
    <a:srgbClr val="FCDCE5"/>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6199" autoAdjust="0"/>
  </p:normalViewPr>
  <p:slideViewPr>
    <p:cSldViewPr snapToGrid="0">
      <p:cViewPr>
        <p:scale>
          <a:sx n="90" d="100"/>
          <a:sy n="90" d="100"/>
        </p:scale>
        <p:origin x="1356" y="32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82401C8D-B1D9-487A-BC05-BF743A2221A7}"/>
    <pc:docChg chg="custSel modSld modMainMaster">
      <pc:chgData name="Emma Durbridge" userId="fa194594-074f-43bd-8de7-d322108f10cf" providerId="ADAL" clId="{82401C8D-B1D9-487A-BC05-BF743A2221A7}" dt="2025-01-21T22:25:12.520" v="5" actId="1076"/>
      <pc:docMkLst>
        <pc:docMk/>
      </pc:docMkLst>
      <pc:sldChg chg="addSp delSp modSp mod">
        <pc:chgData name="Emma Durbridge" userId="fa194594-074f-43bd-8de7-d322108f10cf" providerId="ADAL" clId="{82401C8D-B1D9-487A-BC05-BF743A2221A7}" dt="2025-01-21T22:24:50.898" v="4" actId="1076"/>
        <pc:sldMkLst>
          <pc:docMk/>
          <pc:sldMk cId="2491177883" sldId="512"/>
        </pc:sldMkLst>
        <pc:picChg chg="add mod">
          <ac:chgData name="Emma Durbridge" userId="fa194594-074f-43bd-8de7-d322108f10cf" providerId="ADAL" clId="{82401C8D-B1D9-487A-BC05-BF743A2221A7}" dt="2025-01-21T22:24:50.898" v="4" actId="1076"/>
          <ac:picMkLst>
            <pc:docMk/>
            <pc:sldMk cId="2491177883" sldId="512"/>
            <ac:picMk id="5" creationId="{D99BC34D-A57E-BB4D-11E8-019394A6E4AE}"/>
          </ac:picMkLst>
        </pc:picChg>
      </pc:sldChg>
      <pc:sldMasterChg chg="modSldLayout">
        <pc:chgData name="Emma Durbridge" userId="fa194594-074f-43bd-8de7-d322108f10cf" providerId="ADAL" clId="{82401C8D-B1D9-487A-BC05-BF743A2221A7}" dt="2025-01-21T22:25:12.520" v="5" actId="1076"/>
        <pc:sldMasterMkLst>
          <pc:docMk/>
          <pc:sldMasterMk cId="1034081160" sldId="2147483648"/>
        </pc:sldMasterMkLst>
        <pc:sldLayoutChg chg="modSp mod">
          <pc:chgData name="Emma Durbridge" userId="fa194594-074f-43bd-8de7-d322108f10cf" providerId="ADAL" clId="{82401C8D-B1D9-487A-BC05-BF743A2221A7}" dt="2025-01-21T22:25:12.520" v="5" actId="1076"/>
          <pc:sldLayoutMkLst>
            <pc:docMk/>
            <pc:sldMasterMk cId="1034081160" sldId="2147483648"/>
            <pc:sldLayoutMk cId="3431818438" sldId="2147483716"/>
          </pc:sldLayoutMkLst>
          <pc:spChg chg="mod">
            <ac:chgData name="Emma Durbridge" userId="fa194594-074f-43bd-8de7-d322108f10cf" providerId="ADAL" clId="{82401C8D-B1D9-487A-BC05-BF743A2221A7}" dt="2025-01-21T22:25:12.520" v="5" actId="1076"/>
            <ac:spMkLst>
              <pc:docMk/>
              <pc:sldMasterMk cId="1034081160" sldId="2147483648"/>
              <pc:sldLayoutMk cId="3431818438" sldId="2147483716"/>
              <ac:spMk id="7" creationId="{AD63E81F-B547-E517-446B-9A7CBEC68253}"/>
            </ac:spMkLst>
          </pc:spChg>
        </pc:sldLayoutChg>
      </pc:sldMasterChg>
    </pc:docChg>
  </pc:docChgLst>
  <pc:docChgLst>
    <pc:chgData name="Liz Heynes" userId="e5ff50d5-f39a-42f6-9e9f-e790bcc8c38d" providerId="ADAL" clId="{EE475EBC-15AC-4286-995B-9666A0673835}"/>
    <pc:docChg chg="modSld modMainMaster">
      <pc:chgData name="Liz Heynes" userId="e5ff50d5-f39a-42f6-9e9f-e790bcc8c38d" providerId="ADAL" clId="{EE475EBC-15AC-4286-995B-9666A0673835}" dt="2025-02-04T22:19:38.512" v="9" actId="20577"/>
      <pc:docMkLst>
        <pc:docMk/>
      </pc:docMkLst>
      <pc:sldChg chg="modSp mod">
        <pc:chgData name="Liz Heynes" userId="e5ff50d5-f39a-42f6-9e9f-e790bcc8c38d" providerId="ADAL" clId="{EE475EBC-15AC-4286-995B-9666A0673835}" dt="2025-02-04T22:19:38.512" v="9" actId="20577"/>
        <pc:sldMkLst>
          <pc:docMk/>
          <pc:sldMk cId="3539524888" sldId="493"/>
        </pc:sldMkLst>
        <pc:spChg chg="mod">
          <ac:chgData name="Liz Heynes" userId="e5ff50d5-f39a-42f6-9e9f-e790bcc8c38d" providerId="ADAL" clId="{EE475EBC-15AC-4286-995B-9666A0673835}" dt="2025-02-04T22:19:38.512" v="9" actId="20577"/>
          <ac:spMkLst>
            <pc:docMk/>
            <pc:sldMk cId="3539524888" sldId="493"/>
            <ac:spMk id="2" creationId="{8DCA1A8F-C4A7-E4AA-86EA-9EE17C30E818}"/>
          </ac:spMkLst>
        </pc:spChg>
      </pc:sldChg>
      <pc:sldMasterChg chg="modSldLayout">
        <pc:chgData name="Liz Heynes" userId="e5ff50d5-f39a-42f6-9e9f-e790bcc8c38d" providerId="ADAL" clId="{EE475EBC-15AC-4286-995B-9666A0673835}" dt="2025-02-03T05:37:34.132" v="1" actId="20577"/>
        <pc:sldMasterMkLst>
          <pc:docMk/>
          <pc:sldMasterMk cId="1034081160" sldId="2147483648"/>
        </pc:sldMasterMkLst>
        <pc:sldLayoutChg chg="modSp mod">
          <pc:chgData name="Liz Heynes" userId="e5ff50d5-f39a-42f6-9e9f-e790bcc8c38d" providerId="ADAL" clId="{EE475EBC-15AC-4286-995B-9666A0673835}" dt="2025-02-03T05:37:34.132" v="1" actId="20577"/>
          <pc:sldLayoutMkLst>
            <pc:docMk/>
            <pc:sldMasterMk cId="1034081160" sldId="2147483648"/>
            <pc:sldLayoutMk cId="488055856" sldId="2147483694"/>
          </pc:sldLayoutMkLst>
          <pc:spChg chg="mod">
            <ac:chgData name="Liz Heynes" userId="e5ff50d5-f39a-42f6-9e9f-e790bcc8c38d" providerId="ADAL" clId="{EE475EBC-15AC-4286-995B-9666A0673835}" dt="2025-02-03T05:37:34.132" v="1" actId="20577"/>
            <ac:spMkLst>
              <pc:docMk/>
              <pc:sldMasterMk cId="1034081160" sldId="2147483648"/>
              <pc:sldLayoutMk cId="488055856" sldId="2147483694"/>
              <ac:spMk id="18" creationId="{83D5A208-F215-EE4E-89CE-341BF1CA0C8C}"/>
            </ac:spMkLst>
          </pc:spChg>
        </pc:sldLayoutChg>
      </pc:sldMasterChg>
    </pc:docChg>
  </pc:docChgLst>
  <pc:docChgLst>
    <pc:chgData name="Kerrie Shanahan" userId="ae473d9f-76e9-476f-892f-2674ea963afc" providerId="ADAL" clId="{337537C0-D38F-4F71-99F4-9A57C3EFF64A}"/>
    <pc:docChg chg="custSel modSld modMainMaster">
      <pc:chgData name="Kerrie Shanahan" userId="ae473d9f-76e9-476f-892f-2674ea963afc" providerId="ADAL" clId="{337537C0-D38F-4F71-99F4-9A57C3EFF64A}" dt="2025-01-20T03:38:40.599" v="27" actId="20577"/>
      <pc:docMkLst>
        <pc:docMk/>
      </pc:docMkLst>
      <pc:sldChg chg="addSp delSp modSp mod">
        <pc:chgData name="Kerrie Shanahan" userId="ae473d9f-76e9-476f-892f-2674ea963afc" providerId="ADAL" clId="{337537C0-D38F-4F71-99F4-9A57C3EFF64A}" dt="2025-01-20T03:38:40.599" v="27" actId="20577"/>
        <pc:sldMkLst>
          <pc:docMk/>
          <pc:sldMk cId="3461911102" sldId="469"/>
        </pc:sldMkLst>
        <pc:spChg chg="add mod">
          <ac:chgData name="Kerrie Shanahan" userId="ae473d9f-76e9-476f-892f-2674ea963afc" providerId="ADAL" clId="{337537C0-D38F-4F71-99F4-9A57C3EFF64A}" dt="2025-01-20T03:38:40.599" v="27" actId="20577"/>
          <ac:spMkLst>
            <pc:docMk/>
            <pc:sldMk cId="3461911102" sldId="469"/>
            <ac:spMk id="4" creationId="{6659220B-731C-3EE2-4E5A-25EBCAD4A326}"/>
          </ac:spMkLst>
        </pc:spChg>
      </pc:sldChg>
      <pc:sldChg chg="addSp delSp modSp mod">
        <pc:chgData name="Kerrie Shanahan" userId="ae473d9f-76e9-476f-892f-2674ea963afc" providerId="ADAL" clId="{337537C0-D38F-4F71-99F4-9A57C3EFF64A}" dt="2025-01-20T03:38:33.778" v="24" actId="20577"/>
        <pc:sldMkLst>
          <pc:docMk/>
          <pc:sldMk cId="3868218024" sldId="470"/>
        </pc:sldMkLst>
        <pc:spChg chg="add mod">
          <ac:chgData name="Kerrie Shanahan" userId="ae473d9f-76e9-476f-892f-2674ea963afc" providerId="ADAL" clId="{337537C0-D38F-4F71-99F4-9A57C3EFF64A}" dt="2025-01-20T03:38:33.778" v="24" actId="20577"/>
          <ac:spMkLst>
            <pc:docMk/>
            <pc:sldMk cId="3868218024" sldId="470"/>
            <ac:spMk id="4" creationId="{0E3D449D-FAA4-6103-8B3F-F04AF3B5D7CE}"/>
          </ac:spMkLst>
        </pc:spChg>
      </pc:sldChg>
      <pc:sldChg chg="modSp mod">
        <pc:chgData name="Kerrie Shanahan" userId="ae473d9f-76e9-476f-892f-2674ea963afc" providerId="ADAL" clId="{337537C0-D38F-4F71-99F4-9A57C3EFF64A}" dt="2025-01-20T03:38:21.514" v="21" actId="20577"/>
        <pc:sldMkLst>
          <pc:docMk/>
          <pc:sldMk cId="2325795097" sldId="471"/>
        </pc:sldMkLst>
        <pc:spChg chg="mod">
          <ac:chgData name="Kerrie Shanahan" userId="ae473d9f-76e9-476f-892f-2674ea963afc" providerId="ADAL" clId="{337537C0-D38F-4F71-99F4-9A57C3EFF64A}" dt="2025-01-20T03:38:21.514" v="21" actId="20577"/>
          <ac:spMkLst>
            <pc:docMk/>
            <pc:sldMk cId="2325795097" sldId="471"/>
            <ac:spMk id="3" creationId="{9109948D-5C92-E1CB-E2DE-C5041DE33646}"/>
          </ac:spMkLst>
        </pc:spChg>
      </pc:sldChg>
      <pc:sldChg chg="modNotesTx">
        <pc:chgData name="Kerrie Shanahan" userId="ae473d9f-76e9-476f-892f-2674ea963afc" providerId="ADAL" clId="{337537C0-D38F-4F71-99F4-9A57C3EFF64A}" dt="2025-01-20T01:53:13.174" v="12" actId="20577"/>
        <pc:sldMkLst>
          <pc:docMk/>
          <pc:sldMk cId="1436297680" sldId="483"/>
        </pc:sldMkLst>
      </pc:sldChg>
      <pc:sldChg chg="addSp delSp modSp mod">
        <pc:chgData name="Kerrie Shanahan" userId="ae473d9f-76e9-476f-892f-2674ea963afc" providerId="ADAL" clId="{337537C0-D38F-4F71-99F4-9A57C3EFF64A}" dt="2025-01-20T01:51:13.934" v="9" actId="164"/>
        <pc:sldMkLst>
          <pc:docMk/>
          <pc:sldMk cId="1921910358" sldId="517"/>
        </pc:sldMkLst>
      </pc:sldChg>
      <pc:sldChg chg="addSp delSp modSp mod">
        <pc:chgData name="Kerrie Shanahan" userId="ae473d9f-76e9-476f-892f-2674ea963afc" providerId="ADAL" clId="{337537C0-D38F-4F71-99F4-9A57C3EFF64A}" dt="2025-01-20T01:49:11.003" v="1"/>
        <pc:sldMkLst>
          <pc:docMk/>
          <pc:sldMk cId="1797789494" sldId="518"/>
        </pc:sldMkLst>
      </pc:sldChg>
      <pc:sldChg chg="addSp delSp modSp mod">
        <pc:chgData name="Kerrie Shanahan" userId="ae473d9f-76e9-476f-892f-2674ea963afc" providerId="ADAL" clId="{337537C0-D38F-4F71-99F4-9A57C3EFF64A}" dt="2025-01-20T01:51:19.864" v="11"/>
        <pc:sldMkLst>
          <pc:docMk/>
          <pc:sldMk cId="3324446923" sldId="519"/>
        </pc:sldMkLst>
      </pc:sldChg>
      <pc:sldMasterChg chg="modSldLayout">
        <pc:chgData name="Kerrie Shanahan" userId="ae473d9f-76e9-476f-892f-2674ea963afc" providerId="ADAL" clId="{337537C0-D38F-4F71-99F4-9A57C3EFF64A}" dt="2025-01-20T01:54:42.734" v="17" actId="20577"/>
        <pc:sldMasterMkLst>
          <pc:docMk/>
          <pc:sldMasterMk cId="1034081160" sldId="2147483648"/>
        </pc:sldMasterMkLst>
        <pc:sldLayoutChg chg="modSp mod">
          <pc:chgData name="Kerrie Shanahan" userId="ae473d9f-76e9-476f-892f-2674ea963afc" providerId="ADAL" clId="{337537C0-D38F-4F71-99F4-9A57C3EFF64A}" dt="2025-01-20T01:54:42.734" v="17" actId="20577"/>
          <pc:sldLayoutMkLst>
            <pc:docMk/>
            <pc:sldMasterMk cId="1034081160" sldId="2147483648"/>
            <pc:sldLayoutMk cId="1923799021" sldId="2147483718"/>
          </pc:sldLayoutMkLst>
          <pc:spChg chg="mod">
            <ac:chgData name="Kerrie Shanahan" userId="ae473d9f-76e9-476f-892f-2674ea963afc" providerId="ADAL" clId="{337537C0-D38F-4F71-99F4-9A57C3EFF64A}" dt="2025-01-20T01:54:42.734" v="17" actId="20577"/>
            <ac:spMkLst>
              <pc:docMk/>
              <pc:sldMasterMk cId="1034081160" sldId="2147483648"/>
              <pc:sldLayoutMk cId="1923799021" sldId="2147483718"/>
              <ac:spMk id="18" creationId="{E9F1C79F-D6AA-FF95-FA00-326D4AE1D78A}"/>
            </ac:spMkLst>
          </pc:spChg>
        </pc:sldLayoutChg>
      </pc:sldMasterChg>
    </pc:docChg>
  </pc:docChgLst>
  <pc:docChgLst>
    <pc:chgData name="Kerrie Shanahan" userId="ae473d9f-76e9-476f-892f-2674ea963afc" providerId="ADAL" clId="{F05885D4-97E1-4CC0-AAFC-35571A5D0CA2}"/>
    <pc:docChg chg="custSel modSld modMainMaster">
      <pc:chgData name="Kerrie Shanahan" userId="ae473d9f-76e9-476f-892f-2674ea963afc" providerId="ADAL" clId="{F05885D4-97E1-4CC0-AAFC-35571A5D0CA2}" dt="2025-01-29T05:26:23.304" v="565" actId="962"/>
      <pc:docMkLst>
        <pc:docMk/>
      </pc:docMkLst>
      <pc:sldChg chg="modSp mod">
        <pc:chgData name="Kerrie Shanahan" userId="ae473d9f-76e9-476f-892f-2674ea963afc" providerId="ADAL" clId="{F05885D4-97E1-4CC0-AAFC-35571A5D0CA2}" dt="2025-01-27T03:55:29.550" v="237" actId="962"/>
        <pc:sldMkLst>
          <pc:docMk/>
          <pc:sldMk cId="2801862050" sldId="464"/>
        </pc:sldMkLst>
        <pc:spChg chg="ord">
          <ac:chgData name="Kerrie Shanahan" userId="ae473d9f-76e9-476f-892f-2674ea963afc" providerId="ADAL" clId="{F05885D4-97E1-4CC0-AAFC-35571A5D0CA2}" dt="2025-01-27T03:46:02.607" v="77"/>
          <ac:spMkLst>
            <pc:docMk/>
            <pc:sldMk cId="2801862050" sldId="464"/>
            <ac:spMk id="5" creationId="{5E48F0C9-9865-C375-D052-D829BDA09FC5}"/>
          </ac:spMkLst>
        </pc:spChg>
        <pc:grpChg chg="mod">
          <ac:chgData name="Kerrie Shanahan" userId="ae473d9f-76e9-476f-892f-2674ea963afc" providerId="ADAL" clId="{F05885D4-97E1-4CC0-AAFC-35571A5D0CA2}" dt="2025-01-27T03:55:29.550" v="237" actId="962"/>
          <ac:grpSpMkLst>
            <pc:docMk/>
            <pc:sldMk cId="2801862050" sldId="464"/>
            <ac:grpSpMk id="6" creationId="{ED72D33C-0D8F-79A8-8EA5-EF9FD02F1F44}"/>
          </ac:grpSpMkLst>
        </pc:grpChg>
      </pc:sldChg>
      <pc:sldChg chg="modSp mod">
        <pc:chgData name="Kerrie Shanahan" userId="ae473d9f-76e9-476f-892f-2674ea963afc" providerId="ADAL" clId="{F05885D4-97E1-4CC0-AAFC-35571A5D0CA2}" dt="2025-01-27T03:55:39.110" v="269" actId="962"/>
        <pc:sldMkLst>
          <pc:docMk/>
          <pc:sldMk cId="2776412724" sldId="465"/>
        </pc:sldMkLst>
        <pc:spChg chg="ord">
          <ac:chgData name="Kerrie Shanahan" userId="ae473d9f-76e9-476f-892f-2674ea963afc" providerId="ADAL" clId="{F05885D4-97E1-4CC0-AAFC-35571A5D0CA2}" dt="2025-01-27T03:46:07.805" v="78"/>
          <ac:spMkLst>
            <pc:docMk/>
            <pc:sldMk cId="2776412724" sldId="465"/>
            <ac:spMk id="2" creationId="{647D318C-1716-6569-AEC2-9E7534F01DC8}"/>
          </ac:spMkLst>
        </pc:spChg>
        <pc:grpChg chg="mod">
          <ac:chgData name="Kerrie Shanahan" userId="ae473d9f-76e9-476f-892f-2674ea963afc" providerId="ADAL" clId="{F05885D4-97E1-4CC0-AAFC-35571A5D0CA2}" dt="2025-01-27T03:55:39.110" v="269" actId="962"/>
          <ac:grpSpMkLst>
            <pc:docMk/>
            <pc:sldMk cId="2776412724" sldId="465"/>
            <ac:grpSpMk id="10" creationId="{14CB7D40-B3F6-34BC-4CEB-B33C68E1E155}"/>
          </ac:grpSpMkLst>
        </pc:grpChg>
      </pc:sldChg>
      <pc:sldChg chg="modSp mod">
        <pc:chgData name="Kerrie Shanahan" userId="ae473d9f-76e9-476f-892f-2674ea963afc" providerId="ADAL" clId="{F05885D4-97E1-4CC0-AAFC-35571A5D0CA2}" dt="2025-01-27T03:47:34.828" v="149"/>
        <pc:sldMkLst>
          <pc:docMk/>
          <pc:sldMk cId="536094152" sldId="466"/>
        </pc:sldMkLst>
        <pc:spChg chg="ord">
          <ac:chgData name="Kerrie Shanahan" userId="ae473d9f-76e9-476f-892f-2674ea963afc" providerId="ADAL" clId="{F05885D4-97E1-4CC0-AAFC-35571A5D0CA2}" dt="2025-01-27T03:47:34.828" v="149"/>
          <ac:spMkLst>
            <pc:docMk/>
            <pc:sldMk cId="536094152" sldId="466"/>
            <ac:spMk id="2" creationId="{37FFBF14-EA52-6DD6-D13A-BEF524A9AA1B}"/>
          </ac:spMkLst>
        </pc:spChg>
      </pc:sldChg>
      <pc:sldChg chg="modSp mod">
        <pc:chgData name="Kerrie Shanahan" userId="ae473d9f-76e9-476f-892f-2674ea963afc" providerId="ADAL" clId="{F05885D4-97E1-4CC0-AAFC-35571A5D0CA2}" dt="2025-01-27T03:47:43.253" v="151"/>
        <pc:sldMkLst>
          <pc:docMk/>
          <pc:sldMk cId="3096463887" sldId="468"/>
        </pc:sldMkLst>
        <pc:spChg chg="ord">
          <ac:chgData name="Kerrie Shanahan" userId="ae473d9f-76e9-476f-892f-2674ea963afc" providerId="ADAL" clId="{F05885D4-97E1-4CC0-AAFC-35571A5D0CA2}" dt="2025-01-27T03:47:43.253" v="151"/>
          <ac:spMkLst>
            <pc:docMk/>
            <pc:sldMk cId="3096463887" sldId="468"/>
            <ac:spMk id="3" creationId="{B5362B84-C432-D5CB-F661-5E3457B56BDC}"/>
          </ac:spMkLst>
        </pc:spChg>
      </pc:sldChg>
      <pc:sldChg chg="modSp mod">
        <pc:chgData name="Kerrie Shanahan" userId="ae473d9f-76e9-476f-892f-2674ea963afc" providerId="ADAL" clId="{F05885D4-97E1-4CC0-AAFC-35571A5D0CA2}" dt="2025-01-27T03:47:48.504" v="152"/>
        <pc:sldMkLst>
          <pc:docMk/>
          <pc:sldMk cId="2325795097" sldId="471"/>
        </pc:sldMkLst>
        <pc:spChg chg="ord">
          <ac:chgData name="Kerrie Shanahan" userId="ae473d9f-76e9-476f-892f-2674ea963afc" providerId="ADAL" clId="{F05885D4-97E1-4CC0-AAFC-35571A5D0CA2}" dt="2025-01-27T03:47:48.504" v="152"/>
          <ac:spMkLst>
            <pc:docMk/>
            <pc:sldMk cId="2325795097" sldId="471"/>
            <ac:spMk id="2" creationId="{1C80E67A-7E1E-0B04-324D-F546D869A163}"/>
          </ac:spMkLst>
        </pc:spChg>
      </pc:sldChg>
      <pc:sldChg chg="modSp mod">
        <pc:chgData name="Kerrie Shanahan" userId="ae473d9f-76e9-476f-892f-2674ea963afc" providerId="ADAL" clId="{F05885D4-97E1-4CC0-AAFC-35571A5D0CA2}" dt="2025-01-27T03:48:03.033" v="154" actId="962"/>
        <pc:sldMkLst>
          <pc:docMk/>
          <pc:sldMk cId="2806691242" sldId="472"/>
        </pc:sldMkLst>
        <pc:spChg chg="ord">
          <ac:chgData name="Kerrie Shanahan" userId="ae473d9f-76e9-476f-892f-2674ea963afc" providerId="ADAL" clId="{F05885D4-97E1-4CC0-AAFC-35571A5D0CA2}" dt="2025-01-27T03:47:53.041" v="153"/>
          <ac:spMkLst>
            <pc:docMk/>
            <pc:sldMk cId="2806691242" sldId="472"/>
            <ac:spMk id="3" creationId="{76C9C40C-FDDE-DCD5-ECEA-3FFAD34F7D4E}"/>
          </ac:spMkLst>
        </pc:spChg>
        <pc:picChg chg="mod">
          <ac:chgData name="Kerrie Shanahan" userId="ae473d9f-76e9-476f-892f-2674ea963afc" providerId="ADAL" clId="{F05885D4-97E1-4CC0-AAFC-35571A5D0CA2}" dt="2025-01-27T03:48:03.033" v="154" actId="962"/>
          <ac:picMkLst>
            <pc:docMk/>
            <pc:sldMk cId="2806691242" sldId="472"/>
            <ac:picMk id="2" creationId="{A89A1469-7FDE-F060-4666-4D5F83CF2FF8}"/>
          </ac:picMkLst>
        </pc:picChg>
      </pc:sldChg>
      <pc:sldChg chg="modSp mod">
        <pc:chgData name="Kerrie Shanahan" userId="ae473d9f-76e9-476f-892f-2674ea963afc" providerId="ADAL" clId="{F05885D4-97E1-4CC0-AAFC-35571A5D0CA2}" dt="2025-01-27T03:48:25.596" v="157" actId="962"/>
        <pc:sldMkLst>
          <pc:docMk/>
          <pc:sldMk cId="2667868244" sldId="473"/>
        </pc:sldMkLst>
        <pc:spChg chg="ord">
          <ac:chgData name="Kerrie Shanahan" userId="ae473d9f-76e9-476f-892f-2674ea963afc" providerId="ADAL" clId="{F05885D4-97E1-4CC0-AAFC-35571A5D0CA2}" dt="2025-01-27T03:48:08.480" v="155" actId="13244"/>
          <ac:spMkLst>
            <pc:docMk/>
            <pc:sldMk cId="2667868244" sldId="473"/>
            <ac:spMk id="4" creationId="{171D9ABE-DC4A-CC7C-C47A-885C43D82A7B}"/>
          </ac:spMkLst>
        </pc:spChg>
        <pc:picChg chg="mod">
          <ac:chgData name="Kerrie Shanahan" userId="ae473d9f-76e9-476f-892f-2674ea963afc" providerId="ADAL" clId="{F05885D4-97E1-4CC0-AAFC-35571A5D0CA2}" dt="2025-01-27T03:48:17.522" v="156" actId="962"/>
          <ac:picMkLst>
            <pc:docMk/>
            <pc:sldMk cId="2667868244" sldId="473"/>
            <ac:picMk id="2" creationId="{AE24F2E0-4EC2-DD17-B1F7-8F93675B256A}"/>
          </ac:picMkLst>
        </pc:picChg>
        <pc:picChg chg="mod">
          <ac:chgData name="Kerrie Shanahan" userId="ae473d9f-76e9-476f-892f-2674ea963afc" providerId="ADAL" clId="{F05885D4-97E1-4CC0-AAFC-35571A5D0CA2}" dt="2025-01-27T03:48:25.596" v="157" actId="962"/>
          <ac:picMkLst>
            <pc:docMk/>
            <pc:sldMk cId="2667868244" sldId="473"/>
            <ac:picMk id="3" creationId="{3FBE972A-01D2-1645-78E0-3B0E2CFC2E7D}"/>
          </ac:picMkLst>
        </pc:picChg>
      </pc:sldChg>
      <pc:sldChg chg="modSp mod">
        <pc:chgData name="Kerrie Shanahan" userId="ae473d9f-76e9-476f-892f-2674ea963afc" providerId="ADAL" clId="{F05885D4-97E1-4CC0-AAFC-35571A5D0CA2}" dt="2025-01-27T03:49:50.704" v="163" actId="962"/>
        <pc:sldMkLst>
          <pc:docMk/>
          <pc:sldMk cId="1436218551" sldId="474"/>
        </pc:sldMkLst>
        <pc:spChg chg="ord">
          <ac:chgData name="Kerrie Shanahan" userId="ae473d9f-76e9-476f-892f-2674ea963afc" providerId="ADAL" clId="{F05885D4-97E1-4CC0-AAFC-35571A5D0CA2}" dt="2025-01-27T03:48:32.735" v="158" actId="13244"/>
          <ac:spMkLst>
            <pc:docMk/>
            <pc:sldMk cId="1436218551" sldId="474"/>
            <ac:spMk id="2" creationId="{08D83903-FD0B-F42C-07DE-60B3CA556F83}"/>
          </ac:spMkLst>
        </pc:spChg>
        <pc:picChg chg="mod ord">
          <ac:chgData name="Kerrie Shanahan" userId="ae473d9f-76e9-476f-892f-2674ea963afc" providerId="ADAL" clId="{F05885D4-97E1-4CC0-AAFC-35571A5D0CA2}" dt="2025-01-27T03:49:50.704" v="163" actId="962"/>
          <ac:picMkLst>
            <pc:docMk/>
            <pc:sldMk cId="1436218551" sldId="474"/>
            <ac:picMk id="4" creationId="{D0B1C5DB-144E-44E1-7F38-DBA711CAE7C7}"/>
          </ac:picMkLst>
        </pc:picChg>
        <pc:picChg chg="mod">
          <ac:chgData name="Kerrie Shanahan" userId="ae473d9f-76e9-476f-892f-2674ea963afc" providerId="ADAL" clId="{F05885D4-97E1-4CC0-AAFC-35571A5D0CA2}" dt="2025-01-27T03:48:55.548" v="162" actId="962"/>
          <ac:picMkLst>
            <pc:docMk/>
            <pc:sldMk cId="1436218551" sldId="474"/>
            <ac:picMk id="8" creationId="{7D13B643-6CD8-373C-6AA7-54FEA69AF28D}"/>
          </ac:picMkLst>
        </pc:picChg>
        <pc:picChg chg="mod ord">
          <ac:chgData name="Kerrie Shanahan" userId="ae473d9f-76e9-476f-892f-2674ea963afc" providerId="ADAL" clId="{F05885D4-97E1-4CC0-AAFC-35571A5D0CA2}" dt="2025-01-27T03:48:45.730" v="160" actId="13244"/>
          <ac:picMkLst>
            <pc:docMk/>
            <pc:sldMk cId="1436218551" sldId="474"/>
            <ac:picMk id="10" creationId="{52D9197D-E647-D648-12AC-21DF5837813F}"/>
          </ac:picMkLst>
        </pc:picChg>
      </pc:sldChg>
      <pc:sldChg chg="modSp mod">
        <pc:chgData name="Kerrie Shanahan" userId="ae473d9f-76e9-476f-892f-2674ea963afc" providerId="ADAL" clId="{F05885D4-97E1-4CC0-AAFC-35571A5D0CA2}" dt="2025-01-27T03:51:08.418" v="165" actId="962"/>
        <pc:sldMkLst>
          <pc:docMk/>
          <pc:sldMk cId="908412850" sldId="475"/>
        </pc:sldMkLst>
        <pc:spChg chg="ord">
          <ac:chgData name="Kerrie Shanahan" userId="ae473d9f-76e9-476f-892f-2674ea963afc" providerId="ADAL" clId="{F05885D4-97E1-4CC0-AAFC-35571A5D0CA2}" dt="2025-01-27T03:51:01.847" v="164"/>
          <ac:spMkLst>
            <pc:docMk/>
            <pc:sldMk cId="908412850" sldId="475"/>
            <ac:spMk id="3" creationId="{9BD9CC8D-BB0A-536B-4811-174B8F7520DC}"/>
          </ac:spMkLst>
        </pc:spChg>
        <pc:picChg chg="mod">
          <ac:chgData name="Kerrie Shanahan" userId="ae473d9f-76e9-476f-892f-2674ea963afc" providerId="ADAL" clId="{F05885D4-97E1-4CC0-AAFC-35571A5D0CA2}" dt="2025-01-27T03:51:08.418" v="165" actId="962"/>
          <ac:picMkLst>
            <pc:docMk/>
            <pc:sldMk cId="908412850" sldId="475"/>
            <ac:picMk id="2" creationId="{E7F888F0-64F8-FB53-BADB-8AB8581DEA82}"/>
          </ac:picMkLst>
        </pc:picChg>
      </pc:sldChg>
      <pc:sldChg chg="modSp mod">
        <pc:chgData name="Kerrie Shanahan" userId="ae473d9f-76e9-476f-892f-2674ea963afc" providerId="ADAL" clId="{F05885D4-97E1-4CC0-AAFC-35571A5D0CA2}" dt="2025-01-27T03:51:30.097" v="169" actId="962"/>
        <pc:sldMkLst>
          <pc:docMk/>
          <pc:sldMk cId="1716554648" sldId="476"/>
        </pc:sldMkLst>
        <pc:spChg chg="ord">
          <ac:chgData name="Kerrie Shanahan" userId="ae473d9f-76e9-476f-892f-2674ea963afc" providerId="ADAL" clId="{F05885D4-97E1-4CC0-AAFC-35571A5D0CA2}" dt="2025-01-27T03:51:14.406" v="167"/>
          <ac:spMkLst>
            <pc:docMk/>
            <pc:sldMk cId="1716554648" sldId="476"/>
            <ac:spMk id="4" creationId="{F592C1EA-239D-49BE-96E7-5EA7E88C5550}"/>
          </ac:spMkLst>
        </pc:spChg>
        <pc:picChg chg="mod">
          <ac:chgData name="Kerrie Shanahan" userId="ae473d9f-76e9-476f-892f-2674ea963afc" providerId="ADAL" clId="{F05885D4-97E1-4CC0-AAFC-35571A5D0CA2}" dt="2025-01-27T03:51:21.633" v="168" actId="962"/>
          <ac:picMkLst>
            <pc:docMk/>
            <pc:sldMk cId="1716554648" sldId="476"/>
            <ac:picMk id="2" creationId="{EF3AA97D-0627-8039-E65B-437361CF26DF}"/>
          </ac:picMkLst>
        </pc:picChg>
        <pc:picChg chg="mod">
          <ac:chgData name="Kerrie Shanahan" userId="ae473d9f-76e9-476f-892f-2674ea963afc" providerId="ADAL" clId="{F05885D4-97E1-4CC0-AAFC-35571A5D0CA2}" dt="2025-01-27T03:51:30.097" v="169" actId="962"/>
          <ac:picMkLst>
            <pc:docMk/>
            <pc:sldMk cId="1716554648" sldId="476"/>
            <ac:picMk id="3" creationId="{945C528A-4C41-7012-0A47-6CE707AC8AA8}"/>
          </ac:picMkLst>
        </pc:picChg>
      </pc:sldChg>
      <pc:sldChg chg="modSp mod">
        <pc:chgData name="Kerrie Shanahan" userId="ae473d9f-76e9-476f-892f-2674ea963afc" providerId="ADAL" clId="{F05885D4-97E1-4CC0-AAFC-35571A5D0CA2}" dt="2025-01-27T03:52:01.843" v="176" actId="13244"/>
        <pc:sldMkLst>
          <pc:docMk/>
          <pc:sldMk cId="607994850" sldId="477"/>
        </pc:sldMkLst>
        <pc:spChg chg="ord">
          <ac:chgData name="Kerrie Shanahan" userId="ae473d9f-76e9-476f-892f-2674ea963afc" providerId="ADAL" clId="{F05885D4-97E1-4CC0-AAFC-35571A5D0CA2}" dt="2025-01-27T03:51:35.628" v="170" actId="13244"/>
          <ac:spMkLst>
            <pc:docMk/>
            <pc:sldMk cId="607994850" sldId="477"/>
            <ac:spMk id="2" creationId="{32A0AD88-3B25-D9CB-FDC2-24BC9FB6C827}"/>
          </ac:spMkLst>
        </pc:spChg>
        <pc:picChg chg="mod">
          <ac:chgData name="Kerrie Shanahan" userId="ae473d9f-76e9-476f-892f-2674ea963afc" providerId="ADAL" clId="{F05885D4-97E1-4CC0-AAFC-35571A5D0CA2}" dt="2025-01-27T03:51:44.065" v="171" actId="962"/>
          <ac:picMkLst>
            <pc:docMk/>
            <pc:sldMk cId="607994850" sldId="477"/>
            <ac:picMk id="4" creationId="{378035A5-6AF4-0AA9-85ED-6449E234AF93}"/>
          </ac:picMkLst>
        </pc:picChg>
        <pc:picChg chg="mod ord">
          <ac:chgData name="Kerrie Shanahan" userId="ae473d9f-76e9-476f-892f-2674ea963afc" providerId="ADAL" clId="{F05885D4-97E1-4CC0-AAFC-35571A5D0CA2}" dt="2025-01-27T03:52:01.843" v="176" actId="13244"/>
          <ac:picMkLst>
            <pc:docMk/>
            <pc:sldMk cId="607994850" sldId="477"/>
            <ac:picMk id="7" creationId="{DBF3CE8E-1F4C-B11C-5C94-F28D4FDDD3AC}"/>
          </ac:picMkLst>
        </pc:picChg>
        <pc:picChg chg="mod">
          <ac:chgData name="Kerrie Shanahan" userId="ae473d9f-76e9-476f-892f-2674ea963afc" providerId="ADAL" clId="{F05885D4-97E1-4CC0-AAFC-35571A5D0CA2}" dt="2025-01-27T03:51:52.969" v="173" actId="962"/>
          <ac:picMkLst>
            <pc:docMk/>
            <pc:sldMk cId="607994850" sldId="477"/>
            <ac:picMk id="10" creationId="{3A81B3AE-FF79-2A4A-3007-BC0C79956715}"/>
          </ac:picMkLst>
        </pc:picChg>
      </pc:sldChg>
      <pc:sldChg chg="modSp mod">
        <pc:chgData name="Kerrie Shanahan" userId="ae473d9f-76e9-476f-892f-2674ea963afc" providerId="ADAL" clId="{F05885D4-97E1-4CC0-AAFC-35571A5D0CA2}" dt="2025-01-27T03:52:09.206" v="177"/>
        <pc:sldMkLst>
          <pc:docMk/>
          <pc:sldMk cId="3005270447" sldId="480"/>
        </pc:sldMkLst>
        <pc:spChg chg="ord">
          <ac:chgData name="Kerrie Shanahan" userId="ae473d9f-76e9-476f-892f-2674ea963afc" providerId="ADAL" clId="{F05885D4-97E1-4CC0-AAFC-35571A5D0CA2}" dt="2025-01-27T03:52:09.206" v="177"/>
          <ac:spMkLst>
            <pc:docMk/>
            <pc:sldMk cId="3005270447" sldId="480"/>
            <ac:spMk id="2" creationId="{4430DE62-5F9A-FEB4-BB0B-02C05D4E84A0}"/>
          </ac:spMkLst>
        </pc:spChg>
      </pc:sldChg>
      <pc:sldChg chg="modSp mod">
        <pc:chgData name="Kerrie Shanahan" userId="ae473d9f-76e9-476f-892f-2674ea963afc" providerId="ADAL" clId="{F05885D4-97E1-4CC0-AAFC-35571A5D0CA2}" dt="2025-01-27T03:52:17.006" v="179"/>
        <pc:sldMkLst>
          <pc:docMk/>
          <pc:sldMk cId="4046771955" sldId="481"/>
        </pc:sldMkLst>
        <pc:spChg chg="ord">
          <ac:chgData name="Kerrie Shanahan" userId="ae473d9f-76e9-476f-892f-2674ea963afc" providerId="ADAL" clId="{F05885D4-97E1-4CC0-AAFC-35571A5D0CA2}" dt="2025-01-27T03:52:17.006" v="179"/>
          <ac:spMkLst>
            <pc:docMk/>
            <pc:sldMk cId="4046771955" sldId="481"/>
            <ac:spMk id="3" creationId="{16D605D4-1A14-E2D7-7796-7ED18FA41EE4}"/>
          </ac:spMkLst>
        </pc:spChg>
      </pc:sldChg>
      <pc:sldChg chg="modSp mod">
        <pc:chgData name="Kerrie Shanahan" userId="ae473d9f-76e9-476f-892f-2674ea963afc" providerId="ADAL" clId="{F05885D4-97E1-4CC0-AAFC-35571A5D0CA2}" dt="2025-01-27T03:52:20.978" v="180"/>
        <pc:sldMkLst>
          <pc:docMk/>
          <pc:sldMk cId="43502053" sldId="482"/>
        </pc:sldMkLst>
        <pc:spChg chg="ord">
          <ac:chgData name="Kerrie Shanahan" userId="ae473d9f-76e9-476f-892f-2674ea963afc" providerId="ADAL" clId="{F05885D4-97E1-4CC0-AAFC-35571A5D0CA2}" dt="2025-01-27T03:52:20.978" v="180"/>
          <ac:spMkLst>
            <pc:docMk/>
            <pc:sldMk cId="43502053" sldId="482"/>
            <ac:spMk id="3" creationId="{995EA04E-9382-5DD1-9C76-04846E2A1157}"/>
          </ac:spMkLst>
        </pc:spChg>
      </pc:sldChg>
      <pc:sldChg chg="modSp mod">
        <pc:chgData name="Kerrie Shanahan" userId="ae473d9f-76e9-476f-892f-2674ea963afc" providerId="ADAL" clId="{F05885D4-97E1-4CC0-AAFC-35571A5D0CA2}" dt="2025-01-27T03:52:13.198" v="178"/>
        <pc:sldMkLst>
          <pc:docMk/>
          <pc:sldMk cId="1436297680" sldId="483"/>
        </pc:sldMkLst>
        <pc:spChg chg="ord">
          <ac:chgData name="Kerrie Shanahan" userId="ae473d9f-76e9-476f-892f-2674ea963afc" providerId="ADAL" clId="{F05885D4-97E1-4CC0-AAFC-35571A5D0CA2}" dt="2025-01-27T03:52:13.198" v="178"/>
          <ac:spMkLst>
            <pc:docMk/>
            <pc:sldMk cId="1436297680" sldId="483"/>
            <ac:spMk id="2" creationId="{9A3663F7-633C-4FAB-E9C1-C6754F83DE9B}"/>
          </ac:spMkLst>
        </pc:spChg>
      </pc:sldChg>
      <pc:sldChg chg="modSp mod">
        <pc:chgData name="Kerrie Shanahan" userId="ae473d9f-76e9-476f-892f-2674ea963afc" providerId="ADAL" clId="{F05885D4-97E1-4CC0-AAFC-35571A5D0CA2}" dt="2025-01-29T05:26:23.304" v="565" actId="962"/>
        <pc:sldMkLst>
          <pc:docMk/>
          <pc:sldMk cId="202420733" sldId="485"/>
        </pc:sldMkLst>
        <pc:spChg chg="ord">
          <ac:chgData name="Kerrie Shanahan" userId="ae473d9f-76e9-476f-892f-2674ea963afc" providerId="ADAL" clId="{F05885D4-97E1-4CC0-AAFC-35571A5D0CA2}" dt="2025-01-27T03:54:42.916" v="198"/>
          <ac:spMkLst>
            <pc:docMk/>
            <pc:sldMk cId="202420733" sldId="485"/>
            <ac:spMk id="3" creationId="{9434CDBB-70D3-0F11-7E30-19475B801873}"/>
          </ac:spMkLst>
        </pc:spChg>
        <pc:picChg chg="mod">
          <ac:chgData name="Kerrie Shanahan" userId="ae473d9f-76e9-476f-892f-2674ea963afc" providerId="ADAL" clId="{F05885D4-97E1-4CC0-AAFC-35571A5D0CA2}" dt="2025-01-29T05:26:23.304" v="565" actId="962"/>
          <ac:picMkLst>
            <pc:docMk/>
            <pc:sldMk cId="202420733" sldId="485"/>
            <ac:picMk id="2" creationId="{15ECFB37-D6C5-F34F-AFD3-233779850918}"/>
          </ac:picMkLst>
        </pc:picChg>
      </pc:sldChg>
      <pc:sldChg chg="modSp mod">
        <pc:chgData name="Kerrie Shanahan" userId="ae473d9f-76e9-476f-892f-2674ea963afc" providerId="ADAL" clId="{F05885D4-97E1-4CC0-AAFC-35571A5D0CA2}" dt="2025-01-27T03:55:05.170" v="201" actId="13244"/>
        <pc:sldMkLst>
          <pc:docMk/>
          <pc:sldMk cId="2252570692" sldId="486"/>
        </pc:sldMkLst>
        <pc:spChg chg="ord">
          <ac:chgData name="Kerrie Shanahan" userId="ae473d9f-76e9-476f-892f-2674ea963afc" providerId="ADAL" clId="{F05885D4-97E1-4CC0-AAFC-35571A5D0CA2}" dt="2025-01-27T03:55:02.544" v="200" actId="13244"/>
          <ac:spMkLst>
            <pc:docMk/>
            <pc:sldMk cId="2252570692" sldId="486"/>
            <ac:spMk id="4" creationId="{0B0CA70A-0D70-855C-BB5D-EF0EAB715C1B}"/>
          </ac:spMkLst>
        </pc:spChg>
        <pc:spChg chg="ord">
          <ac:chgData name="Kerrie Shanahan" userId="ae473d9f-76e9-476f-892f-2674ea963afc" providerId="ADAL" clId="{F05885D4-97E1-4CC0-AAFC-35571A5D0CA2}" dt="2025-01-27T03:55:05.170" v="201" actId="13244"/>
          <ac:spMkLst>
            <pc:docMk/>
            <pc:sldMk cId="2252570692" sldId="486"/>
            <ac:spMk id="6" creationId="{4776FC3F-18EA-E243-A2B5-B6E1F6F87C04}"/>
          </ac:spMkLst>
        </pc:spChg>
      </pc:sldChg>
      <pc:sldChg chg="modSp mod">
        <pc:chgData name="Kerrie Shanahan" userId="ae473d9f-76e9-476f-892f-2674ea963afc" providerId="ADAL" clId="{F05885D4-97E1-4CC0-AAFC-35571A5D0CA2}" dt="2025-01-27T03:54:35.897" v="197" actId="13244"/>
        <pc:sldMkLst>
          <pc:docMk/>
          <pc:sldMk cId="3539524888" sldId="493"/>
        </pc:sldMkLst>
        <pc:spChg chg="ord">
          <ac:chgData name="Kerrie Shanahan" userId="ae473d9f-76e9-476f-892f-2674ea963afc" providerId="ADAL" clId="{F05885D4-97E1-4CC0-AAFC-35571A5D0CA2}" dt="2025-01-27T03:53:43.802" v="189" actId="13244"/>
          <ac:spMkLst>
            <pc:docMk/>
            <pc:sldMk cId="3539524888" sldId="493"/>
            <ac:spMk id="2" creationId="{8DCA1A8F-C4A7-E4AA-86EA-9EE17C30E818}"/>
          </ac:spMkLst>
        </pc:spChg>
        <pc:spChg chg="ord">
          <ac:chgData name="Kerrie Shanahan" userId="ae473d9f-76e9-476f-892f-2674ea963afc" providerId="ADAL" clId="{F05885D4-97E1-4CC0-AAFC-35571A5D0CA2}" dt="2025-01-27T03:53:08.328" v="185" actId="13244"/>
          <ac:spMkLst>
            <pc:docMk/>
            <pc:sldMk cId="3539524888" sldId="493"/>
            <ac:spMk id="5" creationId="{D2785EC3-9831-E577-B265-97FA447ED42E}"/>
          </ac:spMkLst>
        </pc:spChg>
        <pc:spChg chg="ord">
          <ac:chgData name="Kerrie Shanahan" userId="ae473d9f-76e9-476f-892f-2674ea963afc" providerId="ADAL" clId="{F05885D4-97E1-4CC0-AAFC-35571A5D0CA2}" dt="2025-01-27T03:52:28.291" v="181" actId="13244"/>
          <ac:spMkLst>
            <pc:docMk/>
            <pc:sldMk cId="3539524888" sldId="493"/>
            <ac:spMk id="6" creationId="{4D99F4CE-2C6A-5C6D-8DC9-A9263B586EDB}"/>
          </ac:spMkLst>
        </pc:spChg>
        <pc:spChg chg="ord">
          <ac:chgData name="Kerrie Shanahan" userId="ae473d9f-76e9-476f-892f-2674ea963afc" providerId="ADAL" clId="{F05885D4-97E1-4CC0-AAFC-35571A5D0CA2}" dt="2025-01-27T03:53:54.591" v="191" actId="13244"/>
          <ac:spMkLst>
            <pc:docMk/>
            <pc:sldMk cId="3539524888" sldId="493"/>
            <ac:spMk id="19" creationId="{9CA1237A-0A85-8547-B7E2-065D0DB5116C}"/>
          </ac:spMkLst>
        </pc:spChg>
        <pc:spChg chg="ord">
          <ac:chgData name="Kerrie Shanahan" userId="ae473d9f-76e9-476f-892f-2674ea963afc" providerId="ADAL" clId="{F05885D4-97E1-4CC0-AAFC-35571A5D0CA2}" dt="2025-01-27T03:53:51.523" v="190" actId="13244"/>
          <ac:spMkLst>
            <pc:docMk/>
            <pc:sldMk cId="3539524888" sldId="493"/>
            <ac:spMk id="20" creationId="{72A61D4C-12FB-CB45-94B1-D926DD62123A}"/>
          </ac:spMkLst>
        </pc:spChg>
        <pc:spChg chg="ord">
          <ac:chgData name="Kerrie Shanahan" userId="ae473d9f-76e9-476f-892f-2674ea963afc" providerId="ADAL" clId="{F05885D4-97E1-4CC0-AAFC-35571A5D0CA2}" dt="2025-01-27T03:53:58.418" v="192" actId="13244"/>
          <ac:spMkLst>
            <pc:docMk/>
            <pc:sldMk cId="3539524888" sldId="493"/>
            <ac:spMk id="21" creationId="{1FBEC4BF-C8A8-4E41-A7B5-A806F55A7670}"/>
          </ac:spMkLst>
        </pc:spChg>
        <pc:spChg chg="mod">
          <ac:chgData name="Kerrie Shanahan" userId="ae473d9f-76e9-476f-892f-2674ea963afc" providerId="ADAL" clId="{F05885D4-97E1-4CC0-AAFC-35571A5D0CA2}" dt="2025-01-27T03:53:34.916" v="186" actId="962"/>
          <ac:spMkLst>
            <pc:docMk/>
            <pc:sldMk cId="3539524888" sldId="493"/>
            <ac:spMk id="23" creationId="{340F8334-8658-CE4B-90F2-585D85B93D0A}"/>
          </ac:spMkLst>
        </pc:spChg>
        <pc:spChg chg="mod">
          <ac:chgData name="Kerrie Shanahan" userId="ae473d9f-76e9-476f-892f-2674ea963afc" providerId="ADAL" clId="{F05885D4-97E1-4CC0-AAFC-35571A5D0CA2}" dt="2025-01-27T03:53:38.068" v="188" actId="962"/>
          <ac:spMkLst>
            <pc:docMk/>
            <pc:sldMk cId="3539524888" sldId="493"/>
            <ac:spMk id="26" creationId="{D1776D6C-CB5A-5248-A6F9-D1C2C6C99B2B}"/>
          </ac:spMkLst>
        </pc:spChg>
        <pc:picChg chg="mod">
          <ac:chgData name="Kerrie Shanahan" userId="ae473d9f-76e9-476f-892f-2674ea963afc" providerId="ADAL" clId="{F05885D4-97E1-4CC0-AAFC-35571A5D0CA2}" dt="2025-01-27T03:52:30.773" v="182" actId="962"/>
          <ac:picMkLst>
            <pc:docMk/>
            <pc:sldMk cId="3539524888" sldId="493"/>
            <ac:picMk id="3" creationId="{9CED66DD-2405-5243-8046-2F5CA8A8798C}"/>
          </ac:picMkLst>
        </pc:picChg>
        <pc:picChg chg="mod ord">
          <ac:chgData name="Kerrie Shanahan" userId="ae473d9f-76e9-476f-892f-2674ea963afc" providerId="ADAL" clId="{F05885D4-97E1-4CC0-AAFC-35571A5D0CA2}" dt="2025-01-27T03:54:16.890" v="194" actId="13244"/>
          <ac:picMkLst>
            <pc:docMk/>
            <pc:sldMk cId="3539524888" sldId="493"/>
            <ac:picMk id="7" creationId="{EBD86BB6-0428-6844-8095-E7BBB352B3A3}"/>
          </ac:picMkLst>
        </pc:picChg>
        <pc:picChg chg="mod ord">
          <ac:chgData name="Kerrie Shanahan" userId="ae473d9f-76e9-476f-892f-2674ea963afc" providerId="ADAL" clId="{F05885D4-97E1-4CC0-AAFC-35571A5D0CA2}" dt="2025-01-27T03:54:35.897" v="197" actId="13244"/>
          <ac:picMkLst>
            <pc:docMk/>
            <pc:sldMk cId="3539524888" sldId="493"/>
            <ac:picMk id="10" creationId="{BEEF4AF2-BD04-5339-9C28-F5CFDF37B4AD}"/>
          </ac:picMkLst>
        </pc:picChg>
        <pc:picChg chg="mod ord">
          <ac:chgData name="Kerrie Shanahan" userId="ae473d9f-76e9-476f-892f-2674ea963afc" providerId="ADAL" clId="{F05885D4-97E1-4CC0-AAFC-35571A5D0CA2}" dt="2025-01-27T03:54:25.692" v="195" actId="962"/>
          <ac:picMkLst>
            <pc:docMk/>
            <pc:sldMk cId="3539524888" sldId="493"/>
            <ac:picMk id="14" creationId="{14F95D58-8444-08B9-A132-C514FF19FAA9}"/>
          </ac:picMkLst>
        </pc:picChg>
        <pc:picChg chg="mod">
          <ac:chgData name="Kerrie Shanahan" userId="ae473d9f-76e9-476f-892f-2674ea963afc" providerId="ADAL" clId="{F05885D4-97E1-4CC0-AAFC-35571A5D0CA2}" dt="2025-01-27T03:53:36.292" v="187" actId="962"/>
          <ac:picMkLst>
            <pc:docMk/>
            <pc:sldMk cId="3539524888" sldId="493"/>
            <ac:picMk id="24" creationId="{A9A07C20-F140-C944-9547-9680FEE973DB}"/>
          </ac:picMkLst>
        </pc:picChg>
        <pc:picChg chg="mod">
          <ac:chgData name="Kerrie Shanahan" userId="ae473d9f-76e9-476f-892f-2674ea963afc" providerId="ADAL" clId="{F05885D4-97E1-4CC0-AAFC-35571A5D0CA2}" dt="2025-01-27T03:52:45.265" v="183" actId="962"/>
          <ac:picMkLst>
            <pc:docMk/>
            <pc:sldMk cId="3539524888" sldId="493"/>
            <ac:picMk id="27" creationId="{AF11A6D7-F3DB-A545-83F8-5AF1FD4398F7}"/>
          </ac:picMkLst>
        </pc:picChg>
      </pc:sldChg>
      <pc:sldChg chg="modSp mod">
        <pc:chgData name="Kerrie Shanahan" userId="ae473d9f-76e9-476f-892f-2674ea963afc" providerId="ADAL" clId="{F05885D4-97E1-4CC0-AAFC-35571A5D0CA2}" dt="2025-01-27T03:47:39.073" v="150"/>
        <pc:sldMkLst>
          <pc:docMk/>
          <pc:sldMk cId="4152176365" sldId="496"/>
        </pc:sldMkLst>
        <pc:spChg chg="ord">
          <ac:chgData name="Kerrie Shanahan" userId="ae473d9f-76e9-476f-892f-2674ea963afc" providerId="ADAL" clId="{F05885D4-97E1-4CC0-AAFC-35571A5D0CA2}" dt="2025-01-27T03:47:39.073" v="150"/>
          <ac:spMkLst>
            <pc:docMk/>
            <pc:sldMk cId="4152176365" sldId="496"/>
            <ac:spMk id="3" creationId="{58E4C9E9-2F36-914C-0602-1D8FC982D67B}"/>
          </ac:spMkLst>
        </pc:spChg>
      </pc:sldChg>
      <pc:sldChg chg="delSp modSp mod">
        <pc:chgData name="Kerrie Shanahan" userId="ae473d9f-76e9-476f-892f-2674ea963afc" providerId="ADAL" clId="{F05885D4-97E1-4CC0-AAFC-35571A5D0CA2}" dt="2025-01-27T03:46:44.779" v="114" actId="962"/>
        <pc:sldMkLst>
          <pc:docMk/>
          <pc:sldMk cId="4278641845" sldId="497"/>
        </pc:sldMkLst>
        <pc:spChg chg="ord">
          <ac:chgData name="Kerrie Shanahan" userId="ae473d9f-76e9-476f-892f-2674ea963afc" providerId="ADAL" clId="{F05885D4-97E1-4CC0-AAFC-35571A5D0CA2}" dt="2025-01-27T03:46:12.884" v="79"/>
          <ac:spMkLst>
            <pc:docMk/>
            <pc:sldMk cId="4278641845" sldId="497"/>
            <ac:spMk id="3" creationId="{FAA74A52-423C-63D3-FC16-8DDE7B02062B}"/>
          </ac:spMkLst>
        </pc:spChg>
        <pc:picChg chg="mod topLvl">
          <ac:chgData name="Kerrie Shanahan" userId="ae473d9f-76e9-476f-892f-2674ea963afc" providerId="ADAL" clId="{F05885D4-97E1-4CC0-AAFC-35571A5D0CA2}" dt="2025-01-27T03:46:29.090" v="88" actId="962"/>
          <ac:picMkLst>
            <pc:docMk/>
            <pc:sldMk cId="4278641845" sldId="497"/>
            <ac:picMk id="4" creationId="{43CF6465-B508-9801-A068-D68B8F6BB9B5}"/>
          </ac:picMkLst>
        </pc:picChg>
        <pc:picChg chg="mod topLvl">
          <ac:chgData name="Kerrie Shanahan" userId="ae473d9f-76e9-476f-892f-2674ea963afc" providerId="ADAL" clId="{F05885D4-97E1-4CC0-AAFC-35571A5D0CA2}" dt="2025-01-27T03:46:38.846" v="102" actId="962"/>
          <ac:picMkLst>
            <pc:docMk/>
            <pc:sldMk cId="4278641845" sldId="497"/>
            <ac:picMk id="8" creationId="{0EDF1056-3FEF-6580-666F-8DEB7D4BEBE9}"/>
          </ac:picMkLst>
        </pc:picChg>
        <pc:picChg chg="mod topLvl">
          <ac:chgData name="Kerrie Shanahan" userId="ae473d9f-76e9-476f-892f-2674ea963afc" providerId="ADAL" clId="{F05885D4-97E1-4CC0-AAFC-35571A5D0CA2}" dt="2025-01-27T03:46:44.779" v="114" actId="962"/>
          <ac:picMkLst>
            <pc:docMk/>
            <pc:sldMk cId="4278641845" sldId="497"/>
            <ac:picMk id="11" creationId="{34C4CC91-E175-E68F-89A1-9ED7F13EB6E4}"/>
          </ac:picMkLst>
        </pc:picChg>
      </pc:sldChg>
      <pc:sldChg chg="delSp modSp mod">
        <pc:chgData name="Kerrie Shanahan" userId="ae473d9f-76e9-476f-892f-2674ea963afc" providerId="ADAL" clId="{F05885D4-97E1-4CC0-AAFC-35571A5D0CA2}" dt="2025-01-27T03:47:19.110" v="148" actId="962"/>
        <pc:sldMkLst>
          <pc:docMk/>
          <pc:sldMk cId="2372652300" sldId="498"/>
        </pc:sldMkLst>
        <pc:spChg chg="ord">
          <ac:chgData name="Kerrie Shanahan" userId="ae473d9f-76e9-476f-892f-2674ea963afc" providerId="ADAL" clId="{F05885D4-97E1-4CC0-AAFC-35571A5D0CA2}" dt="2025-01-27T03:46:54.095" v="115" actId="13244"/>
          <ac:spMkLst>
            <pc:docMk/>
            <pc:sldMk cId="2372652300" sldId="498"/>
            <ac:spMk id="3" creationId="{BA1DA1F2-299D-6D38-BBD0-2DE37459C421}"/>
          </ac:spMkLst>
        </pc:spChg>
        <pc:picChg chg="mod topLvl">
          <ac:chgData name="Kerrie Shanahan" userId="ae473d9f-76e9-476f-892f-2674ea963afc" providerId="ADAL" clId="{F05885D4-97E1-4CC0-AAFC-35571A5D0CA2}" dt="2025-01-27T03:47:05.877" v="130" actId="962"/>
          <ac:picMkLst>
            <pc:docMk/>
            <pc:sldMk cId="2372652300" sldId="498"/>
            <ac:picMk id="4" creationId="{A15573CA-8E48-29AC-38E7-95ED8EEC954B}"/>
          </ac:picMkLst>
        </pc:picChg>
        <pc:picChg chg="mod topLvl">
          <ac:chgData name="Kerrie Shanahan" userId="ae473d9f-76e9-476f-892f-2674ea963afc" providerId="ADAL" clId="{F05885D4-97E1-4CC0-AAFC-35571A5D0CA2}" dt="2025-01-27T03:47:13.865" v="142" actId="962"/>
          <ac:picMkLst>
            <pc:docMk/>
            <pc:sldMk cId="2372652300" sldId="498"/>
            <ac:picMk id="8" creationId="{D5FD2812-BABA-7F36-3156-3031ACA86EEE}"/>
          </ac:picMkLst>
        </pc:picChg>
        <pc:picChg chg="mod topLvl">
          <ac:chgData name="Kerrie Shanahan" userId="ae473d9f-76e9-476f-892f-2674ea963afc" providerId="ADAL" clId="{F05885D4-97E1-4CC0-AAFC-35571A5D0CA2}" dt="2025-01-27T03:47:19.110" v="148" actId="962"/>
          <ac:picMkLst>
            <pc:docMk/>
            <pc:sldMk cId="2372652300" sldId="498"/>
            <ac:picMk id="11" creationId="{DDD1F9C3-03F1-E293-E179-83EAE1BF2A77}"/>
          </ac:picMkLst>
        </pc:picChg>
      </pc:sldChg>
      <pc:sldChg chg="modSp mod">
        <pc:chgData name="Kerrie Shanahan" userId="ae473d9f-76e9-476f-892f-2674ea963afc" providerId="ADAL" clId="{F05885D4-97E1-4CC0-AAFC-35571A5D0CA2}" dt="2025-01-27T03:43:30.687" v="50" actId="13244"/>
        <pc:sldMkLst>
          <pc:docMk/>
          <pc:sldMk cId="1652726119" sldId="509"/>
        </pc:sldMkLst>
        <pc:spChg chg="ord">
          <ac:chgData name="Kerrie Shanahan" userId="ae473d9f-76e9-476f-892f-2674ea963afc" providerId="ADAL" clId="{F05885D4-97E1-4CC0-AAFC-35571A5D0CA2}" dt="2025-01-27T03:43:27.553" v="49" actId="13244"/>
          <ac:spMkLst>
            <pc:docMk/>
            <pc:sldMk cId="1652726119" sldId="509"/>
            <ac:spMk id="4" creationId="{F8169863-D3C2-2D8B-C3BE-279ADF06C9E6}"/>
          </ac:spMkLst>
        </pc:spChg>
        <pc:spChg chg="ord">
          <ac:chgData name="Kerrie Shanahan" userId="ae473d9f-76e9-476f-892f-2674ea963afc" providerId="ADAL" clId="{F05885D4-97E1-4CC0-AAFC-35571A5D0CA2}" dt="2025-01-27T03:43:30.687" v="50" actId="13244"/>
          <ac:spMkLst>
            <pc:docMk/>
            <pc:sldMk cId="1652726119" sldId="509"/>
            <ac:spMk id="6" creationId="{11A7C06D-48D6-D753-DAD5-D5CBB1E2F96D}"/>
          </ac:spMkLst>
        </pc:spChg>
        <pc:spChg chg="ord">
          <ac:chgData name="Kerrie Shanahan" userId="ae473d9f-76e9-476f-892f-2674ea963afc" providerId="ADAL" clId="{F05885D4-97E1-4CC0-AAFC-35571A5D0CA2}" dt="2025-01-27T03:43:24.903" v="48" actId="13244"/>
          <ac:spMkLst>
            <pc:docMk/>
            <pc:sldMk cId="1652726119" sldId="509"/>
            <ac:spMk id="7" creationId="{97661B67-39B3-286B-A745-D223A451D2BE}"/>
          </ac:spMkLst>
        </pc:spChg>
        <pc:spChg chg="ord">
          <ac:chgData name="Kerrie Shanahan" userId="ae473d9f-76e9-476f-892f-2674ea963afc" providerId="ADAL" clId="{F05885D4-97E1-4CC0-AAFC-35571A5D0CA2}" dt="2025-01-27T03:43:19.737" v="47" actId="13244"/>
          <ac:spMkLst>
            <pc:docMk/>
            <pc:sldMk cId="1652726119" sldId="509"/>
            <ac:spMk id="8" creationId="{3AC03EA4-C4AE-1935-3888-9D9282D3923D}"/>
          </ac:spMkLst>
        </pc:spChg>
      </pc:sldChg>
      <pc:sldChg chg="delSp modSp mod">
        <pc:chgData name="Kerrie Shanahan" userId="ae473d9f-76e9-476f-892f-2674ea963afc" providerId="ADAL" clId="{F05885D4-97E1-4CC0-AAFC-35571A5D0CA2}" dt="2025-01-27T03:43:09.979" v="46" actId="13244"/>
        <pc:sldMkLst>
          <pc:docMk/>
          <pc:sldMk cId="3580694833" sldId="510"/>
        </pc:sldMkLst>
        <pc:spChg chg="ord">
          <ac:chgData name="Kerrie Shanahan" userId="ae473d9f-76e9-476f-892f-2674ea963afc" providerId="ADAL" clId="{F05885D4-97E1-4CC0-AAFC-35571A5D0CA2}" dt="2025-01-27T03:42:04.862" v="34" actId="13244"/>
          <ac:spMkLst>
            <pc:docMk/>
            <pc:sldMk cId="3580694833" sldId="510"/>
            <ac:spMk id="2" creationId="{0C4E97B5-448A-8269-AFCC-C62E9EE0FA0E}"/>
          </ac:spMkLst>
        </pc:spChg>
        <pc:spChg chg="mod">
          <ac:chgData name="Kerrie Shanahan" userId="ae473d9f-76e9-476f-892f-2674ea963afc" providerId="ADAL" clId="{F05885D4-97E1-4CC0-AAFC-35571A5D0CA2}" dt="2025-01-27T03:42:02.970" v="33" actId="962"/>
          <ac:spMkLst>
            <pc:docMk/>
            <pc:sldMk cId="3580694833" sldId="510"/>
            <ac:spMk id="20" creationId="{2D0EE3DF-EB96-895F-ABBB-C1A2707052BF}"/>
          </ac:spMkLst>
        </pc:spChg>
        <pc:picChg chg="mod topLvl">
          <ac:chgData name="Kerrie Shanahan" userId="ae473d9f-76e9-476f-892f-2674ea963afc" providerId="ADAL" clId="{F05885D4-97E1-4CC0-AAFC-35571A5D0CA2}" dt="2025-01-27T03:42:26.945" v="37" actId="962"/>
          <ac:picMkLst>
            <pc:docMk/>
            <pc:sldMk cId="3580694833" sldId="510"/>
            <ac:picMk id="13" creationId="{478C22C1-5571-C4BA-E001-057866267EA5}"/>
          </ac:picMkLst>
        </pc:picChg>
        <pc:picChg chg="mod topLvl">
          <ac:chgData name="Kerrie Shanahan" userId="ae473d9f-76e9-476f-892f-2674ea963afc" providerId="ADAL" clId="{F05885D4-97E1-4CC0-AAFC-35571A5D0CA2}" dt="2025-01-27T03:42:34.010" v="38" actId="962"/>
          <ac:picMkLst>
            <pc:docMk/>
            <pc:sldMk cId="3580694833" sldId="510"/>
            <ac:picMk id="17" creationId="{F1C411B8-96F9-02DC-5129-131156B7E2BC}"/>
          </ac:picMkLst>
        </pc:picChg>
        <pc:picChg chg="mod ord topLvl">
          <ac:chgData name="Kerrie Shanahan" userId="ae473d9f-76e9-476f-892f-2674ea963afc" providerId="ADAL" clId="{F05885D4-97E1-4CC0-AAFC-35571A5D0CA2}" dt="2025-01-27T03:43:05.992" v="45" actId="13244"/>
          <ac:picMkLst>
            <pc:docMk/>
            <pc:sldMk cId="3580694833" sldId="510"/>
            <ac:picMk id="19" creationId="{3E2E6BB2-3A99-7A0F-CB7B-C3CEFBCA9EE3}"/>
          </ac:picMkLst>
        </pc:picChg>
        <pc:picChg chg="mod topLvl">
          <ac:chgData name="Kerrie Shanahan" userId="ae473d9f-76e9-476f-892f-2674ea963afc" providerId="ADAL" clId="{F05885D4-97E1-4CC0-AAFC-35571A5D0CA2}" dt="2025-01-27T03:42:46.891" v="40" actId="962"/>
          <ac:picMkLst>
            <pc:docMk/>
            <pc:sldMk cId="3580694833" sldId="510"/>
            <ac:picMk id="22" creationId="{7B83B044-FA56-E998-60FC-D433EADCEFA9}"/>
          </ac:picMkLst>
        </pc:picChg>
        <pc:picChg chg="mod ord topLvl">
          <ac:chgData name="Kerrie Shanahan" userId="ae473d9f-76e9-476f-892f-2674ea963afc" providerId="ADAL" clId="{F05885D4-97E1-4CC0-AAFC-35571A5D0CA2}" dt="2025-01-27T03:43:09.979" v="46" actId="13244"/>
          <ac:picMkLst>
            <pc:docMk/>
            <pc:sldMk cId="3580694833" sldId="510"/>
            <ac:picMk id="24" creationId="{804136B4-47FF-EEE6-575A-91F3802C6CB7}"/>
          </ac:picMkLst>
        </pc:picChg>
        <pc:picChg chg="mod ord topLvl">
          <ac:chgData name="Kerrie Shanahan" userId="ae473d9f-76e9-476f-892f-2674ea963afc" providerId="ADAL" clId="{F05885D4-97E1-4CC0-AAFC-35571A5D0CA2}" dt="2025-01-27T03:43:03.254" v="44" actId="13244"/>
          <ac:picMkLst>
            <pc:docMk/>
            <pc:sldMk cId="3580694833" sldId="510"/>
            <ac:picMk id="26" creationId="{5FA344B6-7E96-C328-3BA3-7D5B4F2972E3}"/>
          </ac:picMkLst>
        </pc:picChg>
      </pc:sldChg>
      <pc:sldChg chg="modSp mod">
        <pc:chgData name="Kerrie Shanahan" userId="ae473d9f-76e9-476f-892f-2674ea963afc" providerId="ADAL" clId="{F05885D4-97E1-4CC0-AAFC-35571A5D0CA2}" dt="2025-01-27T03:43:45.009" v="53" actId="962"/>
        <pc:sldMkLst>
          <pc:docMk/>
          <pc:sldMk cId="702303488" sldId="511"/>
        </pc:sldMkLst>
        <pc:spChg chg="ord">
          <ac:chgData name="Kerrie Shanahan" userId="ae473d9f-76e9-476f-892f-2674ea963afc" providerId="ADAL" clId="{F05885D4-97E1-4CC0-AAFC-35571A5D0CA2}" dt="2025-01-27T03:43:42.057" v="52" actId="13244"/>
          <ac:spMkLst>
            <pc:docMk/>
            <pc:sldMk cId="702303488" sldId="511"/>
            <ac:spMk id="3" creationId="{A226AF82-C970-6038-0A69-81CD7B3D9ADD}"/>
          </ac:spMkLst>
        </pc:spChg>
        <pc:spChg chg="mod">
          <ac:chgData name="Kerrie Shanahan" userId="ae473d9f-76e9-476f-892f-2674ea963afc" providerId="ADAL" clId="{F05885D4-97E1-4CC0-AAFC-35571A5D0CA2}" dt="2025-01-27T03:43:45.009" v="53" actId="962"/>
          <ac:spMkLst>
            <pc:docMk/>
            <pc:sldMk cId="702303488" sldId="511"/>
            <ac:spMk id="20" creationId="{2D0EE3DF-EB96-895F-ABBB-C1A2707052BF}"/>
          </ac:spMkLst>
        </pc:spChg>
      </pc:sldChg>
      <pc:sldChg chg="modSp mod">
        <pc:chgData name="Kerrie Shanahan" userId="ae473d9f-76e9-476f-892f-2674ea963afc" providerId="ADAL" clId="{F05885D4-97E1-4CC0-AAFC-35571A5D0CA2}" dt="2025-01-27T03:44:11.808" v="59" actId="962"/>
        <pc:sldMkLst>
          <pc:docMk/>
          <pc:sldMk cId="2491177883" sldId="512"/>
        </pc:sldMkLst>
        <pc:spChg chg="ord">
          <ac:chgData name="Kerrie Shanahan" userId="ae473d9f-76e9-476f-892f-2674ea963afc" providerId="ADAL" clId="{F05885D4-97E1-4CC0-AAFC-35571A5D0CA2}" dt="2025-01-27T03:43:51.699" v="54" actId="13244"/>
          <ac:spMkLst>
            <pc:docMk/>
            <pc:sldMk cId="2491177883" sldId="512"/>
            <ac:spMk id="2" creationId="{FAC6AD25-0ADE-A03F-9F6C-7AE71FDA0C7E}"/>
          </ac:spMkLst>
        </pc:spChg>
        <pc:spChg chg="mod">
          <ac:chgData name="Kerrie Shanahan" userId="ae473d9f-76e9-476f-892f-2674ea963afc" providerId="ADAL" clId="{F05885D4-97E1-4CC0-AAFC-35571A5D0CA2}" dt="2025-01-27T03:43:53.715" v="55" actId="962"/>
          <ac:spMkLst>
            <pc:docMk/>
            <pc:sldMk cId="2491177883" sldId="512"/>
            <ac:spMk id="20" creationId="{2D0EE3DF-EB96-895F-ABBB-C1A2707052BF}"/>
          </ac:spMkLst>
        </pc:spChg>
        <pc:picChg chg="mod">
          <ac:chgData name="Kerrie Shanahan" userId="ae473d9f-76e9-476f-892f-2674ea963afc" providerId="ADAL" clId="{F05885D4-97E1-4CC0-AAFC-35571A5D0CA2}" dt="2025-01-27T03:43:58.332" v="56" actId="962"/>
          <ac:picMkLst>
            <pc:docMk/>
            <pc:sldMk cId="2491177883" sldId="512"/>
            <ac:picMk id="3" creationId="{E9A903B1-8F1A-DFEC-4497-AD9FC84C9FC9}"/>
          </ac:picMkLst>
        </pc:picChg>
        <pc:picChg chg="mod">
          <ac:chgData name="Kerrie Shanahan" userId="ae473d9f-76e9-476f-892f-2674ea963afc" providerId="ADAL" clId="{F05885D4-97E1-4CC0-AAFC-35571A5D0CA2}" dt="2025-01-27T03:44:11.808" v="59" actId="962"/>
          <ac:picMkLst>
            <pc:docMk/>
            <pc:sldMk cId="2491177883" sldId="512"/>
            <ac:picMk id="5" creationId="{D99BC34D-A57E-BB4D-11E8-019394A6E4AE}"/>
          </ac:picMkLst>
        </pc:picChg>
        <pc:picChg chg="mod ord">
          <ac:chgData name="Kerrie Shanahan" userId="ae473d9f-76e9-476f-892f-2674ea963afc" providerId="ADAL" clId="{F05885D4-97E1-4CC0-AAFC-35571A5D0CA2}" dt="2025-01-27T03:44:03.480" v="58" actId="962"/>
          <ac:picMkLst>
            <pc:docMk/>
            <pc:sldMk cId="2491177883" sldId="512"/>
            <ac:picMk id="7" creationId="{1574D421-D3D3-3BD3-5639-CD621B5E5658}"/>
          </ac:picMkLst>
        </pc:picChg>
      </pc:sldChg>
      <pc:sldChg chg="modSp mod">
        <pc:chgData name="Kerrie Shanahan" userId="ae473d9f-76e9-476f-892f-2674ea963afc" providerId="ADAL" clId="{F05885D4-97E1-4CC0-AAFC-35571A5D0CA2}" dt="2025-01-27T03:44:22.347" v="62" actId="962"/>
        <pc:sldMkLst>
          <pc:docMk/>
          <pc:sldMk cId="868684786" sldId="513"/>
        </pc:sldMkLst>
        <pc:spChg chg="ord">
          <ac:chgData name="Kerrie Shanahan" userId="ae473d9f-76e9-476f-892f-2674ea963afc" providerId="ADAL" clId="{F05885D4-97E1-4CC0-AAFC-35571A5D0CA2}" dt="2025-01-27T03:44:20.343" v="61" actId="13244"/>
          <ac:spMkLst>
            <pc:docMk/>
            <pc:sldMk cId="868684786" sldId="513"/>
            <ac:spMk id="2" creationId="{A418E422-891B-2A6C-AE3B-FDBD00C17150}"/>
          </ac:spMkLst>
        </pc:spChg>
        <pc:spChg chg="mod">
          <ac:chgData name="Kerrie Shanahan" userId="ae473d9f-76e9-476f-892f-2674ea963afc" providerId="ADAL" clId="{F05885D4-97E1-4CC0-AAFC-35571A5D0CA2}" dt="2025-01-27T03:44:22.347" v="62" actId="962"/>
          <ac:spMkLst>
            <pc:docMk/>
            <pc:sldMk cId="868684786" sldId="513"/>
            <ac:spMk id="20" creationId="{2D0EE3DF-EB96-895F-ABBB-C1A2707052BF}"/>
          </ac:spMkLst>
        </pc:spChg>
      </pc:sldChg>
      <pc:sldChg chg="modSp mod">
        <pc:chgData name="Kerrie Shanahan" userId="ae473d9f-76e9-476f-892f-2674ea963afc" providerId="ADAL" clId="{F05885D4-97E1-4CC0-AAFC-35571A5D0CA2}" dt="2025-01-27T03:44:35.139" v="64" actId="962"/>
        <pc:sldMkLst>
          <pc:docMk/>
          <pc:sldMk cId="1259779433" sldId="514"/>
        </pc:sldMkLst>
        <pc:spChg chg="ord">
          <ac:chgData name="Kerrie Shanahan" userId="ae473d9f-76e9-476f-892f-2674ea963afc" providerId="ADAL" clId="{F05885D4-97E1-4CC0-AAFC-35571A5D0CA2}" dt="2025-01-27T03:44:32.698" v="63" actId="13244"/>
          <ac:spMkLst>
            <pc:docMk/>
            <pc:sldMk cId="1259779433" sldId="514"/>
            <ac:spMk id="2" creationId="{7980DB15-BDBD-A8D3-398E-1E46C1F04459}"/>
          </ac:spMkLst>
        </pc:spChg>
        <pc:spChg chg="mod">
          <ac:chgData name="Kerrie Shanahan" userId="ae473d9f-76e9-476f-892f-2674ea963afc" providerId="ADAL" clId="{F05885D4-97E1-4CC0-AAFC-35571A5D0CA2}" dt="2025-01-27T03:44:35.139" v="64" actId="962"/>
          <ac:spMkLst>
            <pc:docMk/>
            <pc:sldMk cId="1259779433" sldId="514"/>
            <ac:spMk id="20" creationId="{2D0EE3DF-EB96-895F-ABBB-C1A2707052BF}"/>
          </ac:spMkLst>
        </pc:spChg>
      </pc:sldChg>
      <pc:sldChg chg="modSp mod">
        <pc:chgData name="Kerrie Shanahan" userId="ae473d9f-76e9-476f-892f-2674ea963afc" providerId="ADAL" clId="{F05885D4-97E1-4CC0-AAFC-35571A5D0CA2}" dt="2025-01-27T03:44:42.317" v="66" actId="962"/>
        <pc:sldMkLst>
          <pc:docMk/>
          <pc:sldMk cId="1971552586" sldId="515"/>
        </pc:sldMkLst>
        <pc:spChg chg="ord">
          <ac:chgData name="Kerrie Shanahan" userId="ae473d9f-76e9-476f-892f-2674ea963afc" providerId="ADAL" clId="{F05885D4-97E1-4CC0-AAFC-35571A5D0CA2}" dt="2025-01-27T03:44:40.835" v="65" actId="13244"/>
          <ac:spMkLst>
            <pc:docMk/>
            <pc:sldMk cId="1971552586" sldId="515"/>
            <ac:spMk id="3" creationId="{B8052732-B6F1-3C19-C988-FC15518AADA0}"/>
          </ac:spMkLst>
        </pc:spChg>
        <pc:spChg chg="mod">
          <ac:chgData name="Kerrie Shanahan" userId="ae473d9f-76e9-476f-892f-2674ea963afc" providerId="ADAL" clId="{F05885D4-97E1-4CC0-AAFC-35571A5D0CA2}" dt="2025-01-27T03:44:42.317" v="66" actId="962"/>
          <ac:spMkLst>
            <pc:docMk/>
            <pc:sldMk cId="1971552586" sldId="515"/>
            <ac:spMk id="20" creationId="{2D0EE3DF-EB96-895F-ABBB-C1A2707052BF}"/>
          </ac:spMkLst>
        </pc:spChg>
      </pc:sldChg>
      <pc:sldChg chg="modSp mod">
        <pc:chgData name="Kerrie Shanahan" userId="ae473d9f-76e9-476f-892f-2674ea963afc" providerId="ADAL" clId="{F05885D4-97E1-4CC0-AAFC-35571A5D0CA2}" dt="2025-01-27T03:44:48.660" v="68" actId="962"/>
        <pc:sldMkLst>
          <pc:docMk/>
          <pc:sldMk cId="3791891907" sldId="516"/>
        </pc:sldMkLst>
        <pc:spChg chg="ord">
          <ac:chgData name="Kerrie Shanahan" userId="ae473d9f-76e9-476f-892f-2674ea963afc" providerId="ADAL" clId="{F05885D4-97E1-4CC0-AAFC-35571A5D0CA2}" dt="2025-01-27T03:44:47.101" v="67" actId="13244"/>
          <ac:spMkLst>
            <pc:docMk/>
            <pc:sldMk cId="3791891907" sldId="516"/>
            <ac:spMk id="2" creationId="{22CFEC9B-6985-209F-3110-C7EA8441FECE}"/>
          </ac:spMkLst>
        </pc:spChg>
        <pc:spChg chg="mod">
          <ac:chgData name="Kerrie Shanahan" userId="ae473d9f-76e9-476f-892f-2674ea963afc" providerId="ADAL" clId="{F05885D4-97E1-4CC0-AAFC-35571A5D0CA2}" dt="2025-01-27T03:44:48.660" v="68" actId="962"/>
          <ac:spMkLst>
            <pc:docMk/>
            <pc:sldMk cId="3791891907" sldId="516"/>
            <ac:spMk id="20" creationId="{2D0EE3DF-EB96-895F-ABBB-C1A2707052BF}"/>
          </ac:spMkLst>
        </pc:spChg>
      </pc:sldChg>
      <pc:sldChg chg="addSp delSp modSp mod modNotesTx">
        <pc:chgData name="Kerrie Shanahan" userId="ae473d9f-76e9-476f-892f-2674ea963afc" providerId="ADAL" clId="{F05885D4-97E1-4CC0-AAFC-35571A5D0CA2}" dt="2025-01-28T03:37:14.916" v="553" actId="962"/>
        <pc:sldMkLst>
          <pc:docMk/>
          <pc:sldMk cId="1921910358" sldId="517"/>
        </pc:sldMkLst>
        <pc:spChg chg="ord">
          <ac:chgData name="Kerrie Shanahan" userId="ae473d9f-76e9-476f-892f-2674ea963afc" providerId="ADAL" clId="{F05885D4-97E1-4CC0-AAFC-35571A5D0CA2}" dt="2025-01-27T03:44:55.914" v="69" actId="13244"/>
          <ac:spMkLst>
            <pc:docMk/>
            <pc:sldMk cId="1921910358" sldId="517"/>
            <ac:spMk id="2" creationId="{D4BDA418-A5B4-B54F-4C37-7E83BDAA8156}"/>
          </ac:spMkLst>
        </pc:spChg>
        <pc:spChg chg="mod">
          <ac:chgData name="Kerrie Shanahan" userId="ae473d9f-76e9-476f-892f-2674ea963afc" providerId="ADAL" clId="{F05885D4-97E1-4CC0-AAFC-35571A5D0CA2}" dt="2025-01-27T03:45:00.062" v="71" actId="962"/>
          <ac:spMkLst>
            <pc:docMk/>
            <pc:sldMk cId="1921910358" sldId="517"/>
            <ac:spMk id="3" creationId="{8C3B45E9-6BAF-3132-C725-AC5BB1171C76}"/>
          </ac:spMkLst>
        </pc:spChg>
        <pc:spChg chg="mod">
          <ac:chgData name="Kerrie Shanahan" userId="ae473d9f-76e9-476f-892f-2674ea963afc" providerId="ADAL" clId="{F05885D4-97E1-4CC0-AAFC-35571A5D0CA2}" dt="2025-01-28T03:19:16.126" v="337"/>
          <ac:spMkLst>
            <pc:docMk/>
            <pc:sldMk cId="1921910358" sldId="517"/>
            <ac:spMk id="7" creationId="{D2F2911B-B7E2-1B9D-D971-76BBFB6938DE}"/>
          </ac:spMkLst>
        </pc:spChg>
        <pc:spChg chg="mod">
          <ac:chgData name="Kerrie Shanahan" userId="ae473d9f-76e9-476f-892f-2674ea963afc" providerId="ADAL" clId="{F05885D4-97E1-4CC0-AAFC-35571A5D0CA2}" dt="2025-01-28T03:19:16.126" v="337"/>
          <ac:spMkLst>
            <pc:docMk/>
            <pc:sldMk cId="1921910358" sldId="517"/>
            <ac:spMk id="8" creationId="{3623F7C4-8D2F-36F1-3E49-BF9AD1A53196}"/>
          </ac:spMkLst>
        </pc:spChg>
        <pc:spChg chg="mod">
          <ac:chgData name="Kerrie Shanahan" userId="ae473d9f-76e9-476f-892f-2674ea963afc" providerId="ADAL" clId="{F05885D4-97E1-4CC0-AAFC-35571A5D0CA2}" dt="2025-01-28T03:19:16.126" v="337"/>
          <ac:spMkLst>
            <pc:docMk/>
            <pc:sldMk cId="1921910358" sldId="517"/>
            <ac:spMk id="15" creationId="{04A1A323-09B7-DC9C-585C-B4FA429BE549}"/>
          </ac:spMkLst>
        </pc:spChg>
        <pc:spChg chg="mod">
          <ac:chgData name="Kerrie Shanahan" userId="ae473d9f-76e9-476f-892f-2674ea963afc" providerId="ADAL" clId="{F05885D4-97E1-4CC0-AAFC-35571A5D0CA2}" dt="2025-01-27T03:44:57.914" v="70" actId="962"/>
          <ac:spMkLst>
            <pc:docMk/>
            <pc:sldMk cId="1921910358" sldId="517"/>
            <ac:spMk id="20" creationId="{2D0EE3DF-EB96-895F-ABBB-C1A2707052BF}"/>
          </ac:spMkLst>
        </pc:spChg>
        <pc:grpChg chg="add mod">
          <ac:chgData name="Kerrie Shanahan" userId="ae473d9f-76e9-476f-892f-2674ea963afc" providerId="ADAL" clId="{F05885D4-97E1-4CC0-AAFC-35571A5D0CA2}" dt="2025-01-28T03:37:14.916" v="553" actId="962"/>
          <ac:grpSpMkLst>
            <pc:docMk/>
            <pc:sldMk cId="1921910358" sldId="517"/>
            <ac:grpSpMk id="4" creationId="{65EF5635-132E-7342-D63A-1E9539A36DDA}"/>
          </ac:grpSpMkLst>
        </pc:grpChg>
        <pc:grpChg chg="mod">
          <ac:chgData name="Kerrie Shanahan" userId="ae473d9f-76e9-476f-892f-2674ea963afc" providerId="ADAL" clId="{F05885D4-97E1-4CC0-AAFC-35571A5D0CA2}" dt="2025-01-28T03:19:16.126" v="337"/>
          <ac:grpSpMkLst>
            <pc:docMk/>
            <pc:sldMk cId="1921910358" sldId="517"/>
            <ac:grpSpMk id="5" creationId="{A1D2B9EC-1866-BB7F-D384-654C9634468F}"/>
          </ac:grpSpMkLst>
        </pc:grpChg>
        <pc:picChg chg="mod">
          <ac:chgData name="Kerrie Shanahan" userId="ae473d9f-76e9-476f-892f-2674ea963afc" providerId="ADAL" clId="{F05885D4-97E1-4CC0-AAFC-35571A5D0CA2}" dt="2025-01-28T03:19:16.126" v="337"/>
          <ac:picMkLst>
            <pc:docMk/>
            <pc:sldMk cId="1921910358" sldId="517"/>
            <ac:picMk id="6" creationId="{581CB4A5-19E7-7AFF-EBFF-922602ADD38F}"/>
          </ac:picMkLst>
        </pc:picChg>
      </pc:sldChg>
      <pc:sldChg chg="addSp delSp modSp mod">
        <pc:chgData name="Kerrie Shanahan" userId="ae473d9f-76e9-476f-892f-2674ea963afc" providerId="ADAL" clId="{F05885D4-97E1-4CC0-AAFC-35571A5D0CA2}" dt="2025-01-28T03:37:39.961" v="556" actId="13244"/>
        <pc:sldMkLst>
          <pc:docMk/>
          <pc:sldMk cId="1797789494" sldId="518"/>
        </pc:sldMkLst>
        <pc:spChg chg="mod">
          <ac:chgData name="Kerrie Shanahan" userId="ae473d9f-76e9-476f-892f-2674ea963afc" providerId="ADAL" clId="{F05885D4-97E1-4CC0-AAFC-35571A5D0CA2}" dt="2025-01-28T03:18:37.250" v="335"/>
          <ac:spMkLst>
            <pc:docMk/>
            <pc:sldMk cId="1797789494" sldId="518"/>
            <ac:spMk id="7" creationId="{CA028205-CAB1-2908-FA09-56A3E1435D73}"/>
          </ac:spMkLst>
        </pc:spChg>
        <pc:spChg chg="mod">
          <ac:chgData name="Kerrie Shanahan" userId="ae473d9f-76e9-476f-892f-2674ea963afc" providerId="ADAL" clId="{F05885D4-97E1-4CC0-AAFC-35571A5D0CA2}" dt="2025-01-27T03:39:43.440" v="17" actId="962"/>
          <ac:spMkLst>
            <pc:docMk/>
            <pc:sldMk cId="1797789494" sldId="518"/>
            <ac:spMk id="10" creationId="{BD4EFC8B-F2C6-AF68-19B6-C23B035FBE09}"/>
          </ac:spMkLst>
        </pc:spChg>
        <pc:grpChg chg="add mod ord">
          <ac:chgData name="Kerrie Shanahan" userId="ae473d9f-76e9-476f-892f-2674ea963afc" providerId="ADAL" clId="{F05885D4-97E1-4CC0-AAFC-35571A5D0CA2}" dt="2025-01-28T03:37:39.961" v="556" actId="13244"/>
          <ac:grpSpMkLst>
            <pc:docMk/>
            <pc:sldMk cId="1797789494" sldId="518"/>
            <ac:grpSpMk id="6" creationId="{4F46C644-02C3-486D-80D0-D34C1C79557D}"/>
          </ac:grpSpMkLst>
        </pc:grpChg>
        <pc:picChg chg="mod">
          <ac:chgData name="Kerrie Shanahan" userId="ae473d9f-76e9-476f-892f-2674ea963afc" providerId="ADAL" clId="{F05885D4-97E1-4CC0-AAFC-35571A5D0CA2}" dt="2025-01-28T03:18:37.250" v="335"/>
          <ac:picMkLst>
            <pc:docMk/>
            <pc:sldMk cId="1797789494" sldId="518"/>
            <ac:picMk id="8" creationId="{9D5721BD-C23B-9DFB-878C-3FB02D680B3C}"/>
          </ac:picMkLst>
        </pc:picChg>
        <pc:picChg chg="mod topLvl">
          <ac:chgData name="Kerrie Shanahan" userId="ae473d9f-76e9-476f-892f-2674ea963afc" providerId="ADAL" clId="{F05885D4-97E1-4CC0-AAFC-35571A5D0CA2}" dt="2025-01-27T03:39:52.351" v="18" actId="962"/>
          <ac:picMkLst>
            <pc:docMk/>
            <pc:sldMk cId="1797789494" sldId="518"/>
            <ac:picMk id="24" creationId="{EC3C9C71-F758-B3AF-7861-EE750C6FFC36}"/>
          </ac:picMkLst>
        </pc:picChg>
        <pc:picChg chg="mod topLvl">
          <ac:chgData name="Kerrie Shanahan" userId="ae473d9f-76e9-476f-892f-2674ea963afc" providerId="ADAL" clId="{F05885D4-97E1-4CC0-AAFC-35571A5D0CA2}" dt="2025-01-27T03:40:03.060" v="20" actId="962"/>
          <ac:picMkLst>
            <pc:docMk/>
            <pc:sldMk cId="1797789494" sldId="518"/>
            <ac:picMk id="25" creationId="{4F57A57A-40DD-460B-8D88-E5C017B4FF55}"/>
          </ac:picMkLst>
        </pc:picChg>
        <pc:picChg chg="mod ord topLvl">
          <ac:chgData name="Kerrie Shanahan" userId="ae473d9f-76e9-476f-892f-2674ea963afc" providerId="ADAL" clId="{F05885D4-97E1-4CC0-AAFC-35571A5D0CA2}" dt="2025-01-27T03:41:32.823" v="29" actId="13244"/>
          <ac:picMkLst>
            <pc:docMk/>
            <pc:sldMk cId="1797789494" sldId="518"/>
            <ac:picMk id="26" creationId="{DF6FA770-ABE7-0E71-0EC4-FFD822BC69B4}"/>
          </ac:picMkLst>
        </pc:picChg>
        <pc:picChg chg="mod topLvl">
          <ac:chgData name="Kerrie Shanahan" userId="ae473d9f-76e9-476f-892f-2674ea963afc" providerId="ADAL" clId="{F05885D4-97E1-4CC0-AAFC-35571A5D0CA2}" dt="2025-01-27T03:40:12.802" v="22" actId="962"/>
          <ac:picMkLst>
            <pc:docMk/>
            <pc:sldMk cId="1797789494" sldId="518"/>
            <ac:picMk id="27" creationId="{DD541EF2-E205-0CC5-310B-0117BE1A9359}"/>
          </ac:picMkLst>
        </pc:picChg>
        <pc:picChg chg="mod ord topLvl">
          <ac:chgData name="Kerrie Shanahan" userId="ae473d9f-76e9-476f-892f-2674ea963afc" providerId="ADAL" clId="{F05885D4-97E1-4CC0-AAFC-35571A5D0CA2}" dt="2025-01-27T03:41:37.192" v="30" actId="13244"/>
          <ac:picMkLst>
            <pc:docMk/>
            <pc:sldMk cId="1797789494" sldId="518"/>
            <ac:picMk id="28" creationId="{E3BB5386-2012-7E5C-D90C-8233EF69927C}"/>
          </ac:picMkLst>
        </pc:picChg>
        <pc:picChg chg="mod topLvl">
          <ac:chgData name="Kerrie Shanahan" userId="ae473d9f-76e9-476f-892f-2674ea963afc" providerId="ADAL" clId="{F05885D4-97E1-4CC0-AAFC-35571A5D0CA2}" dt="2025-01-27T03:40:27.542" v="24" actId="962"/>
          <ac:picMkLst>
            <pc:docMk/>
            <pc:sldMk cId="1797789494" sldId="518"/>
            <ac:picMk id="29" creationId="{5AFD1FBE-BBB2-1E54-207B-7D3989BB8617}"/>
          </ac:picMkLst>
        </pc:picChg>
        <pc:picChg chg="mod">
          <ac:chgData name="Kerrie Shanahan" userId="ae473d9f-76e9-476f-892f-2674ea963afc" providerId="ADAL" clId="{F05885D4-97E1-4CC0-AAFC-35571A5D0CA2}" dt="2025-01-27T03:40:40.511" v="26" actId="962"/>
          <ac:picMkLst>
            <pc:docMk/>
            <pc:sldMk cId="1797789494" sldId="518"/>
            <ac:picMk id="31" creationId="{C21FB4D1-4279-9AF0-843A-9659D1E54106}"/>
          </ac:picMkLst>
        </pc:picChg>
        <pc:picChg chg="mod ord">
          <ac:chgData name="Kerrie Shanahan" userId="ae473d9f-76e9-476f-892f-2674ea963afc" providerId="ADAL" clId="{F05885D4-97E1-4CC0-AAFC-35571A5D0CA2}" dt="2025-01-27T03:41:51.422" v="32" actId="13244"/>
          <ac:picMkLst>
            <pc:docMk/>
            <pc:sldMk cId="1797789494" sldId="518"/>
            <ac:picMk id="32" creationId="{33712532-F58B-C1FE-C35D-0424DAD31E8F}"/>
          </ac:picMkLst>
        </pc:picChg>
      </pc:sldChg>
      <pc:sldChg chg="addSp delSp modSp mod modNotesTx">
        <pc:chgData name="Kerrie Shanahan" userId="ae473d9f-76e9-476f-892f-2674ea963afc" providerId="ADAL" clId="{F05885D4-97E1-4CC0-AAFC-35571A5D0CA2}" dt="2025-01-28T03:37:27.618" v="555" actId="962"/>
        <pc:sldMkLst>
          <pc:docMk/>
          <pc:sldMk cId="3324446923" sldId="519"/>
        </pc:sldMkLst>
        <pc:spChg chg="mod">
          <ac:chgData name="Kerrie Shanahan" userId="ae473d9f-76e9-476f-892f-2674ea963afc" providerId="ADAL" clId="{F05885D4-97E1-4CC0-AAFC-35571A5D0CA2}" dt="2025-01-28T03:19:20.966" v="339"/>
          <ac:spMkLst>
            <pc:docMk/>
            <pc:sldMk cId="3324446923" sldId="519"/>
            <ac:spMk id="12" creationId="{E1D34DF8-9A2F-16A7-2053-3DB82ABFBEAD}"/>
          </ac:spMkLst>
        </pc:spChg>
        <pc:spChg chg="mod">
          <ac:chgData name="Kerrie Shanahan" userId="ae473d9f-76e9-476f-892f-2674ea963afc" providerId="ADAL" clId="{F05885D4-97E1-4CC0-AAFC-35571A5D0CA2}" dt="2025-01-28T03:19:20.966" v="339"/>
          <ac:spMkLst>
            <pc:docMk/>
            <pc:sldMk cId="3324446923" sldId="519"/>
            <ac:spMk id="13" creationId="{50A7860C-2440-0E3A-F107-75F92B7BF159}"/>
          </ac:spMkLst>
        </pc:spChg>
        <pc:spChg chg="mod">
          <ac:chgData name="Kerrie Shanahan" userId="ae473d9f-76e9-476f-892f-2674ea963afc" providerId="ADAL" clId="{F05885D4-97E1-4CC0-AAFC-35571A5D0CA2}" dt="2025-01-28T03:19:20.966" v="339"/>
          <ac:spMkLst>
            <pc:docMk/>
            <pc:sldMk cId="3324446923" sldId="519"/>
            <ac:spMk id="14" creationId="{4FD80367-9E0A-7A62-C89E-F436121B116F}"/>
          </ac:spMkLst>
        </pc:spChg>
        <pc:spChg chg="mod">
          <ac:chgData name="Kerrie Shanahan" userId="ae473d9f-76e9-476f-892f-2674ea963afc" providerId="ADAL" clId="{F05885D4-97E1-4CC0-AAFC-35571A5D0CA2}" dt="2025-01-27T03:45:56.735" v="76" actId="962"/>
          <ac:spMkLst>
            <pc:docMk/>
            <pc:sldMk cId="3324446923" sldId="519"/>
            <ac:spMk id="20" creationId="{2D0EE3DF-EB96-895F-ABBB-C1A2707052BF}"/>
          </ac:spMkLst>
        </pc:spChg>
        <pc:grpChg chg="add mod">
          <ac:chgData name="Kerrie Shanahan" userId="ae473d9f-76e9-476f-892f-2674ea963afc" providerId="ADAL" clId="{F05885D4-97E1-4CC0-AAFC-35571A5D0CA2}" dt="2025-01-28T03:37:27.618" v="555" actId="962"/>
          <ac:grpSpMkLst>
            <pc:docMk/>
            <pc:sldMk cId="3324446923" sldId="519"/>
            <ac:grpSpMk id="5" creationId="{F9DB065B-5DAB-9861-3429-C08BA763ECCE}"/>
          </ac:grpSpMkLst>
        </pc:grpChg>
        <pc:grpChg chg="mod">
          <ac:chgData name="Kerrie Shanahan" userId="ae473d9f-76e9-476f-892f-2674ea963afc" providerId="ADAL" clId="{F05885D4-97E1-4CC0-AAFC-35571A5D0CA2}" dt="2025-01-28T03:19:20.966" v="339"/>
          <ac:grpSpMkLst>
            <pc:docMk/>
            <pc:sldMk cId="3324446923" sldId="519"/>
            <ac:grpSpMk id="10" creationId="{304B300B-CD11-5E15-398D-6C5ED93FEF4B}"/>
          </ac:grpSpMkLst>
        </pc:grpChg>
        <pc:picChg chg="mod">
          <ac:chgData name="Kerrie Shanahan" userId="ae473d9f-76e9-476f-892f-2674ea963afc" providerId="ADAL" clId="{F05885D4-97E1-4CC0-AAFC-35571A5D0CA2}" dt="2025-01-28T03:19:20.966" v="339"/>
          <ac:picMkLst>
            <pc:docMk/>
            <pc:sldMk cId="3324446923" sldId="519"/>
            <ac:picMk id="11" creationId="{1BE1CB6F-78D3-16F7-ACDB-500BBE1D55A9}"/>
          </ac:picMkLst>
        </pc:picChg>
      </pc:sldChg>
      <pc:sldChg chg="modSp mod">
        <pc:chgData name="Kerrie Shanahan" userId="ae473d9f-76e9-476f-892f-2674ea963afc" providerId="ADAL" clId="{F05885D4-97E1-4CC0-AAFC-35571A5D0CA2}" dt="2025-01-27T03:43:36.746" v="51" actId="13244"/>
        <pc:sldMkLst>
          <pc:docMk/>
          <pc:sldMk cId="34764196" sldId="522"/>
        </pc:sldMkLst>
        <pc:spChg chg="ord">
          <ac:chgData name="Kerrie Shanahan" userId="ae473d9f-76e9-476f-892f-2674ea963afc" providerId="ADAL" clId="{F05885D4-97E1-4CC0-AAFC-35571A5D0CA2}" dt="2025-01-27T03:43:36.746" v="51" actId="13244"/>
          <ac:spMkLst>
            <pc:docMk/>
            <pc:sldMk cId="34764196" sldId="522"/>
            <ac:spMk id="2" creationId="{C95D301B-26D1-E5C0-BAFC-27631406DA19}"/>
          </ac:spMkLst>
        </pc:spChg>
      </pc:sldChg>
      <pc:sldChg chg="modSp mod modNotesTx">
        <pc:chgData name="Kerrie Shanahan" userId="ae473d9f-76e9-476f-892f-2674ea963afc" providerId="ADAL" clId="{F05885D4-97E1-4CC0-AAFC-35571A5D0CA2}" dt="2025-01-27T03:39:12.404" v="15" actId="13244"/>
        <pc:sldMkLst>
          <pc:docMk/>
          <pc:sldMk cId="1469046662" sldId="524"/>
        </pc:sldMkLst>
        <pc:spChg chg="ord">
          <ac:chgData name="Kerrie Shanahan" userId="ae473d9f-76e9-476f-892f-2674ea963afc" providerId="ADAL" clId="{F05885D4-97E1-4CC0-AAFC-35571A5D0CA2}" dt="2025-01-27T03:39:12.404" v="15" actId="13244"/>
          <ac:spMkLst>
            <pc:docMk/>
            <pc:sldMk cId="1469046662" sldId="524"/>
            <ac:spMk id="14" creationId="{3C4ED00B-ADDE-6FE1-3EDE-BD1CC2C64B36}"/>
          </ac:spMkLst>
        </pc:spChg>
      </pc:sldChg>
      <pc:sldMasterChg chg="modSldLayout">
        <pc:chgData name="Kerrie Shanahan" userId="ae473d9f-76e9-476f-892f-2674ea963afc" providerId="ADAL" clId="{F05885D4-97E1-4CC0-AAFC-35571A5D0CA2}" dt="2025-01-29T04:58:35.040" v="558" actId="20577"/>
        <pc:sldMasterMkLst>
          <pc:docMk/>
          <pc:sldMasterMk cId="1034081160" sldId="2147483648"/>
        </pc:sldMasterMkLst>
        <pc:sldLayoutChg chg="modSp mod">
          <pc:chgData name="Kerrie Shanahan" userId="ae473d9f-76e9-476f-892f-2674ea963afc" providerId="ADAL" clId="{F05885D4-97E1-4CC0-AAFC-35571A5D0CA2}" dt="2025-01-29T04:58:35.040" v="558" actId="20577"/>
          <pc:sldLayoutMkLst>
            <pc:docMk/>
            <pc:sldMasterMk cId="1034081160" sldId="2147483648"/>
            <pc:sldLayoutMk cId="1923799021" sldId="2147483718"/>
          </pc:sldLayoutMkLst>
          <pc:spChg chg="mod">
            <ac:chgData name="Kerrie Shanahan" userId="ae473d9f-76e9-476f-892f-2674ea963afc" providerId="ADAL" clId="{F05885D4-97E1-4CC0-AAFC-35571A5D0CA2}" dt="2025-01-29T04:58:35.040" v="558" actId="20577"/>
            <ac:spMkLst>
              <pc:docMk/>
              <pc:sldMasterMk cId="1034081160" sldId="2147483648"/>
              <pc:sldLayoutMk cId="1923799021" sldId="2147483718"/>
              <ac:spMk id="18" creationId="{E9F1C79F-D6AA-FF95-FA00-326D4AE1D78A}"/>
            </ac:spMkLst>
          </pc:spChg>
        </pc:sldLayoutChg>
      </pc:sldMasterChg>
    </pc:docChg>
  </pc:docChgLst>
  <pc:docChgLst>
    <pc:chgData name="Trish Wilson" userId="1a8d7cc3620296f7" providerId="LiveId" clId="{49AEFF62-0F75-46D1-A8E8-03D21E83155B}"/>
    <pc:docChg chg="undo custSel modSld">
      <pc:chgData name="Trish Wilson" userId="1a8d7cc3620296f7" providerId="LiveId" clId="{49AEFF62-0F75-46D1-A8E8-03D21E83155B}" dt="2025-01-16T21:58:33.377" v="206" actId="113"/>
      <pc:docMkLst>
        <pc:docMk/>
      </pc:docMkLst>
      <pc:sldChg chg="modNotesTx">
        <pc:chgData name="Trish Wilson" userId="1a8d7cc3620296f7" providerId="LiveId" clId="{49AEFF62-0F75-46D1-A8E8-03D21E83155B}" dt="2025-01-15T02:56:35.105" v="99" actId="114"/>
        <pc:sldMkLst>
          <pc:docMk/>
          <pc:sldMk cId="2801862050" sldId="464"/>
        </pc:sldMkLst>
      </pc:sldChg>
      <pc:sldChg chg="modNotesTx">
        <pc:chgData name="Trish Wilson" userId="1a8d7cc3620296f7" providerId="LiveId" clId="{49AEFF62-0F75-46D1-A8E8-03D21E83155B}" dt="2025-01-15T02:56:45.306" v="100" actId="114"/>
        <pc:sldMkLst>
          <pc:docMk/>
          <pc:sldMk cId="2776412724" sldId="465"/>
        </pc:sldMkLst>
      </pc:sldChg>
      <pc:sldChg chg="modNotesTx">
        <pc:chgData name="Trish Wilson" userId="1a8d7cc3620296f7" providerId="LiveId" clId="{49AEFF62-0F75-46D1-A8E8-03D21E83155B}" dt="2025-01-16T21:57:17.620" v="195" actId="113"/>
        <pc:sldMkLst>
          <pc:docMk/>
          <pc:sldMk cId="536094152" sldId="466"/>
        </pc:sldMkLst>
      </pc:sldChg>
      <pc:sldChg chg="addCm delCm modNotesTx">
        <pc:chgData name="Trish Wilson" userId="1a8d7cc3620296f7" providerId="LiveId" clId="{49AEFF62-0F75-46D1-A8E8-03D21E83155B}" dt="2025-01-16T21:57:38.712" v="199" actId="113"/>
        <pc:sldMkLst>
          <pc:docMk/>
          <pc:sldMk cId="3096463887" sldId="468"/>
        </pc:sldMkLst>
      </pc:sldChg>
      <pc:sldChg chg="modNotesTx">
        <pc:chgData name="Trish Wilson" userId="1a8d7cc3620296f7" providerId="LiveId" clId="{49AEFF62-0F75-46D1-A8E8-03D21E83155B}" dt="2025-01-16T21:58:11.292" v="205" actId="313"/>
        <pc:sldMkLst>
          <pc:docMk/>
          <pc:sldMk cId="2325795097" sldId="471"/>
        </pc:sldMkLst>
      </pc:sldChg>
      <pc:sldChg chg="modNotesTx">
        <pc:chgData name="Trish Wilson" userId="1a8d7cc3620296f7" providerId="LiveId" clId="{49AEFF62-0F75-46D1-A8E8-03D21E83155B}" dt="2025-01-15T03:02:44.058" v="128" actId="113"/>
        <pc:sldMkLst>
          <pc:docMk/>
          <pc:sldMk cId="2667868244" sldId="473"/>
        </pc:sldMkLst>
      </pc:sldChg>
      <pc:sldChg chg="modNotesTx">
        <pc:chgData name="Trish Wilson" userId="1a8d7cc3620296f7" providerId="LiveId" clId="{49AEFF62-0F75-46D1-A8E8-03D21E83155B}" dt="2025-01-15T03:03:02.360" v="131" actId="20577"/>
        <pc:sldMkLst>
          <pc:docMk/>
          <pc:sldMk cId="1436218551" sldId="474"/>
        </pc:sldMkLst>
      </pc:sldChg>
      <pc:sldChg chg="modNotesTx">
        <pc:chgData name="Trish Wilson" userId="1a8d7cc3620296f7" providerId="LiveId" clId="{49AEFF62-0F75-46D1-A8E8-03D21E83155B}" dt="2025-01-15T03:04:25.024" v="139" actId="20577"/>
        <pc:sldMkLst>
          <pc:docMk/>
          <pc:sldMk cId="908412850" sldId="475"/>
        </pc:sldMkLst>
      </pc:sldChg>
      <pc:sldChg chg="modNotesTx">
        <pc:chgData name="Trish Wilson" userId="1a8d7cc3620296f7" providerId="LiveId" clId="{49AEFF62-0F75-46D1-A8E8-03D21E83155B}" dt="2025-01-16T21:58:33.377" v="206" actId="113"/>
        <pc:sldMkLst>
          <pc:docMk/>
          <pc:sldMk cId="1716554648" sldId="476"/>
        </pc:sldMkLst>
      </pc:sldChg>
      <pc:sldChg chg="modNotesTx">
        <pc:chgData name="Trish Wilson" userId="1a8d7cc3620296f7" providerId="LiveId" clId="{49AEFF62-0F75-46D1-A8E8-03D21E83155B}" dt="2025-01-15T03:06:13.748" v="145" actId="113"/>
        <pc:sldMkLst>
          <pc:docMk/>
          <pc:sldMk cId="607994850" sldId="477"/>
        </pc:sldMkLst>
      </pc:sldChg>
      <pc:sldChg chg="addCm modNotesTx">
        <pc:chgData name="Trish Wilson" userId="1a8d7cc3620296f7" providerId="LiveId" clId="{49AEFF62-0F75-46D1-A8E8-03D21E83155B}" dt="2025-01-16T21:28:39.109" v="189" actId="20577"/>
        <pc:sldMkLst>
          <pc:docMk/>
          <pc:sldMk cId="3005270447" sldId="480"/>
        </pc:sldMkLst>
      </pc:sldChg>
      <pc:sldChg chg="modNotesTx">
        <pc:chgData name="Trish Wilson" userId="1a8d7cc3620296f7" providerId="LiveId" clId="{49AEFF62-0F75-46D1-A8E8-03D21E83155B}" dt="2025-01-15T03:11:49.619" v="161" actId="255"/>
        <pc:sldMkLst>
          <pc:docMk/>
          <pc:sldMk cId="4046771955" sldId="481"/>
        </pc:sldMkLst>
      </pc:sldChg>
      <pc:sldChg chg="modNotesTx">
        <pc:chgData name="Trish Wilson" userId="1a8d7cc3620296f7" providerId="LiveId" clId="{49AEFF62-0F75-46D1-A8E8-03D21E83155B}" dt="2025-01-15T03:12:55.264" v="168" actId="20577"/>
        <pc:sldMkLst>
          <pc:docMk/>
          <pc:sldMk cId="43502053" sldId="482"/>
        </pc:sldMkLst>
      </pc:sldChg>
      <pc:sldChg chg="addCm modNotesTx">
        <pc:chgData name="Trish Wilson" userId="1a8d7cc3620296f7" providerId="LiveId" clId="{49AEFF62-0F75-46D1-A8E8-03D21E83155B}" dt="2025-01-16T05:41:06.984" v="184" actId="6549"/>
        <pc:sldMkLst>
          <pc:docMk/>
          <pc:sldMk cId="1436297680" sldId="483"/>
        </pc:sldMkLst>
      </pc:sldChg>
      <pc:sldChg chg="modNotesTx">
        <pc:chgData name="Trish Wilson" userId="1a8d7cc3620296f7" providerId="LiveId" clId="{49AEFF62-0F75-46D1-A8E8-03D21E83155B}" dt="2025-01-15T03:17:09.107" v="182" actId="255"/>
        <pc:sldMkLst>
          <pc:docMk/>
          <pc:sldMk cId="202420733" sldId="485"/>
        </pc:sldMkLst>
      </pc:sldChg>
      <pc:sldChg chg="modNotesTx">
        <pc:chgData name="Trish Wilson" userId="1a8d7cc3620296f7" providerId="LiveId" clId="{49AEFF62-0F75-46D1-A8E8-03D21E83155B}" dt="2025-01-15T03:14:38.327" v="174" actId="20577"/>
        <pc:sldMkLst>
          <pc:docMk/>
          <pc:sldMk cId="3539524888" sldId="493"/>
        </pc:sldMkLst>
      </pc:sldChg>
      <pc:sldChg chg="modNotesTx">
        <pc:chgData name="Trish Wilson" userId="1a8d7cc3620296f7" providerId="LiveId" clId="{49AEFF62-0F75-46D1-A8E8-03D21E83155B}" dt="2025-01-15T02:57:02.904" v="103" actId="20577"/>
        <pc:sldMkLst>
          <pc:docMk/>
          <pc:sldMk cId="4278641845" sldId="497"/>
        </pc:sldMkLst>
      </pc:sldChg>
      <pc:sldChg chg="modNotesTx">
        <pc:chgData name="Trish Wilson" userId="1a8d7cc3620296f7" providerId="LiveId" clId="{49AEFF62-0F75-46D1-A8E8-03D21E83155B}" dt="2025-01-15T02:57:32.798" v="108" actId="20577"/>
        <pc:sldMkLst>
          <pc:docMk/>
          <pc:sldMk cId="2372652300" sldId="498"/>
        </pc:sldMkLst>
      </pc:sldChg>
      <pc:sldChg chg="modNotesTx">
        <pc:chgData name="Trish Wilson" userId="1a8d7cc3620296f7" providerId="LiveId" clId="{49AEFF62-0F75-46D1-A8E8-03D21E83155B}" dt="2025-01-15T02:48:28.643" v="49" actId="20577"/>
        <pc:sldMkLst>
          <pc:docMk/>
          <pc:sldMk cId="1652726119" sldId="509"/>
        </pc:sldMkLst>
      </pc:sldChg>
      <pc:sldChg chg="modNotesTx">
        <pc:chgData name="Trish Wilson" userId="1a8d7cc3620296f7" providerId="LiveId" clId="{49AEFF62-0F75-46D1-A8E8-03D21E83155B}" dt="2025-01-15T02:47:11.337" v="31" actId="20577"/>
        <pc:sldMkLst>
          <pc:docMk/>
          <pc:sldMk cId="3580694833" sldId="510"/>
        </pc:sldMkLst>
      </pc:sldChg>
      <pc:sldChg chg="modNotesTx">
        <pc:chgData name="Trish Wilson" userId="1a8d7cc3620296f7" providerId="LiveId" clId="{49AEFF62-0F75-46D1-A8E8-03D21E83155B}" dt="2025-01-15T02:50:14.814" v="59" actId="20577"/>
        <pc:sldMkLst>
          <pc:docMk/>
          <pc:sldMk cId="702303488" sldId="511"/>
        </pc:sldMkLst>
      </pc:sldChg>
      <pc:sldChg chg="modNotesTx">
        <pc:chgData name="Trish Wilson" userId="1a8d7cc3620296f7" providerId="LiveId" clId="{49AEFF62-0F75-46D1-A8E8-03D21E83155B}" dt="2025-01-15T02:51:02.617" v="61" actId="113"/>
        <pc:sldMkLst>
          <pc:docMk/>
          <pc:sldMk cId="2491177883" sldId="512"/>
        </pc:sldMkLst>
      </pc:sldChg>
      <pc:sldChg chg="modNotesTx">
        <pc:chgData name="Trish Wilson" userId="1a8d7cc3620296f7" providerId="LiveId" clId="{49AEFF62-0F75-46D1-A8E8-03D21E83155B}" dt="2025-01-16T21:55:45.189" v="190" actId="113"/>
        <pc:sldMkLst>
          <pc:docMk/>
          <pc:sldMk cId="868684786" sldId="513"/>
        </pc:sldMkLst>
      </pc:sldChg>
      <pc:sldChg chg="modNotesTx">
        <pc:chgData name="Trish Wilson" userId="1a8d7cc3620296f7" providerId="LiveId" clId="{49AEFF62-0F75-46D1-A8E8-03D21E83155B}" dt="2025-01-15T02:54:49.132" v="84" actId="20577"/>
        <pc:sldMkLst>
          <pc:docMk/>
          <pc:sldMk cId="1921910358" sldId="517"/>
        </pc:sldMkLst>
      </pc:sldChg>
      <pc:sldChg chg="modNotesTx">
        <pc:chgData name="Trish Wilson" userId="1a8d7cc3620296f7" providerId="LiveId" clId="{49AEFF62-0F75-46D1-A8E8-03D21E83155B}" dt="2025-01-15T02:44:07.719" v="10" actId="113"/>
        <pc:sldMkLst>
          <pc:docMk/>
          <pc:sldMk cId="1797789494" sldId="518"/>
        </pc:sldMkLst>
      </pc:sldChg>
      <pc:sldChg chg="modNotesTx">
        <pc:chgData name="Trish Wilson" userId="1a8d7cc3620296f7" providerId="LiveId" clId="{49AEFF62-0F75-46D1-A8E8-03D21E83155B}" dt="2025-01-16T21:56:26.794" v="193" actId="5793"/>
        <pc:sldMkLst>
          <pc:docMk/>
          <pc:sldMk cId="3324446923" sldId="519"/>
        </pc:sldMkLst>
      </pc:sldChg>
      <pc:sldChg chg="modNotesTx">
        <pc:chgData name="Trish Wilson" userId="1a8d7cc3620296f7" providerId="LiveId" clId="{49AEFF62-0F75-46D1-A8E8-03D21E83155B}" dt="2025-01-16T21:28:19.203" v="187" actId="113"/>
        <pc:sldMkLst>
          <pc:docMk/>
          <pc:sldMk cId="34764196" sldId="522"/>
        </pc:sldMkLst>
      </pc:sldChg>
      <pc:sldChg chg="modNotesTx">
        <pc:chgData name="Trish Wilson" userId="1a8d7cc3620296f7" providerId="LiveId" clId="{49AEFF62-0F75-46D1-A8E8-03D21E83155B}" dt="2025-01-15T02:44:30.479" v="11" actId="2711"/>
        <pc:sldMkLst>
          <pc:docMk/>
          <pc:sldMk cId="1469046662" sldId="524"/>
        </pc:sldMkLst>
      </pc:sldChg>
      <pc:sldChg chg="modNotesTx">
        <pc:chgData name="Trish Wilson" userId="1a8d7cc3620296f7" providerId="LiveId" clId="{49AEFF62-0F75-46D1-A8E8-03D21E83155B}" dt="2025-01-15T02:56:02.379" v="93" actId="2711"/>
        <pc:sldMkLst>
          <pc:docMk/>
          <pc:sldMk cId="495121727" sldId="525"/>
        </pc:sldMkLst>
      </pc:sldChg>
    </pc:docChg>
  </pc:docChgLst>
  <pc:docChgLst>
    <pc:chgData name="Liz Heynes" userId="S::liz.heynes@esa.edu.au::e5ff50d5-f39a-42f6-9e9f-e790bcc8c38d" providerId="AD" clId="Web-{1493A853-2C4E-5D15-8C16-15235241F41A}"/>
    <pc:docChg chg="modSld">
      <pc:chgData name="Liz Heynes" userId="S::liz.heynes@esa.edu.au::e5ff50d5-f39a-42f6-9e9f-e790bcc8c38d" providerId="AD" clId="Web-{1493A853-2C4E-5D15-8C16-15235241F41A}" dt="2025-02-03T05:36:41.309" v="2"/>
      <pc:docMkLst>
        <pc:docMk/>
      </pc:docMkLst>
      <pc:sldChg chg="modNotes">
        <pc:chgData name="Liz Heynes" userId="S::liz.heynes@esa.edu.au::e5ff50d5-f39a-42f6-9e9f-e790bcc8c38d" providerId="AD" clId="Web-{1493A853-2C4E-5D15-8C16-15235241F41A}" dt="2025-02-03T05:36:30.762" v="0"/>
        <pc:sldMkLst>
          <pc:docMk/>
          <pc:sldMk cId="908412850" sldId="475"/>
        </pc:sldMkLst>
      </pc:sldChg>
      <pc:sldChg chg="modNotes">
        <pc:chgData name="Liz Heynes" userId="S::liz.heynes@esa.edu.au::e5ff50d5-f39a-42f6-9e9f-e790bcc8c38d" providerId="AD" clId="Web-{1493A853-2C4E-5D15-8C16-15235241F41A}" dt="2025-02-03T05:36:36.028" v="1"/>
        <pc:sldMkLst>
          <pc:docMk/>
          <pc:sldMk cId="1716554648" sldId="476"/>
        </pc:sldMkLst>
      </pc:sldChg>
      <pc:sldChg chg="modNotes">
        <pc:chgData name="Liz Heynes" userId="S::liz.heynes@esa.edu.au::e5ff50d5-f39a-42f6-9e9f-e790bcc8c38d" providerId="AD" clId="Web-{1493A853-2C4E-5D15-8C16-15235241F41A}" dt="2025-02-03T05:36:41.309" v="2"/>
        <pc:sldMkLst>
          <pc:docMk/>
          <pc:sldMk cId="607994850" sldId="4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D4738-6052-98FC-5FD8-F7223FEBBD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8D21B-EAD7-EE2A-DEBB-4B7747DEDD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533FBC-D94C-61CA-E1D6-908382DD2CAA}"/>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v</a:t>
            </a:r>
            <a:r>
              <a:rPr lang="en-AU" dirty="0">
                <a:latin typeface="+mn-lt"/>
              </a:rPr>
              <a:t> says /v/ (slides 14 to 37).</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36).</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37). For example, you could use the Phonics Pair Game Templates found on the Literacy Hub (www.literacyhub.edu.au/search/phonics-pair-game-templates) and words containing letter–sound correspondences students have already learned. </a:t>
            </a:r>
          </a:p>
          <a:p>
            <a:endParaRPr lang="en-AU" dirty="0"/>
          </a:p>
        </p:txBody>
      </p:sp>
      <p:sp>
        <p:nvSpPr>
          <p:cNvPr id="4" name="Slide Number Placeholder 3">
            <a:extLst>
              <a:ext uri="{FF2B5EF4-FFF2-40B4-BE49-F238E27FC236}">
                <a16:creationId xmlns:a16="http://schemas.microsoft.com/office/drawing/2014/main" id="{B8E0C530-20E3-5CDB-D3DB-C0099A0D0D8A}"/>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993383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Kip said the lock was at the back. </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Swap it (last sounds): </a:t>
            </a:r>
            <a:r>
              <a:rPr lang="en-US" b="0" dirty="0"/>
              <a:t>targeting phoneme substitution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say a word then swap the last sound to make a new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bag</a:t>
            </a:r>
            <a:r>
              <a:rPr lang="en-US" b="0" dirty="0"/>
              <a:t>. </a:t>
            </a:r>
            <a:endParaRPr lang="en-US" b="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bag</a:t>
            </a:r>
            <a:r>
              <a:rPr lang="en-US" b="0" i="1" dirty="0"/>
              <a:t>, the last sound is /g/.</a:t>
            </a:r>
          </a:p>
          <a:p>
            <a:pPr marL="171450" indent="-171450">
              <a:buFont typeface="Arial" panose="020B0604020202020204" pitchFamily="34" charset="0"/>
              <a:buChar char="•"/>
              <a:defRPr/>
            </a:pPr>
            <a:r>
              <a:rPr lang="en-US" b="0" i="1" dirty="0"/>
              <a:t>If I swap /g/ to /t/ I can make a new word.</a:t>
            </a:r>
          </a:p>
          <a:p>
            <a:pPr marL="171450" indent="-171450">
              <a:buFont typeface="Arial" panose="020B0604020202020204" pitchFamily="34" charset="0"/>
              <a:buChar char="•"/>
              <a:defRPr/>
            </a:pPr>
            <a:r>
              <a:rPr lang="en-US" b="0" i="1" dirty="0" err="1"/>
              <a:t>ba</a:t>
            </a:r>
            <a:r>
              <a:rPr lang="en-US" b="0" i="1" dirty="0"/>
              <a:t>, </a:t>
            </a:r>
            <a:r>
              <a:rPr lang="en-US" b="0" i="1" u="none" dirty="0"/>
              <a:t>/g/, </a:t>
            </a:r>
            <a:r>
              <a:rPr lang="en-US" b="0" i="1" u="none" dirty="0" err="1"/>
              <a:t>ba</a:t>
            </a:r>
            <a:r>
              <a:rPr lang="en-US" b="0" i="1" u="none" dirty="0"/>
              <a:t>, /t/, </a:t>
            </a:r>
            <a:r>
              <a:rPr lang="en-US" b="1" i="1" u="none" dirty="0"/>
              <a:t>bat</a:t>
            </a:r>
            <a:r>
              <a:rPr lang="en-US" b="0" i="1" u="none" dirty="0"/>
              <a:t>.</a:t>
            </a:r>
            <a:endParaRPr lang="en-US" b="1" i="1" u="none" dirty="0"/>
          </a:p>
          <a:p>
            <a:pPr marL="171450" indent="-171450">
              <a:buFont typeface="Arial" panose="020B0604020202020204" pitchFamily="34" charset="0"/>
              <a:buChar char="•"/>
              <a:defRPr/>
            </a:pPr>
            <a:endParaRPr lang="en-US" b="0" i="0" dirty="0"/>
          </a:p>
          <a:p>
            <a:pPr marL="0" indent="0">
              <a:buFont typeface="Arial" panose="020B0604020202020204" pitchFamily="34" charset="0"/>
              <a:buNone/>
              <a:defRPr/>
            </a:pPr>
            <a:r>
              <a:rPr lang="en-US" i="0" dirty="0"/>
              <a:t>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is</a:t>
            </a:r>
            <a:r>
              <a:rPr lang="en-US" b="0" dirty="0"/>
              <a:t> (swap /z/ to /n/: </a:t>
            </a:r>
            <a:r>
              <a:rPr lang="en-US" b="1" dirty="0"/>
              <a:t>in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wrap </a:t>
            </a:r>
            <a:r>
              <a:rPr lang="en-US" b="0" dirty="0"/>
              <a:t>(swap /p/ to /k/: </a:t>
            </a:r>
            <a:r>
              <a:rPr lang="en-US" b="1" dirty="0"/>
              <a:t>rack</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bun</a:t>
            </a:r>
            <a:r>
              <a:rPr lang="en-US" b="0" dirty="0"/>
              <a:t> (swap /n/ to /d/: </a:t>
            </a:r>
            <a:r>
              <a:rPr lang="en-US" b="1" dirty="0"/>
              <a:t>bud</a:t>
            </a:r>
            <a:r>
              <a:rPr lang="en-US" b="0" dirty="0"/>
              <a:t>)</a:t>
            </a:r>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(last sounds): </a:t>
            </a:r>
            <a:r>
              <a:rPr lang="en-US" b="0" dirty="0"/>
              <a:t>targeting phoneme substitution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Let’s do some together now. First, we’ll say </a:t>
            </a:r>
            <a:r>
              <a:rPr lang="en-US" b="1" i="1" dirty="0"/>
              <a:t>pet</a:t>
            </a:r>
            <a:r>
              <a:rPr lang="en-US" b="0" i="1" dirty="0"/>
              <a:t> but swap the /t/ to /g/.</a:t>
            </a:r>
          </a:p>
          <a:p>
            <a:endParaRPr lang="en-US" b="0" dirty="0"/>
          </a:p>
          <a:p>
            <a:r>
              <a:rPr lang="en-US" b="0" dirty="0"/>
              <a:t>Support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pet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pe,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pe,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peg</a:t>
            </a:r>
            <a:r>
              <a:rPr lang="en-US" b="0" i="1" dirty="0"/>
              <a:t>.</a:t>
            </a:r>
            <a:endParaRPr lang="en-US"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i="0" dirty="0"/>
          </a:p>
          <a:p>
            <a:pPr marL="0" indent="0">
              <a:buFont typeface="Arial" panose="020B0604020202020204" pitchFamily="34" charset="0"/>
              <a:buNone/>
              <a:defRPr/>
            </a:pPr>
            <a:r>
              <a:rPr lang="en-US" i="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map</a:t>
            </a:r>
            <a:r>
              <a:rPr lang="en-US" b="0" dirty="0"/>
              <a:t> (swap /p/ to /t/: </a:t>
            </a:r>
            <a:r>
              <a:rPr lang="en-US" b="1" dirty="0"/>
              <a:t>mat</a:t>
            </a:r>
            <a:r>
              <a:rPr lang="en-US" b="0" dirty="0"/>
              <a:t>)</a:t>
            </a:r>
          </a:p>
          <a:p>
            <a:pPr marL="171450" indent="-171450">
              <a:buFont typeface="Arial" panose="020B0604020202020204" pitchFamily="34" charset="0"/>
              <a:buChar char="•"/>
              <a:defRPr/>
            </a:pPr>
            <a:r>
              <a:rPr lang="en-US" b="1" dirty="0"/>
              <a:t>is </a:t>
            </a:r>
            <a:r>
              <a:rPr lang="en-US" b="0" dirty="0"/>
              <a:t>(swap /</a:t>
            </a:r>
            <a:r>
              <a:rPr lang="en-US" dirty="0"/>
              <a:t>z</a:t>
            </a:r>
            <a:r>
              <a:rPr lang="en-US" b="0" dirty="0"/>
              <a:t>/ to /</a:t>
            </a:r>
            <a:r>
              <a:rPr lang="en-US" dirty="0"/>
              <a:t>t</a:t>
            </a:r>
            <a:r>
              <a:rPr lang="en-US" b="0" dirty="0"/>
              <a:t>/: </a:t>
            </a:r>
            <a:r>
              <a:rPr lang="en-US" b="1" dirty="0"/>
              <a:t>it</a:t>
            </a:r>
            <a:r>
              <a:rPr lang="en-US" b="0"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feet</a:t>
            </a:r>
            <a:r>
              <a:rPr lang="en-US" b="0" dirty="0"/>
              <a:t> (swap /t/ to /d/: </a:t>
            </a:r>
            <a:r>
              <a:rPr lang="en-US" b="1" dirty="0"/>
              <a:t>feed</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final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3E27A-1A8F-7330-7098-0E9EA4875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DEB18B-BEC7-8D4B-10E9-B0B3B79026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821FFF-CF3D-29E1-1492-7E53C0F969D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v</a:t>
            </a:r>
            <a:r>
              <a:rPr lang="en-AU" sz="1200" kern="1200" dirty="0">
                <a:effectLst/>
                <a:latin typeface="+mn-lt"/>
                <a:ea typeface="Times New Roman" panose="02020603050405020304" pitchFamily="18" charset="0"/>
              </a:rPr>
              <a:t> making a /v/ sound. </a:t>
            </a:r>
          </a:p>
          <a:p>
            <a:endParaRPr lang="en-AU" sz="1200" dirty="0">
              <a:effectLst/>
              <a:latin typeface="+mn-lt"/>
              <a:ea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648EE605-5CAA-1E2F-9912-3EFCEE741AB8}"/>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728458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v</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v </a:t>
            </a:r>
            <a:r>
              <a:rPr lang="en-US" i="1" dirty="0">
                <a:solidFill>
                  <a:srgbClr val="0E1E42"/>
                </a:solidFill>
                <a:ea typeface="+mj-lt"/>
                <a:cs typeface="+mj-lt"/>
              </a:rPr>
              <a:t>makes is </a:t>
            </a:r>
            <a:r>
              <a:rPr lang="en-US" b="0" i="1" dirty="0">
                <a:solidFill>
                  <a:srgbClr val="0E1E42"/>
                </a:solidFill>
                <a:ea typeface="+mj-lt"/>
                <a:cs typeface="+mj-lt"/>
              </a:rPr>
              <a:t>/v/</a:t>
            </a:r>
            <a:r>
              <a:rPr lang="en-US" i="1" dirty="0">
                <a:solidFill>
                  <a:srgbClr val="0E1E42"/>
                </a:solidFill>
                <a:ea typeface="+mj-lt"/>
                <a:cs typeface="+mj-lt"/>
              </a:rPr>
              <a:t>.</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v </a:t>
            </a:r>
            <a:r>
              <a:rPr lang="en-US" b="0" i="1" dirty="0"/>
              <a:t>says /v/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v</a:t>
            </a:r>
            <a:r>
              <a:rPr lang="en-US" i="1" dirty="0"/>
              <a:t> says /v/</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/v/: </a:t>
            </a:r>
            <a:r>
              <a:rPr lang="en-US" b="1" dirty="0"/>
              <a:t>hair</a:t>
            </a:r>
            <a:r>
              <a:rPr lang="en-US" b="0" dirty="0"/>
              <a:t>,</a:t>
            </a:r>
            <a:r>
              <a:rPr lang="en-US" b="1" dirty="0"/>
              <a:t> vulture</a:t>
            </a:r>
            <a:r>
              <a:rPr lang="en-US" b="0" dirty="0"/>
              <a:t>,</a:t>
            </a:r>
            <a:r>
              <a:rPr lang="en-US" b="1" dirty="0"/>
              <a:t> violin</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/v/: </a:t>
            </a:r>
            <a:r>
              <a:rPr lang="en-US" b="1" dirty="0"/>
              <a:t>volcano</a:t>
            </a:r>
            <a:r>
              <a:rPr lang="en-US" b="0" dirty="0"/>
              <a:t>, </a:t>
            </a:r>
            <a:r>
              <a:rPr lang="en-US" b="1" dirty="0"/>
              <a:t>vacuum</a:t>
            </a:r>
            <a:r>
              <a:rPr lang="en-US" b="0" dirty="0"/>
              <a:t>,</a:t>
            </a:r>
            <a:r>
              <a:rPr lang="en-US" b="1" dirty="0"/>
              <a:t> pan</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tell students that </a:t>
            </a:r>
            <a:r>
              <a:rPr lang="en-US" b="1" dirty="0"/>
              <a:t>Vin</a:t>
            </a:r>
            <a:r>
              <a:rPr lang="en-US" dirty="0"/>
              <a:t> is a name so it starts with an upper-case </a:t>
            </a:r>
            <a:r>
              <a:rPr lang="en-US" b="1" dirty="0"/>
              <a:t>V</a:t>
            </a:r>
            <a:r>
              <a:rPr lang="en-US" dirty="0"/>
              <a:t>.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match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I will give you each word from the pictures on the left and I’d like you to swap the first sound in each word then find the matching picture on the slide (indicate the pictures on the right). </a:t>
            </a:r>
          </a:p>
          <a:p>
            <a:endParaRPr lang="en-US" b="0" dirty="0"/>
          </a:p>
          <a:p>
            <a:r>
              <a:rPr lang="en-US" b="0" dirty="0"/>
              <a:t>Say: </a:t>
            </a:r>
            <a:r>
              <a:rPr lang="en-US" b="0" i="1" dirty="0"/>
              <a:t>Your word is </a:t>
            </a:r>
            <a:r>
              <a:rPr lang="en-US" b="1" i="1" dirty="0"/>
              <a:t>give</a:t>
            </a:r>
            <a:r>
              <a:rPr lang="en-US" b="0" i="1" dirty="0"/>
              <a:t>. Swap the /g/ to /s/ (</a:t>
            </a:r>
            <a:r>
              <a:rPr lang="en-US" b="1" dirty="0"/>
              <a:t>sieve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Students should swap the first sound and find the new word represented by the picture on the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sing</a:t>
            </a:r>
            <a:r>
              <a:rPr lang="en-US" b="0" dirty="0"/>
              <a:t> (swap /s/ to /r/: </a:t>
            </a:r>
            <a:r>
              <a:rPr lang="en-US" b="1" dirty="0"/>
              <a:t>ring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rip </a:t>
            </a:r>
            <a:r>
              <a:rPr lang="en-US" b="0" dirty="0"/>
              <a:t>(swap /r/ to /p/: </a:t>
            </a:r>
            <a:r>
              <a:rPr lang="en-US" b="1" dirty="0"/>
              <a:t>pip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light </a:t>
            </a:r>
            <a:r>
              <a:rPr lang="en-US" b="0" dirty="0"/>
              <a:t>(swap /l/ to /k/: </a:t>
            </a:r>
            <a:r>
              <a:rPr lang="en-US" b="1" dirty="0"/>
              <a:t>kite</a:t>
            </a:r>
            <a:r>
              <a:rPr lang="en-US" b="0" dirty="0"/>
              <a:t>) </a:t>
            </a:r>
            <a:endParaRPr lang="en-US" b="1" dirty="0"/>
          </a:p>
          <a:p>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initial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Explain to students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Viv</a:t>
            </a:r>
            <a:r>
              <a:rPr lang="en-US" dirty="0"/>
              <a:t> is a name so it starts with an upper-case</a:t>
            </a:r>
            <a:r>
              <a:rPr lang="en-US" b="1" dirty="0"/>
              <a:t> 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no English words end with the letter </a:t>
            </a:r>
            <a:r>
              <a:rPr lang="en-US" b="1" dirty="0"/>
              <a:t>v</a:t>
            </a:r>
            <a:r>
              <a:rPr lang="en-US" dirty="0"/>
              <a:t> but </a:t>
            </a:r>
            <a:r>
              <a:rPr lang="en-US" b="1" dirty="0"/>
              <a:t>Viv</a:t>
            </a:r>
            <a:r>
              <a:rPr lang="en-US" dirty="0"/>
              <a:t> is a shortened name (a nickname). </a:t>
            </a:r>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Explain to students that no English words end with the letter </a:t>
            </a:r>
            <a:r>
              <a:rPr lang="en-US" b="1" dirty="0"/>
              <a:t>v</a:t>
            </a:r>
            <a:r>
              <a:rPr lang="en-US" dirty="0"/>
              <a:t> but </a:t>
            </a:r>
            <a:r>
              <a:rPr lang="en-US" b="1" dirty="0"/>
              <a:t>rev</a:t>
            </a:r>
            <a:r>
              <a:rPr lang="en-US" dirty="0"/>
              <a:t> is a short way of saying ‘revolution’. </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vet</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vet</a:t>
            </a:r>
            <a:r>
              <a:rPr lang="en-US" b="0" dirty="0"/>
              <a:t>,</a:t>
            </a:r>
            <a:r>
              <a:rPr lang="en-US" b="1" dirty="0"/>
              <a:t> rev</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vet</a:t>
            </a:r>
            <a:r>
              <a:rPr lang="en-US" b="0" dirty="0"/>
              <a:t>,</a:t>
            </a:r>
            <a:r>
              <a:rPr lang="en-US" b="1" dirty="0"/>
              <a:t> rev</a:t>
            </a:r>
            <a:r>
              <a:rPr lang="en-US" b="0" dirty="0"/>
              <a:t>,</a:t>
            </a:r>
            <a:r>
              <a:rPr lang="en-US" b="1" dirty="0"/>
              <a:t> vat</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rev</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rev</a:t>
            </a:r>
            <a:r>
              <a:rPr lang="en-US" b="0" dirty="0"/>
              <a:t>,</a:t>
            </a:r>
            <a:r>
              <a:rPr lang="en-US" b="1" dirty="0"/>
              <a:t> van</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lighthouse</a:t>
            </a:r>
            <a:r>
              <a:rPr lang="en-US" b="0" dirty="0"/>
              <a:t>,</a:t>
            </a:r>
            <a:r>
              <a:rPr lang="en-US" b="1" dirty="0"/>
              <a:t> tick</a:t>
            </a:r>
            <a:r>
              <a:rPr lang="en-US" b="0" dirty="0"/>
              <a:t>,</a:t>
            </a:r>
            <a:r>
              <a:rPr lang="en-US" b="1" dirty="0"/>
              <a:t> bird</a:t>
            </a:r>
            <a:r>
              <a:rPr lang="en-US" b="0" dirty="0"/>
              <a:t>,</a:t>
            </a:r>
            <a:r>
              <a:rPr lang="en-US" b="1" dirty="0"/>
              <a:t> goat</a:t>
            </a:r>
            <a:r>
              <a:rPr lang="en-US" b="0" dirty="0"/>
              <a:t>,</a:t>
            </a:r>
            <a:r>
              <a:rPr lang="en-US" b="1" dirty="0"/>
              <a:t> upset</a:t>
            </a:r>
            <a:r>
              <a:rPr lang="en-US" b="0" dirty="0"/>
              <a:t>,</a:t>
            </a:r>
            <a:r>
              <a:rPr lang="en-US" b="1" dirty="0"/>
              <a:t> kitten</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/b/ sound. Repeat with /g/, /l/, /u/, /k/*.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As students have learned that </a:t>
            </a:r>
            <a:r>
              <a:rPr lang="en-US" b="1" dirty="0"/>
              <a:t>ck</a:t>
            </a:r>
            <a:r>
              <a:rPr lang="en-US" dirty="0"/>
              <a:t> makes /k/ at the end of a word you may include a set of words with the word </a:t>
            </a:r>
            <a:r>
              <a:rPr lang="en-US" b="1" dirty="0"/>
              <a:t>tick</a:t>
            </a:r>
            <a:r>
              <a:rPr lang="en-US" dirty="0"/>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/b/? </a:t>
            </a:r>
            <a:r>
              <a:rPr lang="en-US" i="0" dirty="0"/>
              <a:t>Students say the matching word aloud. </a:t>
            </a:r>
            <a:r>
              <a:rPr lang="en-US" dirty="0"/>
              <a:t>Repeat with /g/, /l/, /u/, /k/.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the /k/ sound. </a:t>
            </a: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rev</a:t>
            </a:r>
            <a:r>
              <a:rPr lang="en-US" b="0" dirty="0"/>
              <a:t>,</a:t>
            </a:r>
            <a:r>
              <a:rPr lang="en-US" b="1" dirty="0"/>
              <a:t> van</a:t>
            </a:r>
            <a:r>
              <a:rPr lang="en-US" b="0" dirty="0"/>
              <a:t>,</a:t>
            </a:r>
            <a:r>
              <a:rPr lang="en-US" b="1" dirty="0"/>
              <a:t> vet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s-a-</a:t>
            </a:r>
            <a:r>
              <a:rPr lang="en-US" sz="1200" b="1" dirty="0" err="1">
                <a:effectLst/>
                <a:latin typeface="+mn-lt"/>
                <a:ea typeface="Aptos" panose="020B0004020202020204" pitchFamily="34" charset="0"/>
                <a:cs typeface="Times New Roman" panose="02020603050405020304" pitchFamily="18" charset="0"/>
              </a:rPr>
              <a:t>i-d</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said</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v</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v</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Vin is a vet and he has a van.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as much as needed to write the sentence on their mini-whiteboard or on paper. </a:t>
            </a:r>
          </a:p>
          <a:p>
            <a:endParaRPr lang="en-US" dirty="0"/>
          </a:p>
          <a:p>
            <a:pPr>
              <a:lnSpc>
                <a:spcPct val="107000"/>
              </a:lnSpc>
              <a:spcAft>
                <a:spcPts val="800"/>
              </a:spcAft>
            </a:pPr>
            <a:r>
              <a:rPr lang="en-US" dirty="0"/>
              <a:t>Sentence dictation: </a:t>
            </a:r>
            <a:r>
              <a:rPr lang="en-AU" b="1" dirty="0"/>
              <a:t>Viv met me at the vet.</a:t>
            </a:r>
            <a:endParaRPr lang="en-US" dirty="0"/>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vat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van</a:t>
            </a:r>
            <a:r>
              <a:rPr lang="en-US" sz="1200" b="0" dirty="0">
                <a:effectLst/>
                <a:latin typeface="+mn-lt"/>
                <a:cs typeface="Times New Roman" panose="02020603050405020304" pitchFamily="18" charset="0"/>
              </a:rPr>
              <a:t>, </a:t>
            </a:r>
            <a:r>
              <a:rPr lang="en-US" sz="1200" b="1" dirty="0">
                <a:effectLst/>
                <a:latin typeface="+mn-lt"/>
                <a:cs typeface="Times New Roman" panose="02020603050405020304" pitchFamily="18" charset="0"/>
              </a:rPr>
              <a:t>vet</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vet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van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rev</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solidFill>
                  <a:srgbClr val="404040"/>
                </a:solidFill>
                <a:effectLst/>
                <a:latin typeface="+mn-lt"/>
                <a:ea typeface="Calibri" panose="020F0502020204030204" pitchFamily="34" charset="0"/>
                <a:cs typeface="Times New Roman" panose="02020603050405020304" pitchFamily="18" charset="0"/>
              </a:rPr>
              <a:t>Viv said to rev up the van. </a:t>
            </a: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742729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letter/s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/b/, /g/, /l/, /u/, /k/*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a:defRPr/>
            </a:pPr>
            <a:r>
              <a:rPr lang="en-AU" dirty="0">
                <a:latin typeface="+mn-lt"/>
              </a:rPr>
              <a:t>*Students have now learned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 </a:t>
            </a:r>
            <a:r>
              <a:rPr lang="en-AU" b="1" dirty="0">
                <a:latin typeface="+mn-lt"/>
              </a:rPr>
              <a:t>c</a:t>
            </a:r>
            <a:r>
              <a:rPr lang="en-AU" dirty="0">
                <a:latin typeface="+mn-lt"/>
              </a:rPr>
              <a:t>, </a:t>
            </a:r>
            <a:r>
              <a:rPr lang="en-AU" b="1" dirty="0">
                <a:latin typeface="+mn-lt"/>
              </a:rPr>
              <a:t>k </a:t>
            </a:r>
            <a:r>
              <a:rPr lang="en-AU" dirty="0">
                <a:latin typeface="+mn-lt"/>
              </a:rPr>
              <a:t>and </a:t>
            </a:r>
            <a:r>
              <a:rPr lang="en-AU" b="1" dirty="0">
                <a:latin typeface="+mn-lt"/>
              </a:rPr>
              <a:t>ck</a:t>
            </a:r>
            <a:r>
              <a:rPr lang="en-AU" dirty="0">
                <a:latin typeface="+mn-lt"/>
              </a:rPr>
              <a:t> when prompted with the sound /k/.</a:t>
            </a:r>
            <a:endParaRPr lang="en-AU" dirty="0">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415751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/b/, /</a:t>
            </a:r>
            <a:r>
              <a:rPr lang="en-US" dirty="0" err="1"/>
              <a:t>i</a:t>
            </a:r>
            <a:r>
              <a:rPr lang="en-US" dirty="0"/>
              <a:t>/, /g/, </a:t>
            </a:r>
            <a:r>
              <a:rPr lang="en-US" b="1" dirty="0"/>
              <a:t>big</a:t>
            </a:r>
            <a:r>
              <a:rPr lang="en-US" dirty="0"/>
              <a:t>.</a:t>
            </a:r>
          </a:p>
          <a:p>
            <a:endParaRPr lang="en-US" dirty="0"/>
          </a:p>
          <a:p>
            <a:r>
              <a:rPr lang="en-US" b="1" dirty="0"/>
              <a:t>Provide corrective feedback as needed:</a:t>
            </a:r>
          </a:p>
          <a:p>
            <a:r>
              <a:rPr lang="en-US" dirty="0"/>
              <a:t>If any students have difficulty with a letter</a:t>
            </a:r>
            <a:r>
              <a:rPr lang="en-AU" dirty="0">
                <a:latin typeface="+mn-lt"/>
              </a:rPr>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bag</a:t>
            </a:r>
            <a:r>
              <a:rPr lang="en-US" b="0" dirty="0"/>
              <a:t>,</a:t>
            </a:r>
            <a:r>
              <a:rPr lang="en-US" b="1" dirty="0"/>
              <a:t> duck</a:t>
            </a:r>
            <a:r>
              <a:rPr lang="en-US" b="0" dirty="0"/>
              <a:t>,</a:t>
            </a:r>
            <a:r>
              <a:rPr lang="en-US" b="1" dirty="0"/>
              <a:t> leg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m/e, me, m-e</a:t>
            </a:r>
            <a:r>
              <a:rPr lang="en-US" b="0" dirty="0"/>
              <a:t> spells ‘</a:t>
            </a:r>
            <a:r>
              <a:rPr lang="en-US" b="1" dirty="0"/>
              <a:t>me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7.jpeg"/><Relationship Id="rId4" Type="http://schemas.openxmlformats.org/officeDocument/2006/relationships/image" Target="../media/image1.png"/><Relationship Id="rId9" Type="http://schemas.openxmlformats.org/officeDocument/2006/relationships/hyperlink" Target="https://www.literacyhub.edu.au/plan-teach-and-assess/lesson-packs/" TargetMode="Externa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E801AFC-1801-074A-F21E-DE4C32F8693F}"/>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a:stretch>
              <a:fillRect/>
            </a:stretch>
          </p:blipFill>
          <p:spPr>
            <a:xfrm>
              <a:off x="6275869" y="429633"/>
              <a:ext cx="5547360" cy="711200"/>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3</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dirty="0">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5">
            <a:extLst>
              <a:ext uri="{FF2B5EF4-FFF2-40B4-BE49-F238E27FC236}">
                <a16:creationId xmlns:a16="http://schemas.microsoft.com/office/drawing/2014/main" id="{4B100985-3BF9-D7BE-36E3-1B4733220A44}"/>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DB036514-6E63-DD2C-D482-DA19B74C6D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5">
            <a:extLst>
              <a:ext uri="{FF2B5EF4-FFF2-40B4-BE49-F238E27FC236}">
                <a16:creationId xmlns:a16="http://schemas.microsoft.com/office/drawing/2014/main" id="{1E32EFBE-1EEB-731E-1C6F-AE276692E662}"/>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5">
            <a:extLst>
              <a:ext uri="{FF2B5EF4-FFF2-40B4-BE49-F238E27FC236}">
                <a16:creationId xmlns:a16="http://schemas.microsoft.com/office/drawing/2014/main" id="{8D80CAC5-33E3-BD93-6DE0-655F5FD74A09}"/>
              </a:ext>
            </a:extLst>
          </p:cNvPr>
          <p:cNvSpPr txBox="1">
            <a:spLocks/>
          </p:cNvSpPr>
          <p:nvPr userDrawn="1"/>
        </p:nvSpPr>
        <p:spPr>
          <a:xfrm>
            <a:off x="0" y="-14864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Click to edit Master title style</a:t>
            </a:r>
            <a:endParaRPr lang="en-AU"/>
          </a:p>
        </p:txBody>
      </p:sp>
    </p:spTree>
    <p:extLst>
      <p:ext uri="{BB962C8B-B14F-4D97-AF65-F5344CB8AC3E}">
        <p14:creationId xmlns:p14="http://schemas.microsoft.com/office/powerpoint/2010/main" val="2244315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5">
            <a:extLst>
              <a:ext uri="{FF2B5EF4-FFF2-40B4-BE49-F238E27FC236}">
                <a16:creationId xmlns:a16="http://schemas.microsoft.com/office/drawing/2014/main" id="{D31C8D4A-682F-B810-8EEA-FB2778A78EA7}"/>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5">
            <a:extLst>
              <a:ext uri="{FF2B5EF4-FFF2-40B4-BE49-F238E27FC236}">
                <a16:creationId xmlns:a16="http://schemas.microsoft.com/office/drawing/2014/main" id="{A4BC8938-4CA5-4BFE-497B-C2CC989EE8F3}"/>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5">
            <a:extLst>
              <a:ext uri="{FF2B5EF4-FFF2-40B4-BE49-F238E27FC236}">
                <a16:creationId xmlns:a16="http://schemas.microsoft.com/office/drawing/2014/main" id="{76DEE2F9-11F4-87B9-7729-E20176AEAA1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5F149A-A93B-D8DD-2170-0064854B5E6D}"/>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4</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5A18198D-219C-6470-0913-5CEF9F07BC57}"/>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5091"/>
            <a:ext cx="10728251"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Rectangle 5">
            <a:extLst>
              <a:ext uri="{FF2B5EF4-FFF2-40B4-BE49-F238E27FC236}">
                <a16:creationId xmlns:a16="http://schemas.microsoft.com/office/drawing/2014/main" id="{5EC87503-0599-F8C5-AA2B-E9346C99CCA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13F1ADE-C8FB-CE64-651D-339220BD0D1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E9F1C79F-D6AA-FF95-FA00-326D4AE1D78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98F2935-3C95-01F1-6B7D-CF5A70A34F8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3" name="Title 5">
            <a:extLst>
              <a:ext uri="{FF2B5EF4-FFF2-40B4-BE49-F238E27FC236}">
                <a16:creationId xmlns:a16="http://schemas.microsoft.com/office/drawing/2014/main" id="{990A127B-E783-BE45-8C5D-032DA96B993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24" name="Title 5">
            <a:extLst>
              <a:ext uri="{FF2B5EF4-FFF2-40B4-BE49-F238E27FC236}">
                <a16:creationId xmlns:a16="http://schemas.microsoft.com/office/drawing/2014/main" id="{B5AB4879-4675-A4FA-FE26-84C20F29362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25" name="TextBox 24">
            <a:extLst>
              <a:ext uri="{FF2B5EF4-FFF2-40B4-BE49-F238E27FC236}">
                <a16:creationId xmlns:a16="http://schemas.microsoft.com/office/drawing/2014/main" id="{55FDAD40-790B-6E40-C9F5-99A58296A4EA}"/>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spTree>
    <p:custDataLst>
      <p:tags r:id="rId1"/>
    </p:custDataLst>
    <p:extLst>
      <p:ext uri="{BB962C8B-B14F-4D97-AF65-F5344CB8AC3E}">
        <p14:creationId xmlns:p14="http://schemas.microsoft.com/office/powerpoint/2010/main" val="19237990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11" name="Rounded Rectangle 21">
            <a:extLst>
              <a:ext uri="{FF2B5EF4-FFF2-40B4-BE49-F238E27FC236}">
                <a16:creationId xmlns:a16="http://schemas.microsoft.com/office/drawing/2014/main" id="{9763C580-FE58-575E-89BF-69C6121666D9}"/>
              </a:ext>
            </a:extLst>
          </p:cNvPr>
          <p:cNvSpPr/>
          <p:nvPr userDrawn="1"/>
        </p:nvSpPr>
        <p:spPr>
          <a:xfrm>
            <a:off x="681871" y="2809150"/>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40611E8E-FF48-503C-4ABE-C615469E1D4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800258"/>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12" name="Rectangle 11">
            <a:extLst>
              <a:ext uri="{FF2B5EF4-FFF2-40B4-BE49-F238E27FC236}">
                <a16:creationId xmlns:a16="http://schemas.microsoft.com/office/drawing/2014/main" id="{82F6E154-5E7B-468A-5269-62658B044C0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02ACF3CD-6789-ABA3-9872-ECFB2923B5B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1818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27" name="Rounded Rectangle 16">
            <a:extLst>
              <a:ext uri="{FF2B5EF4-FFF2-40B4-BE49-F238E27FC236}">
                <a16:creationId xmlns:a16="http://schemas.microsoft.com/office/drawing/2014/main" id="{D1B4C1D7-A602-1D0C-EAFC-C31B8F4BDFCD}"/>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517097F7-3573-44BB-E312-AB2E4C8397FA}"/>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2C3FE9-73A3-475F-7A59-EADFC883A847}"/>
              </a:ext>
            </a:extLst>
          </p:cNvPr>
          <p:cNvGrpSpPr/>
          <p:nvPr userDrawn="1"/>
        </p:nvGrpSpPr>
        <p:grpSpPr>
          <a:xfrm>
            <a:off x="0" y="892467"/>
            <a:ext cx="8060635" cy="2029968"/>
            <a:chOff x="0" y="695183"/>
            <a:chExt cx="8060635" cy="2029968"/>
          </a:xfrm>
        </p:grpSpPr>
        <p:sp>
          <p:nvSpPr>
            <p:cNvPr id="18" name="Rounded Rectangle 16">
              <a:extLst>
                <a:ext uri="{FF2B5EF4-FFF2-40B4-BE49-F238E27FC236}">
                  <a16:creationId xmlns:a16="http://schemas.microsoft.com/office/drawing/2014/main" id="{4509B32E-CE4B-B016-21F9-D70A1453AC19}"/>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5">
              <a:extLst>
                <a:ext uri="{FF2B5EF4-FFF2-40B4-BE49-F238E27FC236}">
                  <a16:creationId xmlns:a16="http://schemas.microsoft.com/office/drawing/2014/main" id="{8FB019FF-8F7B-FA5D-EEF7-E9BC2D7D3C85}"/>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FAE2A6A-C6CD-C6AF-6F69-F91F9880DC7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CD6441D-6AE6-3483-3DB9-789BE623B11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20" name="Graphic 19" descr="Badge Tick1 with solid fill">
            <a:extLst>
              <a:ext uri="{FF2B5EF4-FFF2-40B4-BE49-F238E27FC236}">
                <a16:creationId xmlns:a16="http://schemas.microsoft.com/office/drawing/2014/main" id="{FAF23EC6-FA76-B667-36B8-096C6CC19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59B2E3C2-D7F4-F6E0-2D4F-F637DB602DA8}"/>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1D6C485C-AABA-E6B2-1293-5BBE61AC6F4F}"/>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lay with solid fill">
              <a:extLst>
                <a:ext uri="{FF2B5EF4-FFF2-40B4-BE49-F238E27FC236}">
                  <a16:creationId xmlns:a16="http://schemas.microsoft.com/office/drawing/2014/main" id="{ECBDBAFC-55CF-3EE6-B77F-626DDC8306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14431562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5">
            <a:extLst>
              <a:ext uri="{FF2B5EF4-FFF2-40B4-BE49-F238E27FC236}">
                <a16:creationId xmlns:a16="http://schemas.microsoft.com/office/drawing/2014/main" id="{CC7091AB-762A-9665-0718-D960DC86F75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EBE08B76-5DCE-6EDE-CE69-2BF2B6C0CEE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2C7F35C-5429-DBF3-CCB7-F33BECDBE82C}"/>
              </a:ext>
            </a:extLst>
          </p:cNvPr>
          <p:cNvSpPr>
            <a:spLocks noGrp="1"/>
          </p:cNvSpPr>
          <p:nvPr>
            <p:ph type="title"/>
          </p:nvPr>
        </p:nvSpPr>
        <p:spPr>
          <a:xfrm>
            <a:off x="0" y="-1486432"/>
            <a:ext cx="10515600" cy="1325563"/>
          </a:xfrm>
        </p:spPr>
        <p:txBody>
          <a:bodyPr/>
          <a:lstStyle/>
          <a:p>
            <a:r>
              <a:rPr lang="en-US" dirty="0"/>
              <a:t>Click to edit Master title style</a:t>
            </a:r>
            <a:endParaRPr lang="en-AU" dirty="0"/>
          </a:p>
        </p:txBody>
      </p:sp>
    </p:spTree>
    <p:custDataLst>
      <p:tags r:id="rId1"/>
    </p:custDataLst>
    <p:extLst>
      <p:ext uri="{BB962C8B-B14F-4D97-AF65-F5344CB8AC3E}">
        <p14:creationId xmlns:p14="http://schemas.microsoft.com/office/powerpoint/2010/main" val="33243542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7C9F643-36EF-E796-CF07-422C71011AF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26A40E4-26BD-B6E6-6B89-12BF32AE2866}"/>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53070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96265A1F-A452-926E-D10D-4D1C239A829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06CF293A-DDEB-17D0-2934-EDE80FDFED7C}"/>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480134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73600"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1B489C15-F35A-C678-AE06-06A275D24D0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7162057B-8022-A9B2-4105-BFBD0BC5E391}"/>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871483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6B573E-EA78-61E6-0827-595030E0306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00551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4_Break after review_Phonemic awarenes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833F8F-692D-879E-BA0B-4627768719C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Tree>
    <p:extLst>
      <p:ext uri="{BB962C8B-B14F-4D97-AF65-F5344CB8AC3E}">
        <p14:creationId xmlns:p14="http://schemas.microsoft.com/office/powerpoint/2010/main" val="2390212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B59E37C8-733B-CB91-C2D3-79A613BFC4C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365F58E-69B6-C3F0-3259-C8414AC1B23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9126912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49C1683C-6B3F-F058-B9BE-F436ADBD2A9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3FC37DD-E7BB-E9C9-A185-79754AAEF275}"/>
              </a:ext>
            </a:extLst>
          </p:cNvPr>
          <p:cNvSpPr>
            <a:spLocks noGrp="1"/>
          </p:cNvSpPr>
          <p:nvPr>
            <p:ph type="title"/>
          </p:nvPr>
        </p:nvSpPr>
        <p:spPr>
          <a:xfrm>
            <a:off x="0" y="-139518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44133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5">
            <a:extLst>
              <a:ext uri="{FF2B5EF4-FFF2-40B4-BE49-F238E27FC236}">
                <a16:creationId xmlns:a16="http://schemas.microsoft.com/office/drawing/2014/main" id="{AF9E31E0-F5A5-659A-B1D6-6F594591D9B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5">
            <a:extLst>
              <a:ext uri="{FF2B5EF4-FFF2-40B4-BE49-F238E27FC236}">
                <a16:creationId xmlns:a16="http://schemas.microsoft.com/office/drawing/2014/main" id="{92F2F313-9A73-662D-68E9-080AD931F16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F039EA03-C37D-1A25-7EA0-F45C6F411B03}"/>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5">
            <a:extLst>
              <a:ext uri="{FF2B5EF4-FFF2-40B4-BE49-F238E27FC236}">
                <a16:creationId xmlns:a16="http://schemas.microsoft.com/office/drawing/2014/main" id="{300CE7F2-98B1-AA4F-88E6-33829BD2695B}"/>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5">
            <a:extLst>
              <a:ext uri="{FF2B5EF4-FFF2-40B4-BE49-F238E27FC236}">
                <a16:creationId xmlns:a16="http://schemas.microsoft.com/office/drawing/2014/main" id="{026C6AF9-74C4-8A8E-27D0-659E96E79C49}"/>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9E8B9650-4B2C-F3B0-A348-E78814252FD5}"/>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E6BB92B9-8159-3F05-75F1-0F260D64A376}"/>
              </a:ext>
            </a:extLst>
          </p:cNvPr>
          <p:cNvSpPr>
            <a:spLocks noGrp="1"/>
          </p:cNvSpPr>
          <p:nvPr>
            <p:ph type="title"/>
          </p:nvPr>
        </p:nvSpPr>
        <p:spPr>
          <a:xfrm>
            <a:off x="0" y="-148643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697" r:id="rId4"/>
    <p:sldLayoutId id="2147483705" r:id="rId5"/>
    <p:sldLayoutId id="2147483706" r:id="rId6"/>
    <p:sldLayoutId id="2147483698" r:id="rId7"/>
    <p:sldLayoutId id="2147483703" r:id="rId8"/>
    <p:sldLayoutId id="2147483699" r:id="rId9"/>
    <p:sldLayoutId id="2147483701" r:id="rId10"/>
    <p:sldLayoutId id="2147483702" r:id="rId11"/>
    <p:sldLayoutId id="2147483704" r:id="rId12"/>
    <p:sldLayoutId id="2147483700" r:id="rId13"/>
    <p:sldLayoutId id="2147483695" r:id="rId14"/>
    <p:sldLayoutId id="2147483691" r:id="rId15"/>
    <p:sldLayoutId id="2147483692" r:id="rId16"/>
    <p:sldLayoutId id="2147483693" r:id="rId17"/>
    <p:sldLayoutId id="2147483718" r:id="rId18"/>
    <p:sldLayoutId id="2147483716" r:id="rId19"/>
    <p:sldLayoutId id="2147483717" r:id="rId20"/>
    <p:sldLayoutId id="2147483694" r:id="rId21"/>
    <p:sldLayoutId id="2147483708" r:id="rId22"/>
    <p:sldLayoutId id="2147483709" r:id="rId23"/>
    <p:sldLayoutId id="2147483710" r:id="rId24"/>
    <p:sldLayoutId id="2147483711" r:id="rId25"/>
    <p:sldLayoutId id="2147483712" r:id="rId26"/>
    <p:sldLayoutId id="2147483715" r:id="rId27"/>
    <p:sldLayoutId id="2147483719" r:id="rId28"/>
    <p:sldLayoutId id="2147483720"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9.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0.xml"/><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ags" Target="../tags/tag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19.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0.xml"/><Relationship Id="rId5" Type="http://schemas.openxmlformats.org/officeDocument/2006/relationships/image" Target="../media/image56.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3.xml"/><Relationship Id="rId5" Type="http://schemas.openxmlformats.org/officeDocument/2006/relationships/image" Target="../media/image58.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55.png"/><Relationship Id="rId5" Type="http://schemas.openxmlformats.org/officeDocument/2006/relationships/image" Target="../media/image58.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1.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43.sv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8.xml"/><Relationship Id="rId5" Type="http://schemas.openxmlformats.org/officeDocument/2006/relationships/image" Target="../media/image43.sv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35.xml"/><Relationship Id="rId7" Type="http://schemas.openxmlformats.org/officeDocument/2006/relationships/image" Target="../media/image58.png"/><Relationship Id="rId12" Type="http://schemas.openxmlformats.org/officeDocument/2006/relationships/image" Target="../media/image15.svg"/><Relationship Id="rId2" Type="http://schemas.openxmlformats.org/officeDocument/2006/relationships/slideLayout" Target="../slideLayouts/slideLayout15.xml"/><Relationship Id="rId1" Type="http://schemas.openxmlformats.org/officeDocument/2006/relationships/tags" Target="../tags/tag29.xml"/><Relationship Id="rId6" Type="http://schemas.openxmlformats.org/officeDocument/2006/relationships/image" Target="../media/image57.png"/><Relationship Id="rId11" Type="http://schemas.openxmlformats.org/officeDocument/2006/relationships/image" Target="../media/image14.png"/><Relationship Id="rId5" Type="http://schemas.openxmlformats.org/officeDocument/2006/relationships/image" Target="../media/image60.svg"/><Relationship Id="rId10" Type="http://schemas.openxmlformats.org/officeDocument/2006/relationships/image" Target="../media/image13.svg"/><Relationship Id="rId4" Type="http://schemas.openxmlformats.org/officeDocument/2006/relationships/image" Target="../media/image59.png"/><Relationship Id="rId9"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30.xml"/><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1.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4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4DE59-CDE6-9B69-FDF4-F7DADD5AD19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34D13D0-5109-3666-9B12-0E70D5C26726}"/>
              </a:ext>
            </a:extLst>
          </p:cNvPr>
          <p:cNvSpPr>
            <a:spLocks noGrp="1"/>
          </p:cNvSpPr>
          <p:nvPr>
            <p:ph type="title"/>
          </p:nvPr>
        </p:nvSpPr>
        <p:spPr/>
        <p:txBody>
          <a:bodyPr/>
          <a:lstStyle/>
          <a:p>
            <a:r>
              <a:rPr lang="en-US" sz="800" b="1" dirty="0">
                <a:solidFill>
                  <a:srgbClr val="E6EAF0"/>
                </a:solidFill>
              </a:rPr>
              <a:t>Slide 1 Start of presentation v says /v/</a:t>
            </a:r>
            <a:endParaRPr lang="en-US" sz="800" dirty="0">
              <a:solidFill>
                <a:srgbClr val="E6EAF0"/>
              </a:solidFill>
            </a:endParaRPr>
          </a:p>
        </p:txBody>
      </p:sp>
      <p:sp>
        <p:nvSpPr>
          <p:cNvPr id="14" name="TextBox 13">
            <a:extLst>
              <a:ext uri="{FF2B5EF4-FFF2-40B4-BE49-F238E27FC236}">
                <a16:creationId xmlns:a16="http://schemas.microsoft.com/office/drawing/2014/main" id="{3C4ED00B-ADDE-6FE1-3EDE-BD1CC2C64B36}"/>
              </a:ext>
            </a:extLst>
          </p:cNvPr>
          <p:cNvSpPr txBox="1"/>
          <p:nvPr/>
        </p:nvSpPr>
        <p:spPr>
          <a:xfrm>
            <a:off x="821156" y="2874723"/>
            <a:ext cx="5071393"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b   g   l   u   k   ck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me   was   said   of</a:t>
            </a:r>
          </a:p>
        </p:txBody>
      </p:sp>
      <p:sp>
        <p:nvSpPr>
          <p:cNvPr id="10" name="TextBox 9">
            <a:extLst>
              <a:ext uri="{FF2B5EF4-FFF2-40B4-BE49-F238E27FC236}">
                <a16:creationId xmlns:a16="http://schemas.microsoft.com/office/drawing/2014/main" id="{34959146-BA1D-4346-99A0-B5171F932132}"/>
              </a:ext>
            </a:extLst>
          </p:cNvPr>
          <p:cNvSpPr txBox="1"/>
          <p:nvPr/>
        </p:nvSpPr>
        <p:spPr>
          <a:xfrm>
            <a:off x="6961189" y="3441032"/>
            <a:ext cx="4087729" cy="757130"/>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v says /v/</a:t>
            </a:r>
            <a:endParaRPr kumimoji="0" lang="en-AU" sz="4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1469046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052732-B6F1-3C19-C988-FC15518AADA0}"/>
              </a:ext>
            </a:extLst>
          </p:cNvPr>
          <p:cNvSpPr>
            <a:spLocks noGrp="1"/>
          </p:cNvSpPr>
          <p:nvPr>
            <p:ph type="title"/>
          </p:nvPr>
        </p:nvSpPr>
        <p:spPr/>
        <p:txBody>
          <a:bodyPr/>
          <a:lstStyle/>
          <a:p>
            <a:r>
              <a:rPr lang="en-AU" sz="800" dirty="0">
                <a:solidFill>
                  <a:srgbClr val="E6EAF0"/>
                </a:solidFill>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FEC9B-6985-209F-3110-C7EA8441FECE}"/>
              </a:ext>
            </a:extLst>
          </p:cNvPr>
          <p:cNvSpPr>
            <a:spLocks noGrp="1"/>
          </p:cNvSpPr>
          <p:nvPr>
            <p:ph type="title"/>
          </p:nvPr>
        </p:nvSpPr>
        <p:spPr/>
        <p:txBody>
          <a:bodyPr/>
          <a:lstStyle/>
          <a:p>
            <a:r>
              <a:rPr lang="en-US" sz="800" dirty="0">
                <a:solidFill>
                  <a:srgbClr val="E6EAF0"/>
                </a:solidFill>
              </a:rPr>
              <a:t>Slide 11 End of review</a:t>
            </a:r>
            <a:endParaRPr lang="en-AU" sz="800" dirty="0">
              <a:solidFill>
                <a:srgbClr val="E6EAF0"/>
              </a:solidFill>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normAutofit/>
          </a:bodyPr>
          <a:lstStyle/>
          <a:p>
            <a:r>
              <a:rPr lang="en-AU" sz="800" dirty="0">
                <a:solidFill>
                  <a:srgbClr val="E6EAF0"/>
                </a:solidFill>
              </a:rPr>
              <a:t>Slide 12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AutoShape 2">
            <a:extLst>
              <a:ext uri="{FF2B5EF4-FFF2-40B4-BE49-F238E27FC236}">
                <a16:creationId xmlns:a16="http://schemas.microsoft.com/office/drawing/2014/main" id="{8C3B45E9-6BAF-3132-C725-AC5BB1171C76}"/>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A row of three dots with two circular arrows on the inside of the third dot to represent swapping.">
            <a:extLst>
              <a:ext uri="{FF2B5EF4-FFF2-40B4-BE49-F238E27FC236}">
                <a16:creationId xmlns:a16="http://schemas.microsoft.com/office/drawing/2014/main" id="{65EF5635-132E-7342-D63A-1E9539A36DDA}"/>
              </a:ext>
            </a:extLst>
          </p:cNvPr>
          <p:cNvGrpSpPr/>
          <p:nvPr/>
        </p:nvGrpSpPr>
        <p:grpSpPr>
          <a:xfrm>
            <a:off x="2909046" y="2803895"/>
            <a:ext cx="6373907" cy="1541931"/>
            <a:chOff x="2909046" y="2803895"/>
            <a:chExt cx="6373907" cy="1541931"/>
          </a:xfrm>
        </p:grpSpPr>
        <p:grpSp>
          <p:nvGrpSpPr>
            <p:cNvPr id="5" name="Group 4">
              <a:extLst>
                <a:ext uri="{FF2B5EF4-FFF2-40B4-BE49-F238E27FC236}">
                  <a16:creationId xmlns:a16="http://schemas.microsoft.com/office/drawing/2014/main" id="{A1D2B9EC-1866-BB7F-D384-654C9634468F}"/>
                </a:ext>
              </a:extLst>
            </p:cNvPr>
            <p:cNvGrpSpPr/>
            <p:nvPr userDrawn="1"/>
          </p:nvGrpSpPr>
          <p:grpSpPr>
            <a:xfrm>
              <a:off x="2909046" y="2803895"/>
              <a:ext cx="6373907" cy="1541931"/>
              <a:chOff x="3173504" y="2629146"/>
              <a:chExt cx="6373907" cy="1541931"/>
            </a:xfrm>
          </p:grpSpPr>
          <p:sp>
            <p:nvSpPr>
              <p:cNvPr id="7" name="Oval 6">
                <a:extLst>
                  <a:ext uri="{FF2B5EF4-FFF2-40B4-BE49-F238E27FC236}">
                    <a16:creationId xmlns:a16="http://schemas.microsoft.com/office/drawing/2014/main" id="{D2F2911B-B7E2-1B9D-D971-76BBFB6938DE}"/>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623F7C4-8D2F-36F1-3E49-BF9AD1A53196}"/>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4A1A323-09B7-DC9C-585C-B4FA429BE549}"/>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581CB4A5-19E7-7AFF-EBFF-922602ADD38F}"/>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7794437" y="2857310"/>
              <a:ext cx="1435100" cy="1435100"/>
            </a:xfrm>
            <a:prstGeom prst="rect">
              <a:avLst/>
            </a:prstGeom>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normAutofit/>
          </a:bodyPr>
          <a:lstStyle/>
          <a:p>
            <a:r>
              <a:rPr lang="en-AU" sz="800" dirty="0">
                <a:solidFill>
                  <a:srgbClr val="E6EAF0"/>
                </a:solidFill>
              </a:rPr>
              <a:t>Slide 14 Phonemic awareness</a:t>
            </a:r>
          </a:p>
        </p:txBody>
      </p:sp>
      <p:grpSp>
        <p:nvGrpSpPr>
          <p:cNvPr id="5" name="Group 4" descr="A row of three dots with two circular arrows on the inside of the third dot to represent swapping.">
            <a:extLst>
              <a:ext uri="{FF2B5EF4-FFF2-40B4-BE49-F238E27FC236}">
                <a16:creationId xmlns:a16="http://schemas.microsoft.com/office/drawing/2014/main" id="{F9DB065B-5DAB-9861-3429-C08BA763ECCE}"/>
              </a:ext>
            </a:extLst>
          </p:cNvPr>
          <p:cNvGrpSpPr/>
          <p:nvPr/>
        </p:nvGrpSpPr>
        <p:grpSpPr>
          <a:xfrm>
            <a:off x="2909046" y="2803895"/>
            <a:ext cx="6373907" cy="1541931"/>
            <a:chOff x="2909046" y="2803895"/>
            <a:chExt cx="6373907" cy="1541931"/>
          </a:xfrm>
        </p:grpSpPr>
        <p:grpSp>
          <p:nvGrpSpPr>
            <p:cNvPr id="10" name="Group 9">
              <a:extLst>
                <a:ext uri="{FF2B5EF4-FFF2-40B4-BE49-F238E27FC236}">
                  <a16:creationId xmlns:a16="http://schemas.microsoft.com/office/drawing/2014/main" id="{304B300B-CD11-5E15-398D-6C5ED93FEF4B}"/>
                </a:ext>
              </a:extLst>
            </p:cNvPr>
            <p:cNvGrpSpPr/>
            <p:nvPr userDrawn="1"/>
          </p:nvGrpSpPr>
          <p:grpSpPr>
            <a:xfrm>
              <a:off x="2909046" y="2803895"/>
              <a:ext cx="6373907" cy="1541931"/>
              <a:chOff x="3173504" y="2629146"/>
              <a:chExt cx="6373907" cy="1541931"/>
            </a:xfrm>
          </p:grpSpPr>
          <p:sp>
            <p:nvSpPr>
              <p:cNvPr id="12" name="Oval 11">
                <a:extLst>
                  <a:ext uri="{FF2B5EF4-FFF2-40B4-BE49-F238E27FC236}">
                    <a16:creationId xmlns:a16="http://schemas.microsoft.com/office/drawing/2014/main" id="{E1D34DF8-9A2F-16A7-2053-3DB82ABFBEAD}"/>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0A7860C-2440-0E3A-F107-75F92B7BF159}"/>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FD80367-9E0A-7A62-C89E-F436121B116F}"/>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1BE1CB6F-78D3-16F7-ACDB-500BBE1D55A9}"/>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7794437" y="2857310"/>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826C9-C981-1BCF-6356-96DC9BD402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BD748F-97CB-1EDC-A5CD-B24AA492CA91}"/>
              </a:ext>
            </a:extLst>
          </p:cNvPr>
          <p:cNvSpPr>
            <a:spLocks noGrp="1"/>
          </p:cNvSpPr>
          <p:nvPr>
            <p:ph type="title"/>
          </p:nvPr>
        </p:nvSpPr>
        <p:spPr>
          <a:xfrm>
            <a:off x="-1" y="-800201"/>
            <a:ext cx="9757611" cy="625578"/>
          </a:xfrm>
        </p:spPr>
        <p:txBody>
          <a:bodyPr/>
          <a:lstStyle/>
          <a:p>
            <a:r>
              <a:rPr lang="en-US" sz="800" dirty="0">
                <a:solidFill>
                  <a:srgbClr val="E6EAF0"/>
                </a:solidFill>
              </a:rPr>
              <a:t>Slide 14 Learning intention and success criteria</a:t>
            </a:r>
          </a:p>
        </p:txBody>
      </p:sp>
      <p:sp>
        <p:nvSpPr>
          <p:cNvPr id="7" name="TextBox 6">
            <a:extLst>
              <a:ext uri="{FF2B5EF4-FFF2-40B4-BE49-F238E27FC236}">
                <a16:creationId xmlns:a16="http://schemas.microsoft.com/office/drawing/2014/main" id="{FF52C0D8-C454-2572-681C-4A0468D7D161}"/>
              </a:ext>
            </a:extLst>
          </p:cNvPr>
          <p:cNvSpPr txBox="1"/>
          <p:nvPr/>
        </p:nvSpPr>
        <p:spPr>
          <a:xfrm>
            <a:off x="878305" y="3653394"/>
            <a:ext cx="7652084" cy="2544286"/>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a:ea typeface="Verdana"/>
                <a:cs typeface="Calibri"/>
              </a:rPr>
              <a:t>form the letter v</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say the sound for v</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read a word with v</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spell a word with v.</a:t>
            </a:r>
          </a:p>
        </p:txBody>
      </p:sp>
    </p:spTree>
    <p:custDataLst>
      <p:tags r:id="rId1"/>
    </p:custDataLst>
    <p:extLst>
      <p:ext uri="{BB962C8B-B14F-4D97-AF65-F5344CB8AC3E}">
        <p14:creationId xmlns:p14="http://schemas.microsoft.com/office/powerpoint/2010/main" val="495121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48F0C9-9865-C375-D052-D829BDA09FC5}"/>
              </a:ext>
            </a:extLst>
          </p:cNvPr>
          <p:cNvSpPr>
            <a:spLocks noGrp="1"/>
          </p:cNvSpPr>
          <p:nvPr>
            <p:ph type="title"/>
          </p:nvPr>
        </p:nvSpPr>
        <p:spPr/>
        <p:txBody>
          <a:bodyPr/>
          <a:lstStyle/>
          <a:p>
            <a:r>
              <a:rPr lang="en-AU" sz="800" dirty="0">
                <a:solidFill>
                  <a:srgbClr val="E6EAF0"/>
                </a:solidFill>
              </a:rPr>
              <a:t>Slide 15 I do</a:t>
            </a:r>
          </a:p>
        </p:txBody>
      </p:sp>
      <p:grpSp>
        <p:nvGrpSpPr>
          <p:cNvPr id="6" name="Group 5" descr="lower-case v v v">
            <a:extLst>
              <a:ext uri="{FF2B5EF4-FFF2-40B4-BE49-F238E27FC236}">
                <a16:creationId xmlns:a16="http://schemas.microsoft.com/office/drawing/2014/main" id="{ED72D33C-0D8F-79A8-8EA5-EF9FD02F1F44}"/>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v     </a:t>
              </a:r>
              <a:r>
                <a:rPr lang="en-US" sz="21000" dirty="0" err="1">
                  <a:solidFill>
                    <a:srgbClr val="4557AD"/>
                  </a:solidFill>
                  <a:latin typeface="Tenorite" pitchFamily="2" charset="0"/>
                  <a:ea typeface="Verdana" panose="020B0604030504040204" pitchFamily="34" charset="0"/>
                  <a:cs typeface="Verdana" panose="020B0604030504040204" pitchFamily="34" charset="0"/>
                </a:rPr>
                <a:t>v</a:t>
              </a:r>
              <a:r>
                <a:rPr lang="en-US" sz="21000" dirty="0">
                  <a:solidFill>
                    <a:srgbClr val="4557AD"/>
                  </a:solidFill>
                  <a:latin typeface="Tenorite" pitchFamily="2" charset="0"/>
                  <a:ea typeface="Verdana" panose="020B0604030504040204" pitchFamily="34" charset="0"/>
                  <a:cs typeface="Verdana" panose="020B0604030504040204" pitchFamily="34" charset="0"/>
                </a:rPr>
                <a:t>     </a:t>
              </a:r>
              <a:r>
                <a:rPr lang="en-US" sz="21000" dirty="0" err="1">
                  <a:solidFill>
                    <a:srgbClr val="4557AD"/>
                  </a:solidFill>
                  <a:latin typeface="Tenorite" pitchFamily="2" charset="0"/>
                  <a:ea typeface="Verdana" panose="020B0604030504040204" pitchFamily="34" charset="0"/>
                  <a:cs typeface="Verdana" panose="020B0604030504040204" pitchFamily="34" charset="0"/>
                </a:rPr>
                <a:t>v</a:t>
              </a:r>
              <a:endParaRPr lang="en-US" sz="21000" dirty="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662167" y="3573769"/>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1649719" y="3573768"/>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D318C-1716-6569-AEC2-9E7534F01DC8}"/>
              </a:ext>
            </a:extLst>
          </p:cNvPr>
          <p:cNvSpPr>
            <a:spLocks noGrp="1"/>
          </p:cNvSpPr>
          <p:nvPr>
            <p:ph type="title"/>
          </p:nvPr>
        </p:nvSpPr>
        <p:spPr/>
        <p:txBody>
          <a:bodyPr/>
          <a:lstStyle/>
          <a:p>
            <a:r>
              <a:rPr lang="en-AU" sz="800" dirty="0">
                <a:solidFill>
                  <a:srgbClr val="E6EAF0"/>
                </a:solidFill>
              </a:rPr>
              <a:t>Slide 16 We do</a:t>
            </a:r>
          </a:p>
        </p:txBody>
      </p:sp>
      <p:grpSp>
        <p:nvGrpSpPr>
          <p:cNvPr id="10" name="Group 9" descr="Lower-case v v v">
            <a:extLst>
              <a:ext uri="{FF2B5EF4-FFF2-40B4-BE49-F238E27FC236}">
                <a16:creationId xmlns:a16="http://schemas.microsoft.com/office/drawing/2014/main" id="{14CB7D40-B3F6-34BC-4CEB-B33C68E1E155}"/>
              </a:ext>
            </a:extLst>
          </p:cNvPr>
          <p:cNvGrpSpPr/>
          <p:nvPr/>
        </p:nvGrpSpPr>
        <p:grpSpPr>
          <a:xfrm>
            <a:off x="306564" y="2080714"/>
            <a:ext cx="11578872" cy="2696572"/>
            <a:chOff x="285750" y="2910432"/>
            <a:chExt cx="11578872" cy="2696572"/>
          </a:xfrm>
        </p:grpSpPr>
        <p:sp>
          <p:nvSpPr>
            <p:cNvPr id="11" name="Content Placeholder 2">
              <a:extLst>
                <a:ext uri="{FF2B5EF4-FFF2-40B4-BE49-F238E27FC236}">
                  <a16:creationId xmlns:a16="http://schemas.microsoft.com/office/drawing/2014/main" id="{DA1763C5-5ED9-2B62-8258-2825DEDA5240}"/>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v     </a:t>
              </a:r>
              <a:r>
                <a:rPr lang="en-US" sz="21000" dirty="0" err="1">
                  <a:solidFill>
                    <a:srgbClr val="4557AD"/>
                  </a:solidFill>
                  <a:latin typeface="Tenorite" pitchFamily="2" charset="0"/>
                  <a:ea typeface="Verdana" panose="020B0604030504040204" pitchFamily="34" charset="0"/>
                  <a:cs typeface="Verdana" panose="020B0604030504040204" pitchFamily="34" charset="0"/>
                </a:rPr>
                <a:t>v</a:t>
              </a:r>
              <a:r>
                <a:rPr lang="en-US" sz="21000" dirty="0">
                  <a:solidFill>
                    <a:srgbClr val="4557AD"/>
                  </a:solidFill>
                  <a:latin typeface="Tenorite" pitchFamily="2" charset="0"/>
                  <a:ea typeface="Verdana" panose="020B0604030504040204" pitchFamily="34" charset="0"/>
                  <a:cs typeface="Verdana" panose="020B0604030504040204" pitchFamily="34" charset="0"/>
                </a:rPr>
                <a:t>     </a:t>
              </a:r>
              <a:r>
                <a:rPr lang="en-US" sz="21000" dirty="0" err="1">
                  <a:solidFill>
                    <a:srgbClr val="4557AD"/>
                  </a:solidFill>
                  <a:latin typeface="Tenorite" pitchFamily="2" charset="0"/>
                  <a:ea typeface="Verdana" panose="020B0604030504040204" pitchFamily="34" charset="0"/>
                  <a:cs typeface="Verdana" panose="020B0604030504040204" pitchFamily="34" charset="0"/>
                </a:rPr>
                <a:t>v</a:t>
              </a:r>
              <a:endParaRPr lang="en-US" sz="21000" dirty="0">
                <a:solidFill>
                  <a:srgbClr val="4557AD"/>
                </a:solidFill>
                <a:latin typeface="Tenorite" pitchFamily="2" charset="0"/>
                <a:ea typeface="Verdana" panose="020B0604030504040204" pitchFamily="34" charset="0"/>
                <a:cs typeface="Verdana" panose="020B0604030504040204" pitchFamily="34" charset="0"/>
              </a:endParaRPr>
            </a:p>
          </p:txBody>
        </p:sp>
        <p:pic>
          <p:nvPicPr>
            <p:cNvPr id="12" name="Picture 11">
              <a:extLst>
                <a:ext uri="{FF2B5EF4-FFF2-40B4-BE49-F238E27FC236}">
                  <a16:creationId xmlns:a16="http://schemas.microsoft.com/office/drawing/2014/main" id="{96EDEE5E-18D3-C36C-3F5B-73B58D59ACA7}"/>
                </a:ext>
              </a:extLst>
            </p:cNvPr>
            <p:cNvPicPr>
              <a:picLocks noChangeAspect="1"/>
            </p:cNvPicPr>
            <p:nvPr/>
          </p:nvPicPr>
          <p:blipFill>
            <a:blip r:embed="rId4"/>
            <a:stretch>
              <a:fillRect/>
            </a:stretch>
          </p:blipFill>
          <p:spPr>
            <a:xfrm>
              <a:off x="662167" y="3573769"/>
              <a:ext cx="237765" cy="243861"/>
            </a:xfrm>
            <a:prstGeom prst="rect">
              <a:avLst/>
            </a:prstGeom>
          </p:spPr>
        </p:pic>
        <p:pic>
          <p:nvPicPr>
            <p:cNvPr id="13" name="Picture 12">
              <a:extLst>
                <a:ext uri="{FF2B5EF4-FFF2-40B4-BE49-F238E27FC236}">
                  <a16:creationId xmlns:a16="http://schemas.microsoft.com/office/drawing/2014/main" id="{9A99C0F2-FEFE-7767-05FD-C35078368073}"/>
                </a:ext>
              </a:extLst>
            </p:cNvPr>
            <p:cNvPicPr>
              <a:picLocks noChangeAspect="1"/>
            </p:cNvPicPr>
            <p:nvPr/>
          </p:nvPicPr>
          <p:blipFill>
            <a:blip r:embed="rId5"/>
            <a:stretch>
              <a:fillRect/>
            </a:stretch>
          </p:blipFill>
          <p:spPr>
            <a:xfrm>
              <a:off x="1649719" y="3573768"/>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A74A52-423C-63D3-FC16-8DDE7B02062B}"/>
              </a:ext>
            </a:extLst>
          </p:cNvPr>
          <p:cNvSpPr>
            <a:spLocks noGrp="1"/>
          </p:cNvSpPr>
          <p:nvPr>
            <p:ph type="title"/>
          </p:nvPr>
        </p:nvSpPr>
        <p:spPr/>
        <p:txBody>
          <a:bodyPr/>
          <a:lstStyle/>
          <a:p>
            <a:r>
              <a:rPr lang="en-AU" sz="800" dirty="0">
                <a:solidFill>
                  <a:srgbClr val="E6EAF0"/>
                </a:solidFill>
              </a:rPr>
              <a:t>Slide 17 I do</a:t>
            </a:r>
          </a:p>
        </p:txBody>
      </p:sp>
      <p:pic>
        <p:nvPicPr>
          <p:cNvPr id="4" name="Picture 3" descr="hair">
            <a:extLst>
              <a:ext uri="{FF2B5EF4-FFF2-40B4-BE49-F238E27FC236}">
                <a16:creationId xmlns:a16="http://schemas.microsoft.com/office/drawing/2014/main" id="{43CF6465-B508-9801-A068-D68B8F6BB9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499" y="2015166"/>
            <a:ext cx="2827667" cy="2827667"/>
          </a:xfrm>
          <a:prstGeom prst="rect">
            <a:avLst/>
          </a:prstGeom>
        </p:spPr>
      </p:pic>
      <p:pic>
        <p:nvPicPr>
          <p:cNvPr id="8" name="Picture 7" descr="vulture">
            <a:extLst>
              <a:ext uri="{FF2B5EF4-FFF2-40B4-BE49-F238E27FC236}">
                <a16:creationId xmlns:a16="http://schemas.microsoft.com/office/drawing/2014/main" id="{0EDF1056-3FEF-6580-666F-8DEB7D4BEB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43825" y="2195996"/>
            <a:ext cx="2466009" cy="2466009"/>
          </a:xfrm>
          <a:prstGeom prst="rect">
            <a:avLst/>
          </a:prstGeom>
        </p:spPr>
      </p:pic>
      <p:pic>
        <p:nvPicPr>
          <p:cNvPr id="11" name="Picture 10" descr="violin">
            <a:extLst>
              <a:ext uri="{FF2B5EF4-FFF2-40B4-BE49-F238E27FC236}">
                <a16:creationId xmlns:a16="http://schemas.microsoft.com/office/drawing/2014/main" id="{34C4CC91-E175-E68F-89A1-9ED7F13EB6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28493" y="2195997"/>
            <a:ext cx="2466008" cy="2466008"/>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1DA1F2-299D-6D38-BBD0-2DE37459C421}"/>
              </a:ext>
            </a:extLst>
          </p:cNvPr>
          <p:cNvSpPr>
            <a:spLocks noGrp="1"/>
          </p:cNvSpPr>
          <p:nvPr>
            <p:ph type="title"/>
          </p:nvPr>
        </p:nvSpPr>
        <p:spPr/>
        <p:txBody>
          <a:bodyPr/>
          <a:lstStyle/>
          <a:p>
            <a:r>
              <a:rPr lang="en-AU" sz="800" dirty="0">
                <a:solidFill>
                  <a:srgbClr val="E6EAF0"/>
                </a:solidFill>
              </a:rPr>
              <a:t>Slide 18 We do</a:t>
            </a:r>
          </a:p>
        </p:txBody>
      </p:sp>
      <p:pic>
        <p:nvPicPr>
          <p:cNvPr id="4" name="Picture 3" descr="volcano">
            <a:extLst>
              <a:ext uri="{FF2B5EF4-FFF2-40B4-BE49-F238E27FC236}">
                <a16:creationId xmlns:a16="http://schemas.microsoft.com/office/drawing/2014/main" id="{A15573CA-8E48-29AC-38E7-95ED8EEC95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924" y="2243715"/>
            <a:ext cx="2370569" cy="2370569"/>
          </a:xfrm>
          <a:prstGeom prst="rect">
            <a:avLst/>
          </a:prstGeom>
        </p:spPr>
      </p:pic>
      <p:pic>
        <p:nvPicPr>
          <p:cNvPr id="8" name="Picture 7" descr="vacuum">
            <a:extLst>
              <a:ext uri="{FF2B5EF4-FFF2-40B4-BE49-F238E27FC236}">
                <a16:creationId xmlns:a16="http://schemas.microsoft.com/office/drawing/2014/main" id="{D5FD2812-BABA-7F36-3156-3031ACA86E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0715" y="2243716"/>
            <a:ext cx="2370569" cy="2370569"/>
          </a:xfrm>
          <a:prstGeom prst="rect">
            <a:avLst/>
          </a:prstGeom>
        </p:spPr>
      </p:pic>
      <p:pic>
        <p:nvPicPr>
          <p:cNvPr id="11" name="Picture 10" descr="pan">
            <a:extLst>
              <a:ext uri="{FF2B5EF4-FFF2-40B4-BE49-F238E27FC236}">
                <a16:creationId xmlns:a16="http://schemas.microsoft.com/office/drawing/2014/main" id="{DDD1F9C3-03F1-E293-E179-83EAE1BF2A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75506" y="2243715"/>
            <a:ext cx="2370569" cy="2370569"/>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FBF14-EA52-6DD6-D13A-BEF524A9AA1B}"/>
              </a:ext>
            </a:extLst>
          </p:cNvPr>
          <p:cNvSpPr>
            <a:spLocks noGrp="1"/>
          </p:cNvSpPr>
          <p:nvPr>
            <p:ph type="title"/>
          </p:nvPr>
        </p:nvSpPr>
        <p:spPr/>
        <p:txBody>
          <a:bodyPr/>
          <a:lstStyle/>
          <a:p>
            <a:r>
              <a:rPr lang="en-AU" sz="800" dirty="0">
                <a:solidFill>
                  <a:srgbClr val="E6EAF0"/>
                </a:solidFill>
              </a:rPr>
              <a:t>Slide 19 I do</a:t>
            </a:r>
          </a:p>
        </p:txBody>
      </p:sp>
      <p:sp>
        <p:nvSpPr>
          <p:cNvPr id="3" name="Content Placeholder 2">
            <a:extLst>
              <a:ext uri="{FF2B5EF4-FFF2-40B4-BE49-F238E27FC236}">
                <a16:creationId xmlns:a16="http://schemas.microsoft.com/office/drawing/2014/main" id="{45F9EF38-7E9F-9E0C-4EFF-D4A3839C5AE2}"/>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Vin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dirty="0">
                <a:solidFill>
                  <a:srgbClr val="E6EAF0"/>
                </a:solidFill>
              </a:rPr>
              <a:t>Slide 2 Phonemic</a:t>
            </a:r>
            <a:r>
              <a:rPr lang="en-AU" sz="800" baseline="0" dirty="0">
                <a:solidFill>
                  <a:srgbClr val="E6EAF0"/>
                </a:solidFill>
              </a:rPr>
              <a:t> awareness review</a:t>
            </a:r>
            <a:endParaRPr lang="en-AU" sz="800" dirty="0">
              <a:solidFill>
                <a:srgbClr val="E6EAF0"/>
              </a:solidFill>
            </a:endParaRPr>
          </a:p>
        </p:txBody>
      </p:sp>
      <p:sp>
        <p:nvSpPr>
          <p:cNvPr id="10" name="AutoShape 2">
            <a:extLst>
              <a:ext uri="{FF2B5EF4-FFF2-40B4-BE49-F238E27FC236}">
                <a16:creationId xmlns:a16="http://schemas.microsoft.com/office/drawing/2014/main" id="{BD4EFC8B-F2C6-AF68-19B6-C23B035FBE0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4" name="Picture 23" descr="give">
            <a:extLst>
              <a:ext uri="{FF2B5EF4-FFF2-40B4-BE49-F238E27FC236}">
                <a16:creationId xmlns:a16="http://schemas.microsoft.com/office/drawing/2014/main" id="{EC3C9C71-F758-B3AF-7861-EE750C6FFC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78220" y="955565"/>
            <a:ext cx="1184829" cy="1184829"/>
          </a:xfrm>
          <a:prstGeom prst="rect">
            <a:avLst/>
          </a:prstGeom>
        </p:spPr>
      </p:pic>
      <p:pic>
        <p:nvPicPr>
          <p:cNvPr id="25" name="Picture 24" descr="sing">
            <a:extLst>
              <a:ext uri="{FF2B5EF4-FFF2-40B4-BE49-F238E27FC236}">
                <a16:creationId xmlns:a16="http://schemas.microsoft.com/office/drawing/2014/main" id="{4F57A57A-40DD-460B-8D88-E5C017B4FF5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80272" y="2323820"/>
            <a:ext cx="1184829" cy="1184829"/>
          </a:xfrm>
          <a:prstGeom prst="rect">
            <a:avLst/>
          </a:prstGeom>
        </p:spPr>
      </p:pic>
      <p:pic>
        <p:nvPicPr>
          <p:cNvPr id="26" name="Picture 25" descr="rip">
            <a:extLst>
              <a:ext uri="{FF2B5EF4-FFF2-40B4-BE49-F238E27FC236}">
                <a16:creationId xmlns:a16="http://schemas.microsoft.com/office/drawing/2014/main" id="{DF6FA770-ABE7-0E71-0EC4-FFD822BC69B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0272" y="3692075"/>
            <a:ext cx="1095473" cy="1095473"/>
          </a:xfrm>
          <a:prstGeom prst="rect">
            <a:avLst/>
          </a:prstGeom>
        </p:spPr>
      </p:pic>
      <p:pic>
        <p:nvPicPr>
          <p:cNvPr id="28" name="Picture 27" descr="light">
            <a:extLst>
              <a:ext uri="{FF2B5EF4-FFF2-40B4-BE49-F238E27FC236}">
                <a16:creationId xmlns:a16="http://schemas.microsoft.com/office/drawing/2014/main" id="{E3BB5386-2012-7E5C-D90C-8233EF69927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03229" y="5015688"/>
            <a:ext cx="1240956" cy="1240956"/>
          </a:xfrm>
          <a:prstGeom prst="rect">
            <a:avLst/>
          </a:prstGeom>
        </p:spPr>
      </p:pic>
      <p:grpSp>
        <p:nvGrpSpPr>
          <p:cNvPr id="6" name="Group 5" descr="A dot with two circular arrows on the inside to represent swapping.">
            <a:extLst>
              <a:ext uri="{FF2B5EF4-FFF2-40B4-BE49-F238E27FC236}">
                <a16:creationId xmlns:a16="http://schemas.microsoft.com/office/drawing/2014/main" id="{4F46C644-02C3-486D-80D0-D34C1C79557D}"/>
              </a:ext>
            </a:extLst>
          </p:cNvPr>
          <p:cNvGrpSpPr/>
          <p:nvPr/>
        </p:nvGrpSpPr>
        <p:grpSpPr>
          <a:xfrm>
            <a:off x="5055066" y="3028510"/>
            <a:ext cx="1541931" cy="1541931"/>
            <a:chOff x="2909046" y="2803895"/>
            <a:chExt cx="1541931" cy="1541931"/>
          </a:xfrm>
        </p:grpSpPr>
        <p:sp>
          <p:nvSpPr>
            <p:cNvPr id="7" name="Oval 6">
              <a:extLst>
                <a:ext uri="{FF2B5EF4-FFF2-40B4-BE49-F238E27FC236}">
                  <a16:creationId xmlns:a16="http://schemas.microsoft.com/office/drawing/2014/main" id="{CA028205-CAB1-2908-FA09-56A3E1435D73}"/>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9D5721BD-C23B-9DFB-878C-3FB02D680B3C}"/>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7" name="Picture 26" descr="pip">
            <a:extLst>
              <a:ext uri="{FF2B5EF4-FFF2-40B4-BE49-F238E27FC236}">
                <a16:creationId xmlns:a16="http://schemas.microsoft.com/office/drawing/2014/main" id="{DD541EF2-E205-0CC5-310B-0117BE1A9359}"/>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153628" y="1079826"/>
            <a:ext cx="1716403" cy="1184829"/>
          </a:xfrm>
          <a:prstGeom prst="rect">
            <a:avLst/>
          </a:prstGeom>
        </p:spPr>
      </p:pic>
      <p:pic>
        <p:nvPicPr>
          <p:cNvPr id="29" name="Picture 28" descr="kite">
            <a:extLst>
              <a:ext uri="{FF2B5EF4-FFF2-40B4-BE49-F238E27FC236}">
                <a16:creationId xmlns:a16="http://schemas.microsoft.com/office/drawing/2014/main" id="{5AFD1FBE-BBB2-1E54-207B-7D3989BB861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753763" y="2465738"/>
            <a:ext cx="1355217" cy="1355217"/>
          </a:xfrm>
          <a:prstGeom prst="rect">
            <a:avLst/>
          </a:prstGeom>
        </p:spPr>
      </p:pic>
      <p:pic>
        <p:nvPicPr>
          <p:cNvPr id="32" name="Picture 31" descr="sieve">
            <a:extLst>
              <a:ext uri="{FF2B5EF4-FFF2-40B4-BE49-F238E27FC236}">
                <a16:creationId xmlns:a16="http://schemas.microsoft.com/office/drawing/2014/main" id="{33712532-F58B-C1FE-C35D-0424DAD31E8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896210" y="3768777"/>
            <a:ext cx="1355217" cy="1355217"/>
          </a:xfrm>
          <a:prstGeom prst="rect">
            <a:avLst/>
          </a:prstGeom>
        </p:spPr>
      </p:pic>
      <p:pic>
        <p:nvPicPr>
          <p:cNvPr id="31" name="Picture 30" descr="ring">
            <a:extLst>
              <a:ext uri="{FF2B5EF4-FFF2-40B4-BE49-F238E27FC236}">
                <a16:creationId xmlns:a16="http://schemas.microsoft.com/office/drawing/2014/main" id="{C21FB4D1-4279-9AF0-843A-9659D1E5410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23339" y="5071815"/>
            <a:ext cx="1184829" cy="118482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E4C9E9-2F36-914C-0602-1D8FC982D67B}"/>
              </a:ext>
            </a:extLst>
          </p:cNvPr>
          <p:cNvSpPr>
            <a:spLocks noGrp="1"/>
          </p:cNvSpPr>
          <p:nvPr>
            <p:ph type="title"/>
          </p:nvPr>
        </p:nvSpPr>
        <p:spPr/>
        <p:txBody>
          <a:bodyPr/>
          <a:lstStyle/>
          <a:p>
            <a:r>
              <a:rPr lang="en-AU" sz="800" dirty="0">
                <a:solidFill>
                  <a:srgbClr val="E6EAF0"/>
                </a:solidFill>
              </a:rPr>
              <a:t>Slide 20 I do</a:t>
            </a:r>
          </a:p>
        </p:txBody>
      </p:sp>
      <p:sp>
        <p:nvSpPr>
          <p:cNvPr id="2" name="Content Placeholder 2">
            <a:extLst>
              <a:ext uri="{FF2B5EF4-FFF2-40B4-BE49-F238E27FC236}">
                <a16:creationId xmlns:a16="http://schemas.microsoft.com/office/drawing/2014/main" id="{A402919E-23CD-CD87-ED9C-65802C021CD2}"/>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Vin   vat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362B84-C432-D5CB-F661-5E3457B56BDC}"/>
              </a:ext>
            </a:extLst>
          </p:cNvPr>
          <p:cNvSpPr>
            <a:spLocks noGrp="1"/>
          </p:cNvSpPr>
          <p:nvPr>
            <p:ph type="title"/>
          </p:nvPr>
        </p:nvSpPr>
        <p:spPr/>
        <p:txBody>
          <a:bodyPr/>
          <a:lstStyle/>
          <a:p>
            <a:r>
              <a:rPr lang="en-AU" sz="800" dirty="0">
                <a:solidFill>
                  <a:srgbClr val="E6EAF0"/>
                </a:solidFill>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Vin   vat   Viv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4F72A-DFA9-DCF9-125C-9DBA53B19B12}"/>
              </a:ext>
            </a:extLst>
          </p:cNvPr>
          <p:cNvSpPr>
            <a:spLocks noGrp="1"/>
          </p:cNvSpPr>
          <p:nvPr>
            <p:ph type="title"/>
          </p:nvPr>
        </p:nvSpPr>
        <p:spPr/>
        <p:txBody>
          <a:bodyPr/>
          <a:lstStyle/>
          <a:p>
            <a:r>
              <a:rPr lang="en-AU" sz="800" dirty="0">
                <a:solidFill>
                  <a:srgbClr val="E6EAF0"/>
                </a:solidFill>
              </a:rPr>
              <a:t>Slide 22 We do</a:t>
            </a:r>
          </a:p>
        </p:txBody>
      </p:sp>
      <p:sp>
        <p:nvSpPr>
          <p:cNvPr id="4" name="Content Placeholder 2">
            <a:extLst>
              <a:ext uri="{FF2B5EF4-FFF2-40B4-BE49-F238E27FC236}">
                <a16:creationId xmlns:a16="http://schemas.microsoft.com/office/drawing/2014/main" id="{6659220B-731C-3EE2-4E5A-25EBCAD4A32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van</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DD45A-E0DE-590E-2C9E-8FEF6057BA7D}"/>
              </a:ext>
            </a:extLst>
          </p:cNvPr>
          <p:cNvSpPr>
            <a:spLocks noGrp="1"/>
          </p:cNvSpPr>
          <p:nvPr>
            <p:ph type="title"/>
          </p:nvPr>
        </p:nvSpPr>
        <p:spPr/>
        <p:txBody>
          <a:bodyPr/>
          <a:lstStyle/>
          <a:p>
            <a:r>
              <a:rPr lang="en-AU" sz="800" dirty="0">
                <a:solidFill>
                  <a:srgbClr val="E6EAF0"/>
                </a:solidFill>
              </a:rPr>
              <a:t>Slide 23 We do</a:t>
            </a:r>
          </a:p>
        </p:txBody>
      </p:sp>
      <p:sp>
        <p:nvSpPr>
          <p:cNvPr id="4" name="Content Placeholder 2">
            <a:extLst>
              <a:ext uri="{FF2B5EF4-FFF2-40B4-BE49-F238E27FC236}">
                <a16:creationId xmlns:a16="http://schemas.microsoft.com/office/drawing/2014/main" id="{0E3D449D-FAA4-6103-8B3F-F04AF3B5D7C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van   vet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0E67A-7E1E-0B04-324D-F546D869A163}"/>
              </a:ext>
            </a:extLst>
          </p:cNvPr>
          <p:cNvSpPr>
            <a:spLocks noGrp="1"/>
          </p:cNvSpPr>
          <p:nvPr>
            <p:ph type="title"/>
          </p:nvPr>
        </p:nvSpPr>
        <p:spPr/>
        <p:txBody>
          <a:bodyPr/>
          <a:lstStyle/>
          <a:p>
            <a:r>
              <a:rPr lang="en-AU" sz="800" dirty="0">
                <a:solidFill>
                  <a:srgbClr val="E6EAF0"/>
                </a:solidFill>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van   vet   rev</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C9C40C-FDDE-DCD5-ECEA-3FFAD34F7D4E}"/>
              </a:ext>
            </a:extLst>
          </p:cNvPr>
          <p:cNvSpPr>
            <a:spLocks noGrp="1"/>
          </p:cNvSpPr>
          <p:nvPr>
            <p:ph type="title"/>
          </p:nvPr>
        </p:nvSpPr>
        <p:spPr/>
        <p:txBody>
          <a:bodyPr/>
          <a:lstStyle/>
          <a:p>
            <a:r>
              <a:rPr lang="en-AU" sz="800" dirty="0">
                <a:solidFill>
                  <a:srgbClr val="E6EAF0"/>
                </a:solidFill>
              </a:rPr>
              <a:t>Slide 25</a:t>
            </a:r>
            <a:r>
              <a:rPr lang="en-AU" sz="800" baseline="0" dirty="0">
                <a:solidFill>
                  <a:srgbClr val="E6EAF0"/>
                </a:solidFill>
              </a:rPr>
              <a:t> I do</a:t>
            </a:r>
            <a:endParaRPr lang="en-AU" sz="800" dirty="0">
              <a:solidFill>
                <a:srgbClr val="E6EAF0"/>
              </a:solidFill>
            </a:endParaRPr>
          </a:p>
        </p:txBody>
      </p:sp>
      <p:pic>
        <p:nvPicPr>
          <p:cNvPr id="2" name="Picture 1" descr="vet">
            <a:extLst>
              <a:ext uri="{FF2B5EF4-FFF2-40B4-BE49-F238E27FC236}">
                <a16:creationId xmlns:a16="http://schemas.microsoft.com/office/drawing/2014/main" id="{A89A1469-7FDE-F060-4666-4D5F83CF2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794" y="2198232"/>
            <a:ext cx="2461534" cy="2461534"/>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1D9ABE-DC4A-CC7C-C47A-885C43D82A7B}"/>
              </a:ext>
            </a:extLst>
          </p:cNvPr>
          <p:cNvSpPr>
            <a:spLocks noGrp="1"/>
          </p:cNvSpPr>
          <p:nvPr>
            <p:ph type="title"/>
          </p:nvPr>
        </p:nvSpPr>
        <p:spPr/>
        <p:txBody>
          <a:bodyPr/>
          <a:lstStyle/>
          <a:p>
            <a:r>
              <a:rPr lang="en-AU" sz="800" dirty="0">
                <a:solidFill>
                  <a:srgbClr val="E6EAF0"/>
                </a:solidFill>
              </a:rPr>
              <a:t>Slide 26</a:t>
            </a:r>
            <a:r>
              <a:rPr lang="en-AU" sz="800" baseline="0" dirty="0">
                <a:solidFill>
                  <a:srgbClr val="E6EAF0"/>
                </a:solidFill>
              </a:rPr>
              <a:t> I do</a:t>
            </a:r>
            <a:endParaRPr lang="en-AU" sz="800" dirty="0">
              <a:solidFill>
                <a:srgbClr val="E6EAF0"/>
              </a:solidFill>
            </a:endParaRPr>
          </a:p>
        </p:txBody>
      </p:sp>
      <p:pic>
        <p:nvPicPr>
          <p:cNvPr id="2" name="Picture 1" descr="vet">
            <a:extLst>
              <a:ext uri="{FF2B5EF4-FFF2-40B4-BE49-F238E27FC236}">
                <a16:creationId xmlns:a16="http://schemas.microsoft.com/office/drawing/2014/main" id="{AE24F2E0-4EC2-DD17-B1F7-8F93675B25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794" y="2198232"/>
            <a:ext cx="2461534" cy="2461534"/>
          </a:xfrm>
          <a:prstGeom prst="rect">
            <a:avLst/>
          </a:prstGeom>
        </p:spPr>
      </p:pic>
      <p:pic>
        <p:nvPicPr>
          <p:cNvPr id="3" name="Picture 2" descr="rev">
            <a:extLst>
              <a:ext uri="{FF2B5EF4-FFF2-40B4-BE49-F238E27FC236}">
                <a16:creationId xmlns:a16="http://schemas.microsoft.com/office/drawing/2014/main" id="{3FBE972A-01D2-1645-78E0-3B0E2CFC2E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5233" y="2198233"/>
            <a:ext cx="2461533" cy="2461533"/>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83903-FD0B-F42C-07DE-60B3CA556F83}"/>
              </a:ext>
            </a:extLst>
          </p:cNvPr>
          <p:cNvSpPr>
            <a:spLocks noGrp="1"/>
          </p:cNvSpPr>
          <p:nvPr>
            <p:ph type="title"/>
          </p:nvPr>
        </p:nvSpPr>
        <p:spPr/>
        <p:txBody>
          <a:bodyPr/>
          <a:lstStyle/>
          <a:p>
            <a:r>
              <a:rPr lang="en-AU" sz="800" dirty="0">
                <a:solidFill>
                  <a:srgbClr val="E6EAF0"/>
                </a:solidFill>
              </a:rPr>
              <a:t>Slide</a:t>
            </a:r>
            <a:r>
              <a:rPr lang="en-AU" sz="800" baseline="0" dirty="0">
                <a:solidFill>
                  <a:srgbClr val="E6EAF0"/>
                </a:solidFill>
              </a:rPr>
              <a:t> 27 I do</a:t>
            </a:r>
            <a:endParaRPr lang="en-AU" sz="800" dirty="0">
              <a:solidFill>
                <a:srgbClr val="E6EAF0"/>
              </a:solidFill>
            </a:endParaRPr>
          </a:p>
        </p:txBody>
      </p:sp>
      <p:pic>
        <p:nvPicPr>
          <p:cNvPr id="10" name="Picture 9" descr="vet">
            <a:extLst>
              <a:ext uri="{FF2B5EF4-FFF2-40B4-BE49-F238E27FC236}">
                <a16:creationId xmlns:a16="http://schemas.microsoft.com/office/drawing/2014/main" id="{52D9197D-E647-D648-12AC-21DF583781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794" y="2198232"/>
            <a:ext cx="2461534" cy="2461534"/>
          </a:xfrm>
          <a:prstGeom prst="rect">
            <a:avLst/>
          </a:prstGeom>
        </p:spPr>
      </p:pic>
      <p:pic>
        <p:nvPicPr>
          <p:cNvPr id="8" name="Picture 7" descr="rev">
            <a:extLst>
              <a:ext uri="{FF2B5EF4-FFF2-40B4-BE49-F238E27FC236}">
                <a16:creationId xmlns:a16="http://schemas.microsoft.com/office/drawing/2014/main" id="{7D13B643-6CD8-373C-6AA7-54FEA69AF2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5233" y="2198233"/>
            <a:ext cx="2461533" cy="2461533"/>
          </a:xfrm>
          <a:prstGeom prst="rect">
            <a:avLst/>
          </a:prstGeom>
        </p:spPr>
      </p:pic>
      <p:pic>
        <p:nvPicPr>
          <p:cNvPr id="4" name="Picture 3" descr="vat">
            <a:extLst>
              <a:ext uri="{FF2B5EF4-FFF2-40B4-BE49-F238E27FC236}">
                <a16:creationId xmlns:a16="http://schemas.microsoft.com/office/drawing/2014/main" id="{D0B1C5DB-144E-44E1-7F38-DBA711CAE7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46671" y="1946502"/>
            <a:ext cx="2713264" cy="271326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D9CC8D-BB0A-536B-4811-174B8F7520DC}"/>
              </a:ext>
            </a:extLst>
          </p:cNvPr>
          <p:cNvSpPr>
            <a:spLocks noGrp="1"/>
          </p:cNvSpPr>
          <p:nvPr>
            <p:ph type="title"/>
          </p:nvPr>
        </p:nvSpPr>
        <p:spPr/>
        <p:txBody>
          <a:bodyPr/>
          <a:lstStyle/>
          <a:p>
            <a:r>
              <a:rPr lang="en-AU" sz="800" dirty="0">
                <a:solidFill>
                  <a:srgbClr val="E6EAF0"/>
                </a:solidFill>
              </a:rPr>
              <a:t>Slide 28 We</a:t>
            </a:r>
            <a:r>
              <a:rPr lang="en-AU" sz="800" baseline="0" dirty="0">
                <a:solidFill>
                  <a:srgbClr val="E6EAF0"/>
                </a:solidFill>
              </a:rPr>
              <a:t> do</a:t>
            </a:r>
            <a:endParaRPr lang="en-AU" sz="800" dirty="0">
              <a:solidFill>
                <a:srgbClr val="E6EAF0"/>
              </a:solidFill>
            </a:endParaRPr>
          </a:p>
        </p:txBody>
      </p:sp>
      <p:pic>
        <p:nvPicPr>
          <p:cNvPr id="2" name="Picture 1" descr="rev">
            <a:extLst>
              <a:ext uri="{FF2B5EF4-FFF2-40B4-BE49-F238E27FC236}">
                <a16:creationId xmlns:a16="http://schemas.microsoft.com/office/drawing/2014/main" id="{E7F888F0-64F8-FB53-BADB-8AB8581DEA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897" y="2696936"/>
            <a:ext cx="2087336" cy="208733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92C1EA-239D-49BE-96E7-5EA7E88C5550}"/>
              </a:ext>
            </a:extLst>
          </p:cNvPr>
          <p:cNvSpPr>
            <a:spLocks noGrp="1"/>
          </p:cNvSpPr>
          <p:nvPr>
            <p:ph type="title"/>
          </p:nvPr>
        </p:nvSpPr>
        <p:spPr/>
        <p:txBody>
          <a:bodyPr/>
          <a:lstStyle/>
          <a:p>
            <a:r>
              <a:rPr lang="en-AU" sz="800" dirty="0">
                <a:solidFill>
                  <a:srgbClr val="E6EAF0"/>
                </a:solidFill>
              </a:rPr>
              <a:t>Slide 29 We do</a:t>
            </a:r>
          </a:p>
        </p:txBody>
      </p:sp>
      <p:pic>
        <p:nvPicPr>
          <p:cNvPr id="2" name="Picture 1" descr="rev">
            <a:extLst>
              <a:ext uri="{FF2B5EF4-FFF2-40B4-BE49-F238E27FC236}">
                <a16:creationId xmlns:a16="http://schemas.microsoft.com/office/drawing/2014/main" id="{EF3AA97D-0627-8039-E65B-437361CF2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897" y="2696936"/>
            <a:ext cx="2087336" cy="2087336"/>
          </a:xfrm>
          <a:prstGeom prst="rect">
            <a:avLst/>
          </a:prstGeom>
        </p:spPr>
      </p:pic>
      <p:pic>
        <p:nvPicPr>
          <p:cNvPr id="3" name="Picture 2" descr="van">
            <a:extLst>
              <a:ext uri="{FF2B5EF4-FFF2-40B4-BE49-F238E27FC236}">
                <a16:creationId xmlns:a16="http://schemas.microsoft.com/office/drawing/2014/main" id="{945C528A-4C41-7012-0A47-6CE707AC8A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9432" y="2500992"/>
            <a:ext cx="2773135" cy="2773135"/>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E97B5-448A-8269-AFCC-C62E9EE0FA0E}"/>
              </a:ext>
            </a:extLst>
          </p:cNvPr>
          <p:cNvSpPr>
            <a:spLocks noGrp="1"/>
          </p:cNvSpPr>
          <p:nvPr>
            <p:ph type="title"/>
          </p:nvPr>
        </p:nvSpPr>
        <p:spPr/>
        <p:txBody>
          <a:bodyPr/>
          <a:lstStyle/>
          <a:p>
            <a:r>
              <a:rPr lang="en-AU" sz="800" dirty="0">
                <a:solidFill>
                  <a:srgbClr val="E6EAF0"/>
                </a:solidFill>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lighthouse">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33041" y="1593621"/>
            <a:ext cx="1765403" cy="1765403"/>
          </a:xfrm>
          <a:prstGeom prst="rect">
            <a:avLst/>
          </a:prstGeom>
        </p:spPr>
      </p:pic>
      <p:pic>
        <p:nvPicPr>
          <p:cNvPr id="19" name="Picture 18" descr="tick">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62623" y="1744899"/>
            <a:ext cx="1551596" cy="1545828"/>
          </a:xfrm>
          <a:prstGeom prst="rect">
            <a:avLst/>
          </a:prstGeom>
        </p:spPr>
      </p:pic>
      <p:pic>
        <p:nvPicPr>
          <p:cNvPr id="13" name="Picture 12" descr="bird">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35977" y="1592393"/>
            <a:ext cx="1766631" cy="1766631"/>
          </a:xfrm>
          <a:prstGeom prst="rect">
            <a:avLst/>
          </a:prstGeom>
        </p:spPr>
      </p:pic>
      <p:pic>
        <p:nvPicPr>
          <p:cNvPr id="24" name="Picture 23" descr="goa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51369" y="3823236"/>
            <a:ext cx="1647075" cy="1647075"/>
          </a:xfrm>
          <a:prstGeom prst="rect">
            <a:avLst/>
          </a:prstGeom>
        </p:spPr>
      </p:pic>
      <p:pic>
        <p:nvPicPr>
          <p:cNvPr id="17" name="Picture 16" descr="upset">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295325" y="3823236"/>
            <a:ext cx="1766631" cy="1766631"/>
          </a:xfrm>
          <a:prstGeom prst="rect">
            <a:avLst/>
          </a:prstGeom>
        </p:spPr>
      </p:pic>
      <p:pic>
        <p:nvPicPr>
          <p:cNvPr id="22" name="Picture 21" descr="kitten">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637204" y="3862049"/>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0AD88-3B25-D9CB-FDC2-24BC9FB6C827}"/>
              </a:ext>
            </a:extLst>
          </p:cNvPr>
          <p:cNvSpPr>
            <a:spLocks noGrp="1"/>
          </p:cNvSpPr>
          <p:nvPr>
            <p:ph type="title"/>
          </p:nvPr>
        </p:nvSpPr>
        <p:spPr/>
        <p:txBody>
          <a:bodyPr/>
          <a:lstStyle/>
          <a:p>
            <a:r>
              <a:rPr lang="en-AU" sz="800" dirty="0">
                <a:solidFill>
                  <a:srgbClr val="E6EAF0"/>
                </a:solidFill>
              </a:rPr>
              <a:t>Slide 30 We do</a:t>
            </a:r>
          </a:p>
        </p:txBody>
      </p:sp>
      <p:pic>
        <p:nvPicPr>
          <p:cNvPr id="4" name="Picture 3" descr="rev">
            <a:extLst>
              <a:ext uri="{FF2B5EF4-FFF2-40B4-BE49-F238E27FC236}">
                <a16:creationId xmlns:a16="http://schemas.microsoft.com/office/drawing/2014/main" id="{378035A5-6AF4-0AA9-85ED-6449E234AF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897" y="2696936"/>
            <a:ext cx="2087336" cy="2087336"/>
          </a:xfrm>
          <a:prstGeom prst="rect">
            <a:avLst/>
          </a:prstGeom>
        </p:spPr>
      </p:pic>
      <p:pic>
        <p:nvPicPr>
          <p:cNvPr id="7" name="Picture 6" descr="van">
            <a:extLst>
              <a:ext uri="{FF2B5EF4-FFF2-40B4-BE49-F238E27FC236}">
                <a16:creationId xmlns:a16="http://schemas.microsoft.com/office/drawing/2014/main" id="{DBF3CE8E-1F4C-B11C-5C94-F28D4FDDD3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9432" y="2500992"/>
            <a:ext cx="2773135" cy="2773135"/>
          </a:xfrm>
          <a:prstGeom prst="rect">
            <a:avLst/>
          </a:prstGeom>
        </p:spPr>
      </p:pic>
      <p:pic>
        <p:nvPicPr>
          <p:cNvPr id="10" name="Picture 9" descr="vet">
            <a:extLst>
              <a:ext uri="{FF2B5EF4-FFF2-40B4-BE49-F238E27FC236}">
                <a16:creationId xmlns:a16="http://schemas.microsoft.com/office/drawing/2014/main" id="{3A81B3AE-FF79-2A4A-3007-BC0C799567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2766" y="2696936"/>
            <a:ext cx="2054679" cy="2054679"/>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0DE62-5F9A-FEB4-BB0B-02C05D4E84A0}"/>
              </a:ext>
            </a:extLst>
          </p:cNvPr>
          <p:cNvSpPr>
            <a:spLocks noGrp="1"/>
          </p:cNvSpPr>
          <p:nvPr>
            <p:ph type="title"/>
          </p:nvPr>
        </p:nvSpPr>
        <p:spPr/>
        <p:txBody>
          <a:bodyPr/>
          <a:lstStyle/>
          <a:p>
            <a:r>
              <a:rPr lang="en-AU" sz="800" dirty="0">
                <a:solidFill>
                  <a:srgbClr val="E6EAF0"/>
                </a:solidFill>
              </a:rPr>
              <a:t>Slide 31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Vin said he was in a van.</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663F7-633C-4FAB-E9C1-C6754F83DE9B}"/>
              </a:ext>
            </a:extLst>
          </p:cNvPr>
          <p:cNvSpPr>
            <a:spLocks noGrp="1"/>
          </p:cNvSpPr>
          <p:nvPr>
            <p:ph type="title"/>
          </p:nvPr>
        </p:nvSpPr>
        <p:spPr/>
        <p:txBody>
          <a:bodyPr/>
          <a:lstStyle/>
          <a:p>
            <a:r>
              <a:rPr lang="en-AU" sz="800" dirty="0">
                <a:solidFill>
                  <a:srgbClr val="E6EAF0"/>
                </a:solidFill>
              </a:rPr>
              <a:t>Slide 32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Viv can rev the van.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D605D4-1A14-E2D7-7796-7ED18FA41EE4}"/>
              </a:ext>
            </a:extLst>
          </p:cNvPr>
          <p:cNvSpPr>
            <a:spLocks noGrp="1"/>
          </p:cNvSpPr>
          <p:nvPr>
            <p:ph type="title"/>
          </p:nvPr>
        </p:nvSpPr>
        <p:spPr/>
        <p:txBody>
          <a:bodyPr/>
          <a:lstStyle/>
          <a:p>
            <a:r>
              <a:rPr lang="en-AU" sz="800" dirty="0">
                <a:solidFill>
                  <a:srgbClr val="E6EAF0"/>
                </a:solidFill>
              </a:rPr>
              <a:t>Slide 33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EA04E-9382-5DD1-9C76-04846E2A1157}"/>
              </a:ext>
            </a:extLst>
          </p:cNvPr>
          <p:cNvSpPr>
            <a:spLocks noGrp="1"/>
          </p:cNvSpPr>
          <p:nvPr>
            <p:ph type="title"/>
          </p:nvPr>
        </p:nvSpPr>
        <p:spPr/>
        <p:txBody>
          <a:bodyPr/>
          <a:lstStyle/>
          <a:p>
            <a:r>
              <a:rPr lang="en-AU" sz="800" dirty="0">
                <a:solidFill>
                  <a:srgbClr val="E6EAF0"/>
                </a:solidFill>
              </a:rPr>
              <a:t>Slide 34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99F4CE-2C6A-5C6D-8DC9-A9263B586EDB}"/>
              </a:ext>
            </a:extLst>
          </p:cNvPr>
          <p:cNvSpPr>
            <a:spLocks noGrp="1"/>
          </p:cNvSpPr>
          <p:nvPr>
            <p:ph type="title"/>
          </p:nvPr>
        </p:nvSpPr>
        <p:spPr/>
        <p:txBody>
          <a:bodyPr/>
          <a:lstStyle/>
          <a:p>
            <a:r>
              <a:rPr lang="en-AU" sz="800" dirty="0">
                <a:solidFill>
                  <a:srgbClr val="E6EAF0"/>
                </a:solidFill>
              </a:rPr>
              <a:t>Slide 35</a:t>
            </a:r>
            <a:r>
              <a:rPr lang="en-AU" sz="800" baseline="0" dirty="0">
                <a:solidFill>
                  <a:srgbClr val="E6EAF0"/>
                </a:solidFill>
              </a:rPr>
              <a:t> Check for understanding</a:t>
            </a:r>
            <a:endParaRPr lang="en-AU" sz="800" dirty="0">
              <a:solidFill>
                <a:srgbClr val="E6EAF0"/>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8DCA1A8F-C4A7-E4AA-86EA-9EE17C30E818}"/>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577616" y="3428524"/>
            <a:ext cx="1818802" cy="1569660"/>
          </a:xfrm>
          <a:prstGeom prst="rect">
            <a:avLst/>
          </a:prstGeom>
          <a:noFill/>
        </p:spPr>
        <p:txBody>
          <a:bodyPr wrap="square">
            <a:spAutoFit/>
          </a:bodyPr>
          <a:lstStyle/>
          <a:p>
            <a:r>
              <a:rPr lang="en-US" sz="9600" dirty="0">
                <a:solidFill>
                  <a:srgbClr val="4557AD"/>
                </a:solidFill>
                <a:latin typeface="Tenorite" pitchFamily="2" charset="0"/>
                <a:ea typeface="Verdana" panose="020B0604030504040204" pitchFamily="34" charset="0"/>
              </a:rPr>
              <a:t>v</a:t>
            </a:r>
            <a:endParaRPr lang="en-AU" dirty="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Vin</a:t>
            </a:r>
          </a:p>
          <a:p>
            <a:pPr marL="0" indent="0" algn="ctr">
              <a:buFont typeface="Arial" panose="020B0604020202020204" pitchFamily="34" charset="0"/>
              <a:buNone/>
            </a:pPr>
            <a:r>
              <a:rPr lang="en-US" sz="4400" dirty="0">
                <a:solidFill>
                  <a:srgbClr val="4557AD"/>
                </a:solidFill>
                <a:latin typeface="Tenorite" pitchFamily="2" charset="0"/>
                <a:cs typeface="Arial"/>
              </a:rPr>
              <a:t>vat</a:t>
            </a:r>
          </a:p>
          <a:p>
            <a:pPr marL="0" indent="0" algn="ctr">
              <a:buFont typeface="Arial" panose="020B0604020202020204" pitchFamily="34" charset="0"/>
              <a:buNone/>
            </a:pPr>
            <a:r>
              <a:rPr lang="en-US" sz="4400" dirty="0">
                <a:solidFill>
                  <a:srgbClr val="4557AD"/>
                </a:solidFill>
                <a:latin typeface="Tenorite" pitchFamily="2" charset="0"/>
                <a:cs typeface="Arial"/>
              </a:rPr>
              <a:t>rev</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spell a word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pic>
        <p:nvPicPr>
          <p:cNvPr id="7" name="Picture 6" descr="vat">
            <a:extLst>
              <a:ext uri="{FF2B5EF4-FFF2-40B4-BE49-F238E27FC236}">
                <a16:creationId xmlns:a16="http://schemas.microsoft.com/office/drawing/2014/main" id="{EBD86BB6-0428-6844-8095-E7BBB352B3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00873" y="3163223"/>
            <a:ext cx="867930" cy="867930"/>
          </a:xfrm>
          <a:prstGeom prst="rect">
            <a:avLst/>
          </a:prstGeom>
        </p:spPr>
      </p:pic>
      <p:pic>
        <p:nvPicPr>
          <p:cNvPr id="10" name="Picture 9" descr="van">
            <a:extLst>
              <a:ext uri="{FF2B5EF4-FFF2-40B4-BE49-F238E27FC236}">
                <a16:creationId xmlns:a16="http://schemas.microsoft.com/office/drawing/2014/main" id="{BEEF4AF2-BD04-5339-9C28-F5CFDF37B4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0872" y="4156465"/>
            <a:ext cx="982562" cy="982562"/>
          </a:xfrm>
          <a:prstGeom prst="rect">
            <a:avLst/>
          </a:prstGeom>
        </p:spPr>
      </p:pic>
      <p:pic>
        <p:nvPicPr>
          <p:cNvPr id="14" name="Picture 13" descr="vet">
            <a:extLst>
              <a:ext uri="{FF2B5EF4-FFF2-40B4-BE49-F238E27FC236}">
                <a16:creationId xmlns:a16="http://schemas.microsoft.com/office/drawing/2014/main" id="{14F95D58-8444-08B9-A132-C514FF19FA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76947" y="5264339"/>
            <a:ext cx="806486" cy="806486"/>
          </a:xfrm>
          <a:prstGeom prst="rect">
            <a:avLst/>
          </a:prstGeom>
        </p:spPr>
      </p:pic>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413695" y="1891643"/>
            <a:ext cx="598492" cy="59849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34CDBB-70D3-0F11-7E30-19475B801873}"/>
              </a:ext>
            </a:extLst>
          </p:cNvPr>
          <p:cNvSpPr>
            <a:spLocks noGrp="1"/>
          </p:cNvSpPr>
          <p:nvPr>
            <p:ph type="title"/>
          </p:nvPr>
        </p:nvSpPr>
        <p:spPr/>
        <p:txBody>
          <a:bodyPr/>
          <a:lstStyle/>
          <a:p>
            <a:r>
              <a:rPr lang="en-AU" sz="800" dirty="0">
                <a:solidFill>
                  <a:srgbClr val="E6EAF0"/>
                </a:solidFill>
              </a:rPr>
              <a:t>Slide</a:t>
            </a:r>
            <a:r>
              <a:rPr lang="en-AU" sz="800" baseline="0" dirty="0">
                <a:solidFill>
                  <a:srgbClr val="E6EAF0"/>
                </a:solidFill>
              </a:rPr>
              <a:t> 37 Check for understanding</a:t>
            </a:r>
            <a:endParaRPr lang="en-AU" sz="800" dirty="0">
              <a:solidFill>
                <a:srgbClr val="E6EAF0"/>
              </a:solidFill>
            </a:endParaRPr>
          </a:p>
        </p:txBody>
      </p:sp>
      <p:pic>
        <p:nvPicPr>
          <p:cNvPr id="2" name="Picture 1" descr="Image of student sheet phase 4 lesson 3">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6410" y="421626"/>
            <a:ext cx="4079975" cy="576929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0CA70A-0D70-855C-BB5D-EF0EAB715C1B}"/>
              </a:ext>
            </a:extLst>
          </p:cNvPr>
          <p:cNvSpPr>
            <a:spLocks noGrp="1"/>
          </p:cNvSpPr>
          <p:nvPr>
            <p:ph type="title"/>
          </p:nvPr>
        </p:nvSpPr>
        <p:spPr/>
        <p:txBody>
          <a:bodyPr/>
          <a:lstStyle/>
          <a:p>
            <a:r>
              <a:rPr lang="en-AU" sz="800" dirty="0">
                <a:solidFill>
                  <a:srgbClr val="E6EAF0"/>
                </a:solidFill>
              </a:rPr>
              <a:t>Slide 38 You</a:t>
            </a:r>
            <a:r>
              <a:rPr lang="en-AU" sz="800" baseline="0" dirty="0">
                <a:solidFill>
                  <a:srgbClr val="E6EAF0"/>
                </a:solidFill>
              </a:rPr>
              <a:t> do</a:t>
            </a:r>
            <a:endParaRPr lang="en-AU" sz="800" dirty="0">
              <a:solidFill>
                <a:srgbClr val="E6EAF0"/>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5C680-F5F1-06E9-62EB-9EA5F2060361}"/>
              </a:ext>
            </a:extLst>
          </p:cNvPr>
          <p:cNvSpPr>
            <a:spLocks noGrp="1"/>
          </p:cNvSpPr>
          <p:nvPr>
            <p:ph type="title"/>
          </p:nvPr>
        </p:nvSpPr>
        <p:spPr/>
        <p:txBody>
          <a:bodyPr/>
          <a:lstStyle/>
          <a:p>
            <a:r>
              <a:rPr lang="en-AU" sz="800" dirty="0">
                <a:solidFill>
                  <a:srgbClr val="E6EAF0"/>
                </a:solidFill>
              </a:rPr>
              <a:t>Slide 39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AC03EA4-C4AE-1935-3888-9D9282D3923D}"/>
              </a:ext>
            </a:extLst>
          </p:cNvPr>
          <p:cNvSpPr>
            <a:spLocks noGrp="1"/>
          </p:cNvSpPr>
          <p:nvPr>
            <p:ph type="title"/>
          </p:nvPr>
        </p:nvSpPr>
        <p:spPr/>
        <p:txBody>
          <a:bodyPr/>
          <a:lstStyle/>
          <a:p>
            <a:r>
              <a:rPr lang="en-AU" sz="800" dirty="0">
                <a:solidFill>
                  <a:srgbClr val="E6EAF0"/>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l</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k</a:t>
            </a:r>
            <a:endParaRPr lang="en-AU" sz="17500" dirty="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b</a:t>
            </a:r>
            <a:endParaRPr lang="en-AU" sz="175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ck</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u</a:t>
            </a:r>
            <a:endParaRPr lang="en-AU" sz="175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g</a:t>
            </a:r>
            <a:endParaRPr lang="en-AU" sz="17500" dirty="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D301B-26D1-E5C0-BAFC-27631406DA19}"/>
              </a:ext>
            </a:extLst>
          </p:cNvPr>
          <p:cNvSpPr>
            <a:spLocks noGrp="1"/>
          </p:cNvSpPr>
          <p:nvPr>
            <p:ph type="title"/>
          </p:nvPr>
        </p:nvSpPr>
        <p:spPr/>
        <p:txBody>
          <a:bodyPr/>
          <a:lstStyle/>
          <a:p>
            <a:r>
              <a:rPr lang="en-AU" sz="800" dirty="0">
                <a:solidFill>
                  <a:srgbClr val="E6EAF0"/>
                </a:solidFill>
              </a:rPr>
              <a:t>Slide 5 Review</a:t>
            </a:r>
          </a:p>
        </p:txBody>
      </p:sp>
      <p:pic>
        <p:nvPicPr>
          <p:cNvPr id="8" name="Graphic 7" descr="Pencil outline">
            <a:extLst>
              <a:ext uri="{FF2B5EF4-FFF2-40B4-BE49-F238E27FC236}">
                <a16:creationId xmlns:a16="http://schemas.microsoft.com/office/drawing/2014/main" id="{7365F0FC-F387-E7C1-4E04-024F4B021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47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26AF82-C970-6038-0A69-81CD7B3D9ADD}"/>
              </a:ext>
            </a:extLst>
          </p:cNvPr>
          <p:cNvSpPr>
            <a:spLocks noGrp="1"/>
          </p:cNvSpPr>
          <p:nvPr>
            <p:ph type="title"/>
          </p:nvPr>
        </p:nvSpPr>
        <p:spPr/>
        <p:txBody>
          <a:bodyPr/>
          <a:lstStyle/>
          <a:p>
            <a:r>
              <a:rPr lang="en-AU" sz="800" dirty="0">
                <a:solidFill>
                  <a:srgbClr val="E6EAF0"/>
                </a:solidFill>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big   kip   luck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6AD25-0ADE-A03F-9F6C-7AE71FDA0C7E}"/>
              </a:ext>
            </a:extLst>
          </p:cNvPr>
          <p:cNvSpPr>
            <a:spLocks noGrp="1"/>
          </p:cNvSpPr>
          <p:nvPr>
            <p:ph type="title"/>
          </p:nvPr>
        </p:nvSpPr>
        <p:spPr/>
        <p:txBody>
          <a:bodyPr/>
          <a:lstStyle/>
          <a:p>
            <a:r>
              <a:rPr lang="en-AU" sz="800" dirty="0">
                <a:solidFill>
                  <a:srgbClr val="E6EAF0"/>
                </a:solidFill>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a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93057" y="1978931"/>
            <a:ext cx="2737757" cy="2737757"/>
          </a:xfrm>
          <a:prstGeom prst="rect">
            <a:avLst/>
          </a:prstGeom>
        </p:spPr>
      </p:pic>
      <p:pic>
        <p:nvPicPr>
          <p:cNvPr id="5" name="Picture 4" descr="duck">
            <a:extLst>
              <a:ext uri="{FF2B5EF4-FFF2-40B4-BE49-F238E27FC236}">
                <a16:creationId xmlns:a16="http://schemas.microsoft.com/office/drawing/2014/main" id="{D99BC34D-A57E-BB4D-11E8-019394A6E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7852" y="1842061"/>
            <a:ext cx="3011495" cy="3011495"/>
          </a:xfrm>
          <a:prstGeom prst="rect">
            <a:avLst/>
          </a:prstGeom>
        </p:spPr>
      </p:pic>
      <p:pic>
        <p:nvPicPr>
          <p:cNvPr id="7" name="Picture 6" descr="le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654792" y="1312369"/>
            <a:ext cx="4233261" cy="4233261"/>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8E422-891B-2A6C-AE3B-FDBD00C17150}"/>
              </a:ext>
            </a:extLst>
          </p:cNvPr>
          <p:cNvSpPr>
            <a:spLocks noGrp="1"/>
          </p:cNvSpPr>
          <p:nvPr>
            <p:ph type="title"/>
          </p:nvPr>
        </p:nvSpPr>
        <p:spPr/>
        <p:txBody>
          <a:bodyPr/>
          <a:lstStyle/>
          <a:p>
            <a:r>
              <a:rPr lang="en-AU" sz="800" dirty="0">
                <a:solidFill>
                  <a:srgbClr val="E6EAF0"/>
                </a:solidFill>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said   was   me   of</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0DB15-BDBD-A8D3-398E-1E46C1F04459}"/>
              </a:ext>
            </a:extLst>
          </p:cNvPr>
          <p:cNvSpPr>
            <a:spLocks noGrp="1"/>
          </p:cNvSpPr>
          <p:nvPr>
            <p:ph type="title"/>
          </p:nvPr>
        </p:nvSpPr>
        <p:spPr/>
        <p:txBody>
          <a:bodyPr/>
          <a:lstStyle/>
          <a:p>
            <a:r>
              <a:rPr lang="en-AU" sz="800" dirty="0">
                <a:solidFill>
                  <a:srgbClr val="E6EAF0"/>
                </a:solidFill>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8000" dirty="0">
                <a:solidFill>
                  <a:srgbClr val="4557AD"/>
                </a:solidFill>
                <a:latin typeface="Tenorite" pitchFamily="2" charset="0"/>
                <a:ea typeface="Verdana" panose="020B0604030504040204" pitchFamily="34" charset="0"/>
                <a:cs typeface="Verdana" panose="020B0604030504040204" pitchFamily="34" charset="0"/>
              </a:rPr>
              <a:t>The bug was in a sack of mud.  </a:t>
            </a: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www.w3.org/XML/1998/namespace"/>
    <ds:schemaRef ds:uri="http://purl.org/dc/terms/"/>
    <ds:schemaRef ds:uri="http://purl.org/dc/elements/1.1/"/>
    <ds:schemaRef ds:uri="http://schemas.microsoft.com/office/2006/metadata/propertie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ff236c08-9611-4854-a4bb-16d44b7327b6"/>
    <ds:schemaRef ds:uri="64eff3df-e3d6-48ed-978f-45ff25640900"/>
  </ds:schemaRefs>
</ds:datastoreItem>
</file>

<file path=docProps/app.xml><?xml version="1.0" encoding="utf-8"?>
<Properties xmlns="http://schemas.openxmlformats.org/officeDocument/2006/extended-properties" xmlns:vt="http://schemas.openxmlformats.org/officeDocument/2006/docPropsVTypes">
  <TotalTime>2050</TotalTime>
  <Words>3717</Words>
  <Application>Microsoft Office PowerPoint</Application>
  <PresentationFormat>Widescreen</PresentationFormat>
  <Paragraphs>529</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v says /v/</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Check for understanding</vt:lpstr>
      <vt:lpstr>Slide 37 Check for understanding</vt:lpstr>
      <vt:lpstr>Slide 38 You do</vt:lpstr>
      <vt:lpstr>Slide 39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7</cp:revision>
  <dcterms:created xsi:type="dcterms:W3CDTF">2021-01-11T06:19:08Z</dcterms:created>
  <dcterms:modified xsi:type="dcterms:W3CDTF">2025-02-04T22:19:46Z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