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1.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2" r:id="rId5"/>
    <p:sldId id="518" r:id="rId6"/>
    <p:sldId id="510" r:id="rId7"/>
    <p:sldId id="509" r:id="rId8"/>
    <p:sldId id="521" r:id="rId9"/>
    <p:sldId id="511" r:id="rId10"/>
    <p:sldId id="512" r:id="rId11"/>
    <p:sldId id="513" r:id="rId12"/>
    <p:sldId id="514" r:id="rId13"/>
    <p:sldId id="515" r:id="rId14"/>
    <p:sldId id="516" r:id="rId15"/>
    <p:sldId id="517" r:id="rId16"/>
    <p:sldId id="519" r:id="rId17"/>
    <p:sldId id="523"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80" r:id="rId35"/>
    <p:sldId id="483" r:id="rId36"/>
    <p:sldId id="481" r:id="rId37"/>
    <p:sldId id="482" r:id="rId38"/>
    <p:sldId id="493" r:id="rId39"/>
    <p:sldId id="485" r:id="rId40"/>
    <p:sldId id="486" r:id="rId41"/>
    <p:sldId id="494"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CD1E25"/>
    <a:srgbClr val="FBEDEE"/>
    <a:srgbClr val="F8DDDE"/>
    <a:srgbClr val="0E1E42"/>
    <a:srgbClr val="4557AD"/>
    <a:srgbClr val="ED1654"/>
    <a:srgbClr val="0E1D42"/>
    <a:srgbClr val="FCDCE5"/>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545" autoAdjust="0"/>
  </p:normalViewPr>
  <p:slideViewPr>
    <p:cSldViewPr snapToGrid="0">
      <p:cViewPr varScale="1">
        <p:scale>
          <a:sx n="48" d="100"/>
          <a:sy n="48" d="100"/>
        </p:scale>
        <p:origin x="1340" y="2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74802B14-C824-49E8-AB7D-3AC69F3ACD6D}"/>
    <pc:docChg chg="custSel modSld modMainMaster">
      <pc:chgData name="Kerrie Shanahan" userId="ae473d9f-76e9-476f-892f-2674ea963afc" providerId="ADAL" clId="{74802B14-C824-49E8-AB7D-3AC69F3ACD6D}" dt="2025-01-29T05:27:15.851" v="958" actId="962"/>
      <pc:docMkLst>
        <pc:docMk/>
      </pc:docMkLst>
      <pc:sldChg chg="modSp mod">
        <pc:chgData name="Kerrie Shanahan" userId="ae473d9f-76e9-476f-892f-2674ea963afc" providerId="ADAL" clId="{74802B14-C824-49E8-AB7D-3AC69F3ACD6D}" dt="2025-01-27T01:20:24.536" v="590" actId="962"/>
        <pc:sldMkLst>
          <pc:docMk/>
          <pc:sldMk cId="2801862050" sldId="464"/>
        </pc:sldMkLst>
        <pc:spChg chg="ord">
          <ac:chgData name="Kerrie Shanahan" userId="ae473d9f-76e9-476f-892f-2674ea963afc" providerId="ADAL" clId="{74802B14-C824-49E8-AB7D-3AC69F3ACD6D}" dt="2025-01-27T01:07:48.787" v="46" actId="13244"/>
          <ac:spMkLst>
            <pc:docMk/>
            <pc:sldMk cId="2801862050" sldId="464"/>
            <ac:spMk id="3" creationId="{F1717EC9-387A-7B6B-3E36-BDCD220D99AF}"/>
          </ac:spMkLst>
        </pc:spChg>
        <pc:grpChg chg="mod">
          <ac:chgData name="Kerrie Shanahan" userId="ae473d9f-76e9-476f-892f-2674ea963afc" providerId="ADAL" clId="{74802B14-C824-49E8-AB7D-3AC69F3ACD6D}" dt="2025-01-27T01:20:24.536" v="590" actId="962"/>
          <ac:grpSpMkLst>
            <pc:docMk/>
            <pc:sldMk cId="2801862050" sldId="464"/>
            <ac:grpSpMk id="8" creationId="{46EBBF01-D74F-773C-329F-2F7B1320AD48}"/>
          </ac:grpSpMkLst>
        </pc:grpChg>
      </pc:sldChg>
      <pc:sldChg chg="modSp mod">
        <pc:chgData name="Kerrie Shanahan" userId="ae473d9f-76e9-476f-892f-2674ea963afc" providerId="ADAL" clId="{74802B14-C824-49E8-AB7D-3AC69F3ACD6D}" dt="2025-01-27T01:20:32.461" v="622" actId="962"/>
        <pc:sldMkLst>
          <pc:docMk/>
          <pc:sldMk cId="2776412724" sldId="465"/>
        </pc:sldMkLst>
        <pc:spChg chg="ord">
          <ac:chgData name="Kerrie Shanahan" userId="ae473d9f-76e9-476f-892f-2674ea963afc" providerId="ADAL" clId="{74802B14-C824-49E8-AB7D-3AC69F3ACD6D}" dt="2025-01-27T01:07:53.239" v="47" actId="13244"/>
          <ac:spMkLst>
            <pc:docMk/>
            <pc:sldMk cId="2776412724" sldId="465"/>
            <ac:spMk id="2" creationId="{A908A37D-7AE2-1B3E-8669-DE5C9E5843B4}"/>
          </ac:spMkLst>
        </pc:spChg>
        <pc:grpChg chg="mod">
          <ac:chgData name="Kerrie Shanahan" userId="ae473d9f-76e9-476f-892f-2674ea963afc" providerId="ADAL" clId="{74802B14-C824-49E8-AB7D-3AC69F3ACD6D}" dt="2025-01-27T01:20:32.461" v="622" actId="962"/>
          <ac:grpSpMkLst>
            <pc:docMk/>
            <pc:sldMk cId="2776412724" sldId="465"/>
            <ac:grpSpMk id="8" creationId="{960FC46B-E661-28BE-DD0C-4655CB434F3E}"/>
          </ac:grpSpMkLst>
        </pc:grpChg>
      </pc:sldChg>
      <pc:sldChg chg="modSp mod">
        <pc:chgData name="Kerrie Shanahan" userId="ae473d9f-76e9-476f-892f-2674ea963afc" providerId="ADAL" clId="{74802B14-C824-49E8-AB7D-3AC69F3ACD6D}" dt="2025-01-27T01:08:16.661" v="50" actId="13244"/>
        <pc:sldMkLst>
          <pc:docMk/>
          <pc:sldMk cId="3096463887" sldId="468"/>
        </pc:sldMkLst>
        <pc:spChg chg="ord">
          <ac:chgData name="Kerrie Shanahan" userId="ae473d9f-76e9-476f-892f-2674ea963afc" providerId="ADAL" clId="{74802B14-C824-49E8-AB7D-3AC69F3ACD6D}" dt="2025-01-27T01:08:16.661" v="50" actId="13244"/>
          <ac:spMkLst>
            <pc:docMk/>
            <pc:sldMk cId="3096463887" sldId="468"/>
            <ac:spMk id="3" creationId="{30A3F244-E80C-3023-FDBC-9D59C252AEEF}"/>
          </ac:spMkLst>
        </pc:spChg>
      </pc:sldChg>
      <pc:sldChg chg="modSp mod">
        <pc:chgData name="Kerrie Shanahan" userId="ae473d9f-76e9-476f-892f-2674ea963afc" providerId="ADAL" clId="{74802B14-C824-49E8-AB7D-3AC69F3ACD6D}" dt="2025-01-27T01:08:23.652" v="51" actId="13244"/>
        <pc:sldMkLst>
          <pc:docMk/>
          <pc:sldMk cId="3461911102" sldId="469"/>
        </pc:sldMkLst>
        <pc:spChg chg="ord">
          <ac:chgData name="Kerrie Shanahan" userId="ae473d9f-76e9-476f-892f-2674ea963afc" providerId="ADAL" clId="{74802B14-C824-49E8-AB7D-3AC69F3ACD6D}" dt="2025-01-27T01:08:23.652" v="51" actId="13244"/>
          <ac:spMkLst>
            <pc:docMk/>
            <pc:sldMk cId="3461911102" sldId="469"/>
            <ac:spMk id="3" creationId="{883BE50F-7CFA-0C55-2572-AB69C6487E9F}"/>
          </ac:spMkLst>
        </pc:spChg>
      </pc:sldChg>
      <pc:sldChg chg="modSp mod">
        <pc:chgData name="Kerrie Shanahan" userId="ae473d9f-76e9-476f-892f-2674ea963afc" providerId="ADAL" clId="{74802B14-C824-49E8-AB7D-3AC69F3ACD6D}" dt="2025-01-27T01:08:28.500" v="52" actId="13244"/>
        <pc:sldMkLst>
          <pc:docMk/>
          <pc:sldMk cId="3868218024" sldId="470"/>
        </pc:sldMkLst>
        <pc:spChg chg="ord">
          <ac:chgData name="Kerrie Shanahan" userId="ae473d9f-76e9-476f-892f-2674ea963afc" providerId="ADAL" clId="{74802B14-C824-49E8-AB7D-3AC69F3ACD6D}" dt="2025-01-27T01:08:28.500" v="52" actId="13244"/>
          <ac:spMkLst>
            <pc:docMk/>
            <pc:sldMk cId="3868218024" sldId="470"/>
            <ac:spMk id="3" creationId="{462940E7-142C-5952-6CCD-3008AE939558}"/>
          </ac:spMkLst>
        </pc:spChg>
      </pc:sldChg>
      <pc:sldChg chg="modSp mod">
        <pc:chgData name="Kerrie Shanahan" userId="ae473d9f-76e9-476f-892f-2674ea963afc" providerId="ADAL" clId="{74802B14-C824-49E8-AB7D-3AC69F3ACD6D}" dt="2025-01-27T01:08:34.168" v="53" actId="13244"/>
        <pc:sldMkLst>
          <pc:docMk/>
          <pc:sldMk cId="2325795097" sldId="471"/>
        </pc:sldMkLst>
        <pc:spChg chg="ord">
          <ac:chgData name="Kerrie Shanahan" userId="ae473d9f-76e9-476f-892f-2674ea963afc" providerId="ADAL" clId="{74802B14-C824-49E8-AB7D-3AC69F3ACD6D}" dt="2025-01-27T01:08:34.168" v="53" actId="13244"/>
          <ac:spMkLst>
            <pc:docMk/>
            <pc:sldMk cId="2325795097" sldId="471"/>
            <ac:spMk id="2" creationId="{14C691CC-708E-E053-6650-0D1F0388864A}"/>
          </ac:spMkLst>
        </pc:spChg>
      </pc:sldChg>
      <pc:sldChg chg="modSp mod">
        <pc:chgData name="Kerrie Shanahan" userId="ae473d9f-76e9-476f-892f-2674ea963afc" providerId="ADAL" clId="{74802B14-C824-49E8-AB7D-3AC69F3ACD6D}" dt="2025-01-27T01:22:17.725" v="779" actId="962"/>
        <pc:sldMkLst>
          <pc:docMk/>
          <pc:sldMk cId="2806691242" sldId="472"/>
        </pc:sldMkLst>
        <pc:spChg chg="ord">
          <ac:chgData name="Kerrie Shanahan" userId="ae473d9f-76e9-476f-892f-2674ea963afc" providerId="ADAL" clId="{74802B14-C824-49E8-AB7D-3AC69F3ACD6D}" dt="2025-01-27T01:08:39.427" v="54" actId="13244"/>
          <ac:spMkLst>
            <pc:docMk/>
            <pc:sldMk cId="2806691242" sldId="472"/>
            <ac:spMk id="3" creationId="{31D9435C-515A-B706-AA6D-6E732A0EDC2E}"/>
          </ac:spMkLst>
        </pc:spChg>
        <pc:picChg chg="mod">
          <ac:chgData name="Kerrie Shanahan" userId="ae473d9f-76e9-476f-892f-2674ea963afc" providerId="ADAL" clId="{74802B14-C824-49E8-AB7D-3AC69F3ACD6D}" dt="2025-01-27T01:22:17.725" v="779" actId="962"/>
          <ac:picMkLst>
            <pc:docMk/>
            <pc:sldMk cId="2806691242" sldId="472"/>
            <ac:picMk id="2" creationId="{F9D6044D-D773-5C85-55E8-2AF870338DFE}"/>
          </ac:picMkLst>
        </pc:picChg>
      </pc:sldChg>
      <pc:sldChg chg="modSp mod">
        <pc:chgData name="Kerrie Shanahan" userId="ae473d9f-76e9-476f-892f-2674ea963afc" providerId="ADAL" clId="{74802B14-C824-49E8-AB7D-3AC69F3ACD6D}" dt="2025-01-27T01:22:41.310" v="791" actId="962"/>
        <pc:sldMkLst>
          <pc:docMk/>
          <pc:sldMk cId="2667868244" sldId="473"/>
        </pc:sldMkLst>
        <pc:spChg chg="ord">
          <ac:chgData name="Kerrie Shanahan" userId="ae473d9f-76e9-476f-892f-2674ea963afc" providerId="ADAL" clId="{74802B14-C824-49E8-AB7D-3AC69F3ACD6D}" dt="2025-01-27T01:08:44.327" v="55" actId="13244"/>
          <ac:spMkLst>
            <pc:docMk/>
            <pc:sldMk cId="2667868244" sldId="473"/>
            <ac:spMk id="3" creationId="{C4BB9570-90E4-E81D-8849-08621A044EE6}"/>
          </ac:spMkLst>
        </pc:spChg>
        <pc:picChg chg="mod ord">
          <ac:chgData name="Kerrie Shanahan" userId="ae473d9f-76e9-476f-892f-2674ea963afc" providerId="ADAL" clId="{74802B14-C824-49E8-AB7D-3AC69F3ACD6D}" dt="2025-01-27T01:22:41.310" v="791" actId="962"/>
          <ac:picMkLst>
            <pc:docMk/>
            <pc:sldMk cId="2667868244" sldId="473"/>
            <ac:picMk id="2" creationId="{FF6E55B1-288C-DC87-4FF1-42675CBA6031}"/>
          </ac:picMkLst>
        </pc:picChg>
        <pc:picChg chg="mod">
          <ac:chgData name="Kerrie Shanahan" userId="ae473d9f-76e9-476f-892f-2674ea963afc" providerId="ADAL" clId="{74802B14-C824-49E8-AB7D-3AC69F3ACD6D}" dt="2025-01-27T01:22:30.408" v="785" actId="962"/>
          <ac:picMkLst>
            <pc:docMk/>
            <pc:sldMk cId="2667868244" sldId="473"/>
            <ac:picMk id="5" creationId="{6DE68171-643C-7E19-000D-B5C48BB135F1}"/>
          </ac:picMkLst>
        </pc:picChg>
      </pc:sldChg>
      <pc:sldChg chg="modSp mod">
        <pc:chgData name="Kerrie Shanahan" userId="ae473d9f-76e9-476f-892f-2674ea963afc" providerId="ADAL" clId="{74802B14-C824-49E8-AB7D-3AC69F3ACD6D}" dt="2025-01-27T01:23:07.030" v="809" actId="962"/>
        <pc:sldMkLst>
          <pc:docMk/>
          <pc:sldMk cId="1436218551" sldId="474"/>
        </pc:sldMkLst>
        <pc:spChg chg="ord">
          <ac:chgData name="Kerrie Shanahan" userId="ae473d9f-76e9-476f-892f-2674ea963afc" providerId="ADAL" clId="{74802B14-C824-49E8-AB7D-3AC69F3ACD6D}" dt="2025-01-27T01:08:55.679" v="57" actId="13244"/>
          <ac:spMkLst>
            <pc:docMk/>
            <pc:sldMk cId="1436218551" sldId="474"/>
            <ac:spMk id="2" creationId="{4FA3C9FB-B0ED-47FA-8BD0-C562FAD47992}"/>
          </ac:spMkLst>
        </pc:spChg>
        <pc:picChg chg="mod">
          <ac:chgData name="Kerrie Shanahan" userId="ae473d9f-76e9-476f-892f-2674ea963afc" providerId="ADAL" clId="{74802B14-C824-49E8-AB7D-3AC69F3ACD6D}" dt="2025-01-27T01:22:52.476" v="797" actId="962"/>
          <ac:picMkLst>
            <pc:docMk/>
            <pc:sldMk cId="1436218551" sldId="474"/>
            <ac:picMk id="3" creationId="{E96B25D5-5830-9821-5AE5-443A78498329}"/>
          </ac:picMkLst>
        </pc:picChg>
        <pc:picChg chg="mod">
          <ac:chgData name="Kerrie Shanahan" userId="ae473d9f-76e9-476f-892f-2674ea963afc" providerId="ADAL" clId="{74802B14-C824-49E8-AB7D-3AC69F3ACD6D}" dt="2025-01-27T01:22:59.477" v="803" actId="962"/>
          <ac:picMkLst>
            <pc:docMk/>
            <pc:sldMk cId="1436218551" sldId="474"/>
            <ac:picMk id="5" creationId="{CF1D85B4-36C6-A809-9A6F-6950CD31169F}"/>
          </ac:picMkLst>
        </pc:picChg>
        <pc:picChg chg="mod">
          <ac:chgData name="Kerrie Shanahan" userId="ae473d9f-76e9-476f-892f-2674ea963afc" providerId="ADAL" clId="{74802B14-C824-49E8-AB7D-3AC69F3ACD6D}" dt="2025-01-27T01:23:07.030" v="809" actId="962"/>
          <ac:picMkLst>
            <pc:docMk/>
            <pc:sldMk cId="1436218551" sldId="474"/>
            <ac:picMk id="7" creationId="{DE6FF15E-6D66-8680-0438-E750FFD3B6B9}"/>
          </ac:picMkLst>
        </pc:picChg>
      </pc:sldChg>
      <pc:sldChg chg="modSp mod">
        <pc:chgData name="Kerrie Shanahan" userId="ae473d9f-76e9-476f-892f-2674ea963afc" providerId="ADAL" clId="{74802B14-C824-49E8-AB7D-3AC69F3ACD6D}" dt="2025-01-27T01:23:18.237" v="815" actId="962"/>
        <pc:sldMkLst>
          <pc:docMk/>
          <pc:sldMk cId="908412850" sldId="475"/>
        </pc:sldMkLst>
        <pc:spChg chg="ord">
          <ac:chgData name="Kerrie Shanahan" userId="ae473d9f-76e9-476f-892f-2674ea963afc" providerId="ADAL" clId="{74802B14-C824-49E8-AB7D-3AC69F3ACD6D}" dt="2025-01-27T01:09:03.877" v="58" actId="13244"/>
          <ac:spMkLst>
            <pc:docMk/>
            <pc:sldMk cId="908412850" sldId="475"/>
            <ac:spMk id="3" creationId="{5E7D3FC8-4AF5-18F4-2AB5-C449215E6180}"/>
          </ac:spMkLst>
        </pc:spChg>
        <pc:picChg chg="mod">
          <ac:chgData name="Kerrie Shanahan" userId="ae473d9f-76e9-476f-892f-2674ea963afc" providerId="ADAL" clId="{74802B14-C824-49E8-AB7D-3AC69F3ACD6D}" dt="2025-01-27T01:23:18.237" v="815" actId="962"/>
          <ac:picMkLst>
            <pc:docMk/>
            <pc:sldMk cId="908412850" sldId="475"/>
            <ac:picMk id="2" creationId="{1BBDE9B6-F743-FD6E-EFD6-DEAE7622AF94}"/>
          </ac:picMkLst>
        </pc:picChg>
      </pc:sldChg>
      <pc:sldChg chg="modSp mod">
        <pc:chgData name="Kerrie Shanahan" userId="ae473d9f-76e9-476f-892f-2674ea963afc" providerId="ADAL" clId="{74802B14-C824-49E8-AB7D-3AC69F3ACD6D}" dt="2025-01-27T01:23:35.902" v="827" actId="962"/>
        <pc:sldMkLst>
          <pc:docMk/>
          <pc:sldMk cId="1716554648" sldId="476"/>
        </pc:sldMkLst>
        <pc:spChg chg="ord">
          <ac:chgData name="Kerrie Shanahan" userId="ae473d9f-76e9-476f-892f-2674ea963afc" providerId="ADAL" clId="{74802B14-C824-49E8-AB7D-3AC69F3ACD6D}" dt="2025-01-27T01:09:08.289" v="59" actId="13244"/>
          <ac:spMkLst>
            <pc:docMk/>
            <pc:sldMk cId="1716554648" sldId="476"/>
            <ac:spMk id="4" creationId="{1F973D2B-137B-20E3-187B-421777DADB11}"/>
          </ac:spMkLst>
        </pc:spChg>
        <pc:picChg chg="mod">
          <ac:chgData name="Kerrie Shanahan" userId="ae473d9f-76e9-476f-892f-2674ea963afc" providerId="ADAL" clId="{74802B14-C824-49E8-AB7D-3AC69F3ACD6D}" dt="2025-01-27T01:23:27.567" v="821" actId="962"/>
          <ac:picMkLst>
            <pc:docMk/>
            <pc:sldMk cId="1716554648" sldId="476"/>
            <ac:picMk id="2" creationId="{D36FA561-1060-CBAC-F47E-3DA6D53ABFB3}"/>
          </ac:picMkLst>
        </pc:picChg>
        <pc:picChg chg="mod">
          <ac:chgData name="Kerrie Shanahan" userId="ae473d9f-76e9-476f-892f-2674ea963afc" providerId="ADAL" clId="{74802B14-C824-49E8-AB7D-3AC69F3ACD6D}" dt="2025-01-27T01:23:35.902" v="827" actId="962"/>
          <ac:picMkLst>
            <pc:docMk/>
            <pc:sldMk cId="1716554648" sldId="476"/>
            <ac:picMk id="3" creationId="{6904DF89-5644-8ACA-916D-4AAED2B631F9}"/>
          </ac:picMkLst>
        </pc:picChg>
      </pc:sldChg>
      <pc:sldChg chg="modSp mod">
        <pc:chgData name="Kerrie Shanahan" userId="ae473d9f-76e9-476f-892f-2674ea963afc" providerId="ADAL" clId="{74802B14-C824-49E8-AB7D-3AC69F3ACD6D}" dt="2025-01-27T01:24:08.759" v="845" actId="962"/>
        <pc:sldMkLst>
          <pc:docMk/>
          <pc:sldMk cId="607994850" sldId="477"/>
        </pc:sldMkLst>
        <pc:spChg chg="ord">
          <ac:chgData name="Kerrie Shanahan" userId="ae473d9f-76e9-476f-892f-2674ea963afc" providerId="ADAL" clId="{74802B14-C824-49E8-AB7D-3AC69F3ACD6D}" dt="2025-01-27T01:09:13.842" v="60" actId="13244"/>
          <ac:spMkLst>
            <pc:docMk/>
            <pc:sldMk cId="607994850" sldId="477"/>
            <ac:spMk id="2" creationId="{F1F58612-C6FC-68EA-0D85-C87EDFD9EB49}"/>
          </ac:spMkLst>
        </pc:spChg>
        <pc:picChg chg="mod">
          <ac:chgData name="Kerrie Shanahan" userId="ae473d9f-76e9-476f-892f-2674ea963afc" providerId="ADAL" clId="{74802B14-C824-49E8-AB7D-3AC69F3ACD6D}" dt="2025-01-27T01:23:50.801" v="833" actId="962"/>
          <ac:picMkLst>
            <pc:docMk/>
            <pc:sldMk cId="607994850" sldId="477"/>
            <ac:picMk id="3" creationId="{1F7DDA8B-307F-042E-5E78-79F176E43B90}"/>
          </ac:picMkLst>
        </pc:picChg>
        <pc:picChg chg="mod">
          <ac:chgData name="Kerrie Shanahan" userId="ae473d9f-76e9-476f-892f-2674ea963afc" providerId="ADAL" clId="{74802B14-C824-49E8-AB7D-3AC69F3ACD6D}" dt="2025-01-27T01:23:58.273" v="839" actId="962"/>
          <ac:picMkLst>
            <pc:docMk/>
            <pc:sldMk cId="607994850" sldId="477"/>
            <ac:picMk id="5" creationId="{F7BE7F1C-8690-A99C-C68D-28BB60248C72}"/>
          </ac:picMkLst>
        </pc:picChg>
        <pc:picChg chg="mod">
          <ac:chgData name="Kerrie Shanahan" userId="ae473d9f-76e9-476f-892f-2674ea963afc" providerId="ADAL" clId="{74802B14-C824-49E8-AB7D-3AC69F3ACD6D}" dt="2025-01-27T01:24:08.759" v="845" actId="962"/>
          <ac:picMkLst>
            <pc:docMk/>
            <pc:sldMk cId="607994850" sldId="477"/>
            <ac:picMk id="8" creationId="{513DDE45-5ED3-1BE2-6266-259E6C9DC34B}"/>
          </ac:picMkLst>
        </pc:picChg>
      </pc:sldChg>
      <pc:sldChg chg="modSp mod">
        <pc:chgData name="Kerrie Shanahan" userId="ae473d9f-76e9-476f-892f-2674ea963afc" providerId="ADAL" clId="{74802B14-C824-49E8-AB7D-3AC69F3ACD6D}" dt="2025-01-27T01:09:20.764" v="61" actId="13244"/>
        <pc:sldMkLst>
          <pc:docMk/>
          <pc:sldMk cId="3005270447" sldId="480"/>
        </pc:sldMkLst>
        <pc:spChg chg="ord">
          <ac:chgData name="Kerrie Shanahan" userId="ae473d9f-76e9-476f-892f-2674ea963afc" providerId="ADAL" clId="{74802B14-C824-49E8-AB7D-3AC69F3ACD6D}" dt="2025-01-27T01:09:20.764" v="61" actId="13244"/>
          <ac:spMkLst>
            <pc:docMk/>
            <pc:sldMk cId="3005270447" sldId="480"/>
            <ac:spMk id="2" creationId="{7761FB1F-6378-CE3A-9B0A-652306EE1B98}"/>
          </ac:spMkLst>
        </pc:spChg>
      </pc:sldChg>
      <pc:sldChg chg="modSp mod">
        <pc:chgData name="Kerrie Shanahan" userId="ae473d9f-76e9-476f-892f-2674ea963afc" providerId="ADAL" clId="{74802B14-C824-49E8-AB7D-3AC69F3ACD6D}" dt="2025-01-27T01:09:30.963" v="63" actId="13244"/>
        <pc:sldMkLst>
          <pc:docMk/>
          <pc:sldMk cId="4046771955" sldId="481"/>
        </pc:sldMkLst>
        <pc:spChg chg="ord">
          <ac:chgData name="Kerrie Shanahan" userId="ae473d9f-76e9-476f-892f-2674ea963afc" providerId="ADAL" clId="{74802B14-C824-49E8-AB7D-3AC69F3ACD6D}" dt="2025-01-27T01:09:30.963" v="63" actId="13244"/>
          <ac:spMkLst>
            <pc:docMk/>
            <pc:sldMk cId="4046771955" sldId="481"/>
            <ac:spMk id="3" creationId="{3EC9C0D6-764C-F4E8-4BCE-240E7E0E860F}"/>
          </ac:spMkLst>
        </pc:spChg>
      </pc:sldChg>
      <pc:sldChg chg="modSp mod">
        <pc:chgData name="Kerrie Shanahan" userId="ae473d9f-76e9-476f-892f-2674ea963afc" providerId="ADAL" clId="{74802B14-C824-49E8-AB7D-3AC69F3ACD6D}" dt="2025-01-27T01:09:38.301" v="64" actId="13244"/>
        <pc:sldMkLst>
          <pc:docMk/>
          <pc:sldMk cId="43502053" sldId="482"/>
        </pc:sldMkLst>
        <pc:spChg chg="ord">
          <ac:chgData name="Kerrie Shanahan" userId="ae473d9f-76e9-476f-892f-2674ea963afc" providerId="ADAL" clId="{74802B14-C824-49E8-AB7D-3AC69F3ACD6D}" dt="2025-01-27T01:09:38.301" v="64" actId="13244"/>
          <ac:spMkLst>
            <pc:docMk/>
            <pc:sldMk cId="43502053" sldId="482"/>
            <ac:spMk id="3" creationId="{C9ED048C-57D0-FFC0-3540-C4103FAD82E6}"/>
          </ac:spMkLst>
        </pc:spChg>
      </pc:sldChg>
      <pc:sldChg chg="modSp mod">
        <pc:chgData name="Kerrie Shanahan" userId="ae473d9f-76e9-476f-892f-2674ea963afc" providerId="ADAL" clId="{74802B14-C824-49E8-AB7D-3AC69F3ACD6D}" dt="2025-01-27T01:09:25.220" v="62" actId="13244"/>
        <pc:sldMkLst>
          <pc:docMk/>
          <pc:sldMk cId="1436297680" sldId="483"/>
        </pc:sldMkLst>
        <pc:spChg chg="ord">
          <ac:chgData name="Kerrie Shanahan" userId="ae473d9f-76e9-476f-892f-2674ea963afc" providerId="ADAL" clId="{74802B14-C824-49E8-AB7D-3AC69F3ACD6D}" dt="2025-01-27T01:09:25.220" v="62" actId="13244"/>
          <ac:spMkLst>
            <pc:docMk/>
            <pc:sldMk cId="1436297680" sldId="483"/>
            <ac:spMk id="2" creationId="{83128FB6-2B45-CF56-5EC9-7ACFA778E98A}"/>
          </ac:spMkLst>
        </pc:spChg>
      </pc:sldChg>
      <pc:sldChg chg="modSp mod">
        <pc:chgData name="Kerrie Shanahan" userId="ae473d9f-76e9-476f-892f-2674ea963afc" providerId="ADAL" clId="{74802B14-C824-49E8-AB7D-3AC69F3ACD6D}" dt="2025-01-29T05:27:15.851" v="958" actId="962"/>
        <pc:sldMkLst>
          <pc:docMk/>
          <pc:sldMk cId="202420733" sldId="485"/>
        </pc:sldMkLst>
        <pc:spChg chg="ord">
          <ac:chgData name="Kerrie Shanahan" userId="ae473d9f-76e9-476f-892f-2674ea963afc" providerId="ADAL" clId="{74802B14-C824-49E8-AB7D-3AC69F3ACD6D}" dt="2025-01-27T01:10:51.237" v="73" actId="13244"/>
          <ac:spMkLst>
            <pc:docMk/>
            <pc:sldMk cId="202420733" sldId="485"/>
            <ac:spMk id="3" creationId="{788E8A68-B02C-D68C-9D2E-6648B76A9ADE}"/>
          </ac:spMkLst>
        </pc:spChg>
        <pc:picChg chg="mod">
          <ac:chgData name="Kerrie Shanahan" userId="ae473d9f-76e9-476f-892f-2674ea963afc" providerId="ADAL" clId="{74802B14-C824-49E8-AB7D-3AC69F3ACD6D}" dt="2025-01-29T05:27:15.851" v="958" actId="962"/>
          <ac:picMkLst>
            <pc:docMk/>
            <pc:sldMk cId="202420733" sldId="485"/>
            <ac:picMk id="2" creationId="{15ECFB37-D6C5-F34F-AFD3-233779850918}"/>
          </ac:picMkLst>
        </pc:picChg>
      </pc:sldChg>
      <pc:sldChg chg="modSp mod">
        <pc:chgData name="Kerrie Shanahan" userId="ae473d9f-76e9-476f-892f-2674ea963afc" providerId="ADAL" clId="{74802B14-C824-49E8-AB7D-3AC69F3ACD6D}" dt="2025-01-27T01:11:02.038" v="75" actId="13244"/>
        <pc:sldMkLst>
          <pc:docMk/>
          <pc:sldMk cId="2252570692" sldId="486"/>
        </pc:sldMkLst>
        <pc:spChg chg="ord">
          <ac:chgData name="Kerrie Shanahan" userId="ae473d9f-76e9-476f-892f-2674ea963afc" providerId="ADAL" clId="{74802B14-C824-49E8-AB7D-3AC69F3ACD6D}" dt="2025-01-27T01:10:57.483" v="74" actId="13244"/>
          <ac:spMkLst>
            <pc:docMk/>
            <pc:sldMk cId="2252570692" sldId="486"/>
            <ac:spMk id="4" creationId="{36A24DBD-4D66-1020-F7EB-52126E1EBD11}"/>
          </ac:spMkLst>
        </pc:spChg>
        <pc:spChg chg="ord">
          <ac:chgData name="Kerrie Shanahan" userId="ae473d9f-76e9-476f-892f-2674ea963afc" providerId="ADAL" clId="{74802B14-C824-49E8-AB7D-3AC69F3ACD6D}" dt="2025-01-27T01:11:02.038" v="75" actId="13244"/>
          <ac:spMkLst>
            <pc:docMk/>
            <pc:sldMk cId="2252570692" sldId="486"/>
            <ac:spMk id="6" creationId="{4776FC3F-18EA-E243-A2B5-B6E1F6F87C04}"/>
          </ac:spMkLst>
        </pc:spChg>
      </pc:sldChg>
      <pc:sldChg chg="modSp mod">
        <pc:chgData name="Kerrie Shanahan" userId="ae473d9f-76e9-476f-892f-2674ea963afc" providerId="ADAL" clId="{74802B14-C824-49E8-AB7D-3AC69F3ACD6D}" dt="2025-01-27T01:24:32.904" v="863" actId="962"/>
        <pc:sldMkLst>
          <pc:docMk/>
          <pc:sldMk cId="3539524888" sldId="493"/>
        </pc:sldMkLst>
        <pc:spChg chg="ord">
          <ac:chgData name="Kerrie Shanahan" userId="ae473d9f-76e9-476f-892f-2674ea963afc" providerId="ADAL" clId="{74802B14-C824-49E8-AB7D-3AC69F3ACD6D}" dt="2025-01-27T01:09:45.741" v="65" actId="13244"/>
          <ac:spMkLst>
            <pc:docMk/>
            <pc:sldMk cId="3539524888" sldId="493"/>
            <ac:spMk id="2" creationId="{316369B3-D075-A0DC-C9E3-A4505D53FE8D}"/>
          </ac:spMkLst>
        </pc:spChg>
        <pc:spChg chg="ord">
          <ac:chgData name="Kerrie Shanahan" userId="ae473d9f-76e9-476f-892f-2674ea963afc" providerId="ADAL" clId="{74802B14-C824-49E8-AB7D-3AC69F3ACD6D}" dt="2025-01-27T01:10:07.094" v="67" actId="13244"/>
          <ac:spMkLst>
            <pc:docMk/>
            <pc:sldMk cId="3539524888" sldId="493"/>
            <ac:spMk id="5" creationId="{D2785EC3-9831-E577-B265-97FA447ED42E}"/>
          </ac:spMkLst>
        </pc:spChg>
        <pc:spChg chg="ord">
          <ac:chgData name="Kerrie Shanahan" userId="ae473d9f-76e9-476f-892f-2674ea963afc" providerId="ADAL" clId="{74802B14-C824-49E8-AB7D-3AC69F3ACD6D}" dt="2025-01-27T01:10:13.415" v="68" actId="13244"/>
          <ac:spMkLst>
            <pc:docMk/>
            <pc:sldMk cId="3539524888" sldId="493"/>
            <ac:spMk id="20" creationId="{72A61D4C-12FB-CB45-94B1-D926DD62123A}"/>
          </ac:spMkLst>
        </pc:spChg>
        <pc:spChg chg="mod">
          <ac:chgData name="Kerrie Shanahan" userId="ae473d9f-76e9-476f-892f-2674ea963afc" providerId="ADAL" clId="{74802B14-C824-49E8-AB7D-3AC69F3ACD6D}" dt="2025-01-27T01:10:32.461" v="69" actId="962"/>
          <ac:spMkLst>
            <pc:docMk/>
            <pc:sldMk cId="3539524888" sldId="493"/>
            <ac:spMk id="23" creationId="{340F8334-8658-CE4B-90F2-585D85B93D0A}"/>
          </ac:spMkLst>
        </pc:spChg>
        <pc:spChg chg="mod">
          <ac:chgData name="Kerrie Shanahan" userId="ae473d9f-76e9-476f-892f-2674ea963afc" providerId="ADAL" clId="{74802B14-C824-49E8-AB7D-3AC69F3ACD6D}" dt="2025-01-27T01:10:36.954" v="71" actId="962"/>
          <ac:spMkLst>
            <pc:docMk/>
            <pc:sldMk cId="3539524888" sldId="493"/>
            <ac:spMk id="26" creationId="{D1776D6C-CB5A-5248-A6F9-D1C2C6C99B2B}"/>
          </ac:spMkLst>
        </pc:spChg>
        <pc:picChg chg="mod">
          <ac:chgData name="Kerrie Shanahan" userId="ae473d9f-76e9-476f-892f-2674ea963afc" providerId="ADAL" clId="{74802B14-C824-49E8-AB7D-3AC69F3ACD6D}" dt="2025-01-27T01:09:50.288" v="66" actId="962"/>
          <ac:picMkLst>
            <pc:docMk/>
            <pc:sldMk cId="3539524888" sldId="493"/>
            <ac:picMk id="3" creationId="{9CED66DD-2405-5243-8046-2F5CA8A8798C}"/>
          </ac:picMkLst>
        </pc:picChg>
        <pc:picChg chg="mod">
          <ac:chgData name="Kerrie Shanahan" userId="ae473d9f-76e9-476f-892f-2674ea963afc" providerId="ADAL" clId="{74802B14-C824-49E8-AB7D-3AC69F3ACD6D}" dt="2025-01-27T01:24:21.634" v="851" actId="962"/>
          <ac:picMkLst>
            <pc:docMk/>
            <pc:sldMk cId="3539524888" sldId="493"/>
            <ac:picMk id="6" creationId="{D79CF2C8-8C49-8DD4-BD06-04CD802ABC33}"/>
          </ac:picMkLst>
        </pc:picChg>
        <pc:picChg chg="mod">
          <ac:chgData name="Kerrie Shanahan" userId="ae473d9f-76e9-476f-892f-2674ea963afc" providerId="ADAL" clId="{74802B14-C824-49E8-AB7D-3AC69F3ACD6D}" dt="2025-01-27T01:24:27.710" v="857" actId="962"/>
          <ac:picMkLst>
            <pc:docMk/>
            <pc:sldMk cId="3539524888" sldId="493"/>
            <ac:picMk id="9" creationId="{EBFADA35-AF57-67A0-480F-8BCD8B7E7C73}"/>
          </ac:picMkLst>
        </pc:picChg>
        <pc:picChg chg="mod">
          <ac:chgData name="Kerrie Shanahan" userId="ae473d9f-76e9-476f-892f-2674ea963afc" providerId="ADAL" clId="{74802B14-C824-49E8-AB7D-3AC69F3ACD6D}" dt="2025-01-27T01:24:32.904" v="863" actId="962"/>
          <ac:picMkLst>
            <pc:docMk/>
            <pc:sldMk cId="3539524888" sldId="493"/>
            <ac:picMk id="11" creationId="{8E71F5ED-1CCC-A606-C22E-B266F33A1EBD}"/>
          </ac:picMkLst>
        </pc:picChg>
        <pc:picChg chg="mod">
          <ac:chgData name="Kerrie Shanahan" userId="ae473d9f-76e9-476f-892f-2674ea963afc" providerId="ADAL" clId="{74802B14-C824-49E8-AB7D-3AC69F3ACD6D}" dt="2025-01-27T01:10:34.760" v="70" actId="962"/>
          <ac:picMkLst>
            <pc:docMk/>
            <pc:sldMk cId="3539524888" sldId="493"/>
            <ac:picMk id="24" creationId="{A9A07C20-F140-C944-9547-9680FEE973DB}"/>
          </ac:picMkLst>
        </pc:picChg>
        <pc:picChg chg="mod">
          <ac:chgData name="Kerrie Shanahan" userId="ae473d9f-76e9-476f-892f-2674ea963afc" providerId="ADAL" clId="{74802B14-C824-49E8-AB7D-3AC69F3ACD6D}" dt="2025-01-27T01:10:38.399" v="72" actId="962"/>
          <ac:picMkLst>
            <pc:docMk/>
            <pc:sldMk cId="3539524888" sldId="493"/>
            <ac:picMk id="27" creationId="{AF11A6D7-F3DB-A545-83F8-5AF1FD4398F7}"/>
          </ac:picMkLst>
        </pc:picChg>
      </pc:sldChg>
      <pc:sldChg chg="modSp mod">
        <pc:chgData name="Kerrie Shanahan" userId="ae473d9f-76e9-476f-892f-2674ea963afc" providerId="ADAL" clId="{74802B14-C824-49E8-AB7D-3AC69F3ACD6D}" dt="2025-01-27T04:59:39.479" v="921" actId="1076"/>
        <pc:sldMkLst>
          <pc:docMk/>
          <pc:sldMk cId="4278641845" sldId="497"/>
        </pc:sldMkLst>
        <pc:spChg chg="ord">
          <ac:chgData name="Kerrie Shanahan" userId="ae473d9f-76e9-476f-892f-2674ea963afc" providerId="ADAL" clId="{74802B14-C824-49E8-AB7D-3AC69F3ACD6D}" dt="2025-01-27T01:07:59.133" v="48" actId="13244"/>
          <ac:spMkLst>
            <pc:docMk/>
            <pc:sldMk cId="4278641845" sldId="497"/>
            <ac:spMk id="2" creationId="{E0F8BE59-3C24-9219-ED15-C596290C17DB}"/>
          </ac:spMkLst>
        </pc:spChg>
        <pc:picChg chg="mod">
          <ac:chgData name="Kerrie Shanahan" userId="ae473d9f-76e9-476f-892f-2674ea963afc" providerId="ADAL" clId="{74802B14-C824-49E8-AB7D-3AC69F3ACD6D}" dt="2025-01-27T04:59:39.479" v="921" actId="1076"/>
          <ac:picMkLst>
            <pc:docMk/>
            <pc:sldMk cId="4278641845" sldId="497"/>
            <ac:picMk id="5" creationId="{74CFF99E-DDB4-848B-AE5E-6F0B1913576F}"/>
          </ac:picMkLst>
        </pc:picChg>
        <pc:picChg chg="mod">
          <ac:chgData name="Kerrie Shanahan" userId="ae473d9f-76e9-476f-892f-2674ea963afc" providerId="ADAL" clId="{74802B14-C824-49E8-AB7D-3AC69F3ACD6D}" dt="2025-01-27T01:20:39.506" v="638" actId="962"/>
          <ac:picMkLst>
            <pc:docMk/>
            <pc:sldMk cId="4278641845" sldId="497"/>
            <ac:picMk id="7" creationId="{F39D03E7-2B6D-F807-6FD6-423C227B9A29}"/>
          </ac:picMkLst>
        </pc:picChg>
        <pc:picChg chg="mod">
          <ac:chgData name="Kerrie Shanahan" userId="ae473d9f-76e9-476f-892f-2674ea963afc" providerId="ADAL" clId="{74802B14-C824-49E8-AB7D-3AC69F3ACD6D}" dt="2025-01-27T01:22:06.013" v="773" actId="962"/>
          <ac:picMkLst>
            <pc:docMk/>
            <pc:sldMk cId="4278641845" sldId="497"/>
            <ac:picMk id="9" creationId="{DD640A15-B42A-93C1-90CD-A2B6A1185281}"/>
          </ac:picMkLst>
        </pc:picChg>
      </pc:sldChg>
      <pc:sldChg chg="delSp modSp mod">
        <pc:chgData name="Kerrie Shanahan" userId="ae473d9f-76e9-476f-892f-2674ea963afc" providerId="ADAL" clId="{74802B14-C824-49E8-AB7D-3AC69F3ACD6D}" dt="2025-01-27T04:59:42.659" v="922" actId="1076"/>
        <pc:sldMkLst>
          <pc:docMk/>
          <pc:sldMk cId="2372652300" sldId="498"/>
        </pc:sldMkLst>
        <pc:spChg chg="ord">
          <ac:chgData name="Kerrie Shanahan" userId="ae473d9f-76e9-476f-892f-2674ea963afc" providerId="ADAL" clId="{74802B14-C824-49E8-AB7D-3AC69F3ACD6D}" dt="2025-01-27T01:08:08.611" v="49" actId="13244"/>
          <ac:spMkLst>
            <pc:docMk/>
            <pc:sldMk cId="2372652300" sldId="498"/>
            <ac:spMk id="3" creationId="{0D1C40ED-B432-0B54-BB7B-91BB9A97FB49}"/>
          </ac:spMkLst>
        </pc:spChg>
        <pc:picChg chg="mod topLvl">
          <ac:chgData name="Kerrie Shanahan" userId="ae473d9f-76e9-476f-892f-2674ea963afc" providerId="ADAL" clId="{74802B14-C824-49E8-AB7D-3AC69F3ACD6D}" dt="2025-01-27T04:59:42.659" v="922" actId="1076"/>
          <ac:picMkLst>
            <pc:docMk/>
            <pc:sldMk cId="2372652300" sldId="498"/>
            <ac:picMk id="5" creationId="{FE7BB20E-3D8B-0D06-DABD-1AED6609A3B4}"/>
          </ac:picMkLst>
        </pc:picChg>
        <pc:picChg chg="mod topLvl">
          <ac:chgData name="Kerrie Shanahan" userId="ae473d9f-76e9-476f-892f-2674ea963afc" providerId="ADAL" clId="{74802B14-C824-49E8-AB7D-3AC69F3ACD6D}" dt="2025-01-27T01:21:05.679" v="659" actId="962"/>
          <ac:picMkLst>
            <pc:docMk/>
            <pc:sldMk cId="2372652300" sldId="498"/>
            <ac:picMk id="7" creationId="{FBDB05D6-B06E-4C24-FC29-E597D7BAAE0B}"/>
          </ac:picMkLst>
        </pc:picChg>
        <pc:picChg chg="mod topLvl">
          <ac:chgData name="Kerrie Shanahan" userId="ae473d9f-76e9-476f-892f-2674ea963afc" providerId="ADAL" clId="{74802B14-C824-49E8-AB7D-3AC69F3ACD6D}" dt="2025-01-27T01:21:16.413" v="665" actId="962"/>
          <ac:picMkLst>
            <pc:docMk/>
            <pc:sldMk cId="2372652300" sldId="498"/>
            <ac:picMk id="9" creationId="{AE075521-0356-4A8F-0F1A-E0EDFAA65134}"/>
          </ac:picMkLst>
        </pc:picChg>
      </pc:sldChg>
      <pc:sldChg chg="modSp mod">
        <pc:chgData name="Kerrie Shanahan" userId="ae473d9f-76e9-476f-892f-2674ea963afc" providerId="ADAL" clId="{74802B14-C824-49E8-AB7D-3AC69F3ACD6D}" dt="2025-01-27T01:05:38.678" v="24" actId="13244"/>
        <pc:sldMkLst>
          <pc:docMk/>
          <pc:sldMk cId="1652726119" sldId="509"/>
        </pc:sldMkLst>
        <pc:spChg chg="ord">
          <ac:chgData name="Kerrie Shanahan" userId="ae473d9f-76e9-476f-892f-2674ea963afc" providerId="ADAL" clId="{74802B14-C824-49E8-AB7D-3AC69F3ACD6D}" dt="2025-01-27T01:05:35.006" v="23" actId="13244"/>
          <ac:spMkLst>
            <pc:docMk/>
            <pc:sldMk cId="1652726119" sldId="509"/>
            <ac:spMk id="4" creationId="{F8169863-D3C2-2D8B-C3BE-279ADF06C9E6}"/>
          </ac:spMkLst>
        </pc:spChg>
        <pc:spChg chg="ord">
          <ac:chgData name="Kerrie Shanahan" userId="ae473d9f-76e9-476f-892f-2674ea963afc" providerId="ADAL" clId="{74802B14-C824-49E8-AB7D-3AC69F3ACD6D}" dt="2025-01-27T01:05:38.678" v="24" actId="13244"/>
          <ac:spMkLst>
            <pc:docMk/>
            <pc:sldMk cId="1652726119" sldId="509"/>
            <ac:spMk id="6" creationId="{11A7C06D-48D6-D753-DAD5-D5CBB1E2F96D}"/>
          </ac:spMkLst>
        </pc:spChg>
        <pc:spChg chg="ord">
          <ac:chgData name="Kerrie Shanahan" userId="ae473d9f-76e9-476f-892f-2674ea963afc" providerId="ADAL" clId="{74802B14-C824-49E8-AB7D-3AC69F3ACD6D}" dt="2025-01-27T01:05:32.741" v="22" actId="13244"/>
          <ac:spMkLst>
            <pc:docMk/>
            <pc:sldMk cId="1652726119" sldId="509"/>
            <ac:spMk id="7" creationId="{97661B67-39B3-286B-A745-D223A451D2BE}"/>
          </ac:spMkLst>
        </pc:spChg>
        <pc:spChg chg="ord">
          <ac:chgData name="Kerrie Shanahan" userId="ae473d9f-76e9-476f-892f-2674ea963afc" providerId="ADAL" clId="{74802B14-C824-49E8-AB7D-3AC69F3ACD6D}" dt="2025-01-27T01:05:28.559" v="21" actId="13244"/>
          <ac:spMkLst>
            <pc:docMk/>
            <pc:sldMk cId="1652726119" sldId="509"/>
            <ac:spMk id="8" creationId="{ADC87E8B-01A6-8E29-987B-396ACB34539C}"/>
          </ac:spMkLst>
        </pc:spChg>
      </pc:sldChg>
      <pc:sldChg chg="delSp modSp mod">
        <pc:chgData name="Kerrie Shanahan" userId="ae473d9f-76e9-476f-892f-2674ea963afc" providerId="ADAL" clId="{74802B14-C824-49E8-AB7D-3AC69F3ACD6D}" dt="2025-01-27T04:58:56.907" v="864" actId="1076"/>
        <pc:sldMkLst>
          <pc:docMk/>
          <pc:sldMk cId="3580694833" sldId="510"/>
        </pc:sldMkLst>
        <pc:spChg chg="ord">
          <ac:chgData name="Kerrie Shanahan" userId="ae473d9f-76e9-476f-892f-2674ea963afc" providerId="ADAL" clId="{74802B14-C824-49E8-AB7D-3AC69F3ACD6D}" dt="2025-01-27T01:04:43.287" v="15" actId="13244"/>
          <ac:spMkLst>
            <pc:docMk/>
            <pc:sldMk cId="3580694833" sldId="510"/>
            <ac:spMk id="3" creationId="{3DDB370A-91D4-DBBF-3524-5723E588598C}"/>
          </ac:spMkLst>
        </pc:spChg>
        <pc:spChg chg="mod">
          <ac:chgData name="Kerrie Shanahan" userId="ae473d9f-76e9-476f-892f-2674ea963afc" providerId="ADAL" clId="{74802B14-C824-49E8-AB7D-3AC69F3ACD6D}" dt="2025-01-27T01:04:46.112" v="16" actId="962"/>
          <ac:spMkLst>
            <pc:docMk/>
            <pc:sldMk cId="3580694833" sldId="510"/>
            <ac:spMk id="20" creationId="{2D0EE3DF-EB96-895F-ABBB-C1A2707052BF}"/>
          </ac:spMkLst>
        </pc:spChg>
        <pc:picChg chg="mod topLvl">
          <ac:chgData name="Kerrie Shanahan" userId="ae473d9f-76e9-476f-892f-2674ea963afc" providerId="ADAL" clId="{74802B14-C824-49E8-AB7D-3AC69F3ACD6D}" dt="2025-01-27T01:18:16.522" v="293" actId="962"/>
          <ac:picMkLst>
            <pc:docMk/>
            <pc:sldMk cId="3580694833" sldId="510"/>
            <ac:picMk id="13" creationId="{478C22C1-5571-C4BA-E001-057866267EA5}"/>
          </ac:picMkLst>
        </pc:picChg>
        <pc:picChg chg="mod topLvl">
          <ac:chgData name="Kerrie Shanahan" userId="ae473d9f-76e9-476f-892f-2674ea963afc" providerId="ADAL" clId="{74802B14-C824-49E8-AB7D-3AC69F3ACD6D}" dt="2025-01-27T01:18:28.713" v="311" actId="962"/>
          <ac:picMkLst>
            <pc:docMk/>
            <pc:sldMk cId="3580694833" sldId="510"/>
            <ac:picMk id="17" creationId="{F1C411B8-96F9-02DC-5129-131156B7E2BC}"/>
          </ac:picMkLst>
        </pc:picChg>
        <pc:picChg chg="mod ord topLvl">
          <ac:chgData name="Kerrie Shanahan" userId="ae473d9f-76e9-476f-892f-2674ea963afc" providerId="ADAL" clId="{74802B14-C824-49E8-AB7D-3AC69F3ACD6D}" dt="2025-01-27T01:18:09.798" v="283" actId="962"/>
          <ac:picMkLst>
            <pc:docMk/>
            <pc:sldMk cId="3580694833" sldId="510"/>
            <ac:picMk id="19" creationId="{3E2E6BB2-3A99-7A0F-CB7B-C3CEFBCA9EE3}"/>
          </ac:picMkLst>
        </pc:picChg>
        <pc:picChg chg="mod topLvl">
          <ac:chgData name="Kerrie Shanahan" userId="ae473d9f-76e9-476f-892f-2674ea963afc" providerId="ADAL" clId="{74802B14-C824-49E8-AB7D-3AC69F3ACD6D}" dt="2025-01-27T01:18:34.298" v="319" actId="962"/>
          <ac:picMkLst>
            <pc:docMk/>
            <pc:sldMk cId="3580694833" sldId="510"/>
            <ac:picMk id="22" creationId="{7B83B044-FA56-E998-60FC-D433EADCEFA9}"/>
          </ac:picMkLst>
        </pc:picChg>
        <pc:picChg chg="mod ord topLvl">
          <ac:chgData name="Kerrie Shanahan" userId="ae473d9f-76e9-476f-892f-2674ea963afc" providerId="ADAL" clId="{74802B14-C824-49E8-AB7D-3AC69F3ACD6D}" dt="2025-01-27T01:18:22.658" v="301" actId="962"/>
          <ac:picMkLst>
            <pc:docMk/>
            <pc:sldMk cId="3580694833" sldId="510"/>
            <ac:picMk id="24" creationId="{804136B4-47FF-EEE6-575A-91F3802C6CB7}"/>
          </ac:picMkLst>
        </pc:picChg>
        <pc:picChg chg="mod ord topLvl">
          <ac:chgData name="Kerrie Shanahan" userId="ae473d9f-76e9-476f-892f-2674ea963afc" providerId="ADAL" clId="{74802B14-C824-49E8-AB7D-3AC69F3ACD6D}" dt="2025-01-27T04:58:56.907" v="864" actId="1076"/>
          <ac:picMkLst>
            <pc:docMk/>
            <pc:sldMk cId="3580694833" sldId="510"/>
            <ac:picMk id="26" creationId="{5FA344B6-7E96-C328-3BA3-7D5B4F2972E3}"/>
          </ac:picMkLst>
        </pc:picChg>
      </pc:sldChg>
      <pc:sldChg chg="modSp mod">
        <pc:chgData name="Kerrie Shanahan" userId="ae473d9f-76e9-476f-892f-2674ea963afc" providerId="ADAL" clId="{74802B14-C824-49E8-AB7D-3AC69F3ACD6D}" dt="2025-01-27T01:06:00.161" v="28" actId="962"/>
        <pc:sldMkLst>
          <pc:docMk/>
          <pc:sldMk cId="702303488" sldId="511"/>
        </pc:sldMkLst>
        <pc:spChg chg="ord">
          <ac:chgData name="Kerrie Shanahan" userId="ae473d9f-76e9-476f-892f-2674ea963afc" providerId="ADAL" clId="{74802B14-C824-49E8-AB7D-3AC69F3ACD6D}" dt="2025-01-27T01:05:58.331" v="27" actId="13244"/>
          <ac:spMkLst>
            <pc:docMk/>
            <pc:sldMk cId="702303488" sldId="511"/>
            <ac:spMk id="3" creationId="{503755D5-F8E4-CFF7-9508-B76E9FF99F33}"/>
          </ac:spMkLst>
        </pc:spChg>
        <pc:spChg chg="mod">
          <ac:chgData name="Kerrie Shanahan" userId="ae473d9f-76e9-476f-892f-2674ea963afc" providerId="ADAL" clId="{74802B14-C824-49E8-AB7D-3AC69F3ACD6D}" dt="2025-01-27T01:06:00.161" v="28" actId="962"/>
          <ac:spMkLst>
            <pc:docMk/>
            <pc:sldMk cId="702303488" sldId="511"/>
            <ac:spMk id="20" creationId="{2D0EE3DF-EB96-895F-ABBB-C1A2707052BF}"/>
          </ac:spMkLst>
        </pc:spChg>
      </pc:sldChg>
      <pc:sldChg chg="modSp mod">
        <pc:chgData name="Kerrie Shanahan" userId="ae473d9f-76e9-476f-892f-2674ea963afc" providerId="ADAL" clId="{74802B14-C824-49E8-AB7D-3AC69F3ACD6D}" dt="2025-01-27T01:18:50.726" v="337" actId="962"/>
        <pc:sldMkLst>
          <pc:docMk/>
          <pc:sldMk cId="2491177883" sldId="512"/>
        </pc:sldMkLst>
        <pc:spChg chg="ord">
          <ac:chgData name="Kerrie Shanahan" userId="ae473d9f-76e9-476f-892f-2674ea963afc" providerId="ADAL" clId="{74802B14-C824-49E8-AB7D-3AC69F3ACD6D}" dt="2025-01-27T01:06:07.775" v="29" actId="13244"/>
          <ac:spMkLst>
            <pc:docMk/>
            <pc:sldMk cId="2491177883" sldId="512"/>
            <ac:spMk id="2" creationId="{34AC5EF7-62CF-C663-1865-A2E76F8232A6}"/>
          </ac:spMkLst>
        </pc:spChg>
        <pc:spChg chg="mod">
          <ac:chgData name="Kerrie Shanahan" userId="ae473d9f-76e9-476f-892f-2674ea963afc" providerId="ADAL" clId="{74802B14-C824-49E8-AB7D-3AC69F3ACD6D}" dt="2025-01-27T01:06:10.193" v="30" actId="962"/>
          <ac:spMkLst>
            <pc:docMk/>
            <pc:sldMk cId="2491177883" sldId="512"/>
            <ac:spMk id="20" creationId="{2D0EE3DF-EB96-895F-ABBB-C1A2707052BF}"/>
          </ac:spMkLst>
        </pc:spChg>
        <pc:picChg chg="mod">
          <ac:chgData name="Kerrie Shanahan" userId="ae473d9f-76e9-476f-892f-2674ea963afc" providerId="ADAL" clId="{74802B14-C824-49E8-AB7D-3AC69F3ACD6D}" dt="2025-01-27T01:18:39.885" v="325" actId="962"/>
          <ac:picMkLst>
            <pc:docMk/>
            <pc:sldMk cId="2491177883" sldId="512"/>
            <ac:picMk id="3" creationId="{E9A903B1-8F1A-DFEC-4497-AD9FC84C9FC9}"/>
          </ac:picMkLst>
        </pc:picChg>
        <pc:picChg chg="mod">
          <ac:chgData name="Kerrie Shanahan" userId="ae473d9f-76e9-476f-892f-2674ea963afc" providerId="ADAL" clId="{74802B14-C824-49E8-AB7D-3AC69F3ACD6D}" dt="2025-01-27T01:18:45.411" v="331" actId="962"/>
          <ac:picMkLst>
            <pc:docMk/>
            <pc:sldMk cId="2491177883" sldId="512"/>
            <ac:picMk id="4" creationId="{78E42BA6-E451-6509-097B-E3E6B6458242}"/>
          </ac:picMkLst>
        </pc:picChg>
        <pc:picChg chg="mod">
          <ac:chgData name="Kerrie Shanahan" userId="ae473d9f-76e9-476f-892f-2674ea963afc" providerId="ADAL" clId="{74802B14-C824-49E8-AB7D-3AC69F3ACD6D}" dt="2025-01-27T01:18:50.726" v="337" actId="962"/>
          <ac:picMkLst>
            <pc:docMk/>
            <pc:sldMk cId="2491177883" sldId="512"/>
            <ac:picMk id="7" creationId="{1574D421-D3D3-3BD3-5639-CD621B5E5658}"/>
          </ac:picMkLst>
        </pc:picChg>
      </pc:sldChg>
      <pc:sldChg chg="modSp mod">
        <pc:chgData name="Kerrie Shanahan" userId="ae473d9f-76e9-476f-892f-2674ea963afc" providerId="ADAL" clId="{74802B14-C824-49E8-AB7D-3AC69F3ACD6D}" dt="2025-01-27T01:06:30.871" v="35" actId="13244"/>
        <pc:sldMkLst>
          <pc:docMk/>
          <pc:sldMk cId="868684786" sldId="513"/>
        </pc:sldMkLst>
        <pc:spChg chg="ord">
          <ac:chgData name="Kerrie Shanahan" userId="ae473d9f-76e9-476f-892f-2674ea963afc" providerId="ADAL" clId="{74802B14-C824-49E8-AB7D-3AC69F3ACD6D}" dt="2025-01-27T01:06:30.871" v="35" actId="13244"/>
          <ac:spMkLst>
            <pc:docMk/>
            <pc:sldMk cId="868684786" sldId="513"/>
            <ac:spMk id="2" creationId="{6DE020FD-C300-5156-6861-CCFD7F0E7EBC}"/>
          </ac:spMkLst>
        </pc:spChg>
        <pc:spChg chg="ord">
          <ac:chgData name="Kerrie Shanahan" userId="ae473d9f-76e9-476f-892f-2674ea963afc" providerId="ADAL" clId="{74802B14-C824-49E8-AB7D-3AC69F3ACD6D}" dt="2025-01-27T01:06:22.383" v="33" actId="13244"/>
          <ac:spMkLst>
            <pc:docMk/>
            <pc:sldMk cId="868684786" sldId="513"/>
            <ac:spMk id="3" creationId="{2B08D8FA-FE96-A24B-C1C6-457BC61E9ADE}"/>
          </ac:spMkLst>
        </pc:spChg>
        <pc:spChg chg="mod">
          <ac:chgData name="Kerrie Shanahan" userId="ae473d9f-76e9-476f-892f-2674ea963afc" providerId="ADAL" clId="{74802B14-C824-49E8-AB7D-3AC69F3ACD6D}" dt="2025-01-27T01:06:25.918" v="34" actId="962"/>
          <ac:spMkLst>
            <pc:docMk/>
            <pc:sldMk cId="868684786" sldId="513"/>
            <ac:spMk id="20" creationId="{2D0EE3DF-EB96-895F-ABBB-C1A2707052BF}"/>
          </ac:spMkLst>
        </pc:spChg>
      </pc:sldChg>
      <pc:sldChg chg="modSp mod">
        <pc:chgData name="Kerrie Shanahan" userId="ae473d9f-76e9-476f-892f-2674ea963afc" providerId="ADAL" clId="{74802B14-C824-49E8-AB7D-3AC69F3ACD6D}" dt="2025-01-27T01:06:42.310" v="37" actId="962"/>
        <pc:sldMkLst>
          <pc:docMk/>
          <pc:sldMk cId="1259779433" sldId="514"/>
        </pc:sldMkLst>
        <pc:spChg chg="ord">
          <ac:chgData name="Kerrie Shanahan" userId="ae473d9f-76e9-476f-892f-2674ea963afc" providerId="ADAL" clId="{74802B14-C824-49E8-AB7D-3AC69F3ACD6D}" dt="2025-01-27T01:06:39.328" v="36" actId="13244"/>
          <ac:spMkLst>
            <pc:docMk/>
            <pc:sldMk cId="1259779433" sldId="514"/>
            <ac:spMk id="2" creationId="{32468B73-7467-8F1D-0691-97935CE2868D}"/>
          </ac:spMkLst>
        </pc:spChg>
        <pc:spChg chg="mod">
          <ac:chgData name="Kerrie Shanahan" userId="ae473d9f-76e9-476f-892f-2674ea963afc" providerId="ADAL" clId="{74802B14-C824-49E8-AB7D-3AC69F3ACD6D}" dt="2025-01-27T01:06:42.310" v="37" actId="962"/>
          <ac:spMkLst>
            <pc:docMk/>
            <pc:sldMk cId="1259779433" sldId="514"/>
            <ac:spMk id="20" creationId="{2D0EE3DF-EB96-895F-ABBB-C1A2707052BF}"/>
          </ac:spMkLst>
        </pc:spChg>
      </pc:sldChg>
      <pc:sldChg chg="modSp mod">
        <pc:chgData name="Kerrie Shanahan" userId="ae473d9f-76e9-476f-892f-2674ea963afc" providerId="ADAL" clId="{74802B14-C824-49E8-AB7D-3AC69F3ACD6D}" dt="2025-01-27T01:06:51.206" v="39" actId="962"/>
        <pc:sldMkLst>
          <pc:docMk/>
          <pc:sldMk cId="1971552586" sldId="515"/>
        </pc:sldMkLst>
        <pc:spChg chg="ord">
          <ac:chgData name="Kerrie Shanahan" userId="ae473d9f-76e9-476f-892f-2674ea963afc" providerId="ADAL" clId="{74802B14-C824-49E8-AB7D-3AC69F3ACD6D}" dt="2025-01-27T01:06:49.201" v="38" actId="13244"/>
          <ac:spMkLst>
            <pc:docMk/>
            <pc:sldMk cId="1971552586" sldId="515"/>
            <ac:spMk id="3" creationId="{3D5EF299-F56D-07B9-1BA0-0323B900B80C}"/>
          </ac:spMkLst>
        </pc:spChg>
        <pc:spChg chg="mod">
          <ac:chgData name="Kerrie Shanahan" userId="ae473d9f-76e9-476f-892f-2674ea963afc" providerId="ADAL" clId="{74802B14-C824-49E8-AB7D-3AC69F3ACD6D}" dt="2025-01-27T01:06:51.206" v="39" actId="962"/>
          <ac:spMkLst>
            <pc:docMk/>
            <pc:sldMk cId="1971552586" sldId="515"/>
            <ac:spMk id="20" creationId="{2D0EE3DF-EB96-895F-ABBB-C1A2707052BF}"/>
          </ac:spMkLst>
        </pc:spChg>
      </pc:sldChg>
      <pc:sldChg chg="modSp mod">
        <pc:chgData name="Kerrie Shanahan" userId="ae473d9f-76e9-476f-892f-2674ea963afc" providerId="ADAL" clId="{74802B14-C824-49E8-AB7D-3AC69F3ACD6D}" dt="2025-01-27T01:18:58.864" v="338" actId="962"/>
        <pc:sldMkLst>
          <pc:docMk/>
          <pc:sldMk cId="3791891907" sldId="516"/>
        </pc:sldMkLst>
        <pc:spChg chg="ord">
          <ac:chgData name="Kerrie Shanahan" userId="ae473d9f-76e9-476f-892f-2674ea963afc" providerId="ADAL" clId="{74802B14-C824-49E8-AB7D-3AC69F3ACD6D}" dt="2025-01-27T01:06:57.014" v="40" actId="13244"/>
          <ac:spMkLst>
            <pc:docMk/>
            <pc:sldMk cId="3791891907" sldId="516"/>
            <ac:spMk id="2" creationId="{076EE9AC-2B6F-AF1E-5D2B-1002E9AE8679}"/>
          </ac:spMkLst>
        </pc:spChg>
        <pc:spChg chg="mod">
          <ac:chgData name="Kerrie Shanahan" userId="ae473d9f-76e9-476f-892f-2674ea963afc" providerId="ADAL" clId="{74802B14-C824-49E8-AB7D-3AC69F3ACD6D}" dt="2025-01-27T01:18:58.864" v="338" actId="962"/>
          <ac:spMkLst>
            <pc:docMk/>
            <pc:sldMk cId="3791891907" sldId="516"/>
            <ac:spMk id="20" creationId="{2D0EE3DF-EB96-895F-ABBB-C1A2707052BF}"/>
          </ac:spMkLst>
        </pc:spChg>
      </pc:sldChg>
      <pc:sldChg chg="addSp delSp modSp mod modNotesTx">
        <pc:chgData name="Kerrie Shanahan" userId="ae473d9f-76e9-476f-892f-2674ea963afc" providerId="ADAL" clId="{74802B14-C824-49E8-AB7D-3AC69F3ACD6D}" dt="2025-01-28T03:39:15.036" v="947" actId="962"/>
        <pc:sldMkLst>
          <pc:docMk/>
          <pc:sldMk cId="1921910358" sldId="517"/>
        </pc:sldMkLst>
        <pc:spChg chg="ord">
          <ac:chgData name="Kerrie Shanahan" userId="ae473d9f-76e9-476f-892f-2674ea963afc" providerId="ADAL" clId="{74802B14-C824-49E8-AB7D-3AC69F3ACD6D}" dt="2025-01-27T01:07:02.464" v="41" actId="13244"/>
          <ac:spMkLst>
            <pc:docMk/>
            <pc:sldMk cId="1921910358" sldId="517"/>
            <ac:spMk id="2" creationId="{D4BDA418-A5B4-B54F-4C37-7E83BDAA8156}"/>
          </ac:spMkLst>
        </pc:spChg>
        <pc:spChg chg="mod">
          <ac:chgData name="Kerrie Shanahan" userId="ae473d9f-76e9-476f-892f-2674ea963afc" providerId="ADAL" clId="{74802B14-C824-49E8-AB7D-3AC69F3ACD6D}" dt="2025-01-28T03:15:30.297" v="931"/>
          <ac:spMkLst>
            <pc:docMk/>
            <pc:sldMk cId="1921910358" sldId="517"/>
            <ac:spMk id="12" creationId="{578D9978-FF39-0F6A-2B93-B8F62E3D6E92}"/>
          </ac:spMkLst>
        </pc:spChg>
        <pc:spChg chg="mod">
          <ac:chgData name="Kerrie Shanahan" userId="ae473d9f-76e9-476f-892f-2674ea963afc" providerId="ADAL" clId="{74802B14-C824-49E8-AB7D-3AC69F3ACD6D}" dt="2025-01-28T03:15:30.297" v="931"/>
          <ac:spMkLst>
            <pc:docMk/>
            <pc:sldMk cId="1921910358" sldId="517"/>
            <ac:spMk id="13" creationId="{AC48D8F7-F8E5-B74A-2F0F-7A0C96DF61F2}"/>
          </ac:spMkLst>
        </pc:spChg>
        <pc:spChg chg="mod">
          <ac:chgData name="Kerrie Shanahan" userId="ae473d9f-76e9-476f-892f-2674ea963afc" providerId="ADAL" clId="{74802B14-C824-49E8-AB7D-3AC69F3ACD6D}" dt="2025-01-28T03:15:30.297" v="931"/>
          <ac:spMkLst>
            <pc:docMk/>
            <pc:sldMk cId="1921910358" sldId="517"/>
            <ac:spMk id="14" creationId="{7471EB43-F45D-7A4A-C51B-5DFC6F5DBAB2}"/>
          </ac:spMkLst>
        </pc:spChg>
        <pc:spChg chg="mod">
          <ac:chgData name="Kerrie Shanahan" userId="ae473d9f-76e9-476f-892f-2674ea963afc" providerId="ADAL" clId="{74802B14-C824-49E8-AB7D-3AC69F3ACD6D}" dt="2025-01-27T01:07:04.963" v="42" actId="962"/>
          <ac:spMkLst>
            <pc:docMk/>
            <pc:sldMk cId="1921910358" sldId="517"/>
            <ac:spMk id="20" creationId="{2D0EE3DF-EB96-895F-ABBB-C1A2707052BF}"/>
          </ac:spMkLst>
        </pc:spChg>
        <pc:grpChg chg="add mod">
          <ac:chgData name="Kerrie Shanahan" userId="ae473d9f-76e9-476f-892f-2674ea963afc" providerId="ADAL" clId="{74802B14-C824-49E8-AB7D-3AC69F3ACD6D}" dt="2025-01-28T03:39:15.036" v="947" actId="962"/>
          <ac:grpSpMkLst>
            <pc:docMk/>
            <pc:sldMk cId="1921910358" sldId="517"/>
            <ac:grpSpMk id="4" creationId="{FB4FAE40-EA7F-DF87-11E1-B951B11239C1}"/>
          </ac:grpSpMkLst>
        </pc:grpChg>
        <pc:grpChg chg="mod">
          <ac:chgData name="Kerrie Shanahan" userId="ae473d9f-76e9-476f-892f-2674ea963afc" providerId="ADAL" clId="{74802B14-C824-49E8-AB7D-3AC69F3ACD6D}" dt="2025-01-28T03:15:30.297" v="931"/>
          <ac:grpSpMkLst>
            <pc:docMk/>
            <pc:sldMk cId="1921910358" sldId="517"/>
            <ac:grpSpMk id="10" creationId="{6599534A-8DA9-37AA-C220-0FBE1E540E1A}"/>
          </ac:grpSpMkLst>
        </pc:grpChg>
        <pc:picChg chg="mod">
          <ac:chgData name="Kerrie Shanahan" userId="ae473d9f-76e9-476f-892f-2674ea963afc" providerId="ADAL" clId="{74802B14-C824-49E8-AB7D-3AC69F3ACD6D}" dt="2025-01-28T03:15:30.297" v="931"/>
          <ac:picMkLst>
            <pc:docMk/>
            <pc:sldMk cId="1921910358" sldId="517"/>
            <ac:picMk id="11" creationId="{C93FE58D-1AE7-7337-C59F-A3FE2EC93FD1}"/>
          </ac:picMkLst>
        </pc:picChg>
      </pc:sldChg>
      <pc:sldChg chg="addSp delSp modSp mod">
        <pc:chgData name="Kerrie Shanahan" userId="ae473d9f-76e9-476f-892f-2674ea963afc" providerId="ADAL" clId="{74802B14-C824-49E8-AB7D-3AC69F3ACD6D}" dt="2025-01-28T03:38:59.066" v="935" actId="962"/>
        <pc:sldMkLst>
          <pc:docMk/>
          <pc:sldMk cId="1797789494" sldId="518"/>
        </pc:sldMkLst>
        <pc:spChg chg="ord">
          <ac:chgData name="Kerrie Shanahan" userId="ae473d9f-76e9-476f-892f-2674ea963afc" providerId="ADAL" clId="{74802B14-C824-49E8-AB7D-3AC69F3ACD6D}" dt="2025-01-27T01:04:21.652" v="13" actId="13244"/>
          <ac:spMkLst>
            <pc:docMk/>
            <pc:sldMk cId="1797789494" sldId="518"/>
            <ac:spMk id="2" creationId="{DCEE341D-D0E1-2D30-5A6B-CBDD7FE3304A}"/>
          </ac:spMkLst>
        </pc:spChg>
        <pc:spChg chg="mod">
          <ac:chgData name="Kerrie Shanahan" userId="ae473d9f-76e9-476f-892f-2674ea963afc" providerId="ADAL" clId="{74802B14-C824-49E8-AB7D-3AC69F3ACD6D}" dt="2025-01-28T03:16:00.372" v="933"/>
          <ac:spMkLst>
            <pc:docMk/>
            <pc:sldMk cId="1797789494" sldId="518"/>
            <ac:spMk id="11" creationId="{134F5FAF-62FB-8D17-405D-5669B3DB3952}"/>
          </ac:spMkLst>
        </pc:spChg>
        <pc:spChg chg="mod">
          <ac:chgData name="Kerrie Shanahan" userId="ae473d9f-76e9-476f-892f-2674ea963afc" providerId="ADAL" clId="{74802B14-C824-49E8-AB7D-3AC69F3ACD6D}" dt="2025-01-28T03:16:00.372" v="933"/>
          <ac:spMkLst>
            <pc:docMk/>
            <pc:sldMk cId="1797789494" sldId="518"/>
            <ac:spMk id="12" creationId="{EE08AD2B-7564-B614-6FEB-6BF5C1978BFD}"/>
          </ac:spMkLst>
        </pc:spChg>
        <pc:spChg chg="mod">
          <ac:chgData name="Kerrie Shanahan" userId="ae473d9f-76e9-476f-892f-2674ea963afc" providerId="ADAL" clId="{74802B14-C824-49E8-AB7D-3AC69F3ACD6D}" dt="2025-01-28T03:16:00.372" v="933"/>
          <ac:spMkLst>
            <pc:docMk/>
            <pc:sldMk cId="1797789494" sldId="518"/>
            <ac:spMk id="13" creationId="{0D8695E4-B728-854F-F2EC-58ABE4026B57}"/>
          </ac:spMkLst>
        </pc:spChg>
        <pc:spChg chg="mod">
          <ac:chgData name="Kerrie Shanahan" userId="ae473d9f-76e9-476f-892f-2674ea963afc" providerId="ADAL" clId="{74802B14-C824-49E8-AB7D-3AC69F3ACD6D}" dt="2025-01-27T01:04:25.209" v="14" actId="962"/>
          <ac:spMkLst>
            <pc:docMk/>
            <pc:sldMk cId="1797789494" sldId="518"/>
            <ac:spMk id="20" creationId="{2D0EE3DF-EB96-895F-ABBB-C1A2707052BF}"/>
          </ac:spMkLst>
        </pc:spChg>
        <pc:grpChg chg="add mod">
          <ac:chgData name="Kerrie Shanahan" userId="ae473d9f-76e9-476f-892f-2674ea963afc" providerId="ADAL" clId="{74802B14-C824-49E8-AB7D-3AC69F3ACD6D}" dt="2025-01-28T03:38:59.066" v="935" actId="962"/>
          <ac:grpSpMkLst>
            <pc:docMk/>
            <pc:sldMk cId="1797789494" sldId="518"/>
            <ac:grpSpMk id="4" creationId="{C53BD771-4E7F-E00C-7F98-19102E98FA5B}"/>
          </ac:grpSpMkLst>
        </pc:grpChg>
        <pc:grpChg chg="mod">
          <ac:chgData name="Kerrie Shanahan" userId="ae473d9f-76e9-476f-892f-2674ea963afc" providerId="ADAL" clId="{74802B14-C824-49E8-AB7D-3AC69F3ACD6D}" dt="2025-01-28T03:16:00.372" v="933"/>
          <ac:grpSpMkLst>
            <pc:docMk/>
            <pc:sldMk cId="1797789494" sldId="518"/>
            <ac:grpSpMk id="9" creationId="{04A89438-1A45-04F7-716A-2D63071FDC06}"/>
          </ac:grpSpMkLst>
        </pc:grpChg>
        <pc:picChg chg="mod">
          <ac:chgData name="Kerrie Shanahan" userId="ae473d9f-76e9-476f-892f-2674ea963afc" providerId="ADAL" clId="{74802B14-C824-49E8-AB7D-3AC69F3ACD6D}" dt="2025-01-28T03:16:00.372" v="933"/>
          <ac:picMkLst>
            <pc:docMk/>
            <pc:sldMk cId="1797789494" sldId="518"/>
            <ac:picMk id="10" creationId="{18A48909-E535-71D5-EABE-FF70EC25975D}"/>
          </ac:picMkLst>
        </pc:picChg>
      </pc:sldChg>
      <pc:sldChg chg="addSp delSp modSp mod modNotesTx">
        <pc:chgData name="Kerrie Shanahan" userId="ae473d9f-76e9-476f-892f-2674ea963afc" providerId="ADAL" clId="{74802B14-C824-49E8-AB7D-3AC69F3ACD6D}" dt="2025-01-28T03:39:28.623" v="949" actId="962"/>
        <pc:sldMkLst>
          <pc:docMk/>
          <pc:sldMk cId="3324446923" sldId="519"/>
        </pc:sldMkLst>
        <pc:spChg chg="ord">
          <ac:chgData name="Kerrie Shanahan" userId="ae473d9f-76e9-476f-892f-2674ea963afc" providerId="ADAL" clId="{74802B14-C824-49E8-AB7D-3AC69F3ACD6D}" dt="2025-01-27T01:07:22.046" v="43" actId="13244"/>
          <ac:spMkLst>
            <pc:docMk/>
            <pc:sldMk cId="3324446923" sldId="519"/>
            <ac:spMk id="2" creationId="{7DD8079F-1728-EC2C-328C-26075F9017D5}"/>
          </ac:spMkLst>
        </pc:spChg>
        <pc:spChg chg="mod">
          <ac:chgData name="Kerrie Shanahan" userId="ae473d9f-76e9-476f-892f-2674ea963afc" providerId="ADAL" clId="{74802B14-C824-49E8-AB7D-3AC69F3ACD6D}" dt="2025-01-28T03:15:19.207" v="929"/>
          <ac:spMkLst>
            <pc:docMk/>
            <pc:sldMk cId="3324446923" sldId="519"/>
            <ac:spMk id="11" creationId="{80608F60-3EF1-9D1C-4102-D0816A3EF847}"/>
          </ac:spMkLst>
        </pc:spChg>
        <pc:spChg chg="mod">
          <ac:chgData name="Kerrie Shanahan" userId="ae473d9f-76e9-476f-892f-2674ea963afc" providerId="ADAL" clId="{74802B14-C824-49E8-AB7D-3AC69F3ACD6D}" dt="2025-01-28T03:15:19.207" v="929"/>
          <ac:spMkLst>
            <pc:docMk/>
            <pc:sldMk cId="3324446923" sldId="519"/>
            <ac:spMk id="12" creationId="{28D0E2FB-6EEB-72B2-66D1-2E1122937A0C}"/>
          </ac:spMkLst>
        </pc:spChg>
        <pc:spChg chg="mod">
          <ac:chgData name="Kerrie Shanahan" userId="ae473d9f-76e9-476f-892f-2674ea963afc" providerId="ADAL" clId="{74802B14-C824-49E8-AB7D-3AC69F3ACD6D}" dt="2025-01-28T03:15:19.207" v="929"/>
          <ac:spMkLst>
            <pc:docMk/>
            <pc:sldMk cId="3324446923" sldId="519"/>
            <ac:spMk id="13" creationId="{41DD2E96-1CAE-D907-2FD4-A676C09E208E}"/>
          </ac:spMkLst>
        </pc:spChg>
        <pc:spChg chg="mod">
          <ac:chgData name="Kerrie Shanahan" userId="ae473d9f-76e9-476f-892f-2674ea963afc" providerId="ADAL" clId="{74802B14-C824-49E8-AB7D-3AC69F3ACD6D}" dt="2025-01-27T01:07:24.250" v="44" actId="962"/>
          <ac:spMkLst>
            <pc:docMk/>
            <pc:sldMk cId="3324446923" sldId="519"/>
            <ac:spMk id="20" creationId="{2D0EE3DF-EB96-895F-ABBB-C1A2707052BF}"/>
          </ac:spMkLst>
        </pc:spChg>
        <pc:grpChg chg="add mod">
          <ac:chgData name="Kerrie Shanahan" userId="ae473d9f-76e9-476f-892f-2674ea963afc" providerId="ADAL" clId="{74802B14-C824-49E8-AB7D-3AC69F3ACD6D}" dt="2025-01-28T03:39:28.623" v="949" actId="962"/>
          <ac:grpSpMkLst>
            <pc:docMk/>
            <pc:sldMk cId="3324446923" sldId="519"/>
            <ac:grpSpMk id="5" creationId="{9793B258-ADE8-90B2-EB23-FC626F9FF648}"/>
          </ac:grpSpMkLst>
        </pc:grpChg>
        <pc:grpChg chg="mod">
          <ac:chgData name="Kerrie Shanahan" userId="ae473d9f-76e9-476f-892f-2674ea963afc" providerId="ADAL" clId="{74802B14-C824-49E8-AB7D-3AC69F3ACD6D}" dt="2025-01-28T03:15:19.207" v="929"/>
          <ac:grpSpMkLst>
            <pc:docMk/>
            <pc:sldMk cId="3324446923" sldId="519"/>
            <ac:grpSpMk id="9" creationId="{EB3DBDD0-7539-F178-140C-25B8DED8A924}"/>
          </ac:grpSpMkLst>
        </pc:grpChg>
        <pc:picChg chg="mod">
          <ac:chgData name="Kerrie Shanahan" userId="ae473d9f-76e9-476f-892f-2674ea963afc" providerId="ADAL" clId="{74802B14-C824-49E8-AB7D-3AC69F3ACD6D}" dt="2025-01-28T03:15:19.207" v="929"/>
          <ac:picMkLst>
            <pc:docMk/>
            <pc:sldMk cId="3324446923" sldId="519"/>
            <ac:picMk id="10" creationId="{5627537F-9DE5-96DD-6C9B-EE5813C86E48}"/>
          </ac:picMkLst>
        </pc:picChg>
      </pc:sldChg>
      <pc:sldChg chg="modSp mod">
        <pc:chgData name="Kerrie Shanahan" userId="ae473d9f-76e9-476f-892f-2674ea963afc" providerId="ADAL" clId="{74802B14-C824-49E8-AB7D-3AC69F3ACD6D}" dt="2025-01-27T01:05:50.598" v="25" actId="13244"/>
        <pc:sldMkLst>
          <pc:docMk/>
          <pc:sldMk cId="34764196" sldId="521"/>
        </pc:sldMkLst>
        <pc:spChg chg="ord">
          <ac:chgData name="Kerrie Shanahan" userId="ae473d9f-76e9-476f-892f-2674ea963afc" providerId="ADAL" clId="{74802B14-C824-49E8-AB7D-3AC69F3ACD6D}" dt="2025-01-27T01:05:50.598" v="25" actId="13244"/>
          <ac:spMkLst>
            <pc:docMk/>
            <pc:sldMk cId="34764196" sldId="521"/>
            <ac:spMk id="2" creationId="{A1D74C3D-C453-E605-E341-DEC542DA91BA}"/>
          </ac:spMkLst>
        </pc:spChg>
      </pc:sldChg>
      <pc:sldChg chg="modNotesTx">
        <pc:chgData name="Kerrie Shanahan" userId="ae473d9f-76e9-476f-892f-2674ea963afc" providerId="ADAL" clId="{74802B14-C824-49E8-AB7D-3AC69F3ACD6D}" dt="2025-01-21T03:01:15.972" v="12" actId="12"/>
        <pc:sldMkLst>
          <pc:docMk/>
          <pc:sldMk cId="3787016495" sldId="522"/>
        </pc:sldMkLst>
      </pc:sldChg>
      <pc:sldMasterChg chg="modSldLayout">
        <pc:chgData name="Kerrie Shanahan" userId="ae473d9f-76e9-476f-892f-2674ea963afc" providerId="ADAL" clId="{74802B14-C824-49E8-AB7D-3AC69F3ACD6D}" dt="2025-01-29T04:58:05.122" v="951" actId="20577"/>
        <pc:sldMasterMkLst>
          <pc:docMk/>
          <pc:sldMasterMk cId="1034081160" sldId="2147483648"/>
        </pc:sldMasterMkLst>
        <pc:sldLayoutChg chg="modSp mod">
          <pc:chgData name="Kerrie Shanahan" userId="ae473d9f-76e9-476f-892f-2674ea963afc" providerId="ADAL" clId="{74802B14-C824-49E8-AB7D-3AC69F3ACD6D}" dt="2025-01-29T04:58:05.122" v="951" actId="20577"/>
          <pc:sldLayoutMkLst>
            <pc:docMk/>
            <pc:sldMasterMk cId="1034081160" sldId="2147483648"/>
            <pc:sldLayoutMk cId="412407184" sldId="2147483707"/>
          </pc:sldLayoutMkLst>
          <pc:spChg chg="mod">
            <ac:chgData name="Kerrie Shanahan" userId="ae473d9f-76e9-476f-892f-2674ea963afc" providerId="ADAL" clId="{74802B14-C824-49E8-AB7D-3AC69F3ACD6D}" dt="2025-01-29T04:58:05.122" v="951" actId="20577"/>
            <ac:spMkLst>
              <pc:docMk/>
              <pc:sldMasterMk cId="1034081160" sldId="2147483648"/>
              <pc:sldLayoutMk cId="412407184" sldId="2147483707"/>
              <ac:spMk id="18" creationId="{E9F1C79F-D6AA-FF95-FA00-326D4AE1D78A}"/>
            </ac:spMkLst>
          </pc:spChg>
        </pc:sldLayoutChg>
      </pc:sldMasterChg>
    </pc:docChg>
  </pc:docChgLst>
  <pc:docChgLst>
    <pc:chgData name="Kerrie Shanahan" userId="ae473d9f-76e9-476f-892f-2674ea963afc" providerId="ADAL" clId="{DC450EDE-F076-4AFF-A748-CE9569BC1F4D}"/>
    <pc:docChg chg="undo custSel modSld modMainMaster">
      <pc:chgData name="Kerrie Shanahan" userId="ae473d9f-76e9-476f-892f-2674ea963afc" providerId="ADAL" clId="{DC450EDE-F076-4AFF-A748-CE9569BC1F4D}" dt="2025-01-20T03:33:37.438" v="20" actId="20577"/>
      <pc:docMkLst>
        <pc:docMk/>
      </pc:docMkLst>
      <pc:sldChg chg="addSp delSp modSp mod">
        <pc:chgData name="Kerrie Shanahan" userId="ae473d9f-76e9-476f-892f-2674ea963afc" providerId="ADAL" clId="{DC450EDE-F076-4AFF-A748-CE9569BC1F4D}" dt="2025-01-20T03:33:37.438" v="20" actId="20577"/>
        <pc:sldMkLst>
          <pc:docMk/>
          <pc:sldMk cId="536094152" sldId="466"/>
        </pc:sldMkLst>
        <pc:spChg chg="add mod">
          <ac:chgData name="Kerrie Shanahan" userId="ae473d9f-76e9-476f-892f-2674ea963afc" providerId="ADAL" clId="{DC450EDE-F076-4AFF-A748-CE9569BC1F4D}" dt="2025-01-20T03:33:37.438" v="20" actId="20577"/>
          <ac:spMkLst>
            <pc:docMk/>
            <pc:sldMk cId="536094152" sldId="466"/>
            <ac:spMk id="4" creationId="{23634969-1D64-A099-6EFC-B85C9455D07F}"/>
          </ac:spMkLst>
        </pc:spChg>
      </pc:sldChg>
      <pc:sldChg chg="addSp delSp modSp mod">
        <pc:chgData name="Kerrie Shanahan" userId="ae473d9f-76e9-476f-892f-2674ea963afc" providerId="ADAL" clId="{DC450EDE-F076-4AFF-A748-CE9569BC1F4D}" dt="2025-01-20T03:33:29.174" v="17" actId="20577"/>
        <pc:sldMkLst>
          <pc:docMk/>
          <pc:sldMk cId="4152176365" sldId="496"/>
        </pc:sldMkLst>
        <pc:spChg chg="add mod">
          <ac:chgData name="Kerrie Shanahan" userId="ae473d9f-76e9-476f-892f-2674ea963afc" providerId="ADAL" clId="{DC450EDE-F076-4AFF-A748-CE9569BC1F4D}" dt="2025-01-20T03:33:29.174" v="17" actId="20577"/>
          <ac:spMkLst>
            <pc:docMk/>
            <pc:sldMk cId="4152176365" sldId="496"/>
            <ac:spMk id="4" creationId="{31231663-2AA3-CCF6-77AF-6487CDC14523}"/>
          </ac:spMkLst>
        </pc:spChg>
      </pc:sldChg>
      <pc:sldChg chg="addSp delSp modSp mod">
        <pc:chgData name="Kerrie Shanahan" userId="ae473d9f-76e9-476f-892f-2674ea963afc" providerId="ADAL" clId="{DC450EDE-F076-4AFF-A748-CE9569BC1F4D}" dt="2025-01-20T01:36:25.601" v="12" actId="164"/>
        <pc:sldMkLst>
          <pc:docMk/>
          <pc:sldMk cId="1921910358" sldId="517"/>
        </pc:sldMkLst>
      </pc:sldChg>
      <pc:sldChg chg="modSp mod">
        <pc:chgData name="Kerrie Shanahan" userId="ae473d9f-76e9-476f-892f-2674ea963afc" providerId="ADAL" clId="{DC450EDE-F076-4AFF-A748-CE9569BC1F4D}" dt="2025-01-20T03:31:04.093" v="14" actId="14100"/>
        <pc:sldMkLst>
          <pc:docMk/>
          <pc:sldMk cId="1797789494" sldId="518"/>
        </pc:sldMkLst>
      </pc:sldChg>
      <pc:sldChg chg="addSp delSp modSp mod">
        <pc:chgData name="Kerrie Shanahan" userId="ae473d9f-76e9-476f-892f-2674ea963afc" providerId="ADAL" clId="{DC450EDE-F076-4AFF-A748-CE9569BC1F4D}" dt="2025-01-20T01:31:07.455" v="11"/>
        <pc:sldMkLst>
          <pc:docMk/>
          <pc:sldMk cId="3324446923" sldId="519"/>
        </pc:sldMkLst>
      </pc:sldChg>
      <pc:sldMasterChg chg="modSldLayout">
        <pc:chgData name="Kerrie Shanahan" userId="ae473d9f-76e9-476f-892f-2674ea963afc" providerId="ADAL" clId="{DC450EDE-F076-4AFF-A748-CE9569BC1F4D}" dt="2025-01-20T01:17:51.630" v="4" actId="20577"/>
        <pc:sldMasterMkLst>
          <pc:docMk/>
          <pc:sldMasterMk cId="1034081160" sldId="2147483648"/>
        </pc:sldMasterMkLst>
        <pc:sldLayoutChg chg="modSp mod">
          <pc:chgData name="Kerrie Shanahan" userId="ae473d9f-76e9-476f-892f-2674ea963afc" providerId="ADAL" clId="{DC450EDE-F076-4AFF-A748-CE9569BC1F4D}" dt="2025-01-20T01:17:51.630" v="4" actId="20577"/>
          <pc:sldLayoutMkLst>
            <pc:docMk/>
            <pc:sldMasterMk cId="1034081160" sldId="2147483648"/>
            <pc:sldLayoutMk cId="412407184" sldId="2147483707"/>
          </pc:sldLayoutMkLst>
          <pc:spChg chg="mod">
            <ac:chgData name="Kerrie Shanahan" userId="ae473d9f-76e9-476f-892f-2674ea963afc" providerId="ADAL" clId="{DC450EDE-F076-4AFF-A748-CE9569BC1F4D}" dt="2025-01-20T01:17:51.630" v="4" actId="20577"/>
            <ac:spMkLst>
              <pc:docMk/>
              <pc:sldMasterMk cId="1034081160" sldId="2147483648"/>
              <pc:sldLayoutMk cId="412407184" sldId="2147483707"/>
              <ac:spMk id="18" creationId="{E9F1C79F-D6AA-FF95-FA00-326D4AE1D78A}"/>
            </ac:spMkLst>
          </pc:spChg>
        </pc:sldLayoutChg>
      </pc:sldMasterChg>
    </pc:docChg>
  </pc:docChgLst>
  <pc:docChgLst>
    <pc:chgData name="Liz Heynes" userId="e5ff50d5-f39a-42f6-9e9f-e790bcc8c38d" providerId="ADAL" clId="{CE09A221-DE05-4758-A826-886F8C08C4B5}"/>
    <pc:docChg chg="modMainMaster">
      <pc:chgData name="Liz Heynes" userId="e5ff50d5-f39a-42f6-9e9f-e790bcc8c38d" providerId="ADAL" clId="{CE09A221-DE05-4758-A826-886F8C08C4B5}" dt="2025-02-03T05:33:06.160" v="1" actId="20577"/>
      <pc:docMkLst>
        <pc:docMk/>
      </pc:docMkLst>
      <pc:sldMasterChg chg="modSldLayout">
        <pc:chgData name="Liz Heynes" userId="e5ff50d5-f39a-42f6-9e9f-e790bcc8c38d" providerId="ADAL" clId="{CE09A221-DE05-4758-A826-886F8C08C4B5}" dt="2025-02-03T05:33:06.160" v="1" actId="20577"/>
        <pc:sldMasterMkLst>
          <pc:docMk/>
          <pc:sldMasterMk cId="1034081160" sldId="2147483648"/>
        </pc:sldMasterMkLst>
        <pc:sldLayoutChg chg="modSp mod">
          <pc:chgData name="Liz Heynes" userId="e5ff50d5-f39a-42f6-9e9f-e790bcc8c38d" providerId="ADAL" clId="{CE09A221-DE05-4758-A826-886F8C08C4B5}" dt="2025-02-03T05:33:06.160" v="1" actId="20577"/>
          <pc:sldLayoutMkLst>
            <pc:docMk/>
            <pc:sldMasterMk cId="1034081160" sldId="2147483648"/>
            <pc:sldLayoutMk cId="488055856" sldId="2147483694"/>
          </pc:sldLayoutMkLst>
          <pc:spChg chg="mod">
            <ac:chgData name="Liz Heynes" userId="e5ff50d5-f39a-42f6-9e9f-e790bcc8c38d" providerId="ADAL" clId="{CE09A221-DE05-4758-A826-886F8C08C4B5}" dt="2025-02-03T05:33:06.160" v="1" actId="20577"/>
            <ac:spMkLst>
              <pc:docMk/>
              <pc:sldMasterMk cId="1034081160" sldId="2147483648"/>
              <pc:sldLayoutMk cId="488055856" sldId="2147483694"/>
              <ac:spMk id="18" creationId="{83D5A208-F215-EE4E-89CE-341BF1CA0C8C}"/>
            </ac:spMkLst>
          </pc:spChg>
        </pc:sldLayoutChg>
      </pc:sldMasterChg>
    </pc:docChg>
  </pc:docChgLst>
  <pc:docChgLst>
    <pc:chgData name="Liz Heynes" userId="e5ff50d5-f39a-42f6-9e9f-e790bcc8c38d" providerId="ADAL" clId="{85C0AD6E-3322-4365-B5F1-48DAB24E3A17}"/>
    <pc:docChg chg="modSld">
      <pc:chgData name="Liz Heynes" userId="e5ff50d5-f39a-42f6-9e9f-e790bcc8c38d" providerId="ADAL" clId="{85C0AD6E-3322-4365-B5F1-48DAB24E3A17}" dt="2025-02-04T22:11:28.737" v="7" actId="20577"/>
      <pc:docMkLst>
        <pc:docMk/>
      </pc:docMkLst>
      <pc:sldChg chg="modSp mod">
        <pc:chgData name="Liz Heynes" userId="e5ff50d5-f39a-42f6-9e9f-e790bcc8c38d" providerId="ADAL" clId="{85C0AD6E-3322-4365-B5F1-48DAB24E3A17}" dt="2025-02-04T22:11:28.737" v="7" actId="20577"/>
        <pc:sldMkLst>
          <pc:docMk/>
          <pc:sldMk cId="3539524888" sldId="493"/>
        </pc:sldMkLst>
        <pc:spChg chg="mod">
          <ac:chgData name="Liz Heynes" userId="e5ff50d5-f39a-42f6-9e9f-e790bcc8c38d" providerId="ADAL" clId="{85C0AD6E-3322-4365-B5F1-48DAB24E3A17}" dt="2025-02-04T22:11:28.737" v="7" actId="20577"/>
          <ac:spMkLst>
            <pc:docMk/>
            <pc:sldMk cId="3539524888" sldId="493"/>
            <ac:spMk id="12" creationId="{FA64074C-00CD-A648-A213-5BDFB399214B}"/>
          </ac:spMkLst>
        </pc:spChg>
      </pc:sldChg>
    </pc:docChg>
  </pc:docChgLst>
  <pc:docChgLst>
    <pc:chgData name="Liz Heynes" userId="S::liz.heynes@esa.edu.au::e5ff50d5-f39a-42f6-9e9f-e790bcc8c38d" providerId="AD" clId="Web-{A55DDA2B-28B2-0F61-13E0-EE2B450D173A}"/>
    <pc:docChg chg="modSld">
      <pc:chgData name="Liz Heynes" userId="S::liz.heynes@esa.edu.au::e5ff50d5-f39a-42f6-9e9f-e790bcc8c38d" providerId="AD" clId="Web-{A55DDA2B-28B2-0F61-13E0-EE2B450D173A}" dt="2025-02-03T05:31:59.514" v="9"/>
      <pc:docMkLst>
        <pc:docMk/>
      </pc:docMkLst>
      <pc:sldChg chg="modNotes">
        <pc:chgData name="Liz Heynes" userId="S::liz.heynes@esa.edu.au::e5ff50d5-f39a-42f6-9e9f-e790bcc8c38d" providerId="AD" clId="Web-{A55DDA2B-28B2-0F61-13E0-EE2B450D173A}" dt="2025-02-03T05:31:30.967" v="4"/>
        <pc:sldMkLst>
          <pc:docMk/>
          <pc:sldMk cId="908412850" sldId="475"/>
        </pc:sldMkLst>
      </pc:sldChg>
      <pc:sldChg chg="modNotes">
        <pc:chgData name="Liz Heynes" userId="S::liz.heynes@esa.edu.au::e5ff50d5-f39a-42f6-9e9f-e790bcc8c38d" providerId="AD" clId="Web-{A55DDA2B-28B2-0F61-13E0-EE2B450D173A}" dt="2025-02-03T05:31:49.202" v="7"/>
        <pc:sldMkLst>
          <pc:docMk/>
          <pc:sldMk cId="1716554648" sldId="476"/>
        </pc:sldMkLst>
      </pc:sldChg>
      <pc:sldChg chg="modNotes">
        <pc:chgData name="Liz Heynes" userId="S::liz.heynes@esa.edu.au::e5ff50d5-f39a-42f6-9e9f-e790bcc8c38d" providerId="AD" clId="Web-{A55DDA2B-28B2-0F61-13E0-EE2B450D173A}" dt="2025-02-03T05:31:59.514" v="9"/>
        <pc:sldMkLst>
          <pc:docMk/>
          <pc:sldMk cId="607994850" sldId="477"/>
        </pc:sldMkLst>
      </pc:sldChg>
      <pc:sldChg chg="modNotes">
        <pc:chgData name="Liz Heynes" userId="S::liz.heynes@esa.edu.au::e5ff50d5-f39a-42f6-9e9f-e790bcc8c38d" providerId="AD" clId="Web-{A55DDA2B-28B2-0F61-13E0-EE2B450D173A}" dt="2025-02-03T05:30:49.966" v="1"/>
        <pc:sldMkLst>
          <pc:docMk/>
          <pc:sldMk cId="1797789494" sldId="518"/>
        </pc:sldMkLst>
      </pc:sldChg>
    </pc:docChg>
  </pc:docChgLst>
  <pc:docChgLst>
    <pc:chgData name="Trish Wilson" userId="1a8d7cc3620296f7" providerId="LiveId" clId="{3788DF96-1B40-45E9-BD6F-DC0A9CE1E126}"/>
    <pc:docChg chg="undo custSel modSld">
      <pc:chgData name="Trish Wilson" userId="1a8d7cc3620296f7" providerId="LiveId" clId="{3788DF96-1B40-45E9-BD6F-DC0A9CE1E126}" dt="2025-01-16T21:50:31.605" v="146" actId="113"/>
      <pc:docMkLst>
        <pc:docMk/>
      </pc:docMkLst>
      <pc:sldChg chg="modNotesTx">
        <pc:chgData name="Trish Wilson" userId="1a8d7cc3620296f7" providerId="LiveId" clId="{3788DF96-1B40-45E9-BD6F-DC0A9CE1E126}" dt="2025-01-13T04:26:17.451" v="60" actId="114"/>
        <pc:sldMkLst>
          <pc:docMk/>
          <pc:sldMk cId="2801862050" sldId="464"/>
        </pc:sldMkLst>
      </pc:sldChg>
      <pc:sldChg chg="modNotesTx">
        <pc:chgData name="Trish Wilson" userId="1a8d7cc3620296f7" providerId="LiveId" clId="{3788DF96-1B40-45E9-BD6F-DC0A9CE1E126}" dt="2025-01-13T04:26:38.436" v="62" actId="113"/>
        <pc:sldMkLst>
          <pc:docMk/>
          <pc:sldMk cId="2776412724" sldId="465"/>
        </pc:sldMkLst>
      </pc:sldChg>
      <pc:sldChg chg="addCm delCm modNotesTx">
        <pc:chgData name="Trish Wilson" userId="1a8d7cc3620296f7" providerId="LiveId" clId="{3788DF96-1B40-45E9-BD6F-DC0A9CE1E126}" dt="2025-01-16T21:50:21.481" v="145" actId="113"/>
        <pc:sldMkLst>
          <pc:docMk/>
          <pc:sldMk cId="3096463887" sldId="468"/>
        </pc:sldMkLst>
      </pc:sldChg>
      <pc:sldChg chg="modNotesTx">
        <pc:chgData name="Trish Wilson" userId="1a8d7cc3620296f7" providerId="LiveId" clId="{3788DF96-1B40-45E9-BD6F-DC0A9CE1E126}" dt="2025-01-16T21:50:31.605" v="146" actId="113"/>
        <pc:sldMkLst>
          <pc:docMk/>
          <pc:sldMk cId="3461911102" sldId="469"/>
        </pc:sldMkLst>
      </pc:sldChg>
      <pc:sldChg chg="modNotesTx">
        <pc:chgData name="Trish Wilson" userId="1a8d7cc3620296f7" providerId="LiveId" clId="{3788DF96-1B40-45E9-BD6F-DC0A9CE1E126}" dt="2025-01-13T04:31:13.540" v="77" actId="113"/>
        <pc:sldMkLst>
          <pc:docMk/>
          <pc:sldMk cId="2325795097" sldId="471"/>
        </pc:sldMkLst>
      </pc:sldChg>
      <pc:sldChg chg="modNotesTx">
        <pc:chgData name="Trish Wilson" userId="1a8d7cc3620296f7" providerId="LiveId" clId="{3788DF96-1B40-45E9-BD6F-DC0A9CE1E126}" dt="2025-01-13T04:31:26.635" v="78" actId="2711"/>
        <pc:sldMkLst>
          <pc:docMk/>
          <pc:sldMk cId="2806691242" sldId="472"/>
        </pc:sldMkLst>
      </pc:sldChg>
      <pc:sldChg chg="modNotesTx">
        <pc:chgData name="Trish Wilson" userId="1a8d7cc3620296f7" providerId="LiveId" clId="{3788DF96-1B40-45E9-BD6F-DC0A9CE1E126}" dt="2025-01-13T04:32:05.480" v="80" actId="113"/>
        <pc:sldMkLst>
          <pc:docMk/>
          <pc:sldMk cId="2667868244" sldId="473"/>
        </pc:sldMkLst>
      </pc:sldChg>
      <pc:sldChg chg="modNotesTx">
        <pc:chgData name="Trish Wilson" userId="1a8d7cc3620296f7" providerId="LiveId" clId="{3788DF96-1B40-45E9-BD6F-DC0A9CE1E126}" dt="2025-01-13T04:33:44.725" v="87" actId="2711"/>
        <pc:sldMkLst>
          <pc:docMk/>
          <pc:sldMk cId="1436218551" sldId="474"/>
        </pc:sldMkLst>
      </pc:sldChg>
      <pc:sldChg chg="modNotesTx">
        <pc:chgData name="Trish Wilson" userId="1a8d7cc3620296f7" providerId="LiveId" clId="{3788DF96-1B40-45E9-BD6F-DC0A9CE1E126}" dt="2025-01-13T04:33:37.094" v="86" actId="2711"/>
        <pc:sldMkLst>
          <pc:docMk/>
          <pc:sldMk cId="908412850" sldId="475"/>
        </pc:sldMkLst>
      </pc:sldChg>
      <pc:sldChg chg="modNotesTx">
        <pc:chgData name="Trish Wilson" userId="1a8d7cc3620296f7" providerId="LiveId" clId="{3788DF96-1B40-45E9-BD6F-DC0A9CE1E126}" dt="2025-01-13T04:34:00.299" v="88" actId="2711"/>
        <pc:sldMkLst>
          <pc:docMk/>
          <pc:sldMk cId="1716554648" sldId="476"/>
        </pc:sldMkLst>
      </pc:sldChg>
      <pc:sldChg chg="modNotesTx">
        <pc:chgData name="Trish Wilson" userId="1a8d7cc3620296f7" providerId="LiveId" clId="{3788DF96-1B40-45E9-BD6F-DC0A9CE1E126}" dt="2025-01-15T03:04:55.383" v="134" actId="20577"/>
        <pc:sldMkLst>
          <pc:docMk/>
          <pc:sldMk cId="607994850" sldId="477"/>
        </pc:sldMkLst>
      </pc:sldChg>
      <pc:sldChg chg="modNotesTx">
        <pc:chgData name="Trish Wilson" userId="1a8d7cc3620296f7" providerId="LiveId" clId="{3788DF96-1B40-45E9-BD6F-DC0A9CE1E126}" dt="2025-01-13T04:37:44.835" v="94" actId="113"/>
        <pc:sldMkLst>
          <pc:docMk/>
          <pc:sldMk cId="3005270447" sldId="480"/>
        </pc:sldMkLst>
      </pc:sldChg>
      <pc:sldChg chg="modNotesTx">
        <pc:chgData name="Trish Wilson" userId="1a8d7cc3620296f7" providerId="LiveId" clId="{3788DF96-1B40-45E9-BD6F-DC0A9CE1E126}" dt="2025-01-15T03:16:41.448" v="142" actId="20577"/>
        <pc:sldMkLst>
          <pc:docMk/>
          <pc:sldMk cId="43502053" sldId="482"/>
        </pc:sldMkLst>
      </pc:sldChg>
      <pc:sldChg chg="modNotesTx">
        <pc:chgData name="Trish Wilson" userId="1a8d7cc3620296f7" providerId="LiveId" clId="{3788DF96-1B40-45E9-BD6F-DC0A9CE1E126}" dt="2025-01-13T04:38:02.309" v="98" actId="2711"/>
        <pc:sldMkLst>
          <pc:docMk/>
          <pc:sldMk cId="1436297680" sldId="483"/>
        </pc:sldMkLst>
      </pc:sldChg>
      <pc:sldChg chg="modNotesTx">
        <pc:chgData name="Trish Wilson" userId="1a8d7cc3620296f7" providerId="LiveId" clId="{3788DF96-1B40-45E9-BD6F-DC0A9CE1E126}" dt="2025-01-13T04:41:23.218" v="111"/>
        <pc:sldMkLst>
          <pc:docMk/>
          <pc:sldMk cId="202420733" sldId="485"/>
        </pc:sldMkLst>
      </pc:sldChg>
      <pc:sldChg chg="modNotesTx">
        <pc:chgData name="Trish Wilson" userId="1a8d7cc3620296f7" providerId="LiveId" clId="{3788DF96-1B40-45E9-BD6F-DC0A9CE1E126}" dt="2025-01-13T04:39:23.580" v="101" actId="113"/>
        <pc:sldMkLst>
          <pc:docMk/>
          <pc:sldMk cId="3539524888" sldId="493"/>
        </pc:sldMkLst>
      </pc:sldChg>
      <pc:sldChg chg="modNotesTx">
        <pc:chgData name="Trish Wilson" userId="1a8d7cc3620296f7" providerId="LiveId" clId="{3788DF96-1B40-45E9-BD6F-DC0A9CE1E126}" dt="2025-01-13T04:26:59.281" v="65" actId="20577"/>
        <pc:sldMkLst>
          <pc:docMk/>
          <pc:sldMk cId="4278641845" sldId="497"/>
        </pc:sldMkLst>
      </pc:sldChg>
      <pc:sldChg chg="modNotesTx">
        <pc:chgData name="Trish Wilson" userId="1a8d7cc3620296f7" providerId="LiveId" clId="{3788DF96-1B40-45E9-BD6F-DC0A9CE1E126}" dt="2025-01-13T04:27:32.018" v="68" actId="20577"/>
        <pc:sldMkLst>
          <pc:docMk/>
          <pc:sldMk cId="2372652300" sldId="498"/>
        </pc:sldMkLst>
      </pc:sldChg>
      <pc:sldChg chg="modNotesTx">
        <pc:chgData name="Trish Wilson" userId="1a8d7cc3620296f7" providerId="LiveId" clId="{3788DF96-1B40-45E9-BD6F-DC0A9CE1E126}" dt="2025-01-13T04:12:56.944" v="19" actId="2711"/>
        <pc:sldMkLst>
          <pc:docMk/>
          <pc:sldMk cId="1652726119" sldId="509"/>
        </pc:sldMkLst>
      </pc:sldChg>
      <pc:sldChg chg="modNotesTx">
        <pc:chgData name="Trish Wilson" userId="1a8d7cc3620296f7" providerId="LiveId" clId="{3788DF96-1B40-45E9-BD6F-DC0A9CE1E126}" dt="2025-01-15T02:47:32.257" v="121" actId="20577"/>
        <pc:sldMkLst>
          <pc:docMk/>
          <pc:sldMk cId="3580694833" sldId="510"/>
        </pc:sldMkLst>
      </pc:sldChg>
      <pc:sldChg chg="modNotesTx">
        <pc:chgData name="Trish Wilson" userId="1a8d7cc3620296f7" providerId="LiveId" clId="{3788DF96-1B40-45E9-BD6F-DC0A9CE1E126}" dt="2025-01-15T02:50:29.951" v="123" actId="20577"/>
        <pc:sldMkLst>
          <pc:docMk/>
          <pc:sldMk cId="702303488" sldId="511"/>
        </pc:sldMkLst>
      </pc:sldChg>
      <pc:sldChg chg="modNotesTx">
        <pc:chgData name="Trish Wilson" userId="1a8d7cc3620296f7" providerId="LiveId" clId="{3788DF96-1B40-45E9-BD6F-DC0A9CE1E126}" dt="2025-01-13T04:12:09.969" v="17" actId="113"/>
        <pc:sldMkLst>
          <pc:docMk/>
          <pc:sldMk cId="2491177883" sldId="512"/>
        </pc:sldMkLst>
      </pc:sldChg>
      <pc:sldChg chg="modNotesTx">
        <pc:chgData name="Trish Wilson" userId="1a8d7cc3620296f7" providerId="LiveId" clId="{3788DF96-1B40-45E9-BD6F-DC0A9CE1E126}" dt="2025-01-16T21:49:16.562" v="144" actId="113"/>
        <pc:sldMkLst>
          <pc:docMk/>
          <pc:sldMk cId="868684786" sldId="513"/>
        </pc:sldMkLst>
      </pc:sldChg>
      <pc:sldChg chg="addCm modNotesTx">
        <pc:chgData name="Trish Wilson" userId="1a8d7cc3620296f7" providerId="LiveId" clId="{3788DF96-1B40-45E9-BD6F-DC0A9CE1E126}" dt="2025-01-13T04:24:04.691" v="41" actId="20577"/>
        <pc:sldMkLst>
          <pc:docMk/>
          <pc:sldMk cId="1921910358" sldId="517"/>
        </pc:sldMkLst>
      </pc:sldChg>
      <pc:sldChg chg="addCm modCm modNotesTx">
        <pc:chgData name="Trish Wilson" userId="1a8d7cc3620296f7" providerId="LiveId" clId="{3788DF96-1B40-45E9-BD6F-DC0A9CE1E126}" dt="2025-01-13T04:43:02.171" v="116" actId="113"/>
        <pc:sldMkLst>
          <pc:docMk/>
          <pc:sldMk cId="1797789494" sldId="518"/>
        </pc:sldMkLst>
      </pc:sldChg>
      <pc:sldChg chg="modNotesTx">
        <pc:chgData name="Trish Wilson" userId="1a8d7cc3620296f7" providerId="LiveId" clId="{3788DF96-1B40-45E9-BD6F-DC0A9CE1E126}" dt="2025-01-13T04:24:50.568" v="49" actId="113"/>
        <pc:sldMkLst>
          <pc:docMk/>
          <pc:sldMk cId="3324446923" sldId="519"/>
        </pc:sldMkLst>
      </pc:sldChg>
      <pc:sldChg chg="modNotesTx">
        <pc:chgData name="Trish Wilson" userId="1a8d7cc3620296f7" providerId="LiveId" clId="{3788DF96-1B40-45E9-BD6F-DC0A9CE1E126}" dt="2025-01-13T04:13:07.021" v="20" actId="2711"/>
        <pc:sldMkLst>
          <pc:docMk/>
          <pc:sldMk cId="34764196" sldId="521"/>
        </pc:sldMkLst>
      </pc:sldChg>
      <pc:sldChg chg="modNotesTx">
        <pc:chgData name="Trish Wilson" userId="1a8d7cc3620296f7" providerId="LiveId" clId="{3788DF96-1B40-45E9-BD6F-DC0A9CE1E126}" dt="2025-01-15T02:41:28.945" v="119" actId="20577"/>
        <pc:sldMkLst>
          <pc:docMk/>
          <pc:sldMk cId="3787016495" sldId="522"/>
        </pc:sldMkLst>
      </pc:sldChg>
    </pc:docChg>
  </pc:docChgLst>
  <pc:docChgLst>
    <pc:chgData name="Emma Durbridge" userId="fa194594-074f-43bd-8de7-d322108f10cf" providerId="ADAL" clId="{7512B7C2-5A1A-45E4-B66D-FC228A1A98F5}"/>
    <pc:docChg chg="modMainMaster">
      <pc:chgData name="Emma Durbridge" userId="fa194594-074f-43bd-8de7-d322108f10cf" providerId="ADAL" clId="{7512B7C2-5A1A-45E4-B66D-FC228A1A98F5}" dt="2025-01-21T22:20:49.768" v="9" actId="1035"/>
      <pc:docMkLst>
        <pc:docMk/>
      </pc:docMkLst>
      <pc:sldMasterChg chg="modSldLayout">
        <pc:chgData name="Emma Durbridge" userId="fa194594-074f-43bd-8de7-d322108f10cf" providerId="ADAL" clId="{7512B7C2-5A1A-45E4-B66D-FC228A1A98F5}" dt="2025-01-21T22:20:49.768" v="9" actId="1035"/>
        <pc:sldMasterMkLst>
          <pc:docMk/>
          <pc:sldMasterMk cId="1034081160" sldId="2147483648"/>
        </pc:sldMasterMkLst>
        <pc:sldLayoutChg chg="modSp mod">
          <pc:chgData name="Emma Durbridge" userId="fa194594-074f-43bd-8de7-d322108f10cf" providerId="ADAL" clId="{7512B7C2-5A1A-45E4-B66D-FC228A1A98F5}" dt="2025-01-21T22:20:49.768" v="9" actId="1035"/>
          <pc:sldLayoutMkLst>
            <pc:docMk/>
            <pc:sldMasterMk cId="1034081160" sldId="2147483648"/>
            <pc:sldLayoutMk cId="3877359345" sldId="2147483716"/>
          </pc:sldLayoutMkLst>
          <pc:spChg chg="mod">
            <ac:chgData name="Emma Durbridge" userId="fa194594-074f-43bd-8de7-d322108f10cf" providerId="ADAL" clId="{7512B7C2-5A1A-45E4-B66D-FC228A1A98F5}" dt="2025-01-21T22:20:49.768" v="9" actId="1035"/>
            <ac:spMkLst>
              <pc:docMk/>
              <pc:sldMasterMk cId="1034081160" sldId="2147483648"/>
              <pc:sldLayoutMk cId="3877359345" sldId="2147483716"/>
              <ac:spMk id="7" creationId="{AD63E81F-B547-E517-446B-9A7CBEC6825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B69A2-5F1D-3262-FC6B-3EE706A2D4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E60DA0-3A31-AB80-0158-7816981701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CBB65C-8E6B-1E11-546A-03B005FC4A9A}"/>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k</a:t>
            </a:r>
            <a:r>
              <a:rPr lang="en-AU" dirty="0">
                <a:latin typeface="+mn-lt"/>
              </a:rPr>
              <a:t> says /k/ (slides 14 to 37).</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36).</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learned. </a:t>
            </a:r>
          </a:p>
          <a:p>
            <a:r>
              <a:rPr lang="en-AU" dirty="0">
                <a:latin typeface="+mn-lt"/>
              </a:rPr>
              <a:t> </a:t>
            </a:r>
          </a:p>
        </p:txBody>
      </p:sp>
      <p:sp>
        <p:nvSpPr>
          <p:cNvPr id="4" name="Slide Number Placeholder 3">
            <a:extLst>
              <a:ext uri="{FF2B5EF4-FFF2-40B4-BE49-F238E27FC236}">
                <a16:creationId xmlns:a16="http://schemas.microsoft.com/office/drawing/2014/main" id="{024BDE53-A02C-1262-97F3-A54359020A1E}"/>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1085062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fat bug was on the log.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Swap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say a word then swap the first sound to make a new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cot</a:t>
            </a:r>
            <a:r>
              <a:rPr lang="en-US" b="0" dirty="0"/>
              <a:t>.</a:t>
            </a:r>
            <a:endParaRPr lang="en-US" b="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Cot</a:t>
            </a:r>
            <a:r>
              <a:rPr lang="en-US" b="0" i="1" dirty="0"/>
              <a:t>, the first sound is /k/.</a:t>
            </a:r>
          </a:p>
          <a:p>
            <a:pPr marL="171450" indent="-171450">
              <a:buFont typeface="Arial" panose="020B0604020202020204" pitchFamily="34" charset="0"/>
              <a:buChar char="•"/>
              <a:defRPr/>
            </a:pPr>
            <a:r>
              <a:rPr lang="en-US" b="0" i="1" dirty="0"/>
              <a:t>If I swap /k/ to /l/ I can make a new word.</a:t>
            </a:r>
          </a:p>
          <a:p>
            <a:pPr marL="171450" indent="-171450">
              <a:buFont typeface="Arial" panose="020B0604020202020204" pitchFamily="34" charset="0"/>
              <a:buChar char="•"/>
              <a:defRPr/>
            </a:pPr>
            <a:r>
              <a:rPr lang="en-US" b="0" i="1" dirty="0"/>
              <a:t>/k/-</a:t>
            </a:r>
            <a:r>
              <a:rPr lang="en-US" b="0" i="1" dirty="0" err="1"/>
              <a:t>ot</a:t>
            </a:r>
            <a:r>
              <a:rPr lang="en-US" b="0" i="1" dirty="0"/>
              <a:t>, /l/-</a:t>
            </a:r>
            <a:r>
              <a:rPr lang="en-US" b="0" i="1" dirty="0" err="1"/>
              <a:t>ot</a:t>
            </a:r>
            <a:r>
              <a:rPr lang="en-US" b="0" i="1" dirty="0"/>
              <a:t>, </a:t>
            </a:r>
            <a:r>
              <a:rPr lang="en-US" b="1" i="1" dirty="0"/>
              <a:t>lot</a:t>
            </a:r>
            <a:r>
              <a:rPr lang="en-US" b="0" i="1" dirty="0"/>
              <a:t>.</a:t>
            </a:r>
          </a:p>
          <a:p>
            <a:pPr marL="0" indent="0">
              <a:buFont typeface="Arial" panose="020B0604020202020204" pitchFamily="34" charset="0"/>
              <a:buNone/>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hat</a:t>
            </a:r>
            <a:r>
              <a:rPr lang="en-US" b="0" dirty="0"/>
              <a:t> (swap /h/ to /b/: </a:t>
            </a:r>
            <a:r>
              <a:rPr lang="en-US" b="1" dirty="0"/>
              <a:t>bat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book </a:t>
            </a:r>
            <a:r>
              <a:rPr lang="en-US" b="0" dirty="0"/>
              <a:t>(swap /b/ to /</a:t>
            </a:r>
            <a:r>
              <a:rPr lang="en-US" b="0" dirty="0" err="1"/>
              <a:t>ch</a:t>
            </a:r>
            <a:r>
              <a:rPr lang="en-US" b="0" dirty="0"/>
              <a:t>/: </a:t>
            </a:r>
            <a:r>
              <a:rPr lang="en-US" b="1" dirty="0"/>
              <a:t>chook</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pin</a:t>
            </a:r>
            <a:r>
              <a:rPr lang="en-US" b="0" dirty="0"/>
              <a:t> (swap /p/ to /f/:</a:t>
            </a:r>
            <a:r>
              <a:rPr lang="en-US" b="1" dirty="0"/>
              <a:t> fin</a:t>
            </a:r>
            <a:r>
              <a:rPr lang="en-US" b="0" dirty="0"/>
              <a:t>)</a:t>
            </a:r>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endParaRPr lang="en-US" b="0" dirty="0"/>
          </a:p>
          <a:p>
            <a:r>
              <a:rPr lang="en-US" b="0" dirty="0"/>
              <a:t>Say: </a:t>
            </a:r>
            <a:r>
              <a:rPr lang="en-US" b="0" i="1" dirty="0"/>
              <a:t>Let’s do some together now. First, we’ll say </a:t>
            </a:r>
            <a:r>
              <a:rPr lang="en-US" b="1" i="1" dirty="0"/>
              <a:t>jet</a:t>
            </a:r>
            <a:r>
              <a:rPr lang="en-US" b="0" i="1" dirty="0"/>
              <a:t> but swap the /j/ to /v/.</a:t>
            </a:r>
          </a:p>
          <a:p>
            <a:endParaRPr lang="en-US" b="0" dirty="0"/>
          </a:p>
          <a:p>
            <a:r>
              <a:rPr lang="en-US" b="0" dirty="0"/>
              <a:t>Support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jet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/j/-et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/v/-et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vet</a:t>
            </a:r>
            <a:r>
              <a:rPr lang="en-US" b="0" i="0" dirty="0"/>
              <a:t>.</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i="0" dirty="0"/>
          </a:p>
          <a:p>
            <a:pPr marL="0" indent="0">
              <a:buFont typeface="Arial" panose="020B0604020202020204" pitchFamily="34" charset="0"/>
              <a:buNone/>
              <a:defRPr/>
            </a:pPr>
            <a:r>
              <a:rPr lang="en-US" i="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mop</a:t>
            </a:r>
            <a:r>
              <a:rPr lang="en-US" b="0" dirty="0"/>
              <a:t> (swap /m/ to /t/: </a:t>
            </a:r>
            <a:r>
              <a:rPr lang="en-US" b="1" dirty="0"/>
              <a:t>top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goat</a:t>
            </a:r>
            <a:r>
              <a:rPr lang="en-US" b="0" dirty="0"/>
              <a:t> (swap /g/ to /b/:</a:t>
            </a:r>
            <a:r>
              <a:rPr lang="en-US" b="1" dirty="0"/>
              <a:t> boat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big</a:t>
            </a:r>
            <a:r>
              <a:rPr lang="en-US" b="0" dirty="0"/>
              <a:t> (swap /b/ to /d/: </a:t>
            </a:r>
            <a:r>
              <a:rPr lang="en-US" b="1" dirty="0"/>
              <a:t>dig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first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3EFCD-E7B0-AC3B-9BA1-DC8761441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228727-BE73-CAB6-CEF0-1D76E0690B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2ECE84-5F38-F935-131F-B71F02221B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endParaRPr lang="en-AU" sz="1200" kern="1200">
              <a:effectLst/>
              <a:latin typeface="+mn-lt"/>
              <a:ea typeface="Times New Roman" panose="02020603050405020304" pitchFamily="18" charset="0"/>
            </a:endParaRPr>
          </a:p>
          <a:p>
            <a:endParaRPr lang="en-AU" sz="1200" kern="1200">
              <a:effectLst/>
              <a:latin typeface="Calibri" panose="020F0502020204030204" pitchFamily="34" charset="0"/>
              <a:ea typeface="Times New Roman" panose="02020603050405020304" pitchFamily="18" charset="0"/>
            </a:endParaRPr>
          </a:p>
          <a:p>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k</a:t>
            </a:r>
            <a:r>
              <a:rPr lang="en-AU" sz="1200" kern="1200">
                <a:effectLst/>
                <a:latin typeface="Calibri" panose="020F0502020204030204" pitchFamily="34" charset="0"/>
                <a:ea typeface="Times New Roman" panose="02020603050405020304" pitchFamily="18" charset="0"/>
              </a:rPr>
              <a:t> making a /k/ sound. </a:t>
            </a:r>
          </a:p>
          <a:p>
            <a:endParaRPr lang="en-AU" sz="1200">
              <a:effectLst/>
              <a:latin typeface="Times New Roman" panose="02020603050405020304" pitchFamily="18" charset="0"/>
              <a:ea typeface="Times New Roman" panose="02020603050405020304" pitchFamily="18" charset="0"/>
            </a:endParaRPr>
          </a:p>
          <a:p>
            <a:endParaRPr lang="en-US"/>
          </a:p>
        </p:txBody>
      </p:sp>
      <p:sp>
        <p:nvSpPr>
          <p:cNvPr id="4" name="Slide Number Placeholder 3">
            <a:extLst>
              <a:ext uri="{FF2B5EF4-FFF2-40B4-BE49-F238E27FC236}">
                <a16:creationId xmlns:a16="http://schemas.microsoft.com/office/drawing/2014/main" id="{C483805F-47FC-B116-659F-12676F062136}"/>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140904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a:t>
            </a:r>
          </a:p>
          <a:p>
            <a:pPr marL="171450" indent="-171450">
              <a:buFont typeface="Arial" panose="020B0604020202020204" pitchFamily="34" charset="0"/>
              <a:buChar char="•"/>
            </a:pPr>
            <a:r>
              <a:rPr lang="en-US" i="1" dirty="0">
                <a:solidFill>
                  <a:srgbClr val="0E1E42"/>
                </a:solidFill>
                <a:ea typeface="+mj-lt"/>
                <a:cs typeface="+mj-lt"/>
              </a:rPr>
              <a:t>We have already learned that </a:t>
            </a:r>
            <a:r>
              <a:rPr lang="en-US" b="1" i="1" dirty="0">
                <a:solidFill>
                  <a:srgbClr val="0E1E42"/>
                </a:solidFill>
                <a:ea typeface="+mj-lt"/>
                <a:cs typeface="+mj-lt"/>
              </a:rPr>
              <a:t>c</a:t>
            </a:r>
            <a:r>
              <a:rPr lang="en-US" i="1" dirty="0">
                <a:solidFill>
                  <a:srgbClr val="0E1E42"/>
                </a:solidFill>
                <a:ea typeface="+mj-lt"/>
                <a:cs typeface="+mj-lt"/>
              </a:rPr>
              <a:t> says /k/.</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k</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k </a:t>
            </a:r>
            <a:r>
              <a:rPr lang="en-US" i="1" dirty="0">
                <a:solidFill>
                  <a:srgbClr val="0E1E42"/>
                </a:solidFill>
                <a:ea typeface="+mj-lt"/>
                <a:cs typeface="+mj-lt"/>
              </a:rPr>
              <a:t>makes is </a:t>
            </a:r>
            <a:r>
              <a:rPr lang="en-US" b="0" i="1" dirty="0">
                <a:solidFill>
                  <a:srgbClr val="0E1E42"/>
                </a:solidFill>
                <a:ea typeface="+mj-lt"/>
                <a:cs typeface="+mj-lt"/>
              </a:rPr>
              <a:t>/k/ too</a:t>
            </a:r>
            <a:r>
              <a:rPr lang="en-US" i="1" dirty="0">
                <a:solidFill>
                  <a:srgbClr val="0E1E42"/>
                </a:solidFill>
                <a:ea typeface="+mj-lt"/>
                <a:cs typeface="+mj-lt"/>
              </a:rPr>
              <a:t>.</a:t>
            </a:r>
          </a:p>
          <a:p>
            <a:pPr marL="171450" indent="-171450">
              <a:buFont typeface="Arial" panose="020B0604020202020204" pitchFamily="34" charset="0"/>
              <a:buChar char="•"/>
            </a:pPr>
            <a:r>
              <a:rPr lang="en-US" b="1" i="1" dirty="0">
                <a:solidFill>
                  <a:srgbClr val="0E1E42"/>
                </a:solidFill>
                <a:ea typeface="+mj-lt"/>
                <a:cs typeface="+mj-lt"/>
              </a:rPr>
              <a:t>k</a:t>
            </a:r>
            <a:r>
              <a:rPr lang="en-US" i="1" dirty="0">
                <a:solidFill>
                  <a:srgbClr val="0E1E42"/>
                </a:solidFill>
                <a:ea typeface="+mj-lt"/>
                <a:cs typeface="+mj-lt"/>
              </a:rPr>
              <a:t> says /k/ at the start of a word with three sounds when the middle sound is /</a:t>
            </a:r>
            <a:r>
              <a:rPr lang="en-US" i="1" dirty="0" err="1">
                <a:solidFill>
                  <a:srgbClr val="0E1E42"/>
                </a:solidFill>
                <a:ea typeface="+mj-lt"/>
                <a:cs typeface="+mj-lt"/>
              </a:rPr>
              <a:t>i</a:t>
            </a:r>
            <a:r>
              <a:rPr lang="en-US" i="1" dirty="0">
                <a:solidFill>
                  <a:srgbClr val="0E1E42"/>
                </a:solidFill>
                <a:ea typeface="+mj-lt"/>
                <a:cs typeface="+mj-lt"/>
              </a:rPr>
              <a:t>/ or /e/.</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k </a:t>
            </a:r>
            <a:r>
              <a:rPr lang="en-US" b="0" i="1" dirty="0"/>
              <a:t>says /k/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k</a:t>
            </a:r>
            <a:r>
              <a:rPr lang="en-US" i="1" dirty="0"/>
              <a:t> says /k/</a:t>
            </a:r>
            <a:endParaRPr lang="en-AU" i="1" dirty="0"/>
          </a:p>
          <a:p>
            <a:endParaRPr lang="en-US" dirty="0"/>
          </a:p>
          <a:p>
            <a:r>
              <a:rPr lang="en-US" dirty="0"/>
              <a:t>Check that students are using the correct entry and exit points for their letter formation and give feedback.</a:t>
            </a:r>
          </a:p>
          <a:p>
            <a:endParaRPr lang="en-US" dirty="0"/>
          </a:p>
          <a:p>
            <a:pPr marL="0" indent="0">
              <a:buFont typeface="Arial" panose="020B0604020202020204" pitchFamily="34" charset="0"/>
              <a:buNone/>
            </a:pPr>
            <a:r>
              <a:rPr lang="en-US" b="0" i="0" dirty="0"/>
              <a:t>Say: </a:t>
            </a:r>
            <a:r>
              <a:rPr lang="en-US" b="1" i="1" dirty="0">
                <a:solidFill>
                  <a:srgbClr val="0E1E42"/>
                </a:solidFill>
                <a:ea typeface="+mj-lt"/>
                <a:cs typeface="+mj-lt"/>
              </a:rPr>
              <a:t>k</a:t>
            </a:r>
            <a:r>
              <a:rPr lang="en-US" i="1" dirty="0">
                <a:solidFill>
                  <a:srgbClr val="0E1E42"/>
                </a:solidFill>
                <a:ea typeface="+mj-lt"/>
                <a:cs typeface="+mj-lt"/>
              </a:rPr>
              <a:t> says /k/ at the start of a word with three sounds when the middle sound is /</a:t>
            </a:r>
            <a:r>
              <a:rPr lang="en-US" i="1" dirty="0" err="1">
                <a:solidFill>
                  <a:srgbClr val="0E1E42"/>
                </a:solidFill>
                <a:ea typeface="+mj-lt"/>
                <a:cs typeface="+mj-lt"/>
              </a:rPr>
              <a:t>i</a:t>
            </a:r>
            <a:r>
              <a:rPr lang="en-US" i="1" dirty="0">
                <a:solidFill>
                  <a:srgbClr val="0E1E42"/>
                </a:solidFill>
                <a:ea typeface="+mj-lt"/>
                <a:cs typeface="+mj-lt"/>
              </a:rPr>
              <a:t>/ or /e/.</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/k/: </a:t>
            </a:r>
            <a:r>
              <a:rPr lang="en-US" b="1" dirty="0"/>
              <a:t>kite</a:t>
            </a:r>
            <a:r>
              <a:rPr lang="en-US" b="0" dirty="0"/>
              <a:t>,</a:t>
            </a:r>
            <a:r>
              <a:rPr lang="en-US" b="1" dirty="0"/>
              <a:t> kangaroo</a:t>
            </a:r>
            <a:r>
              <a:rPr lang="en-US" b="0" dirty="0"/>
              <a:t>,</a:t>
            </a:r>
            <a:r>
              <a:rPr lang="en-US" b="1" dirty="0"/>
              <a:t> banana</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/k/: </a:t>
            </a:r>
            <a:r>
              <a:rPr lang="en-US" b="1" dirty="0"/>
              <a:t>king</a:t>
            </a:r>
            <a:r>
              <a:rPr lang="en-US" b="0" dirty="0"/>
              <a:t>,</a:t>
            </a:r>
            <a:r>
              <a:rPr lang="en-US" b="1" dirty="0"/>
              <a:t> pencil</a:t>
            </a:r>
            <a:r>
              <a:rPr lang="en-US" b="0" dirty="0"/>
              <a:t>,</a:t>
            </a:r>
            <a:r>
              <a:rPr lang="en-US" b="1" dirty="0"/>
              <a:t> key</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 </a:t>
            </a:r>
          </a:p>
          <a:p>
            <a:endParaRPr lang="en-US" b="1" dirty="0"/>
          </a:p>
          <a:p>
            <a:r>
              <a:rPr lang="en-US" b="1" dirty="0"/>
              <a:t>Don’t say the last sound: </a:t>
            </a:r>
            <a:r>
              <a:rPr lang="en-US" b="0" dirty="0"/>
              <a:t>targeting phoneme deletion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Ask students to say some words without their final sound. </a:t>
            </a:r>
          </a:p>
          <a:p>
            <a:endParaRPr lang="en-US" b="0" dirty="0"/>
          </a:p>
          <a:p>
            <a:r>
              <a:rPr lang="en-US" b="0" dirty="0"/>
              <a:t>For each word, 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endParaRPr lang="en-US" b="0" i="0" dirty="0"/>
          </a:p>
          <a:p>
            <a:pPr marL="171450" indent="-171450">
              <a:buFont typeface="Arial" panose="020B0604020202020204" pitchFamily="34" charset="0"/>
              <a:buChar char="•"/>
              <a:defRPr/>
            </a:pPr>
            <a:r>
              <a:rPr lang="en-US" b="0" i="0" dirty="0"/>
              <a:t>s</a:t>
            </a:r>
            <a:r>
              <a:rPr lang="en-US" i="0" dirty="0"/>
              <a:t>egment the sounds in the word</a:t>
            </a:r>
          </a:p>
          <a:p>
            <a:pPr marL="171450" indent="-171450">
              <a:buFont typeface="Arial" panose="020B0604020202020204" pitchFamily="34" charset="0"/>
              <a:buChar char="•"/>
              <a:defRPr/>
            </a:pPr>
            <a:r>
              <a:rPr lang="en-US" i="0" dirty="0"/>
              <a:t>isolate the final sound</a:t>
            </a:r>
          </a:p>
          <a:p>
            <a:pPr marL="171450" indent="-171450">
              <a:buFont typeface="Arial" panose="020B0604020202020204" pitchFamily="34" charset="0"/>
              <a:buChar char="•"/>
              <a:defRPr/>
            </a:pPr>
            <a:r>
              <a:rPr lang="en-US" i="0" dirty="0"/>
              <a:t>say the word without the final sound.</a:t>
            </a:r>
          </a:p>
          <a:p>
            <a:endParaRPr lang="en-US" b="1" dirty="0"/>
          </a:p>
          <a:p>
            <a:r>
              <a:rPr lang="en-US" b="0" dirty="0"/>
              <a:t>Provide students with the following words:</a:t>
            </a:r>
            <a:endParaRPr lang="en-US" b="0" i="0" dirty="0"/>
          </a:p>
          <a:p>
            <a:pPr marL="171450" indent="-171450">
              <a:buFont typeface="Arial" panose="020B0604020202020204" pitchFamily="34" charset="0"/>
              <a:buChar char="•"/>
              <a:defRPr/>
            </a:pPr>
            <a:r>
              <a:rPr lang="en-US" b="1" i="0" dirty="0"/>
              <a:t>grade</a:t>
            </a:r>
            <a:r>
              <a:rPr lang="en-US" i="0" dirty="0"/>
              <a:t> (</a:t>
            </a:r>
            <a:r>
              <a:rPr lang="en-US" b="0" dirty="0"/>
              <a:t>with last sound deleted: </a:t>
            </a:r>
            <a:r>
              <a:rPr lang="en-US" b="1" dirty="0"/>
              <a:t>grey</a:t>
            </a:r>
            <a:r>
              <a:rPr lang="en-US"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rake</a:t>
            </a:r>
            <a:r>
              <a:rPr lang="en-US" b="0" dirty="0"/>
              <a:t> (with last sound deleted: </a:t>
            </a:r>
            <a:r>
              <a:rPr lang="en-US" b="1" dirty="0"/>
              <a:t>ray</a:t>
            </a:r>
            <a:r>
              <a:rPr lang="en-US" b="0" i="0" dirty="0"/>
              <a: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cute</a:t>
            </a:r>
            <a:r>
              <a:rPr lang="en-US" b="0" dirty="0"/>
              <a:t> (with last sound deleted: </a:t>
            </a:r>
            <a:r>
              <a:rPr lang="en-US" b="1" dirty="0"/>
              <a:t>cue</a:t>
            </a:r>
            <a:r>
              <a:rPr lang="en-US" b="0" i="0" dirty="0"/>
              <a:t>)</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dome</a:t>
            </a:r>
            <a:r>
              <a:rPr lang="en-US" b="0" dirty="0"/>
              <a:t> (with last sound deleted: </a:t>
            </a:r>
            <a:r>
              <a:rPr lang="en-US" b="1" dirty="0"/>
              <a:t>dough</a:t>
            </a:r>
            <a:r>
              <a:rPr lang="en-US" b="0" i="0" dirty="0"/>
              <a:t>)</a:t>
            </a:r>
            <a:endParaRPr lang="en-US"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deleting the final sound and </a:t>
            </a:r>
            <a:r>
              <a:rPr lang="en-US" b="0" dirty="0"/>
              <a:t>saying the part of the word that is left, </a:t>
            </a:r>
            <a:r>
              <a:rPr lang="en-US" dirty="0"/>
              <a:t>model the process then support students to try again.</a:t>
            </a:r>
            <a:endParaRPr lang="en-US" b="1"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tell students that </a:t>
            </a:r>
            <a:r>
              <a:rPr lang="en-US" b="1" dirty="0">
                <a:latin typeface="+mn-lt"/>
              </a:rPr>
              <a:t>Kim</a:t>
            </a:r>
            <a:r>
              <a:rPr lang="en-US" dirty="0">
                <a:latin typeface="+mn-lt"/>
              </a:rPr>
              <a:t> is a name so it starts with an upper-case </a:t>
            </a:r>
            <a:r>
              <a:rPr lang="en-US" b="1" dirty="0">
                <a:latin typeface="+mn-lt"/>
              </a:rPr>
              <a:t>K</a:t>
            </a:r>
            <a:r>
              <a:rPr lang="en-US" dirty="0">
                <a:latin typeface="+mn-lt"/>
              </a:rPr>
              <a:t>. </a:t>
            </a:r>
            <a:endParaRPr lang="en-AU" dirty="0">
              <a:latin typeface="+mn-lt"/>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r>
              <a:rPr lang="en-AU" i="1" dirty="0">
                <a:latin typeface="+mn-lt"/>
              </a:rPr>
              <a:t>Notice that </a:t>
            </a:r>
            <a:r>
              <a:rPr lang="en-AU" b="1" i="1" dirty="0">
                <a:latin typeface="+mn-lt"/>
              </a:rPr>
              <a:t>k</a:t>
            </a:r>
            <a:r>
              <a:rPr lang="en-AU" i="1" dirty="0">
                <a:latin typeface="+mn-lt"/>
              </a:rPr>
              <a:t> makes the /k/ sound at the start of these words. </a:t>
            </a:r>
            <a:r>
              <a:rPr lang="en-US" sz="1200" i="1" dirty="0">
                <a:effectLst/>
                <a:latin typeface="+mn-lt"/>
              </a:rPr>
              <a:t>We use the letter</a:t>
            </a:r>
            <a:r>
              <a:rPr lang="en-US" sz="1200" b="1" i="1" dirty="0">
                <a:effectLst/>
                <a:latin typeface="+mn-lt"/>
              </a:rPr>
              <a:t> k </a:t>
            </a:r>
            <a:r>
              <a:rPr lang="en-US" sz="1200" b="0" i="1" dirty="0">
                <a:effectLst/>
                <a:latin typeface="+mn-lt"/>
              </a:rPr>
              <a:t>for the </a:t>
            </a:r>
            <a:r>
              <a:rPr lang="en-US" sz="1200" i="1" dirty="0">
                <a:effectLst/>
                <a:latin typeface="+mn-lt"/>
              </a:rPr>
              <a:t>/k/ sound when the next letter </a:t>
            </a:r>
            <a:r>
              <a:rPr lang="en-US" sz="1200" b="0" i="1" dirty="0">
                <a:effectLst/>
                <a:latin typeface="+mn-lt"/>
              </a:rPr>
              <a:t>is </a:t>
            </a:r>
            <a:r>
              <a:rPr lang="en-US" sz="1200" b="1" i="1" dirty="0">
                <a:effectLst/>
                <a:latin typeface="+mn-lt"/>
              </a:rPr>
              <a:t>e</a:t>
            </a:r>
            <a:r>
              <a:rPr lang="en-US" sz="1200" b="0" i="1" dirty="0">
                <a:effectLst/>
                <a:latin typeface="+mn-lt"/>
              </a:rPr>
              <a:t> or </a:t>
            </a:r>
            <a:r>
              <a:rPr lang="en-US" sz="1200" b="1" i="1" dirty="0" err="1">
                <a:effectLst/>
                <a:latin typeface="+mn-lt"/>
              </a:rPr>
              <a:t>i</a:t>
            </a:r>
            <a:r>
              <a:rPr lang="en-US" sz="1200" b="0" i="1" dirty="0">
                <a:effectLst/>
                <a:latin typeface="+mn-lt"/>
              </a:rPr>
              <a:t>.</a:t>
            </a: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tell students that </a:t>
            </a:r>
            <a:r>
              <a:rPr lang="en-US" b="1" dirty="0"/>
              <a:t>Ken</a:t>
            </a:r>
            <a:r>
              <a:rPr lang="en-US" dirty="0"/>
              <a:t> is a name so it starts with an upper-case </a:t>
            </a:r>
            <a:r>
              <a:rPr lang="en-US" b="1" dirty="0"/>
              <a:t>K</a:t>
            </a:r>
            <a:r>
              <a:rPr lang="en-US" dirty="0"/>
              <a:t>. </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 re-read the first two words.</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 </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To read the new word students participate in saying each letter–sound correspondence then blending these sounds to read the word.</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Say: </a:t>
            </a:r>
            <a:r>
              <a:rPr lang="en-AU" i="1" dirty="0">
                <a:latin typeface="+mn-lt"/>
              </a:rPr>
              <a:t>Notice that </a:t>
            </a:r>
            <a:r>
              <a:rPr lang="en-AU" b="1" i="1" dirty="0">
                <a:latin typeface="+mn-lt"/>
              </a:rPr>
              <a:t>k </a:t>
            </a:r>
            <a:r>
              <a:rPr lang="en-AU" i="1" dirty="0">
                <a:latin typeface="+mn-lt"/>
              </a:rPr>
              <a:t>makes the /k/ sound at the start of these words. </a:t>
            </a:r>
            <a:r>
              <a:rPr lang="en-US" sz="1200" i="1" dirty="0">
                <a:effectLst/>
                <a:latin typeface="+mn-lt"/>
              </a:rPr>
              <a:t>We use the letter</a:t>
            </a:r>
            <a:r>
              <a:rPr lang="en-US" sz="1200" b="1" i="1" dirty="0">
                <a:effectLst/>
                <a:latin typeface="+mn-lt"/>
              </a:rPr>
              <a:t> k </a:t>
            </a:r>
            <a:r>
              <a:rPr lang="en-US" sz="1200" b="0" i="1" dirty="0">
                <a:effectLst/>
                <a:latin typeface="+mn-lt"/>
              </a:rPr>
              <a:t>for the </a:t>
            </a:r>
            <a:r>
              <a:rPr lang="en-US" sz="1200" i="1" dirty="0">
                <a:effectLst/>
                <a:latin typeface="+mn-lt"/>
              </a:rPr>
              <a:t>/k/ sound when the next letter </a:t>
            </a:r>
            <a:r>
              <a:rPr lang="en-US" sz="1200" b="0" i="1" dirty="0">
                <a:effectLst/>
                <a:latin typeface="+mn-lt"/>
              </a:rPr>
              <a:t>is </a:t>
            </a:r>
            <a:r>
              <a:rPr lang="en-US" sz="1200" b="1" i="1" dirty="0">
                <a:effectLst/>
                <a:latin typeface="+mn-lt"/>
              </a:rPr>
              <a:t>e</a:t>
            </a:r>
            <a:r>
              <a:rPr lang="en-US" sz="1200" b="0" i="1" dirty="0">
                <a:effectLst/>
                <a:latin typeface="+mn-lt"/>
              </a:rPr>
              <a:t> or </a:t>
            </a:r>
            <a:r>
              <a:rPr lang="en-US" sz="1200" b="1" i="1" dirty="0" err="1">
                <a:effectLst/>
                <a:latin typeface="+mn-lt"/>
              </a:rPr>
              <a:t>i</a:t>
            </a:r>
            <a:r>
              <a:rPr lang="en-US" sz="1200" b="0" i="1" dirty="0">
                <a:effectLst/>
                <a:latin typeface="+mn-lt"/>
              </a:rPr>
              <a:t>.</a:t>
            </a:r>
            <a:endParaRPr lang="en-US" b="0" i="1" dirty="0">
              <a:latin typeface="+mn-lt"/>
            </a:endParaRPr>
          </a:p>
          <a:p>
            <a:pPr>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kin</a:t>
            </a:r>
            <a:r>
              <a:rPr lang="en-US" b="0" dirty="0">
                <a:latin typeface="+mn-lt"/>
              </a:rPr>
              <a:t>.</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word aloud </a:t>
            </a:r>
          </a:p>
          <a:p>
            <a:pPr marL="171450" indent="-171450">
              <a:buFont typeface="Arial" panose="020B0604020202020204" pitchFamily="34" charset="0"/>
              <a:buChar char="•"/>
            </a:pPr>
            <a:r>
              <a:rPr lang="en-US" dirty="0">
                <a:latin typeface="+mn-lt"/>
              </a:rPr>
              <a:t>segmenting individual sounds, recording the relevant letters as you do so</a:t>
            </a:r>
          </a:p>
          <a:p>
            <a:pPr marL="171450" indent="-171450">
              <a:buFont typeface="Arial" panose="020B0604020202020204" pitchFamily="34" charset="0"/>
              <a:buChar char="•"/>
            </a:pPr>
            <a:r>
              <a:rPr lang="en-US" dirty="0">
                <a:latin typeface="+mn-lt"/>
              </a:rPr>
              <a:t>thinking aloud as you record the letter </a:t>
            </a:r>
            <a:r>
              <a:rPr lang="en-US" b="1" dirty="0">
                <a:latin typeface="+mn-lt"/>
              </a:rPr>
              <a:t>k</a:t>
            </a:r>
            <a:r>
              <a:rPr lang="en-US" dirty="0">
                <a:latin typeface="+mn-lt"/>
              </a:rPr>
              <a:t> by saying: </a:t>
            </a:r>
            <a:r>
              <a:rPr lang="en-US" sz="1800" i="1" dirty="0">
                <a:effectLst/>
                <a:latin typeface="+mn-lt"/>
              </a:rPr>
              <a:t>We use the letter</a:t>
            </a:r>
            <a:r>
              <a:rPr lang="en-US" sz="1800" b="1" i="1" dirty="0">
                <a:effectLst/>
                <a:latin typeface="+mn-lt"/>
              </a:rPr>
              <a:t> k </a:t>
            </a:r>
            <a:r>
              <a:rPr lang="en-US" sz="1800" b="0" i="1" dirty="0">
                <a:effectLst/>
                <a:latin typeface="+mn-lt"/>
              </a:rPr>
              <a:t>for the </a:t>
            </a:r>
            <a:r>
              <a:rPr lang="en-US" sz="1800" i="1" dirty="0">
                <a:effectLst/>
                <a:latin typeface="+mn-lt"/>
              </a:rPr>
              <a:t>/k/ sound when the next sound is /</a:t>
            </a:r>
            <a:r>
              <a:rPr lang="en-US" sz="1800" i="1" dirty="0" err="1">
                <a:effectLst/>
                <a:latin typeface="+mn-lt"/>
              </a:rPr>
              <a:t>i</a:t>
            </a:r>
            <a:r>
              <a:rPr lang="en-US" sz="1800" i="1" dirty="0">
                <a:effectLst/>
                <a:latin typeface="+mn-lt"/>
              </a:rPr>
              <a:t>/ or /e/</a:t>
            </a:r>
            <a:endParaRPr lang="en-US" i="1" dirty="0">
              <a:latin typeface="+mn-lt"/>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endParaRPr lang="en-AU" dirty="0">
              <a:latin typeface="+mn-lt"/>
            </a:endParaRPr>
          </a:p>
          <a:p>
            <a:pPr marL="171450" indent="-171450">
              <a:buFont typeface="Arial" panose="020B0604020202020204" pitchFamily="34" charset="0"/>
              <a:buChar char="•"/>
            </a:pPr>
            <a:endParaRPr lang="en-US" dirty="0">
              <a:latin typeface="+mn-lt"/>
            </a:endParaRPr>
          </a:p>
          <a:p>
            <a:r>
              <a:rPr lang="en-US" dirty="0">
                <a:latin typeface="+mn-lt"/>
              </a:rPr>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kin</a:t>
            </a:r>
            <a:r>
              <a:rPr lang="en-US" b="0" dirty="0">
                <a:latin typeface="+mn-lt"/>
              </a:rPr>
              <a:t>, </a:t>
            </a:r>
            <a:r>
              <a:rPr lang="en-US" b="1" dirty="0">
                <a:latin typeface="+mn-lt"/>
              </a:rPr>
              <a:t>kip</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indent="-171450">
              <a:buFont typeface="Arial" panose="020B0604020202020204" pitchFamily="34" charset="0"/>
              <a:buChar char="•"/>
            </a:pPr>
            <a:r>
              <a:rPr lang="en-US" dirty="0">
                <a:latin typeface="+mn-lt"/>
              </a:rPr>
              <a:t>segmenting individual sounds, recording the relevant letters as you do so</a:t>
            </a:r>
          </a:p>
          <a:p>
            <a:pPr marL="171450" indent="-171450">
              <a:buFont typeface="Arial" panose="020B0604020202020204" pitchFamily="34" charset="0"/>
              <a:buChar char="•"/>
            </a:pPr>
            <a:r>
              <a:rPr lang="en-US" dirty="0">
                <a:latin typeface="+mn-lt"/>
              </a:rPr>
              <a:t>thinking aloud as you record the letter </a:t>
            </a:r>
            <a:r>
              <a:rPr lang="en-US" b="1" dirty="0">
                <a:latin typeface="+mn-lt"/>
              </a:rPr>
              <a:t>k</a:t>
            </a:r>
            <a:r>
              <a:rPr lang="en-US" dirty="0">
                <a:latin typeface="+mn-lt"/>
              </a:rPr>
              <a:t> by saying: </a:t>
            </a:r>
            <a:r>
              <a:rPr lang="en-US" sz="1200" i="1" dirty="0">
                <a:effectLst/>
                <a:latin typeface="+mn-lt"/>
              </a:rPr>
              <a:t>We use the letter</a:t>
            </a:r>
            <a:r>
              <a:rPr lang="en-US" sz="1200" b="1" i="1" dirty="0">
                <a:effectLst/>
                <a:latin typeface="+mn-lt"/>
              </a:rPr>
              <a:t> k </a:t>
            </a:r>
            <a:r>
              <a:rPr lang="en-US" sz="1200" b="0" i="1" dirty="0">
                <a:effectLst/>
                <a:latin typeface="+mn-lt"/>
              </a:rPr>
              <a:t>for the </a:t>
            </a:r>
            <a:r>
              <a:rPr lang="en-US" sz="1200" i="1" dirty="0">
                <a:effectLst/>
                <a:latin typeface="+mn-lt"/>
              </a:rPr>
              <a:t>/k/ sound when the next sound is /</a:t>
            </a:r>
            <a:r>
              <a:rPr lang="en-US" sz="1200" i="1" dirty="0" err="1">
                <a:effectLst/>
                <a:latin typeface="+mn-lt"/>
              </a:rPr>
              <a:t>i</a:t>
            </a:r>
            <a:r>
              <a:rPr lang="en-US" sz="1200" i="1" dirty="0">
                <a:effectLst/>
                <a:latin typeface="+mn-lt"/>
              </a:rPr>
              <a:t>/ or /e/</a:t>
            </a:r>
            <a:endParaRPr lang="en-US" i="1" dirty="0">
              <a:latin typeface="+mn-lt"/>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US" dirty="0">
              <a:latin typeface="+mn-lt"/>
            </a:endParaRPr>
          </a:p>
          <a:p>
            <a:r>
              <a:rPr lang="en-US" dirty="0">
                <a:latin typeface="+mn-lt"/>
              </a:rPr>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kin</a:t>
            </a:r>
            <a:r>
              <a:rPr lang="en-US" b="0" dirty="0">
                <a:latin typeface="+mn-lt"/>
              </a:rPr>
              <a:t>,</a:t>
            </a:r>
            <a:r>
              <a:rPr lang="en-US" b="1" dirty="0">
                <a:latin typeface="+mn-lt"/>
              </a:rPr>
              <a:t> kip</a:t>
            </a:r>
            <a:r>
              <a:rPr lang="en-US" b="0" dirty="0">
                <a:latin typeface="+mn-lt"/>
              </a:rPr>
              <a:t>,</a:t>
            </a:r>
            <a:r>
              <a:rPr lang="en-US" b="1" dirty="0">
                <a:latin typeface="+mn-lt"/>
              </a:rPr>
              <a:t> Kim</a:t>
            </a:r>
            <a:r>
              <a:rPr lang="en-US" b="0" dirty="0">
                <a:latin typeface="+mn-lt"/>
              </a:rPr>
              <a:t>.</a:t>
            </a:r>
            <a:endParaRPr lang="en-AU" b="0" dirty="0">
              <a:latin typeface="+mn-lt"/>
            </a:endParaRPr>
          </a:p>
          <a:p>
            <a:endParaRPr lang="en-AU"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new word aloud </a:t>
            </a:r>
          </a:p>
          <a:p>
            <a:pPr marL="171450" indent="-171450">
              <a:buFont typeface="Arial" panose="020B0604020202020204" pitchFamily="34" charset="0"/>
              <a:buChar char="•"/>
            </a:pPr>
            <a:r>
              <a:rPr lang="en-US" dirty="0">
                <a:latin typeface="+mn-lt"/>
              </a:rPr>
              <a:t>segmenting individual sounds, recording the relevant letters as you do so</a:t>
            </a:r>
          </a:p>
          <a:p>
            <a:pPr marL="171450" indent="-171450">
              <a:buFont typeface="Arial" panose="020B0604020202020204" pitchFamily="34" charset="0"/>
              <a:buChar char="•"/>
            </a:pPr>
            <a:r>
              <a:rPr lang="en-US" dirty="0">
                <a:latin typeface="+mn-lt"/>
              </a:rPr>
              <a:t>thinking aloud as you record the letter </a:t>
            </a:r>
            <a:r>
              <a:rPr lang="en-US" b="1" dirty="0">
                <a:latin typeface="+mn-lt"/>
              </a:rPr>
              <a:t>k</a:t>
            </a:r>
            <a:r>
              <a:rPr lang="en-US" dirty="0">
                <a:latin typeface="+mn-lt"/>
              </a:rPr>
              <a:t> by saying: </a:t>
            </a:r>
            <a:r>
              <a:rPr lang="en-US" sz="1200" i="1" dirty="0">
                <a:effectLst/>
                <a:latin typeface="+mn-lt"/>
              </a:rPr>
              <a:t>We use the letter</a:t>
            </a:r>
            <a:r>
              <a:rPr lang="en-US" sz="1200" b="1" i="1" dirty="0">
                <a:effectLst/>
                <a:latin typeface="+mn-lt"/>
              </a:rPr>
              <a:t> k </a:t>
            </a:r>
            <a:r>
              <a:rPr lang="en-US" sz="1200" b="0" i="1" dirty="0">
                <a:effectLst/>
                <a:latin typeface="+mn-lt"/>
              </a:rPr>
              <a:t>for the </a:t>
            </a:r>
            <a:r>
              <a:rPr lang="en-US" sz="1200" i="1" dirty="0">
                <a:effectLst/>
                <a:latin typeface="+mn-lt"/>
              </a:rPr>
              <a:t>/k/ sound when the next sound is /</a:t>
            </a:r>
            <a:r>
              <a:rPr lang="en-US" sz="1200" i="1" dirty="0" err="1">
                <a:effectLst/>
                <a:latin typeface="+mn-lt"/>
              </a:rPr>
              <a:t>i</a:t>
            </a:r>
            <a:r>
              <a:rPr lang="en-US" sz="1200" i="1" dirty="0">
                <a:effectLst/>
                <a:latin typeface="+mn-lt"/>
              </a:rPr>
              <a:t>/ or /e/</a:t>
            </a:r>
            <a:endParaRPr lang="en-US" i="1" dirty="0">
              <a:latin typeface="+mn-lt"/>
            </a:endParaRPr>
          </a:p>
          <a:p>
            <a:pPr marL="171450" indent="-171450">
              <a:buFont typeface="Arial" panose="020B0604020202020204" pitchFamily="34" charset="0"/>
              <a:buChar char="•"/>
            </a:pPr>
            <a:r>
              <a:rPr lang="en-US" dirty="0">
                <a:latin typeface="+mn-lt"/>
              </a:rPr>
              <a:t>re-reading the word to make sure it is correct </a:t>
            </a:r>
            <a:r>
              <a:rPr lang="en-US" sz="1200" dirty="0">
                <a:latin typeface="+mn-lt"/>
              </a:rPr>
              <a:t>by</a:t>
            </a:r>
            <a:r>
              <a:rPr lang="en-US" dirty="0">
                <a:latin typeface="+mn-lt"/>
              </a:rPr>
              <a:t> saying the individual sounds, blending them together, then saying the complete word.</a:t>
            </a:r>
          </a:p>
          <a:p>
            <a:pPr marL="171450" indent="-171450">
              <a:buFont typeface="Arial" panose="020B0604020202020204" pitchFamily="34" charset="0"/>
              <a:buChar char="•"/>
            </a:pPr>
            <a:endParaRPr lang="en-US" dirty="0">
              <a:latin typeface="+mn-lt"/>
            </a:endParaRPr>
          </a:p>
          <a:p>
            <a:r>
              <a:rPr lang="en-US" dirty="0">
                <a:latin typeface="+mn-lt"/>
              </a:rPr>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kit</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mini-whiteboards or on paper</a:t>
            </a:r>
            <a:endParaRPr lang="en-US" sz="1200" u="none"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remember to </a:t>
            </a:r>
            <a:r>
              <a:rPr lang="en-US" sz="1200" i="0" dirty="0">
                <a:effectLst/>
                <a:latin typeface="+mn-lt"/>
              </a:rPr>
              <a:t>use the letter</a:t>
            </a:r>
            <a:r>
              <a:rPr lang="en-US" sz="1200" b="1" i="0" dirty="0">
                <a:effectLst/>
                <a:latin typeface="+mn-lt"/>
              </a:rPr>
              <a:t> k </a:t>
            </a:r>
            <a:r>
              <a:rPr lang="en-US" sz="1200" b="0" i="0" dirty="0">
                <a:effectLst/>
                <a:latin typeface="+mn-lt"/>
              </a:rPr>
              <a:t>for the </a:t>
            </a:r>
            <a:r>
              <a:rPr lang="en-US" sz="1200" i="0" dirty="0">
                <a:effectLst/>
                <a:latin typeface="+mn-lt"/>
              </a:rPr>
              <a:t>/k/ sound when the next sound is /</a:t>
            </a:r>
            <a:r>
              <a:rPr lang="en-US" sz="1200" i="0" err="1">
                <a:effectLst/>
                <a:latin typeface="+mn-lt"/>
              </a:rPr>
              <a:t>i</a:t>
            </a:r>
            <a:r>
              <a:rPr lang="en-US" sz="1200" i="0" dirty="0">
                <a:effectLst/>
                <a:latin typeface="+mn-lt"/>
              </a:rPr>
              <a:t>/ or /e/</a:t>
            </a:r>
            <a:r>
              <a:rPr lang="en-US" sz="1200" i="0" u="none" dirty="0">
                <a:latin typeface="+mn-lt"/>
              </a:rPr>
              <a:t> </a:t>
            </a:r>
            <a:endParaRPr lang="en-US" sz="1200" i="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a:t>
            </a:r>
            <a:r>
              <a:rPr lang="en-US" b="0" dirty="0">
                <a:latin typeface="+mn-lt"/>
              </a:rPr>
              <a:t>:</a:t>
            </a:r>
            <a:r>
              <a:rPr lang="en-US" b="1" dirty="0">
                <a:latin typeface="+mn-lt"/>
              </a:rPr>
              <a:t> kit</a:t>
            </a:r>
            <a:r>
              <a:rPr lang="en-US" b="0" dirty="0">
                <a:latin typeface="+mn-lt"/>
              </a:rPr>
              <a:t>,</a:t>
            </a:r>
            <a:r>
              <a:rPr lang="en-US" b="1" dirty="0">
                <a:latin typeface="+mn-lt"/>
              </a:rPr>
              <a:t> kid</a:t>
            </a:r>
            <a:r>
              <a:rPr lang="en-US" b="0" dirty="0">
                <a:latin typeface="+mn-lt"/>
              </a:rPr>
              <a:t>.</a:t>
            </a:r>
            <a:endParaRPr lang="en-AU" b="1" dirty="0">
              <a:latin typeface="+mn-lt"/>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remember to </a:t>
            </a:r>
            <a:r>
              <a:rPr lang="en-US" sz="1200" i="0" dirty="0">
                <a:effectLst/>
                <a:latin typeface="+mn-lt"/>
              </a:rPr>
              <a:t>use the letter</a:t>
            </a:r>
            <a:r>
              <a:rPr lang="en-US" sz="1200" b="1" i="0" dirty="0">
                <a:effectLst/>
                <a:latin typeface="+mn-lt"/>
              </a:rPr>
              <a:t> k </a:t>
            </a:r>
            <a:r>
              <a:rPr lang="en-US" sz="1200" b="0" i="0" dirty="0">
                <a:effectLst/>
                <a:latin typeface="+mn-lt"/>
              </a:rPr>
              <a:t>for the </a:t>
            </a:r>
            <a:r>
              <a:rPr lang="en-US" sz="1200" i="0" dirty="0">
                <a:effectLst/>
                <a:latin typeface="+mn-lt"/>
              </a:rPr>
              <a:t>/k/ sound when the next sound is /</a:t>
            </a:r>
            <a:r>
              <a:rPr lang="en-US" sz="1200" i="0" err="1">
                <a:effectLst/>
                <a:latin typeface="+mn-lt"/>
              </a:rPr>
              <a:t>i</a:t>
            </a:r>
            <a:r>
              <a:rPr lang="en-US" sz="1200" i="0" dirty="0">
                <a:effectLst/>
                <a:latin typeface="+mn-lt"/>
              </a:rPr>
              <a:t>/ or /e/</a:t>
            </a:r>
            <a:r>
              <a:rPr lang="en-US" sz="1200" i="0" u="none" dirty="0">
                <a:latin typeface="+mn-lt"/>
              </a:rPr>
              <a:t> </a:t>
            </a:r>
            <a:endParaRPr lang="en-US" sz="1200" i="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lemon</a:t>
            </a:r>
            <a:r>
              <a:rPr lang="en-US" b="0" dirty="0"/>
              <a:t>,</a:t>
            </a:r>
            <a:r>
              <a:rPr lang="en-US" b="1" dirty="0"/>
              <a:t> under</a:t>
            </a:r>
            <a:r>
              <a:rPr lang="en-US" b="0" dirty="0"/>
              <a:t>,</a:t>
            </a:r>
            <a:r>
              <a:rPr lang="en-US" b="1" dirty="0"/>
              <a:t> canoe</a:t>
            </a:r>
            <a:r>
              <a:rPr lang="en-US" b="0" dirty="0"/>
              <a:t>,</a:t>
            </a:r>
            <a:r>
              <a:rPr lang="en-US" b="1" dirty="0"/>
              <a:t> bell</a:t>
            </a:r>
            <a:r>
              <a:rPr lang="en-US" b="0" dirty="0"/>
              <a:t>,</a:t>
            </a:r>
            <a:r>
              <a:rPr lang="en-US" b="1" dirty="0"/>
              <a:t> globe</a:t>
            </a:r>
            <a:r>
              <a:rPr lang="en-US" b="0" dirty="0"/>
              <a:t>,</a:t>
            </a:r>
            <a:r>
              <a:rPr lang="en-US" b="1" dirty="0"/>
              <a:t> flag</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/f/ sound. Repeat with /k/, /b/, /g/, /l/, /u/.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/f/? </a:t>
            </a:r>
            <a:r>
              <a:rPr lang="en-US" i="0" dirty="0"/>
              <a:t>Students say the matching word aloud. </a:t>
            </a:r>
            <a:r>
              <a:rPr lang="en-US" dirty="0"/>
              <a:t>Repeat with /k/, /b/, /g/, /l/, /u/.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kit</a:t>
            </a:r>
            <a:r>
              <a:rPr lang="en-US" b="0" dirty="0">
                <a:latin typeface="+mn-lt"/>
              </a:rPr>
              <a:t>, </a:t>
            </a:r>
            <a:r>
              <a:rPr lang="en-US" b="1" dirty="0">
                <a:latin typeface="+mn-lt"/>
              </a:rPr>
              <a:t>kid</a:t>
            </a:r>
            <a:r>
              <a:rPr lang="en-US" b="0" dirty="0">
                <a:latin typeface="+mn-lt"/>
              </a:rPr>
              <a:t>,</a:t>
            </a:r>
            <a:r>
              <a:rPr lang="en-US" b="1" dirty="0">
                <a:latin typeface="+mn-lt"/>
              </a:rPr>
              <a:t> kin</a:t>
            </a:r>
            <a:r>
              <a:rPr lang="en-US" b="0" dirty="0">
                <a:latin typeface="+mn-lt"/>
              </a:rPr>
              <a: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endParaRPr lang="en-US">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rPr>
              <a:t>remember to </a:t>
            </a:r>
            <a:r>
              <a:rPr lang="en-US" sz="1200" i="0" dirty="0">
                <a:effectLst/>
                <a:latin typeface="+mn-lt"/>
              </a:rPr>
              <a:t>use the letter</a:t>
            </a:r>
            <a:r>
              <a:rPr lang="en-US" sz="1200" b="1" i="0" dirty="0">
                <a:effectLst/>
                <a:latin typeface="+mn-lt"/>
              </a:rPr>
              <a:t> k </a:t>
            </a:r>
            <a:r>
              <a:rPr lang="en-US" sz="1200" b="0" i="0" dirty="0">
                <a:effectLst/>
                <a:latin typeface="+mn-lt"/>
              </a:rPr>
              <a:t>for the </a:t>
            </a:r>
            <a:r>
              <a:rPr lang="en-US" sz="1200" i="0" dirty="0">
                <a:effectLst/>
                <a:latin typeface="+mn-lt"/>
              </a:rPr>
              <a:t>/k/ sound when the next sound is /</a:t>
            </a:r>
            <a:r>
              <a:rPr lang="en-US" sz="1200" i="0" dirty="0" err="1">
                <a:effectLst/>
                <a:latin typeface="+mn-lt"/>
              </a:rPr>
              <a:t>i</a:t>
            </a:r>
            <a:r>
              <a:rPr lang="en-US" sz="1200" i="0" dirty="0">
                <a:effectLst/>
                <a:latin typeface="+mn-lt"/>
              </a:rPr>
              <a:t>/ or /e/</a:t>
            </a:r>
            <a:r>
              <a:rPr lang="en-US" sz="1200" i="0" u="none" dirty="0">
                <a:latin typeface="+mn-lt"/>
              </a:rPr>
              <a:t> </a:t>
            </a:r>
            <a:endParaRPr lang="en-US" sz="1200" i="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k</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rPr>
              <a:t>Provide as much support for students as needed.</a:t>
            </a:r>
            <a:endParaRPr lang="en-AU" sz="28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n-lt"/>
                <a:ea typeface="Aptos" panose="020B0004020202020204" pitchFamily="34" charset="0"/>
                <a:cs typeface="Times New Roman" panose="02020603050405020304" pitchFamily="18" charset="0"/>
              </a:rPr>
              <a:t>Students participate in reading the sentence. </a:t>
            </a:r>
            <a:endParaRPr lang="en-AU" sz="18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k.</a:t>
            </a:r>
            <a:endParaRPr lang="en-AU" sz="1200" b="1"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participate in re-reading the sentence with fluency. </a:t>
            </a:r>
            <a:endParaRPr lang="en-AU" dirty="0">
              <a:latin typeface="+mn-lt"/>
            </a:endParaRPr>
          </a:p>
          <a:p>
            <a:endParaRPr lang="en-AU" dirty="0">
              <a:latin typeface="+mn-lt"/>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Kim said the kid had a kit.</a:t>
            </a:r>
            <a:endParaRPr lang="en-US" sz="1200" b="1" dirty="0">
              <a:latin typeface="+mn-lt"/>
            </a:endParaRPr>
          </a:p>
          <a:p>
            <a:endParaRPr lang="en-US" sz="1200" b="1" dirty="0">
              <a:latin typeface="+mn-lt"/>
            </a:endParaRPr>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as much as needed to write the sentence on their mini-whiteboard or on paper. </a:t>
            </a:r>
          </a:p>
          <a:p>
            <a:endParaRPr lang="en-US" dirty="0"/>
          </a:p>
          <a:p>
            <a:r>
              <a:rPr lang="en-US" dirty="0"/>
              <a:t>Sentence dictation: </a:t>
            </a:r>
            <a:r>
              <a:rPr lang="en-US" sz="1200" b="1" dirty="0">
                <a:solidFill>
                  <a:srgbClr val="404040"/>
                </a:solidFill>
                <a:effectLst/>
                <a:latin typeface="+mn-lt"/>
                <a:ea typeface="Calibri" panose="020F0502020204030204" pitchFamily="34" charset="0"/>
                <a:cs typeface="Times New Roman" panose="02020603050405020304" pitchFamily="18" charset="0"/>
              </a:rPr>
              <a:t>Ken had a kip.</a:t>
            </a:r>
            <a:r>
              <a:rPr lang="en-US" b="1" dirty="0"/>
              <a:t> </a:t>
            </a:r>
            <a:endParaRPr lang="en-US" dirty="0"/>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a:t>Note: </a:t>
            </a:r>
            <a:r>
              <a:rPr lang="en-US" dirty="0"/>
              <a:t>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kit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kin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kip</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kit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kin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kip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US" sz="1200" b="1" dirty="0">
                <a:solidFill>
                  <a:srgbClr val="404040"/>
                </a:solidFill>
                <a:effectLst/>
                <a:latin typeface="+mn-lt"/>
                <a:ea typeface="Calibri" panose="020F0502020204030204" pitchFamily="34" charset="0"/>
                <a:cs typeface="Times New Roman" panose="02020603050405020304" pitchFamily="18" charset="0"/>
              </a:rPr>
              <a:t>Ken said i</a:t>
            </a:r>
            <a:r>
              <a:rPr lang="en-US" b="1" dirty="0">
                <a:latin typeface="+mn-lt"/>
              </a:rPr>
              <a:t>t was in the kit. </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/f/, /k/ (for c), /b/, /g/, /l/, /u/</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415751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/f/, /</a:t>
            </a:r>
            <a:r>
              <a:rPr lang="en-US" dirty="0" err="1"/>
              <a:t>i</a:t>
            </a:r>
            <a:r>
              <a:rPr lang="en-US" dirty="0"/>
              <a:t>/, /g/, </a:t>
            </a:r>
            <a:r>
              <a:rPr lang="en-US" b="1" dirty="0"/>
              <a:t>fig</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cub</a:t>
            </a:r>
            <a:r>
              <a:rPr lang="en-US" b="0" dirty="0"/>
              <a:t>,</a:t>
            </a:r>
            <a:r>
              <a:rPr lang="en-US" b="1" dirty="0"/>
              <a:t> bug</a:t>
            </a:r>
            <a:r>
              <a:rPr lang="en-US" b="0" dirty="0"/>
              <a:t>,</a:t>
            </a:r>
            <a:r>
              <a:rPr lang="en-US" b="1" dirty="0"/>
              <a:t> leg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h/e</a:t>
            </a:r>
            <a:r>
              <a:rPr lang="en-US" b="0" dirty="0"/>
              <a:t>,</a:t>
            </a:r>
            <a:r>
              <a:rPr lang="en-US" b="1" dirty="0"/>
              <a:t> he</a:t>
            </a:r>
            <a:r>
              <a:rPr lang="en-US" b="0" dirty="0"/>
              <a:t>,</a:t>
            </a:r>
            <a:r>
              <a:rPr lang="en-US" b="1" dirty="0"/>
              <a:t> h-e</a:t>
            </a:r>
            <a:r>
              <a:rPr lang="en-US" b="0" dirty="0"/>
              <a:t> spells ‘</a:t>
            </a:r>
            <a:r>
              <a:rPr lang="en-US" b="1" dirty="0"/>
              <a:t>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5.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7.jpeg"/><Relationship Id="rId4" Type="http://schemas.openxmlformats.org/officeDocument/2006/relationships/image" Target="../media/image1.png"/><Relationship Id="rId9" Type="http://schemas.openxmlformats.org/officeDocument/2006/relationships/hyperlink" Target="https://www.literacyhub.edu.au/plan-teach-and-assess/lesson-packs/"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3.svg"/><Relationship Id="rId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16.png"/><Relationship Id="rId9" Type="http://schemas.openxmlformats.org/officeDocument/2006/relationships/image" Target="../media/image2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5.svg"/><Relationship Id="rId9" Type="http://schemas.openxmlformats.org/officeDocument/2006/relationships/image" Target="../media/image2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E801AFC-1801-074A-F21E-DE4C32F8693F}"/>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a:stretch>
              <a:fillRect/>
            </a:stretch>
          </p:blipFill>
          <p:spPr>
            <a:xfrm>
              <a:off x="6275869" y="429633"/>
              <a:ext cx="5547360" cy="711200"/>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E1ACD134-D898-0F15-36D7-25D9BE03BD52}"/>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41DD2B00-8112-70A3-B5CE-A466354D651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3DA388E9-0ACD-9ED3-91FF-BCB510BFE0F7}"/>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F32F4F13-EC52-6121-DA97-43B7AE3A8F83}"/>
              </a:ext>
            </a:extLst>
          </p:cNvPr>
          <p:cNvSpPr>
            <a:spLocks noGrp="1"/>
          </p:cNvSpPr>
          <p:nvPr>
            <p:ph type="title"/>
          </p:nvPr>
        </p:nvSpPr>
        <p:spPr>
          <a:xfrm>
            <a:off x="0" y="-147080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DAB995B-0239-1C61-BC07-F963D7DF05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0" y="-735442"/>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0" y="-735442"/>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4C45E5C-706C-18EE-7C32-1787CDD4CE74}"/>
              </a:ext>
            </a:extLst>
          </p:cNvPr>
          <p:cNvSpPr>
            <a:spLocks noGrp="1"/>
          </p:cNvSpPr>
          <p:nvPr>
            <p:ph type="title"/>
          </p:nvPr>
        </p:nvSpPr>
        <p:spPr>
          <a:xfrm>
            <a:off x="0" y="-150351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9881FE70-7139-7CBE-7F72-5BF6A517BA72}"/>
              </a:ext>
            </a:extLst>
          </p:cNvPr>
          <p:cNvSpPr>
            <a:spLocks noGrp="1"/>
          </p:cNvSpPr>
          <p:nvPr>
            <p:ph type="title"/>
          </p:nvPr>
        </p:nvSpPr>
        <p:spPr>
          <a:xfrm>
            <a:off x="0" y="-149274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1DD8A52D-E2DA-76C7-9977-09A1FAF2A446}"/>
              </a:ext>
            </a:extLst>
          </p:cNvPr>
          <p:cNvSpPr>
            <a:spLocks noGrp="1"/>
          </p:cNvSpPr>
          <p:nvPr>
            <p:ph type="title"/>
          </p:nvPr>
        </p:nvSpPr>
        <p:spPr>
          <a:xfrm>
            <a:off x="0" y="-142497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11" name="Rounded Rectangle 21">
            <a:extLst>
              <a:ext uri="{FF2B5EF4-FFF2-40B4-BE49-F238E27FC236}">
                <a16:creationId xmlns:a16="http://schemas.microsoft.com/office/drawing/2014/main" id="{9763C580-FE58-575E-89BF-69C6121666D9}"/>
              </a:ext>
            </a:extLst>
          </p:cNvPr>
          <p:cNvSpPr/>
          <p:nvPr userDrawn="1"/>
        </p:nvSpPr>
        <p:spPr>
          <a:xfrm>
            <a:off x="681871" y="2809150"/>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40611E8E-FF48-503C-4ABE-C615469E1D4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15567"/>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2" name="Rectangle 11">
            <a:extLst>
              <a:ext uri="{FF2B5EF4-FFF2-40B4-BE49-F238E27FC236}">
                <a16:creationId xmlns:a16="http://schemas.microsoft.com/office/drawing/2014/main" id="{82F6E154-5E7B-468A-5269-62658B044C0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02ACF3CD-6789-ABA3-9872-ECFB2923B5B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73593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3C4AAE6-CB30-809E-8679-ECD8F8320D53}"/>
              </a:ext>
            </a:extLst>
          </p:cNvPr>
          <p:cNvSpPr>
            <a:spLocks noGrp="1"/>
          </p:cNvSpPr>
          <p:nvPr>
            <p:ph type="title"/>
          </p:nvPr>
        </p:nvSpPr>
        <p:spPr>
          <a:xfrm>
            <a:off x="0" y="-1437592"/>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5F149A-A93B-D8DD-2170-0064854B5E6D}"/>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5A18198D-219C-6470-0913-5CEF9F07BC57}"/>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5091"/>
            <a:ext cx="10728251"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5EC87503-0599-F8C5-AA2B-E9346C99CCA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13F1ADE-C8FB-CE64-651D-339220BD0D1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E9F1C79F-D6AA-FF95-FA00-326D4AE1D78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98F2935-3C95-01F1-6B7D-CF5A70A34F8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3" name="Title 5">
            <a:extLst>
              <a:ext uri="{FF2B5EF4-FFF2-40B4-BE49-F238E27FC236}">
                <a16:creationId xmlns:a16="http://schemas.microsoft.com/office/drawing/2014/main" id="{990A127B-E783-BE45-8C5D-032DA96B993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24" name="Title 5">
            <a:extLst>
              <a:ext uri="{FF2B5EF4-FFF2-40B4-BE49-F238E27FC236}">
                <a16:creationId xmlns:a16="http://schemas.microsoft.com/office/drawing/2014/main" id="{B5AB4879-4675-A4FA-FE26-84C20F29362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25" name="TextBox 24">
            <a:extLst>
              <a:ext uri="{FF2B5EF4-FFF2-40B4-BE49-F238E27FC236}">
                <a16:creationId xmlns:a16="http://schemas.microsoft.com/office/drawing/2014/main" id="{55FDAD40-790B-6E40-C9F5-99A58296A4EA}"/>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Tree>
    <p:custDataLst>
      <p:tags r:id="rId1"/>
    </p:custDataLst>
    <p:extLst>
      <p:ext uri="{BB962C8B-B14F-4D97-AF65-F5344CB8AC3E}">
        <p14:creationId xmlns:p14="http://schemas.microsoft.com/office/powerpoint/2010/main" val="4124071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EBE08B76-5DCE-6EDE-CE69-2BF2B6C0CEE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A1748799-FB60-75B3-0F08-35EB1CDCB0B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38696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7C9F643-36EF-E796-CF07-422C71011AF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5FA78CF8-6DE2-C8EB-6E0E-100108949A97}"/>
              </a:ext>
            </a:extLst>
          </p:cNvPr>
          <p:cNvSpPr>
            <a:spLocks noGrp="1"/>
          </p:cNvSpPr>
          <p:nvPr>
            <p:ph type="title"/>
          </p:nvPr>
        </p:nvSpPr>
        <p:spPr>
          <a:xfrm>
            <a:off x="0" y="-142497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9107435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96265A1F-A452-926E-D10D-4D1C239A829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09C17D8A-D509-E8A1-F971-FD14AE83E008}"/>
              </a:ext>
            </a:extLst>
          </p:cNvPr>
          <p:cNvSpPr>
            <a:spLocks noGrp="1"/>
          </p:cNvSpPr>
          <p:nvPr>
            <p:ph type="title"/>
          </p:nvPr>
        </p:nvSpPr>
        <p:spPr>
          <a:xfrm>
            <a:off x="0" y="-1443207"/>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472578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73600"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1B489C15-F35A-C678-AE06-06A275D24D0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2FBCAA05-E76E-F5C0-8C4F-E5EA88DC3BBF}"/>
              </a:ext>
            </a:extLst>
          </p:cNvPr>
          <p:cNvSpPr>
            <a:spLocks noGrp="1"/>
          </p:cNvSpPr>
          <p:nvPr>
            <p:ph type="title"/>
          </p:nvPr>
        </p:nvSpPr>
        <p:spPr>
          <a:xfrm>
            <a:off x="0" y="-1424973"/>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681692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6B573E-EA78-61E6-0827-595030E0306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71664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4_Break after review_Phonemic awarenes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833F8F-692D-879E-BA0B-4627768719C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3640782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B59E37C8-733B-CB91-C2D3-79A613BFC4C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365F58E-69B6-C3F0-3259-C8414AC1B23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8771551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49C1683C-6B3F-F058-B9BE-F436ADBD2A9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3FC37DD-E7BB-E9C9-A185-79754AAEF275}"/>
              </a:ext>
            </a:extLst>
          </p:cNvPr>
          <p:cNvSpPr>
            <a:spLocks noGrp="1"/>
          </p:cNvSpPr>
          <p:nvPr>
            <p:ph type="title"/>
          </p:nvPr>
        </p:nvSpPr>
        <p:spPr>
          <a:xfrm>
            <a:off x="0" y="-139518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069887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27" name="Rounded Rectangle 16">
            <a:extLst>
              <a:ext uri="{FF2B5EF4-FFF2-40B4-BE49-F238E27FC236}">
                <a16:creationId xmlns:a16="http://schemas.microsoft.com/office/drawing/2014/main" id="{D1B4C1D7-A602-1D0C-EAFC-C31B8F4BDFCD}"/>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517097F7-3573-44BB-E312-AB2E4C8397FA}"/>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2C3FE9-73A3-475F-7A59-EADFC883A847}"/>
              </a:ext>
            </a:extLst>
          </p:cNvPr>
          <p:cNvGrpSpPr/>
          <p:nvPr userDrawn="1"/>
        </p:nvGrpSpPr>
        <p:grpSpPr>
          <a:xfrm>
            <a:off x="0" y="892467"/>
            <a:ext cx="8060635" cy="2029968"/>
            <a:chOff x="0" y="695183"/>
            <a:chExt cx="8060635" cy="2029968"/>
          </a:xfrm>
        </p:grpSpPr>
        <p:sp>
          <p:nvSpPr>
            <p:cNvPr id="18" name="Rounded Rectangle 16">
              <a:extLst>
                <a:ext uri="{FF2B5EF4-FFF2-40B4-BE49-F238E27FC236}">
                  <a16:creationId xmlns:a16="http://schemas.microsoft.com/office/drawing/2014/main" id="{4509B32E-CE4B-B016-21F9-D70A1453AC19}"/>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5">
              <a:extLst>
                <a:ext uri="{FF2B5EF4-FFF2-40B4-BE49-F238E27FC236}">
                  <a16:creationId xmlns:a16="http://schemas.microsoft.com/office/drawing/2014/main" id="{8FB019FF-8F7B-FA5D-EEF7-E9BC2D7D3C85}"/>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FAE2A6A-C6CD-C6AF-6F69-F91F9880DC7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CD6441D-6AE6-3483-3DB9-789BE623B11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0" name="Graphic 19" descr="Badge Tick1 with solid fill">
            <a:extLst>
              <a:ext uri="{FF2B5EF4-FFF2-40B4-BE49-F238E27FC236}">
                <a16:creationId xmlns:a16="http://schemas.microsoft.com/office/drawing/2014/main" id="{FAF23EC6-FA76-B667-36B8-096C6CC19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59B2E3C2-D7F4-F6E0-2D4F-F637DB602DA8}"/>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1D6C485C-AABA-E6B2-1293-5BBE61AC6F4F}"/>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lay with solid fill">
              <a:extLst>
                <a:ext uri="{FF2B5EF4-FFF2-40B4-BE49-F238E27FC236}">
                  <a16:creationId xmlns:a16="http://schemas.microsoft.com/office/drawing/2014/main" id="{ECBDBAFC-55CF-3EE6-B77F-626DDC8306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79755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0" y="-93989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D93C8C1-1134-314F-AE83-351F18E2A3F2}"/>
              </a:ext>
            </a:extLst>
          </p:cNvPr>
          <p:cNvSpPr>
            <a:spLocks noGrp="1"/>
          </p:cNvSpPr>
          <p:nvPr>
            <p:ph type="title"/>
          </p:nvPr>
        </p:nvSpPr>
        <p:spPr>
          <a:xfrm>
            <a:off x="0" y="-151379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907E5011-AB56-C486-E0E0-5E4B336456A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8" name="Title 7">
            <a:extLst>
              <a:ext uri="{FF2B5EF4-FFF2-40B4-BE49-F238E27FC236}">
                <a16:creationId xmlns:a16="http://schemas.microsoft.com/office/drawing/2014/main" id="{CDB0BA5C-5BCE-512A-A0F3-2CE88503CB2A}"/>
              </a:ext>
            </a:extLst>
          </p:cNvPr>
          <p:cNvSpPr>
            <a:spLocks noGrp="1"/>
          </p:cNvSpPr>
          <p:nvPr>
            <p:ph type="title"/>
          </p:nvPr>
        </p:nvSpPr>
        <p:spPr>
          <a:xfrm>
            <a:off x="0" y="-151379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3">
            <a:extLst>
              <a:ext uri="{FF2B5EF4-FFF2-40B4-BE49-F238E27FC236}">
                <a16:creationId xmlns:a16="http://schemas.microsoft.com/office/drawing/2014/main" id="{14611879-0BF6-10BD-C3B8-9C9D87F8A3EB}"/>
              </a:ext>
            </a:extLst>
          </p:cNvPr>
          <p:cNvSpPr>
            <a:spLocks noGrp="1"/>
          </p:cNvSpPr>
          <p:nvPr>
            <p:ph type="title"/>
          </p:nvPr>
        </p:nvSpPr>
        <p:spPr>
          <a:xfrm>
            <a:off x="0" y="-149131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39E1103-2DC4-2C72-D527-4A5FEAFE945A}"/>
              </a:ext>
            </a:extLst>
          </p:cNvPr>
          <p:cNvSpPr>
            <a:spLocks noGrp="1"/>
          </p:cNvSpPr>
          <p:nvPr>
            <p:ph type="title"/>
          </p:nvPr>
        </p:nvSpPr>
        <p:spPr>
          <a:xfrm>
            <a:off x="0" y="-148986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716" r:id="rId2"/>
    <p:sldLayoutId id="2147483718" r:id="rId3"/>
    <p:sldLayoutId id="2147483690" r:id="rId4"/>
    <p:sldLayoutId id="2147483696" r:id="rId5"/>
    <p:sldLayoutId id="2147483697" r:id="rId6"/>
    <p:sldLayoutId id="2147483705" r:id="rId7"/>
    <p:sldLayoutId id="2147483706" r:id="rId8"/>
    <p:sldLayoutId id="2147483698" r:id="rId9"/>
    <p:sldLayoutId id="2147483703" r:id="rId10"/>
    <p:sldLayoutId id="2147483699" r:id="rId11"/>
    <p:sldLayoutId id="2147483701" r:id="rId12"/>
    <p:sldLayoutId id="2147483702" r:id="rId13"/>
    <p:sldLayoutId id="2147483704" r:id="rId14"/>
    <p:sldLayoutId id="2147483700" r:id="rId15"/>
    <p:sldLayoutId id="2147483695" r:id="rId16"/>
    <p:sldLayoutId id="2147483691" r:id="rId17"/>
    <p:sldLayoutId id="2147483692" r:id="rId18"/>
    <p:sldLayoutId id="2147483693" r:id="rId19"/>
    <p:sldLayoutId id="2147483694" r:id="rId20"/>
    <p:sldLayoutId id="2147483707" r:id="rId21"/>
    <p:sldLayoutId id="2147483708" r:id="rId22"/>
    <p:sldLayoutId id="2147483709" r:id="rId23"/>
    <p:sldLayoutId id="2147483710" r:id="rId24"/>
    <p:sldLayoutId id="2147483711" r:id="rId25"/>
    <p:sldLayoutId id="2147483712" r:id="rId26"/>
    <p:sldLayoutId id="2147483715" r:id="rId27"/>
    <p:sldLayoutId id="2147483713" r:id="rId28"/>
    <p:sldLayoutId id="2147483714"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tags" Target="../tags/tag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19.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0.xml"/><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2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23.xml"/><Relationship Id="rId5" Type="http://schemas.openxmlformats.org/officeDocument/2006/relationships/image" Target="../media/image53.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24.xml"/><Relationship Id="rId6" Type="http://schemas.openxmlformats.org/officeDocument/2006/relationships/image" Target="../media/image49.png"/><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27.xml"/><Relationship Id="rId5" Type="http://schemas.openxmlformats.org/officeDocument/2006/relationships/image" Target="../media/image35.sv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28.xml"/><Relationship Id="rId5" Type="http://schemas.openxmlformats.org/officeDocument/2006/relationships/image" Target="../media/image35.sv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5.xml"/><Relationship Id="rId7" Type="http://schemas.openxmlformats.org/officeDocument/2006/relationships/image" Target="../media/image17.svg"/><Relationship Id="rId12" Type="http://schemas.openxmlformats.org/officeDocument/2006/relationships/image" Target="../media/image50.png"/><Relationship Id="rId2" Type="http://schemas.openxmlformats.org/officeDocument/2006/relationships/slideLayout" Target="../slideLayouts/slideLayout17.xml"/><Relationship Id="rId1" Type="http://schemas.openxmlformats.org/officeDocument/2006/relationships/tags" Target="../tags/tag29.xml"/><Relationship Id="rId6" Type="http://schemas.openxmlformats.org/officeDocument/2006/relationships/image" Target="../media/image16.png"/><Relationship Id="rId11" Type="http://schemas.openxmlformats.org/officeDocument/2006/relationships/image" Target="../media/image49.png"/><Relationship Id="rId5" Type="http://schemas.openxmlformats.org/officeDocument/2006/relationships/image" Target="../media/image55.svg"/><Relationship Id="rId10" Type="http://schemas.openxmlformats.org/officeDocument/2006/relationships/image" Target="../media/image52.png"/><Relationship Id="rId4" Type="http://schemas.openxmlformats.org/officeDocument/2006/relationships/image" Target="../media/image54.png"/><Relationship Id="rId9" Type="http://schemas.openxmlformats.org/officeDocument/2006/relationships/image" Target="../media/image19.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tags" Target="../tags/tag30.xml"/><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9E7E3-5AEB-1CB9-90D0-212DBF9B095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BCA61B4-A5D4-7F16-F7EF-5C59A18519D4}"/>
              </a:ext>
            </a:extLst>
          </p:cNvPr>
          <p:cNvSpPr>
            <a:spLocks noGrp="1"/>
          </p:cNvSpPr>
          <p:nvPr>
            <p:ph type="title"/>
          </p:nvPr>
        </p:nvSpPr>
        <p:spPr/>
        <p:txBody>
          <a:bodyPr/>
          <a:lstStyle/>
          <a:p>
            <a:r>
              <a:rPr lang="en-US" sz="800" b="1">
                <a:solidFill>
                  <a:srgbClr val="E6EAF0"/>
                </a:solidFill>
                <a:latin typeface="+mn-lt"/>
              </a:rPr>
              <a:t>Slide</a:t>
            </a:r>
            <a:r>
              <a:rPr lang="en-US" sz="800" b="1" baseline="0">
                <a:solidFill>
                  <a:srgbClr val="E6EAF0"/>
                </a:solidFill>
                <a:latin typeface="+mn-lt"/>
              </a:rPr>
              <a:t> </a:t>
            </a:r>
            <a:r>
              <a:rPr lang="en-US" sz="800" b="1">
                <a:solidFill>
                  <a:srgbClr val="E6EAF0"/>
                </a:solidFill>
                <a:latin typeface="+mn-lt"/>
              </a:rPr>
              <a:t>1</a:t>
            </a:r>
            <a:r>
              <a:rPr lang="en-US" sz="800" b="1" baseline="0">
                <a:solidFill>
                  <a:srgbClr val="E6EAF0"/>
                </a:solidFill>
                <a:latin typeface="+mn-lt"/>
              </a:rPr>
              <a:t> Start of presentation k says /k/</a:t>
            </a:r>
            <a:endParaRPr lang="en-US" sz="800">
              <a:solidFill>
                <a:srgbClr val="E6EAF0"/>
              </a:solidFill>
              <a:latin typeface="+mn-lt"/>
            </a:endParaRPr>
          </a:p>
        </p:txBody>
      </p:sp>
      <p:sp>
        <p:nvSpPr>
          <p:cNvPr id="8" name="TextBox 7">
            <a:extLst>
              <a:ext uri="{FF2B5EF4-FFF2-40B4-BE49-F238E27FC236}">
                <a16:creationId xmlns:a16="http://schemas.microsoft.com/office/drawing/2014/main" id="{DE50306D-75A5-BFBE-5C5F-4F746E1DC369}"/>
              </a:ext>
            </a:extLst>
          </p:cNvPr>
          <p:cNvSpPr txBox="1"/>
          <p:nvPr/>
        </p:nvSpPr>
        <p:spPr>
          <a:xfrm>
            <a:off x="1188189" y="3084569"/>
            <a:ext cx="4175936" cy="1200329"/>
          </a:xfrm>
          <a:prstGeom prst="rect">
            <a:avLst/>
          </a:prstGeom>
          <a:noFill/>
        </p:spPr>
        <p:txBody>
          <a:bodyPr wrap="square">
            <a:spAutoFit/>
          </a:bodyPr>
          <a:lstStyle/>
          <a:p>
            <a:pPr algn="ctr"/>
            <a:r>
              <a:rPr lang="en-US" sz="3600"/>
              <a:t>f</a:t>
            </a:r>
            <a:r>
              <a:rPr lang="en-US" sz="3600">
                <a:solidFill>
                  <a:srgbClr val="0E1E42"/>
                </a:solidFill>
              </a:rPr>
              <a:t>   c   b   g   l   u   </a:t>
            </a:r>
          </a:p>
          <a:p>
            <a:pPr algn="ctr"/>
            <a:r>
              <a:rPr lang="en-US" sz="3600">
                <a:solidFill>
                  <a:srgbClr val="0E1E42"/>
                </a:solidFill>
              </a:rPr>
              <a:t>he   me   was   said</a:t>
            </a:r>
          </a:p>
        </p:txBody>
      </p:sp>
      <p:sp>
        <p:nvSpPr>
          <p:cNvPr id="9" name="TextBox 8">
            <a:extLst>
              <a:ext uri="{FF2B5EF4-FFF2-40B4-BE49-F238E27FC236}">
                <a16:creationId xmlns:a16="http://schemas.microsoft.com/office/drawing/2014/main" id="{76D676E8-1E9C-D4A1-9994-39193E658077}"/>
              </a:ext>
            </a:extLst>
          </p:cNvPr>
          <p:cNvSpPr txBox="1"/>
          <p:nvPr/>
        </p:nvSpPr>
        <p:spPr>
          <a:xfrm>
            <a:off x="7428616" y="3428999"/>
            <a:ext cx="3127292" cy="1107996"/>
          </a:xfrm>
          <a:prstGeom prst="rect">
            <a:avLst/>
          </a:prstGeom>
          <a:noFill/>
        </p:spPr>
        <p:txBody>
          <a:bodyPr wrap="square" rtlCol="0">
            <a:spAutoFit/>
          </a:bodyPr>
          <a:lstStyle/>
          <a:p>
            <a:pPr algn="ctr"/>
            <a:r>
              <a:rPr lang="en-US" sz="4800" b="1">
                <a:solidFill>
                  <a:srgbClr val="0E1E42"/>
                </a:solidFill>
              </a:rPr>
              <a:t>k says /k/</a:t>
            </a:r>
            <a:endParaRPr lang="en-AU" sz="4800" b="1">
              <a:solidFill>
                <a:srgbClr val="0E1E42"/>
              </a:solidFill>
            </a:endParaRPr>
          </a:p>
          <a:p>
            <a:endParaRPr lang="en-AU"/>
          </a:p>
        </p:txBody>
      </p:sp>
    </p:spTree>
    <p:extLst>
      <p:ext uri="{BB962C8B-B14F-4D97-AF65-F5344CB8AC3E}">
        <p14:creationId xmlns:p14="http://schemas.microsoft.com/office/powerpoint/2010/main" val="3787016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5EF299-F56D-07B9-1BA0-0323B900B80C}"/>
              </a:ext>
            </a:extLst>
          </p:cNvPr>
          <p:cNvSpPr>
            <a:spLocks noGrp="1"/>
          </p:cNvSpPr>
          <p:nvPr>
            <p:ph type="title"/>
          </p:nvPr>
        </p:nvSpPr>
        <p:spPr/>
        <p:txBody>
          <a:bodyPr/>
          <a:lstStyle/>
          <a:p>
            <a:r>
              <a:rPr lang="en-AU" sz="800" kern="1200">
                <a:solidFill>
                  <a:srgbClr val="E6EAF0"/>
                </a:solidFill>
                <a:effectLst/>
                <a:latin typeface="+mn-lt"/>
                <a:ea typeface="+mj-ea"/>
                <a:cs typeface="+mj-cs"/>
              </a:rPr>
              <a:t>Slide 10 Review</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EE9AC-2B6F-AF1E-5D2B-1002E9AE8679}"/>
              </a:ext>
            </a:extLst>
          </p:cNvPr>
          <p:cNvSpPr>
            <a:spLocks noGrp="1"/>
          </p:cNvSpPr>
          <p:nvPr>
            <p:ph type="title"/>
          </p:nvPr>
        </p:nvSpPr>
        <p:spPr/>
        <p:txBody>
          <a:bodyPr/>
          <a:lstStyle/>
          <a:p>
            <a:r>
              <a:rPr lang="en-US" sz="800">
                <a:solidFill>
                  <a:srgbClr val="E6EAF0"/>
                </a:solidFill>
                <a:latin typeface="+mn-lt"/>
              </a:rPr>
              <a:t>Slide 11 End of review, start of lesson</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lstStyle/>
          <a:p>
            <a:r>
              <a:rPr lang="en-AU" sz="800">
                <a:solidFill>
                  <a:srgbClr val="E6EAF0"/>
                </a:solidFill>
                <a:latin typeface="+mn-lt"/>
              </a:rPr>
              <a:t>Slide 12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A row of three dots with two circular arrows on the inside of the first dot to represent swapping.">
            <a:extLst>
              <a:ext uri="{FF2B5EF4-FFF2-40B4-BE49-F238E27FC236}">
                <a16:creationId xmlns:a16="http://schemas.microsoft.com/office/drawing/2014/main" id="{FB4FAE40-EA7F-DF87-11E1-B951B11239C1}"/>
              </a:ext>
            </a:extLst>
          </p:cNvPr>
          <p:cNvGrpSpPr/>
          <p:nvPr/>
        </p:nvGrpSpPr>
        <p:grpSpPr>
          <a:xfrm>
            <a:off x="2909046" y="2803895"/>
            <a:ext cx="6373907" cy="1541931"/>
            <a:chOff x="2909046" y="2803895"/>
            <a:chExt cx="6373907" cy="1541931"/>
          </a:xfrm>
        </p:grpSpPr>
        <p:grpSp>
          <p:nvGrpSpPr>
            <p:cNvPr id="10" name="Group 9">
              <a:extLst>
                <a:ext uri="{FF2B5EF4-FFF2-40B4-BE49-F238E27FC236}">
                  <a16:creationId xmlns:a16="http://schemas.microsoft.com/office/drawing/2014/main" id="{6599534A-8DA9-37AA-C220-0FBE1E540E1A}"/>
                </a:ext>
              </a:extLst>
            </p:cNvPr>
            <p:cNvGrpSpPr/>
            <p:nvPr userDrawn="1"/>
          </p:nvGrpSpPr>
          <p:grpSpPr>
            <a:xfrm>
              <a:off x="2909046" y="2803895"/>
              <a:ext cx="6373907" cy="1541931"/>
              <a:chOff x="3173504" y="2629146"/>
              <a:chExt cx="6373907" cy="1541931"/>
            </a:xfrm>
          </p:grpSpPr>
          <p:sp>
            <p:nvSpPr>
              <p:cNvPr id="12" name="Oval 11">
                <a:extLst>
                  <a:ext uri="{FF2B5EF4-FFF2-40B4-BE49-F238E27FC236}">
                    <a16:creationId xmlns:a16="http://schemas.microsoft.com/office/drawing/2014/main" id="{578D9978-FF39-0F6A-2B93-B8F62E3D6E92}"/>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C48D8F7-F8E5-B74A-2F0F-7A0C96DF61F2}"/>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471EB43-F45D-7A4A-C51B-5DFC6F5DBAB2}"/>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C93FE58D-1AE7-7337-C59F-A3FE2EC93FD1}"/>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E6EAF0"/>
                </a:solidFill>
                <a:latin typeface="+mn-lt"/>
              </a:rPr>
              <a:t>Slide 14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A row of three dots with two circular arrows on the inside of the first dot to represent swapping.">
            <a:extLst>
              <a:ext uri="{FF2B5EF4-FFF2-40B4-BE49-F238E27FC236}">
                <a16:creationId xmlns:a16="http://schemas.microsoft.com/office/drawing/2014/main" id="{9793B258-ADE8-90B2-EB23-FC626F9FF648}"/>
              </a:ext>
            </a:extLst>
          </p:cNvPr>
          <p:cNvGrpSpPr/>
          <p:nvPr/>
        </p:nvGrpSpPr>
        <p:grpSpPr>
          <a:xfrm>
            <a:off x="2909046" y="2803895"/>
            <a:ext cx="6373907" cy="1541931"/>
            <a:chOff x="2909046" y="2803895"/>
            <a:chExt cx="6373907" cy="1541931"/>
          </a:xfrm>
        </p:grpSpPr>
        <p:grpSp>
          <p:nvGrpSpPr>
            <p:cNvPr id="9" name="Group 8">
              <a:extLst>
                <a:ext uri="{FF2B5EF4-FFF2-40B4-BE49-F238E27FC236}">
                  <a16:creationId xmlns:a16="http://schemas.microsoft.com/office/drawing/2014/main" id="{EB3DBDD0-7539-F178-140C-25B8DED8A924}"/>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80608F60-3EF1-9D1C-4102-D0816A3EF847}"/>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8D0E2FB-6EEB-72B2-66D1-2E1122937A0C}"/>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41DD2E96-1CAE-D907-2FD4-A676C09E208E}"/>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5627537F-9DE5-96DD-6C9B-EE5813C86E4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4FB98-B9C4-94D5-5192-D9ED1855CD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FB7B02-8C3E-EAEB-4D21-9DAD9BB21A38}"/>
              </a:ext>
            </a:extLst>
          </p:cNvPr>
          <p:cNvSpPr>
            <a:spLocks noGrp="1"/>
          </p:cNvSpPr>
          <p:nvPr>
            <p:ph type="title"/>
          </p:nvPr>
        </p:nvSpPr>
        <p:spPr>
          <a:xfrm>
            <a:off x="0" y="-800201"/>
            <a:ext cx="9580728" cy="625578"/>
          </a:xfrm>
        </p:spPr>
        <p:txBody>
          <a:bodyPr/>
          <a:lstStyle/>
          <a:p>
            <a:r>
              <a:rPr lang="en-US" sz="800">
                <a:solidFill>
                  <a:srgbClr val="E6EAF0"/>
                </a:solidFill>
                <a:latin typeface="+mn-lt"/>
              </a:rPr>
              <a:t>Slide 15 Learning intention and success criteria</a:t>
            </a:r>
          </a:p>
        </p:txBody>
      </p:sp>
      <p:sp>
        <p:nvSpPr>
          <p:cNvPr id="7" name="TextBox 6">
            <a:extLst>
              <a:ext uri="{FF2B5EF4-FFF2-40B4-BE49-F238E27FC236}">
                <a16:creationId xmlns:a16="http://schemas.microsoft.com/office/drawing/2014/main" id="{1D40C969-C0D0-CBBE-AEF2-8624E6765C81}"/>
              </a:ext>
            </a:extLst>
          </p:cNvPr>
          <p:cNvSpPr txBox="1"/>
          <p:nvPr/>
        </p:nvSpPr>
        <p:spPr>
          <a:xfrm>
            <a:off x="903767" y="3636633"/>
            <a:ext cx="7772399" cy="2400657"/>
          </a:xfrm>
          <a:prstGeom prst="rect">
            <a:avLst/>
          </a:prstGeom>
          <a:noFill/>
        </p:spPr>
        <p:txBody>
          <a:bodyPr wrap="square">
            <a:spAutoFit/>
          </a:bodyPr>
          <a:lstStyle/>
          <a:p>
            <a:r>
              <a:rPr lang="en-US" sz="3000">
                <a:solidFill>
                  <a:srgbClr val="0E1E42"/>
                </a:solidFill>
              </a:rPr>
              <a:t>I will know I have been successful if I can:</a:t>
            </a:r>
          </a:p>
          <a:p>
            <a:pPr marL="342900" indent="-342900">
              <a:buFont typeface="Arial" panose="020B0604020202020204" pitchFamily="34" charset="0"/>
              <a:buChar char="•"/>
            </a:pPr>
            <a:r>
              <a:rPr lang="en-US" sz="3000">
                <a:solidFill>
                  <a:srgbClr val="0E1E42"/>
                </a:solidFill>
                <a:latin typeface="Calibri"/>
                <a:ea typeface="Verdana"/>
                <a:cs typeface="Calibri"/>
              </a:rPr>
              <a:t>form the letter k</a:t>
            </a:r>
          </a:p>
          <a:p>
            <a:pPr marL="342900" indent="-342900">
              <a:buFont typeface="Arial" panose="020B0604020202020204" pitchFamily="34" charset="0"/>
              <a:buChar char="•"/>
            </a:pPr>
            <a:r>
              <a:rPr lang="en-US" sz="3000">
                <a:solidFill>
                  <a:srgbClr val="0E1E42"/>
                </a:solidFill>
              </a:rPr>
              <a:t>say the sound for </a:t>
            </a:r>
            <a:r>
              <a:rPr lang="en-US" sz="3000"/>
              <a:t>k</a:t>
            </a:r>
            <a:endParaRPr lang="en-US" sz="3000">
              <a:solidFill>
                <a:srgbClr val="0E1E42"/>
              </a:solidFill>
            </a:endParaRPr>
          </a:p>
          <a:p>
            <a:pPr marL="342900" indent="-342900">
              <a:buFont typeface="Arial" panose="020B0604020202020204" pitchFamily="34" charset="0"/>
              <a:buChar char="•"/>
            </a:pPr>
            <a:r>
              <a:rPr lang="en-US" sz="3000">
                <a:solidFill>
                  <a:srgbClr val="0E1E42"/>
                </a:solidFill>
              </a:rPr>
              <a:t>read a word with </a:t>
            </a:r>
            <a:r>
              <a:rPr lang="en-US" sz="3000"/>
              <a:t>k</a:t>
            </a:r>
            <a:endParaRPr lang="en-US" sz="3000">
              <a:solidFill>
                <a:srgbClr val="0E1E42"/>
              </a:solidFill>
            </a:endParaRPr>
          </a:p>
          <a:p>
            <a:pPr marL="342900" indent="-342900">
              <a:buFont typeface="Arial" panose="020B0604020202020204" pitchFamily="34" charset="0"/>
              <a:buChar char="•"/>
            </a:pPr>
            <a:r>
              <a:rPr lang="en-US" sz="3000">
                <a:solidFill>
                  <a:srgbClr val="0E1E42"/>
                </a:solidFill>
              </a:rPr>
              <a:t>spell a word with </a:t>
            </a:r>
            <a:r>
              <a:rPr lang="en-US" sz="3000"/>
              <a:t>k</a:t>
            </a:r>
            <a:r>
              <a:rPr lang="en-US" sz="3000">
                <a:solidFill>
                  <a:srgbClr val="0E1E42"/>
                </a:solidFill>
              </a:rPr>
              <a:t>.</a:t>
            </a:r>
          </a:p>
        </p:txBody>
      </p:sp>
    </p:spTree>
    <p:custDataLst>
      <p:tags r:id="rId1"/>
    </p:custDataLst>
    <p:extLst>
      <p:ext uri="{BB962C8B-B14F-4D97-AF65-F5344CB8AC3E}">
        <p14:creationId xmlns:p14="http://schemas.microsoft.com/office/powerpoint/2010/main" val="2502589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717EC9-387A-7B6B-3E36-BDCD220D99AF}"/>
              </a:ext>
            </a:extLst>
          </p:cNvPr>
          <p:cNvSpPr>
            <a:spLocks noGrp="1"/>
          </p:cNvSpPr>
          <p:nvPr>
            <p:ph type="title"/>
          </p:nvPr>
        </p:nvSpPr>
        <p:spPr/>
        <p:txBody>
          <a:bodyPr/>
          <a:lstStyle/>
          <a:p>
            <a:r>
              <a:rPr lang="en-AU" sz="800">
                <a:solidFill>
                  <a:srgbClr val="E6EAF0"/>
                </a:solidFill>
                <a:latin typeface="+mn-lt"/>
              </a:rPr>
              <a:t>Slide 16 I do</a:t>
            </a:r>
          </a:p>
        </p:txBody>
      </p:sp>
      <p:grpSp>
        <p:nvGrpSpPr>
          <p:cNvPr id="8" name="Group 7" descr="lower-case k k k">
            <a:extLst>
              <a:ext uri="{FF2B5EF4-FFF2-40B4-BE49-F238E27FC236}">
                <a16:creationId xmlns:a16="http://schemas.microsoft.com/office/drawing/2014/main" id="{46EBBF01-D74F-773C-329F-2F7B1320AD48}"/>
              </a:ext>
            </a:extLst>
          </p:cNvPr>
          <p:cNvGrpSpPr/>
          <p:nvPr/>
        </p:nvGrpSpPr>
        <p:grpSpPr>
          <a:xfrm>
            <a:off x="306564" y="2080714"/>
            <a:ext cx="11578872" cy="2696572"/>
            <a:chOff x="285750" y="2910432"/>
            <a:chExt cx="11578872" cy="2696572"/>
          </a:xfrm>
        </p:grpSpPr>
        <p:sp>
          <p:nvSpPr>
            <p:cNvPr id="2" name="Content Placeholder 2">
              <a:extLst>
                <a:ext uri="{FF2B5EF4-FFF2-40B4-BE49-F238E27FC236}">
                  <a16:creationId xmlns:a16="http://schemas.microsoft.com/office/drawing/2014/main" id="{FBBA6993-015B-505C-CA17-A0C1AD4D6BDF}"/>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k    </a:t>
              </a:r>
              <a:r>
                <a:rPr lang="en-US" sz="21000" err="1">
                  <a:solidFill>
                    <a:srgbClr val="4557AD"/>
                  </a:solidFill>
                  <a:latin typeface="Tenorite" pitchFamily="2" charset="0"/>
                  <a:ea typeface="Verdana" panose="020B0604030504040204" pitchFamily="34" charset="0"/>
                  <a:cs typeface="Verdana" panose="020B0604030504040204" pitchFamily="34" charset="0"/>
                </a:rPr>
                <a:t>k</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k</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0C22FC51-4FE3-C772-BEC0-79F520E2D80B}"/>
                </a:ext>
              </a:extLst>
            </p:cNvPr>
            <p:cNvPicPr>
              <a:picLocks noChangeAspect="1"/>
            </p:cNvPicPr>
            <p:nvPr/>
          </p:nvPicPr>
          <p:blipFill>
            <a:blip r:embed="rId4"/>
            <a:stretch>
              <a:fillRect/>
            </a:stretch>
          </p:blipFill>
          <p:spPr>
            <a:xfrm>
              <a:off x="1476082" y="3113639"/>
              <a:ext cx="307478" cy="315361"/>
            </a:xfrm>
            <a:prstGeom prst="rect">
              <a:avLst/>
            </a:prstGeom>
          </p:spPr>
        </p:pic>
        <p:pic>
          <p:nvPicPr>
            <p:cNvPr id="5" name="Picture 4">
              <a:extLst>
                <a:ext uri="{FF2B5EF4-FFF2-40B4-BE49-F238E27FC236}">
                  <a16:creationId xmlns:a16="http://schemas.microsoft.com/office/drawing/2014/main" id="{65422EDC-BE81-ABBB-2304-766A7B5ACBB6}"/>
                </a:ext>
              </a:extLst>
            </p:cNvPr>
            <p:cNvPicPr>
              <a:picLocks noChangeAspect="1"/>
            </p:cNvPicPr>
            <p:nvPr/>
          </p:nvPicPr>
          <p:blipFill>
            <a:blip r:embed="rId5"/>
            <a:stretch>
              <a:fillRect/>
            </a:stretch>
          </p:blipFill>
          <p:spPr>
            <a:xfrm>
              <a:off x="2329831" y="3429000"/>
              <a:ext cx="310923" cy="317019"/>
            </a:xfrm>
            <a:prstGeom prst="rect">
              <a:avLst/>
            </a:prstGeom>
          </p:spPr>
        </p:pic>
        <p:pic>
          <p:nvPicPr>
            <p:cNvPr id="6" name="Picture 5">
              <a:extLst>
                <a:ext uri="{FF2B5EF4-FFF2-40B4-BE49-F238E27FC236}">
                  <a16:creationId xmlns:a16="http://schemas.microsoft.com/office/drawing/2014/main" id="{7C6FEB3A-C7A8-5EAF-41BE-C114C6B0293D}"/>
                </a:ext>
              </a:extLst>
            </p:cNvPr>
            <p:cNvPicPr>
              <a:picLocks noChangeAspect="1"/>
            </p:cNvPicPr>
            <p:nvPr/>
          </p:nvPicPr>
          <p:blipFill>
            <a:blip r:embed="rId6"/>
            <a:stretch>
              <a:fillRect/>
            </a:stretch>
          </p:blipFill>
          <p:spPr>
            <a:xfrm>
              <a:off x="1476082" y="4801759"/>
              <a:ext cx="243861" cy="243861"/>
            </a:xfrm>
            <a:prstGeom prst="rect">
              <a:avLst/>
            </a:prstGeom>
          </p:spPr>
        </p:pic>
        <p:pic>
          <p:nvPicPr>
            <p:cNvPr id="7" name="Picture 6">
              <a:extLst>
                <a:ext uri="{FF2B5EF4-FFF2-40B4-BE49-F238E27FC236}">
                  <a16:creationId xmlns:a16="http://schemas.microsoft.com/office/drawing/2014/main" id="{ABBC285C-696A-1D51-D7C1-CAE39A8491A5}"/>
                </a:ext>
              </a:extLst>
            </p:cNvPr>
            <p:cNvPicPr>
              <a:picLocks noChangeAspect="1"/>
            </p:cNvPicPr>
            <p:nvPr/>
          </p:nvPicPr>
          <p:blipFill>
            <a:blip r:embed="rId6"/>
            <a:stretch>
              <a:fillRect/>
            </a:stretch>
          </p:blipFill>
          <p:spPr>
            <a:xfrm>
              <a:off x="2396892" y="4801759"/>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8A37D-7AE2-1B3E-8669-DE5C9E5843B4}"/>
              </a:ext>
            </a:extLst>
          </p:cNvPr>
          <p:cNvSpPr>
            <a:spLocks noGrp="1"/>
          </p:cNvSpPr>
          <p:nvPr>
            <p:ph type="title"/>
          </p:nvPr>
        </p:nvSpPr>
        <p:spPr/>
        <p:txBody>
          <a:bodyPr/>
          <a:lstStyle/>
          <a:p>
            <a:r>
              <a:rPr lang="en-AU" sz="800">
                <a:solidFill>
                  <a:srgbClr val="E6EAF0"/>
                </a:solidFill>
                <a:latin typeface="+mn-lt"/>
              </a:rPr>
              <a:t>Slide</a:t>
            </a:r>
            <a:r>
              <a:rPr lang="en-AU" sz="800" baseline="0">
                <a:solidFill>
                  <a:srgbClr val="E6EAF0"/>
                </a:solidFill>
                <a:latin typeface="+mn-lt"/>
              </a:rPr>
              <a:t> 17 We do</a:t>
            </a:r>
            <a:endParaRPr lang="en-AU" sz="800">
              <a:solidFill>
                <a:srgbClr val="E6EAF0"/>
              </a:solidFill>
              <a:latin typeface="+mn-lt"/>
            </a:endParaRPr>
          </a:p>
        </p:txBody>
      </p:sp>
      <p:grpSp>
        <p:nvGrpSpPr>
          <p:cNvPr id="8" name="Group 7" descr="Lower-case k k k">
            <a:extLst>
              <a:ext uri="{FF2B5EF4-FFF2-40B4-BE49-F238E27FC236}">
                <a16:creationId xmlns:a16="http://schemas.microsoft.com/office/drawing/2014/main" id="{960FC46B-E661-28BE-DD0C-4655CB434F3E}"/>
              </a:ext>
            </a:extLst>
          </p:cNvPr>
          <p:cNvGrpSpPr/>
          <p:nvPr/>
        </p:nvGrpSpPr>
        <p:grpSpPr>
          <a:xfrm>
            <a:off x="306564" y="2080714"/>
            <a:ext cx="11578872" cy="2696572"/>
            <a:chOff x="285750" y="2910432"/>
            <a:chExt cx="11578872" cy="2696572"/>
          </a:xfrm>
        </p:grpSpPr>
        <p:sp>
          <p:nvSpPr>
            <p:cNvPr id="9" name="Content Placeholder 2">
              <a:extLst>
                <a:ext uri="{FF2B5EF4-FFF2-40B4-BE49-F238E27FC236}">
                  <a16:creationId xmlns:a16="http://schemas.microsoft.com/office/drawing/2014/main" id="{EDC06D5C-AFB3-FF9B-2C44-28979FF12948}"/>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k    </a:t>
              </a:r>
              <a:r>
                <a:rPr lang="en-US" sz="21000" err="1">
                  <a:solidFill>
                    <a:srgbClr val="4557AD"/>
                  </a:solidFill>
                  <a:latin typeface="Tenorite" pitchFamily="2" charset="0"/>
                  <a:ea typeface="Verdana" panose="020B0604030504040204" pitchFamily="34" charset="0"/>
                  <a:cs typeface="Verdana" panose="020B0604030504040204" pitchFamily="34" charset="0"/>
                </a:rPr>
                <a:t>k</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k</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10" name="Picture 9">
              <a:extLst>
                <a:ext uri="{FF2B5EF4-FFF2-40B4-BE49-F238E27FC236}">
                  <a16:creationId xmlns:a16="http://schemas.microsoft.com/office/drawing/2014/main" id="{C5C6C0BB-C00E-C15F-4903-5F00A5F86DBC}"/>
                </a:ext>
              </a:extLst>
            </p:cNvPr>
            <p:cNvPicPr>
              <a:picLocks noChangeAspect="1"/>
            </p:cNvPicPr>
            <p:nvPr/>
          </p:nvPicPr>
          <p:blipFill>
            <a:blip r:embed="rId4"/>
            <a:stretch>
              <a:fillRect/>
            </a:stretch>
          </p:blipFill>
          <p:spPr>
            <a:xfrm>
              <a:off x="1476082" y="3113639"/>
              <a:ext cx="307478" cy="315361"/>
            </a:xfrm>
            <a:prstGeom prst="rect">
              <a:avLst/>
            </a:prstGeom>
          </p:spPr>
        </p:pic>
        <p:pic>
          <p:nvPicPr>
            <p:cNvPr id="11" name="Picture 10">
              <a:extLst>
                <a:ext uri="{FF2B5EF4-FFF2-40B4-BE49-F238E27FC236}">
                  <a16:creationId xmlns:a16="http://schemas.microsoft.com/office/drawing/2014/main" id="{C9329C9D-C8EF-B9E7-7906-464FB5C097A6}"/>
                </a:ext>
              </a:extLst>
            </p:cNvPr>
            <p:cNvPicPr>
              <a:picLocks noChangeAspect="1"/>
            </p:cNvPicPr>
            <p:nvPr/>
          </p:nvPicPr>
          <p:blipFill>
            <a:blip r:embed="rId5"/>
            <a:stretch>
              <a:fillRect/>
            </a:stretch>
          </p:blipFill>
          <p:spPr>
            <a:xfrm>
              <a:off x="2329831" y="3429000"/>
              <a:ext cx="310923" cy="317019"/>
            </a:xfrm>
            <a:prstGeom prst="rect">
              <a:avLst/>
            </a:prstGeom>
          </p:spPr>
        </p:pic>
        <p:pic>
          <p:nvPicPr>
            <p:cNvPr id="12" name="Picture 11">
              <a:extLst>
                <a:ext uri="{FF2B5EF4-FFF2-40B4-BE49-F238E27FC236}">
                  <a16:creationId xmlns:a16="http://schemas.microsoft.com/office/drawing/2014/main" id="{7C509140-A884-563F-582A-9BAA06830757}"/>
                </a:ext>
              </a:extLst>
            </p:cNvPr>
            <p:cNvPicPr>
              <a:picLocks noChangeAspect="1"/>
            </p:cNvPicPr>
            <p:nvPr/>
          </p:nvPicPr>
          <p:blipFill>
            <a:blip r:embed="rId6"/>
            <a:stretch>
              <a:fillRect/>
            </a:stretch>
          </p:blipFill>
          <p:spPr>
            <a:xfrm>
              <a:off x="1476082" y="4801759"/>
              <a:ext cx="243861" cy="243861"/>
            </a:xfrm>
            <a:prstGeom prst="rect">
              <a:avLst/>
            </a:prstGeom>
          </p:spPr>
        </p:pic>
        <p:pic>
          <p:nvPicPr>
            <p:cNvPr id="13" name="Picture 12">
              <a:extLst>
                <a:ext uri="{FF2B5EF4-FFF2-40B4-BE49-F238E27FC236}">
                  <a16:creationId xmlns:a16="http://schemas.microsoft.com/office/drawing/2014/main" id="{B108126C-DDD4-26C2-AF9C-5BE560120717}"/>
                </a:ext>
              </a:extLst>
            </p:cNvPr>
            <p:cNvPicPr>
              <a:picLocks noChangeAspect="1"/>
            </p:cNvPicPr>
            <p:nvPr/>
          </p:nvPicPr>
          <p:blipFill>
            <a:blip r:embed="rId6"/>
            <a:stretch>
              <a:fillRect/>
            </a:stretch>
          </p:blipFill>
          <p:spPr>
            <a:xfrm>
              <a:off x="2396892" y="4801759"/>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8BE59-3C24-9219-ED15-C596290C17DB}"/>
              </a:ext>
            </a:extLst>
          </p:cNvPr>
          <p:cNvSpPr>
            <a:spLocks noGrp="1"/>
          </p:cNvSpPr>
          <p:nvPr>
            <p:ph type="title"/>
          </p:nvPr>
        </p:nvSpPr>
        <p:spPr/>
        <p:txBody>
          <a:bodyPr/>
          <a:lstStyle/>
          <a:p>
            <a:r>
              <a:rPr lang="en-AU" sz="800">
                <a:solidFill>
                  <a:srgbClr val="E6EAF0"/>
                </a:solidFill>
                <a:latin typeface="+mn-lt"/>
              </a:rPr>
              <a:t>Slide 18 I do</a:t>
            </a:r>
          </a:p>
        </p:txBody>
      </p:sp>
      <p:pic>
        <p:nvPicPr>
          <p:cNvPr id="5" name="Picture 4" descr="kite">
            <a:extLst>
              <a:ext uri="{FF2B5EF4-FFF2-40B4-BE49-F238E27FC236}">
                <a16:creationId xmlns:a16="http://schemas.microsoft.com/office/drawing/2014/main" id="{74CFF99E-DDB4-848B-AE5E-6F0B19135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3424" y="2065522"/>
            <a:ext cx="2726956" cy="2726956"/>
          </a:xfrm>
          <a:prstGeom prst="rect">
            <a:avLst/>
          </a:prstGeom>
        </p:spPr>
      </p:pic>
      <p:pic>
        <p:nvPicPr>
          <p:cNvPr id="7" name="Picture 6" descr="kangaroo">
            <a:extLst>
              <a:ext uri="{FF2B5EF4-FFF2-40B4-BE49-F238E27FC236}">
                <a16:creationId xmlns:a16="http://schemas.microsoft.com/office/drawing/2014/main" id="{F39D03E7-2B6D-F807-6FD6-423C227B9A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549" y="1987202"/>
            <a:ext cx="2652272" cy="2652272"/>
          </a:xfrm>
          <a:prstGeom prst="rect">
            <a:avLst/>
          </a:prstGeom>
        </p:spPr>
      </p:pic>
      <p:pic>
        <p:nvPicPr>
          <p:cNvPr id="9" name="Picture 8" descr="banana">
            <a:extLst>
              <a:ext uri="{FF2B5EF4-FFF2-40B4-BE49-F238E27FC236}">
                <a16:creationId xmlns:a16="http://schemas.microsoft.com/office/drawing/2014/main" id="{DD640A15-B42A-93C1-90CD-A2B6A11852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50348" y="2394007"/>
            <a:ext cx="2008228" cy="2008228"/>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1C40ED-B432-0B54-BB7B-91BB9A97FB49}"/>
              </a:ext>
            </a:extLst>
          </p:cNvPr>
          <p:cNvSpPr>
            <a:spLocks noGrp="1"/>
          </p:cNvSpPr>
          <p:nvPr>
            <p:ph type="title"/>
          </p:nvPr>
        </p:nvSpPr>
        <p:spPr/>
        <p:txBody>
          <a:bodyPr/>
          <a:lstStyle/>
          <a:p>
            <a:r>
              <a:rPr lang="en-AU" sz="800">
                <a:solidFill>
                  <a:srgbClr val="E6EAF0"/>
                </a:solidFill>
                <a:latin typeface="+mn-lt"/>
              </a:rPr>
              <a:t>Slide 19 We</a:t>
            </a:r>
            <a:r>
              <a:rPr lang="en-AU" sz="800" baseline="0">
                <a:solidFill>
                  <a:srgbClr val="E6EAF0"/>
                </a:solidFill>
                <a:latin typeface="+mn-lt"/>
              </a:rPr>
              <a:t> do</a:t>
            </a:r>
            <a:endParaRPr lang="en-AU" sz="800">
              <a:solidFill>
                <a:srgbClr val="E6EAF0"/>
              </a:solidFill>
              <a:latin typeface="+mn-lt"/>
            </a:endParaRPr>
          </a:p>
        </p:txBody>
      </p:sp>
      <p:pic>
        <p:nvPicPr>
          <p:cNvPr id="5" name="Picture 4" descr="king">
            <a:extLst>
              <a:ext uri="{FF2B5EF4-FFF2-40B4-BE49-F238E27FC236}">
                <a16:creationId xmlns:a16="http://schemas.microsoft.com/office/drawing/2014/main" id="{FE7BB20E-3D8B-0D06-DABD-1AED6609A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015" y="2227659"/>
            <a:ext cx="2540969" cy="2540969"/>
          </a:xfrm>
          <a:prstGeom prst="rect">
            <a:avLst/>
          </a:prstGeom>
        </p:spPr>
      </p:pic>
      <p:pic>
        <p:nvPicPr>
          <p:cNvPr id="7" name="Picture 6" descr="pencil">
            <a:extLst>
              <a:ext uri="{FF2B5EF4-FFF2-40B4-BE49-F238E27FC236}">
                <a16:creationId xmlns:a16="http://schemas.microsoft.com/office/drawing/2014/main" id="{FBDB05D6-B06E-4C24-FC29-E597D7BAAE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1782" y="2089372"/>
            <a:ext cx="2679256" cy="2679256"/>
          </a:xfrm>
          <a:prstGeom prst="rect">
            <a:avLst/>
          </a:prstGeom>
        </p:spPr>
      </p:pic>
      <p:pic>
        <p:nvPicPr>
          <p:cNvPr id="9" name="Picture 8" descr="key">
            <a:extLst>
              <a:ext uri="{FF2B5EF4-FFF2-40B4-BE49-F238E27FC236}">
                <a16:creationId xmlns:a16="http://schemas.microsoft.com/office/drawing/2014/main" id="{AE075521-0356-4A8F-0F1A-E0EDFAA651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8596729" y="2089372"/>
            <a:ext cx="2679256" cy="2679256"/>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4B2D5A-399B-8581-8E16-8A25AA5C5D5D}"/>
              </a:ext>
            </a:extLst>
          </p:cNvPr>
          <p:cNvSpPr>
            <a:spLocks noGrp="1"/>
          </p:cNvSpPr>
          <p:nvPr>
            <p:ph type="title"/>
          </p:nvPr>
        </p:nvSpPr>
        <p:spPr/>
        <p:txBody>
          <a:bodyPr/>
          <a:lstStyle/>
          <a:p>
            <a:r>
              <a:rPr lang="en-AU" sz="800">
                <a:solidFill>
                  <a:srgbClr val="E6EAF0"/>
                </a:solidFill>
                <a:latin typeface="+mn-lt"/>
              </a:rPr>
              <a:t>Slide 20 I do</a:t>
            </a:r>
          </a:p>
        </p:txBody>
      </p:sp>
      <p:sp>
        <p:nvSpPr>
          <p:cNvPr id="4" name="Content Placeholder 2">
            <a:extLst>
              <a:ext uri="{FF2B5EF4-FFF2-40B4-BE49-F238E27FC236}">
                <a16:creationId xmlns:a16="http://schemas.microsoft.com/office/drawing/2014/main" id="{23634969-1D64-A099-6EFC-B85C9455D07F}"/>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kit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E341D-D0E1-2D30-5A6B-CBDD7FE3304A}"/>
              </a:ext>
            </a:extLst>
          </p:cNvPr>
          <p:cNvSpPr>
            <a:spLocks noGrp="1"/>
          </p:cNvSpPr>
          <p:nvPr>
            <p:ph type="title"/>
          </p:nvPr>
        </p:nvSpPr>
        <p:spPr/>
        <p:txBody>
          <a:bodyPr/>
          <a:lstStyle/>
          <a:p>
            <a:r>
              <a:rPr lang="en-AU" sz="800">
                <a:solidFill>
                  <a:srgbClr val="E6EAF0"/>
                </a:solidFill>
                <a:latin typeface="+mn-lt"/>
              </a:rPr>
              <a:t>Slide 2 Phonemic</a:t>
            </a:r>
            <a:r>
              <a:rPr lang="en-AU" sz="800" baseline="0">
                <a:solidFill>
                  <a:srgbClr val="E6EAF0"/>
                </a:solidFill>
                <a:latin typeface="+mn-lt"/>
              </a:rPr>
              <a:t> awareness review</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A row of three dots with two circular arrows on the inside of the third dot to represent swapping.">
            <a:extLst>
              <a:ext uri="{FF2B5EF4-FFF2-40B4-BE49-F238E27FC236}">
                <a16:creationId xmlns:a16="http://schemas.microsoft.com/office/drawing/2014/main" id="{C53BD771-4E7F-E00C-7F98-19102E98FA5B}"/>
              </a:ext>
            </a:extLst>
          </p:cNvPr>
          <p:cNvGrpSpPr/>
          <p:nvPr/>
        </p:nvGrpSpPr>
        <p:grpSpPr>
          <a:xfrm>
            <a:off x="2909046" y="2803895"/>
            <a:ext cx="6373907" cy="1541931"/>
            <a:chOff x="2909046" y="2803895"/>
            <a:chExt cx="6373907" cy="1541931"/>
          </a:xfrm>
        </p:grpSpPr>
        <p:grpSp>
          <p:nvGrpSpPr>
            <p:cNvPr id="9" name="Group 8">
              <a:extLst>
                <a:ext uri="{FF2B5EF4-FFF2-40B4-BE49-F238E27FC236}">
                  <a16:creationId xmlns:a16="http://schemas.microsoft.com/office/drawing/2014/main" id="{04A89438-1A45-04F7-716A-2D63071FDC06}"/>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134F5FAF-62FB-8D17-405D-5669B3DB3952}"/>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E08AD2B-7564-B614-6FEB-6BF5C1978BFD}"/>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D8695E4-B728-854F-F2EC-58ABE4026B57}"/>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18A48909-E535-71D5-EABE-FF70EC25975D}"/>
                </a:ext>
              </a:extLst>
            </p:cNvPr>
            <p:cNvPicPr>
              <a:picLocks noChangeAspect="1"/>
            </p:cNvPicPr>
            <p:nvPr userDrawn="1"/>
          </p:nvPicPr>
          <p:blipFill>
            <a:blip r:embed="rId3"/>
            <a:stretch>
              <a:fillRect/>
            </a:stretch>
          </p:blipFill>
          <p:spPr>
            <a:xfrm>
              <a:off x="7795645" y="2855469"/>
              <a:ext cx="1432684" cy="1438781"/>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C42BB-E3CC-879A-8506-970FAEF74445}"/>
              </a:ext>
            </a:extLst>
          </p:cNvPr>
          <p:cNvSpPr>
            <a:spLocks noGrp="1"/>
          </p:cNvSpPr>
          <p:nvPr>
            <p:ph type="title"/>
          </p:nvPr>
        </p:nvSpPr>
        <p:spPr/>
        <p:txBody>
          <a:bodyPr/>
          <a:lstStyle/>
          <a:p>
            <a:r>
              <a:rPr lang="en-AU" sz="800">
                <a:solidFill>
                  <a:srgbClr val="E6EAF0"/>
                </a:solidFill>
                <a:latin typeface="+mn-lt"/>
              </a:rPr>
              <a:t>Slide 21 I do</a:t>
            </a:r>
          </a:p>
        </p:txBody>
      </p:sp>
      <p:sp>
        <p:nvSpPr>
          <p:cNvPr id="4" name="Content Placeholder 2">
            <a:extLst>
              <a:ext uri="{FF2B5EF4-FFF2-40B4-BE49-F238E27FC236}">
                <a16:creationId xmlns:a16="http://schemas.microsoft.com/office/drawing/2014/main" id="{31231663-2AA3-CCF6-77AF-6487CDC14523}"/>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kit   kip</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A3F244-E80C-3023-FDBC-9D59C252AEEF}"/>
              </a:ext>
            </a:extLst>
          </p:cNvPr>
          <p:cNvSpPr>
            <a:spLocks noGrp="1"/>
          </p:cNvSpPr>
          <p:nvPr>
            <p:ph type="title"/>
          </p:nvPr>
        </p:nvSpPr>
        <p:spPr/>
        <p:txBody>
          <a:bodyPr/>
          <a:lstStyle/>
          <a:p>
            <a:r>
              <a:rPr lang="en-AU" sz="800">
                <a:solidFill>
                  <a:srgbClr val="E6EAF0"/>
                </a:solidFill>
                <a:latin typeface="+mn-lt"/>
              </a:rPr>
              <a:t>Slide 22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kit   kip   Kim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3BE50F-7CFA-0C55-2572-AB69C6487E9F}"/>
              </a:ext>
            </a:extLst>
          </p:cNvPr>
          <p:cNvSpPr>
            <a:spLocks noGrp="1"/>
          </p:cNvSpPr>
          <p:nvPr>
            <p:ph type="title"/>
          </p:nvPr>
        </p:nvSpPr>
        <p:spPr/>
        <p:txBody>
          <a:bodyPr/>
          <a:lstStyle/>
          <a:p>
            <a:r>
              <a:rPr lang="en-AU" sz="800">
                <a:solidFill>
                  <a:srgbClr val="E6EAF0"/>
                </a:solidFill>
                <a:latin typeface="+mn-lt"/>
              </a:rPr>
              <a:t>Slide 23 We do</a:t>
            </a:r>
          </a:p>
        </p:txBody>
      </p:sp>
      <p:sp>
        <p:nvSpPr>
          <p:cNvPr id="2" name="Content Placeholder 2">
            <a:extLst>
              <a:ext uri="{FF2B5EF4-FFF2-40B4-BE49-F238E27FC236}">
                <a16:creationId xmlns:a16="http://schemas.microsoft.com/office/drawing/2014/main" id="{B6F103F6-EA0B-D90C-E10A-5C495AEA8F6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Ken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2940E7-142C-5952-6CCD-3008AE939558}"/>
              </a:ext>
            </a:extLst>
          </p:cNvPr>
          <p:cNvSpPr>
            <a:spLocks noGrp="1"/>
          </p:cNvSpPr>
          <p:nvPr>
            <p:ph type="title"/>
          </p:nvPr>
        </p:nvSpPr>
        <p:spPr/>
        <p:txBody>
          <a:bodyPr/>
          <a:lstStyle/>
          <a:p>
            <a:r>
              <a:rPr lang="en-AU" sz="800">
                <a:solidFill>
                  <a:srgbClr val="E6EAF0"/>
                </a:solidFill>
                <a:latin typeface="+mn-lt"/>
              </a:rPr>
              <a:t>Slide 24 We do</a:t>
            </a:r>
          </a:p>
        </p:txBody>
      </p:sp>
      <p:sp>
        <p:nvSpPr>
          <p:cNvPr id="2" name="Content Placeholder 2">
            <a:extLst>
              <a:ext uri="{FF2B5EF4-FFF2-40B4-BE49-F238E27FC236}">
                <a16:creationId xmlns:a16="http://schemas.microsoft.com/office/drawing/2014/main" id="{1E20F9ED-5B91-AD2D-45F4-E62E720CD167}"/>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Ken   kin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691CC-708E-E053-6650-0D1F0388864A}"/>
              </a:ext>
            </a:extLst>
          </p:cNvPr>
          <p:cNvSpPr>
            <a:spLocks noGrp="1"/>
          </p:cNvSpPr>
          <p:nvPr>
            <p:ph type="title"/>
          </p:nvPr>
        </p:nvSpPr>
        <p:spPr/>
        <p:txBody>
          <a:bodyPr/>
          <a:lstStyle/>
          <a:p>
            <a:r>
              <a:rPr lang="en-AU" sz="800">
                <a:solidFill>
                  <a:srgbClr val="E6EAF0"/>
                </a:solidFill>
                <a:latin typeface="+mn-lt"/>
              </a:rPr>
              <a:t>Slide 25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Ken   kin   kid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D9435C-515A-B706-AA6D-6E732A0EDC2E}"/>
              </a:ext>
            </a:extLst>
          </p:cNvPr>
          <p:cNvSpPr>
            <a:spLocks noGrp="1"/>
          </p:cNvSpPr>
          <p:nvPr>
            <p:ph type="title"/>
          </p:nvPr>
        </p:nvSpPr>
        <p:spPr/>
        <p:txBody>
          <a:bodyPr/>
          <a:lstStyle/>
          <a:p>
            <a:r>
              <a:rPr lang="en-AU" sz="800">
                <a:solidFill>
                  <a:srgbClr val="E6EAF0"/>
                </a:solidFill>
                <a:latin typeface="+mn-lt"/>
              </a:rPr>
              <a:t>Slide 26 I do</a:t>
            </a:r>
          </a:p>
        </p:txBody>
      </p:sp>
      <p:pic>
        <p:nvPicPr>
          <p:cNvPr id="2" name="Picture 1" descr="kin">
            <a:extLst>
              <a:ext uri="{FF2B5EF4-FFF2-40B4-BE49-F238E27FC236}">
                <a16:creationId xmlns:a16="http://schemas.microsoft.com/office/drawing/2014/main" id="{F9D6044D-D773-5C85-55E8-2AF870338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727" y="2730667"/>
            <a:ext cx="2274224" cy="2274224"/>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BB9570-90E4-E81D-8849-08621A044EE6}"/>
              </a:ext>
            </a:extLst>
          </p:cNvPr>
          <p:cNvSpPr>
            <a:spLocks noGrp="1"/>
          </p:cNvSpPr>
          <p:nvPr>
            <p:ph type="title"/>
          </p:nvPr>
        </p:nvSpPr>
        <p:spPr/>
        <p:txBody>
          <a:bodyPr/>
          <a:lstStyle/>
          <a:p>
            <a:r>
              <a:rPr lang="en-AU" sz="800">
                <a:solidFill>
                  <a:srgbClr val="E6EAF0"/>
                </a:solidFill>
                <a:latin typeface="+mn-lt"/>
              </a:rPr>
              <a:t>Slide 27 I do</a:t>
            </a:r>
          </a:p>
        </p:txBody>
      </p:sp>
      <p:pic>
        <p:nvPicPr>
          <p:cNvPr id="2" name="Picture 1" descr="kin">
            <a:extLst>
              <a:ext uri="{FF2B5EF4-FFF2-40B4-BE49-F238E27FC236}">
                <a16:creationId xmlns:a16="http://schemas.microsoft.com/office/drawing/2014/main" id="{FF6E55B1-288C-DC87-4FF1-42675CBA60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727" y="2730667"/>
            <a:ext cx="2274224" cy="2274224"/>
          </a:xfrm>
          <a:prstGeom prst="rect">
            <a:avLst/>
          </a:prstGeom>
        </p:spPr>
      </p:pic>
      <p:pic>
        <p:nvPicPr>
          <p:cNvPr id="5" name="Picture 4" descr="kip">
            <a:extLst>
              <a:ext uri="{FF2B5EF4-FFF2-40B4-BE49-F238E27FC236}">
                <a16:creationId xmlns:a16="http://schemas.microsoft.com/office/drawing/2014/main" id="{6DE68171-643C-7E19-000D-B5C48BB135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0979" y="2509344"/>
            <a:ext cx="2690042" cy="2690042"/>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3C9FB-B0ED-47FA-8BD0-C562FAD47992}"/>
              </a:ext>
            </a:extLst>
          </p:cNvPr>
          <p:cNvSpPr>
            <a:spLocks noGrp="1"/>
          </p:cNvSpPr>
          <p:nvPr>
            <p:ph type="title"/>
          </p:nvPr>
        </p:nvSpPr>
        <p:spPr/>
        <p:txBody>
          <a:bodyPr/>
          <a:lstStyle/>
          <a:p>
            <a:r>
              <a:rPr lang="en-AU" sz="800">
                <a:solidFill>
                  <a:srgbClr val="E6EAF0"/>
                </a:solidFill>
                <a:latin typeface="+mn-lt"/>
              </a:rPr>
              <a:t>Slide 28 I do</a:t>
            </a:r>
          </a:p>
        </p:txBody>
      </p:sp>
      <p:pic>
        <p:nvPicPr>
          <p:cNvPr id="3" name="Picture 2" descr="kin">
            <a:extLst>
              <a:ext uri="{FF2B5EF4-FFF2-40B4-BE49-F238E27FC236}">
                <a16:creationId xmlns:a16="http://schemas.microsoft.com/office/drawing/2014/main" id="{E96B25D5-5830-9821-5AE5-443A784983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727" y="2730667"/>
            <a:ext cx="2274224" cy="2274224"/>
          </a:xfrm>
          <a:prstGeom prst="rect">
            <a:avLst/>
          </a:prstGeom>
        </p:spPr>
      </p:pic>
      <p:pic>
        <p:nvPicPr>
          <p:cNvPr id="5" name="Picture 4" descr="kip">
            <a:extLst>
              <a:ext uri="{FF2B5EF4-FFF2-40B4-BE49-F238E27FC236}">
                <a16:creationId xmlns:a16="http://schemas.microsoft.com/office/drawing/2014/main" id="{CF1D85B4-36C6-A809-9A6F-6950CD3116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0979" y="2509344"/>
            <a:ext cx="2690042" cy="2690042"/>
          </a:xfrm>
          <a:prstGeom prst="rect">
            <a:avLst/>
          </a:prstGeom>
        </p:spPr>
      </p:pic>
      <p:pic>
        <p:nvPicPr>
          <p:cNvPr id="7" name="Picture 6" descr="Kim">
            <a:extLst>
              <a:ext uri="{FF2B5EF4-FFF2-40B4-BE49-F238E27FC236}">
                <a16:creationId xmlns:a16="http://schemas.microsoft.com/office/drawing/2014/main" id="{DE6FF15E-6D66-8680-0438-E750FFD3B6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049" y="2509344"/>
            <a:ext cx="2274224" cy="227422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7D3FC8-4AF5-18F4-2AB5-C449215E6180}"/>
              </a:ext>
            </a:extLst>
          </p:cNvPr>
          <p:cNvSpPr>
            <a:spLocks noGrp="1"/>
          </p:cNvSpPr>
          <p:nvPr>
            <p:ph type="title"/>
          </p:nvPr>
        </p:nvSpPr>
        <p:spPr/>
        <p:txBody>
          <a:bodyPr/>
          <a:lstStyle/>
          <a:p>
            <a:r>
              <a:rPr lang="en-AU" sz="800">
                <a:solidFill>
                  <a:srgbClr val="E6EAF0"/>
                </a:solidFill>
                <a:latin typeface="+mn-lt"/>
              </a:rPr>
              <a:t>Slide 29 We do</a:t>
            </a:r>
          </a:p>
        </p:txBody>
      </p:sp>
      <p:pic>
        <p:nvPicPr>
          <p:cNvPr id="2" name="Picture 1" descr="kit">
            <a:extLst>
              <a:ext uri="{FF2B5EF4-FFF2-40B4-BE49-F238E27FC236}">
                <a16:creationId xmlns:a16="http://schemas.microsoft.com/office/drawing/2014/main" id="{1BBDE9B6-F743-FD6E-EFD6-DEAE7622AF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736" y="2450830"/>
            <a:ext cx="2412832" cy="241283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973D2B-137B-20E3-187B-421777DADB11}"/>
              </a:ext>
            </a:extLst>
          </p:cNvPr>
          <p:cNvSpPr>
            <a:spLocks noGrp="1"/>
          </p:cNvSpPr>
          <p:nvPr>
            <p:ph type="title"/>
          </p:nvPr>
        </p:nvSpPr>
        <p:spPr/>
        <p:txBody>
          <a:bodyPr/>
          <a:lstStyle/>
          <a:p>
            <a:r>
              <a:rPr lang="en-AU" sz="800">
                <a:solidFill>
                  <a:srgbClr val="E6EAF0"/>
                </a:solidFill>
                <a:latin typeface="+mn-lt"/>
              </a:rPr>
              <a:t>Slide 30</a:t>
            </a:r>
            <a:r>
              <a:rPr lang="en-AU" sz="800" baseline="0">
                <a:solidFill>
                  <a:srgbClr val="E6EAF0"/>
                </a:solidFill>
                <a:latin typeface="+mn-lt"/>
              </a:rPr>
              <a:t> We do</a:t>
            </a:r>
            <a:endParaRPr lang="en-AU" sz="800">
              <a:solidFill>
                <a:srgbClr val="E6EAF0"/>
              </a:solidFill>
              <a:latin typeface="+mn-lt"/>
            </a:endParaRPr>
          </a:p>
        </p:txBody>
      </p:sp>
      <p:pic>
        <p:nvPicPr>
          <p:cNvPr id="2" name="Picture 1" descr="kit">
            <a:extLst>
              <a:ext uri="{FF2B5EF4-FFF2-40B4-BE49-F238E27FC236}">
                <a16:creationId xmlns:a16="http://schemas.microsoft.com/office/drawing/2014/main" id="{D36FA561-1060-CBAC-F47E-3DA6D53AB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736" y="2450830"/>
            <a:ext cx="2412832" cy="2412832"/>
          </a:xfrm>
          <a:prstGeom prst="rect">
            <a:avLst/>
          </a:prstGeom>
        </p:spPr>
      </p:pic>
      <p:pic>
        <p:nvPicPr>
          <p:cNvPr id="3" name="Picture 2" descr="kid">
            <a:extLst>
              <a:ext uri="{FF2B5EF4-FFF2-40B4-BE49-F238E27FC236}">
                <a16:creationId xmlns:a16="http://schemas.microsoft.com/office/drawing/2014/main" id="{6904DF89-5644-8ACA-916D-4AAED2B631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2874" y="2364121"/>
            <a:ext cx="2412832" cy="241283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DB370A-91D4-DBBF-3524-5723E588598C}"/>
              </a:ext>
            </a:extLst>
          </p:cNvPr>
          <p:cNvSpPr>
            <a:spLocks noGrp="1"/>
          </p:cNvSpPr>
          <p:nvPr>
            <p:ph type="title"/>
          </p:nvPr>
        </p:nvSpPr>
        <p:spPr/>
        <p:txBody>
          <a:bodyPr/>
          <a:lstStyle/>
          <a:p>
            <a:r>
              <a:rPr lang="en-AU" sz="800">
                <a:solidFill>
                  <a:srgbClr val="E6EA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lemon">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73700" y="1594073"/>
            <a:ext cx="1689495" cy="1689495"/>
          </a:xfrm>
          <a:prstGeom prst="rect">
            <a:avLst/>
          </a:prstGeom>
        </p:spPr>
      </p:pic>
      <p:pic>
        <p:nvPicPr>
          <p:cNvPr id="19" name="Picture 18" descr="under">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53105" y="1794294"/>
            <a:ext cx="1970632" cy="1295977"/>
          </a:xfrm>
          <a:prstGeom prst="rect">
            <a:avLst/>
          </a:prstGeom>
        </p:spPr>
      </p:pic>
      <p:pic>
        <p:nvPicPr>
          <p:cNvPr id="13" name="Picture 12" descr="canoe">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3" y="1594073"/>
            <a:ext cx="1689496" cy="1689496"/>
          </a:xfrm>
          <a:prstGeom prst="rect">
            <a:avLst/>
          </a:prstGeom>
        </p:spPr>
      </p:pic>
      <p:pic>
        <p:nvPicPr>
          <p:cNvPr id="24" name="Picture 23" descr="bell">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0" y="3703502"/>
            <a:ext cx="1755475" cy="1755475"/>
          </a:xfrm>
          <a:prstGeom prst="rect">
            <a:avLst/>
          </a:prstGeom>
        </p:spPr>
      </p:pic>
      <p:pic>
        <p:nvPicPr>
          <p:cNvPr id="17" name="Picture 16" descr="glob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292911" y="3767729"/>
            <a:ext cx="1755475" cy="1755475"/>
          </a:xfrm>
          <a:prstGeom prst="rect">
            <a:avLst/>
          </a:prstGeom>
        </p:spPr>
      </p:pic>
      <p:pic>
        <p:nvPicPr>
          <p:cNvPr id="22" name="Picture 21" descr="flag">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178755" y="3574432"/>
            <a:ext cx="2386421" cy="238642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58612-C6FC-68EA-0D85-C87EDFD9EB49}"/>
              </a:ext>
            </a:extLst>
          </p:cNvPr>
          <p:cNvSpPr>
            <a:spLocks noGrp="1"/>
          </p:cNvSpPr>
          <p:nvPr>
            <p:ph type="title"/>
          </p:nvPr>
        </p:nvSpPr>
        <p:spPr/>
        <p:txBody>
          <a:bodyPr/>
          <a:lstStyle/>
          <a:p>
            <a:r>
              <a:rPr lang="en-AU" sz="800">
                <a:solidFill>
                  <a:srgbClr val="E6EAF0"/>
                </a:solidFill>
                <a:latin typeface="+mn-lt"/>
              </a:rPr>
              <a:t>Slide 31 We do</a:t>
            </a:r>
          </a:p>
        </p:txBody>
      </p:sp>
      <p:pic>
        <p:nvPicPr>
          <p:cNvPr id="3" name="Picture 2" descr="kit">
            <a:extLst>
              <a:ext uri="{FF2B5EF4-FFF2-40B4-BE49-F238E27FC236}">
                <a16:creationId xmlns:a16="http://schemas.microsoft.com/office/drawing/2014/main" id="{1F7DDA8B-307F-042E-5E78-79F176E43B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736" y="2450830"/>
            <a:ext cx="2412832" cy="2412832"/>
          </a:xfrm>
          <a:prstGeom prst="rect">
            <a:avLst/>
          </a:prstGeom>
        </p:spPr>
      </p:pic>
      <p:pic>
        <p:nvPicPr>
          <p:cNvPr id="5" name="Picture 4" descr="kid">
            <a:extLst>
              <a:ext uri="{FF2B5EF4-FFF2-40B4-BE49-F238E27FC236}">
                <a16:creationId xmlns:a16="http://schemas.microsoft.com/office/drawing/2014/main" id="{F7BE7F1C-8690-A99C-C68D-28BB60248C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2874" y="2364121"/>
            <a:ext cx="2412832" cy="2412832"/>
          </a:xfrm>
          <a:prstGeom prst="rect">
            <a:avLst/>
          </a:prstGeom>
        </p:spPr>
      </p:pic>
      <p:pic>
        <p:nvPicPr>
          <p:cNvPr id="8" name="Picture 7" descr="kin">
            <a:extLst>
              <a:ext uri="{FF2B5EF4-FFF2-40B4-BE49-F238E27FC236}">
                <a16:creationId xmlns:a16="http://schemas.microsoft.com/office/drawing/2014/main" id="{513DDE45-5ED3-1BE2-6266-259E6C9DC3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1012" y="2450830"/>
            <a:ext cx="2623680" cy="2623680"/>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1FB1F-6378-CE3A-9B0A-652306EE1B98}"/>
              </a:ext>
            </a:extLst>
          </p:cNvPr>
          <p:cNvSpPr>
            <a:spLocks noGrp="1"/>
          </p:cNvSpPr>
          <p:nvPr>
            <p:ph type="title"/>
          </p:nvPr>
        </p:nvSpPr>
        <p:spPr/>
        <p:txBody>
          <a:bodyPr/>
          <a:lstStyle/>
          <a:p>
            <a:r>
              <a:rPr lang="en-AU" sz="800">
                <a:solidFill>
                  <a:srgbClr val="E6EAF0"/>
                </a:solidFill>
                <a:latin typeface="+mn-lt"/>
              </a:rPr>
              <a:t>Slide 32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Kim said it was in my kit.</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8FB6-2B45-CF56-5EC9-7ACFA778E98A}"/>
              </a:ext>
            </a:extLst>
          </p:cNvPr>
          <p:cNvSpPr>
            <a:spLocks noGrp="1"/>
          </p:cNvSpPr>
          <p:nvPr>
            <p:ph type="title"/>
          </p:nvPr>
        </p:nvSpPr>
        <p:spPr/>
        <p:txBody>
          <a:bodyPr/>
          <a:lstStyle/>
          <a:p>
            <a:r>
              <a:rPr lang="en-AU" sz="800">
                <a:solidFill>
                  <a:srgbClr val="E6EAF0"/>
                </a:solidFill>
                <a:latin typeface="+mn-lt"/>
              </a:rPr>
              <a:t>Slide 33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Ken said he is a kid.</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9C0D6-764C-F4E8-4BCE-240E7E0E860F}"/>
              </a:ext>
            </a:extLst>
          </p:cNvPr>
          <p:cNvSpPr>
            <a:spLocks noGrp="1"/>
          </p:cNvSpPr>
          <p:nvPr>
            <p:ph type="title"/>
          </p:nvPr>
        </p:nvSpPr>
        <p:spPr/>
        <p:txBody>
          <a:bodyPr/>
          <a:lstStyle/>
          <a:p>
            <a:r>
              <a:rPr lang="en-AU" sz="800">
                <a:solidFill>
                  <a:srgbClr val="E6EAF0"/>
                </a:solidFill>
                <a:latin typeface="+mn-lt"/>
              </a:rPr>
              <a:t>Slide 34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ED048C-57D0-FFC0-3540-C4103FAD82E6}"/>
              </a:ext>
            </a:extLst>
          </p:cNvPr>
          <p:cNvSpPr>
            <a:spLocks noGrp="1"/>
          </p:cNvSpPr>
          <p:nvPr>
            <p:ph type="title"/>
          </p:nvPr>
        </p:nvSpPr>
        <p:spPr/>
        <p:txBody>
          <a:bodyPr/>
          <a:lstStyle/>
          <a:p>
            <a:r>
              <a:rPr lang="en-AU" sz="800">
                <a:solidFill>
                  <a:srgbClr val="E6EAF0"/>
                </a:solidFill>
                <a:latin typeface="+mn-lt"/>
              </a:rPr>
              <a:t>Slide 35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369B3-D075-A0DC-C9E3-A4505D53FE8D}"/>
              </a:ext>
            </a:extLst>
          </p:cNvPr>
          <p:cNvSpPr>
            <a:spLocks noGrp="1"/>
          </p:cNvSpPr>
          <p:nvPr>
            <p:ph type="title"/>
          </p:nvPr>
        </p:nvSpPr>
        <p:spPr/>
        <p:txBody>
          <a:bodyPr/>
          <a:lstStyle/>
          <a:p>
            <a:r>
              <a:rPr lang="en-AU" sz="800">
                <a:solidFill>
                  <a:srgbClr val="E6EAF0"/>
                </a:solidFill>
                <a:latin typeface="+mn-lt"/>
              </a:rPr>
              <a:t>Slide 36 Check for</a:t>
            </a:r>
            <a:r>
              <a:rPr lang="en-AU" sz="800" baseline="0">
                <a:solidFill>
                  <a:srgbClr val="E6EAF0"/>
                </a:solidFill>
                <a:latin typeface="+mn-lt"/>
              </a:rPr>
              <a:t> understanding</a:t>
            </a:r>
            <a:endParaRPr lang="en-AU" sz="800">
              <a:solidFill>
                <a:srgbClr val="E6EA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558315" y="3281349"/>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cs typeface="Verdana" panose="020B0604030504040204" pitchFamily="34" charset="0"/>
              </a:rPr>
              <a:t>k</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kip</a:t>
            </a:r>
          </a:p>
          <a:p>
            <a:pPr marL="0" indent="0" algn="ctr">
              <a:buFont typeface="Arial" panose="020B0604020202020204" pitchFamily="34" charset="0"/>
              <a:buNone/>
            </a:pPr>
            <a:r>
              <a:rPr lang="en-US" sz="4400">
                <a:solidFill>
                  <a:srgbClr val="4557AD"/>
                </a:solidFill>
                <a:latin typeface="Tenorite" pitchFamily="2" charset="0"/>
                <a:cs typeface="Arial"/>
              </a:rPr>
              <a:t>kid</a:t>
            </a:r>
          </a:p>
          <a:p>
            <a:pPr marL="0" indent="0" algn="ctr">
              <a:buFont typeface="Arial" panose="020B0604020202020204" pitchFamily="34" charset="0"/>
              <a:buNone/>
            </a:pPr>
            <a:r>
              <a:rPr lang="en-US" sz="4400">
                <a:solidFill>
                  <a:srgbClr val="4557AD"/>
                </a:solidFill>
                <a:latin typeface="Tenorite" pitchFamily="2" charset="0"/>
                <a:cs typeface="Arial"/>
              </a:rPr>
              <a:t>Ken</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6" name="Picture 5" descr="kit">
            <a:extLst>
              <a:ext uri="{FF2B5EF4-FFF2-40B4-BE49-F238E27FC236}">
                <a16:creationId xmlns:a16="http://schemas.microsoft.com/office/drawing/2014/main" id="{D79CF2C8-8C49-8DD4-BD06-04CD802ABC3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88623" y="3226218"/>
            <a:ext cx="713048" cy="713048"/>
          </a:xfrm>
          <a:prstGeom prst="rect">
            <a:avLst/>
          </a:prstGeom>
        </p:spPr>
      </p:pic>
      <p:pic>
        <p:nvPicPr>
          <p:cNvPr id="9" name="Picture 8" descr="kin">
            <a:extLst>
              <a:ext uri="{FF2B5EF4-FFF2-40B4-BE49-F238E27FC236}">
                <a16:creationId xmlns:a16="http://schemas.microsoft.com/office/drawing/2014/main" id="{EBFADA35-AF57-67A0-480F-8BCD8B7E7C7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88623" y="4278685"/>
            <a:ext cx="713048" cy="713048"/>
          </a:xfrm>
          <a:prstGeom prst="rect">
            <a:avLst/>
          </a:prstGeom>
        </p:spPr>
      </p:pic>
      <p:pic>
        <p:nvPicPr>
          <p:cNvPr id="11" name="Picture 10" descr="kip">
            <a:extLst>
              <a:ext uri="{FF2B5EF4-FFF2-40B4-BE49-F238E27FC236}">
                <a16:creationId xmlns:a16="http://schemas.microsoft.com/office/drawing/2014/main" id="{8E71F5ED-1CCC-A606-C22E-B266F33A1EB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88623" y="5064470"/>
            <a:ext cx="867930" cy="86793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8E8A68-B02C-D68C-9D2E-6648B76A9ADE}"/>
              </a:ext>
            </a:extLst>
          </p:cNvPr>
          <p:cNvSpPr>
            <a:spLocks noGrp="1"/>
          </p:cNvSpPr>
          <p:nvPr>
            <p:ph type="title"/>
          </p:nvPr>
        </p:nvSpPr>
        <p:spPr/>
        <p:txBody>
          <a:bodyPr/>
          <a:lstStyle/>
          <a:p>
            <a:r>
              <a:rPr lang="en-AU" sz="800">
                <a:solidFill>
                  <a:srgbClr val="E6EAF0"/>
                </a:solidFill>
                <a:latin typeface="+mn-lt"/>
              </a:rPr>
              <a:t>Slide 37 Check for understanding</a:t>
            </a:r>
          </a:p>
        </p:txBody>
      </p:sp>
      <p:pic>
        <p:nvPicPr>
          <p:cNvPr id="2" name="Picture 1" descr="Image of student sheet phase 4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1803" y="400971"/>
            <a:ext cx="4109189" cy="581060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A24DBD-4D66-1020-F7EB-52126E1EBD11}"/>
              </a:ext>
            </a:extLst>
          </p:cNvPr>
          <p:cNvSpPr>
            <a:spLocks noGrp="1"/>
          </p:cNvSpPr>
          <p:nvPr>
            <p:ph type="title"/>
          </p:nvPr>
        </p:nvSpPr>
        <p:spPr/>
        <p:txBody>
          <a:bodyPr/>
          <a:lstStyle/>
          <a:p>
            <a:r>
              <a:rPr lang="en-AU" sz="800">
                <a:solidFill>
                  <a:srgbClr val="E6EAF0"/>
                </a:solidFill>
                <a:latin typeface="+mn-lt"/>
              </a:rPr>
              <a:t>Slide 28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25517-1474-BFEA-50CB-3291BE89249E}"/>
              </a:ext>
            </a:extLst>
          </p:cNvPr>
          <p:cNvSpPr>
            <a:spLocks noGrp="1"/>
          </p:cNvSpPr>
          <p:nvPr>
            <p:ph type="title"/>
          </p:nvPr>
        </p:nvSpPr>
        <p:spPr/>
        <p:txBody>
          <a:bodyPr>
            <a:normAutofit/>
          </a:bodyPr>
          <a:lstStyle/>
          <a:p>
            <a:r>
              <a:rPr lang="en-AU" sz="800">
                <a:solidFill>
                  <a:srgbClr val="E6EAF0"/>
                </a:solidFill>
                <a:latin typeface="+mn-lt"/>
              </a:rPr>
              <a:t>Slide 39 End</a:t>
            </a:r>
            <a:r>
              <a:rPr lang="en-AU" sz="800" baseline="0">
                <a:solidFill>
                  <a:srgbClr val="E6EAF0"/>
                </a:solidFill>
                <a:latin typeface="+mn-lt"/>
              </a:rPr>
              <a:t> of presentation</a:t>
            </a:r>
            <a:endParaRPr lang="en-AU" sz="800">
              <a:solidFill>
                <a:srgbClr val="E6EA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DC87E8B-01A6-8E29-987B-396ACB34539C}"/>
              </a:ext>
            </a:extLst>
          </p:cNvPr>
          <p:cNvSpPr>
            <a:spLocks noGrp="1"/>
          </p:cNvSpPr>
          <p:nvPr>
            <p:ph type="title"/>
          </p:nvPr>
        </p:nvSpPr>
        <p:spPr/>
        <p:txBody>
          <a:bodyPr/>
          <a:lstStyle/>
          <a:p>
            <a:r>
              <a:rPr lang="en-AU" sz="800" kern="1200">
                <a:solidFill>
                  <a:srgbClr val="E6EAF0"/>
                </a:solidFill>
                <a:effectLst/>
                <a:latin typeface="+mn-lt"/>
                <a:ea typeface="+mj-ea"/>
                <a:cs typeface="+mj-cs"/>
              </a:rPr>
              <a:t>Slide 4 Review</a:t>
            </a:r>
            <a:endParaRPr lang="en-AU" sz="800">
              <a:solidFill>
                <a:srgbClr val="E6EA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b</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u</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l</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g</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74C3D-C453-E605-E341-DEC542DA91BA}"/>
              </a:ext>
            </a:extLst>
          </p:cNvPr>
          <p:cNvSpPr>
            <a:spLocks noGrp="1"/>
          </p:cNvSpPr>
          <p:nvPr>
            <p:ph type="title"/>
          </p:nvPr>
        </p:nvSpPr>
        <p:spPr/>
        <p:txBody>
          <a:bodyPr/>
          <a:lstStyle/>
          <a:p>
            <a:r>
              <a:rPr lang="en-AU" sz="800" kern="1200">
                <a:solidFill>
                  <a:srgbClr val="E6EAF0"/>
                </a:solidFill>
                <a:effectLst/>
                <a:latin typeface="+mn-lt"/>
                <a:ea typeface="+mj-ea"/>
                <a:cs typeface="+mj-cs"/>
              </a:rPr>
              <a:t>Slide 5 Review</a:t>
            </a:r>
            <a:endParaRPr lang="en-AU" sz="800">
              <a:solidFill>
                <a:srgbClr val="E6EAF0"/>
              </a:solidFill>
              <a:latin typeface="+mn-lt"/>
            </a:endParaRPr>
          </a:p>
        </p:txBody>
      </p:sp>
      <p:pic>
        <p:nvPicPr>
          <p:cNvPr id="8" name="Graphic 7" descr="Pencil outline">
            <a:extLst>
              <a:ext uri="{FF2B5EF4-FFF2-40B4-BE49-F238E27FC236}">
                <a16:creationId xmlns:a16="http://schemas.microsoft.com/office/drawing/2014/main" id="{7365F0FC-F387-E7C1-4E04-024F4B021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47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3755D5-F8E4-CFF7-9508-B76E9FF99F33}"/>
              </a:ext>
            </a:extLst>
          </p:cNvPr>
          <p:cNvSpPr>
            <a:spLocks noGrp="1"/>
          </p:cNvSpPr>
          <p:nvPr>
            <p:ph type="title"/>
          </p:nvPr>
        </p:nvSpPr>
        <p:spPr/>
        <p:txBody>
          <a:bodyPr/>
          <a:lstStyle/>
          <a:p>
            <a:r>
              <a:rPr lang="en-AU" sz="800" kern="1200">
                <a:solidFill>
                  <a:srgbClr val="E6EAF0"/>
                </a:solidFill>
                <a:effectLst/>
                <a:latin typeface="+mn-lt"/>
                <a:ea typeface="+mj-ea"/>
                <a:cs typeface="+mj-cs"/>
              </a:rPr>
              <a:t>Slide 6 Review</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fig   lab   cut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C5EF7-62CF-C663-1865-A2E76F8232A6}"/>
              </a:ext>
            </a:extLst>
          </p:cNvPr>
          <p:cNvSpPr>
            <a:spLocks noGrp="1"/>
          </p:cNvSpPr>
          <p:nvPr>
            <p:ph type="title"/>
          </p:nvPr>
        </p:nvSpPr>
        <p:spPr/>
        <p:txBody>
          <a:bodyPr/>
          <a:lstStyle/>
          <a:p>
            <a:r>
              <a:rPr lang="en-AU" sz="800" kern="1200">
                <a:solidFill>
                  <a:srgbClr val="E6EAF0"/>
                </a:solidFill>
                <a:effectLst/>
                <a:latin typeface="+mn-lt"/>
                <a:ea typeface="+mj-ea"/>
                <a:cs typeface="+mj-cs"/>
              </a:rPr>
              <a:t>Slide 7 Review</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ub">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4081" y="2351987"/>
            <a:ext cx="2964578" cy="2154026"/>
          </a:xfrm>
          <a:prstGeom prst="rect">
            <a:avLst/>
          </a:prstGeom>
        </p:spPr>
      </p:pic>
      <p:pic>
        <p:nvPicPr>
          <p:cNvPr id="4" name="Picture 3" descr="bug">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67730" y="2210709"/>
            <a:ext cx="2436582" cy="2436582"/>
          </a:xfrm>
          <a:prstGeom prst="rect">
            <a:avLst/>
          </a:prstGeom>
        </p:spPr>
      </p:pic>
      <p:pic>
        <p:nvPicPr>
          <p:cNvPr id="7" name="Picture 6" descr="le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916942" y="1651132"/>
            <a:ext cx="3800977" cy="3800977"/>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020FD-C300-5156-6861-CCFD7F0E7EBC}"/>
              </a:ext>
            </a:extLst>
          </p:cNvPr>
          <p:cNvSpPr>
            <a:spLocks noGrp="1"/>
          </p:cNvSpPr>
          <p:nvPr>
            <p:ph type="title"/>
          </p:nvPr>
        </p:nvSpPr>
        <p:spPr/>
        <p:txBody>
          <a:bodyPr/>
          <a:lstStyle/>
          <a:p>
            <a:r>
              <a:rPr lang="en-AU" sz="800" kern="1200">
                <a:solidFill>
                  <a:srgbClr val="E6EAF0"/>
                </a:solidFill>
                <a:effectLst/>
                <a:latin typeface="+mn-lt"/>
                <a:ea typeface="+mj-ea"/>
                <a:cs typeface="+mj-cs"/>
              </a:rPr>
              <a:t>Slide 8 Review</a:t>
            </a:r>
            <a:endParaRPr lang="en-AU" sz="800">
              <a:solidFill>
                <a:srgbClr val="E6EAF0"/>
              </a:solidFill>
              <a:latin typeface="+mn-lt"/>
            </a:endParaRP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he  said  was  me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68B73-7467-8F1D-0691-97935CE2868D}"/>
              </a:ext>
            </a:extLst>
          </p:cNvPr>
          <p:cNvSpPr>
            <a:spLocks noGrp="1"/>
          </p:cNvSpPr>
          <p:nvPr>
            <p:ph type="title"/>
          </p:nvPr>
        </p:nvSpPr>
        <p:spPr/>
        <p:txBody>
          <a:bodyPr/>
          <a:lstStyle/>
          <a:p>
            <a:r>
              <a:rPr lang="en-AU" sz="800" kern="1200">
                <a:solidFill>
                  <a:srgbClr val="E6EAF0"/>
                </a:solidFill>
                <a:effectLst/>
                <a:latin typeface="+mn-lt"/>
                <a:ea typeface="+mj-ea"/>
                <a:cs typeface="+mj-cs"/>
              </a:rPr>
              <a:t>Slide 9 Review</a:t>
            </a:r>
            <a:endParaRPr lang="en-AU" sz="800">
              <a:solidFill>
                <a:srgbClr val="E6EA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cub said it was fun.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64eff3df-e3d6-48ed-978f-45ff25640900"/>
    <ds:schemaRef ds:uri="ff236c08-9611-4854-a4bb-16d44b7327b6"/>
    <ds:schemaRef ds:uri="http://purl.org/dc/terms/"/>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 ds:uri="http://purl.org/dc/dcmitype/"/>
    <ds:schemaRef ds:uri="http://purl.org/dc/elements/1.1/"/>
    <ds:schemaRef ds:uri="http://schemas.microsoft.com/office/2006/documentManagement/type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373</TotalTime>
  <Words>3808</Words>
  <Application>Microsoft Office PowerPoint</Application>
  <PresentationFormat>Widescreen</PresentationFormat>
  <Paragraphs>535</Paragraphs>
  <Slides>38</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Calibri Light</vt:lpstr>
      <vt:lpstr>Symbol</vt:lpstr>
      <vt:lpstr>Tenorite</vt:lpstr>
      <vt:lpstr>Times New Roman</vt:lpstr>
      <vt:lpstr>Office Theme</vt:lpstr>
      <vt:lpstr>Slide 1 Start of presentation k says /k/</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14 Phonemic awareness</vt:lpstr>
      <vt:lpstr>Slide 15 Learning intention and success criteria</vt:lpstr>
      <vt:lpstr>Slide 16 I do</vt:lpstr>
      <vt:lpstr>Slide 17 We do</vt:lpstr>
      <vt:lpstr>Slide 18 I do</vt:lpstr>
      <vt:lpstr>Slide 19 We do</vt:lpstr>
      <vt:lpstr>Slide 20 I do</vt:lpstr>
      <vt:lpstr>Slide 21 I do</vt:lpstr>
      <vt:lpstr>Slide 22 I do</vt:lpstr>
      <vt:lpstr>Slide 23 We do</vt:lpstr>
      <vt:lpstr>Slide 24 We do</vt:lpstr>
      <vt:lpstr>Slide 25 We do</vt:lpstr>
      <vt:lpstr>Slide 26 I do</vt:lpstr>
      <vt:lpstr>Slide 27 I do</vt:lpstr>
      <vt:lpstr>Slide 28 I do</vt:lpstr>
      <vt:lpstr>Slide 29 We do</vt:lpstr>
      <vt:lpstr>Slide 30 We do</vt:lpstr>
      <vt:lpstr>Slide 31 We do</vt:lpstr>
      <vt:lpstr>Slide 32 I do</vt:lpstr>
      <vt:lpstr>Slide 33 We do</vt:lpstr>
      <vt:lpstr>Slide 34 I do</vt:lpstr>
      <vt:lpstr>Slide 35 We do</vt:lpstr>
      <vt:lpstr>Slide 36 Check for understanding</vt:lpstr>
      <vt:lpstr>Slide 37 Check for understanding</vt:lpstr>
      <vt:lpstr>Slide 28 You do</vt:lpstr>
      <vt:lpstr>Slide 39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12</cp:revision>
  <dcterms:created xsi:type="dcterms:W3CDTF">2021-01-11T06:19:08Z</dcterms:created>
  <dcterms:modified xsi:type="dcterms:W3CDTF">2025-02-04T22:11:38Z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