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tags/tag31.xml" ContentType="application/vnd.openxmlformats-officedocument.presentationml.tags+xml"/>
  <Override PartName="/ppt/notesSlides/notesSlide37.xml" ContentType="application/vnd.openxmlformats-officedocument.presentationml.notesSlide+xml"/>
  <Override PartName="/ppt/tags/tag32.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33.xml" ContentType="application/vnd.openxmlformats-officedocument.presentationml.tags+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23" r:id="rId5"/>
    <p:sldId id="525" r:id="rId6"/>
    <p:sldId id="510" r:id="rId7"/>
    <p:sldId id="509" r:id="rId8"/>
    <p:sldId id="522" r:id="rId9"/>
    <p:sldId id="511" r:id="rId10"/>
    <p:sldId id="512" r:id="rId11"/>
    <p:sldId id="513" r:id="rId12"/>
    <p:sldId id="514" r:id="rId13"/>
    <p:sldId id="515" r:id="rId14"/>
    <p:sldId id="516" r:id="rId15"/>
    <p:sldId id="517" r:id="rId16"/>
    <p:sldId id="519" r:id="rId17"/>
    <p:sldId id="524" r:id="rId18"/>
    <p:sldId id="464" r:id="rId19"/>
    <p:sldId id="465" r:id="rId20"/>
    <p:sldId id="497" r:id="rId21"/>
    <p:sldId id="498" r:id="rId22"/>
    <p:sldId id="466" r:id="rId23"/>
    <p:sldId id="496" r:id="rId24"/>
    <p:sldId id="468" r:id="rId25"/>
    <p:sldId id="469" r:id="rId26"/>
    <p:sldId id="470" r:id="rId27"/>
    <p:sldId id="471" r:id="rId28"/>
    <p:sldId id="472" r:id="rId29"/>
    <p:sldId id="473" r:id="rId30"/>
    <p:sldId id="474" r:id="rId31"/>
    <p:sldId id="475" r:id="rId32"/>
    <p:sldId id="476" r:id="rId33"/>
    <p:sldId id="477" r:id="rId34"/>
    <p:sldId id="478" r:id="rId35"/>
    <p:sldId id="479" r:id="rId36"/>
    <p:sldId id="480" r:id="rId37"/>
    <p:sldId id="483" r:id="rId38"/>
    <p:sldId id="481" r:id="rId39"/>
    <p:sldId id="482" r:id="rId40"/>
    <p:sldId id="493" r:id="rId41"/>
    <p:sldId id="485" r:id="rId42"/>
    <p:sldId id="486" r:id="rId43"/>
    <p:sldId id="494"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AF0"/>
    <a:srgbClr val="CD1E25"/>
    <a:srgbClr val="FBEDEE"/>
    <a:srgbClr val="F8DDDE"/>
    <a:srgbClr val="0E1E42"/>
    <a:srgbClr val="4557AD"/>
    <a:srgbClr val="ED1654"/>
    <a:srgbClr val="0E1D42"/>
    <a:srgbClr val="FCDCE5"/>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84988" autoAdjust="0"/>
  </p:normalViewPr>
  <p:slideViewPr>
    <p:cSldViewPr snapToGrid="0">
      <p:cViewPr>
        <p:scale>
          <a:sx n="90" d="100"/>
          <a:sy n="90" d="100"/>
        </p:scale>
        <p:origin x="1356" y="264"/>
      </p:cViewPr>
      <p:guideLst>
        <p:guide orient="horz" pos="2160"/>
        <p:guide pos="3840"/>
      </p:guideLst>
    </p:cSldViewPr>
  </p:slideViewPr>
  <p:outlineViewPr>
    <p:cViewPr>
      <p:scale>
        <a:sx n="33" d="100"/>
        <a:sy n="33" d="100"/>
      </p:scale>
      <p:origin x="0" y="-1638"/>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4DE29131-69C1-4BC8-9178-59C03B9D0421}"/>
    <pc:docChg chg="custSel modSld modMainMaster">
      <pc:chgData name="Kerrie Shanahan" userId="ae473d9f-76e9-476f-892f-2674ea963afc" providerId="ADAL" clId="{4DE29131-69C1-4BC8-9178-59C03B9D0421}" dt="2025-01-20T02:10:15.506" v="93" actId="20577"/>
      <pc:docMkLst>
        <pc:docMk/>
      </pc:docMkLst>
      <pc:sldChg chg="modSp mod modNotesTx">
        <pc:chgData name="Kerrie Shanahan" userId="ae473d9f-76e9-476f-892f-2674ea963afc" providerId="ADAL" clId="{4DE29131-69C1-4BC8-9178-59C03B9D0421}" dt="2025-01-20T02:10:15.506" v="93" actId="20577"/>
        <pc:sldMkLst>
          <pc:docMk/>
          <pc:sldMk cId="1436297680" sldId="483"/>
        </pc:sldMkLst>
        <pc:spChg chg="mod">
          <ac:chgData name="Kerrie Shanahan" userId="ae473d9f-76e9-476f-892f-2674ea963afc" providerId="ADAL" clId="{4DE29131-69C1-4BC8-9178-59C03B9D0421}" dt="2025-01-20T02:10:15.506" v="93" actId="20577"/>
          <ac:spMkLst>
            <pc:docMk/>
            <pc:sldMk cId="1436297680" sldId="483"/>
            <ac:spMk id="6" creationId="{1BA369F1-7910-A67B-6733-602AFD336CF5}"/>
          </ac:spMkLst>
        </pc:spChg>
      </pc:sldChg>
      <pc:sldChg chg="addSp delSp modSp mod">
        <pc:chgData name="Kerrie Shanahan" userId="ae473d9f-76e9-476f-892f-2674ea963afc" providerId="ADAL" clId="{4DE29131-69C1-4BC8-9178-59C03B9D0421}" dt="2025-01-20T02:05:08.594" v="39"/>
        <pc:sldMkLst>
          <pc:docMk/>
          <pc:sldMk cId="1921910358" sldId="517"/>
        </pc:sldMkLst>
      </pc:sldChg>
      <pc:sldChg chg="addSp delSp modSp mod">
        <pc:chgData name="Kerrie Shanahan" userId="ae473d9f-76e9-476f-892f-2674ea963afc" providerId="ADAL" clId="{4DE29131-69C1-4BC8-9178-59C03B9D0421}" dt="2025-01-20T02:05:16.634" v="41"/>
        <pc:sldMkLst>
          <pc:docMk/>
          <pc:sldMk cId="3324446923" sldId="519"/>
        </pc:sldMkLst>
      </pc:sldChg>
      <pc:sldChg chg="addSp delSp modSp mod modNotesTx">
        <pc:chgData name="Kerrie Shanahan" userId="ae473d9f-76e9-476f-892f-2674ea963afc" providerId="ADAL" clId="{4DE29131-69C1-4BC8-9178-59C03B9D0421}" dt="2025-01-20T01:57:22.998" v="32" actId="20577"/>
        <pc:sldMkLst>
          <pc:docMk/>
          <pc:sldMk cId="1509942262" sldId="525"/>
        </pc:sldMkLst>
      </pc:sldChg>
      <pc:sldMasterChg chg="modSldLayout">
        <pc:chgData name="Kerrie Shanahan" userId="ae473d9f-76e9-476f-892f-2674ea963afc" providerId="ADAL" clId="{4DE29131-69C1-4BC8-9178-59C03B9D0421}" dt="2025-01-20T01:58:04.243" v="37" actId="20577"/>
        <pc:sldMasterMkLst>
          <pc:docMk/>
          <pc:sldMasterMk cId="1034081160" sldId="2147483648"/>
        </pc:sldMasterMkLst>
        <pc:sldLayoutChg chg="modSp mod">
          <pc:chgData name="Kerrie Shanahan" userId="ae473d9f-76e9-476f-892f-2674ea963afc" providerId="ADAL" clId="{4DE29131-69C1-4BC8-9178-59C03B9D0421}" dt="2025-01-20T01:58:04.243" v="37" actId="20577"/>
          <pc:sldLayoutMkLst>
            <pc:docMk/>
            <pc:sldMasterMk cId="1034081160" sldId="2147483648"/>
            <pc:sldLayoutMk cId="3054329270" sldId="2147483718"/>
          </pc:sldLayoutMkLst>
          <pc:spChg chg="mod">
            <ac:chgData name="Kerrie Shanahan" userId="ae473d9f-76e9-476f-892f-2674ea963afc" providerId="ADAL" clId="{4DE29131-69C1-4BC8-9178-59C03B9D0421}" dt="2025-01-20T01:58:04.243" v="37" actId="20577"/>
            <ac:spMkLst>
              <pc:docMk/>
              <pc:sldMasterMk cId="1034081160" sldId="2147483648"/>
              <pc:sldLayoutMk cId="3054329270" sldId="2147483718"/>
              <ac:spMk id="18" creationId="{E9F1C79F-D6AA-FF95-FA00-326D4AE1D78A}"/>
            </ac:spMkLst>
          </pc:spChg>
        </pc:sldLayoutChg>
      </pc:sldMasterChg>
    </pc:docChg>
  </pc:docChgLst>
  <pc:docChgLst>
    <pc:chgData name="Kerrie Shanahan" userId="ae473d9f-76e9-476f-892f-2674ea963afc" providerId="ADAL" clId="{5ADF19B0-5B61-47C6-AE17-8B46D557E797}"/>
    <pc:docChg chg="custSel modSld modMainMaster">
      <pc:chgData name="Kerrie Shanahan" userId="ae473d9f-76e9-476f-892f-2674ea963afc" providerId="ADAL" clId="{5ADF19B0-5B61-47C6-AE17-8B46D557E797}" dt="2025-01-29T05:26:03.105" v="420" actId="962"/>
      <pc:docMkLst>
        <pc:docMk/>
      </pc:docMkLst>
      <pc:sldChg chg="modSp mod">
        <pc:chgData name="Kerrie Shanahan" userId="ae473d9f-76e9-476f-892f-2674ea963afc" providerId="ADAL" clId="{5ADF19B0-5B61-47C6-AE17-8B46D557E797}" dt="2025-01-27T04:32:47.350" v="293" actId="962"/>
        <pc:sldMkLst>
          <pc:docMk/>
          <pc:sldMk cId="2801862050" sldId="464"/>
        </pc:sldMkLst>
        <pc:spChg chg="ord">
          <ac:chgData name="Kerrie Shanahan" userId="ae473d9f-76e9-476f-892f-2674ea963afc" providerId="ADAL" clId="{5ADF19B0-5B61-47C6-AE17-8B46D557E797}" dt="2025-01-27T04:24:34.288" v="180"/>
          <ac:spMkLst>
            <pc:docMk/>
            <pc:sldMk cId="2801862050" sldId="464"/>
            <ac:spMk id="6" creationId="{86854E43-A46D-47ED-01F8-C1B4BB2FCF57}"/>
          </ac:spMkLst>
        </pc:spChg>
        <pc:grpChg chg="mod">
          <ac:chgData name="Kerrie Shanahan" userId="ae473d9f-76e9-476f-892f-2674ea963afc" providerId="ADAL" clId="{5ADF19B0-5B61-47C6-AE17-8B46D557E797}" dt="2025-01-27T04:32:47.350" v="293" actId="962"/>
          <ac:grpSpMkLst>
            <pc:docMk/>
            <pc:sldMk cId="2801862050" sldId="464"/>
            <ac:grpSpMk id="5" creationId="{50E6EA66-1AF7-B815-2AD1-37653CB2E4BD}"/>
          </ac:grpSpMkLst>
        </pc:grpChg>
      </pc:sldChg>
      <pc:sldChg chg="modSp mod">
        <pc:chgData name="Kerrie Shanahan" userId="ae473d9f-76e9-476f-892f-2674ea963afc" providerId="ADAL" clId="{5ADF19B0-5B61-47C6-AE17-8B46D557E797}" dt="2025-01-27T04:32:55.566" v="325" actId="962"/>
        <pc:sldMkLst>
          <pc:docMk/>
          <pc:sldMk cId="2776412724" sldId="465"/>
        </pc:sldMkLst>
        <pc:spChg chg="ord">
          <ac:chgData name="Kerrie Shanahan" userId="ae473d9f-76e9-476f-892f-2674ea963afc" providerId="ADAL" clId="{5ADF19B0-5B61-47C6-AE17-8B46D557E797}" dt="2025-01-27T04:24:40.068" v="181"/>
          <ac:spMkLst>
            <pc:docMk/>
            <pc:sldMk cId="2776412724" sldId="465"/>
            <ac:spMk id="6" creationId="{80E07903-EFFF-ECF0-F5AF-56AFA377DF8E}"/>
          </ac:spMkLst>
        </pc:spChg>
        <pc:grpChg chg="mod">
          <ac:chgData name="Kerrie Shanahan" userId="ae473d9f-76e9-476f-892f-2674ea963afc" providerId="ADAL" clId="{5ADF19B0-5B61-47C6-AE17-8B46D557E797}" dt="2025-01-27T04:32:55.566" v="325" actId="962"/>
          <ac:grpSpMkLst>
            <pc:docMk/>
            <pc:sldMk cId="2776412724" sldId="465"/>
            <ac:grpSpMk id="2" creationId="{123EA8C3-F09A-4A36-FC71-AD3EE4014CA7}"/>
          </ac:grpSpMkLst>
        </pc:grpChg>
      </pc:sldChg>
      <pc:sldChg chg="modSp mod">
        <pc:chgData name="Kerrie Shanahan" userId="ae473d9f-76e9-476f-892f-2674ea963afc" providerId="ADAL" clId="{5ADF19B0-5B61-47C6-AE17-8B46D557E797}" dt="2025-01-27T04:26:16.714" v="194"/>
        <pc:sldMkLst>
          <pc:docMk/>
          <pc:sldMk cId="536094152" sldId="466"/>
        </pc:sldMkLst>
        <pc:spChg chg="ord">
          <ac:chgData name="Kerrie Shanahan" userId="ae473d9f-76e9-476f-892f-2674ea963afc" providerId="ADAL" clId="{5ADF19B0-5B61-47C6-AE17-8B46D557E797}" dt="2025-01-27T04:26:16.714" v="194"/>
          <ac:spMkLst>
            <pc:docMk/>
            <pc:sldMk cId="536094152" sldId="466"/>
            <ac:spMk id="3" creationId="{BA589132-FAAC-46AC-D626-BA3DA2F78785}"/>
          </ac:spMkLst>
        </pc:spChg>
      </pc:sldChg>
      <pc:sldChg chg="modSp mod">
        <pc:chgData name="Kerrie Shanahan" userId="ae473d9f-76e9-476f-892f-2674ea963afc" providerId="ADAL" clId="{5ADF19B0-5B61-47C6-AE17-8B46D557E797}" dt="2025-01-27T04:26:25.810" v="196"/>
        <pc:sldMkLst>
          <pc:docMk/>
          <pc:sldMk cId="3096463887" sldId="468"/>
        </pc:sldMkLst>
        <pc:spChg chg="ord">
          <ac:chgData name="Kerrie Shanahan" userId="ae473d9f-76e9-476f-892f-2674ea963afc" providerId="ADAL" clId="{5ADF19B0-5B61-47C6-AE17-8B46D557E797}" dt="2025-01-27T04:26:25.810" v="196"/>
          <ac:spMkLst>
            <pc:docMk/>
            <pc:sldMk cId="3096463887" sldId="468"/>
            <ac:spMk id="3" creationId="{7BCF56CC-7A3E-D6DF-D923-224B0247FB21}"/>
          </ac:spMkLst>
        </pc:spChg>
      </pc:sldChg>
      <pc:sldChg chg="modSp mod">
        <pc:chgData name="Kerrie Shanahan" userId="ae473d9f-76e9-476f-892f-2674ea963afc" providerId="ADAL" clId="{5ADF19B0-5B61-47C6-AE17-8B46D557E797}" dt="2025-01-27T04:26:29.833" v="197"/>
        <pc:sldMkLst>
          <pc:docMk/>
          <pc:sldMk cId="3461911102" sldId="469"/>
        </pc:sldMkLst>
        <pc:spChg chg="ord">
          <ac:chgData name="Kerrie Shanahan" userId="ae473d9f-76e9-476f-892f-2674ea963afc" providerId="ADAL" clId="{5ADF19B0-5B61-47C6-AE17-8B46D557E797}" dt="2025-01-27T04:26:29.833" v="197"/>
          <ac:spMkLst>
            <pc:docMk/>
            <pc:sldMk cId="3461911102" sldId="469"/>
            <ac:spMk id="3" creationId="{0D18C2C4-5CFF-8F9F-3BEB-991B800CFB4A}"/>
          </ac:spMkLst>
        </pc:spChg>
      </pc:sldChg>
      <pc:sldChg chg="modSp mod">
        <pc:chgData name="Kerrie Shanahan" userId="ae473d9f-76e9-476f-892f-2674ea963afc" providerId="ADAL" clId="{5ADF19B0-5B61-47C6-AE17-8B46D557E797}" dt="2025-01-27T04:26:33.951" v="198"/>
        <pc:sldMkLst>
          <pc:docMk/>
          <pc:sldMk cId="3868218024" sldId="470"/>
        </pc:sldMkLst>
        <pc:spChg chg="ord">
          <ac:chgData name="Kerrie Shanahan" userId="ae473d9f-76e9-476f-892f-2674ea963afc" providerId="ADAL" clId="{5ADF19B0-5B61-47C6-AE17-8B46D557E797}" dt="2025-01-27T04:26:33.951" v="198"/>
          <ac:spMkLst>
            <pc:docMk/>
            <pc:sldMk cId="3868218024" sldId="470"/>
            <ac:spMk id="3" creationId="{E40E8625-7B3C-F2DE-667D-EC1BD9D99E08}"/>
          </ac:spMkLst>
        </pc:spChg>
      </pc:sldChg>
      <pc:sldChg chg="modSp mod">
        <pc:chgData name="Kerrie Shanahan" userId="ae473d9f-76e9-476f-892f-2674ea963afc" providerId="ADAL" clId="{5ADF19B0-5B61-47C6-AE17-8B46D557E797}" dt="2025-01-27T04:26:38.443" v="199"/>
        <pc:sldMkLst>
          <pc:docMk/>
          <pc:sldMk cId="2325795097" sldId="471"/>
        </pc:sldMkLst>
        <pc:spChg chg="ord">
          <ac:chgData name="Kerrie Shanahan" userId="ae473d9f-76e9-476f-892f-2674ea963afc" providerId="ADAL" clId="{5ADF19B0-5B61-47C6-AE17-8B46D557E797}" dt="2025-01-27T04:26:38.443" v="199"/>
          <ac:spMkLst>
            <pc:docMk/>
            <pc:sldMk cId="2325795097" sldId="471"/>
            <ac:spMk id="2" creationId="{12F2A900-C37B-9CB4-597E-9B02CEC26456}"/>
          </ac:spMkLst>
        </pc:spChg>
      </pc:sldChg>
      <pc:sldChg chg="modSp mod">
        <pc:chgData name="Kerrie Shanahan" userId="ae473d9f-76e9-476f-892f-2674ea963afc" providerId="ADAL" clId="{5ADF19B0-5B61-47C6-AE17-8B46D557E797}" dt="2025-01-27T04:26:50.151" v="201" actId="962"/>
        <pc:sldMkLst>
          <pc:docMk/>
          <pc:sldMk cId="2806691242" sldId="472"/>
        </pc:sldMkLst>
        <pc:spChg chg="ord">
          <ac:chgData name="Kerrie Shanahan" userId="ae473d9f-76e9-476f-892f-2674ea963afc" providerId="ADAL" clId="{5ADF19B0-5B61-47C6-AE17-8B46D557E797}" dt="2025-01-27T04:26:42.894" v="200"/>
          <ac:spMkLst>
            <pc:docMk/>
            <pc:sldMk cId="2806691242" sldId="472"/>
            <ac:spMk id="3" creationId="{F3346EF6-9D52-8E84-6AC1-1CA2C33F2044}"/>
          </ac:spMkLst>
        </pc:spChg>
        <pc:picChg chg="mod">
          <ac:chgData name="Kerrie Shanahan" userId="ae473d9f-76e9-476f-892f-2674ea963afc" providerId="ADAL" clId="{5ADF19B0-5B61-47C6-AE17-8B46D557E797}" dt="2025-01-27T04:26:50.151" v="201" actId="962"/>
          <ac:picMkLst>
            <pc:docMk/>
            <pc:sldMk cId="2806691242" sldId="472"/>
            <ac:picMk id="2" creationId="{6D04F35C-6C1F-46D2-5E1F-A64FA7C3F36C}"/>
          </ac:picMkLst>
        </pc:picChg>
      </pc:sldChg>
      <pc:sldChg chg="modSp mod">
        <pc:chgData name="Kerrie Shanahan" userId="ae473d9f-76e9-476f-892f-2674ea963afc" providerId="ADAL" clId="{5ADF19B0-5B61-47C6-AE17-8B46D557E797}" dt="2025-01-27T04:27:06.861" v="205" actId="962"/>
        <pc:sldMkLst>
          <pc:docMk/>
          <pc:sldMk cId="2667868244" sldId="473"/>
        </pc:sldMkLst>
        <pc:spChg chg="ord">
          <ac:chgData name="Kerrie Shanahan" userId="ae473d9f-76e9-476f-892f-2674ea963afc" providerId="ADAL" clId="{5ADF19B0-5B61-47C6-AE17-8B46D557E797}" dt="2025-01-27T04:26:54.526" v="203"/>
          <ac:spMkLst>
            <pc:docMk/>
            <pc:sldMk cId="2667868244" sldId="473"/>
            <ac:spMk id="4" creationId="{9F65D852-63DF-B663-8EAF-B578CB20B9CE}"/>
          </ac:spMkLst>
        </pc:spChg>
        <pc:picChg chg="mod">
          <ac:chgData name="Kerrie Shanahan" userId="ae473d9f-76e9-476f-892f-2674ea963afc" providerId="ADAL" clId="{5ADF19B0-5B61-47C6-AE17-8B46D557E797}" dt="2025-01-27T04:27:01.064" v="204" actId="962"/>
          <ac:picMkLst>
            <pc:docMk/>
            <pc:sldMk cId="2667868244" sldId="473"/>
            <ac:picMk id="2" creationId="{8145863E-5FCF-1398-B89B-32255F0B3AF9}"/>
          </ac:picMkLst>
        </pc:picChg>
        <pc:picChg chg="mod">
          <ac:chgData name="Kerrie Shanahan" userId="ae473d9f-76e9-476f-892f-2674ea963afc" providerId="ADAL" clId="{5ADF19B0-5B61-47C6-AE17-8B46D557E797}" dt="2025-01-27T04:27:06.861" v="205" actId="962"/>
          <ac:picMkLst>
            <pc:docMk/>
            <pc:sldMk cId="2667868244" sldId="473"/>
            <ac:picMk id="3" creationId="{79B244E9-62AC-8744-D7DD-AED5CD6E2330}"/>
          </ac:picMkLst>
        </pc:picChg>
      </pc:sldChg>
      <pc:sldChg chg="modSp mod">
        <pc:chgData name="Kerrie Shanahan" userId="ae473d9f-76e9-476f-892f-2674ea963afc" providerId="ADAL" clId="{5ADF19B0-5B61-47C6-AE17-8B46D557E797}" dt="2025-01-27T04:27:28.914" v="209" actId="962"/>
        <pc:sldMkLst>
          <pc:docMk/>
          <pc:sldMk cId="1436218551" sldId="474"/>
        </pc:sldMkLst>
        <pc:spChg chg="ord">
          <ac:chgData name="Kerrie Shanahan" userId="ae473d9f-76e9-476f-892f-2674ea963afc" providerId="ADAL" clId="{5ADF19B0-5B61-47C6-AE17-8B46D557E797}" dt="2025-01-27T04:27:12.478" v="206" actId="13244"/>
          <ac:spMkLst>
            <pc:docMk/>
            <pc:sldMk cId="1436218551" sldId="474"/>
            <ac:spMk id="2" creationId="{9B96EB2A-8F2E-8CDE-81C7-786CC38E83EA}"/>
          </ac:spMkLst>
        </pc:spChg>
        <pc:picChg chg="mod">
          <ac:chgData name="Kerrie Shanahan" userId="ae473d9f-76e9-476f-892f-2674ea963afc" providerId="ADAL" clId="{5ADF19B0-5B61-47C6-AE17-8B46D557E797}" dt="2025-01-27T04:27:19.353" v="207" actId="962"/>
          <ac:picMkLst>
            <pc:docMk/>
            <pc:sldMk cId="1436218551" sldId="474"/>
            <ac:picMk id="3" creationId="{80F1EE0D-14C4-41B2-2D00-7EA5AFB4DE49}"/>
          </ac:picMkLst>
        </pc:picChg>
        <pc:picChg chg="mod">
          <ac:chgData name="Kerrie Shanahan" userId="ae473d9f-76e9-476f-892f-2674ea963afc" providerId="ADAL" clId="{5ADF19B0-5B61-47C6-AE17-8B46D557E797}" dt="2025-01-27T04:27:24.347" v="208" actId="962"/>
          <ac:picMkLst>
            <pc:docMk/>
            <pc:sldMk cId="1436218551" sldId="474"/>
            <ac:picMk id="6" creationId="{5647E1B8-5E70-5526-0BF1-B8570C11A192}"/>
          </ac:picMkLst>
        </pc:picChg>
        <pc:picChg chg="mod">
          <ac:chgData name="Kerrie Shanahan" userId="ae473d9f-76e9-476f-892f-2674ea963afc" providerId="ADAL" clId="{5ADF19B0-5B61-47C6-AE17-8B46D557E797}" dt="2025-01-27T04:27:28.914" v="209" actId="962"/>
          <ac:picMkLst>
            <pc:docMk/>
            <pc:sldMk cId="1436218551" sldId="474"/>
            <ac:picMk id="9" creationId="{79A24FF3-C4B9-EE83-1974-01EDEFFC8C02}"/>
          </ac:picMkLst>
        </pc:picChg>
      </pc:sldChg>
      <pc:sldChg chg="modSp mod">
        <pc:chgData name="Kerrie Shanahan" userId="ae473d9f-76e9-476f-892f-2674ea963afc" providerId="ADAL" clId="{5ADF19B0-5B61-47C6-AE17-8B46D557E797}" dt="2025-01-27T04:27:42.828" v="211" actId="962"/>
        <pc:sldMkLst>
          <pc:docMk/>
          <pc:sldMk cId="908412850" sldId="475"/>
        </pc:sldMkLst>
        <pc:spChg chg="ord">
          <ac:chgData name="Kerrie Shanahan" userId="ae473d9f-76e9-476f-892f-2674ea963afc" providerId="ADAL" clId="{5ADF19B0-5B61-47C6-AE17-8B46D557E797}" dt="2025-01-27T04:27:33.635" v="210"/>
          <ac:spMkLst>
            <pc:docMk/>
            <pc:sldMk cId="908412850" sldId="475"/>
            <ac:spMk id="2" creationId="{755CDDC0-EB86-CB59-AA3D-264C03133E34}"/>
          </ac:spMkLst>
        </pc:spChg>
        <pc:picChg chg="mod">
          <ac:chgData name="Kerrie Shanahan" userId="ae473d9f-76e9-476f-892f-2674ea963afc" providerId="ADAL" clId="{5ADF19B0-5B61-47C6-AE17-8B46D557E797}" dt="2025-01-27T04:27:42.828" v="211" actId="962"/>
          <ac:picMkLst>
            <pc:docMk/>
            <pc:sldMk cId="908412850" sldId="475"/>
            <ac:picMk id="3" creationId="{E67E71F9-93F0-F2B3-5420-DDC7813F60D6}"/>
          </ac:picMkLst>
        </pc:picChg>
      </pc:sldChg>
      <pc:sldChg chg="modSp mod">
        <pc:chgData name="Kerrie Shanahan" userId="ae473d9f-76e9-476f-892f-2674ea963afc" providerId="ADAL" clId="{5ADF19B0-5B61-47C6-AE17-8B46D557E797}" dt="2025-01-27T04:28:07.018" v="215" actId="962"/>
        <pc:sldMkLst>
          <pc:docMk/>
          <pc:sldMk cId="1716554648" sldId="476"/>
        </pc:sldMkLst>
        <pc:spChg chg="ord">
          <ac:chgData name="Kerrie Shanahan" userId="ae473d9f-76e9-476f-892f-2674ea963afc" providerId="ADAL" clId="{5ADF19B0-5B61-47C6-AE17-8B46D557E797}" dt="2025-01-27T04:27:47.259" v="213"/>
          <ac:spMkLst>
            <pc:docMk/>
            <pc:sldMk cId="1716554648" sldId="476"/>
            <ac:spMk id="2" creationId="{C4D6292B-0C39-378F-2129-18C2FD7C10F5}"/>
          </ac:spMkLst>
        </pc:spChg>
        <pc:picChg chg="mod">
          <ac:chgData name="Kerrie Shanahan" userId="ae473d9f-76e9-476f-892f-2674ea963afc" providerId="ADAL" clId="{5ADF19B0-5B61-47C6-AE17-8B46D557E797}" dt="2025-01-27T04:27:54.806" v="214" actId="962"/>
          <ac:picMkLst>
            <pc:docMk/>
            <pc:sldMk cId="1716554648" sldId="476"/>
            <ac:picMk id="4" creationId="{754473C9-77AC-1150-3F8C-613159C5AC9A}"/>
          </ac:picMkLst>
        </pc:picChg>
        <pc:picChg chg="mod">
          <ac:chgData name="Kerrie Shanahan" userId="ae473d9f-76e9-476f-892f-2674ea963afc" providerId="ADAL" clId="{5ADF19B0-5B61-47C6-AE17-8B46D557E797}" dt="2025-01-27T04:28:07.018" v="215" actId="962"/>
          <ac:picMkLst>
            <pc:docMk/>
            <pc:sldMk cId="1716554648" sldId="476"/>
            <ac:picMk id="5" creationId="{6828782D-B881-AC0E-9C00-6AFA1CB39D2E}"/>
          </ac:picMkLst>
        </pc:picChg>
      </pc:sldChg>
      <pc:sldChg chg="modSp mod">
        <pc:chgData name="Kerrie Shanahan" userId="ae473d9f-76e9-476f-892f-2674ea963afc" providerId="ADAL" clId="{5ADF19B0-5B61-47C6-AE17-8B46D557E797}" dt="2025-01-27T04:28:40.256" v="222" actId="13244"/>
        <pc:sldMkLst>
          <pc:docMk/>
          <pc:sldMk cId="607994850" sldId="477"/>
        </pc:sldMkLst>
        <pc:spChg chg="ord">
          <ac:chgData name="Kerrie Shanahan" userId="ae473d9f-76e9-476f-892f-2674ea963afc" providerId="ADAL" clId="{5ADF19B0-5B61-47C6-AE17-8B46D557E797}" dt="2025-01-27T04:28:13.002" v="216" actId="13244"/>
          <ac:spMkLst>
            <pc:docMk/>
            <pc:sldMk cId="607994850" sldId="477"/>
            <ac:spMk id="2" creationId="{78A54377-42B5-BBA8-9F55-F511BEE29383}"/>
          </ac:spMkLst>
        </pc:spChg>
        <pc:picChg chg="mod">
          <ac:chgData name="Kerrie Shanahan" userId="ae473d9f-76e9-476f-892f-2674ea963afc" providerId="ADAL" clId="{5ADF19B0-5B61-47C6-AE17-8B46D557E797}" dt="2025-01-27T04:28:23.312" v="217" actId="962"/>
          <ac:picMkLst>
            <pc:docMk/>
            <pc:sldMk cId="607994850" sldId="477"/>
            <ac:picMk id="3" creationId="{DEB28CBB-0950-2BFF-DFD3-52336EE701A9}"/>
          </ac:picMkLst>
        </pc:picChg>
        <pc:picChg chg="mod ord">
          <ac:chgData name="Kerrie Shanahan" userId="ae473d9f-76e9-476f-892f-2674ea963afc" providerId="ADAL" clId="{5ADF19B0-5B61-47C6-AE17-8B46D557E797}" dt="2025-01-27T04:28:40.256" v="222" actId="13244"/>
          <ac:picMkLst>
            <pc:docMk/>
            <pc:sldMk cId="607994850" sldId="477"/>
            <ac:picMk id="6" creationId="{18F39BCA-7F71-D808-D6A9-26095B639433}"/>
          </ac:picMkLst>
        </pc:picChg>
        <pc:picChg chg="mod">
          <ac:chgData name="Kerrie Shanahan" userId="ae473d9f-76e9-476f-892f-2674ea963afc" providerId="ADAL" clId="{5ADF19B0-5B61-47C6-AE17-8B46D557E797}" dt="2025-01-27T04:28:30.867" v="219" actId="962"/>
          <ac:picMkLst>
            <pc:docMk/>
            <pc:sldMk cId="607994850" sldId="477"/>
            <ac:picMk id="9" creationId="{168F1C65-6E01-795F-5A2C-065D53D848AE}"/>
          </ac:picMkLst>
        </pc:picChg>
      </pc:sldChg>
      <pc:sldChg chg="modSp mod">
        <pc:chgData name="Kerrie Shanahan" userId="ae473d9f-76e9-476f-892f-2674ea963afc" providerId="ADAL" clId="{5ADF19B0-5B61-47C6-AE17-8B46D557E797}" dt="2025-01-27T04:29:55.888" v="223"/>
        <pc:sldMkLst>
          <pc:docMk/>
          <pc:sldMk cId="2664320030" sldId="478"/>
        </pc:sldMkLst>
        <pc:spChg chg="ord">
          <ac:chgData name="Kerrie Shanahan" userId="ae473d9f-76e9-476f-892f-2674ea963afc" providerId="ADAL" clId="{5ADF19B0-5B61-47C6-AE17-8B46D557E797}" dt="2025-01-27T04:29:55.888" v="223"/>
          <ac:spMkLst>
            <pc:docMk/>
            <pc:sldMk cId="2664320030" sldId="478"/>
            <ac:spMk id="3" creationId="{A4A3A3BD-7EC8-DFE3-4927-AD458915B947}"/>
          </ac:spMkLst>
        </pc:spChg>
      </pc:sldChg>
      <pc:sldChg chg="modSp mod">
        <pc:chgData name="Kerrie Shanahan" userId="ae473d9f-76e9-476f-892f-2674ea963afc" providerId="ADAL" clId="{5ADF19B0-5B61-47C6-AE17-8B46D557E797}" dt="2025-01-27T04:29:59.694" v="224"/>
        <pc:sldMkLst>
          <pc:docMk/>
          <pc:sldMk cId="1611399072" sldId="479"/>
        </pc:sldMkLst>
        <pc:spChg chg="ord">
          <ac:chgData name="Kerrie Shanahan" userId="ae473d9f-76e9-476f-892f-2674ea963afc" providerId="ADAL" clId="{5ADF19B0-5B61-47C6-AE17-8B46D557E797}" dt="2025-01-27T04:29:59.694" v="224"/>
          <ac:spMkLst>
            <pc:docMk/>
            <pc:sldMk cId="1611399072" sldId="479"/>
            <ac:spMk id="3" creationId="{09A93055-6798-607C-704C-796D652D2925}"/>
          </ac:spMkLst>
        </pc:spChg>
      </pc:sldChg>
      <pc:sldChg chg="modSp mod">
        <pc:chgData name="Kerrie Shanahan" userId="ae473d9f-76e9-476f-892f-2674ea963afc" providerId="ADAL" clId="{5ADF19B0-5B61-47C6-AE17-8B46D557E797}" dt="2025-01-27T04:30:03.931" v="225"/>
        <pc:sldMkLst>
          <pc:docMk/>
          <pc:sldMk cId="3005270447" sldId="480"/>
        </pc:sldMkLst>
        <pc:spChg chg="ord">
          <ac:chgData name="Kerrie Shanahan" userId="ae473d9f-76e9-476f-892f-2674ea963afc" providerId="ADAL" clId="{5ADF19B0-5B61-47C6-AE17-8B46D557E797}" dt="2025-01-27T04:30:03.931" v="225"/>
          <ac:spMkLst>
            <pc:docMk/>
            <pc:sldMk cId="3005270447" sldId="480"/>
            <ac:spMk id="2" creationId="{4EB43BDF-DA80-EA97-7E48-19A631B2DE6B}"/>
          </ac:spMkLst>
        </pc:spChg>
      </pc:sldChg>
      <pc:sldChg chg="modSp mod">
        <pc:chgData name="Kerrie Shanahan" userId="ae473d9f-76e9-476f-892f-2674ea963afc" providerId="ADAL" clId="{5ADF19B0-5B61-47C6-AE17-8B46D557E797}" dt="2025-01-27T04:30:07.994" v="226"/>
        <pc:sldMkLst>
          <pc:docMk/>
          <pc:sldMk cId="4046771955" sldId="481"/>
        </pc:sldMkLst>
        <pc:spChg chg="ord">
          <ac:chgData name="Kerrie Shanahan" userId="ae473d9f-76e9-476f-892f-2674ea963afc" providerId="ADAL" clId="{5ADF19B0-5B61-47C6-AE17-8B46D557E797}" dt="2025-01-27T04:30:07.994" v="226"/>
          <ac:spMkLst>
            <pc:docMk/>
            <pc:sldMk cId="4046771955" sldId="481"/>
            <ac:spMk id="3" creationId="{C392D183-B3EB-9600-265A-4B30EB3FD50F}"/>
          </ac:spMkLst>
        </pc:spChg>
      </pc:sldChg>
      <pc:sldChg chg="modSp mod">
        <pc:chgData name="Kerrie Shanahan" userId="ae473d9f-76e9-476f-892f-2674ea963afc" providerId="ADAL" clId="{5ADF19B0-5B61-47C6-AE17-8B46D557E797}" dt="2025-01-27T04:30:11.926" v="227"/>
        <pc:sldMkLst>
          <pc:docMk/>
          <pc:sldMk cId="43502053" sldId="482"/>
        </pc:sldMkLst>
        <pc:spChg chg="ord">
          <ac:chgData name="Kerrie Shanahan" userId="ae473d9f-76e9-476f-892f-2674ea963afc" providerId="ADAL" clId="{5ADF19B0-5B61-47C6-AE17-8B46D557E797}" dt="2025-01-27T04:30:11.926" v="227"/>
          <ac:spMkLst>
            <pc:docMk/>
            <pc:sldMk cId="43502053" sldId="482"/>
            <ac:spMk id="3" creationId="{676FDEDE-BEEF-4B6F-A7D2-1A41EC6A8525}"/>
          </ac:spMkLst>
        </pc:spChg>
      </pc:sldChg>
      <pc:sldChg chg="modSp mod">
        <pc:chgData name="Kerrie Shanahan" userId="ae473d9f-76e9-476f-892f-2674ea963afc" providerId="ADAL" clId="{5ADF19B0-5B61-47C6-AE17-8B46D557E797}" dt="2025-01-29T05:26:03.105" v="420" actId="962"/>
        <pc:sldMkLst>
          <pc:docMk/>
          <pc:sldMk cId="202420733" sldId="485"/>
        </pc:sldMkLst>
        <pc:spChg chg="ord">
          <ac:chgData name="Kerrie Shanahan" userId="ae473d9f-76e9-476f-892f-2674ea963afc" providerId="ADAL" clId="{5ADF19B0-5B61-47C6-AE17-8B46D557E797}" dt="2025-01-27T04:31:23.874" v="240"/>
          <ac:spMkLst>
            <pc:docMk/>
            <pc:sldMk cId="202420733" sldId="485"/>
            <ac:spMk id="3" creationId="{22DBE3E8-CED2-CA1E-897D-06D648CC1D9C}"/>
          </ac:spMkLst>
        </pc:spChg>
        <pc:picChg chg="mod">
          <ac:chgData name="Kerrie Shanahan" userId="ae473d9f-76e9-476f-892f-2674ea963afc" providerId="ADAL" clId="{5ADF19B0-5B61-47C6-AE17-8B46D557E797}" dt="2025-01-29T05:26:03.105" v="420" actId="962"/>
          <ac:picMkLst>
            <pc:docMk/>
            <pc:sldMk cId="202420733" sldId="485"/>
            <ac:picMk id="2" creationId="{15ECFB37-D6C5-F34F-AFD3-233779850918}"/>
          </ac:picMkLst>
        </pc:picChg>
      </pc:sldChg>
      <pc:sldChg chg="modSp mod">
        <pc:chgData name="Kerrie Shanahan" userId="ae473d9f-76e9-476f-892f-2674ea963afc" providerId="ADAL" clId="{5ADF19B0-5B61-47C6-AE17-8B46D557E797}" dt="2025-01-27T04:32:29.453" v="257" actId="13244"/>
        <pc:sldMkLst>
          <pc:docMk/>
          <pc:sldMk cId="2252570692" sldId="486"/>
        </pc:sldMkLst>
        <pc:spChg chg="ord">
          <ac:chgData name="Kerrie Shanahan" userId="ae473d9f-76e9-476f-892f-2674ea963afc" providerId="ADAL" clId="{5ADF19B0-5B61-47C6-AE17-8B46D557E797}" dt="2025-01-27T04:32:22.391" v="255" actId="13244"/>
          <ac:spMkLst>
            <pc:docMk/>
            <pc:sldMk cId="2252570692" sldId="486"/>
            <ac:spMk id="4" creationId="{551FEC48-E469-932B-FB9F-E6E541C2A407}"/>
          </ac:spMkLst>
        </pc:spChg>
        <pc:spChg chg="ord">
          <ac:chgData name="Kerrie Shanahan" userId="ae473d9f-76e9-476f-892f-2674ea963afc" providerId="ADAL" clId="{5ADF19B0-5B61-47C6-AE17-8B46D557E797}" dt="2025-01-27T04:32:25.996" v="256" actId="13244"/>
          <ac:spMkLst>
            <pc:docMk/>
            <pc:sldMk cId="2252570692" sldId="486"/>
            <ac:spMk id="6" creationId="{4776FC3F-18EA-E243-A2B5-B6E1F6F87C04}"/>
          </ac:spMkLst>
        </pc:spChg>
        <pc:spChg chg="ord">
          <ac:chgData name="Kerrie Shanahan" userId="ae473d9f-76e9-476f-892f-2674ea963afc" providerId="ADAL" clId="{5ADF19B0-5B61-47C6-AE17-8B46D557E797}" dt="2025-01-27T04:32:29.453" v="257" actId="13244"/>
          <ac:spMkLst>
            <pc:docMk/>
            <pc:sldMk cId="2252570692" sldId="486"/>
            <ac:spMk id="7" creationId="{E8489B30-21AB-254A-86D3-559FC2238501}"/>
          </ac:spMkLst>
        </pc:spChg>
      </pc:sldChg>
      <pc:sldChg chg="modSp mod">
        <pc:chgData name="Kerrie Shanahan" userId="ae473d9f-76e9-476f-892f-2674ea963afc" providerId="ADAL" clId="{5ADF19B0-5B61-47C6-AE17-8B46D557E797}" dt="2025-01-27T04:31:16.935" v="239" actId="962"/>
        <pc:sldMkLst>
          <pc:docMk/>
          <pc:sldMk cId="3539524888" sldId="493"/>
        </pc:sldMkLst>
        <pc:spChg chg="ord">
          <ac:chgData name="Kerrie Shanahan" userId="ae473d9f-76e9-476f-892f-2674ea963afc" providerId="ADAL" clId="{5ADF19B0-5B61-47C6-AE17-8B46D557E797}" dt="2025-01-27T04:30:31.847" v="230" actId="13244"/>
          <ac:spMkLst>
            <pc:docMk/>
            <pc:sldMk cId="3539524888" sldId="493"/>
            <ac:spMk id="2" creationId="{1B091BC7-D1FB-E8A2-4448-9BAC4BA42C4C}"/>
          </ac:spMkLst>
        </pc:spChg>
        <pc:spChg chg="ord">
          <ac:chgData name="Kerrie Shanahan" userId="ae473d9f-76e9-476f-892f-2674ea963afc" providerId="ADAL" clId="{5ADF19B0-5B61-47C6-AE17-8B46D557E797}" dt="2025-01-27T04:30:39.742" v="231" actId="13244"/>
          <ac:spMkLst>
            <pc:docMk/>
            <pc:sldMk cId="3539524888" sldId="493"/>
            <ac:spMk id="5" creationId="{D2785EC3-9831-E577-B265-97FA447ED42E}"/>
          </ac:spMkLst>
        </pc:spChg>
        <pc:spChg chg="ord">
          <ac:chgData name="Kerrie Shanahan" userId="ae473d9f-76e9-476f-892f-2674ea963afc" providerId="ADAL" clId="{5ADF19B0-5B61-47C6-AE17-8B46D557E797}" dt="2025-01-27T04:30:20.616" v="228" actId="13244"/>
          <ac:spMkLst>
            <pc:docMk/>
            <pc:sldMk cId="3539524888" sldId="493"/>
            <ac:spMk id="6" creationId="{AD884E29-3929-385F-7E79-06E7A484449B}"/>
          </ac:spMkLst>
        </pc:spChg>
        <pc:spChg chg="ord">
          <ac:chgData name="Kerrie Shanahan" userId="ae473d9f-76e9-476f-892f-2674ea963afc" providerId="ADAL" clId="{5ADF19B0-5B61-47C6-AE17-8B46D557E797}" dt="2025-01-27T04:30:44.974" v="232" actId="13244"/>
          <ac:spMkLst>
            <pc:docMk/>
            <pc:sldMk cId="3539524888" sldId="493"/>
            <ac:spMk id="20" creationId="{72A61D4C-12FB-CB45-94B1-D926DD62123A}"/>
          </ac:spMkLst>
        </pc:spChg>
        <pc:spChg chg="mod">
          <ac:chgData name="Kerrie Shanahan" userId="ae473d9f-76e9-476f-892f-2674ea963afc" providerId="ADAL" clId="{5ADF19B0-5B61-47C6-AE17-8B46D557E797}" dt="2025-01-27T04:30:49.207" v="233" actId="962"/>
          <ac:spMkLst>
            <pc:docMk/>
            <pc:sldMk cId="3539524888" sldId="493"/>
            <ac:spMk id="23" creationId="{340F8334-8658-CE4B-90F2-585D85B93D0A}"/>
          </ac:spMkLst>
        </pc:spChg>
        <pc:spChg chg="mod">
          <ac:chgData name="Kerrie Shanahan" userId="ae473d9f-76e9-476f-892f-2674ea963afc" providerId="ADAL" clId="{5ADF19B0-5B61-47C6-AE17-8B46D557E797}" dt="2025-01-27T04:30:51.641" v="235" actId="962"/>
          <ac:spMkLst>
            <pc:docMk/>
            <pc:sldMk cId="3539524888" sldId="493"/>
            <ac:spMk id="26" creationId="{D1776D6C-CB5A-5248-A6F9-D1C2C6C99B2B}"/>
          </ac:spMkLst>
        </pc:spChg>
        <pc:picChg chg="mod">
          <ac:chgData name="Kerrie Shanahan" userId="ae473d9f-76e9-476f-892f-2674ea963afc" providerId="ADAL" clId="{5ADF19B0-5B61-47C6-AE17-8B46D557E797}" dt="2025-01-27T04:30:23.571" v="229" actId="962"/>
          <ac:picMkLst>
            <pc:docMk/>
            <pc:sldMk cId="3539524888" sldId="493"/>
            <ac:picMk id="3" creationId="{9CED66DD-2405-5243-8046-2F5CA8A8798C}"/>
          </ac:picMkLst>
        </pc:picChg>
        <pc:picChg chg="mod">
          <ac:chgData name="Kerrie Shanahan" userId="ae473d9f-76e9-476f-892f-2674ea963afc" providerId="ADAL" clId="{5ADF19B0-5B61-47C6-AE17-8B46D557E797}" dt="2025-01-27T04:31:01.560" v="237" actId="962"/>
          <ac:picMkLst>
            <pc:docMk/>
            <pc:sldMk cId="3539524888" sldId="493"/>
            <ac:picMk id="7" creationId="{FFD24FD5-9DD9-2891-85F0-9C194FD02677}"/>
          </ac:picMkLst>
        </pc:picChg>
        <pc:picChg chg="mod">
          <ac:chgData name="Kerrie Shanahan" userId="ae473d9f-76e9-476f-892f-2674ea963afc" providerId="ADAL" clId="{5ADF19B0-5B61-47C6-AE17-8B46D557E797}" dt="2025-01-27T04:31:07.149" v="238" actId="962"/>
          <ac:picMkLst>
            <pc:docMk/>
            <pc:sldMk cId="3539524888" sldId="493"/>
            <ac:picMk id="10" creationId="{1CAA9328-F3F3-D478-DDE6-7B48E9583B02}"/>
          </ac:picMkLst>
        </pc:picChg>
        <pc:picChg chg="mod">
          <ac:chgData name="Kerrie Shanahan" userId="ae473d9f-76e9-476f-892f-2674ea963afc" providerId="ADAL" clId="{5ADF19B0-5B61-47C6-AE17-8B46D557E797}" dt="2025-01-27T04:31:16.935" v="239" actId="962"/>
          <ac:picMkLst>
            <pc:docMk/>
            <pc:sldMk cId="3539524888" sldId="493"/>
            <ac:picMk id="14" creationId="{EB584CCA-3150-6D52-CE2F-6D4D9294E93A}"/>
          </ac:picMkLst>
        </pc:picChg>
        <pc:picChg chg="mod">
          <ac:chgData name="Kerrie Shanahan" userId="ae473d9f-76e9-476f-892f-2674ea963afc" providerId="ADAL" clId="{5ADF19B0-5B61-47C6-AE17-8B46D557E797}" dt="2025-01-27T04:30:50.620" v="234" actId="962"/>
          <ac:picMkLst>
            <pc:docMk/>
            <pc:sldMk cId="3539524888" sldId="493"/>
            <ac:picMk id="24" creationId="{A9A07C20-F140-C944-9547-9680FEE973DB}"/>
          </ac:picMkLst>
        </pc:picChg>
        <pc:picChg chg="mod">
          <ac:chgData name="Kerrie Shanahan" userId="ae473d9f-76e9-476f-892f-2674ea963afc" providerId="ADAL" clId="{5ADF19B0-5B61-47C6-AE17-8B46D557E797}" dt="2025-01-27T04:30:52.783" v="236" actId="962"/>
          <ac:picMkLst>
            <pc:docMk/>
            <pc:sldMk cId="3539524888" sldId="493"/>
            <ac:picMk id="27" creationId="{AF11A6D7-F3DB-A545-83F8-5AF1FD4398F7}"/>
          </ac:picMkLst>
        </pc:picChg>
      </pc:sldChg>
      <pc:sldChg chg="modSp mod">
        <pc:chgData name="Kerrie Shanahan" userId="ae473d9f-76e9-476f-892f-2674ea963afc" providerId="ADAL" clId="{5ADF19B0-5B61-47C6-AE17-8B46D557E797}" dt="2025-01-27T04:26:21.583" v="195"/>
        <pc:sldMkLst>
          <pc:docMk/>
          <pc:sldMk cId="4152176365" sldId="496"/>
        </pc:sldMkLst>
        <pc:spChg chg="ord">
          <ac:chgData name="Kerrie Shanahan" userId="ae473d9f-76e9-476f-892f-2674ea963afc" providerId="ADAL" clId="{5ADF19B0-5B61-47C6-AE17-8B46D557E797}" dt="2025-01-27T04:26:21.583" v="195"/>
          <ac:spMkLst>
            <pc:docMk/>
            <pc:sldMk cId="4152176365" sldId="496"/>
            <ac:spMk id="2" creationId="{120366AF-876D-BA00-6B28-544B88428BA0}"/>
          </ac:spMkLst>
        </pc:spChg>
      </pc:sldChg>
      <pc:sldChg chg="delSp modSp mod">
        <pc:chgData name="Kerrie Shanahan" userId="ae473d9f-76e9-476f-892f-2674ea963afc" providerId="ADAL" clId="{5ADF19B0-5B61-47C6-AE17-8B46D557E797}" dt="2025-01-27T04:25:31.184" v="188" actId="13244"/>
        <pc:sldMkLst>
          <pc:docMk/>
          <pc:sldMk cId="4278641845" sldId="497"/>
        </pc:sldMkLst>
        <pc:spChg chg="ord">
          <ac:chgData name="Kerrie Shanahan" userId="ae473d9f-76e9-476f-892f-2674ea963afc" providerId="ADAL" clId="{5ADF19B0-5B61-47C6-AE17-8B46D557E797}" dt="2025-01-27T04:24:44.029" v="182"/>
          <ac:spMkLst>
            <pc:docMk/>
            <pc:sldMk cId="4278641845" sldId="497"/>
            <ac:spMk id="3" creationId="{0A2189DA-D820-0976-3A5E-744FF9F8A4BC}"/>
          </ac:spMkLst>
        </pc:spChg>
        <pc:picChg chg="mod topLvl">
          <ac:chgData name="Kerrie Shanahan" userId="ae473d9f-76e9-476f-892f-2674ea963afc" providerId="ADAL" clId="{5ADF19B0-5B61-47C6-AE17-8B46D557E797}" dt="2025-01-27T04:25:03.277" v="184" actId="962"/>
          <ac:picMkLst>
            <pc:docMk/>
            <pc:sldMk cId="4278641845" sldId="497"/>
            <ac:picMk id="5" creationId="{AC5FBA63-343B-FA81-E634-9541854C6871}"/>
          </ac:picMkLst>
        </pc:picChg>
        <pc:picChg chg="mod ord topLvl">
          <ac:chgData name="Kerrie Shanahan" userId="ae473d9f-76e9-476f-892f-2674ea963afc" providerId="ADAL" clId="{5ADF19B0-5B61-47C6-AE17-8B46D557E797}" dt="2025-01-27T04:25:31.184" v="188" actId="13244"/>
          <ac:picMkLst>
            <pc:docMk/>
            <pc:sldMk cId="4278641845" sldId="497"/>
            <ac:picMk id="7" creationId="{62980DB3-8DCF-578C-9904-91720AA23508}"/>
          </ac:picMkLst>
        </pc:picChg>
        <pc:picChg chg="mod topLvl">
          <ac:chgData name="Kerrie Shanahan" userId="ae473d9f-76e9-476f-892f-2674ea963afc" providerId="ADAL" clId="{5ADF19B0-5B61-47C6-AE17-8B46D557E797}" dt="2025-01-27T04:25:09.871" v="186" actId="962"/>
          <ac:picMkLst>
            <pc:docMk/>
            <pc:sldMk cId="4278641845" sldId="497"/>
            <ac:picMk id="10" creationId="{63C06EC2-17AD-F3B6-6DEF-3B8A4515DA42}"/>
          </ac:picMkLst>
        </pc:picChg>
      </pc:sldChg>
      <pc:sldChg chg="delSp modSp mod">
        <pc:chgData name="Kerrie Shanahan" userId="ae473d9f-76e9-476f-892f-2674ea963afc" providerId="ADAL" clId="{5ADF19B0-5B61-47C6-AE17-8B46D557E797}" dt="2025-01-27T04:26:12.046" v="193" actId="962"/>
        <pc:sldMkLst>
          <pc:docMk/>
          <pc:sldMk cId="2372652300" sldId="498"/>
        </pc:sldMkLst>
        <pc:spChg chg="ord">
          <ac:chgData name="Kerrie Shanahan" userId="ae473d9f-76e9-476f-892f-2674ea963afc" providerId="ADAL" clId="{5ADF19B0-5B61-47C6-AE17-8B46D557E797}" dt="2025-01-27T04:25:44.901" v="190" actId="13244"/>
          <ac:spMkLst>
            <pc:docMk/>
            <pc:sldMk cId="2372652300" sldId="498"/>
            <ac:spMk id="3" creationId="{FC85CD2C-04D6-A5C6-6FC8-F66EAD7D4C19}"/>
          </ac:spMkLst>
        </pc:spChg>
        <pc:picChg chg="mod topLvl">
          <ac:chgData name="Kerrie Shanahan" userId="ae473d9f-76e9-476f-892f-2674ea963afc" providerId="ADAL" clId="{5ADF19B0-5B61-47C6-AE17-8B46D557E797}" dt="2025-01-27T04:25:54.519" v="191" actId="962"/>
          <ac:picMkLst>
            <pc:docMk/>
            <pc:sldMk cId="2372652300" sldId="498"/>
            <ac:picMk id="5" creationId="{87E6979D-3F54-E9A0-B949-8AD736253071}"/>
          </ac:picMkLst>
        </pc:picChg>
        <pc:picChg chg="mod topLvl">
          <ac:chgData name="Kerrie Shanahan" userId="ae473d9f-76e9-476f-892f-2674ea963afc" providerId="ADAL" clId="{5ADF19B0-5B61-47C6-AE17-8B46D557E797}" dt="2025-01-27T04:26:01.564" v="192" actId="962"/>
          <ac:picMkLst>
            <pc:docMk/>
            <pc:sldMk cId="2372652300" sldId="498"/>
            <ac:picMk id="7" creationId="{43DAC849-824F-F00E-9661-1E459CB81413}"/>
          </ac:picMkLst>
        </pc:picChg>
        <pc:picChg chg="mod topLvl">
          <ac:chgData name="Kerrie Shanahan" userId="ae473d9f-76e9-476f-892f-2674ea963afc" providerId="ADAL" clId="{5ADF19B0-5B61-47C6-AE17-8B46D557E797}" dt="2025-01-27T04:26:12.046" v="193" actId="962"/>
          <ac:picMkLst>
            <pc:docMk/>
            <pc:sldMk cId="2372652300" sldId="498"/>
            <ac:picMk id="10" creationId="{DE4905E8-58E9-8F27-5DA0-287A85A9E538}"/>
          </ac:picMkLst>
        </pc:picChg>
      </pc:sldChg>
      <pc:sldChg chg="modSp mod">
        <pc:chgData name="Kerrie Shanahan" userId="ae473d9f-76e9-476f-892f-2674ea963afc" providerId="ADAL" clId="{5ADF19B0-5B61-47C6-AE17-8B46D557E797}" dt="2025-01-27T04:18:30.085" v="122" actId="13244"/>
        <pc:sldMkLst>
          <pc:docMk/>
          <pc:sldMk cId="1652726119" sldId="509"/>
        </pc:sldMkLst>
        <pc:spChg chg="ord">
          <ac:chgData name="Kerrie Shanahan" userId="ae473d9f-76e9-476f-892f-2674ea963afc" providerId="ADAL" clId="{5ADF19B0-5B61-47C6-AE17-8B46D557E797}" dt="2025-01-27T04:18:26.029" v="121" actId="13244"/>
          <ac:spMkLst>
            <pc:docMk/>
            <pc:sldMk cId="1652726119" sldId="509"/>
            <ac:spMk id="4" creationId="{F8169863-D3C2-2D8B-C3BE-279ADF06C9E6}"/>
          </ac:spMkLst>
        </pc:spChg>
        <pc:spChg chg="ord">
          <ac:chgData name="Kerrie Shanahan" userId="ae473d9f-76e9-476f-892f-2674ea963afc" providerId="ADAL" clId="{5ADF19B0-5B61-47C6-AE17-8B46D557E797}" dt="2025-01-27T04:18:30.085" v="122" actId="13244"/>
          <ac:spMkLst>
            <pc:docMk/>
            <pc:sldMk cId="1652726119" sldId="509"/>
            <ac:spMk id="6" creationId="{11A7C06D-48D6-D753-DAD5-D5CBB1E2F96D}"/>
          </ac:spMkLst>
        </pc:spChg>
        <pc:spChg chg="ord">
          <ac:chgData name="Kerrie Shanahan" userId="ae473d9f-76e9-476f-892f-2674ea963afc" providerId="ADAL" clId="{5ADF19B0-5B61-47C6-AE17-8B46D557E797}" dt="2025-01-27T04:18:23.203" v="120" actId="13244"/>
          <ac:spMkLst>
            <pc:docMk/>
            <pc:sldMk cId="1652726119" sldId="509"/>
            <ac:spMk id="7" creationId="{97661B67-39B3-286B-A745-D223A451D2BE}"/>
          </ac:spMkLst>
        </pc:spChg>
        <pc:spChg chg="ord">
          <ac:chgData name="Kerrie Shanahan" userId="ae473d9f-76e9-476f-892f-2674ea963afc" providerId="ADAL" clId="{5ADF19B0-5B61-47C6-AE17-8B46D557E797}" dt="2025-01-27T04:18:17.232" v="119" actId="13244"/>
          <ac:spMkLst>
            <pc:docMk/>
            <pc:sldMk cId="1652726119" sldId="509"/>
            <ac:spMk id="8" creationId="{4A48A6BA-D999-00D4-448E-791B4C7CF96B}"/>
          </ac:spMkLst>
        </pc:spChg>
      </pc:sldChg>
      <pc:sldChg chg="delSp modSp mod">
        <pc:chgData name="Kerrie Shanahan" userId="ae473d9f-76e9-476f-892f-2674ea963afc" providerId="ADAL" clId="{5ADF19B0-5B61-47C6-AE17-8B46D557E797}" dt="2025-01-27T04:18:06.514" v="118" actId="13244"/>
        <pc:sldMkLst>
          <pc:docMk/>
          <pc:sldMk cId="3580694833" sldId="510"/>
        </pc:sldMkLst>
        <pc:spChg chg="ord">
          <ac:chgData name="Kerrie Shanahan" userId="ae473d9f-76e9-476f-892f-2674ea963afc" providerId="ADAL" clId="{5ADF19B0-5B61-47C6-AE17-8B46D557E797}" dt="2025-01-27T04:17:04.694" v="104" actId="13244"/>
          <ac:spMkLst>
            <pc:docMk/>
            <pc:sldMk cId="3580694833" sldId="510"/>
            <ac:spMk id="2" creationId="{B56785B2-1EBF-75A8-B06B-3CF86649FEC9}"/>
          </ac:spMkLst>
        </pc:spChg>
        <pc:spChg chg="mod">
          <ac:chgData name="Kerrie Shanahan" userId="ae473d9f-76e9-476f-892f-2674ea963afc" providerId="ADAL" clId="{5ADF19B0-5B61-47C6-AE17-8B46D557E797}" dt="2025-01-27T04:17:07.201" v="105" actId="962"/>
          <ac:spMkLst>
            <pc:docMk/>
            <pc:sldMk cId="3580694833" sldId="510"/>
            <ac:spMk id="20" creationId="{2D0EE3DF-EB96-895F-ABBB-C1A2707052BF}"/>
          </ac:spMkLst>
        </pc:spChg>
        <pc:picChg chg="mod topLvl">
          <ac:chgData name="Kerrie Shanahan" userId="ae473d9f-76e9-476f-892f-2674ea963afc" providerId="ADAL" clId="{5ADF19B0-5B61-47C6-AE17-8B46D557E797}" dt="2025-01-27T04:17:15.217" v="106" actId="962"/>
          <ac:picMkLst>
            <pc:docMk/>
            <pc:sldMk cId="3580694833" sldId="510"/>
            <ac:picMk id="13" creationId="{478C22C1-5571-C4BA-E001-057866267EA5}"/>
          </ac:picMkLst>
        </pc:picChg>
        <pc:picChg chg="mod ord topLvl">
          <ac:chgData name="Kerrie Shanahan" userId="ae473d9f-76e9-476f-892f-2674ea963afc" providerId="ADAL" clId="{5ADF19B0-5B61-47C6-AE17-8B46D557E797}" dt="2025-01-27T04:17:46.052" v="114" actId="962"/>
          <ac:picMkLst>
            <pc:docMk/>
            <pc:sldMk cId="3580694833" sldId="510"/>
            <ac:picMk id="17" creationId="{F1C411B8-96F9-02DC-5129-131156B7E2BC}"/>
          </ac:picMkLst>
        </pc:picChg>
        <pc:picChg chg="mod ord topLvl">
          <ac:chgData name="Kerrie Shanahan" userId="ae473d9f-76e9-476f-892f-2674ea963afc" providerId="ADAL" clId="{5ADF19B0-5B61-47C6-AE17-8B46D557E797}" dt="2025-01-27T04:18:06.514" v="118" actId="13244"/>
          <ac:picMkLst>
            <pc:docMk/>
            <pc:sldMk cId="3580694833" sldId="510"/>
            <ac:picMk id="19" creationId="{3E2E6BB2-3A99-7A0F-CB7B-C3CEFBCA9EE3}"/>
          </ac:picMkLst>
        </pc:picChg>
        <pc:picChg chg="mod ord topLvl">
          <ac:chgData name="Kerrie Shanahan" userId="ae473d9f-76e9-476f-892f-2674ea963afc" providerId="ADAL" clId="{5ADF19B0-5B61-47C6-AE17-8B46D557E797}" dt="2025-01-27T04:17:54.772" v="116" actId="962"/>
          <ac:picMkLst>
            <pc:docMk/>
            <pc:sldMk cId="3580694833" sldId="510"/>
            <ac:picMk id="22" creationId="{7B83B044-FA56-E998-60FC-D433EADCEFA9}"/>
          </ac:picMkLst>
        </pc:picChg>
        <pc:picChg chg="mod topLvl">
          <ac:chgData name="Kerrie Shanahan" userId="ae473d9f-76e9-476f-892f-2674ea963afc" providerId="ADAL" clId="{5ADF19B0-5B61-47C6-AE17-8B46D557E797}" dt="2025-01-27T04:17:29.785" v="110" actId="962"/>
          <ac:picMkLst>
            <pc:docMk/>
            <pc:sldMk cId="3580694833" sldId="510"/>
            <ac:picMk id="24" creationId="{804136B4-47FF-EEE6-575A-91F3802C6CB7}"/>
          </ac:picMkLst>
        </pc:picChg>
        <pc:picChg chg="mod ord topLvl">
          <ac:chgData name="Kerrie Shanahan" userId="ae473d9f-76e9-476f-892f-2674ea963afc" providerId="ADAL" clId="{5ADF19B0-5B61-47C6-AE17-8B46D557E797}" dt="2025-01-27T04:18:02.757" v="117" actId="13244"/>
          <ac:picMkLst>
            <pc:docMk/>
            <pc:sldMk cId="3580694833" sldId="510"/>
            <ac:picMk id="26" creationId="{5FA344B6-7E96-C328-3BA3-7D5B4F2972E3}"/>
          </ac:picMkLst>
        </pc:picChg>
      </pc:sldChg>
      <pc:sldChg chg="modSp mod">
        <pc:chgData name="Kerrie Shanahan" userId="ae473d9f-76e9-476f-892f-2674ea963afc" providerId="ADAL" clId="{5ADF19B0-5B61-47C6-AE17-8B46D557E797}" dt="2025-01-27T04:18:50.674" v="126" actId="13244"/>
        <pc:sldMkLst>
          <pc:docMk/>
          <pc:sldMk cId="702303488" sldId="511"/>
        </pc:sldMkLst>
        <pc:spChg chg="ord">
          <ac:chgData name="Kerrie Shanahan" userId="ae473d9f-76e9-476f-892f-2674ea963afc" providerId="ADAL" clId="{5ADF19B0-5B61-47C6-AE17-8B46D557E797}" dt="2025-01-27T04:18:43.337" v="124" actId="13244"/>
          <ac:spMkLst>
            <pc:docMk/>
            <pc:sldMk cId="702303488" sldId="511"/>
            <ac:spMk id="2" creationId="{409B081D-CF90-98B9-E850-64B8146456DD}"/>
          </ac:spMkLst>
        </pc:spChg>
        <pc:spChg chg="ord">
          <ac:chgData name="Kerrie Shanahan" userId="ae473d9f-76e9-476f-892f-2674ea963afc" providerId="ADAL" clId="{5ADF19B0-5B61-47C6-AE17-8B46D557E797}" dt="2025-01-27T04:18:50.674" v="126" actId="13244"/>
          <ac:spMkLst>
            <pc:docMk/>
            <pc:sldMk cId="702303488" sldId="511"/>
            <ac:spMk id="3" creationId="{E557A674-CCDB-CC57-7B23-472310E97577}"/>
          </ac:spMkLst>
        </pc:spChg>
        <pc:spChg chg="mod">
          <ac:chgData name="Kerrie Shanahan" userId="ae473d9f-76e9-476f-892f-2674ea963afc" providerId="ADAL" clId="{5ADF19B0-5B61-47C6-AE17-8B46D557E797}" dt="2025-01-27T04:18:44.973" v="125" actId="962"/>
          <ac:spMkLst>
            <pc:docMk/>
            <pc:sldMk cId="702303488" sldId="511"/>
            <ac:spMk id="20" creationId="{2D0EE3DF-EB96-895F-ABBB-C1A2707052BF}"/>
          </ac:spMkLst>
        </pc:spChg>
      </pc:sldChg>
      <pc:sldChg chg="modSp mod">
        <pc:chgData name="Kerrie Shanahan" userId="ae473d9f-76e9-476f-892f-2674ea963afc" providerId="ADAL" clId="{5ADF19B0-5B61-47C6-AE17-8B46D557E797}" dt="2025-01-27T04:19:23.191" v="134" actId="13244"/>
        <pc:sldMkLst>
          <pc:docMk/>
          <pc:sldMk cId="2491177883" sldId="512"/>
        </pc:sldMkLst>
        <pc:spChg chg="ord">
          <ac:chgData name="Kerrie Shanahan" userId="ae473d9f-76e9-476f-892f-2674ea963afc" providerId="ADAL" clId="{5ADF19B0-5B61-47C6-AE17-8B46D557E797}" dt="2025-01-27T04:18:57.665" v="127" actId="13244"/>
          <ac:spMkLst>
            <pc:docMk/>
            <pc:sldMk cId="2491177883" sldId="512"/>
            <ac:spMk id="2" creationId="{AC424959-65E2-0F5F-C89F-3B12AB77DFAF}"/>
          </ac:spMkLst>
        </pc:spChg>
        <pc:spChg chg="mod">
          <ac:chgData name="Kerrie Shanahan" userId="ae473d9f-76e9-476f-892f-2674ea963afc" providerId="ADAL" clId="{5ADF19B0-5B61-47C6-AE17-8B46D557E797}" dt="2025-01-27T04:18:59.688" v="128" actId="962"/>
          <ac:spMkLst>
            <pc:docMk/>
            <pc:sldMk cId="2491177883" sldId="512"/>
            <ac:spMk id="20" creationId="{2D0EE3DF-EB96-895F-ABBB-C1A2707052BF}"/>
          </ac:spMkLst>
        </pc:spChg>
        <pc:picChg chg="mod">
          <ac:chgData name="Kerrie Shanahan" userId="ae473d9f-76e9-476f-892f-2674ea963afc" providerId="ADAL" clId="{5ADF19B0-5B61-47C6-AE17-8B46D557E797}" dt="2025-01-27T04:19:06.301" v="129" actId="962"/>
          <ac:picMkLst>
            <pc:docMk/>
            <pc:sldMk cId="2491177883" sldId="512"/>
            <ac:picMk id="3" creationId="{E9A903B1-8F1A-DFEC-4497-AD9FC84C9FC9}"/>
          </ac:picMkLst>
        </pc:picChg>
        <pc:picChg chg="mod ord">
          <ac:chgData name="Kerrie Shanahan" userId="ae473d9f-76e9-476f-892f-2674ea963afc" providerId="ADAL" clId="{5ADF19B0-5B61-47C6-AE17-8B46D557E797}" dt="2025-01-27T04:19:23.191" v="134" actId="13244"/>
          <ac:picMkLst>
            <pc:docMk/>
            <pc:sldMk cId="2491177883" sldId="512"/>
            <ac:picMk id="4" creationId="{78E42BA6-E451-6509-097B-E3E6B6458242}"/>
          </ac:picMkLst>
        </pc:picChg>
        <pc:picChg chg="mod">
          <ac:chgData name="Kerrie Shanahan" userId="ae473d9f-76e9-476f-892f-2674ea963afc" providerId="ADAL" clId="{5ADF19B0-5B61-47C6-AE17-8B46D557E797}" dt="2025-01-27T04:19:12.222" v="131" actId="962"/>
          <ac:picMkLst>
            <pc:docMk/>
            <pc:sldMk cId="2491177883" sldId="512"/>
            <ac:picMk id="7" creationId="{1574D421-D3D3-3BD3-5639-CD621B5E5658}"/>
          </ac:picMkLst>
        </pc:picChg>
      </pc:sldChg>
      <pc:sldChg chg="modSp mod">
        <pc:chgData name="Kerrie Shanahan" userId="ae473d9f-76e9-476f-892f-2674ea963afc" providerId="ADAL" clId="{5ADF19B0-5B61-47C6-AE17-8B46D557E797}" dt="2025-01-27T04:19:34.409" v="136" actId="962"/>
        <pc:sldMkLst>
          <pc:docMk/>
          <pc:sldMk cId="868684786" sldId="513"/>
        </pc:sldMkLst>
        <pc:spChg chg="ord">
          <ac:chgData name="Kerrie Shanahan" userId="ae473d9f-76e9-476f-892f-2674ea963afc" providerId="ADAL" clId="{5ADF19B0-5B61-47C6-AE17-8B46D557E797}" dt="2025-01-27T04:19:32.115" v="135" actId="13244"/>
          <ac:spMkLst>
            <pc:docMk/>
            <pc:sldMk cId="868684786" sldId="513"/>
            <ac:spMk id="2" creationId="{7E96C6B6-31E9-6201-D1E7-A48653249724}"/>
          </ac:spMkLst>
        </pc:spChg>
        <pc:spChg chg="mod">
          <ac:chgData name="Kerrie Shanahan" userId="ae473d9f-76e9-476f-892f-2674ea963afc" providerId="ADAL" clId="{5ADF19B0-5B61-47C6-AE17-8B46D557E797}" dt="2025-01-27T04:19:34.409" v="136" actId="962"/>
          <ac:spMkLst>
            <pc:docMk/>
            <pc:sldMk cId="868684786" sldId="513"/>
            <ac:spMk id="20" creationId="{2D0EE3DF-EB96-895F-ABBB-C1A2707052BF}"/>
          </ac:spMkLst>
        </pc:spChg>
      </pc:sldChg>
      <pc:sldChg chg="modSp mod">
        <pc:chgData name="Kerrie Shanahan" userId="ae473d9f-76e9-476f-892f-2674ea963afc" providerId="ADAL" clId="{5ADF19B0-5B61-47C6-AE17-8B46D557E797}" dt="2025-01-27T04:19:47.450" v="138" actId="962"/>
        <pc:sldMkLst>
          <pc:docMk/>
          <pc:sldMk cId="1259779433" sldId="514"/>
        </pc:sldMkLst>
        <pc:spChg chg="ord">
          <ac:chgData name="Kerrie Shanahan" userId="ae473d9f-76e9-476f-892f-2674ea963afc" providerId="ADAL" clId="{5ADF19B0-5B61-47C6-AE17-8B46D557E797}" dt="2025-01-27T04:19:46.143" v="137" actId="13244"/>
          <ac:spMkLst>
            <pc:docMk/>
            <pc:sldMk cId="1259779433" sldId="514"/>
            <ac:spMk id="2" creationId="{B6C6704A-D2DF-B903-BC2A-4CAB21312F66}"/>
          </ac:spMkLst>
        </pc:spChg>
        <pc:spChg chg="mod">
          <ac:chgData name="Kerrie Shanahan" userId="ae473d9f-76e9-476f-892f-2674ea963afc" providerId="ADAL" clId="{5ADF19B0-5B61-47C6-AE17-8B46D557E797}" dt="2025-01-27T04:19:47.450" v="138" actId="962"/>
          <ac:spMkLst>
            <pc:docMk/>
            <pc:sldMk cId="1259779433" sldId="514"/>
            <ac:spMk id="20" creationId="{2D0EE3DF-EB96-895F-ABBB-C1A2707052BF}"/>
          </ac:spMkLst>
        </pc:spChg>
      </pc:sldChg>
      <pc:sldChg chg="modSp mod">
        <pc:chgData name="Kerrie Shanahan" userId="ae473d9f-76e9-476f-892f-2674ea963afc" providerId="ADAL" clId="{5ADF19B0-5B61-47C6-AE17-8B46D557E797}" dt="2025-01-27T04:19:57.939" v="140" actId="962"/>
        <pc:sldMkLst>
          <pc:docMk/>
          <pc:sldMk cId="1971552586" sldId="515"/>
        </pc:sldMkLst>
        <pc:spChg chg="ord">
          <ac:chgData name="Kerrie Shanahan" userId="ae473d9f-76e9-476f-892f-2674ea963afc" providerId="ADAL" clId="{5ADF19B0-5B61-47C6-AE17-8B46D557E797}" dt="2025-01-27T04:19:56.558" v="139" actId="13244"/>
          <ac:spMkLst>
            <pc:docMk/>
            <pc:sldMk cId="1971552586" sldId="515"/>
            <ac:spMk id="3" creationId="{B62F4FCD-BC21-81F0-309A-FE0776B53EBE}"/>
          </ac:spMkLst>
        </pc:spChg>
        <pc:spChg chg="mod">
          <ac:chgData name="Kerrie Shanahan" userId="ae473d9f-76e9-476f-892f-2674ea963afc" providerId="ADAL" clId="{5ADF19B0-5B61-47C6-AE17-8B46D557E797}" dt="2025-01-27T04:19:57.939" v="140" actId="962"/>
          <ac:spMkLst>
            <pc:docMk/>
            <pc:sldMk cId="1971552586" sldId="515"/>
            <ac:spMk id="20" creationId="{2D0EE3DF-EB96-895F-ABBB-C1A2707052BF}"/>
          </ac:spMkLst>
        </pc:spChg>
      </pc:sldChg>
      <pc:sldChg chg="modSp mod">
        <pc:chgData name="Kerrie Shanahan" userId="ae473d9f-76e9-476f-892f-2674ea963afc" providerId="ADAL" clId="{5ADF19B0-5B61-47C6-AE17-8B46D557E797}" dt="2025-01-27T04:20:06.732" v="142" actId="962"/>
        <pc:sldMkLst>
          <pc:docMk/>
          <pc:sldMk cId="3791891907" sldId="516"/>
        </pc:sldMkLst>
        <pc:spChg chg="ord">
          <ac:chgData name="Kerrie Shanahan" userId="ae473d9f-76e9-476f-892f-2674ea963afc" providerId="ADAL" clId="{5ADF19B0-5B61-47C6-AE17-8B46D557E797}" dt="2025-01-27T04:20:05.698" v="141" actId="13244"/>
          <ac:spMkLst>
            <pc:docMk/>
            <pc:sldMk cId="3791891907" sldId="516"/>
            <ac:spMk id="2" creationId="{5CB54C83-0405-066A-3C24-9253D91EF390}"/>
          </ac:spMkLst>
        </pc:spChg>
        <pc:spChg chg="mod">
          <ac:chgData name="Kerrie Shanahan" userId="ae473d9f-76e9-476f-892f-2674ea963afc" providerId="ADAL" clId="{5ADF19B0-5B61-47C6-AE17-8B46D557E797}" dt="2025-01-27T04:20:06.732" v="142" actId="962"/>
          <ac:spMkLst>
            <pc:docMk/>
            <pc:sldMk cId="3791891907" sldId="516"/>
            <ac:spMk id="20" creationId="{2D0EE3DF-EB96-895F-ABBB-C1A2707052BF}"/>
          </ac:spMkLst>
        </pc:spChg>
      </pc:sldChg>
      <pc:sldChg chg="addSp delSp modSp mod modNotesTx">
        <pc:chgData name="Kerrie Shanahan" userId="ae473d9f-76e9-476f-892f-2674ea963afc" providerId="ADAL" clId="{5ADF19B0-5B61-47C6-AE17-8B46D557E797}" dt="2025-01-28T03:43:36.274" v="410" actId="13244"/>
        <pc:sldMkLst>
          <pc:docMk/>
          <pc:sldMk cId="1921910358" sldId="517"/>
        </pc:sldMkLst>
        <pc:spChg chg="mod">
          <ac:chgData name="Kerrie Shanahan" userId="ae473d9f-76e9-476f-892f-2674ea963afc" providerId="ADAL" clId="{5ADF19B0-5B61-47C6-AE17-8B46D557E797}" dt="2025-01-28T03:20:18.300" v="329"/>
          <ac:spMkLst>
            <pc:docMk/>
            <pc:sldMk cId="1921910358" sldId="517"/>
            <ac:spMk id="7" creationId="{F56CDDF2-06B9-CF6B-A95B-659625D1606F}"/>
          </ac:spMkLst>
        </pc:spChg>
        <pc:grpChg chg="add mod ord">
          <ac:chgData name="Kerrie Shanahan" userId="ae473d9f-76e9-476f-892f-2674ea963afc" providerId="ADAL" clId="{5ADF19B0-5B61-47C6-AE17-8B46D557E797}" dt="2025-01-28T03:43:36.274" v="410" actId="13244"/>
          <ac:grpSpMkLst>
            <pc:docMk/>
            <pc:sldMk cId="1921910358" sldId="517"/>
            <ac:grpSpMk id="6" creationId="{ECDCF7CB-87CB-7A98-C416-DF3B50506146}"/>
          </ac:grpSpMkLst>
        </pc:grpChg>
        <pc:picChg chg="mod">
          <ac:chgData name="Kerrie Shanahan" userId="ae473d9f-76e9-476f-892f-2674ea963afc" providerId="ADAL" clId="{5ADF19B0-5B61-47C6-AE17-8B46D557E797}" dt="2025-01-28T03:20:18.300" v="329"/>
          <ac:picMkLst>
            <pc:docMk/>
            <pc:sldMk cId="1921910358" sldId="517"/>
            <ac:picMk id="8" creationId="{B97D4555-0421-33BB-D0A5-271385E78D69}"/>
          </ac:picMkLst>
        </pc:picChg>
        <pc:picChg chg="mod topLvl">
          <ac:chgData name="Kerrie Shanahan" userId="ae473d9f-76e9-476f-892f-2674ea963afc" providerId="ADAL" clId="{5ADF19B0-5B61-47C6-AE17-8B46D557E797}" dt="2025-01-27T04:20:28.687" v="144" actId="962"/>
          <ac:picMkLst>
            <pc:docMk/>
            <pc:sldMk cId="1921910358" sldId="517"/>
            <ac:picMk id="9" creationId="{1DFF2D53-67C5-C92B-21D5-7070ACEAEFA4}"/>
          </ac:picMkLst>
        </pc:picChg>
        <pc:picChg chg="mod topLvl">
          <ac:chgData name="Kerrie Shanahan" userId="ae473d9f-76e9-476f-892f-2674ea963afc" providerId="ADAL" clId="{5ADF19B0-5B61-47C6-AE17-8B46D557E797}" dt="2025-01-27T04:20:33.069" v="145" actId="962"/>
          <ac:picMkLst>
            <pc:docMk/>
            <pc:sldMk cId="1921910358" sldId="517"/>
            <ac:picMk id="10" creationId="{B53B5AAA-39DB-FE14-2C27-78603BDBA8B2}"/>
          </ac:picMkLst>
        </pc:picChg>
        <pc:picChg chg="mod topLvl">
          <ac:chgData name="Kerrie Shanahan" userId="ae473d9f-76e9-476f-892f-2674ea963afc" providerId="ADAL" clId="{5ADF19B0-5B61-47C6-AE17-8B46D557E797}" dt="2025-01-27T04:20:37.296" v="146" actId="962"/>
          <ac:picMkLst>
            <pc:docMk/>
            <pc:sldMk cId="1921910358" sldId="517"/>
            <ac:picMk id="17" creationId="{5A0C7430-8380-FE39-EBE8-0062F5C8224F}"/>
          </ac:picMkLst>
        </pc:picChg>
        <pc:picChg chg="mod ord topLvl">
          <ac:chgData name="Kerrie Shanahan" userId="ae473d9f-76e9-476f-892f-2674ea963afc" providerId="ADAL" clId="{5ADF19B0-5B61-47C6-AE17-8B46D557E797}" dt="2025-01-27T04:21:25.315" v="155" actId="962"/>
          <ac:picMkLst>
            <pc:docMk/>
            <pc:sldMk cId="1921910358" sldId="517"/>
            <ac:picMk id="18" creationId="{32449DBE-3F8A-53E5-A60B-538742F49BEC}"/>
          </ac:picMkLst>
        </pc:picChg>
        <pc:picChg chg="mod topLvl">
          <ac:chgData name="Kerrie Shanahan" userId="ae473d9f-76e9-476f-892f-2674ea963afc" providerId="ADAL" clId="{5ADF19B0-5B61-47C6-AE17-8B46D557E797}" dt="2025-01-27T04:20:53.467" v="149" actId="962"/>
          <ac:picMkLst>
            <pc:docMk/>
            <pc:sldMk cId="1921910358" sldId="517"/>
            <ac:picMk id="19" creationId="{7B80193F-C69D-BE30-56B1-7287F6FE1299}"/>
          </ac:picMkLst>
        </pc:picChg>
        <pc:picChg chg="mod topLvl">
          <ac:chgData name="Kerrie Shanahan" userId="ae473d9f-76e9-476f-892f-2674ea963afc" providerId="ADAL" clId="{5ADF19B0-5B61-47C6-AE17-8B46D557E797}" dt="2025-01-27T04:21:11.393" v="151" actId="962"/>
          <ac:picMkLst>
            <pc:docMk/>
            <pc:sldMk cId="1921910358" sldId="517"/>
            <ac:picMk id="20" creationId="{F1453258-4AA6-CF7E-CEE2-F1ADCC75EB4A}"/>
          </ac:picMkLst>
        </pc:picChg>
        <pc:picChg chg="mod ord">
          <ac:chgData name="Kerrie Shanahan" userId="ae473d9f-76e9-476f-892f-2674ea963afc" providerId="ADAL" clId="{5ADF19B0-5B61-47C6-AE17-8B46D557E797}" dt="2025-01-27T04:21:41.593" v="158" actId="13244"/>
          <ac:picMkLst>
            <pc:docMk/>
            <pc:sldMk cId="1921910358" sldId="517"/>
            <ac:picMk id="22" creationId="{D983B82B-0829-47FE-34B6-99A33D292499}"/>
          </ac:picMkLst>
        </pc:picChg>
        <pc:picChg chg="mod ord">
          <ac:chgData name="Kerrie Shanahan" userId="ae473d9f-76e9-476f-892f-2674ea963afc" providerId="ADAL" clId="{5ADF19B0-5B61-47C6-AE17-8B46D557E797}" dt="2025-01-27T04:21:38.677" v="157" actId="13244"/>
          <ac:picMkLst>
            <pc:docMk/>
            <pc:sldMk cId="1921910358" sldId="517"/>
            <ac:picMk id="23" creationId="{AB012C74-6901-0BF2-B465-4294B7DF197E}"/>
          </ac:picMkLst>
        </pc:picChg>
      </pc:sldChg>
      <pc:sldChg chg="addSp delSp modSp mod modNotesTx">
        <pc:chgData name="Kerrie Shanahan" userId="ae473d9f-76e9-476f-892f-2674ea963afc" providerId="ADAL" clId="{5ADF19B0-5B61-47C6-AE17-8B46D557E797}" dt="2025-01-28T03:43:49.187" v="411" actId="13244"/>
        <pc:sldMkLst>
          <pc:docMk/>
          <pc:sldMk cId="3324446923" sldId="519"/>
        </pc:sldMkLst>
        <pc:spChg chg="ord">
          <ac:chgData name="Kerrie Shanahan" userId="ae473d9f-76e9-476f-892f-2674ea963afc" providerId="ADAL" clId="{5ADF19B0-5B61-47C6-AE17-8B46D557E797}" dt="2025-01-27T04:22:42.346" v="164" actId="13244"/>
          <ac:spMkLst>
            <pc:docMk/>
            <pc:sldMk cId="3324446923" sldId="519"/>
            <ac:spMk id="2" creationId="{7DD8079F-1728-EC2C-328C-26075F9017D5}"/>
          </ac:spMkLst>
        </pc:spChg>
        <pc:spChg chg="mod">
          <ac:chgData name="Kerrie Shanahan" userId="ae473d9f-76e9-476f-892f-2674ea963afc" providerId="ADAL" clId="{5ADF19B0-5B61-47C6-AE17-8B46D557E797}" dt="2025-01-28T03:20:28.105" v="331"/>
          <ac:spMkLst>
            <pc:docMk/>
            <pc:sldMk cId="3324446923" sldId="519"/>
            <ac:spMk id="7" creationId="{CD705FCD-D0C4-E9EE-9AD2-5F974BCF8134}"/>
          </ac:spMkLst>
        </pc:spChg>
        <pc:spChg chg="mod">
          <ac:chgData name="Kerrie Shanahan" userId="ae473d9f-76e9-476f-892f-2674ea963afc" providerId="ADAL" clId="{5ADF19B0-5B61-47C6-AE17-8B46D557E797}" dt="2025-01-27T04:22:44.203" v="165" actId="962"/>
          <ac:spMkLst>
            <pc:docMk/>
            <pc:sldMk cId="3324446923" sldId="519"/>
            <ac:spMk id="20" creationId="{2D0EE3DF-EB96-895F-ABBB-C1A2707052BF}"/>
          </ac:spMkLst>
        </pc:spChg>
        <pc:grpChg chg="add mod ord">
          <ac:chgData name="Kerrie Shanahan" userId="ae473d9f-76e9-476f-892f-2674ea963afc" providerId="ADAL" clId="{5ADF19B0-5B61-47C6-AE17-8B46D557E797}" dt="2025-01-28T03:43:49.187" v="411" actId="13244"/>
          <ac:grpSpMkLst>
            <pc:docMk/>
            <pc:sldMk cId="3324446923" sldId="519"/>
            <ac:grpSpMk id="6" creationId="{78348909-535F-E16D-6580-DEADC533394B}"/>
          </ac:grpSpMkLst>
        </pc:grpChg>
        <pc:picChg chg="mod">
          <ac:chgData name="Kerrie Shanahan" userId="ae473d9f-76e9-476f-892f-2674ea963afc" providerId="ADAL" clId="{5ADF19B0-5B61-47C6-AE17-8B46D557E797}" dt="2025-01-28T03:20:28.105" v="331"/>
          <ac:picMkLst>
            <pc:docMk/>
            <pc:sldMk cId="3324446923" sldId="519"/>
            <ac:picMk id="8" creationId="{B98CE9A7-5339-6501-E5BB-3692FC3FD606}"/>
          </ac:picMkLst>
        </pc:picChg>
        <pc:picChg chg="mod topLvl">
          <ac:chgData name="Kerrie Shanahan" userId="ae473d9f-76e9-476f-892f-2674ea963afc" providerId="ADAL" clId="{5ADF19B0-5B61-47C6-AE17-8B46D557E797}" dt="2025-01-27T04:22:51.665" v="166" actId="962"/>
          <ac:picMkLst>
            <pc:docMk/>
            <pc:sldMk cId="3324446923" sldId="519"/>
            <ac:picMk id="15" creationId="{6CFC467A-3845-E67F-EC40-FF2A61FE747C}"/>
          </ac:picMkLst>
        </pc:picChg>
        <pc:picChg chg="mod topLvl">
          <ac:chgData name="Kerrie Shanahan" userId="ae473d9f-76e9-476f-892f-2674ea963afc" providerId="ADAL" clId="{5ADF19B0-5B61-47C6-AE17-8B46D557E797}" dt="2025-01-27T04:23:06.163" v="167" actId="962"/>
          <ac:picMkLst>
            <pc:docMk/>
            <pc:sldMk cId="3324446923" sldId="519"/>
            <ac:picMk id="16" creationId="{F9F246C8-83CB-99DB-C31D-7C992521013B}"/>
          </ac:picMkLst>
        </pc:picChg>
        <pc:picChg chg="mod topLvl">
          <ac:chgData name="Kerrie Shanahan" userId="ae473d9f-76e9-476f-892f-2674ea963afc" providerId="ADAL" clId="{5ADF19B0-5B61-47C6-AE17-8B46D557E797}" dt="2025-01-27T04:23:17.662" v="168" actId="962"/>
          <ac:picMkLst>
            <pc:docMk/>
            <pc:sldMk cId="3324446923" sldId="519"/>
            <ac:picMk id="17" creationId="{6263BD97-D2D8-E482-AA7C-5F5A408099DE}"/>
          </ac:picMkLst>
        </pc:picChg>
        <pc:picChg chg="mod topLvl">
          <ac:chgData name="Kerrie Shanahan" userId="ae473d9f-76e9-476f-892f-2674ea963afc" providerId="ADAL" clId="{5ADF19B0-5B61-47C6-AE17-8B46D557E797}" dt="2025-01-27T04:23:24.515" v="169" actId="962"/>
          <ac:picMkLst>
            <pc:docMk/>
            <pc:sldMk cId="3324446923" sldId="519"/>
            <ac:picMk id="18" creationId="{D6080509-05B1-31D1-3CAF-6174C502AD7C}"/>
          </ac:picMkLst>
        </pc:picChg>
        <pc:picChg chg="mod ord topLvl">
          <ac:chgData name="Kerrie Shanahan" userId="ae473d9f-76e9-476f-892f-2674ea963afc" providerId="ADAL" clId="{5ADF19B0-5B61-47C6-AE17-8B46D557E797}" dt="2025-01-27T04:24:02.368" v="175" actId="13244"/>
          <ac:picMkLst>
            <pc:docMk/>
            <pc:sldMk cId="3324446923" sldId="519"/>
            <ac:picMk id="19" creationId="{A4166140-A6CE-F09F-3B55-F7EEECCEF412}"/>
          </ac:picMkLst>
        </pc:picChg>
        <pc:picChg chg="mod ord topLvl">
          <ac:chgData name="Kerrie Shanahan" userId="ae473d9f-76e9-476f-892f-2674ea963afc" providerId="ADAL" clId="{5ADF19B0-5B61-47C6-AE17-8B46D557E797}" dt="2025-01-27T04:24:16.615" v="179" actId="13244"/>
          <ac:picMkLst>
            <pc:docMk/>
            <pc:sldMk cId="3324446923" sldId="519"/>
            <ac:picMk id="21" creationId="{2EB076CA-D06D-E8FA-F81F-5C67EBEA46BE}"/>
          </ac:picMkLst>
        </pc:picChg>
        <pc:picChg chg="mod ord">
          <ac:chgData name="Kerrie Shanahan" userId="ae473d9f-76e9-476f-892f-2674ea963afc" providerId="ADAL" clId="{5ADF19B0-5B61-47C6-AE17-8B46D557E797}" dt="2025-01-27T04:24:10.223" v="177" actId="13244"/>
          <ac:picMkLst>
            <pc:docMk/>
            <pc:sldMk cId="3324446923" sldId="519"/>
            <ac:picMk id="23" creationId="{FEE01709-DABC-38FF-9EA2-7365A1919127}"/>
          </ac:picMkLst>
        </pc:picChg>
        <pc:picChg chg="mod ord">
          <ac:chgData name="Kerrie Shanahan" userId="ae473d9f-76e9-476f-892f-2674ea963afc" providerId="ADAL" clId="{5ADF19B0-5B61-47C6-AE17-8B46D557E797}" dt="2025-01-27T04:24:14.377" v="178" actId="13244"/>
          <ac:picMkLst>
            <pc:docMk/>
            <pc:sldMk cId="3324446923" sldId="519"/>
            <ac:picMk id="24" creationId="{FBA539A3-C4F0-6150-642D-A1486C15F6E6}"/>
          </ac:picMkLst>
        </pc:picChg>
      </pc:sldChg>
      <pc:sldChg chg="modSp mod">
        <pc:chgData name="Kerrie Shanahan" userId="ae473d9f-76e9-476f-892f-2674ea963afc" providerId="ADAL" clId="{5ADF19B0-5B61-47C6-AE17-8B46D557E797}" dt="2025-01-27T04:18:37.394" v="123" actId="13244"/>
        <pc:sldMkLst>
          <pc:docMk/>
          <pc:sldMk cId="34764196" sldId="522"/>
        </pc:sldMkLst>
        <pc:spChg chg="ord">
          <ac:chgData name="Kerrie Shanahan" userId="ae473d9f-76e9-476f-892f-2674ea963afc" providerId="ADAL" clId="{5ADF19B0-5B61-47C6-AE17-8B46D557E797}" dt="2025-01-27T04:18:37.394" v="123" actId="13244"/>
          <ac:spMkLst>
            <pc:docMk/>
            <pc:sldMk cId="34764196" sldId="522"/>
            <ac:spMk id="2" creationId="{2E6601B9-5C1E-75AA-8FEF-EC96D3E0AC54}"/>
          </ac:spMkLst>
        </pc:spChg>
      </pc:sldChg>
      <pc:sldChg chg="modSp mod modNotesTx">
        <pc:chgData name="Kerrie Shanahan" userId="ae473d9f-76e9-476f-892f-2674ea963afc" providerId="ADAL" clId="{5ADF19B0-5B61-47C6-AE17-8B46D557E797}" dt="2025-01-27T04:14:20.291" v="99" actId="13244"/>
        <pc:sldMkLst>
          <pc:docMk/>
          <pc:sldMk cId="3220491732" sldId="523"/>
        </pc:sldMkLst>
        <pc:spChg chg="mod">
          <ac:chgData name="Kerrie Shanahan" userId="ae473d9f-76e9-476f-892f-2674ea963afc" providerId="ADAL" clId="{5ADF19B0-5B61-47C6-AE17-8B46D557E797}" dt="2025-01-21T02:06:57.215" v="82" actId="1076"/>
          <ac:spMkLst>
            <pc:docMk/>
            <pc:sldMk cId="3220491732" sldId="523"/>
            <ac:spMk id="8" creationId="{449B45AF-0B6E-78B6-405B-BFC4F2A52286}"/>
          </ac:spMkLst>
        </pc:spChg>
        <pc:spChg chg="ord">
          <ac:chgData name="Kerrie Shanahan" userId="ae473d9f-76e9-476f-892f-2674ea963afc" providerId="ADAL" clId="{5ADF19B0-5B61-47C6-AE17-8B46D557E797}" dt="2025-01-27T04:14:20.291" v="99" actId="13244"/>
          <ac:spMkLst>
            <pc:docMk/>
            <pc:sldMk cId="3220491732" sldId="523"/>
            <ac:spMk id="10" creationId="{48925325-AB5C-E1DC-FB05-8E389749237B}"/>
          </ac:spMkLst>
        </pc:spChg>
      </pc:sldChg>
      <pc:sldChg chg="addSp delSp modSp mod">
        <pc:chgData name="Kerrie Shanahan" userId="ae473d9f-76e9-476f-892f-2674ea963afc" providerId="ADAL" clId="{5ADF19B0-5B61-47C6-AE17-8B46D557E797}" dt="2025-01-28T03:43:24.351" v="409" actId="962"/>
        <pc:sldMkLst>
          <pc:docMk/>
          <pc:sldMk cId="1509942262" sldId="525"/>
        </pc:sldMkLst>
        <pc:spChg chg="ord">
          <ac:chgData name="Kerrie Shanahan" userId="ae473d9f-76e9-476f-892f-2674ea963afc" providerId="ADAL" clId="{5ADF19B0-5B61-47C6-AE17-8B46D557E797}" dt="2025-01-27T04:14:26.048" v="100"/>
          <ac:spMkLst>
            <pc:docMk/>
            <pc:sldMk cId="1509942262" sldId="525"/>
            <ac:spMk id="2" creationId="{A2C6B5CE-685A-600F-14A9-2C139CFF071D}"/>
          </ac:spMkLst>
        </pc:spChg>
        <pc:spChg chg="mod">
          <ac:chgData name="Kerrie Shanahan" userId="ae473d9f-76e9-476f-892f-2674ea963afc" providerId="ADAL" clId="{5ADF19B0-5B61-47C6-AE17-8B46D557E797}" dt="2025-01-28T03:20:02.159" v="327"/>
          <ac:spMkLst>
            <pc:docMk/>
            <pc:sldMk cId="1509942262" sldId="525"/>
            <ac:spMk id="12" creationId="{FA9250EC-078D-B348-A6D1-9F30A1906052}"/>
          </ac:spMkLst>
        </pc:spChg>
        <pc:spChg chg="mod">
          <ac:chgData name="Kerrie Shanahan" userId="ae473d9f-76e9-476f-892f-2674ea963afc" providerId="ADAL" clId="{5ADF19B0-5B61-47C6-AE17-8B46D557E797}" dt="2025-01-28T03:20:02.159" v="327"/>
          <ac:spMkLst>
            <pc:docMk/>
            <pc:sldMk cId="1509942262" sldId="525"/>
            <ac:spMk id="13" creationId="{293069C2-A9AF-8BC8-432F-08D699C41785}"/>
          </ac:spMkLst>
        </pc:spChg>
        <pc:spChg chg="mod">
          <ac:chgData name="Kerrie Shanahan" userId="ae473d9f-76e9-476f-892f-2674ea963afc" providerId="ADAL" clId="{5ADF19B0-5B61-47C6-AE17-8B46D557E797}" dt="2025-01-28T03:20:02.159" v="327"/>
          <ac:spMkLst>
            <pc:docMk/>
            <pc:sldMk cId="1509942262" sldId="525"/>
            <ac:spMk id="14" creationId="{A5DB36AB-7736-E1DA-99F0-BB600BC54753}"/>
          </ac:spMkLst>
        </pc:spChg>
        <pc:spChg chg="mod">
          <ac:chgData name="Kerrie Shanahan" userId="ae473d9f-76e9-476f-892f-2674ea963afc" providerId="ADAL" clId="{5ADF19B0-5B61-47C6-AE17-8B46D557E797}" dt="2025-01-27T04:14:29.171" v="101" actId="962"/>
          <ac:spMkLst>
            <pc:docMk/>
            <pc:sldMk cId="1509942262" sldId="525"/>
            <ac:spMk id="20" creationId="{2D0EE3DF-EB96-895F-ABBB-C1A2707052BF}"/>
          </ac:spMkLst>
        </pc:spChg>
        <pc:grpChg chg="add mod">
          <ac:chgData name="Kerrie Shanahan" userId="ae473d9f-76e9-476f-892f-2674ea963afc" providerId="ADAL" clId="{5ADF19B0-5B61-47C6-AE17-8B46D557E797}" dt="2025-01-28T03:43:24.351" v="409" actId="962"/>
          <ac:grpSpMkLst>
            <pc:docMk/>
            <pc:sldMk cId="1509942262" sldId="525"/>
            <ac:grpSpMk id="3" creationId="{04F3B6A9-E549-0513-3D42-72FD1E0056F5}"/>
          </ac:grpSpMkLst>
        </pc:grpChg>
        <pc:grpChg chg="mod">
          <ac:chgData name="Kerrie Shanahan" userId="ae473d9f-76e9-476f-892f-2674ea963afc" providerId="ADAL" clId="{5ADF19B0-5B61-47C6-AE17-8B46D557E797}" dt="2025-01-28T03:20:02.159" v="327"/>
          <ac:grpSpMkLst>
            <pc:docMk/>
            <pc:sldMk cId="1509942262" sldId="525"/>
            <ac:grpSpMk id="10" creationId="{1F41740F-F3E0-4050-5B2C-194685793CF1}"/>
          </ac:grpSpMkLst>
        </pc:grpChg>
        <pc:picChg chg="mod">
          <ac:chgData name="Kerrie Shanahan" userId="ae473d9f-76e9-476f-892f-2674ea963afc" providerId="ADAL" clId="{5ADF19B0-5B61-47C6-AE17-8B46D557E797}" dt="2025-01-28T03:20:02.159" v="327"/>
          <ac:picMkLst>
            <pc:docMk/>
            <pc:sldMk cId="1509942262" sldId="525"/>
            <ac:picMk id="11" creationId="{18DEBCAF-C03C-904F-87AE-FF77EEB4E3D7}"/>
          </ac:picMkLst>
        </pc:picChg>
      </pc:sldChg>
      <pc:sldMasterChg chg="modSldLayout">
        <pc:chgData name="Kerrie Shanahan" userId="ae473d9f-76e9-476f-892f-2674ea963afc" providerId="ADAL" clId="{5ADF19B0-5B61-47C6-AE17-8B46D557E797}" dt="2025-01-29T04:58:55.054" v="413" actId="20577"/>
        <pc:sldMasterMkLst>
          <pc:docMk/>
          <pc:sldMasterMk cId="1034081160" sldId="2147483648"/>
        </pc:sldMasterMkLst>
        <pc:sldLayoutChg chg="modSp mod">
          <pc:chgData name="Kerrie Shanahan" userId="ae473d9f-76e9-476f-892f-2674ea963afc" providerId="ADAL" clId="{5ADF19B0-5B61-47C6-AE17-8B46D557E797}" dt="2025-01-29T04:58:55.054" v="413" actId="20577"/>
          <pc:sldLayoutMkLst>
            <pc:docMk/>
            <pc:sldMasterMk cId="1034081160" sldId="2147483648"/>
            <pc:sldLayoutMk cId="3054329270" sldId="2147483718"/>
          </pc:sldLayoutMkLst>
          <pc:spChg chg="mod">
            <ac:chgData name="Kerrie Shanahan" userId="ae473d9f-76e9-476f-892f-2674ea963afc" providerId="ADAL" clId="{5ADF19B0-5B61-47C6-AE17-8B46D557E797}" dt="2025-01-29T04:58:55.054" v="413" actId="20577"/>
            <ac:spMkLst>
              <pc:docMk/>
              <pc:sldMasterMk cId="1034081160" sldId="2147483648"/>
              <pc:sldLayoutMk cId="3054329270" sldId="2147483718"/>
              <ac:spMk id="18" creationId="{E9F1C79F-D6AA-FF95-FA00-326D4AE1D78A}"/>
            </ac:spMkLst>
          </pc:spChg>
        </pc:sldLayoutChg>
      </pc:sldMasterChg>
    </pc:docChg>
  </pc:docChgLst>
  <pc:docChgLst>
    <pc:chgData name="Trish Wilson" userId="1a8d7cc3620296f7" providerId="LiveId" clId="{C7BC7158-A982-4C31-9FAD-159848F475AA}"/>
    <pc:docChg chg="undo custSel modSld">
      <pc:chgData name="Trish Wilson" userId="1a8d7cc3620296f7" providerId="LiveId" clId="{C7BC7158-A982-4C31-9FAD-159848F475AA}" dt="2025-01-16T21:27:06.301" v="168"/>
      <pc:docMkLst>
        <pc:docMk/>
      </pc:docMkLst>
      <pc:sldChg chg="modNotesTx">
        <pc:chgData name="Trish Wilson" userId="1a8d7cc3620296f7" providerId="LiveId" clId="{C7BC7158-A982-4C31-9FAD-159848F475AA}" dt="2025-01-16T05:07:30.480" v="72" actId="114"/>
        <pc:sldMkLst>
          <pc:docMk/>
          <pc:sldMk cId="2801862050" sldId="464"/>
        </pc:sldMkLst>
      </pc:sldChg>
      <pc:sldChg chg="modNotesTx">
        <pc:chgData name="Trish Wilson" userId="1a8d7cc3620296f7" providerId="LiveId" clId="{C7BC7158-A982-4C31-9FAD-159848F475AA}" dt="2025-01-16T05:09:19.805" v="83" actId="20577"/>
        <pc:sldMkLst>
          <pc:docMk/>
          <pc:sldMk cId="3096463887" sldId="468"/>
        </pc:sldMkLst>
      </pc:sldChg>
      <pc:sldChg chg="modNotesTx">
        <pc:chgData name="Trish Wilson" userId="1a8d7cc3620296f7" providerId="LiveId" clId="{C7BC7158-A982-4C31-9FAD-159848F475AA}" dt="2025-01-16T05:10:22.234" v="84" actId="113"/>
        <pc:sldMkLst>
          <pc:docMk/>
          <pc:sldMk cId="2667868244" sldId="473"/>
        </pc:sldMkLst>
      </pc:sldChg>
      <pc:sldChg chg="modNotesTx">
        <pc:chgData name="Trish Wilson" userId="1a8d7cc3620296f7" providerId="LiveId" clId="{C7BC7158-A982-4C31-9FAD-159848F475AA}" dt="2025-01-16T05:10:59.784" v="87" actId="20577"/>
        <pc:sldMkLst>
          <pc:docMk/>
          <pc:sldMk cId="1436218551" sldId="474"/>
        </pc:sldMkLst>
      </pc:sldChg>
      <pc:sldChg chg="modNotesTx">
        <pc:chgData name="Trish Wilson" userId="1a8d7cc3620296f7" providerId="LiveId" clId="{C7BC7158-A982-4C31-9FAD-159848F475AA}" dt="2025-01-16T05:11:27.014" v="92" actId="20577"/>
        <pc:sldMkLst>
          <pc:docMk/>
          <pc:sldMk cId="908412850" sldId="475"/>
        </pc:sldMkLst>
      </pc:sldChg>
      <pc:sldChg chg="modNotesTx">
        <pc:chgData name="Trish Wilson" userId="1a8d7cc3620296f7" providerId="LiveId" clId="{C7BC7158-A982-4C31-9FAD-159848F475AA}" dt="2025-01-16T05:11:50.440" v="97" actId="20577"/>
        <pc:sldMkLst>
          <pc:docMk/>
          <pc:sldMk cId="1716554648" sldId="476"/>
        </pc:sldMkLst>
      </pc:sldChg>
      <pc:sldChg chg="modNotesTx">
        <pc:chgData name="Trish Wilson" userId="1a8d7cc3620296f7" providerId="LiveId" clId="{C7BC7158-A982-4C31-9FAD-159848F475AA}" dt="2025-01-16T05:12:04.598" v="101" actId="20577"/>
        <pc:sldMkLst>
          <pc:docMk/>
          <pc:sldMk cId="607994850" sldId="477"/>
        </pc:sldMkLst>
      </pc:sldChg>
      <pc:sldChg chg="addCm delCm modCm modNotesTx">
        <pc:chgData name="Trish Wilson" userId="1a8d7cc3620296f7" providerId="LiveId" clId="{C7BC7158-A982-4C31-9FAD-159848F475AA}" dt="2025-01-16T21:27:06.301" v="168"/>
        <pc:sldMkLst>
          <pc:docMk/>
          <pc:sldMk cId="2664320030" sldId="478"/>
        </pc:sldMkLst>
      </pc:sldChg>
      <pc:sldChg chg="addCm modNotesTx">
        <pc:chgData name="Trish Wilson" userId="1a8d7cc3620296f7" providerId="LiveId" clId="{C7BC7158-A982-4C31-9FAD-159848F475AA}" dt="2025-01-16T05:21:14.654" v="139" actId="20577"/>
        <pc:sldMkLst>
          <pc:docMk/>
          <pc:sldMk cId="1611399072" sldId="479"/>
        </pc:sldMkLst>
      </pc:sldChg>
      <pc:sldChg chg="modNotesTx">
        <pc:chgData name="Trish Wilson" userId="1a8d7cc3620296f7" providerId="LiveId" clId="{C7BC7158-A982-4C31-9FAD-159848F475AA}" dt="2025-01-16T05:22:12.262" v="143" actId="113"/>
        <pc:sldMkLst>
          <pc:docMk/>
          <pc:sldMk cId="3005270447" sldId="480"/>
        </pc:sldMkLst>
      </pc:sldChg>
      <pc:sldChg chg="modNotesTx">
        <pc:chgData name="Trish Wilson" userId="1a8d7cc3620296f7" providerId="LiveId" clId="{C7BC7158-A982-4C31-9FAD-159848F475AA}" dt="2025-01-16T05:31:53.373" v="156" actId="2711"/>
        <pc:sldMkLst>
          <pc:docMk/>
          <pc:sldMk cId="4046771955" sldId="481"/>
        </pc:sldMkLst>
      </pc:sldChg>
      <pc:sldChg chg="modNotesTx">
        <pc:chgData name="Trish Wilson" userId="1a8d7cc3620296f7" providerId="LiveId" clId="{C7BC7158-A982-4C31-9FAD-159848F475AA}" dt="2025-01-16T05:32:25.191" v="158" actId="255"/>
        <pc:sldMkLst>
          <pc:docMk/>
          <pc:sldMk cId="43502053" sldId="482"/>
        </pc:sldMkLst>
      </pc:sldChg>
      <pc:sldChg chg="modSp mod addCm modCm modNotesTx">
        <pc:chgData name="Trish Wilson" userId="1a8d7cc3620296f7" providerId="LiveId" clId="{C7BC7158-A982-4C31-9FAD-159848F475AA}" dt="2025-01-16T05:31:41.143" v="155" actId="255"/>
        <pc:sldMkLst>
          <pc:docMk/>
          <pc:sldMk cId="1436297680" sldId="483"/>
        </pc:sldMkLst>
        <pc:spChg chg="mod">
          <ac:chgData name="Trish Wilson" userId="1a8d7cc3620296f7" providerId="LiveId" clId="{C7BC7158-A982-4C31-9FAD-159848F475AA}" dt="2025-01-16T05:24:29.073" v="146" actId="20577"/>
          <ac:spMkLst>
            <pc:docMk/>
            <pc:sldMk cId="1436297680" sldId="483"/>
            <ac:spMk id="6" creationId="{1BA369F1-7910-A67B-6733-602AFD336CF5}"/>
          </ac:spMkLst>
        </pc:spChg>
      </pc:sldChg>
      <pc:sldChg chg="modNotesTx">
        <pc:chgData name="Trish Wilson" userId="1a8d7cc3620296f7" providerId="LiveId" clId="{C7BC7158-A982-4C31-9FAD-159848F475AA}" dt="2025-01-16T05:34:56.097" v="166"/>
        <pc:sldMkLst>
          <pc:docMk/>
          <pc:sldMk cId="202420733" sldId="485"/>
        </pc:sldMkLst>
      </pc:sldChg>
      <pc:sldChg chg="modNotesTx">
        <pc:chgData name="Trish Wilson" userId="1a8d7cc3620296f7" providerId="LiveId" clId="{C7BC7158-A982-4C31-9FAD-159848F475AA}" dt="2025-01-16T05:08:22.992" v="75" actId="113"/>
        <pc:sldMkLst>
          <pc:docMk/>
          <pc:sldMk cId="4278641845" sldId="497"/>
        </pc:sldMkLst>
      </pc:sldChg>
      <pc:sldChg chg="modNotesTx">
        <pc:chgData name="Trish Wilson" userId="1a8d7cc3620296f7" providerId="LiveId" clId="{C7BC7158-A982-4C31-9FAD-159848F475AA}" dt="2025-01-16T05:08:40.352" v="78" actId="20577"/>
        <pc:sldMkLst>
          <pc:docMk/>
          <pc:sldMk cId="2372652300" sldId="498"/>
        </pc:sldMkLst>
      </pc:sldChg>
      <pc:sldChg chg="modNotesTx">
        <pc:chgData name="Trish Wilson" userId="1a8d7cc3620296f7" providerId="LiveId" clId="{C7BC7158-A982-4C31-9FAD-159848F475AA}" dt="2025-01-15T03:22:22.130" v="27" actId="2711"/>
        <pc:sldMkLst>
          <pc:docMk/>
          <pc:sldMk cId="1652726119" sldId="509"/>
        </pc:sldMkLst>
      </pc:sldChg>
      <pc:sldChg chg="addCm modNotesTx">
        <pc:chgData name="Trish Wilson" userId="1a8d7cc3620296f7" providerId="LiveId" clId="{C7BC7158-A982-4C31-9FAD-159848F475AA}" dt="2025-01-15T03:22:09.913" v="26" actId="20577"/>
        <pc:sldMkLst>
          <pc:docMk/>
          <pc:sldMk cId="3580694833" sldId="510"/>
        </pc:sldMkLst>
      </pc:sldChg>
      <pc:sldChg chg="modNotesTx">
        <pc:chgData name="Trish Wilson" userId="1a8d7cc3620296f7" providerId="LiveId" clId="{C7BC7158-A982-4C31-9FAD-159848F475AA}" dt="2025-01-16T05:00:16.482" v="35"/>
        <pc:sldMkLst>
          <pc:docMk/>
          <pc:sldMk cId="702303488" sldId="511"/>
        </pc:sldMkLst>
      </pc:sldChg>
      <pc:sldChg chg="modNotesTx">
        <pc:chgData name="Trish Wilson" userId="1a8d7cc3620296f7" providerId="LiveId" clId="{C7BC7158-A982-4C31-9FAD-159848F475AA}" dt="2025-01-16T05:00:31.208" v="37" actId="113"/>
        <pc:sldMkLst>
          <pc:docMk/>
          <pc:sldMk cId="2491177883" sldId="512"/>
        </pc:sldMkLst>
      </pc:sldChg>
      <pc:sldChg chg="modNotesTx">
        <pc:chgData name="Trish Wilson" userId="1a8d7cc3620296f7" providerId="LiveId" clId="{C7BC7158-A982-4C31-9FAD-159848F475AA}" dt="2025-01-16T05:01:24.967" v="45" actId="113"/>
        <pc:sldMkLst>
          <pc:docMk/>
          <pc:sldMk cId="868684786" sldId="513"/>
        </pc:sldMkLst>
      </pc:sldChg>
      <pc:sldChg chg="modNotesTx">
        <pc:chgData name="Trish Wilson" userId="1a8d7cc3620296f7" providerId="LiveId" clId="{C7BC7158-A982-4C31-9FAD-159848F475AA}" dt="2025-01-16T05:01:48.427" v="46" actId="2711"/>
        <pc:sldMkLst>
          <pc:docMk/>
          <pc:sldMk cId="1971552586" sldId="515"/>
        </pc:sldMkLst>
      </pc:sldChg>
      <pc:sldChg chg="modNotesTx">
        <pc:chgData name="Trish Wilson" userId="1a8d7cc3620296f7" providerId="LiveId" clId="{C7BC7158-A982-4C31-9FAD-159848F475AA}" dt="2025-01-16T05:04:28.610" v="58" actId="113"/>
        <pc:sldMkLst>
          <pc:docMk/>
          <pc:sldMk cId="1921910358" sldId="517"/>
        </pc:sldMkLst>
      </pc:sldChg>
      <pc:sldChg chg="modNotesTx">
        <pc:chgData name="Trish Wilson" userId="1a8d7cc3620296f7" providerId="LiveId" clId="{C7BC7158-A982-4C31-9FAD-159848F475AA}" dt="2025-01-16T05:06:17.137" v="65" actId="20577"/>
        <pc:sldMkLst>
          <pc:docMk/>
          <pc:sldMk cId="3324446923" sldId="519"/>
        </pc:sldMkLst>
      </pc:sldChg>
      <pc:sldChg chg="modNotesTx">
        <pc:chgData name="Trish Wilson" userId="1a8d7cc3620296f7" providerId="LiveId" clId="{C7BC7158-A982-4C31-9FAD-159848F475AA}" dt="2025-01-15T03:23:12.589" v="33" actId="113"/>
        <pc:sldMkLst>
          <pc:docMk/>
          <pc:sldMk cId="34764196" sldId="522"/>
        </pc:sldMkLst>
      </pc:sldChg>
      <pc:sldChg chg="modNotesTx">
        <pc:chgData name="Trish Wilson" userId="1a8d7cc3620296f7" providerId="LiveId" clId="{C7BC7158-A982-4C31-9FAD-159848F475AA}" dt="2025-01-15T03:19:19.585" v="7"/>
        <pc:sldMkLst>
          <pc:docMk/>
          <pc:sldMk cId="3220491732" sldId="523"/>
        </pc:sldMkLst>
      </pc:sldChg>
      <pc:sldChg chg="modNotesTx">
        <pc:chgData name="Trish Wilson" userId="1a8d7cc3620296f7" providerId="LiveId" clId="{C7BC7158-A982-4C31-9FAD-159848F475AA}" dt="2025-01-16T05:06:29.990" v="66" actId="2711"/>
        <pc:sldMkLst>
          <pc:docMk/>
          <pc:sldMk cId="2688012605" sldId="524"/>
        </pc:sldMkLst>
      </pc:sldChg>
      <pc:sldChg chg="modNotesTx">
        <pc:chgData name="Trish Wilson" userId="1a8d7cc3620296f7" providerId="LiveId" clId="{C7BC7158-A982-4C31-9FAD-159848F475AA}" dt="2025-01-15T03:20:22.786" v="17" actId="113"/>
        <pc:sldMkLst>
          <pc:docMk/>
          <pc:sldMk cId="1509942262" sldId="525"/>
        </pc:sldMkLst>
      </pc:sldChg>
    </pc:docChg>
  </pc:docChgLst>
  <pc:docChgLst>
    <pc:chgData name="Kerrie Shanahan" userId="ae473d9f-76e9-476f-892f-2674ea963afc" providerId="ADAL" clId="{501304CB-52FF-4AF0-90FB-8259AB204072}"/>
    <pc:docChg chg="modSld">
      <pc:chgData name="Kerrie Shanahan" userId="ae473d9f-76e9-476f-892f-2674ea963afc" providerId="ADAL" clId="{501304CB-52FF-4AF0-90FB-8259AB204072}" dt="2025-02-03T04:55:22.033" v="17" actId="113"/>
      <pc:docMkLst>
        <pc:docMk/>
      </pc:docMkLst>
      <pc:sldChg chg="modNotesTx">
        <pc:chgData name="Kerrie Shanahan" userId="ae473d9f-76e9-476f-892f-2674ea963afc" providerId="ADAL" clId="{501304CB-52FF-4AF0-90FB-8259AB204072}" dt="2025-02-03T04:55:22.033" v="17" actId="113"/>
        <pc:sldMkLst>
          <pc:docMk/>
          <pc:sldMk cId="202420733" sldId="485"/>
        </pc:sldMkLst>
      </pc:sldChg>
      <pc:sldChg chg="modNotesTx">
        <pc:chgData name="Kerrie Shanahan" userId="ae473d9f-76e9-476f-892f-2674ea963afc" providerId="ADAL" clId="{501304CB-52FF-4AF0-90FB-8259AB204072}" dt="2025-02-03T04:54:28.106" v="5" actId="20577"/>
        <pc:sldMkLst>
          <pc:docMk/>
          <pc:sldMk cId="3324446923" sldId="519"/>
        </pc:sldMkLst>
      </pc:sldChg>
    </pc:docChg>
  </pc:docChgLst>
  <pc:docChgLst>
    <pc:chgData name="Liz Heynes" userId="S::liz.heynes@esa.edu.au::e5ff50d5-f39a-42f6-9e9f-e790bcc8c38d" providerId="AD" clId="Web-{E6F8AE00-B693-1638-0BA0-F5277D8635A6}"/>
    <pc:docChg chg="modSld">
      <pc:chgData name="Liz Heynes" userId="S::liz.heynes@esa.edu.au::e5ff50d5-f39a-42f6-9e9f-e790bcc8c38d" providerId="AD" clId="Web-{E6F8AE00-B693-1638-0BA0-F5277D8635A6}" dt="2025-02-03T05:40:06.297" v="2"/>
      <pc:docMkLst>
        <pc:docMk/>
      </pc:docMkLst>
      <pc:sldChg chg="modNotes">
        <pc:chgData name="Liz Heynes" userId="S::liz.heynes@esa.edu.au::e5ff50d5-f39a-42f6-9e9f-e790bcc8c38d" providerId="AD" clId="Web-{E6F8AE00-B693-1638-0BA0-F5277D8635A6}" dt="2025-02-03T05:39:53.360" v="0"/>
        <pc:sldMkLst>
          <pc:docMk/>
          <pc:sldMk cId="908412850" sldId="475"/>
        </pc:sldMkLst>
      </pc:sldChg>
      <pc:sldChg chg="modNotes">
        <pc:chgData name="Liz Heynes" userId="S::liz.heynes@esa.edu.au::e5ff50d5-f39a-42f6-9e9f-e790bcc8c38d" providerId="AD" clId="Web-{E6F8AE00-B693-1638-0BA0-F5277D8635A6}" dt="2025-02-03T05:40:00.282" v="1"/>
        <pc:sldMkLst>
          <pc:docMk/>
          <pc:sldMk cId="1716554648" sldId="476"/>
        </pc:sldMkLst>
      </pc:sldChg>
      <pc:sldChg chg="modNotes">
        <pc:chgData name="Liz Heynes" userId="S::liz.heynes@esa.edu.au::e5ff50d5-f39a-42f6-9e9f-e790bcc8c38d" providerId="AD" clId="Web-{E6F8AE00-B693-1638-0BA0-F5277D8635A6}" dt="2025-02-03T05:40:06.297" v="2"/>
        <pc:sldMkLst>
          <pc:docMk/>
          <pc:sldMk cId="607994850" sldId="477"/>
        </pc:sldMkLst>
      </pc:sldChg>
    </pc:docChg>
  </pc:docChgLst>
  <pc:docChgLst>
    <pc:chgData name="Emma Durbridge" userId="fa194594-074f-43bd-8de7-d322108f10cf" providerId="ADAL" clId="{26577B69-1080-41C2-9804-13A9F0753ADB}"/>
    <pc:docChg chg="modMainMaster">
      <pc:chgData name="Emma Durbridge" userId="fa194594-074f-43bd-8de7-d322108f10cf" providerId="ADAL" clId="{26577B69-1080-41C2-9804-13A9F0753ADB}" dt="2025-01-21T22:32:43.400" v="0" actId="1076"/>
      <pc:docMkLst>
        <pc:docMk/>
      </pc:docMkLst>
      <pc:sldMasterChg chg="modSldLayout">
        <pc:chgData name="Emma Durbridge" userId="fa194594-074f-43bd-8de7-d322108f10cf" providerId="ADAL" clId="{26577B69-1080-41C2-9804-13A9F0753ADB}" dt="2025-01-21T22:32:43.400" v="0" actId="1076"/>
        <pc:sldMasterMkLst>
          <pc:docMk/>
          <pc:sldMasterMk cId="1034081160" sldId="2147483648"/>
        </pc:sldMasterMkLst>
        <pc:sldLayoutChg chg="modSp mod">
          <pc:chgData name="Emma Durbridge" userId="fa194594-074f-43bd-8de7-d322108f10cf" providerId="ADAL" clId="{26577B69-1080-41C2-9804-13A9F0753ADB}" dt="2025-01-21T22:32:43.400" v="0" actId="1076"/>
          <pc:sldLayoutMkLst>
            <pc:docMk/>
            <pc:sldMasterMk cId="1034081160" sldId="2147483648"/>
            <pc:sldLayoutMk cId="852710849" sldId="2147483716"/>
          </pc:sldLayoutMkLst>
          <pc:spChg chg="mod">
            <ac:chgData name="Emma Durbridge" userId="fa194594-074f-43bd-8de7-d322108f10cf" providerId="ADAL" clId="{26577B69-1080-41C2-9804-13A9F0753ADB}" dt="2025-01-21T22:32:43.400" v="0" actId="1076"/>
            <ac:spMkLst>
              <pc:docMk/>
              <pc:sldMasterMk cId="1034081160" sldId="2147483648"/>
              <pc:sldLayoutMk cId="852710849" sldId="2147483716"/>
              <ac:spMk id="7" creationId="{AD63E81F-B547-E517-446B-9A7CBEC68253}"/>
            </ac:spMkLst>
          </pc:spChg>
        </pc:sldLayoutChg>
      </pc:sldMasterChg>
    </pc:docChg>
  </pc:docChgLst>
  <pc:docChgLst>
    <pc:chgData name="Liz Heynes" userId="e5ff50d5-f39a-42f6-9e9f-e790bcc8c38d" providerId="ADAL" clId="{EF1D335E-D76F-4DDB-8462-F8F056A7C217}"/>
    <pc:docChg chg="modSld modMainMaster">
      <pc:chgData name="Liz Heynes" userId="e5ff50d5-f39a-42f6-9e9f-e790bcc8c38d" providerId="ADAL" clId="{EF1D335E-D76F-4DDB-8462-F8F056A7C217}" dt="2025-02-04T22:21:46.215" v="10" actId="20577"/>
      <pc:docMkLst>
        <pc:docMk/>
      </pc:docMkLst>
      <pc:sldChg chg="modSp mod">
        <pc:chgData name="Liz Heynes" userId="e5ff50d5-f39a-42f6-9e9f-e790bcc8c38d" providerId="ADAL" clId="{EF1D335E-D76F-4DDB-8462-F8F056A7C217}" dt="2025-02-04T22:21:46.215" v="10" actId="20577"/>
        <pc:sldMkLst>
          <pc:docMk/>
          <pc:sldMk cId="3539524888" sldId="493"/>
        </pc:sldMkLst>
        <pc:spChg chg="mod">
          <ac:chgData name="Liz Heynes" userId="e5ff50d5-f39a-42f6-9e9f-e790bcc8c38d" providerId="ADAL" clId="{EF1D335E-D76F-4DDB-8462-F8F056A7C217}" dt="2025-02-04T22:21:46.215" v="10" actId="20577"/>
          <ac:spMkLst>
            <pc:docMk/>
            <pc:sldMk cId="3539524888" sldId="493"/>
            <ac:spMk id="2" creationId="{1B091BC7-D1FB-E8A2-4448-9BAC4BA42C4C}"/>
          </ac:spMkLst>
        </pc:spChg>
      </pc:sldChg>
      <pc:sldChg chg="modNotesTx">
        <pc:chgData name="Liz Heynes" userId="e5ff50d5-f39a-42f6-9e9f-e790bcc8c38d" providerId="ADAL" clId="{EF1D335E-D76F-4DDB-8462-F8F056A7C217}" dt="2025-02-03T05:40:57.609" v="2" actId="2711"/>
        <pc:sldMkLst>
          <pc:docMk/>
          <pc:sldMk cId="34764196" sldId="522"/>
        </pc:sldMkLst>
      </pc:sldChg>
      <pc:sldMasterChg chg="modSldLayout">
        <pc:chgData name="Liz Heynes" userId="e5ff50d5-f39a-42f6-9e9f-e790bcc8c38d" providerId="ADAL" clId="{EF1D335E-D76F-4DDB-8462-F8F056A7C217}" dt="2025-02-03T05:38:35.027" v="1" actId="20577"/>
        <pc:sldMasterMkLst>
          <pc:docMk/>
          <pc:sldMasterMk cId="1034081160" sldId="2147483648"/>
        </pc:sldMasterMkLst>
        <pc:sldLayoutChg chg="modSp mod">
          <pc:chgData name="Liz Heynes" userId="e5ff50d5-f39a-42f6-9e9f-e790bcc8c38d" providerId="ADAL" clId="{EF1D335E-D76F-4DDB-8462-F8F056A7C217}" dt="2025-02-03T05:38:35.027" v="1" actId="20577"/>
          <pc:sldLayoutMkLst>
            <pc:docMk/>
            <pc:sldMasterMk cId="1034081160" sldId="2147483648"/>
            <pc:sldLayoutMk cId="488055856" sldId="2147483694"/>
          </pc:sldLayoutMkLst>
          <pc:spChg chg="mod">
            <ac:chgData name="Liz Heynes" userId="e5ff50d5-f39a-42f6-9e9f-e790bcc8c38d" providerId="ADAL" clId="{EF1D335E-D76F-4DDB-8462-F8F056A7C217}" dt="2025-02-03T05:38:35.027" v="1" actId="20577"/>
            <ac:spMkLst>
              <pc:docMk/>
              <pc:sldMasterMk cId="1034081160" sldId="2147483648"/>
              <pc:sldLayoutMk cId="488055856" sldId="2147483694"/>
              <ac:spMk id="18" creationId="{83D5A208-F215-EE4E-89CE-341BF1CA0C8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63543-2953-5E84-52D9-800C8B87DF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B05884-4839-6164-C5C7-8BD2A14B8B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7DDD63-A269-225D-677E-F018363AE3E9}"/>
              </a:ext>
            </a:extLst>
          </p:cNvPr>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11), takes approximately 10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12 and 13)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y</a:t>
            </a:r>
            <a:r>
              <a:rPr lang="en-AU" dirty="0">
                <a:latin typeface="+mn-lt"/>
              </a:rPr>
              <a:t> says /y/ (slides 14 to 39)</a:t>
            </a:r>
          </a:p>
          <a:p>
            <a:pPr marL="171450" indent="-171450">
              <a:buFont typeface="Arial" panose="020B0604020202020204" pitchFamily="34" charset="0"/>
              <a:buChar char="•"/>
              <a:defRPr/>
            </a:pPr>
            <a:r>
              <a:rPr lang="en-AU" dirty="0">
                <a:latin typeface="+mn-lt"/>
              </a:rPr>
              <a:t>the irregular word </a:t>
            </a:r>
            <a:r>
              <a:rPr lang="en-AU" b="1" dirty="0">
                <a:latin typeface="+mn-lt"/>
              </a:rPr>
              <a:t>love</a:t>
            </a:r>
            <a:r>
              <a:rPr lang="en-AU" dirty="0">
                <a:latin typeface="+mn-lt"/>
              </a:rPr>
              <a:t> (slides 31 and 32). </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38).</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39). For example, you could use the Phonics Pair Game Templates found on the Literacy Hub (www.literacyhub.edu.au/search/phonics-pair-game-templates) and add words containing letter–sound correspondences students have already learned. </a:t>
            </a:r>
          </a:p>
          <a:p>
            <a:endParaRPr lang="en-AU" dirty="0"/>
          </a:p>
        </p:txBody>
      </p:sp>
      <p:sp>
        <p:nvSpPr>
          <p:cNvPr id="4" name="Slide Number Placeholder 3">
            <a:extLst>
              <a:ext uri="{FF2B5EF4-FFF2-40B4-BE49-F238E27FC236}">
                <a16:creationId xmlns:a16="http://schemas.microsoft.com/office/drawing/2014/main" id="{D37DEE31-540C-4DE1-71DD-3554F033D4FA}"/>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711241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Tell students the sentence they are going to write: </a:t>
            </a:r>
            <a:r>
              <a:rPr lang="en-US" sz="1200" b="1" dirty="0">
                <a:solidFill>
                  <a:srgbClr val="4557AD"/>
                </a:solidFill>
                <a:latin typeface="+mn-lt"/>
                <a:ea typeface="Verdana" panose="020B0604030504040204" pitchFamily="34" charset="0"/>
                <a:cs typeface="Verdana" panose="020B0604030504040204" pitchFamily="34" charset="0"/>
              </a:rPr>
              <a:t>The vet did a big kick</a:t>
            </a:r>
            <a:r>
              <a:rPr lang="en-US" sz="1200" dirty="0">
                <a:solidFill>
                  <a:srgbClr val="4557AD"/>
                </a:solidFill>
                <a:latin typeface="+mn-lt"/>
                <a:ea typeface="Verdana" panose="020B0604030504040204" pitchFamily="34" charset="0"/>
                <a:cs typeface="Verdana" panose="020B0604030504040204" pitchFamily="34" charset="0"/>
              </a:rPr>
              <a:t>.</a:t>
            </a:r>
            <a:r>
              <a:rPr lang="en-US"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repeat the sentence to you</a:t>
            </a:r>
            <a:endParaRPr lang="en-US"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latin typeface="+mn-lt"/>
              </a:rPr>
              <a:t>Provide corrective feedback as needed:</a:t>
            </a:r>
          </a:p>
          <a:p>
            <a:r>
              <a:rPr lang="en-US" dirty="0">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r>
              <a:rPr lang="en-US" b="1" dirty="0"/>
              <a:t>Swap it, match it (last sounds): </a:t>
            </a:r>
            <a:r>
              <a:rPr lang="en-US" b="0" dirty="0"/>
              <a:t>targeting phoneme substitution of final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Tell students that you’re going to say each word from the pictures on the left, swap the last sound and then find the matching picture on the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peg</a:t>
            </a:r>
            <a:r>
              <a:rPr lang="en-US" b="0" dirty="0"/>
              <a:t>.</a:t>
            </a:r>
            <a:endParaRPr lang="en-US" b="1"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dirty="0"/>
              <a:t>peg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u="none" dirty="0"/>
              <a:t>I’ll swap the /g/ to /n/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dirty="0"/>
              <a:t>pen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u="none" dirty="0"/>
              <a:t>Point to the pen on the slide. </a:t>
            </a:r>
          </a:p>
          <a:p>
            <a:pPr marL="171450" indent="-171450">
              <a:buFont typeface="Arial" panose="020B0604020202020204" pitchFamily="34" charset="0"/>
              <a:buChar char="•"/>
              <a:defRPr/>
            </a:pPr>
            <a:endParaRPr lang="en-US"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can </a:t>
            </a:r>
            <a:r>
              <a:rPr lang="en-US" i="0" dirty="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err="1"/>
              <a:t>emphasising</a:t>
            </a:r>
            <a:r>
              <a:rPr lang="en-US" i="0" dirty="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rolling your arms around each other to signal the concept of swapping. </a:t>
            </a: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van </a:t>
            </a:r>
            <a:r>
              <a:rPr lang="en-US" b="0" dirty="0"/>
              <a:t>(swap /n/ to /t/: </a:t>
            </a:r>
            <a:r>
              <a:rPr lang="en-US" b="1" dirty="0"/>
              <a:t>vat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fin </a:t>
            </a:r>
            <a:r>
              <a:rPr lang="en-US" b="0" dirty="0"/>
              <a:t>(swap /n/ to /z/: </a:t>
            </a:r>
            <a:r>
              <a:rPr lang="en-US" b="1" dirty="0"/>
              <a:t>fizz</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mouth </a:t>
            </a:r>
            <a:r>
              <a:rPr lang="en-US" b="0" dirty="0"/>
              <a:t>(swap /</a:t>
            </a:r>
            <a:r>
              <a:rPr lang="en-US" b="0" dirty="0" err="1"/>
              <a:t>th</a:t>
            </a:r>
            <a:r>
              <a:rPr lang="en-US" b="0" dirty="0"/>
              <a:t>/ to /s/: </a:t>
            </a:r>
            <a:r>
              <a:rPr lang="en-US" b="1" dirty="0"/>
              <a:t>mouse</a:t>
            </a:r>
            <a:r>
              <a:rPr lang="en-US" b="0" dirty="0"/>
              <a:t>).</a:t>
            </a:r>
          </a:p>
          <a:p>
            <a:pPr marL="0" indent="0">
              <a:buFontTx/>
              <a:buNone/>
            </a:pPr>
            <a:endParaRPr lang="en-US" b="1" dirty="0">
              <a:ea typeface="Calibri"/>
              <a:cs typeface="Calibri"/>
            </a:endParaRP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Swap it, match it (last sounds): </a:t>
            </a:r>
            <a:r>
              <a:rPr lang="en-US" b="0" dirty="0"/>
              <a:t>targeting phoneme substitution of final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Say: </a:t>
            </a:r>
            <a:r>
              <a:rPr lang="en-US" b="0" i="1" dirty="0"/>
              <a:t>Let’s do some together now. First, we’ll say </a:t>
            </a:r>
            <a:r>
              <a:rPr lang="en-US" b="1" i="1" dirty="0"/>
              <a:t>cub </a:t>
            </a:r>
            <a:r>
              <a:rPr lang="en-US" b="0" i="1" dirty="0"/>
              <a:t>but instead of /b/, we’ll say /p/ (</a:t>
            </a:r>
            <a:r>
              <a:rPr lang="en-US" b="1" i="1" dirty="0"/>
              <a:t>cup</a:t>
            </a:r>
            <a:r>
              <a:rPr lang="en-US" b="0" i="1" dirty="0"/>
              <a:t>).</a:t>
            </a:r>
            <a:endParaRPr lang="en-US" b="1" i="1" dirty="0"/>
          </a:p>
          <a:p>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Support students to swap the final sound and say the new word then find the matching picture on the right.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Students may still need step-wise scaffolding before saying the new word, or they may now be able to </a:t>
            </a:r>
            <a:r>
              <a:rPr lang="en-US" b="0" dirty="0" err="1"/>
              <a:t>internalise</a:t>
            </a:r>
            <a:r>
              <a:rPr lang="en-US" b="0" dirty="0"/>
              <a:t> the process and just say </a:t>
            </a:r>
            <a:r>
              <a:rPr lang="en-US" b="1" i="1" dirty="0"/>
              <a:t>cub</a:t>
            </a:r>
            <a:r>
              <a:rPr lang="en-US" b="0" i="1" dirty="0"/>
              <a:t>, </a:t>
            </a:r>
            <a:r>
              <a:rPr lang="en-US" b="1" i="1" dirty="0"/>
              <a:t>cup</a:t>
            </a:r>
            <a:r>
              <a:rPr lang="en-US" b="0" dirty="0"/>
              <a:t>. Provide as much support as needed. </a:t>
            </a:r>
            <a:endParaRPr lang="en-US" b="0"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You can </a:t>
            </a:r>
            <a:r>
              <a:rPr lang="en-US" i="0" dirty="0"/>
              <a:t>reinforce the process for students by: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err="1"/>
              <a:t>emphasising</a:t>
            </a:r>
            <a:r>
              <a:rPr lang="en-US" i="0" dirty="0"/>
              <a:t> target sounds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keeping track of sounds on your fingers as you manipulate the words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rolling your arms around each other to signal the concept of swapping. </a:t>
            </a:r>
          </a:p>
          <a:p>
            <a:pPr marL="0" indent="0">
              <a:buFont typeface="Arial" panose="020B0604020202020204" pitchFamily="34" charset="0"/>
              <a:buNone/>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indent="-171450">
              <a:buFont typeface="Arial" panose="020B0604020202020204" pitchFamily="34" charset="0"/>
              <a:buChar char="•"/>
              <a:defRPr/>
            </a:pPr>
            <a:r>
              <a:rPr lang="en-US" b="1" dirty="0"/>
              <a:t>kit</a:t>
            </a:r>
            <a:r>
              <a:rPr lang="en-US" b="0" dirty="0"/>
              <a:t> (swap /t/ to /p/: </a:t>
            </a:r>
            <a:r>
              <a:rPr lang="en-US" b="1" dirty="0"/>
              <a:t>kip</a:t>
            </a:r>
            <a:r>
              <a:rPr lang="en-US" b="0" dirty="0"/>
              <a:t>)</a:t>
            </a:r>
            <a:endParaRPr lang="en-US" dirty="0"/>
          </a:p>
          <a:p>
            <a:pPr marL="171450" indent="-171450">
              <a:buFont typeface="Arial" panose="020B0604020202020204" pitchFamily="34" charset="0"/>
              <a:buChar char="•"/>
              <a:defRPr/>
            </a:pPr>
            <a:r>
              <a:rPr lang="en-US" b="1" dirty="0"/>
              <a:t>sub</a:t>
            </a:r>
            <a:r>
              <a:rPr lang="en-US" dirty="0"/>
              <a:t> (swap /b/ to /n/: </a:t>
            </a:r>
            <a:r>
              <a:rPr lang="en-US" b="1" dirty="0"/>
              <a:t>sun</a:t>
            </a:r>
            <a:r>
              <a:rPr lang="en-US" dirty="0"/>
              <a:t>)</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bud </a:t>
            </a:r>
            <a:r>
              <a:rPr lang="en-US" b="0" dirty="0"/>
              <a:t>(swap /d/ to /g/: </a:t>
            </a:r>
            <a:r>
              <a:rPr lang="en-US" b="1" dirty="0"/>
              <a:t>bug</a:t>
            </a:r>
            <a:r>
              <a:rPr lang="en-US" b="0" dirty="0"/>
              <a:t>)</a:t>
            </a:r>
            <a:endParaRPr lang="en-US" b="0" dirty="0">
              <a:ea typeface="Calibri"/>
              <a:cs typeface="Calibri"/>
            </a:endParaRPr>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39595-15F6-A702-4606-C7AE406AB4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184E21-20AA-7DFA-397A-CA5785935E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B66C41-AECF-F524-D5D1-C7C8B936275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y</a:t>
            </a:r>
            <a:r>
              <a:rPr lang="en-AU" sz="1200" kern="1200" dirty="0">
                <a:effectLst/>
                <a:latin typeface="+mn-lt"/>
                <a:ea typeface="Times New Roman" panose="02020603050405020304" pitchFamily="18" charset="0"/>
              </a:rPr>
              <a:t> making a /y/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love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F706D7E8-1C3B-57F1-015F-3D3934222CBE}"/>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3759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y</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i="1" dirty="0">
                <a:solidFill>
                  <a:srgbClr val="0E1E42"/>
                </a:solidFill>
                <a:ea typeface="+mj-lt"/>
                <a:cs typeface="+mj-lt"/>
              </a:rPr>
              <a:t>The sound that </a:t>
            </a:r>
            <a:r>
              <a:rPr lang="en-US" b="1" i="1" dirty="0">
                <a:solidFill>
                  <a:srgbClr val="0E1E42"/>
                </a:solidFill>
                <a:ea typeface="+mj-lt"/>
                <a:cs typeface="+mj-lt"/>
              </a:rPr>
              <a:t>y </a:t>
            </a:r>
            <a:r>
              <a:rPr lang="en-US" i="1" dirty="0">
                <a:solidFill>
                  <a:srgbClr val="0E1E42"/>
                </a:solidFill>
                <a:ea typeface="+mj-lt"/>
                <a:cs typeface="+mj-lt"/>
              </a:rPr>
              <a:t>makes is </a:t>
            </a:r>
            <a:r>
              <a:rPr lang="en-US" b="0" i="1" dirty="0">
                <a:solidFill>
                  <a:srgbClr val="0E1E42"/>
                </a:solidFill>
                <a:ea typeface="+mj-lt"/>
                <a:cs typeface="+mj-lt"/>
              </a:rPr>
              <a:t>/y/</a:t>
            </a:r>
            <a:r>
              <a:rPr lang="en-US" i="1" dirty="0">
                <a:solidFill>
                  <a:srgbClr val="0E1E42"/>
                </a:solidFill>
                <a:ea typeface="+mj-lt"/>
                <a:cs typeface="+mj-lt"/>
              </a:rPr>
              <a:t>.</a:t>
            </a:r>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y </a:t>
            </a:r>
            <a:r>
              <a:rPr lang="en-US" b="0" i="1" dirty="0"/>
              <a:t>says /y/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dirty="0"/>
              <a:t>y</a:t>
            </a:r>
            <a:r>
              <a:rPr lang="en-US" dirty="0"/>
              <a:t> says /y/</a:t>
            </a:r>
            <a:endParaRPr lang="en-AU" dirty="0"/>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beginning sound to find which words begin with /y/: </a:t>
            </a:r>
            <a:r>
              <a:rPr lang="en-US" b="1" dirty="0"/>
              <a:t>yacht</a:t>
            </a:r>
            <a:r>
              <a:rPr lang="en-US" b="0" dirty="0"/>
              <a:t>,</a:t>
            </a:r>
            <a:r>
              <a:rPr lang="en-US" b="1" dirty="0"/>
              <a:t> yawn</a:t>
            </a:r>
            <a:r>
              <a:rPr lang="en-US" b="0" dirty="0"/>
              <a:t>,</a:t>
            </a:r>
            <a:r>
              <a:rPr lang="en-US" b="1" dirty="0"/>
              <a:t> clock</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/y/: </a:t>
            </a:r>
            <a:r>
              <a:rPr lang="en-US" b="1" dirty="0"/>
              <a:t>yo-yo</a:t>
            </a:r>
            <a:r>
              <a:rPr lang="en-US" b="0" dirty="0"/>
              <a:t>,</a:t>
            </a:r>
            <a:r>
              <a:rPr lang="en-US" b="1" dirty="0"/>
              <a:t> gloves</a:t>
            </a:r>
            <a:r>
              <a:rPr lang="en-US" b="0" dirty="0"/>
              <a:t>,</a:t>
            </a:r>
            <a:r>
              <a:rPr lang="en-US" b="1" dirty="0"/>
              <a:t> yoghurt</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You may discuss the repetition of the sound /y/ in yo-yo.</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(last sounds): </a:t>
            </a:r>
            <a:r>
              <a:rPr lang="en-US" b="0" dirty="0"/>
              <a:t>targeting phoneme substitution of final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Say: </a:t>
            </a:r>
            <a:r>
              <a:rPr lang="en-US" b="0" i="1" dirty="0"/>
              <a:t>I will give you some words and I’d like you to swap the last sound in each word to make a new word.</a:t>
            </a:r>
          </a:p>
          <a:p>
            <a:endParaRPr lang="en-US" b="0" dirty="0"/>
          </a:p>
          <a:p>
            <a:r>
              <a:rPr lang="en-US" b="0" dirty="0"/>
              <a:t>Say: </a:t>
            </a:r>
            <a:r>
              <a:rPr lang="en-US" b="0" i="1" dirty="0"/>
              <a:t>Your word is </a:t>
            </a:r>
            <a:r>
              <a:rPr lang="en-US" b="1" i="1" dirty="0"/>
              <a:t>bed</a:t>
            </a:r>
            <a:r>
              <a:rPr lang="en-US" b="0" i="1" dirty="0"/>
              <a:t>. Swap the /d/ to /g/. </a:t>
            </a:r>
            <a:endParaRPr lang="en-US" b="0" dirty="0"/>
          </a:p>
          <a:p>
            <a:endParaRPr lang="en-US" b="0" i="0" dirty="0"/>
          </a:p>
          <a:p>
            <a:r>
              <a:rPr lang="en-US" b="0" i="0" dirty="0"/>
              <a:t>Students should:</a:t>
            </a:r>
          </a:p>
          <a:p>
            <a:pPr marL="171450" indent="-171450">
              <a:buFont typeface="Arial" panose="020B0604020202020204" pitchFamily="34" charset="0"/>
              <a:buChar char="•"/>
            </a:pPr>
            <a:r>
              <a:rPr lang="en-US" b="0" i="0" dirty="0"/>
              <a:t>say the given word</a:t>
            </a:r>
          </a:p>
          <a:p>
            <a:pPr marL="171450" indent="-171450">
              <a:buFont typeface="Arial" panose="020B0604020202020204" pitchFamily="34" charset="0"/>
              <a:buChar char="•"/>
            </a:pPr>
            <a:r>
              <a:rPr lang="en-US" b="0" i="0" dirty="0"/>
              <a:t>isolate the final sound in the word</a:t>
            </a:r>
          </a:p>
          <a:p>
            <a:pPr marL="171450" indent="-171450">
              <a:buFont typeface="Arial" panose="020B0604020202020204" pitchFamily="34" charset="0"/>
              <a:buChar char="•"/>
            </a:pPr>
            <a:r>
              <a:rPr lang="en-US" b="0" i="0" dirty="0"/>
              <a:t>swap the final sound in the word.</a:t>
            </a:r>
          </a:p>
          <a:p>
            <a:pPr marL="171450" indent="-171450">
              <a:buFont typeface="Arial" panose="020B0604020202020204" pitchFamily="34" charset="0"/>
              <a:buChar char="•"/>
              <a:defRPr/>
            </a:pPr>
            <a:endParaRPr lang="en-US" i="0" dirty="0"/>
          </a:p>
          <a:p>
            <a:pPr marL="0" indent="0">
              <a:buFont typeface="Arial" panose="020B0604020202020204" pitchFamily="34" charset="0"/>
              <a:buNone/>
              <a:defRPr/>
            </a:pPr>
            <a:r>
              <a:rPr lang="en-US" i="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jet</a:t>
            </a:r>
            <a:r>
              <a:rPr lang="en-US" b="0" dirty="0"/>
              <a:t> (swap /t/ to /m/: </a:t>
            </a:r>
            <a:r>
              <a:rPr lang="en-US" b="1" dirty="0"/>
              <a:t>gem</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win</a:t>
            </a:r>
            <a:r>
              <a:rPr lang="en-US" b="0" dirty="0"/>
              <a:t> (swap /n/ to /g/: </a:t>
            </a:r>
            <a:r>
              <a:rPr lang="en-US" b="1" dirty="0"/>
              <a:t>wig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chick</a:t>
            </a:r>
            <a:r>
              <a:rPr lang="en-US" b="0" dirty="0"/>
              <a:t> (swap /k/ to /p/: </a:t>
            </a:r>
            <a:r>
              <a:rPr lang="en-US" b="1" dirty="0"/>
              <a:t>chip</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Check that students can substitute the final sound to say the new word. Provide corrective feedback and further examples as needed. </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The image represents the word to be written: </a:t>
            </a:r>
            <a:r>
              <a:rPr lang="en-US" b="1" dirty="0"/>
              <a:t>yam</a:t>
            </a:r>
            <a:r>
              <a:rPr lang="en-US" b="0" dirty="0"/>
              <a:t>.</a:t>
            </a:r>
          </a:p>
          <a:p>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yam</a:t>
            </a:r>
            <a:r>
              <a:rPr lang="en-US" b="0" dirty="0"/>
              <a:t>,</a:t>
            </a:r>
            <a:r>
              <a:rPr lang="en-US" b="1" dirty="0"/>
              <a:t> yak</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Mention to students that the work </a:t>
            </a:r>
            <a:r>
              <a:rPr lang="en-US" b="1" dirty="0"/>
              <a:t>yak</a:t>
            </a:r>
            <a:r>
              <a:rPr lang="en-US" dirty="0"/>
              <a:t> doesn’t follow the common ck spelling pattern at the end of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yam</a:t>
            </a:r>
            <a:r>
              <a:rPr lang="en-US" b="0" dirty="0"/>
              <a:t>,</a:t>
            </a:r>
            <a:r>
              <a:rPr lang="en-US" b="1" dirty="0"/>
              <a:t> yak</a:t>
            </a:r>
            <a:r>
              <a:rPr lang="en-US" b="0" dirty="0"/>
              <a:t>,</a:t>
            </a:r>
            <a:r>
              <a:rPr lang="en-US" b="1" dirty="0"/>
              <a:t> yap</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yum</a:t>
            </a:r>
            <a:r>
              <a:rPr lang="en-US" b="0" dirty="0"/>
              <a:t>.</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yum</a:t>
            </a:r>
            <a:r>
              <a:rPr lang="en-US" b="0" dirty="0"/>
              <a:t>,</a:t>
            </a:r>
            <a:r>
              <a:rPr lang="en-US" b="1" dirty="0"/>
              <a:t> yes</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the students what the pictures represent (</a:t>
            </a:r>
            <a:r>
              <a:rPr lang="en-US" b="1" dirty="0"/>
              <a:t>koala</a:t>
            </a:r>
            <a:r>
              <a:rPr lang="en-US" b="0" dirty="0"/>
              <a:t>,</a:t>
            </a:r>
            <a:r>
              <a:rPr lang="en-US" b="1" dirty="0"/>
              <a:t> lizard</a:t>
            </a:r>
            <a:r>
              <a:rPr lang="en-US" b="0" dirty="0"/>
              <a:t>,</a:t>
            </a:r>
            <a:r>
              <a:rPr lang="en-US" b="1" dirty="0"/>
              <a:t> umbrella</a:t>
            </a:r>
            <a:r>
              <a:rPr lang="en-US" b="0" dirty="0"/>
              <a:t>,</a:t>
            </a:r>
            <a:r>
              <a:rPr lang="en-US" b="1" dirty="0"/>
              <a:t> truck</a:t>
            </a:r>
            <a:r>
              <a:rPr lang="en-US" b="0" dirty="0"/>
              <a:t>,</a:t>
            </a:r>
            <a:r>
              <a:rPr lang="en-US" b="1" dirty="0"/>
              <a:t> vegetables</a:t>
            </a:r>
            <a:r>
              <a:rPr lang="en-US" b="0" dirty="0"/>
              <a:t>,</a:t>
            </a:r>
            <a:r>
              <a:rPr lang="en-US" b="1" dirty="0"/>
              <a:t> guitar</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/g/ sound. Repeat with /l/, /u/, /k/*, /v/.</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As students have learnt that </a:t>
            </a:r>
            <a:r>
              <a:rPr lang="en-US" b="1" dirty="0"/>
              <a:t>ck</a:t>
            </a:r>
            <a:r>
              <a:rPr lang="en-US" dirty="0"/>
              <a:t> makes /k/ at the end of a word you may include a set of words with the word </a:t>
            </a:r>
            <a:r>
              <a:rPr lang="en-US" b="1" dirty="0"/>
              <a:t>truck</a:t>
            </a:r>
            <a:r>
              <a:rPr lang="en-US" dirty="0"/>
              <a:t> and ask students which word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/g/? </a:t>
            </a:r>
            <a:r>
              <a:rPr lang="en-US" i="0" dirty="0"/>
              <a:t>Students say the matching word aloud. </a:t>
            </a:r>
            <a:r>
              <a:rPr lang="en-US" dirty="0"/>
              <a:t>Repeat with /l/, /u/, /k/*, /v/.</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dirty="0"/>
              <a:t>students: </a:t>
            </a:r>
            <a:r>
              <a:rPr lang="en-US" i="1" dirty="0"/>
              <a:t>Which one ends with /k/*? </a:t>
            </a:r>
            <a:r>
              <a:rPr lang="en-US" i="0" dirty="0"/>
              <a:t>Students say the matching word aloud.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have now learned that the /k/ sound can be made by the letters </a:t>
            </a:r>
            <a:r>
              <a:rPr lang="en-AU" b="1" dirty="0"/>
              <a:t>c</a:t>
            </a:r>
            <a:r>
              <a:rPr lang="en-AU" b="0" dirty="0"/>
              <a:t>,</a:t>
            </a:r>
            <a:r>
              <a:rPr lang="en-AU" b="1" dirty="0"/>
              <a:t> k</a:t>
            </a:r>
            <a:r>
              <a:rPr lang="en-AU" dirty="0"/>
              <a:t> and </a:t>
            </a:r>
            <a:r>
              <a:rPr lang="en-AU" b="1" dirty="0"/>
              <a:t>ck</a:t>
            </a:r>
            <a:r>
              <a:rPr lang="en-AU" dirty="0"/>
              <a:t>. This can be a point of discussion when identifying the /k/ sound.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yum , yes, yam</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I love going to the beach</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a:t>
            </a:r>
            <a:r>
              <a:rPr lang="en-AU" sz="1200" b="1" dirty="0">
                <a:effectLst/>
                <a:latin typeface="+mn-lt"/>
                <a:ea typeface="Times New Roman" panose="02020603050405020304" pitchFamily="18" charset="0"/>
                <a:cs typeface="Calibri" panose="020F0502020204030204" pitchFamily="34" charset="0"/>
              </a:rPr>
              <a:t> l/o/</a:t>
            </a:r>
            <a:r>
              <a:rPr lang="en-AU" sz="1200" b="1" dirty="0" err="1">
                <a:effectLst/>
                <a:latin typeface="+mn-lt"/>
                <a:ea typeface="Times New Roman" panose="02020603050405020304" pitchFamily="18" charset="0"/>
                <a:cs typeface="Calibri" panose="020F0502020204030204" pitchFamily="34" charset="0"/>
              </a:rPr>
              <a:t>ve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three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 ‘</a:t>
            </a:r>
            <a:r>
              <a:rPr lang="en-AU" sz="1200" b="1" dirty="0">
                <a:effectLst/>
                <a:latin typeface="+mn-lt"/>
                <a:ea typeface="Times New Roman" panose="02020603050405020304" pitchFamily="18" charset="0"/>
                <a:cs typeface="Calibri" panose="020F0502020204030204" pitchFamily="34" charset="0"/>
              </a:rPr>
              <a:t>o</a:t>
            </a:r>
            <a:r>
              <a:rPr lang="en-AU" sz="1200" b="0"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and the letters ‘</a:t>
            </a:r>
            <a:r>
              <a:rPr lang="en-AU" sz="1200" b="1" dirty="0">
                <a:effectLst/>
                <a:latin typeface="+mn-lt"/>
                <a:ea typeface="Times New Roman" panose="02020603050405020304" pitchFamily="18" charset="0"/>
                <a:cs typeface="Calibri" panose="020F0502020204030204" pitchFamily="34" charset="0"/>
              </a:rPr>
              <a:t>ve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love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l-o-v-e</a:t>
            </a:r>
            <a:r>
              <a:rPr lang="en-AU" sz="1200" kern="0" dirty="0">
                <a:effectLst/>
                <a:latin typeface="+mn-lt"/>
                <a:ea typeface="Times New Roman" panose="02020603050405020304" pitchFamily="18" charset="0"/>
              </a:rPr>
              <a:t> spells </a:t>
            </a:r>
            <a:r>
              <a:rPr lang="en-AU" sz="1200" b="1" kern="0" dirty="0">
                <a:effectLst/>
                <a:latin typeface="+mn-lt"/>
                <a:ea typeface="Times New Roman" panose="02020603050405020304" pitchFamily="18" charset="0"/>
              </a:rPr>
              <a:t>love</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a:t>
            </a:r>
            <a:r>
              <a:rPr lang="en-AU" sz="1200" b="0" dirty="0">
                <a:effectLst/>
                <a:latin typeface="+mn-lt"/>
                <a:ea typeface="Times New Roman" panose="02020603050405020304" pitchFamily="18" charset="0"/>
                <a:cs typeface="Calibri" panose="020F0502020204030204" pitchFamily="34" charset="0"/>
              </a:rPr>
              <a:t>: </a:t>
            </a:r>
            <a:r>
              <a:rPr lang="en-AU" sz="1200" b="1" dirty="0">
                <a:effectLst/>
                <a:latin typeface="+mn-lt"/>
                <a:ea typeface="Times New Roman" panose="02020603050405020304" pitchFamily="18" charset="0"/>
                <a:cs typeface="Calibri" panose="020F0502020204030204" pitchFamily="34" charset="0"/>
              </a:rPr>
              <a:t>l/o/</a:t>
            </a:r>
            <a:r>
              <a:rPr lang="en-AU" sz="1200" b="1" dirty="0" err="1">
                <a:effectLst/>
                <a:latin typeface="+mn-lt"/>
                <a:ea typeface="Times New Roman" panose="02020603050405020304" pitchFamily="18" charset="0"/>
                <a:cs typeface="Calibri" panose="020F0502020204030204" pitchFamily="34" charset="0"/>
              </a:rPr>
              <a:t>ve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three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a:effectLst/>
                <a:latin typeface="+mn-lt"/>
                <a:ea typeface="Times New Roman" panose="02020603050405020304" pitchFamily="18" charset="0"/>
                <a:cs typeface="Calibri" panose="020F0502020204030204" pitchFamily="34" charset="0"/>
              </a:rPr>
              <a:t>o’</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ve</a:t>
            </a:r>
            <a:r>
              <a:rPr lang="en-AU" sz="1200" b="0" dirty="0">
                <a:effectLst/>
                <a:latin typeface="+mn-lt"/>
                <a:ea typeface="Times New Roman" panose="02020603050405020304" pitchFamily="18" charset="0"/>
                <a:cs typeface="Calibri" panose="020F0502020204030204" pitchFamily="34" charset="0"/>
              </a:rPr>
              <a:t>’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love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l-o-v-e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love</a:t>
            </a:r>
            <a:r>
              <a:rPr lang="en-AU" sz="1200"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‘l-o-v-e</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‘love’</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err="1">
                <a:effectLst/>
                <a:latin typeface="+mn-lt"/>
                <a:ea typeface="Aptos" panose="020B0004020202020204" pitchFamily="34" charset="0"/>
                <a:cs typeface="Times New Roman" panose="02020603050405020304" pitchFamily="18" charset="0"/>
              </a:rPr>
              <a:t>emphasise</a:t>
            </a:r>
            <a:r>
              <a:rPr lang="en-US" sz="1200" dirty="0">
                <a:effectLst/>
                <a:latin typeface="+mn-lt"/>
                <a:ea typeface="Aptos" panose="020B0004020202020204" pitchFamily="34" charset="0"/>
                <a:cs typeface="Times New Roman" panose="02020603050405020304" pitchFamily="18" charset="0"/>
              </a:rPr>
              <a:t> sounding out and blending to read the other words, in particular the words with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y</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say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l-o-v-e</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love</a:t>
            </a:r>
            <a:r>
              <a:rPr lang="en-US" sz="1200" b="0" dirty="0">
                <a:effectLst/>
                <a:latin typeface="+mn-lt"/>
                <a:ea typeface="Aptos" panose="020B0004020202020204" pitchFamily="34" charset="0"/>
                <a:cs typeface="Times New Roman" panose="02020603050405020304" pitchFamily="18" charset="0"/>
              </a:rPr>
              <a:t>’ </a:t>
            </a:r>
            <a:endParaRPr lang="en-AU" sz="1200" b="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y</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AU" sz="1200" b="1" kern="100" dirty="0">
                <a:effectLst/>
                <a:latin typeface="+mn-lt"/>
                <a:ea typeface="Aptos" panose="020B0004020202020204" pitchFamily="34" charset="0"/>
                <a:cs typeface="Times New Roman" panose="02020603050405020304" pitchFamily="18" charset="0"/>
              </a:rPr>
              <a:t>I said yes to a bit of tom yum.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00" dirty="0">
                <a:effectLst/>
                <a:latin typeface="+mn-lt"/>
                <a:ea typeface="Aptos" panose="020B0004020202020204" pitchFamily="34" charset="0"/>
                <a:cs typeface="Times New Roman" panose="02020603050405020304" pitchFamily="18" charset="0"/>
              </a:rPr>
              <a:t>You may explain to students that tom yum is a type of soup from Thailand.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 aloud</a:t>
            </a:r>
          </a:p>
          <a:p>
            <a:pPr marL="171450" indent="-171450">
              <a:buFont typeface="Arial" panose="020B0604020202020204" pitchFamily="34" charset="0"/>
              <a:buChar char="•"/>
            </a:pPr>
            <a:r>
              <a:rPr lang="en-US"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latin typeface="+mn-lt"/>
              </a:rPr>
              <a:t>re-reading the whole sentence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Support students as much as needed to write the sentence on their mini white board or on paper. </a:t>
            </a:r>
          </a:p>
          <a:p>
            <a:endParaRPr lang="en-US" sz="1200" dirty="0">
              <a:latin typeface="+mn-lt"/>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Do not pat the yak yet.</a:t>
            </a:r>
          </a:p>
          <a:p>
            <a:endParaRPr lang="en-US" sz="1200" dirty="0">
              <a:latin typeface="+mn-lt"/>
            </a:endParaRPr>
          </a:p>
          <a:p>
            <a:r>
              <a:rPr lang="en-US" sz="1200" dirty="0">
                <a:latin typeface="+mn-lt"/>
              </a:rPr>
              <a:t>Say the sentence aloud and have students repeat it after you. </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sz="1200" dirty="0">
              <a:latin typeface="+mn-lt"/>
            </a:endParaRPr>
          </a:p>
          <a:p>
            <a:r>
              <a:rPr lang="en-US" sz="1200" dirty="0">
                <a:latin typeface="+mn-lt"/>
              </a:rPr>
              <a:t>Note: If students need a high level of support, have them say the sounds they can hear and which letters to write </a:t>
            </a:r>
            <a:r>
              <a:rPr lang="en-US" dirty="0"/>
              <a:t>for each word. Record this on the class whiteboard to complete the sentence.</a:t>
            </a: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yam, yap, yum.</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yam, yes, yum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latin typeface="+mn-lt"/>
              </a:rPr>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dirty="0">
                <a:effectLst/>
                <a:latin typeface="+mn-lt"/>
                <a:ea typeface="Aptos" panose="020B0004020202020204" pitchFamily="34" charset="0"/>
                <a:cs typeface="Times New Roman" panose="02020603050405020304" pitchFamily="18" charset="0"/>
              </a:rPr>
              <a:t>I love the yam and the yak.</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dirty="0">
                <a:latin typeface="+mn-lt"/>
              </a:rPr>
              <a:t>–</a:t>
            </a:r>
            <a:r>
              <a:rPr lang="en-US" sz="1200" b="0" u="none" dirty="0">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355832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/g/, /l/, /u/, /k/*, /v/</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pPr>
              <a:defRPr/>
            </a:pPr>
            <a:r>
              <a:rPr lang="en-AU" dirty="0">
                <a:latin typeface="+mn-lt"/>
              </a:rPr>
              <a:t>*Students have now learnt that the /k/ sound can be made by the letters </a:t>
            </a:r>
            <a:r>
              <a:rPr lang="en-AU" b="1" dirty="0">
                <a:latin typeface="+mn-lt"/>
              </a:rPr>
              <a:t>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This can be a point of discussion when reviewing the /k/ sound. Students should record</a:t>
            </a:r>
            <a:r>
              <a:rPr lang="en-AU" b="1" dirty="0">
                <a:latin typeface="+mn-lt"/>
              </a:rPr>
              <a:t> 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when prompted with the sound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415751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latin typeface="+mn-lt"/>
              </a:rPr>
              <a:t>–</a:t>
            </a:r>
            <a:r>
              <a:rPr lang="en-US" dirty="0"/>
              <a:t>sound correspondence then reading the word fluently while you point to it. For example, /l/, /u/, /g/, </a:t>
            </a:r>
            <a:r>
              <a:rPr lang="en-US" b="1" dirty="0"/>
              <a:t>lug</a:t>
            </a:r>
            <a:r>
              <a:rPr lang="en-US" dirty="0"/>
              <a:t>.</a:t>
            </a:r>
          </a:p>
          <a:p>
            <a:endParaRPr lang="en-US" dirty="0"/>
          </a:p>
          <a:p>
            <a:r>
              <a:rPr lang="en-US" b="1" dirty="0"/>
              <a:t>Provide corrective feedback as needed:</a:t>
            </a:r>
          </a:p>
          <a:p>
            <a:r>
              <a:rPr lang="en-US" dirty="0"/>
              <a:t>If any students have difficulty with a letter</a:t>
            </a:r>
            <a:r>
              <a:rPr lang="en-AU" dirty="0">
                <a:latin typeface="+mn-lt"/>
              </a:rPr>
              <a:t>–</a:t>
            </a:r>
            <a:r>
              <a:rPr lang="en-US" dirty="0"/>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log</a:t>
            </a:r>
            <a:r>
              <a:rPr lang="en-US" b="0" dirty="0"/>
              <a:t>,</a:t>
            </a:r>
            <a:r>
              <a:rPr lang="en-US" b="1" dirty="0"/>
              <a:t> kick</a:t>
            </a:r>
            <a:r>
              <a:rPr lang="en-US" b="0" dirty="0"/>
              <a:t>,</a:t>
            </a:r>
            <a:r>
              <a:rPr lang="en-US" b="1" dirty="0"/>
              <a:t> bug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s/ai/d</a:t>
            </a:r>
            <a:r>
              <a:rPr lang="en-US" b="0" dirty="0"/>
              <a:t>,</a:t>
            </a:r>
            <a:r>
              <a:rPr lang="en-US" b="1" dirty="0"/>
              <a:t> said</a:t>
            </a:r>
            <a:r>
              <a:rPr lang="en-US" b="0" dirty="0"/>
              <a:t>, </a:t>
            </a:r>
            <a:r>
              <a:rPr lang="en-US" b="1" dirty="0"/>
              <a:t>s-ai-d</a:t>
            </a:r>
            <a:r>
              <a:rPr lang="en-US" b="0" dirty="0"/>
              <a:t> spells ‘</a:t>
            </a:r>
            <a:r>
              <a:rPr lang="en-US" b="1" dirty="0"/>
              <a:t>said</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4.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3.svg"/><Relationship Id="rId4" Type="http://schemas.openxmlformats.org/officeDocument/2006/relationships/image" Target="../media/image15.svg"/><Relationship Id="rId9" Type="http://schemas.openxmlformats.org/officeDocument/2006/relationships/image" Target="../media/image2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1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25.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6.png"/><Relationship Id="rId7"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5.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7.jpeg"/><Relationship Id="rId4" Type="http://schemas.openxmlformats.org/officeDocument/2006/relationships/image" Target="../media/image1.png"/><Relationship Id="rId9" Type="http://schemas.openxmlformats.org/officeDocument/2006/relationships/hyperlink" Target="https://www.literacyhub.edu.au/plan-teach-and-assess/lesson-packs/"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6.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0.png"/><Relationship Id="rId11" Type="http://schemas.openxmlformats.org/officeDocument/2006/relationships/image" Target="../media/image13.svg"/><Relationship Id="rId5" Type="http://schemas.openxmlformats.org/officeDocument/2006/relationships/image" Target="../media/image17.svg"/><Relationship Id="rId10" Type="http://schemas.openxmlformats.org/officeDocument/2006/relationships/image" Target="../media/image12.png"/><Relationship Id="rId4" Type="http://schemas.openxmlformats.org/officeDocument/2006/relationships/image" Target="../media/image16.png"/><Relationship Id="rId9" Type="http://schemas.openxmlformats.org/officeDocument/2006/relationships/image" Target="../media/image23.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25.svg"/><Relationship Id="rId4" Type="http://schemas.openxmlformats.org/officeDocument/2006/relationships/image" Target="../media/image2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DE801AFC-1801-074A-F21E-DE4C32F8693F}"/>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a:stretch>
              <a:fillRect/>
            </a:stretch>
          </p:blipFill>
          <p:spPr>
            <a:xfrm>
              <a:off x="6275869" y="429633"/>
              <a:ext cx="5547360" cy="711200"/>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CD1E25"/>
                  </a:solidFill>
                  <a:latin typeface="Calibri" panose="020F0502020204030204" pitchFamily="34" charset="0"/>
                  <a:cs typeface="Calibri" panose="020F0502020204030204" pitchFamily="34" charset="0"/>
                </a:rPr>
                <a:t>Lesson 4</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4</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dirty="0">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06C90D3C-53FE-F81A-8D0E-F29C86C3DF4B}"/>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524E0E00-5A36-263E-152A-1CFA869ED433}"/>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B31A9D3F-F693-B8C0-CB88-62F38E887781}"/>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7AF298E6-9B9C-E312-BED0-4A4688CDA988}"/>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5C546A45-B91A-F691-4990-2D34BE2BE068}"/>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C862400C-2E76-3B82-8A1E-969298EBCD54}"/>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ECF79113-29C1-8CA2-DC9C-09F6CAA1606A}"/>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8DD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A57FC753-CBB4-B14B-33EC-DF53BB3C6BDA}"/>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15F149A-A93B-D8DD-2170-0064854B5E6D}"/>
              </a:ext>
            </a:extLst>
          </p:cNvPr>
          <p:cNvPicPr>
            <a:picLocks noChangeAspect="1"/>
          </p:cNvPicPr>
          <p:nvPr userDrawn="1"/>
        </p:nvPicPr>
        <p:blipFill>
          <a:blip r:embed="rId3"/>
          <a:stretch>
            <a:fillRect/>
          </a:stretch>
        </p:blipFill>
        <p:spPr>
          <a:xfrm>
            <a:off x="6275869" y="429633"/>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CD1E25"/>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4</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186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5A18198D-219C-6470-0913-5CEF9F07BC57}"/>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15091"/>
            <a:ext cx="10728251"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6" name="Rectangle 5">
            <a:extLst>
              <a:ext uri="{FF2B5EF4-FFF2-40B4-BE49-F238E27FC236}">
                <a16:creationId xmlns:a16="http://schemas.microsoft.com/office/drawing/2014/main" id="{5EC87503-0599-F8C5-AA2B-E9346C99CCA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013F1ADE-C8FB-CE64-651D-339220BD0D19}"/>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E9F1C79F-D6AA-FF95-FA00-326D4AE1D78A}"/>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B98F2935-3C95-01F1-6B7D-CF5A70A34F84}"/>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3" name="Title 5">
            <a:extLst>
              <a:ext uri="{FF2B5EF4-FFF2-40B4-BE49-F238E27FC236}">
                <a16:creationId xmlns:a16="http://schemas.microsoft.com/office/drawing/2014/main" id="{990A127B-E783-BE45-8C5D-032DA96B993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24" name="Title 5">
            <a:extLst>
              <a:ext uri="{FF2B5EF4-FFF2-40B4-BE49-F238E27FC236}">
                <a16:creationId xmlns:a16="http://schemas.microsoft.com/office/drawing/2014/main" id="{B5AB4879-4675-A4FA-FE26-84C20F29362E}"/>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25" name="TextBox 24">
            <a:extLst>
              <a:ext uri="{FF2B5EF4-FFF2-40B4-BE49-F238E27FC236}">
                <a16:creationId xmlns:a16="http://schemas.microsoft.com/office/drawing/2014/main" id="{55FDAD40-790B-6E40-C9F5-99A58296A4EA}"/>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spTree>
    <p:custDataLst>
      <p:tags r:id="rId1"/>
    </p:custDataLst>
    <p:extLst>
      <p:ext uri="{BB962C8B-B14F-4D97-AF65-F5344CB8AC3E}">
        <p14:creationId xmlns:p14="http://schemas.microsoft.com/office/powerpoint/2010/main" val="3054329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08E04DAD-9199-2C93-4C8D-3B4870CE3C3F}"/>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226569DA-AB78-07CE-2976-32E0EC770F5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A63DB197-A770-7476-5294-3562357CC334}"/>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EBE08B76-5DCE-6EDE-CE69-2BF2B6C0CEE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5563D68D-1833-BB56-3FA9-ED16A72D10ED}"/>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7742793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17C9F643-36EF-E796-CF07-422C71011AF3}"/>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1EBFE2D5-8401-7B08-871D-CDF3AFF1D47C}"/>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107011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96265A1F-A452-926E-D10D-4D1C239A829C}"/>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0C569630-BFB9-D113-04DF-1D4A2C11006A}"/>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8567149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73600"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1B489C15-F35A-C678-AE06-06A275D24D0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DE7C808A-856D-613A-CD82-E3E8C8C1FD76}"/>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9434162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96B573E-EA78-61E6-0827-595030E0306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26294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B59E37C8-733B-CB91-C2D3-79A613BFC4C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7365F58E-69B6-C3F0-3259-C8414AC1B23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7154395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4" name="Rectangle 3">
            <a:extLst>
              <a:ext uri="{FF2B5EF4-FFF2-40B4-BE49-F238E27FC236}">
                <a16:creationId xmlns:a16="http://schemas.microsoft.com/office/drawing/2014/main" id="{49C1683C-6B3F-F058-B9BE-F436ADBD2A96}"/>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D3FC37DD-E7BB-E9C9-A185-79754AAEF275}"/>
              </a:ext>
            </a:extLst>
          </p:cNvPr>
          <p:cNvSpPr>
            <a:spLocks noGrp="1"/>
          </p:cNvSpPr>
          <p:nvPr>
            <p:ph type="title"/>
          </p:nvPr>
        </p:nvSpPr>
        <p:spPr>
          <a:xfrm>
            <a:off x="0" y="-1395184"/>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848381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11" name="Rounded Rectangle 21">
            <a:extLst>
              <a:ext uri="{FF2B5EF4-FFF2-40B4-BE49-F238E27FC236}">
                <a16:creationId xmlns:a16="http://schemas.microsoft.com/office/drawing/2014/main" id="{9763C580-FE58-575E-89BF-69C6121666D9}"/>
              </a:ext>
            </a:extLst>
          </p:cNvPr>
          <p:cNvSpPr/>
          <p:nvPr userDrawn="1"/>
        </p:nvSpPr>
        <p:spPr>
          <a:xfrm>
            <a:off x="681871" y="2809150"/>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6">
            <a:extLst>
              <a:ext uri="{FF2B5EF4-FFF2-40B4-BE49-F238E27FC236}">
                <a16:creationId xmlns:a16="http://schemas.microsoft.com/office/drawing/2014/main" id="{40611E8E-FF48-503C-4ABE-C615469E1D4A}"/>
              </a:ext>
            </a:extLst>
          </p:cNvPr>
          <p:cNvSpPr/>
          <p:nvPr userDrawn="1"/>
        </p:nvSpPr>
        <p:spPr>
          <a:xfrm>
            <a:off x="681871" y="742532"/>
            <a:ext cx="4552252"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50233" y="2814926"/>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12" name="Rectangle 11">
            <a:extLst>
              <a:ext uri="{FF2B5EF4-FFF2-40B4-BE49-F238E27FC236}">
                <a16:creationId xmlns:a16="http://schemas.microsoft.com/office/drawing/2014/main" id="{82F6E154-5E7B-468A-5269-62658B044C07}"/>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02ACF3CD-6789-ABA3-9872-ECFB2923B5B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52710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27" name="Rounded Rectangle 16">
            <a:extLst>
              <a:ext uri="{FF2B5EF4-FFF2-40B4-BE49-F238E27FC236}">
                <a16:creationId xmlns:a16="http://schemas.microsoft.com/office/drawing/2014/main" id="{D1B4C1D7-A602-1D0C-EAFC-C31B8F4BDFCD}"/>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6">
            <a:extLst>
              <a:ext uri="{FF2B5EF4-FFF2-40B4-BE49-F238E27FC236}">
                <a16:creationId xmlns:a16="http://schemas.microsoft.com/office/drawing/2014/main" id="{517097F7-3573-44BB-E312-AB2E4C8397FA}"/>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62C3FE9-73A3-475F-7A59-EADFC883A847}"/>
              </a:ext>
            </a:extLst>
          </p:cNvPr>
          <p:cNvGrpSpPr/>
          <p:nvPr userDrawn="1"/>
        </p:nvGrpSpPr>
        <p:grpSpPr>
          <a:xfrm>
            <a:off x="0" y="892467"/>
            <a:ext cx="8060635" cy="2029968"/>
            <a:chOff x="0" y="695183"/>
            <a:chExt cx="8060635" cy="2029968"/>
          </a:xfrm>
        </p:grpSpPr>
        <p:sp>
          <p:nvSpPr>
            <p:cNvPr id="18" name="Rounded Rectangle 16">
              <a:extLst>
                <a:ext uri="{FF2B5EF4-FFF2-40B4-BE49-F238E27FC236}">
                  <a16:creationId xmlns:a16="http://schemas.microsoft.com/office/drawing/2014/main" id="{4509B32E-CE4B-B016-21F9-D70A1453AC19}"/>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5">
              <a:extLst>
                <a:ext uri="{FF2B5EF4-FFF2-40B4-BE49-F238E27FC236}">
                  <a16:creationId xmlns:a16="http://schemas.microsoft.com/office/drawing/2014/main" id="{8FB019FF-8F7B-FA5D-EEF7-E9BC2D7D3C85}"/>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0" y="-1769598"/>
            <a:ext cx="8973832" cy="1571097"/>
          </a:xfrm>
        </p:spPr>
        <p:txBody>
          <a:bodyPr>
            <a:noAutofit/>
          </a:bodyPr>
          <a:lstStyle>
            <a:lvl1pPr>
              <a:lnSpc>
                <a:spcPct val="70000"/>
              </a:lnSpc>
              <a:defRPr sz="7200" b="1" i="0">
                <a:solidFill>
                  <a:srgbClr val="0E1E42"/>
                </a:solidFill>
                <a:latin typeface="Tenorite" pitchFamily="2" charset="0"/>
              </a:defRPr>
            </a:lvl1pPr>
          </a:lstStyle>
          <a:p>
            <a:r>
              <a:rPr lang="en-US" dirty="0"/>
              <a:t>Click to edit</a:t>
            </a:r>
            <a:endParaRPr lang="en-AU" dirty="0"/>
          </a:p>
        </p:txBody>
      </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Rectangle 11">
            <a:extLst>
              <a:ext uri="{FF2B5EF4-FFF2-40B4-BE49-F238E27FC236}">
                <a16:creationId xmlns:a16="http://schemas.microsoft.com/office/drawing/2014/main" id="{AFAE2A6A-C6CD-C6AF-6F69-F91F9880DC7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7CD6441D-6AE6-3483-3DB9-789BE623B118}"/>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pic>
        <p:nvPicPr>
          <p:cNvPr id="20" name="Graphic 19" descr="Badge Tick1 with solid fill">
            <a:extLst>
              <a:ext uri="{FF2B5EF4-FFF2-40B4-BE49-F238E27FC236}">
                <a16:creationId xmlns:a16="http://schemas.microsoft.com/office/drawing/2014/main" id="{FAF23EC6-FA76-B667-36B8-096C6CC19DC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24" name="Group 23">
            <a:extLst>
              <a:ext uri="{FF2B5EF4-FFF2-40B4-BE49-F238E27FC236}">
                <a16:creationId xmlns:a16="http://schemas.microsoft.com/office/drawing/2014/main" id="{59B2E3C2-D7F4-F6E0-2D4F-F637DB602DA8}"/>
              </a:ext>
            </a:extLst>
          </p:cNvPr>
          <p:cNvGrpSpPr/>
          <p:nvPr userDrawn="1"/>
        </p:nvGrpSpPr>
        <p:grpSpPr>
          <a:xfrm>
            <a:off x="2463789" y="4184400"/>
            <a:ext cx="938341" cy="938341"/>
            <a:chOff x="2463789" y="4184400"/>
            <a:chExt cx="938341" cy="938341"/>
          </a:xfrm>
        </p:grpSpPr>
        <p:sp>
          <p:nvSpPr>
            <p:cNvPr id="25" name="Oval 24">
              <a:extLst>
                <a:ext uri="{FF2B5EF4-FFF2-40B4-BE49-F238E27FC236}">
                  <a16:creationId xmlns:a16="http://schemas.microsoft.com/office/drawing/2014/main" id="{1D6C485C-AABA-E6B2-1293-5BBE61AC6F4F}"/>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lay with solid fill">
              <a:extLst>
                <a:ext uri="{FF2B5EF4-FFF2-40B4-BE49-F238E27FC236}">
                  <a16:creationId xmlns:a16="http://schemas.microsoft.com/office/drawing/2014/main" id="{ECBDBAFC-55CF-3EE6-B77F-626DDC8306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3790340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A066A105-855C-601D-8D36-070B62251C8F}"/>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7D67CE9E-AB26-8E2E-1F2A-94BC274007A6}"/>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4_Break after review_Phonemic awarenes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B833F8F-692D-879E-BA0B-4627768719C0}"/>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8DD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dirty="0">
              <a:solidFill>
                <a:srgbClr val="CD1E25"/>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dirty="0"/>
              <a:t>Click to edit</a:t>
            </a:r>
            <a:endParaRPr lang="en-AU" dirty="0"/>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Tree>
    <p:extLst>
      <p:ext uri="{BB962C8B-B14F-4D97-AF65-F5344CB8AC3E}">
        <p14:creationId xmlns:p14="http://schemas.microsoft.com/office/powerpoint/2010/main" val="613647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CD1E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CD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BED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CD1E25"/>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CD1E25"/>
                </a:solidFill>
                <a:latin typeface="Calibri" panose="020F0502020204030204" pitchFamily="34" charset="0"/>
                <a:cs typeface="Calibri" panose="020F0502020204030204" pitchFamily="34" charset="0"/>
              </a:rPr>
              <a:t>‹#›</a:t>
            </a:fld>
            <a:endParaRPr lang="en-GB" sz="1400" b="1">
              <a:solidFill>
                <a:srgbClr val="CD1E25"/>
              </a:solidFill>
              <a:latin typeface="Calibri" panose="020F0502020204030204" pitchFamily="34" charset="0"/>
              <a:cs typeface="Calibri" panose="020F0502020204030204" pitchFamily="34" charset="0"/>
            </a:endParaRPr>
          </a:p>
        </p:txBody>
      </p:sp>
      <p:sp>
        <p:nvSpPr>
          <p:cNvPr id="8" name="Title 4">
            <a:extLst>
              <a:ext uri="{FF2B5EF4-FFF2-40B4-BE49-F238E27FC236}">
                <a16:creationId xmlns:a16="http://schemas.microsoft.com/office/drawing/2014/main" id="{026B5F35-B553-5DFA-6E1B-4039CEB937B7}"/>
              </a:ext>
            </a:extLst>
          </p:cNvPr>
          <p:cNvSpPr>
            <a:spLocks noGrp="1"/>
          </p:cNvSpPr>
          <p:nvPr>
            <p:ph type="title"/>
          </p:nvPr>
        </p:nvSpPr>
        <p:spPr>
          <a:xfrm>
            <a:off x="0" y="-1521888"/>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718" r:id="rId2"/>
    <p:sldLayoutId id="2147483716" r:id="rId3"/>
    <p:sldLayoutId id="2147483717" r:id="rId4"/>
    <p:sldLayoutId id="2147483690" r:id="rId5"/>
    <p:sldLayoutId id="2147483696" r:id="rId6"/>
    <p:sldLayoutId id="2147483697" r:id="rId7"/>
    <p:sldLayoutId id="2147483715" r:id="rId8"/>
    <p:sldLayoutId id="2147483705" r:id="rId9"/>
    <p:sldLayoutId id="2147483706" r:id="rId10"/>
    <p:sldLayoutId id="2147483698" r:id="rId11"/>
    <p:sldLayoutId id="2147483703" r:id="rId12"/>
    <p:sldLayoutId id="2147483699" r:id="rId13"/>
    <p:sldLayoutId id="2147483701" r:id="rId14"/>
    <p:sldLayoutId id="2147483702" r:id="rId15"/>
    <p:sldLayoutId id="2147483704" r:id="rId16"/>
    <p:sldLayoutId id="2147483700" r:id="rId17"/>
    <p:sldLayoutId id="2147483695" r:id="rId18"/>
    <p:sldLayoutId id="2147483691" r:id="rId19"/>
    <p:sldLayoutId id="2147483692" r:id="rId20"/>
    <p:sldLayoutId id="2147483693" r:id="rId21"/>
    <p:sldLayoutId id="2147483694" r:id="rId22"/>
    <p:sldLayoutId id="2147483708" r:id="rId23"/>
    <p:sldLayoutId id="2147483709" r:id="rId24"/>
    <p:sldLayoutId id="2147483710" r:id="rId25"/>
    <p:sldLayoutId id="2147483711" r:id="rId26"/>
    <p:sldLayoutId id="2147483712" r:id="rId27"/>
    <p:sldLayoutId id="2147483719" r:id="rId28"/>
    <p:sldLayoutId id="2147483720" r:id="rId2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39.png"/><Relationship Id="rId7" Type="http://schemas.openxmlformats.org/officeDocument/2006/relationships/image" Target="../media/image27.png"/><Relationship Id="rId12"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28.xml"/><Relationship Id="rId6" Type="http://schemas.openxmlformats.org/officeDocument/2006/relationships/image" Target="../media/image42.png"/><Relationship Id="rId11" Type="http://schemas.openxmlformats.org/officeDocument/2006/relationships/image" Target="../media/image45.png"/><Relationship Id="rId5" Type="http://schemas.openxmlformats.org/officeDocument/2006/relationships/image" Target="../media/image41.png"/><Relationship Id="rId10" Type="http://schemas.openxmlformats.org/officeDocument/2006/relationships/image" Target="../media/image44.png"/><Relationship Id="rId4" Type="http://schemas.openxmlformats.org/officeDocument/2006/relationships/image" Target="../media/image40.png"/><Relationship Id="rId9"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47.png"/><Relationship Id="rId7" Type="http://schemas.openxmlformats.org/officeDocument/2006/relationships/image" Target="../media/image27.png"/><Relationship Id="rId12"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50.png"/><Relationship Id="rId11" Type="http://schemas.openxmlformats.org/officeDocument/2006/relationships/image" Target="../media/image52.png"/><Relationship Id="rId5" Type="http://schemas.openxmlformats.org/officeDocument/2006/relationships/image" Target="../media/image49.png"/><Relationship Id="rId10" Type="http://schemas.openxmlformats.org/officeDocument/2006/relationships/image" Target="../media/image51.png"/><Relationship Id="rId4" Type="http://schemas.openxmlformats.org/officeDocument/2006/relationships/image" Target="../media/image48.png"/><Relationship Id="rId9"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9.xml"/><Relationship Id="rId5" Type="http://schemas.openxmlformats.org/officeDocument/2006/relationships/image" Target="../media/image55.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image" Target="../media/image55.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tags" Target="../tags/tag1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3.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tags" Target="../tags/tag19.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0.xml"/><Relationship Id="rId5" Type="http://schemas.openxmlformats.org/officeDocument/2006/relationships/image" Target="../media/image63.pn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1.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22.xml"/><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23.xml"/><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24.xml"/><Relationship Id="rId6" Type="http://schemas.openxmlformats.org/officeDocument/2006/relationships/image" Target="../media/image62.png"/><Relationship Id="rId5" Type="http://schemas.openxmlformats.org/officeDocument/2006/relationships/image" Target="../media/image66.png"/><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6.xml"/><Relationship Id="rId1" Type="http://schemas.openxmlformats.org/officeDocument/2006/relationships/tags" Target="../tags/tag2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5.xml"/><Relationship Id="rId1" Type="http://schemas.openxmlformats.org/officeDocument/2006/relationships/tags" Target="../tags/tag2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4.xml"/><Relationship Id="rId1" Type="http://schemas.openxmlformats.org/officeDocument/2006/relationships/tags" Target="../tags/tag29.xml"/><Relationship Id="rId5" Type="http://schemas.openxmlformats.org/officeDocument/2006/relationships/image" Target="../media/image35.sv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30.xml"/><Relationship Id="rId5" Type="http://schemas.openxmlformats.org/officeDocument/2006/relationships/image" Target="../media/image35.sv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37.xml"/><Relationship Id="rId7" Type="http://schemas.openxmlformats.org/officeDocument/2006/relationships/image" Target="../media/image17.svg"/><Relationship Id="rId12" Type="http://schemas.openxmlformats.org/officeDocument/2006/relationships/image" Target="../media/image65.png"/><Relationship Id="rId2" Type="http://schemas.openxmlformats.org/officeDocument/2006/relationships/slideLayout" Target="../slideLayouts/slideLayout19.xml"/><Relationship Id="rId1" Type="http://schemas.openxmlformats.org/officeDocument/2006/relationships/tags" Target="../tags/tag31.xml"/><Relationship Id="rId6" Type="http://schemas.openxmlformats.org/officeDocument/2006/relationships/image" Target="../media/image16.png"/><Relationship Id="rId11" Type="http://schemas.openxmlformats.org/officeDocument/2006/relationships/image" Target="../media/image64.png"/><Relationship Id="rId5" Type="http://schemas.openxmlformats.org/officeDocument/2006/relationships/image" Target="../media/image68.svg"/><Relationship Id="rId10" Type="http://schemas.openxmlformats.org/officeDocument/2006/relationships/image" Target="../media/image62.png"/><Relationship Id="rId4" Type="http://schemas.openxmlformats.org/officeDocument/2006/relationships/image" Target="../media/image67.png"/><Relationship Id="rId9" Type="http://schemas.openxmlformats.org/officeDocument/2006/relationships/image" Target="../media/image1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1.xml"/><Relationship Id="rId1" Type="http://schemas.openxmlformats.org/officeDocument/2006/relationships/tags" Target="../tags/tag32.xml"/><Relationship Id="rId4" Type="http://schemas.openxmlformats.org/officeDocument/2006/relationships/image" Target="../media/image69.png"/></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71.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2.xml"/><Relationship Id="rId1" Type="http://schemas.openxmlformats.org/officeDocument/2006/relationships/tags" Target="../tags/tag33.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image" Target="../media/image38.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28601-63C7-3CFE-8373-30A89C01045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1106C0C-B992-A14F-333B-C5D147DEBB3F}"/>
              </a:ext>
            </a:extLst>
          </p:cNvPr>
          <p:cNvSpPr>
            <a:spLocks noGrp="1"/>
          </p:cNvSpPr>
          <p:nvPr>
            <p:ph type="title"/>
          </p:nvPr>
        </p:nvSpPr>
        <p:spPr/>
        <p:txBody>
          <a:bodyPr/>
          <a:lstStyle/>
          <a:p>
            <a:r>
              <a:rPr lang="en-US" sz="800" b="1" dirty="0">
                <a:solidFill>
                  <a:srgbClr val="E6EAF0"/>
                </a:solidFill>
              </a:rPr>
              <a:t>Slide 1 Start of presentation y says /y/</a:t>
            </a:r>
            <a:endParaRPr lang="en-US" sz="800" dirty="0">
              <a:solidFill>
                <a:srgbClr val="E6EAF0"/>
              </a:solidFill>
            </a:endParaRPr>
          </a:p>
        </p:txBody>
      </p:sp>
      <p:sp>
        <p:nvSpPr>
          <p:cNvPr id="10" name="TextBox 9">
            <a:extLst>
              <a:ext uri="{FF2B5EF4-FFF2-40B4-BE49-F238E27FC236}">
                <a16:creationId xmlns:a16="http://schemas.microsoft.com/office/drawing/2014/main" id="{48925325-AB5C-E1DC-FB05-8E389749237B}"/>
              </a:ext>
            </a:extLst>
          </p:cNvPr>
          <p:cNvSpPr txBox="1"/>
          <p:nvPr/>
        </p:nvSpPr>
        <p:spPr>
          <a:xfrm>
            <a:off x="833653" y="3001842"/>
            <a:ext cx="4725538"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40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g   l   u    k   ck   v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40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me   was   said   of</a:t>
            </a:r>
          </a:p>
        </p:txBody>
      </p:sp>
      <p:sp>
        <p:nvSpPr>
          <p:cNvPr id="8" name="TextBox 7">
            <a:extLst>
              <a:ext uri="{FF2B5EF4-FFF2-40B4-BE49-F238E27FC236}">
                <a16:creationId xmlns:a16="http://schemas.microsoft.com/office/drawing/2014/main" id="{449B45AF-0B6E-78B6-405B-BFC4F2A52286}"/>
              </a:ext>
            </a:extLst>
          </p:cNvPr>
          <p:cNvSpPr txBox="1"/>
          <p:nvPr/>
        </p:nvSpPr>
        <p:spPr>
          <a:xfrm>
            <a:off x="6858331" y="3663561"/>
            <a:ext cx="4481015" cy="646331"/>
          </a:xfrm>
          <a:prstGeom prst="rect">
            <a:avLst/>
          </a:prstGeom>
          <a:noFill/>
        </p:spPr>
        <p:txBody>
          <a:bodyPr wrap="square">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0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y says /y/    love</a:t>
            </a:r>
            <a:endParaRPr kumimoji="0" lang="en-AU" sz="40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3220491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2F4FCD-BC21-81F0-309A-FE0776B53EBE}"/>
              </a:ext>
            </a:extLst>
          </p:cNvPr>
          <p:cNvSpPr>
            <a:spLocks noGrp="1"/>
          </p:cNvSpPr>
          <p:nvPr>
            <p:ph type="title"/>
          </p:nvPr>
        </p:nvSpPr>
        <p:spPr/>
        <p:txBody>
          <a:bodyPr/>
          <a:lstStyle/>
          <a:p>
            <a:r>
              <a:rPr lang="en-AU" sz="800" dirty="0">
                <a:solidFill>
                  <a:srgbClr val="E6EAF0"/>
                </a:solidFill>
              </a:rPr>
              <a:t>Slide 10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54C83-0405-066A-3C24-9253D91EF390}"/>
              </a:ext>
            </a:extLst>
          </p:cNvPr>
          <p:cNvSpPr>
            <a:spLocks noGrp="1"/>
          </p:cNvSpPr>
          <p:nvPr>
            <p:ph type="title"/>
          </p:nvPr>
        </p:nvSpPr>
        <p:spPr/>
        <p:txBody>
          <a:bodyPr/>
          <a:lstStyle/>
          <a:p>
            <a:r>
              <a:rPr lang="en-US" sz="800" dirty="0">
                <a:solidFill>
                  <a:srgbClr val="E6EAF0"/>
                </a:solidFill>
              </a:rPr>
              <a:t>Slide 11 End of review</a:t>
            </a:r>
            <a:endParaRPr lang="en-AU" sz="800" dirty="0">
              <a:solidFill>
                <a:srgbClr val="E6EAF0"/>
              </a:solidFill>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A418-A5B4-B54F-4C37-7E83BDAA8156}"/>
              </a:ext>
            </a:extLst>
          </p:cNvPr>
          <p:cNvSpPr>
            <a:spLocks noGrp="1"/>
          </p:cNvSpPr>
          <p:nvPr>
            <p:ph type="title"/>
          </p:nvPr>
        </p:nvSpPr>
        <p:spPr/>
        <p:txBody>
          <a:bodyPr>
            <a:normAutofit/>
          </a:bodyPr>
          <a:lstStyle/>
          <a:p>
            <a:r>
              <a:rPr lang="en-AU" sz="800" dirty="0">
                <a:solidFill>
                  <a:srgbClr val="E6EAF0"/>
                </a:solidFill>
              </a:rPr>
              <a:t>Slide 12 Phonemic awareness</a:t>
            </a:r>
          </a:p>
        </p:txBody>
      </p:sp>
      <p:pic>
        <p:nvPicPr>
          <p:cNvPr id="9" name="Picture 8" descr="peg">
            <a:extLst>
              <a:ext uri="{FF2B5EF4-FFF2-40B4-BE49-F238E27FC236}">
                <a16:creationId xmlns:a16="http://schemas.microsoft.com/office/drawing/2014/main" id="{1DFF2D53-67C5-C92B-21D5-7070ACEAEFA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7800" y="1047641"/>
            <a:ext cx="1045817" cy="1045817"/>
          </a:xfrm>
          <a:prstGeom prst="rect">
            <a:avLst/>
          </a:prstGeom>
        </p:spPr>
      </p:pic>
      <p:pic>
        <p:nvPicPr>
          <p:cNvPr id="10" name="Picture 9" descr="van">
            <a:extLst>
              <a:ext uri="{FF2B5EF4-FFF2-40B4-BE49-F238E27FC236}">
                <a16:creationId xmlns:a16="http://schemas.microsoft.com/office/drawing/2014/main" id="{B53B5AAA-39DB-FE14-2C27-78603BDBA8B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7800" y="2093458"/>
            <a:ext cx="1325563" cy="1325563"/>
          </a:xfrm>
          <a:prstGeom prst="rect">
            <a:avLst/>
          </a:prstGeom>
        </p:spPr>
      </p:pic>
      <p:pic>
        <p:nvPicPr>
          <p:cNvPr id="17" name="Picture 16" descr="fin">
            <a:extLst>
              <a:ext uri="{FF2B5EF4-FFF2-40B4-BE49-F238E27FC236}">
                <a16:creationId xmlns:a16="http://schemas.microsoft.com/office/drawing/2014/main" id="{5A0C7430-8380-FE39-EBE8-0062F5C8224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0230" y="3501408"/>
            <a:ext cx="1240956" cy="1240956"/>
          </a:xfrm>
          <a:prstGeom prst="rect">
            <a:avLst/>
          </a:prstGeom>
        </p:spPr>
      </p:pic>
      <p:pic>
        <p:nvPicPr>
          <p:cNvPr id="19" name="Picture 18" descr="mouth">
            <a:extLst>
              <a:ext uri="{FF2B5EF4-FFF2-40B4-BE49-F238E27FC236}">
                <a16:creationId xmlns:a16="http://schemas.microsoft.com/office/drawing/2014/main" id="{7B80193F-C69D-BE30-56B1-7287F6FE129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7800" y="5100482"/>
            <a:ext cx="1240956" cy="1240956"/>
          </a:xfrm>
          <a:prstGeom prst="rect">
            <a:avLst/>
          </a:prstGeom>
        </p:spPr>
      </p:pic>
      <p:grpSp>
        <p:nvGrpSpPr>
          <p:cNvPr id="6" name="Group 5" descr="A dot with two circular arrows on the inside to represent swapping.">
            <a:extLst>
              <a:ext uri="{FF2B5EF4-FFF2-40B4-BE49-F238E27FC236}">
                <a16:creationId xmlns:a16="http://schemas.microsoft.com/office/drawing/2014/main" id="{ECDCF7CB-87CB-7A98-C416-DF3B50506146}"/>
              </a:ext>
            </a:extLst>
          </p:cNvPr>
          <p:cNvGrpSpPr/>
          <p:nvPr/>
        </p:nvGrpSpPr>
        <p:grpSpPr>
          <a:xfrm>
            <a:off x="5055066" y="3028510"/>
            <a:ext cx="1541931" cy="1541931"/>
            <a:chOff x="2909046" y="2803895"/>
            <a:chExt cx="1541931" cy="1541931"/>
          </a:xfrm>
        </p:grpSpPr>
        <p:sp>
          <p:nvSpPr>
            <p:cNvPr id="7" name="Oval 6">
              <a:extLst>
                <a:ext uri="{FF2B5EF4-FFF2-40B4-BE49-F238E27FC236}">
                  <a16:creationId xmlns:a16="http://schemas.microsoft.com/office/drawing/2014/main" id="{F56CDDF2-06B9-CF6B-A95B-659625D1606F}"/>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97D4555-0421-33BB-D0A5-271385E78D69}"/>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1" y="2857310"/>
              <a:ext cx="1435100" cy="1435100"/>
            </a:xfrm>
            <a:prstGeom prst="rect">
              <a:avLst/>
            </a:prstGeom>
          </p:spPr>
        </p:pic>
      </p:grpSp>
      <p:pic>
        <p:nvPicPr>
          <p:cNvPr id="23" name="Picture 22" descr="mouse">
            <a:extLst>
              <a:ext uri="{FF2B5EF4-FFF2-40B4-BE49-F238E27FC236}">
                <a16:creationId xmlns:a16="http://schemas.microsoft.com/office/drawing/2014/main" id="{AB012C74-6901-0BF2-B465-4294B7DF197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88403" y="878974"/>
            <a:ext cx="1184829" cy="1184829"/>
          </a:xfrm>
          <a:prstGeom prst="rect">
            <a:avLst/>
          </a:prstGeom>
        </p:spPr>
      </p:pic>
      <p:pic>
        <p:nvPicPr>
          <p:cNvPr id="22" name="Picture 21" descr="pen">
            <a:extLst>
              <a:ext uri="{FF2B5EF4-FFF2-40B4-BE49-F238E27FC236}">
                <a16:creationId xmlns:a16="http://schemas.microsoft.com/office/drawing/2014/main" id="{D983B82B-0829-47FE-34B6-99A33D292499}"/>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704878" y="2234192"/>
            <a:ext cx="1184829" cy="1184829"/>
          </a:xfrm>
          <a:prstGeom prst="rect">
            <a:avLst/>
          </a:prstGeom>
        </p:spPr>
      </p:pic>
      <p:pic>
        <p:nvPicPr>
          <p:cNvPr id="20" name="Picture 19" descr="vat">
            <a:extLst>
              <a:ext uri="{FF2B5EF4-FFF2-40B4-BE49-F238E27FC236}">
                <a16:creationId xmlns:a16="http://schemas.microsoft.com/office/drawing/2014/main" id="{F1453258-4AA6-CF7E-CEE2-F1ADCC75EB4A}"/>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503208" y="3589409"/>
            <a:ext cx="1355217" cy="1355217"/>
          </a:xfrm>
          <a:prstGeom prst="rect">
            <a:avLst/>
          </a:prstGeom>
        </p:spPr>
      </p:pic>
      <p:pic>
        <p:nvPicPr>
          <p:cNvPr id="18" name="Picture 17" descr="fizz">
            <a:extLst>
              <a:ext uri="{FF2B5EF4-FFF2-40B4-BE49-F238E27FC236}">
                <a16:creationId xmlns:a16="http://schemas.microsoft.com/office/drawing/2014/main" id="{32449DBE-3F8A-53E5-A60B-538742F49BEC}"/>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709580" y="5161311"/>
            <a:ext cx="1180127" cy="1180127"/>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normAutofit/>
          </a:bodyPr>
          <a:lstStyle/>
          <a:p>
            <a:r>
              <a:rPr lang="en-AU" sz="800" dirty="0">
                <a:solidFill>
                  <a:srgbClr val="E6EAF0"/>
                </a:solidFill>
              </a:rPr>
              <a:t>Slide 14 Phonemic awareness</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5" name="Picture 14" descr="cub">
            <a:extLst>
              <a:ext uri="{FF2B5EF4-FFF2-40B4-BE49-F238E27FC236}">
                <a16:creationId xmlns:a16="http://schemas.microsoft.com/office/drawing/2014/main" id="{6CFC467A-3845-E67F-EC40-FF2A61FE747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7800" y="1190611"/>
            <a:ext cx="1045817" cy="759877"/>
          </a:xfrm>
          <a:prstGeom prst="rect">
            <a:avLst/>
          </a:prstGeom>
        </p:spPr>
      </p:pic>
      <p:pic>
        <p:nvPicPr>
          <p:cNvPr id="16" name="Picture 15" descr="kit">
            <a:extLst>
              <a:ext uri="{FF2B5EF4-FFF2-40B4-BE49-F238E27FC236}">
                <a16:creationId xmlns:a16="http://schemas.microsoft.com/office/drawing/2014/main" id="{F9F246C8-83CB-99DB-C31D-7C992521013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7800" y="2093458"/>
            <a:ext cx="1325563" cy="1325563"/>
          </a:xfrm>
          <a:prstGeom prst="rect">
            <a:avLst/>
          </a:prstGeom>
        </p:spPr>
      </p:pic>
      <p:pic>
        <p:nvPicPr>
          <p:cNvPr id="17" name="Picture 16" descr="sub">
            <a:extLst>
              <a:ext uri="{FF2B5EF4-FFF2-40B4-BE49-F238E27FC236}">
                <a16:creationId xmlns:a16="http://schemas.microsoft.com/office/drawing/2014/main" id="{6263BD97-D2D8-E482-AA7C-5F5A408099D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40230" y="3501408"/>
            <a:ext cx="1240956" cy="1240956"/>
          </a:xfrm>
          <a:prstGeom prst="rect">
            <a:avLst/>
          </a:prstGeom>
        </p:spPr>
      </p:pic>
      <p:pic>
        <p:nvPicPr>
          <p:cNvPr id="19" name="Picture 18" descr="bud">
            <a:extLst>
              <a:ext uri="{FF2B5EF4-FFF2-40B4-BE49-F238E27FC236}">
                <a16:creationId xmlns:a16="http://schemas.microsoft.com/office/drawing/2014/main" id="{A4166140-A6CE-F09F-3B55-F7EEECCEF41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7800" y="5100482"/>
            <a:ext cx="1240956" cy="1240956"/>
          </a:xfrm>
          <a:prstGeom prst="rect">
            <a:avLst/>
          </a:prstGeom>
        </p:spPr>
      </p:pic>
      <p:grpSp>
        <p:nvGrpSpPr>
          <p:cNvPr id="6" name="Group 5" descr="A dot with two circular arrows on the inside to represent swapping.">
            <a:extLst>
              <a:ext uri="{FF2B5EF4-FFF2-40B4-BE49-F238E27FC236}">
                <a16:creationId xmlns:a16="http://schemas.microsoft.com/office/drawing/2014/main" id="{78348909-535F-E16D-6580-DEADC533394B}"/>
              </a:ext>
            </a:extLst>
          </p:cNvPr>
          <p:cNvGrpSpPr/>
          <p:nvPr/>
        </p:nvGrpSpPr>
        <p:grpSpPr>
          <a:xfrm>
            <a:off x="5055066" y="3028510"/>
            <a:ext cx="1541931" cy="1541931"/>
            <a:chOff x="2909046" y="2803895"/>
            <a:chExt cx="1541931" cy="1541931"/>
          </a:xfrm>
        </p:grpSpPr>
        <p:sp>
          <p:nvSpPr>
            <p:cNvPr id="7" name="Oval 6">
              <a:extLst>
                <a:ext uri="{FF2B5EF4-FFF2-40B4-BE49-F238E27FC236}">
                  <a16:creationId xmlns:a16="http://schemas.microsoft.com/office/drawing/2014/main" id="{CD705FCD-D0C4-E9EE-9AD2-5F974BCF8134}"/>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B98CE9A7-5339-6501-E5BB-3692FC3FD606}"/>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1" y="2857310"/>
              <a:ext cx="1435100" cy="1435100"/>
            </a:xfrm>
            <a:prstGeom prst="rect">
              <a:avLst/>
            </a:prstGeom>
          </p:spPr>
        </p:pic>
      </p:grpSp>
      <p:pic>
        <p:nvPicPr>
          <p:cNvPr id="23" name="Picture 22" descr="bug">
            <a:extLst>
              <a:ext uri="{FF2B5EF4-FFF2-40B4-BE49-F238E27FC236}">
                <a16:creationId xmlns:a16="http://schemas.microsoft.com/office/drawing/2014/main" id="{FEE01709-DABC-38FF-9EA2-7365A1919127}"/>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88403" y="878974"/>
            <a:ext cx="1184829" cy="1184829"/>
          </a:xfrm>
          <a:prstGeom prst="rect">
            <a:avLst/>
          </a:prstGeom>
        </p:spPr>
      </p:pic>
      <p:pic>
        <p:nvPicPr>
          <p:cNvPr id="24" name="Picture 23" descr="sun">
            <a:extLst>
              <a:ext uri="{FF2B5EF4-FFF2-40B4-BE49-F238E27FC236}">
                <a16:creationId xmlns:a16="http://schemas.microsoft.com/office/drawing/2014/main" id="{FBA539A3-C4F0-6150-642D-A1486C15F6E6}"/>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704878" y="2234192"/>
            <a:ext cx="1184829" cy="1184829"/>
          </a:xfrm>
          <a:prstGeom prst="rect">
            <a:avLst/>
          </a:prstGeom>
        </p:spPr>
      </p:pic>
      <p:pic>
        <p:nvPicPr>
          <p:cNvPr id="21" name="Picture 20" descr="cup">
            <a:extLst>
              <a:ext uri="{FF2B5EF4-FFF2-40B4-BE49-F238E27FC236}">
                <a16:creationId xmlns:a16="http://schemas.microsoft.com/office/drawing/2014/main" id="{2EB076CA-D06D-E8FA-F81F-5C67EBEA46BE}"/>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610815" y="3589409"/>
            <a:ext cx="1355217" cy="1355217"/>
          </a:xfrm>
          <a:prstGeom prst="rect">
            <a:avLst/>
          </a:prstGeom>
        </p:spPr>
      </p:pic>
      <p:pic>
        <p:nvPicPr>
          <p:cNvPr id="18" name="Picture 17" descr="kip">
            <a:extLst>
              <a:ext uri="{FF2B5EF4-FFF2-40B4-BE49-F238E27FC236}">
                <a16:creationId xmlns:a16="http://schemas.microsoft.com/office/drawing/2014/main" id="{D6080509-05B1-31D1-3CAF-6174C502AD7C}"/>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709580" y="5161311"/>
            <a:ext cx="1180127" cy="1180127"/>
          </a:xfrm>
          <a:prstGeom prst="rect">
            <a:avLst/>
          </a:prstGeom>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8CC05-68D1-CB49-07C9-310EFCE2BF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F81E01-1864-47F4-0A3C-6E33577C2835}"/>
              </a:ext>
            </a:extLst>
          </p:cNvPr>
          <p:cNvSpPr>
            <a:spLocks noGrp="1"/>
          </p:cNvSpPr>
          <p:nvPr>
            <p:ph type="title"/>
          </p:nvPr>
        </p:nvSpPr>
        <p:spPr>
          <a:xfrm>
            <a:off x="-1" y="-800201"/>
            <a:ext cx="10222173" cy="625578"/>
          </a:xfrm>
        </p:spPr>
        <p:txBody>
          <a:bodyPr/>
          <a:lstStyle/>
          <a:p>
            <a:r>
              <a:rPr lang="en-US" sz="800" dirty="0">
                <a:solidFill>
                  <a:srgbClr val="E6EAF0"/>
                </a:solidFill>
              </a:rPr>
              <a:t>Slide 14 Learning intention and success criteria</a:t>
            </a:r>
          </a:p>
        </p:txBody>
      </p:sp>
      <p:sp>
        <p:nvSpPr>
          <p:cNvPr id="7" name="TextBox 6">
            <a:extLst>
              <a:ext uri="{FF2B5EF4-FFF2-40B4-BE49-F238E27FC236}">
                <a16:creationId xmlns:a16="http://schemas.microsoft.com/office/drawing/2014/main" id="{3394C44E-6D4F-412C-A48A-F7254A9AFEF4}"/>
              </a:ext>
            </a:extLst>
          </p:cNvPr>
          <p:cNvSpPr txBox="1"/>
          <p:nvPr/>
        </p:nvSpPr>
        <p:spPr>
          <a:xfrm>
            <a:off x="948519" y="3561945"/>
            <a:ext cx="7745104" cy="2682786"/>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0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I will know I have been successful if I can: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0E1E42"/>
                </a:solidFill>
                <a:effectLst/>
                <a:uLnTx/>
                <a:uFillTx/>
                <a:latin typeface="Calibri"/>
                <a:ea typeface="Verdana"/>
                <a:cs typeface="Calibri"/>
              </a:rPr>
              <a:t>form the letter y</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 for y</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 with y</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with y.</a:t>
            </a:r>
          </a:p>
        </p:txBody>
      </p:sp>
    </p:spTree>
    <p:custDataLst>
      <p:tags r:id="rId1"/>
    </p:custDataLst>
    <p:extLst>
      <p:ext uri="{BB962C8B-B14F-4D97-AF65-F5344CB8AC3E}">
        <p14:creationId xmlns:p14="http://schemas.microsoft.com/office/powerpoint/2010/main" val="2688012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6854E43-A46D-47ED-01F8-C1B4BB2FCF57}"/>
              </a:ext>
            </a:extLst>
          </p:cNvPr>
          <p:cNvSpPr>
            <a:spLocks noGrp="1"/>
          </p:cNvSpPr>
          <p:nvPr>
            <p:ph type="title"/>
          </p:nvPr>
        </p:nvSpPr>
        <p:spPr/>
        <p:txBody>
          <a:bodyPr/>
          <a:lstStyle/>
          <a:p>
            <a:r>
              <a:rPr lang="en-AU" sz="800" dirty="0">
                <a:solidFill>
                  <a:srgbClr val="E6EAF0"/>
                </a:solidFill>
              </a:rPr>
              <a:t>Slide 15 I do</a:t>
            </a:r>
          </a:p>
        </p:txBody>
      </p:sp>
      <p:grpSp>
        <p:nvGrpSpPr>
          <p:cNvPr id="5" name="Group 4" descr="lower-case y y y">
            <a:extLst>
              <a:ext uri="{FF2B5EF4-FFF2-40B4-BE49-F238E27FC236}">
                <a16:creationId xmlns:a16="http://schemas.microsoft.com/office/drawing/2014/main" id="{50E6EA66-1AF7-B815-2AD1-37653CB2E4BD}"/>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21000" dirty="0">
                  <a:solidFill>
                    <a:srgbClr val="4557AD"/>
                  </a:solidFill>
                  <a:latin typeface="Tenorite" pitchFamily="2" charset="0"/>
                  <a:ea typeface="Verdana" panose="020B0604030504040204" pitchFamily="34" charset="0"/>
                  <a:cs typeface="Verdana" panose="020B0604030504040204" pitchFamily="34" charset="0"/>
                </a:rPr>
                <a:t>y     </a:t>
              </a:r>
              <a:r>
                <a:rPr lang="en-US" sz="21000" dirty="0" err="1">
                  <a:solidFill>
                    <a:srgbClr val="4557AD"/>
                  </a:solidFill>
                  <a:latin typeface="Tenorite" pitchFamily="2" charset="0"/>
                  <a:ea typeface="Verdana" panose="020B0604030504040204" pitchFamily="34" charset="0"/>
                  <a:cs typeface="Verdana" panose="020B0604030504040204" pitchFamily="34" charset="0"/>
                </a:rPr>
                <a:t>y</a:t>
              </a:r>
              <a:r>
                <a:rPr lang="en-US" sz="21000" dirty="0">
                  <a:solidFill>
                    <a:srgbClr val="4557AD"/>
                  </a:solidFill>
                  <a:latin typeface="Tenorite" pitchFamily="2" charset="0"/>
                  <a:ea typeface="Verdana" panose="020B0604030504040204" pitchFamily="34" charset="0"/>
                  <a:cs typeface="Verdana" panose="020B0604030504040204" pitchFamily="34" charset="0"/>
                </a:rPr>
                <a:t>     y</a:t>
              </a: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629549" y="3545593"/>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602546" y="5090137"/>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0E07903-EFFF-ECF0-F5AF-56AFA377DF8E}"/>
              </a:ext>
            </a:extLst>
          </p:cNvPr>
          <p:cNvSpPr>
            <a:spLocks noGrp="1"/>
          </p:cNvSpPr>
          <p:nvPr>
            <p:ph type="title"/>
          </p:nvPr>
        </p:nvSpPr>
        <p:spPr/>
        <p:txBody>
          <a:bodyPr/>
          <a:lstStyle/>
          <a:p>
            <a:r>
              <a:rPr lang="en-AU" sz="800" dirty="0">
                <a:solidFill>
                  <a:srgbClr val="E6EAF0"/>
                </a:solidFill>
              </a:rPr>
              <a:t>Slide 16 We do</a:t>
            </a:r>
          </a:p>
        </p:txBody>
      </p:sp>
      <p:grpSp>
        <p:nvGrpSpPr>
          <p:cNvPr id="2" name="Group 1" descr="lower-case y y y">
            <a:extLst>
              <a:ext uri="{FF2B5EF4-FFF2-40B4-BE49-F238E27FC236}">
                <a16:creationId xmlns:a16="http://schemas.microsoft.com/office/drawing/2014/main" id="{123EA8C3-F09A-4A36-FC71-AD3EE4014CA7}"/>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D45D1D8D-19D5-2A53-BABC-2B3B31403EE0}"/>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80000"/>
                </a:lnSpc>
              </a:pPr>
              <a:r>
                <a:rPr lang="en-US" sz="21000" dirty="0">
                  <a:solidFill>
                    <a:srgbClr val="4557AD"/>
                  </a:solidFill>
                  <a:latin typeface="Tenorite" pitchFamily="2" charset="0"/>
                  <a:ea typeface="Verdana" panose="020B0604030504040204" pitchFamily="34" charset="0"/>
                  <a:cs typeface="Verdana" panose="020B0604030504040204" pitchFamily="34" charset="0"/>
                </a:rPr>
                <a:t>y     </a:t>
              </a:r>
              <a:r>
                <a:rPr lang="en-US" sz="21000" dirty="0" err="1">
                  <a:solidFill>
                    <a:srgbClr val="4557AD"/>
                  </a:solidFill>
                  <a:latin typeface="Tenorite" pitchFamily="2" charset="0"/>
                  <a:ea typeface="Verdana" panose="020B0604030504040204" pitchFamily="34" charset="0"/>
                  <a:cs typeface="Verdana" panose="020B0604030504040204" pitchFamily="34" charset="0"/>
                </a:rPr>
                <a:t>y</a:t>
              </a:r>
              <a:r>
                <a:rPr lang="en-US" sz="21000" dirty="0">
                  <a:solidFill>
                    <a:srgbClr val="4557AD"/>
                  </a:solidFill>
                  <a:latin typeface="Tenorite" pitchFamily="2" charset="0"/>
                  <a:ea typeface="Verdana" panose="020B0604030504040204" pitchFamily="34" charset="0"/>
                  <a:cs typeface="Verdana" panose="020B0604030504040204" pitchFamily="34" charset="0"/>
                </a:rPr>
                <a:t>     y</a:t>
              </a:r>
            </a:p>
          </p:txBody>
        </p:sp>
        <p:pic>
          <p:nvPicPr>
            <p:cNvPr id="4" name="Picture 3">
              <a:extLst>
                <a:ext uri="{FF2B5EF4-FFF2-40B4-BE49-F238E27FC236}">
                  <a16:creationId xmlns:a16="http://schemas.microsoft.com/office/drawing/2014/main" id="{42CA8A81-6571-E9CC-E4CB-2EF18D291197}"/>
                </a:ext>
              </a:extLst>
            </p:cNvPr>
            <p:cNvPicPr>
              <a:picLocks noChangeAspect="1"/>
            </p:cNvPicPr>
            <p:nvPr/>
          </p:nvPicPr>
          <p:blipFill>
            <a:blip r:embed="rId4"/>
            <a:stretch>
              <a:fillRect/>
            </a:stretch>
          </p:blipFill>
          <p:spPr>
            <a:xfrm>
              <a:off x="629549" y="3545593"/>
              <a:ext cx="237765" cy="243861"/>
            </a:xfrm>
            <a:prstGeom prst="rect">
              <a:avLst/>
            </a:prstGeom>
          </p:spPr>
        </p:pic>
        <p:pic>
          <p:nvPicPr>
            <p:cNvPr id="5" name="Picture 4">
              <a:extLst>
                <a:ext uri="{FF2B5EF4-FFF2-40B4-BE49-F238E27FC236}">
                  <a16:creationId xmlns:a16="http://schemas.microsoft.com/office/drawing/2014/main" id="{C784F71C-D4E2-A804-BD21-2C3367C696A5}"/>
                </a:ext>
              </a:extLst>
            </p:cNvPr>
            <p:cNvPicPr>
              <a:picLocks noChangeAspect="1"/>
            </p:cNvPicPr>
            <p:nvPr/>
          </p:nvPicPr>
          <p:blipFill>
            <a:blip r:embed="rId5"/>
            <a:stretch>
              <a:fillRect/>
            </a:stretch>
          </p:blipFill>
          <p:spPr>
            <a:xfrm>
              <a:off x="602546" y="5090137"/>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2189DA-D820-0976-3A5E-744FF9F8A4BC}"/>
              </a:ext>
            </a:extLst>
          </p:cNvPr>
          <p:cNvSpPr>
            <a:spLocks noGrp="1"/>
          </p:cNvSpPr>
          <p:nvPr>
            <p:ph type="title"/>
          </p:nvPr>
        </p:nvSpPr>
        <p:spPr/>
        <p:txBody>
          <a:bodyPr/>
          <a:lstStyle/>
          <a:p>
            <a:r>
              <a:rPr lang="en-AU" sz="800" dirty="0">
                <a:solidFill>
                  <a:srgbClr val="E6EAF0"/>
                </a:solidFill>
              </a:rPr>
              <a:t>Slide 17 I do</a:t>
            </a:r>
          </a:p>
        </p:txBody>
      </p:sp>
      <p:pic>
        <p:nvPicPr>
          <p:cNvPr id="5" name="Picture 4" descr="yacht">
            <a:extLst>
              <a:ext uri="{FF2B5EF4-FFF2-40B4-BE49-F238E27FC236}">
                <a16:creationId xmlns:a16="http://schemas.microsoft.com/office/drawing/2014/main" id="{AC5FBA63-343B-FA81-E634-9541854C68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148" y="2379104"/>
            <a:ext cx="2253095" cy="2253095"/>
          </a:xfrm>
          <a:prstGeom prst="rect">
            <a:avLst/>
          </a:prstGeom>
        </p:spPr>
      </p:pic>
      <p:pic>
        <p:nvPicPr>
          <p:cNvPr id="7" name="Picture 6" descr="clock">
            <a:extLst>
              <a:ext uri="{FF2B5EF4-FFF2-40B4-BE49-F238E27FC236}">
                <a16:creationId xmlns:a16="http://schemas.microsoft.com/office/drawing/2014/main" id="{62980DB3-8DCF-578C-9904-91720AA235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2800" y="2379103"/>
            <a:ext cx="2253096" cy="2253096"/>
          </a:xfrm>
          <a:prstGeom prst="rect">
            <a:avLst/>
          </a:prstGeom>
        </p:spPr>
      </p:pic>
      <p:pic>
        <p:nvPicPr>
          <p:cNvPr id="10" name="Picture 9" descr="yawn">
            <a:extLst>
              <a:ext uri="{FF2B5EF4-FFF2-40B4-BE49-F238E27FC236}">
                <a16:creationId xmlns:a16="http://schemas.microsoft.com/office/drawing/2014/main" id="{63C06EC2-17AD-F3B6-6DEF-3B8A4515DA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49453" y="2225801"/>
            <a:ext cx="2406398" cy="2406398"/>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85CD2C-04D6-A5C6-6FC8-F66EAD7D4C19}"/>
              </a:ext>
            </a:extLst>
          </p:cNvPr>
          <p:cNvSpPr>
            <a:spLocks noGrp="1"/>
          </p:cNvSpPr>
          <p:nvPr>
            <p:ph type="title"/>
          </p:nvPr>
        </p:nvSpPr>
        <p:spPr/>
        <p:txBody>
          <a:bodyPr/>
          <a:lstStyle/>
          <a:p>
            <a:r>
              <a:rPr lang="en-AU" sz="800" dirty="0">
                <a:solidFill>
                  <a:srgbClr val="E6EAF0"/>
                </a:solidFill>
              </a:rPr>
              <a:t>Slide 18 We do</a:t>
            </a:r>
          </a:p>
        </p:txBody>
      </p:sp>
      <p:pic>
        <p:nvPicPr>
          <p:cNvPr id="5" name="Picture 4" descr="yo-yo">
            <a:extLst>
              <a:ext uri="{FF2B5EF4-FFF2-40B4-BE49-F238E27FC236}">
                <a16:creationId xmlns:a16="http://schemas.microsoft.com/office/drawing/2014/main" id="{87E6979D-3F54-E9A0-B949-8AD7362530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1427" y="2140682"/>
            <a:ext cx="2576635" cy="2576635"/>
          </a:xfrm>
          <a:prstGeom prst="rect">
            <a:avLst/>
          </a:prstGeom>
        </p:spPr>
      </p:pic>
      <p:pic>
        <p:nvPicPr>
          <p:cNvPr id="7" name="Picture 6" descr="gloves">
            <a:extLst>
              <a:ext uri="{FF2B5EF4-FFF2-40B4-BE49-F238E27FC236}">
                <a16:creationId xmlns:a16="http://schemas.microsoft.com/office/drawing/2014/main" id="{43DAC849-824F-F00E-9661-1E459CB814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7682" y="2140682"/>
            <a:ext cx="2576635" cy="2576635"/>
          </a:xfrm>
          <a:prstGeom prst="rect">
            <a:avLst/>
          </a:prstGeom>
        </p:spPr>
      </p:pic>
      <p:pic>
        <p:nvPicPr>
          <p:cNvPr id="10" name="Picture 9" descr="yoghurt">
            <a:extLst>
              <a:ext uri="{FF2B5EF4-FFF2-40B4-BE49-F238E27FC236}">
                <a16:creationId xmlns:a16="http://schemas.microsoft.com/office/drawing/2014/main" id="{DE4905E8-58E9-8F27-5DA0-287A85A9E5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73937" y="2140682"/>
            <a:ext cx="2576635" cy="2576635"/>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589132-FAAC-46AC-D626-BA3DA2F78785}"/>
              </a:ext>
            </a:extLst>
          </p:cNvPr>
          <p:cNvSpPr>
            <a:spLocks noGrp="1"/>
          </p:cNvSpPr>
          <p:nvPr>
            <p:ph type="title"/>
          </p:nvPr>
        </p:nvSpPr>
        <p:spPr/>
        <p:txBody>
          <a:bodyPr/>
          <a:lstStyle/>
          <a:p>
            <a:r>
              <a:rPr lang="en-AU" sz="800" dirty="0">
                <a:solidFill>
                  <a:srgbClr val="E6EAF0"/>
                </a:solidFill>
              </a:rPr>
              <a:t>Slide 19 I do</a:t>
            </a:r>
          </a:p>
        </p:txBody>
      </p:sp>
      <p:sp>
        <p:nvSpPr>
          <p:cNvPr id="2" name="Content Placeholder 2">
            <a:extLst>
              <a:ext uri="{FF2B5EF4-FFF2-40B4-BE49-F238E27FC236}">
                <a16:creationId xmlns:a16="http://schemas.microsoft.com/office/drawing/2014/main" id="{DEA7846B-D059-8D57-B913-A0DBA205E13D}"/>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yap</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6B5CE-685A-600F-14A9-2C139CFF071D}"/>
              </a:ext>
            </a:extLst>
          </p:cNvPr>
          <p:cNvSpPr>
            <a:spLocks noGrp="1"/>
          </p:cNvSpPr>
          <p:nvPr>
            <p:ph type="title"/>
          </p:nvPr>
        </p:nvSpPr>
        <p:spPr/>
        <p:txBody>
          <a:bodyPr/>
          <a:lstStyle/>
          <a:p>
            <a:r>
              <a:rPr lang="en-AU" sz="800" dirty="0">
                <a:solidFill>
                  <a:srgbClr val="E6EAF0"/>
                </a:solidFill>
              </a:rPr>
              <a:t>Slide 2 Phonemic</a:t>
            </a:r>
            <a:r>
              <a:rPr lang="en-AU" sz="800" baseline="0" dirty="0">
                <a:solidFill>
                  <a:srgbClr val="E6EAF0"/>
                </a:solidFill>
              </a:rPr>
              <a:t> awareness review</a:t>
            </a:r>
            <a:endParaRPr lang="en-AU" sz="800" dirty="0">
              <a:solidFill>
                <a:srgbClr val="E6EAF0"/>
              </a:solidFill>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3" name="Group 2" descr="A row of three dots with two circular arrows on the inside of the third dot to represent swapping.">
            <a:extLst>
              <a:ext uri="{FF2B5EF4-FFF2-40B4-BE49-F238E27FC236}">
                <a16:creationId xmlns:a16="http://schemas.microsoft.com/office/drawing/2014/main" id="{04F3B6A9-E549-0513-3D42-72FD1E0056F5}"/>
              </a:ext>
            </a:extLst>
          </p:cNvPr>
          <p:cNvGrpSpPr/>
          <p:nvPr/>
        </p:nvGrpSpPr>
        <p:grpSpPr>
          <a:xfrm>
            <a:off x="2909046" y="2803895"/>
            <a:ext cx="6373907" cy="1541931"/>
            <a:chOff x="2909046" y="2803895"/>
            <a:chExt cx="6373907" cy="1541931"/>
          </a:xfrm>
        </p:grpSpPr>
        <p:grpSp>
          <p:nvGrpSpPr>
            <p:cNvPr id="10" name="Group 9">
              <a:extLst>
                <a:ext uri="{FF2B5EF4-FFF2-40B4-BE49-F238E27FC236}">
                  <a16:creationId xmlns:a16="http://schemas.microsoft.com/office/drawing/2014/main" id="{1F41740F-F3E0-4050-5B2C-194685793CF1}"/>
                </a:ext>
              </a:extLst>
            </p:cNvPr>
            <p:cNvGrpSpPr/>
            <p:nvPr userDrawn="1"/>
          </p:nvGrpSpPr>
          <p:grpSpPr>
            <a:xfrm>
              <a:off x="2909046" y="2803895"/>
              <a:ext cx="6373907" cy="1541931"/>
              <a:chOff x="3173504" y="2629146"/>
              <a:chExt cx="6373907" cy="1541931"/>
            </a:xfrm>
          </p:grpSpPr>
          <p:sp>
            <p:nvSpPr>
              <p:cNvPr id="12" name="Oval 11">
                <a:extLst>
                  <a:ext uri="{FF2B5EF4-FFF2-40B4-BE49-F238E27FC236}">
                    <a16:creationId xmlns:a16="http://schemas.microsoft.com/office/drawing/2014/main" id="{FA9250EC-078D-B348-A6D1-9F30A1906052}"/>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93069C2-A9AF-8BC8-432F-08D699C41785}"/>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5DB36AB-7736-E1DA-99F0-BB600BC54753}"/>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18DEBCAF-C03C-904F-87AE-FF77EEB4E3D7}"/>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7794437" y="2857310"/>
              <a:ext cx="1435100" cy="1435100"/>
            </a:xfrm>
            <a:prstGeom prst="rect">
              <a:avLst/>
            </a:prstGeom>
          </p:spPr>
        </p:pic>
      </p:grpSp>
    </p:spTree>
    <p:extLst>
      <p:ext uri="{BB962C8B-B14F-4D97-AF65-F5344CB8AC3E}">
        <p14:creationId xmlns:p14="http://schemas.microsoft.com/office/powerpoint/2010/main" val="15099422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366AF-876D-BA00-6B28-544B88428BA0}"/>
              </a:ext>
            </a:extLst>
          </p:cNvPr>
          <p:cNvSpPr>
            <a:spLocks noGrp="1"/>
          </p:cNvSpPr>
          <p:nvPr>
            <p:ph type="title"/>
          </p:nvPr>
        </p:nvSpPr>
        <p:spPr/>
        <p:txBody>
          <a:bodyPr/>
          <a:lstStyle/>
          <a:p>
            <a:r>
              <a:rPr lang="en-AU" sz="800" dirty="0">
                <a:solidFill>
                  <a:srgbClr val="E6EAF0"/>
                </a:solidFill>
              </a:rPr>
              <a:t>Slide 20 I do</a:t>
            </a:r>
          </a:p>
        </p:txBody>
      </p:sp>
      <p:sp>
        <p:nvSpPr>
          <p:cNvPr id="3" name="Content Placeholder 2">
            <a:extLst>
              <a:ext uri="{FF2B5EF4-FFF2-40B4-BE49-F238E27FC236}">
                <a16:creationId xmlns:a16="http://schemas.microsoft.com/office/drawing/2014/main" id="{73F03261-6EAB-51E4-D574-0DD0E1058A04}"/>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yap   yuck</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CF56CC-7A3E-D6DF-D923-224B0247FB21}"/>
              </a:ext>
            </a:extLst>
          </p:cNvPr>
          <p:cNvSpPr>
            <a:spLocks noGrp="1"/>
          </p:cNvSpPr>
          <p:nvPr>
            <p:ph type="title"/>
          </p:nvPr>
        </p:nvSpPr>
        <p:spPr/>
        <p:txBody>
          <a:bodyPr/>
          <a:lstStyle/>
          <a:p>
            <a:r>
              <a:rPr lang="en-AU" sz="800" dirty="0">
                <a:solidFill>
                  <a:srgbClr val="E6EAF0"/>
                </a:solidFill>
              </a:rPr>
              <a:t>Slide 21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yap   yuck   yen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18C2C4-5CFF-8F9F-3BEB-991B800CFB4A}"/>
              </a:ext>
            </a:extLst>
          </p:cNvPr>
          <p:cNvSpPr>
            <a:spLocks noGrp="1"/>
          </p:cNvSpPr>
          <p:nvPr>
            <p:ph type="title"/>
          </p:nvPr>
        </p:nvSpPr>
        <p:spPr/>
        <p:txBody>
          <a:bodyPr/>
          <a:lstStyle/>
          <a:p>
            <a:r>
              <a:rPr lang="en-AU" sz="800" dirty="0">
                <a:solidFill>
                  <a:srgbClr val="E6EAF0"/>
                </a:solidFill>
              </a:rPr>
              <a:t>Slide 22 We do</a:t>
            </a:r>
          </a:p>
        </p:txBody>
      </p:sp>
      <p:sp>
        <p:nvSpPr>
          <p:cNvPr id="2" name="Content Placeholder 2">
            <a:extLst>
              <a:ext uri="{FF2B5EF4-FFF2-40B4-BE49-F238E27FC236}">
                <a16:creationId xmlns:a16="http://schemas.microsoft.com/office/drawing/2014/main" id="{DF2513B6-5802-780F-C606-CF911995A81C}"/>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yet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0E8625-7B3C-F2DE-667D-EC1BD9D99E08}"/>
              </a:ext>
            </a:extLst>
          </p:cNvPr>
          <p:cNvSpPr>
            <a:spLocks noGrp="1"/>
          </p:cNvSpPr>
          <p:nvPr>
            <p:ph type="title"/>
          </p:nvPr>
        </p:nvSpPr>
        <p:spPr/>
        <p:txBody>
          <a:bodyPr/>
          <a:lstStyle/>
          <a:p>
            <a:r>
              <a:rPr lang="en-AU" sz="800" dirty="0">
                <a:solidFill>
                  <a:srgbClr val="E6EAF0"/>
                </a:solidFill>
              </a:rPr>
              <a:t>Slide 23 We do</a:t>
            </a:r>
          </a:p>
        </p:txBody>
      </p:sp>
      <p:sp>
        <p:nvSpPr>
          <p:cNvPr id="2" name="Content Placeholder 2">
            <a:extLst>
              <a:ext uri="{FF2B5EF4-FFF2-40B4-BE49-F238E27FC236}">
                <a16:creationId xmlns:a16="http://schemas.microsoft.com/office/drawing/2014/main" id="{CAF8F048-144D-4042-67DE-DA3C5948A0A7}"/>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yet   yip</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2A900-C37B-9CB4-597E-9B02CEC26456}"/>
              </a:ext>
            </a:extLst>
          </p:cNvPr>
          <p:cNvSpPr>
            <a:spLocks noGrp="1"/>
          </p:cNvSpPr>
          <p:nvPr>
            <p:ph type="title"/>
          </p:nvPr>
        </p:nvSpPr>
        <p:spPr/>
        <p:txBody>
          <a:bodyPr/>
          <a:lstStyle/>
          <a:p>
            <a:r>
              <a:rPr lang="en-AU" sz="800" dirty="0">
                <a:solidFill>
                  <a:srgbClr val="E6EAF0"/>
                </a:solidFill>
              </a:rPr>
              <a:t>Slide 24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yet   yip   yam</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346EF6-9D52-8E84-6AC1-1CA2C33F2044}"/>
              </a:ext>
            </a:extLst>
          </p:cNvPr>
          <p:cNvSpPr>
            <a:spLocks noGrp="1"/>
          </p:cNvSpPr>
          <p:nvPr>
            <p:ph type="title"/>
          </p:nvPr>
        </p:nvSpPr>
        <p:spPr/>
        <p:txBody>
          <a:bodyPr/>
          <a:lstStyle/>
          <a:p>
            <a:r>
              <a:rPr lang="en-AU" sz="800" dirty="0">
                <a:solidFill>
                  <a:srgbClr val="E6EAF0"/>
                </a:solidFill>
              </a:rPr>
              <a:t>Slide 25 I do</a:t>
            </a:r>
          </a:p>
        </p:txBody>
      </p:sp>
      <p:pic>
        <p:nvPicPr>
          <p:cNvPr id="2" name="Picture 1" descr="yam">
            <a:extLst>
              <a:ext uri="{FF2B5EF4-FFF2-40B4-BE49-F238E27FC236}">
                <a16:creationId xmlns:a16="http://schemas.microsoft.com/office/drawing/2014/main" id="{6D04F35C-6C1F-46D2-5E1F-A64FA7C3F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1" y="2324098"/>
            <a:ext cx="2424499" cy="2424499"/>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65D852-63DF-B663-8EAF-B578CB20B9CE}"/>
              </a:ext>
            </a:extLst>
          </p:cNvPr>
          <p:cNvSpPr>
            <a:spLocks noGrp="1"/>
          </p:cNvSpPr>
          <p:nvPr>
            <p:ph type="title"/>
          </p:nvPr>
        </p:nvSpPr>
        <p:spPr/>
        <p:txBody>
          <a:bodyPr/>
          <a:lstStyle/>
          <a:p>
            <a:r>
              <a:rPr lang="en-AU" sz="800" dirty="0">
                <a:solidFill>
                  <a:srgbClr val="E6EAF0"/>
                </a:solidFill>
              </a:rPr>
              <a:t>Slide 26 I do</a:t>
            </a:r>
          </a:p>
        </p:txBody>
      </p:sp>
      <p:pic>
        <p:nvPicPr>
          <p:cNvPr id="2" name="Picture 1" descr="yam">
            <a:extLst>
              <a:ext uri="{FF2B5EF4-FFF2-40B4-BE49-F238E27FC236}">
                <a16:creationId xmlns:a16="http://schemas.microsoft.com/office/drawing/2014/main" id="{8145863E-5FCF-1398-B89B-32255F0B3A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1" y="2324098"/>
            <a:ext cx="2424499" cy="2424499"/>
          </a:xfrm>
          <a:prstGeom prst="rect">
            <a:avLst/>
          </a:prstGeom>
        </p:spPr>
      </p:pic>
      <p:pic>
        <p:nvPicPr>
          <p:cNvPr id="3" name="Picture 2" descr="yak">
            <a:extLst>
              <a:ext uri="{FF2B5EF4-FFF2-40B4-BE49-F238E27FC236}">
                <a16:creationId xmlns:a16="http://schemas.microsoft.com/office/drawing/2014/main" id="{79B244E9-62AC-8744-D7DD-AED5CD6E23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3750" y="2324097"/>
            <a:ext cx="2424499" cy="2424499"/>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6EB2A-8F2E-8CDE-81C7-786CC38E83EA}"/>
              </a:ext>
            </a:extLst>
          </p:cNvPr>
          <p:cNvSpPr>
            <a:spLocks noGrp="1"/>
          </p:cNvSpPr>
          <p:nvPr>
            <p:ph type="title"/>
          </p:nvPr>
        </p:nvSpPr>
        <p:spPr/>
        <p:txBody>
          <a:bodyPr/>
          <a:lstStyle/>
          <a:p>
            <a:r>
              <a:rPr lang="en-AU" sz="800" dirty="0">
                <a:solidFill>
                  <a:srgbClr val="E6EAF0"/>
                </a:solidFill>
              </a:rPr>
              <a:t>Slide 27 I do</a:t>
            </a:r>
          </a:p>
        </p:txBody>
      </p:sp>
      <p:pic>
        <p:nvPicPr>
          <p:cNvPr id="3" name="Picture 2" descr="yam">
            <a:extLst>
              <a:ext uri="{FF2B5EF4-FFF2-40B4-BE49-F238E27FC236}">
                <a16:creationId xmlns:a16="http://schemas.microsoft.com/office/drawing/2014/main" id="{80F1EE0D-14C4-41B2-2D00-7EA5AFB4DE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1" y="2324098"/>
            <a:ext cx="2424499" cy="2424499"/>
          </a:xfrm>
          <a:prstGeom prst="rect">
            <a:avLst/>
          </a:prstGeom>
        </p:spPr>
      </p:pic>
      <p:pic>
        <p:nvPicPr>
          <p:cNvPr id="6" name="Picture 5" descr="yak">
            <a:extLst>
              <a:ext uri="{FF2B5EF4-FFF2-40B4-BE49-F238E27FC236}">
                <a16:creationId xmlns:a16="http://schemas.microsoft.com/office/drawing/2014/main" id="{5647E1B8-5E70-5526-0BF1-B8570C11A1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3750" y="2324097"/>
            <a:ext cx="2424499" cy="2424499"/>
          </a:xfrm>
          <a:prstGeom prst="rect">
            <a:avLst/>
          </a:prstGeom>
        </p:spPr>
      </p:pic>
      <p:pic>
        <p:nvPicPr>
          <p:cNvPr id="9" name="Picture 8" descr="yap">
            <a:extLst>
              <a:ext uri="{FF2B5EF4-FFF2-40B4-BE49-F238E27FC236}">
                <a16:creationId xmlns:a16="http://schemas.microsoft.com/office/drawing/2014/main" id="{79A24FF3-C4B9-EE83-1974-01EDEFFC8C0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82309" y="2303457"/>
            <a:ext cx="2317491" cy="2317491"/>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CDDC0-EB86-CB59-AA3D-264C03133E34}"/>
              </a:ext>
            </a:extLst>
          </p:cNvPr>
          <p:cNvSpPr>
            <a:spLocks noGrp="1"/>
          </p:cNvSpPr>
          <p:nvPr>
            <p:ph type="title"/>
          </p:nvPr>
        </p:nvSpPr>
        <p:spPr/>
        <p:txBody>
          <a:bodyPr/>
          <a:lstStyle/>
          <a:p>
            <a:r>
              <a:rPr lang="en-AU" sz="800" dirty="0">
                <a:solidFill>
                  <a:srgbClr val="E6EAF0"/>
                </a:solidFill>
              </a:rPr>
              <a:t>Slide 28 We</a:t>
            </a:r>
            <a:r>
              <a:rPr lang="en-AU" sz="800" baseline="0" dirty="0">
                <a:solidFill>
                  <a:srgbClr val="E6EAF0"/>
                </a:solidFill>
              </a:rPr>
              <a:t> do</a:t>
            </a:r>
            <a:endParaRPr lang="en-AU" sz="800" dirty="0">
              <a:solidFill>
                <a:srgbClr val="E6EAF0"/>
              </a:solidFill>
            </a:endParaRPr>
          </a:p>
        </p:txBody>
      </p:sp>
      <p:pic>
        <p:nvPicPr>
          <p:cNvPr id="3" name="Picture 2" descr="yum">
            <a:extLst>
              <a:ext uri="{FF2B5EF4-FFF2-40B4-BE49-F238E27FC236}">
                <a16:creationId xmlns:a16="http://schemas.microsoft.com/office/drawing/2014/main" id="{E67E71F9-93F0-F2B3-5420-DDC7813F60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695" y="2503394"/>
            <a:ext cx="2118033" cy="2118033"/>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6292B-0C39-378F-2129-18C2FD7C10F5}"/>
              </a:ext>
            </a:extLst>
          </p:cNvPr>
          <p:cNvSpPr>
            <a:spLocks noGrp="1"/>
          </p:cNvSpPr>
          <p:nvPr>
            <p:ph type="title"/>
          </p:nvPr>
        </p:nvSpPr>
        <p:spPr/>
        <p:txBody>
          <a:bodyPr/>
          <a:lstStyle/>
          <a:p>
            <a:r>
              <a:rPr lang="en-AU" sz="800" dirty="0">
                <a:solidFill>
                  <a:srgbClr val="E6EAF0"/>
                </a:solidFill>
              </a:rPr>
              <a:t>Slide</a:t>
            </a:r>
            <a:r>
              <a:rPr lang="en-AU" sz="800" baseline="0" dirty="0">
                <a:solidFill>
                  <a:srgbClr val="E6EAF0"/>
                </a:solidFill>
              </a:rPr>
              <a:t> 29 We do</a:t>
            </a:r>
            <a:endParaRPr lang="en-AU" sz="800" dirty="0">
              <a:solidFill>
                <a:srgbClr val="E6EAF0"/>
              </a:solidFill>
            </a:endParaRPr>
          </a:p>
        </p:txBody>
      </p:sp>
      <p:pic>
        <p:nvPicPr>
          <p:cNvPr id="4" name="Picture 3" descr="yum">
            <a:extLst>
              <a:ext uri="{FF2B5EF4-FFF2-40B4-BE49-F238E27FC236}">
                <a16:creationId xmlns:a16="http://schemas.microsoft.com/office/drawing/2014/main" id="{754473C9-77AC-1150-3F8C-613159C5AC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695" y="2503394"/>
            <a:ext cx="2118033" cy="2118033"/>
          </a:xfrm>
          <a:prstGeom prst="rect">
            <a:avLst/>
          </a:prstGeom>
        </p:spPr>
      </p:pic>
      <p:pic>
        <p:nvPicPr>
          <p:cNvPr id="5" name="Picture 4" descr="yes">
            <a:extLst>
              <a:ext uri="{FF2B5EF4-FFF2-40B4-BE49-F238E27FC236}">
                <a16:creationId xmlns:a16="http://schemas.microsoft.com/office/drawing/2014/main" id="{6828782D-B881-AC0E-9C00-6AFA1CB39D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694" y="2503394"/>
            <a:ext cx="2118033" cy="2118033"/>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785B2-1EBF-75A8-B06B-3CF86649FEC9}"/>
              </a:ext>
            </a:extLst>
          </p:cNvPr>
          <p:cNvSpPr>
            <a:spLocks noGrp="1"/>
          </p:cNvSpPr>
          <p:nvPr>
            <p:ph type="title"/>
          </p:nvPr>
        </p:nvSpPr>
        <p:spPr/>
        <p:txBody>
          <a:bodyPr/>
          <a:lstStyle/>
          <a:p>
            <a:r>
              <a:rPr lang="en-AU" sz="800" dirty="0">
                <a:solidFill>
                  <a:srgbClr val="E6EAF0"/>
                </a:solidFill>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koala">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03222" y="1594072"/>
            <a:ext cx="1990626" cy="1990626"/>
          </a:xfrm>
          <a:prstGeom prst="rect">
            <a:avLst/>
          </a:prstGeom>
        </p:spPr>
      </p:pic>
      <p:pic>
        <p:nvPicPr>
          <p:cNvPr id="19" name="Picture 18" descr="lizard">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3" y="1594072"/>
            <a:ext cx="1766631" cy="1766631"/>
          </a:xfrm>
          <a:prstGeom prst="rect">
            <a:avLst/>
          </a:prstGeom>
        </p:spPr>
      </p:pic>
      <p:pic>
        <p:nvPicPr>
          <p:cNvPr id="13" name="Picture 12" descr="Umbrella">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22147" y="1662369"/>
            <a:ext cx="1766631" cy="1766631"/>
          </a:xfrm>
          <a:prstGeom prst="rect">
            <a:avLst/>
          </a:prstGeom>
        </p:spPr>
      </p:pic>
      <p:pic>
        <p:nvPicPr>
          <p:cNvPr id="24" name="Picture 23" descr="truck">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603222" y="3757701"/>
            <a:ext cx="1990626" cy="1990626"/>
          </a:xfrm>
          <a:prstGeom prst="rect">
            <a:avLst/>
          </a:prstGeom>
        </p:spPr>
      </p:pic>
      <p:pic>
        <p:nvPicPr>
          <p:cNvPr id="17" name="Picture 16" descr="vegetables">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35330" y="3929476"/>
            <a:ext cx="1647075" cy="1647075"/>
          </a:xfrm>
          <a:prstGeom prst="rect">
            <a:avLst/>
          </a:prstGeom>
        </p:spPr>
      </p:pic>
      <p:pic>
        <p:nvPicPr>
          <p:cNvPr id="22" name="Picture 21" descr="guitar">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822147" y="3869697"/>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54377-42B5-BBA8-9F55-F511BEE29383}"/>
              </a:ext>
            </a:extLst>
          </p:cNvPr>
          <p:cNvSpPr>
            <a:spLocks noGrp="1"/>
          </p:cNvSpPr>
          <p:nvPr>
            <p:ph type="title"/>
          </p:nvPr>
        </p:nvSpPr>
        <p:spPr/>
        <p:txBody>
          <a:bodyPr/>
          <a:lstStyle/>
          <a:p>
            <a:r>
              <a:rPr lang="en-AU" sz="800" dirty="0">
                <a:solidFill>
                  <a:srgbClr val="E6EAF0"/>
                </a:solidFill>
              </a:rPr>
              <a:t>Slide 30 We do</a:t>
            </a:r>
          </a:p>
        </p:txBody>
      </p:sp>
      <p:pic>
        <p:nvPicPr>
          <p:cNvPr id="3" name="Picture 2" descr="yum">
            <a:extLst>
              <a:ext uri="{FF2B5EF4-FFF2-40B4-BE49-F238E27FC236}">
                <a16:creationId xmlns:a16="http://schemas.microsoft.com/office/drawing/2014/main" id="{DEB28CBB-0950-2BFF-DFD3-52336EE701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695" y="2503394"/>
            <a:ext cx="2118033" cy="2118033"/>
          </a:xfrm>
          <a:prstGeom prst="rect">
            <a:avLst/>
          </a:prstGeom>
        </p:spPr>
      </p:pic>
      <p:pic>
        <p:nvPicPr>
          <p:cNvPr id="6" name="Picture 5" descr="yes">
            <a:extLst>
              <a:ext uri="{FF2B5EF4-FFF2-40B4-BE49-F238E27FC236}">
                <a16:creationId xmlns:a16="http://schemas.microsoft.com/office/drawing/2014/main" id="{18F39BCA-7F71-D808-D6A9-26095B6394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2694" y="2503394"/>
            <a:ext cx="2118033" cy="2118033"/>
          </a:xfrm>
          <a:prstGeom prst="rect">
            <a:avLst/>
          </a:prstGeom>
        </p:spPr>
      </p:pic>
      <p:pic>
        <p:nvPicPr>
          <p:cNvPr id="9" name="Picture 8" descr="yam">
            <a:extLst>
              <a:ext uri="{FF2B5EF4-FFF2-40B4-BE49-F238E27FC236}">
                <a16:creationId xmlns:a16="http://schemas.microsoft.com/office/drawing/2014/main" id="{168F1C65-6E01-795F-5A2C-065D53D848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2693" y="2503394"/>
            <a:ext cx="2118033" cy="2118033"/>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A3A3BD-7EC8-DFE3-4927-AD458915B947}"/>
              </a:ext>
            </a:extLst>
          </p:cNvPr>
          <p:cNvSpPr>
            <a:spLocks noGrp="1"/>
          </p:cNvSpPr>
          <p:nvPr>
            <p:ph type="title"/>
          </p:nvPr>
        </p:nvSpPr>
        <p:spPr/>
        <p:txBody>
          <a:bodyPr/>
          <a:lstStyle/>
          <a:p>
            <a:r>
              <a:rPr lang="en-AU" sz="800" dirty="0">
                <a:solidFill>
                  <a:srgbClr val="E6EAF0"/>
                </a:solidFill>
              </a:rPr>
              <a:t>Slide 31 I do</a:t>
            </a: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ea typeface="Verdana" panose="020B0604030504040204" pitchFamily="34" charset="0"/>
                <a:cs typeface="Verdana" panose="020B0604030504040204" pitchFamily="34" charset="0"/>
              </a:rPr>
              <a:t>love   </a:t>
            </a:r>
            <a:r>
              <a:rPr lang="en-US" sz="12000" dirty="0" err="1">
                <a:solidFill>
                  <a:srgbClr val="4557AD"/>
                </a:solidFill>
                <a:latin typeface="Tenorite" pitchFamily="2" charset="0"/>
                <a:ea typeface="Verdana" panose="020B0604030504040204" pitchFamily="34" charset="0"/>
                <a:cs typeface="Verdana" panose="020B0604030504040204" pitchFamily="34" charset="0"/>
              </a:rPr>
              <a:t>love</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love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A93055-6798-607C-704C-796D652D2925}"/>
              </a:ext>
            </a:extLst>
          </p:cNvPr>
          <p:cNvSpPr>
            <a:spLocks noGrp="1"/>
          </p:cNvSpPr>
          <p:nvPr>
            <p:ph type="title"/>
          </p:nvPr>
        </p:nvSpPr>
        <p:spPr/>
        <p:txBody>
          <a:bodyPr/>
          <a:lstStyle/>
          <a:p>
            <a:r>
              <a:rPr lang="en-AU" sz="800" dirty="0">
                <a:solidFill>
                  <a:srgbClr val="E6EAF0"/>
                </a:solidFill>
              </a:rPr>
              <a:t>Slide 32 We do</a:t>
            </a:r>
          </a:p>
        </p:txBody>
      </p:sp>
      <p:sp>
        <p:nvSpPr>
          <p:cNvPr id="2" name="Content Placeholder 2">
            <a:extLst>
              <a:ext uri="{FF2B5EF4-FFF2-40B4-BE49-F238E27FC236}">
                <a16:creationId xmlns:a16="http://schemas.microsoft.com/office/drawing/2014/main" id="{DD963F11-628C-1228-02CC-6BEE85A605E3}"/>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ea typeface="Verdana" panose="020B0604030504040204" pitchFamily="34" charset="0"/>
                <a:cs typeface="Verdana" panose="020B0604030504040204" pitchFamily="34" charset="0"/>
              </a:rPr>
              <a:t>love   </a:t>
            </a:r>
            <a:r>
              <a:rPr lang="en-US" sz="12000" dirty="0" err="1">
                <a:solidFill>
                  <a:srgbClr val="4557AD"/>
                </a:solidFill>
                <a:latin typeface="Tenorite" pitchFamily="2" charset="0"/>
                <a:ea typeface="Verdana" panose="020B0604030504040204" pitchFamily="34" charset="0"/>
                <a:cs typeface="Verdana" panose="020B0604030504040204" pitchFamily="34" charset="0"/>
              </a:rPr>
              <a:t>love</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love</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43BDF-DA80-EA97-7E48-19A631B2DE6B}"/>
              </a:ext>
            </a:extLst>
          </p:cNvPr>
          <p:cNvSpPr>
            <a:spLocks noGrp="1"/>
          </p:cNvSpPr>
          <p:nvPr>
            <p:ph type="title"/>
          </p:nvPr>
        </p:nvSpPr>
        <p:spPr/>
        <p:txBody>
          <a:bodyPr/>
          <a:lstStyle/>
          <a:p>
            <a:r>
              <a:rPr lang="en-AU" sz="800" dirty="0">
                <a:solidFill>
                  <a:srgbClr val="E6EAF0"/>
                </a:solidFill>
              </a:rPr>
              <a:t>Slide 33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The pup did love to yip and yap.</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E84DE-D903-AA9F-F9BF-0875A402FDBC}"/>
              </a:ext>
            </a:extLst>
          </p:cNvPr>
          <p:cNvSpPr>
            <a:spLocks noGrp="1"/>
          </p:cNvSpPr>
          <p:nvPr>
            <p:ph type="title"/>
          </p:nvPr>
        </p:nvSpPr>
        <p:spPr/>
        <p:txBody>
          <a:bodyPr/>
          <a:lstStyle/>
          <a:p>
            <a:r>
              <a:rPr lang="en-AU" sz="800" dirty="0">
                <a:solidFill>
                  <a:srgbClr val="E6EAF0"/>
                </a:solidFill>
              </a:rPr>
              <a:t>Slide 34 We do</a:t>
            </a:r>
          </a:p>
        </p:txBody>
      </p:sp>
      <p:sp>
        <p:nvSpPr>
          <p:cNvPr id="6" name="Content Placeholder 2">
            <a:extLst>
              <a:ext uri="{FF2B5EF4-FFF2-40B4-BE49-F238E27FC236}">
                <a16:creationId xmlns:a16="http://schemas.microsoft.com/office/drawing/2014/main" id="{1BA369F1-7910-A67B-6733-602AFD336CF5}"/>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Yes, I love the yam.</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92D183-B3EB-9600-265A-4B30EB3FD50F}"/>
              </a:ext>
            </a:extLst>
          </p:cNvPr>
          <p:cNvSpPr>
            <a:spLocks noGrp="1"/>
          </p:cNvSpPr>
          <p:nvPr>
            <p:ph type="title"/>
          </p:nvPr>
        </p:nvSpPr>
        <p:spPr/>
        <p:txBody>
          <a:bodyPr/>
          <a:lstStyle/>
          <a:p>
            <a:r>
              <a:rPr lang="en-AU" sz="800" dirty="0">
                <a:solidFill>
                  <a:srgbClr val="E6EAF0"/>
                </a:solidFill>
              </a:rPr>
              <a:t>Slide 35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6FDEDE-BEEF-4B6F-A7D2-1A41EC6A8525}"/>
              </a:ext>
            </a:extLst>
          </p:cNvPr>
          <p:cNvSpPr>
            <a:spLocks noGrp="1"/>
          </p:cNvSpPr>
          <p:nvPr>
            <p:ph type="title"/>
          </p:nvPr>
        </p:nvSpPr>
        <p:spPr/>
        <p:txBody>
          <a:bodyPr/>
          <a:lstStyle/>
          <a:p>
            <a:r>
              <a:rPr lang="en-AU" sz="800" dirty="0">
                <a:solidFill>
                  <a:srgbClr val="E6EAF0"/>
                </a:solidFill>
              </a:rPr>
              <a:t>Slide 36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884E29-3929-385F-7E79-06E7A484449B}"/>
              </a:ext>
            </a:extLst>
          </p:cNvPr>
          <p:cNvSpPr>
            <a:spLocks noGrp="1"/>
          </p:cNvSpPr>
          <p:nvPr>
            <p:ph type="title"/>
          </p:nvPr>
        </p:nvSpPr>
        <p:spPr/>
        <p:txBody>
          <a:bodyPr/>
          <a:lstStyle/>
          <a:p>
            <a:r>
              <a:rPr lang="en-AU" sz="800" dirty="0">
                <a:solidFill>
                  <a:srgbClr val="E6EAF0"/>
                </a:solidFill>
              </a:rPr>
              <a:t>Slide 37 Check for understanding</a:t>
            </a: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1B091BC7-D1FB-E8A2-4448-9BAC4BA42C4C}"/>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527793" y="3281083"/>
            <a:ext cx="1818802" cy="1938992"/>
          </a:xfrm>
          <a:prstGeom prst="rect">
            <a:avLst/>
          </a:prstGeom>
          <a:noFill/>
        </p:spPr>
        <p:txBody>
          <a:bodyPr wrap="square">
            <a:spAutoFit/>
          </a:bodyPr>
          <a:lstStyle/>
          <a:p>
            <a:r>
              <a:rPr lang="en-US" sz="12000" dirty="0">
                <a:solidFill>
                  <a:srgbClr val="4557AD"/>
                </a:solidFill>
                <a:latin typeface="Tenorite" pitchFamily="2" charset="0"/>
                <a:ea typeface="Verdana" panose="020B0604030504040204" pitchFamily="34" charset="0"/>
              </a:rPr>
              <a:t>y</a:t>
            </a:r>
            <a:endParaRPr lang="en-AU" sz="12000" dirty="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yet</a:t>
            </a:r>
          </a:p>
          <a:p>
            <a:pPr marL="0" indent="0" algn="ctr">
              <a:buFont typeface="Arial" panose="020B0604020202020204" pitchFamily="34" charset="0"/>
              <a:buNone/>
            </a:pPr>
            <a:r>
              <a:rPr lang="en-US" sz="4400" dirty="0">
                <a:solidFill>
                  <a:srgbClr val="4557AD"/>
                </a:solidFill>
                <a:latin typeface="Tenorite" pitchFamily="2" charset="0"/>
                <a:cs typeface="Arial"/>
              </a:rPr>
              <a:t>yes</a:t>
            </a:r>
          </a:p>
          <a:p>
            <a:pPr marL="0" indent="0" algn="ctr">
              <a:buFont typeface="Arial" panose="020B0604020202020204" pitchFamily="34" charset="0"/>
              <a:buNone/>
            </a:pPr>
            <a:r>
              <a:rPr lang="en-US" sz="4400" dirty="0">
                <a:solidFill>
                  <a:srgbClr val="4557AD"/>
                </a:solidFill>
                <a:latin typeface="Tenorite" pitchFamily="2" charset="0"/>
                <a:cs typeface="Arial"/>
              </a:rPr>
              <a:t>yen</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spell a word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8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7" name="Picture 6" descr="yam">
            <a:extLst>
              <a:ext uri="{FF2B5EF4-FFF2-40B4-BE49-F238E27FC236}">
                <a16:creationId xmlns:a16="http://schemas.microsoft.com/office/drawing/2014/main" id="{FFD24FD5-9DD9-2891-85F0-9C194FD0267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00872" y="3118485"/>
            <a:ext cx="947428" cy="947428"/>
          </a:xfrm>
          <a:prstGeom prst="rect">
            <a:avLst/>
          </a:prstGeom>
        </p:spPr>
      </p:pic>
      <p:pic>
        <p:nvPicPr>
          <p:cNvPr id="10" name="Picture 9" descr="yap">
            <a:extLst>
              <a:ext uri="{FF2B5EF4-FFF2-40B4-BE49-F238E27FC236}">
                <a16:creationId xmlns:a16="http://schemas.microsoft.com/office/drawing/2014/main" id="{1CAA9328-F3F3-D478-DDE6-7B48E9583B0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000872" y="4199755"/>
            <a:ext cx="870907" cy="870907"/>
          </a:xfrm>
          <a:prstGeom prst="rect">
            <a:avLst/>
          </a:prstGeom>
        </p:spPr>
      </p:pic>
      <p:pic>
        <p:nvPicPr>
          <p:cNvPr id="14" name="Picture 13" descr="yum">
            <a:extLst>
              <a:ext uri="{FF2B5EF4-FFF2-40B4-BE49-F238E27FC236}">
                <a16:creationId xmlns:a16="http://schemas.microsoft.com/office/drawing/2014/main" id="{EB584CCA-3150-6D52-CE2F-6D4D9294E93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00872" y="5248906"/>
            <a:ext cx="947428" cy="947428"/>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DBE3E8-CED2-CA1E-897D-06D648CC1D9C}"/>
              </a:ext>
            </a:extLst>
          </p:cNvPr>
          <p:cNvSpPr>
            <a:spLocks noGrp="1"/>
          </p:cNvSpPr>
          <p:nvPr>
            <p:ph type="title"/>
          </p:nvPr>
        </p:nvSpPr>
        <p:spPr/>
        <p:txBody>
          <a:bodyPr/>
          <a:lstStyle/>
          <a:p>
            <a:r>
              <a:rPr lang="en-AU" sz="800" dirty="0">
                <a:solidFill>
                  <a:srgbClr val="E6EAF0"/>
                </a:solidFill>
              </a:rPr>
              <a:t>Slide 38 Check for understanding</a:t>
            </a:r>
          </a:p>
        </p:txBody>
      </p:sp>
      <p:pic>
        <p:nvPicPr>
          <p:cNvPr id="2" name="Picture 1" descr="Image of student sheet phase 4 lesson 4">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0568" y="433058"/>
            <a:ext cx="4051658" cy="574642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51FEC48-E469-932B-FB9F-E6E541C2A407}"/>
              </a:ext>
            </a:extLst>
          </p:cNvPr>
          <p:cNvSpPr>
            <a:spLocks noGrp="1"/>
          </p:cNvSpPr>
          <p:nvPr>
            <p:ph type="title"/>
          </p:nvPr>
        </p:nvSpPr>
        <p:spPr/>
        <p:txBody>
          <a:bodyPr/>
          <a:lstStyle/>
          <a:p>
            <a:r>
              <a:rPr lang="en-AU" sz="800" dirty="0">
                <a:solidFill>
                  <a:srgbClr val="E6EAF0"/>
                </a:solidFill>
              </a:rPr>
              <a:t>Slide 39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48A6BA-D999-00D4-448E-791B4C7CF96B}"/>
              </a:ext>
            </a:extLst>
          </p:cNvPr>
          <p:cNvSpPr>
            <a:spLocks noGrp="1"/>
          </p:cNvSpPr>
          <p:nvPr>
            <p:ph type="title"/>
          </p:nvPr>
        </p:nvSpPr>
        <p:spPr/>
        <p:txBody>
          <a:bodyPr/>
          <a:lstStyle/>
          <a:p>
            <a:r>
              <a:rPr lang="en-AU" sz="800" dirty="0">
                <a:solidFill>
                  <a:srgbClr val="E6EAF0"/>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l</a:t>
            </a:r>
            <a:endParaRPr lang="en-AU" sz="175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v</a:t>
            </a:r>
            <a:endParaRPr lang="en-AU" sz="17500" dirty="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u</a:t>
            </a:r>
            <a:endParaRPr lang="en-AU" sz="175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g</a:t>
            </a:r>
            <a:endParaRPr lang="en-AU" sz="252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ck</a:t>
            </a:r>
            <a:endParaRPr lang="en-AU" sz="175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k</a:t>
            </a:r>
            <a:endParaRPr lang="en-AU" sz="17500" dirty="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21E7-D799-B38E-EA95-0BB6701CF92E}"/>
              </a:ext>
            </a:extLst>
          </p:cNvPr>
          <p:cNvSpPr>
            <a:spLocks noGrp="1"/>
          </p:cNvSpPr>
          <p:nvPr>
            <p:ph type="title"/>
          </p:nvPr>
        </p:nvSpPr>
        <p:spPr/>
        <p:txBody>
          <a:bodyPr/>
          <a:lstStyle/>
          <a:p>
            <a:r>
              <a:rPr lang="en-AU" sz="800" dirty="0">
                <a:solidFill>
                  <a:srgbClr val="E6EAF0"/>
                </a:solidFill>
              </a:rPr>
              <a:t>Slide 40 End</a:t>
            </a:r>
            <a:r>
              <a:rPr lang="en-AU" sz="800" baseline="0" dirty="0">
                <a:solidFill>
                  <a:srgbClr val="E6EAF0"/>
                </a:solidFill>
              </a:rPr>
              <a:t> of presentation</a:t>
            </a:r>
            <a:endParaRPr lang="en-AU" sz="800" dirty="0">
              <a:solidFill>
                <a:srgbClr val="E6EAF0"/>
              </a:solidFill>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601B9-5C1E-75AA-8FEF-EC96D3E0AC54}"/>
              </a:ext>
            </a:extLst>
          </p:cNvPr>
          <p:cNvSpPr>
            <a:spLocks noGrp="1"/>
          </p:cNvSpPr>
          <p:nvPr>
            <p:ph type="title"/>
          </p:nvPr>
        </p:nvSpPr>
        <p:spPr/>
        <p:txBody>
          <a:bodyPr/>
          <a:lstStyle/>
          <a:p>
            <a:r>
              <a:rPr lang="en-AU" sz="800" dirty="0">
                <a:solidFill>
                  <a:srgbClr val="E6EAF0"/>
                </a:solidFill>
              </a:rPr>
              <a:t>Slide 5 Review</a:t>
            </a:r>
          </a:p>
        </p:txBody>
      </p:sp>
      <p:pic>
        <p:nvPicPr>
          <p:cNvPr id="8" name="Graphic 7" descr="Pencil outline">
            <a:extLst>
              <a:ext uri="{FF2B5EF4-FFF2-40B4-BE49-F238E27FC236}">
                <a16:creationId xmlns:a16="http://schemas.microsoft.com/office/drawing/2014/main" id="{7365F0FC-F387-E7C1-4E04-024F4B0218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47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57A674-CCDB-CC57-7B23-472310E97577}"/>
              </a:ext>
            </a:extLst>
          </p:cNvPr>
          <p:cNvSpPr>
            <a:spLocks noGrp="1"/>
          </p:cNvSpPr>
          <p:nvPr>
            <p:ph type="title"/>
          </p:nvPr>
        </p:nvSpPr>
        <p:spPr/>
        <p:txBody>
          <a:bodyPr/>
          <a:lstStyle/>
          <a:p>
            <a:r>
              <a:rPr lang="en-AU" sz="800" dirty="0">
                <a:solidFill>
                  <a:srgbClr val="E6EAF0"/>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dirty="0">
                <a:solidFill>
                  <a:srgbClr val="4557AD"/>
                </a:solidFill>
                <a:latin typeface="Tenorite" pitchFamily="2" charset="0"/>
                <a:ea typeface="Verdana" panose="020B0604030504040204" pitchFamily="34" charset="0"/>
                <a:cs typeface="Verdana" panose="020B0604030504040204" pitchFamily="34" charset="0"/>
              </a:rPr>
              <a:t>lug   vet   luck   </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24959-65E2-0F5F-C89F-3B12AB77DFAF}"/>
              </a:ext>
            </a:extLst>
          </p:cNvPr>
          <p:cNvSpPr>
            <a:spLocks noGrp="1"/>
          </p:cNvSpPr>
          <p:nvPr>
            <p:ph type="title"/>
          </p:nvPr>
        </p:nvSpPr>
        <p:spPr/>
        <p:txBody>
          <a:bodyPr/>
          <a:lstStyle/>
          <a:p>
            <a:r>
              <a:rPr lang="en-AU" sz="800" dirty="0">
                <a:solidFill>
                  <a:srgbClr val="E6EAF0"/>
                </a:solidFill>
              </a:rPr>
              <a:t>Slide 7</a:t>
            </a:r>
            <a:r>
              <a:rPr lang="en-AU" sz="800" baseline="0" dirty="0">
                <a:solidFill>
                  <a:srgbClr val="E6EAF0"/>
                </a:solidFill>
              </a:rPr>
              <a:t> Review</a:t>
            </a:r>
            <a:endParaRPr lang="en-AU" sz="800" dirty="0">
              <a:solidFill>
                <a:srgbClr val="E6EAF0"/>
              </a:solidFill>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log">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0614" y="2115456"/>
            <a:ext cx="2607129" cy="2607129"/>
          </a:xfrm>
          <a:prstGeom prst="rect">
            <a:avLst/>
          </a:prstGeom>
        </p:spPr>
      </p:pic>
      <p:pic>
        <p:nvPicPr>
          <p:cNvPr id="4" name="Picture 3" descr="kick">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537208" y="1988145"/>
            <a:ext cx="2333150" cy="2333150"/>
          </a:xfrm>
          <a:prstGeom prst="rect">
            <a:avLst/>
          </a:prstGeom>
        </p:spPr>
      </p:pic>
      <p:pic>
        <p:nvPicPr>
          <p:cNvPr id="7" name="Picture 6" descr="bug">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39823" y="2125435"/>
            <a:ext cx="2607129" cy="2607129"/>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6C6B6-31E9-6201-D1E7-A48653249724}"/>
              </a:ext>
            </a:extLst>
          </p:cNvPr>
          <p:cNvSpPr>
            <a:spLocks noGrp="1"/>
          </p:cNvSpPr>
          <p:nvPr>
            <p:ph type="title"/>
          </p:nvPr>
        </p:nvSpPr>
        <p:spPr/>
        <p:txBody>
          <a:bodyPr/>
          <a:lstStyle/>
          <a:p>
            <a:r>
              <a:rPr lang="en-AU" sz="800" dirty="0">
                <a:solidFill>
                  <a:srgbClr val="E6EAF0"/>
                </a:solidFill>
              </a:rPr>
              <a:t>Slide 8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ea typeface="Verdana" panose="020B0604030504040204" pitchFamily="34" charset="0"/>
                <a:cs typeface="Verdana" panose="020B0604030504040204" pitchFamily="34" charset="0"/>
              </a:rPr>
              <a:t>was   me   said   of</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6704A-D2DF-B903-BC2A-4CAB21312F66}"/>
              </a:ext>
            </a:extLst>
          </p:cNvPr>
          <p:cNvSpPr>
            <a:spLocks noGrp="1"/>
          </p:cNvSpPr>
          <p:nvPr>
            <p:ph type="title"/>
          </p:nvPr>
        </p:nvSpPr>
        <p:spPr/>
        <p:txBody>
          <a:bodyPr/>
          <a:lstStyle/>
          <a:p>
            <a:r>
              <a:rPr lang="en-AU" sz="800" dirty="0">
                <a:solidFill>
                  <a:srgbClr val="E6EAF0"/>
                </a:solidFill>
              </a:rPr>
              <a:t>Slide 9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The duck had a kip on the log.</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ff236c08-9611-4854-a4bb-16d44b7327b6"/>
    <ds:schemaRef ds:uri="http://purl.org/dc/dcmitype/"/>
    <ds:schemaRef ds:uri="http://purl.org/dc/elements/1.1/"/>
    <ds:schemaRef ds:uri="http://schemas.openxmlformats.org/package/2006/metadata/core-properties"/>
    <ds:schemaRef ds:uri="64eff3df-e3d6-48ed-978f-45ff25640900"/>
    <ds:schemaRef ds:uri="http://purl.org/dc/terms/"/>
  </ds:schemaRefs>
</ds:datastoreItem>
</file>

<file path=customXml/itemProps3.xml><?xml version="1.0" encoding="utf-8"?>
<ds:datastoreItem xmlns:ds="http://schemas.openxmlformats.org/officeDocument/2006/customXml" ds:itemID="{367CE058-C3B8-413A-A040-82A21FDF1FA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1461</TotalTime>
  <Words>4063</Words>
  <Application>Microsoft Office PowerPoint</Application>
  <PresentationFormat>Widescreen</PresentationFormat>
  <Paragraphs>561</Paragraphs>
  <Slides>40</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Calibri Light</vt:lpstr>
      <vt:lpstr>Symbol</vt:lpstr>
      <vt:lpstr>Tenorite</vt:lpstr>
      <vt:lpstr>Office Theme</vt:lpstr>
      <vt:lpstr>Slide 1 Start of presentation y says /y/</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vt:lpstr>
      <vt:lpstr>Slide 12 Phonemic awareness</vt:lpstr>
      <vt:lpstr>Slide 14 Phonemic awareness</vt:lpstr>
      <vt:lpstr>Slide 14 Learning intention and success criteria</vt:lpstr>
      <vt:lpstr>Slide 15 I do</vt:lpstr>
      <vt:lpstr>Slide 16 We do</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vt:lpstr>
      <vt:lpstr>Slide 34 We do</vt:lpstr>
      <vt:lpstr>Slide 35 I do</vt:lpstr>
      <vt:lpstr>Slide 36 We do</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5</cp:revision>
  <dcterms:created xsi:type="dcterms:W3CDTF">2021-01-11T06:19:08Z</dcterms:created>
  <dcterms:modified xsi:type="dcterms:W3CDTF">2025-02-04T22:21:52Z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