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tags/tag31.xml" ContentType="application/vnd.openxmlformats-officedocument.presentationml.tags+xml"/>
  <Override PartName="/ppt/notesSlides/notesSlide37.xml" ContentType="application/vnd.openxmlformats-officedocument.presentationml.notesSlide+xml"/>
  <Override PartName="/ppt/tags/tag32.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3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23" r:id="rId5"/>
    <p:sldId id="518" r:id="rId6"/>
    <p:sldId id="510" r:id="rId7"/>
    <p:sldId id="509" r:id="rId8"/>
    <p:sldId id="522" r:id="rId9"/>
    <p:sldId id="511" r:id="rId10"/>
    <p:sldId id="512" r:id="rId11"/>
    <p:sldId id="513" r:id="rId12"/>
    <p:sldId id="514" r:id="rId13"/>
    <p:sldId id="515" r:id="rId14"/>
    <p:sldId id="516" r:id="rId15"/>
    <p:sldId id="517" r:id="rId16"/>
    <p:sldId id="519" r:id="rId17"/>
    <p:sldId id="524" r:id="rId18"/>
    <p:sldId id="464" r:id="rId19"/>
    <p:sldId id="465" r:id="rId20"/>
    <p:sldId id="499" r:id="rId21"/>
    <p:sldId id="498" r:id="rId22"/>
    <p:sldId id="466" r:id="rId23"/>
    <p:sldId id="496" r:id="rId24"/>
    <p:sldId id="468" r:id="rId25"/>
    <p:sldId id="469" r:id="rId26"/>
    <p:sldId id="470" r:id="rId27"/>
    <p:sldId id="471" r:id="rId28"/>
    <p:sldId id="472" r:id="rId29"/>
    <p:sldId id="473" r:id="rId30"/>
    <p:sldId id="474" r:id="rId31"/>
    <p:sldId id="475" r:id="rId32"/>
    <p:sldId id="476" r:id="rId33"/>
    <p:sldId id="477" r:id="rId34"/>
    <p:sldId id="478" r:id="rId35"/>
    <p:sldId id="479" r:id="rId36"/>
    <p:sldId id="480" r:id="rId37"/>
    <p:sldId id="483" r:id="rId38"/>
    <p:sldId id="481" r:id="rId39"/>
    <p:sldId id="482" r:id="rId40"/>
    <p:sldId id="493" r:id="rId41"/>
    <p:sldId id="485" r:id="rId42"/>
    <p:sldId id="486" r:id="rId43"/>
    <p:sldId id="494"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9799CC"/>
    <a:srgbClr val="CD1E25"/>
    <a:srgbClr val="FBEDEE"/>
    <a:srgbClr val="F8DDDE"/>
    <a:srgbClr val="0E1E42"/>
    <a:srgbClr val="4557AD"/>
    <a:srgbClr val="ED1654"/>
    <a:srgbClr val="0E1D42"/>
    <a:srgbClr val="FC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601392-A113-4866-89C9-E2D503A57CF8}" v="2" dt="2025-02-03T04:51:48.8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94" autoAdjust="0"/>
    <p:restoredTop sz="81840" autoAdjust="0"/>
  </p:normalViewPr>
  <p:slideViewPr>
    <p:cSldViewPr snapToGrid="0">
      <p:cViewPr varScale="1">
        <p:scale>
          <a:sx n="90" d="100"/>
          <a:sy n="90" d="100"/>
        </p:scale>
        <p:origin x="1260"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fa194594-074f-43bd-8de7-d322108f10cf" providerId="ADAL" clId="{C1984C80-C7AF-4148-BB63-E174A9FF1634}"/>
    <pc:docChg chg="modSld modMainMaster">
      <pc:chgData name="Emma Durbridge" userId="fa194594-074f-43bd-8de7-d322108f10cf" providerId="ADAL" clId="{C1984C80-C7AF-4148-BB63-E174A9FF1634}" dt="2025-01-21T22:22:15.789" v="10" actId="1076"/>
      <pc:docMkLst>
        <pc:docMk/>
      </pc:docMkLst>
      <pc:sldChg chg="modSp mod">
        <pc:chgData name="Emma Durbridge" userId="fa194594-074f-43bd-8de7-d322108f10cf" providerId="ADAL" clId="{C1984C80-C7AF-4148-BB63-E174A9FF1634}" dt="2025-01-21T22:21:53.400" v="9" actId="1035"/>
        <pc:sldMkLst>
          <pc:docMk/>
          <pc:sldMk cId="1921910358" sldId="517"/>
        </pc:sldMkLst>
        <pc:picChg chg="mod">
          <ac:chgData name="Emma Durbridge" userId="fa194594-074f-43bd-8de7-d322108f10cf" providerId="ADAL" clId="{C1984C80-C7AF-4148-BB63-E174A9FF1634}" dt="2025-01-21T22:21:53.400" v="9" actId="1035"/>
          <ac:picMkLst>
            <pc:docMk/>
            <pc:sldMk cId="1921910358" sldId="517"/>
            <ac:picMk id="33" creationId="{3B1D979B-200F-CDB0-2242-DB49DE923E21}"/>
          </ac:picMkLst>
        </pc:picChg>
      </pc:sldChg>
      <pc:sldMasterChg chg="modSldLayout">
        <pc:chgData name="Emma Durbridge" userId="fa194594-074f-43bd-8de7-d322108f10cf" providerId="ADAL" clId="{C1984C80-C7AF-4148-BB63-E174A9FF1634}" dt="2025-01-21T22:22:15.789" v="10" actId="1076"/>
        <pc:sldMasterMkLst>
          <pc:docMk/>
          <pc:sldMasterMk cId="1034081160" sldId="2147483648"/>
        </pc:sldMasterMkLst>
        <pc:sldLayoutChg chg="modSp mod">
          <pc:chgData name="Emma Durbridge" userId="fa194594-074f-43bd-8de7-d322108f10cf" providerId="ADAL" clId="{C1984C80-C7AF-4148-BB63-E174A9FF1634}" dt="2025-01-21T22:22:15.789" v="10" actId="1076"/>
          <pc:sldLayoutMkLst>
            <pc:docMk/>
            <pc:sldMasterMk cId="1034081160" sldId="2147483648"/>
            <pc:sldLayoutMk cId="3511567902" sldId="2147483716"/>
          </pc:sldLayoutMkLst>
          <pc:spChg chg="mod">
            <ac:chgData name="Emma Durbridge" userId="fa194594-074f-43bd-8de7-d322108f10cf" providerId="ADAL" clId="{C1984C80-C7AF-4148-BB63-E174A9FF1634}" dt="2025-01-21T22:22:15.789" v="10" actId="1076"/>
            <ac:spMkLst>
              <pc:docMk/>
              <pc:sldMasterMk cId="1034081160" sldId="2147483648"/>
              <pc:sldLayoutMk cId="3511567902" sldId="2147483716"/>
              <ac:spMk id="7" creationId="{AD63E81F-B547-E517-446B-9A7CBEC68253}"/>
            </ac:spMkLst>
          </pc:spChg>
        </pc:sldLayoutChg>
      </pc:sldMasterChg>
    </pc:docChg>
  </pc:docChgLst>
  <pc:docChgLst>
    <pc:chgData name="Trish Wilson" userId="1a8d7cc3620296f7" providerId="LiveId" clId="{842E9904-E270-477A-B950-86CAA274451C}"/>
    <pc:docChg chg="undo custSel modSld">
      <pc:chgData name="Trish Wilson" userId="1a8d7cc3620296f7" providerId="LiveId" clId="{842E9904-E270-477A-B950-86CAA274451C}" dt="2025-01-16T21:53:00.843" v="176" actId="113"/>
      <pc:docMkLst>
        <pc:docMk/>
      </pc:docMkLst>
      <pc:sldChg chg="addCm modCm modNotesTx">
        <pc:chgData name="Trish Wilson" userId="1a8d7cc3620296f7" providerId="LiveId" clId="{842E9904-E270-477A-B950-86CAA274451C}" dt="2025-01-14T04:33:16.652" v="82" actId="6549"/>
        <pc:sldMkLst>
          <pc:docMk/>
          <pc:sldMk cId="2801862050" sldId="464"/>
        </pc:sldMkLst>
      </pc:sldChg>
      <pc:sldChg chg="modNotesTx">
        <pc:chgData name="Trish Wilson" userId="1a8d7cc3620296f7" providerId="LiveId" clId="{842E9904-E270-477A-B950-86CAA274451C}" dt="2025-01-14T04:33:38.272" v="83" actId="114"/>
        <pc:sldMkLst>
          <pc:docMk/>
          <pc:sldMk cId="2776412724" sldId="465"/>
        </pc:sldMkLst>
      </pc:sldChg>
      <pc:sldChg chg="modNotesTx">
        <pc:chgData name="Trish Wilson" userId="1a8d7cc3620296f7" providerId="LiveId" clId="{842E9904-E270-477A-B950-86CAA274451C}" dt="2025-01-14T04:34:43.610" v="91"/>
        <pc:sldMkLst>
          <pc:docMk/>
          <pc:sldMk cId="536094152" sldId="466"/>
        </pc:sldMkLst>
      </pc:sldChg>
      <pc:sldChg chg="addCm delCm modNotesTx">
        <pc:chgData name="Trish Wilson" userId="1a8d7cc3620296f7" providerId="LiveId" clId="{842E9904-E270-477A-B950-86CAA274451C}" dt="2025-01-15T03:01:23.907" v="160" actId="20577"/>
        <pc:sldMkLst>
          <pc:docMk/>
          <pc:sldMk cId="3096463887" sldId="468"/>
        </pc:sldMkLst>
      </pc:sldChg>
      <pc:sldChg chg="modNotesTx">
        <pc:chgData name="Trish Wilson" userId="1a8d7cc3620296f7" providerId="LiveId" clId="{842E9904-E270-477A-B950-86CAA274451C}" dt="2025-01-14T04:36:38.687" v="103" actId="20577"/>
        <pc:sldMkLst>
          <pc:docMk/>
          <pc:sldMk cId="2325795097" sldId="471"/>
        </pc:sldMkLst>
      </pc:sldChg>
      <pc:sldChg chg="modNotesTx">
        <pc:chgData name="Trish Wilson" userId="1a8d7cc3620296f7" providerId="LiveId" clId="{842E9904-E270-477A-B950-86CAA274451C}" dt="2025-01-14T04:37:29.846" v="110" actId="20577"/>
        <pc:sldMkLst>
          <pc:docMk/>
          <pc:sldMk cId="2806691242" sldId="472"/>
        </pc:sldMkLst>
      </pc:sldChg>
      <pc:sldChg chg="modNotesTx">
        <pc:chgData name="Trish Wilson" userId="1a8d7cc3620296f7" providerId="LiveId" clId="{842E9904-E270-477A-B950-86CAA274451C}" dt="2025-01-14T04:38:02.395" v="113" actId="113"/>
        <pc:sldMkLst>
          <pc:docMk/>
          <pc:sldMk cId="2667868244" sldId="473"/>
        </pc:sldMkLst>
      </pc:sldChg>
      <pc:sldChg chg="modNotesTx">
        <pc:chgData name="Trish Wilson" userId="1a8d7cc3620296f7" providerId="LiveId" clId="{842E9904-E270-477A-B950-86CAA274451C}" dt="2025-01-14T04:38:25.912" v="116" actId="113"/>
        <pc:sldMkLst>
          <pc:docMk/>
          <pc:sldMk cId="1436218551" sldId="474"/>
        </pc:sldMkLst>
      </pc:sldChg>
      <pc:sldChg chg="modNotesTx">
        <pc:chgData name="Trish Wilson" userId="1a8d7cc3620296f7" providerId="LiveId" clId="{842E9904-E270-477A-B950-86CAA274451C}" dt="2025-01-14T04:38:55.127" v="118" actId="5793"/>
        <pc:sldMkLst>
          <pc:docMk/>
          <pc:sldMk cId="908412850" sldId="475"/>
        </pc:sldMkLst>
      </pc:sldChg>
      <pc:sldChg chg="addCm delCm modCm modNotesTx">
        <pc:chgData name="Trish Wilson" userId="1a8d7cc3620296f7" providerId="LiveId" clId="{842E9904-E270-477A-B950-86CAA274451C}" dt="2025-01-16T21:30:03.946" v="172"/>
        <pc:sldMkLst>
          <pc:docMk/>
          <pc:sldMk cId="2664320030" sldId="478"/>
        </pc:sldMkLst>
      </pc:sldChg>
      <pc:sldChg chg="addCm delCm modNotesTx">
        <pc:chgData name="Trish Wilson" userId="1a8d7cc3620296f7" providerId="LiveId" clId="{842E9904-E270-477A-B950-86CAA274451C}" dt="2025-01-16T21:30:11.467" v="173"/>
        <pc:sldMkLst>
          <pc:docMk/>
          <pc:sldMk cId="1611399072" sldId="479"/>
        </pc:sldMkLst>
      </pc:sldChg>
      <pc:sldChg chg="modNotesTx">
        <pc:chgData name="Trish Wilson" userId="1a8d7cc3620296f7" providerId="LiveId" clId="{842E9904-E270-477A-B950-86CAA274451C}" dt="2025-01-14T04:42:16.829" v="129" actId="5793"/>
        <pc:sldMkLst>
          <pc:docMk/>
          <pc:sldMk cId="3005270447" sldId="480"/>
        </pc:sldMkLst>
      </pc:sldChg>
      <pc:sldChg chg="modNotesTx">
        <pc:chgData name="Trish Wilson" userId="1a8d7cc3620296f7" providerId="LiveId" clId="{842E9904-E270-477A-B950-86CAA274451C}" dt="2025-01-14T04:43:20.120" v="138" actId="6549"/>
        <pc:sldMkLst>
          <pc:docMk/>
          <pc:sldMk cId="4046771955" sldId="481"/>
        </pc:sldMkLst>
      </pc:sldChg>
      <pc:sldChg chg="modNotesTx">
        <pc:chgData name="Trish Wilson" userId="1a8d7cc3620296f7" providerId="LiveId" clId="{842E9904-E270-477A-B950-86CAA274451C}" dt="2025-01-15T03:13:19.535" v="167" actId="20577"/>
        <pc:sldMkLst>
          <pc:docMk/>
          <pc:sldMk cId="43502053" sldId="482"/>
        </pc:sldMkLst>
      </pc:sldChg>
      <pc:sldChg chg="modNotesTx">
        <pc:chgData name="Trish Wilson" userId="1a8d7cc3620296f7" providerId="LiveId" clId="{842E9904-E270-477A-B950-86CAA274451C}" dt="2025-01-14T04:43:03.722" v="137" actId="113"/>
        <pc:sldMkLst>
          <pc:docMk/>
          <pc:sldMk cId="1436297680" sldId="483"/>
        </pc:sldMkLst>
      </pc:sldChg>
      <pc:sldChg chg="modNotesTx">
        <pc:chgData name="Trish Wilson" userId="1a8d7cc3620296f7" providerId="LiveId" clId="{842E9904-E270-477A-B950-86CAA274451C}" dt="2025-01-14T04:45:36.390" v="141"/>
        <pc:sldMkLst>
          <pc:docMk/>
          <pc:sldMk cId="202420733" sldId="485"/>
        </pc:sldMkLst>
      </pc:sldChg>
      <pc:sldChg chg="modNotesTx">
        <pc:chgData name="Trish Wilson" userId="1a8d7cc3620296f7" providerId="LiveId" clId="{842E9904-E270-477A-B950-86CAA274451C}" dt="2025-01-14T04:34:18.821" v="89" actId="20577"/>
        <pc:sldMkLst>
          <pc:docMk/>
          <pc:sldMk cId="2372652300" sldId="498"/>
        </pc:sldMkLst>
      </pc:sldChg>
      <pc:sldChg chg="modNotesTx">
        <pc:chgData name="Trish Wilson" userId="1a8d7cc3620296f7" providerId="LiveId" clId="{842E9904-E270-477A-B950-86CAA274451C}" dt="2025-01-14T04:34:01.840" v="86" actId="20577"/>
        <pc:sldMkLst>
          <pc:docMk/>
          <pc:sldMk cId="4278641845" sldId="499"/>
        </pc:sldMkLst>
      </pc:sldChg>
      <pc:sldChg chg="modNotesTx">
        <pc:chgData name="Trish Wilson" userId="1a8d7cc3620296f7" providerId="LiveId" clId="{842E9904-E270-477A-B950-86CAA274451C}" dt="2025-01-14T04:19:23.508" v="19" actId="2711"/>
        <pc:sldMkLst>
          <pc:docMk/>
          <pc:sldMk cId="1652726119" sldId="509"/>
        </pc:sldMkLst>
      </pc:sldChg>
      <pc:sldChg chg="modNotesTx">
        <pc:chgData name="Trish Wilson" userId="1a8d7cc3620296f7" providerId="LiveId" clId="{842E9904-E270-477A-B950-86CAA274451C}" dt="2025-01-15T02:47:16.591" v="149" actId="20577"/>
        <pc:sldMkLst>
          <pc:docMk/>
          <pc:sldMk cId="3580694833" sldId="510"/>
        </pc:sldMkLst>
      </pc:sldChg>
      <pc:sldChg chg="modNotesTx">
        <pc:chgData name="Trish Wilson" userId="1a8d7cc3620296f7" providerId="LiveId" clId="{842E9904-E270-477A-B950-86CAA274451C}" dt="2025-01-15T02:50:42.521" v="151" actId="20577"/>
        <pc:sldMkLst>
          <pc:docMk/>
          <pc:sldMk cId="702303488" sldId="511"/>
        </pc:sldMkLst>
      </pc:sldChg>
      <pc:sldChg chg="modNotesTx">
        <pc:chgData name="Trish Wilson" userId="1a8d7cc3620296f7" providerId="LiveId" clId="{842E9904-E270-477A-B950-86CAA274451C}" dt="2025-01-14T04:23:32.319" v="30" actId="113"/>
        <pc:sldMkLst>
          <pc:docMk/>
          <pc:sldMk cId="2491177883" sldId="512"/>
        </pc:sldMkLst>
      </pc:sldChg>
      <pc:sldChg chg="modNotesTx">
        <pc:chgData name="Trish Wilson" userId="1a8d7cc3620296f7" providerId="LiveId" clId="{842E9904-E270-477A-B950-86CAA274451C}" dt="2025-01-14T04:24:22.249" v="37" actId="113"/>
        <pc:sldMkLst>
          <pc:docMk/>
          <pc:sldMk cId="868684786" sldId="513"/>
        </pc:sldMkLst>
      </pc:sldChg>
      <pc:sldChg chg="modNotesTx">
        <pc:chgData name="Trish Wilson" userId="1a8d7cc3620296f7" providerId="LiveId" clId="{842E9904-E270-477A-B950-86CAA274451C}" dt="2025-01-16T21:53:00.843" v="176" actId="113"/>
        <pc:sldMkLst>
          <pc:docMk/>
          <pc:sldMk cId="1921910358" sldId="517"/>
        </pc:sldMkLst>
      </pc:sldChg>
      <pc:sldChg chg="modNotesTx">
        <pc:chgData name="Trish Wilson" userId="1a8d7cc3620296f7" providerId="LiveId" clId="{842E9904-E270-477A-B950-86CAA274451C}" dt="2025-01-14T04:17:19.754" v="5" actId="113"/>
        <pc:sldMkLst>
          <pc:docMk/>
          <pc:sldMk cId="1797789494" sldId="518"/>
        </pc:sldMkLst>
      </pc:sldChg>
      <pc:sldChg chg="modNotesTx">
        <pc:chgData name="Trish Wilson" userId="1a8d7cc3620296f7" providerId="LiveId" clId="{842E9904-E270-477A-B950-86CAA274451C}" dt="2025-01-14T04:28:42.622" v="63" actId="20577"/>
        <pc:sldMkLst>
          <pc:docMk/>
          <pc:sldMk cId="3324446923" sldId="519"/>
        </pc:sldMkLst>
      </pc:sldChg>
      <pc:sldChg chg="addCm modCm modNotesTx">
        <pc:chgData name="Trish Wilson" userId="1a8d7cc3620296f7" providerId="LiveId" clId="{842E9904-E270-477A-B950-86CAA274451C}" dt="2025-01-14T04:22:07.543" v="27"/>
        <pc:sldMkLst>
          <pc:docMk/>
          <pc:sldMk cId="34764196" sldId="522"/>
        </pc:sldMkLst>
      </pc:sldChg>
      <pc:sldChg chg="modNotesTx">
        <pc:chgData name="Trish Wilson" userId="1a8d7cc3620296f7" providerId="LiveId" clId="{842E9904-E270-477A-B950-86CAA274451C}" dt="2025-01-16T21:51:58.750" v="174"/>
        <pc:sldMkLst>
          <pc:docMk/>
          <pc:sldMk cId="1923365839" sldId="523"/>
        </pc:sldMkLst>
      </pc:sldChg>
      <pc:sldChg chg="addCm modNotesTx">
        <pc:chgData name="Trish Wilson" userId="1a8d7cc3620296f7" providerId="LiveId" clId="{842E9904-E270-477A-B950-86CAA274451C}" dt="2025-01-14T04:30:15.211" v="65"/>
        <pc:sldMkLst>
          <pc:docMk/>
          <pc:sldMk cId="2535538667" sldId="524"/>
        </pc:sldMkLst>
      </pc:sldChg>
    </pc:docChg>
  </pc:docChgLst>
  <pc:docChgLst>
    <pc:chgData name="Liz Heynes" userId="S::liz.heynes@esa.edu.au::e5ff50d5-f39a-42f6-9e9f-e790bcc8c38d" providerId="AD" clId="Web-{FA041A04-4C59-F348-F2BE-29C4D428FD7B}"/>
    <pc:docChg chg="modSld">
      <pc:chgData name="Liz Heynes" userId="S::liz.heynes@esa.edu.au::e5ff50d5-f39a-42f6-9e9f-e790bcc8c38d" providerId="AD" clId="Web-{FA041A04-4C59-F348-F2BE-29C4D428FD7B}" dt="2025-02-03T05:34:25.287" v="4"/>
      <pc:docMkLst>
        <pc:docMk/>
      </pc:docMkLst>
      <pc:sldChg chg="modNotes">
        <pc:chgData name="Liz Heynes" userId="S::liz.heynes@esa.edu.au::e5ff50d5-f39a-42f6-9e9f-e790bcc8c38d" providerId="AD" clId="Web-{FA041A04-4C59-F348-F2BE-29C4D428FD7B}" dt="2025-02-03T05:34:12.005" v="2"/>
        <pc:sldMkLst>
          <pc:docMk/>
          <pc:sldMk cId="908412850" sldId="475"/>
        </pc:sldMkLst>
      </pc:sldChg>
      <pc:sldChg chg="modNotes">
        <pc:chgData name="Liz Heynes" userId="S::liz.heynes@esa.edu.au::e5ff50d5-f39a-42f6-9e9f-e790bcc8c38d" providerId="AD" clId="Web-{FA041A04-4C59-F348-F2BE-29C4D428FD7B}" dt="2025-02-03T05:34:19.380" v="3"/>
        <pc:sldMkLst>
          <pc:docMk/>
          <pc:sldMk cId="1716554648" sldId="476"/>
        </pc:sldMkLst>
      </pc:sldChg>
      <pc:sldChg chg="modNotes">
        <pc:chgData name="Liz Heynes" userId="S::liz.heynes@esa.edu.au::e5ff50d5-f39a-42f6-9e9f-e790bcc8c38d" providerId="AD" clId="Web-{FA041A04-4C59-F348-F2BE-29C4D428FD7B}" dt="2025-02-03T05:34:25.287" v="4"/>
        <pc:sldMkLst>
          <pc:docMk/>
          <pc:sldMk cId="607994850" sldId="477"/>
        </pc:sldMkLst>
      </pc:sldChg>
    </pc:docChg>
  </pc:docChgLst>
  <pc:docChgLst>
    <pc:chgData name="Kerrie Shanahan" userId="ae473d9f-76e9-476f-892f-2674ea963afc" providerId="ADAL" clId="{2E471802-CF6B-46EA-B3D9-23E593954511}"/>
    <pc:docChg chg="custSel modSld modMainMaster">
      <pc:chgData name="Kerrie Shanahan" userId="ae473d9f-76e9-476f-892f-2674ea963afc" providerId="ADAL" clId="{2E471802-CF6B-46EA-B3D9-23E593954511}" dt="2025-01-20T01:46:18.168" v="26" actId="114"/>
      <pc:docMkLst>
        <pc:docMk/>
      </pc:docMkLst>
      <pc:sldChg chg="modNotesTx">
        <pc:chgData name="Kerrie Shanahan" userId="ae473d9f-76e9-476f-892f-2674ea963afc" providerId="ADAL" clId="{2E471802-CF6B-46EA-B3D9-23E593954511}" dt="2025-01-20T01:46:18.168" v="26" actId="114"/>
        <pc:sldMkLst>
          <pc:docMk/>
          <pc:sldMk cId="2776412724" sldId="465"/>
        </pc:sldMkLst>
      </pc:sldChg>
      <pc:sldChg chg="addSp delSp modSp mod">
        <pc:chgData name="Kerrie Shanahan" userId="ae473d9f-76e9-476f-892f-2674ea963afc" providerId="ADAL" clId="{2E471802-CF6B-46EA-B3D9-23E593954511}" dt="2025-01-20T01:41:07.866" v="9" actId="1076"/>
        <pc:sldMkLst>
          <pc:docMk/>
          <pc:sldMk cId="1921910358" sldId="517"/>
        </pc:sldMkLst>
      </pc:sldChg>
      <pc:sldChg chg="addSp delSp modSp mod">
        <pc:chgData name="Kerrie Shanahan" userId="ae473d9f-76e9-476f-892f-2674ea963afc" providerId="ADAL" clId="{2E471802-CF6B-46EA-B3D9-23E593954511}" dt="2025-01-20T01:36:33.515" v="1"/>
        <pc:sldMkLst>
          <pc:docMk/>
          <pc:sldMk cId="1797789494" sldId="518"/>
        </pc:sldMkLst>
      </pc:sldChg>
      <pc:sldChg chg="addSp delSp modSp mod">
        <pc:chgData name="Kerrie Shanahan" userId="ae473d9f-76e9-476f-892f-2674ea963afc" providerId="ADAL" clId="{2E471802-CF6B-46EA-B3D9-23E593954511}" dt="2025-01-20T01:43:13.627" v="12" actId="165"/>
        <pc:sldMkLst>
          <pc:docMk/>
          <pc:sldMk cId="3324446923" sldId="519"/>
        </pc:sldMkLst>
        <pc:picChg chg="mod topLvl">
          <ac:chgData name="Kerrie Shanahan" userId="ae473d9f-76e9-476f-892f-2674ea963afc" providerId="ADAL" clId="{2E471802-CF6B-46EA-B3D9-23E593954511}" dt="2025-01-20T01:43:13.627" v="12" actId="165"/>
          <ac:picMkLst>
            <pc:docMk/>
            <pc:sldMk cId="3324446923" sldId="519"/>
            <ac:picMk id="31" creationId="{4CA4BD85-C9FE-F6DB-6BC7-968D821C086F}"/>
          </ac:picMkLst>
        </pc:picChg>
        <pc:picChg chg="mod topLvl">
          <ac:chgData name="Kerrie Shanahan" userId="ae473d9f-76e9-476f-892f-2674ea963afc" providerId="ADAL" clId="{2E471802-CF6B-46EA-B3D9-23E593954511}" dt="2025-01-20T01:43:13.627" v="12" actId="165"/>
          <ac:picMkLst>
            <pc:docMk/>
            <pc:sldMk cId="3324446923" sldId="519"/>
            <ac:picMk id="33" creationId="{EB52ACDE-BA70-78E4-5065-85B79F9850EE}"/>
          </ac:picMkLst>
        </pc:picChg>
        <pc:picChg chg="mod topLvl">
          <ac:chgData name="Kerrie Shanahan" userId="ae473d9f-76e9-476f-892f-2674ea963afc" providerId="ADAL" clId="{2E471802-CF6B-46EA-B3D9-23E593954511}" dt="2025-01-20T01:43:13.627" v="12" actId="165"/>
          <ac:picMkLst>
            <pc:docMk/>
            <pc:sldMk cId="3324446923" sldId="519"/>
            <ac:picMk id="35" creationId="{3127F35D-ED39-7C91-194C-5464843DFBB0}"/>
          </ac:picMkLst>
        </pc:picChg>
        <pc:picChg chg="mod topLvl">
          <ac:chgData name="Kerrie Shanahan" userId="ae473d9f-76e9-476f-892f-2674ea963afc" providerId="ADAL" clId="{2E471802-CF6B-46EA-B3D9-23E593954511}" dt="2025-01-20T01:43:13.627" v="12" actId="165"/>
          <ac:picMkLst>
            <pc:docMk/>
            <pc:sldMk cId="3324446923" sldId="519"/>
            <ac:picMk id="36" creationId="{3253CD5A-CD02-1A88-7509-588BF6AF0282}"/>
          </ac:picMkLst>
        </pc:picChg>
        <pc:picChg chg="mod topLvl">
          <ac:chgData name="Kerrie Shanahan" userId="ae473d9f-76e9-476f-892f-2674ea963afc" providerId="ADAL" clId="{2E471802-CF6B-46EA-B3D9-23E593954511}" dt="2025-01-20T01:43:13.627" v="12" actId="165"/>
          <ac:picMkLst>
            <pc:docMk/>
            <pc:sldMk cId="3324446923" sldId="519"/>
            <ac:picMk id="37" creationId="{EEF26AD1-4532-B2CD-7B44-4ECC0E281C9E}"/>
          </ac:picMkLst>
        </pc:picChg>
        <pc:picChg chg="mod topLvl">
          <ac:chgData name="Kerrie Shanahan" userId="ae473d9f-76e9-476f-892f-2674ea963afc" providerId="ADAL" clId="{2E471802-CF6B-46EA-B3D9-23E593954511}" dt="2025-01-20T01:43:13.627" v="12" actId="165"/>
          <ac:picMkLst>
            <pc:docMk/>
            <pc:sldMk cId="3324446923" sldId="519"/>
            <ac:picMk id="38" creationId="{36F64D1D-06BF-1069-2B26-A7630D6A5E27}"/>
          </ac:picMkLst>
        </pc:picChg>
      </pc:sldChg>
      <pc:sldMasterChg chg="modSldLayout">
        <pc:chgData name="Kerrie Shanahan" userId="ae473d9f-76e9-476f-892f-2674ea963afc" providerId="ADAL" clId="{2E471802-CF6B-46EA-B3D9-23E593954511}" dt="2025-01-20T01:36:51.301" v="6" actId="20577"/>
        <pc:sldMasterMkLst>
          <pc:docMk/>
          <pc:sldMasterMk cId="1034081160" sldId="2147483648"/>
        </pc:sldMasterMkLst>
        <pc:sldLayoutChg chg="modSp mod">
          <pc:chgData name="Kerrie Shanahan" userId="ae473d9f-76e9-476f-892f-2674ea963afc" providerId="ADAL" clId="{2E471802-CF6B-46EA-B3D9-23E593954511}" dt="2025-01-20T01:36:51.301" v="6" actId="20577"/>
          <pc:sldLayoutMkLst>
            <pc:docMk/>
            <pc:sldMasterMk cId="1034081160" sldId="2147483648"/>
            <pc:sldLayoutMk cId="1305138762" sldId="2147483718"/>
          </pc:sldLayoutMkLst>
          <pc:spChg chg="mod">
            <ac:chgData name="Kerrie Shanahan" userId="ae473d9f-76e9-476f-892f-2674ea963afc" providerId="ADAL" clId="{2E471802-CF6B-46EA-B3D9-23E593954511}" dt="2025-01-20T01:36:51.301" v="6" actId="20577"/>
            <ac:spMkLst>
              <pc:docMk/>
              <pc:sldMasterMk cId="1034081160" sldId="2147483648"/>
              <pc:sldLayoutMk cId="1305138762" sldId="2147483718"/>
              <ac:spMk id="18" creationId="{E9F1C79F-D6AA-FF95-FA00-326D4AE1D78A}"/>
            </ac:spMkLst>
          </pc:spChg>
        </pc:sldLayoutChg>
      </pc:sldMasterChg>
    </pc:docChg>
  </pc:docChgLst>
  <pc:docChgLst>
    <pc:chgData name="Kerrie Shanahan" userId="ae473d9f-76e9-476f-892f-2674ea963afc" providerId="ADAL" clId="{BC601392-A113-4866-89C9-E2D503A57CF8}"/>
    <pc:docChg chg="custSel modSld">
      <pc:chgData name="Kerrie Shanahan" userId="ae473d9f-76e9-476f-892f-2674ea963afc" providerId="ADAL" clId="{BC601392-A113-4866-89C9-E2D503A57CF8}" dt="2025-02-03T05:08:10.053" v="22" actId="962"/>
      <pc:docMkLst>
        <pc:docMk/>
      </pc:docMkLst>
      <pc:sldChg chg="addSp delSp modSp mod">
        <pc:chgData name="Kerrie Shanahan" userId="ae473d9f-76e9-476f-892f-2674ea963afc" providerId="ADAL" clId="{BC601392-A113-4866-89C9-E2D503A57CF8}" dt="2025-02-03T05:08:10.053" v="22" actId="962"/>
        <pc:sldMkLst>
          <pc:docMk/>
          <pc:sldMk cId="3580694833" sldId="510"/>
        </pc:sldMkLst>
        <pc:grpChg chg="add del mod">
          <ac:chgData name="Kerrie Shanahan" userId="ae473d9f-76e9-476f-892f-2674ea963afc" providerId="ADAL" clId="{BC601392-A113-4866-89C9-E2D503A57CF8}" dt="2025-02-03T04:51:47.538" v="5" actId="478"/>
          <ac:grpSpMkLst>
            <pc:docMk/>
            <pc:sldMk cId="3580694833" sldId="510"/>
            <ac:grpSpMk id="3" creationId="{83D695B1-4CA8-3ECD-7A79-190B7C8A318D}"/>
          </ac:grpSpMkLst>
        </pc:grpChg>
        <pc:grpChg chg="add mod">
          <ac:chgData name="Kerrie Shanahan" userId="ae473d9f-76e9-476f-892f-2674ea963afc" providerId="ADAL" clId="{BC601392-A113-4866-89C9-E2D503A57CF8}" dt="2025-02-03T05:08:10.053" v="22" actId="962"/>
          <ac:grpSpMkLst>
            <pc:docMk/>
            <pc:sldMk cId="3580694833" sldId="510"/>
            <ac:grpSpMk id="8" creationId="{DFEB6C7A-5725-B0F5-CFD9-ADF8255CAB7D}"/>
          </ac:grpSpMkLst>
        </pc:grpChg>
        <pc:picChg chg="mod">
          <ac:chgData name="Kerrie Shanahan" userId="ae473d9f-76e9-476f-892f-2674ea963afc" providerId="ADAL" clId="{BC601392-A113-4866-89C9-E2D503A57CF8}" dt="2025-02-03T04:50:59.626" v="1"/>
          <ac:picMkLst>
            <pc:docMk/>
            <pc:sldMk cId="3580694833" sldId="510"/>
            <ac:picMk id="4" creationId="{95B6297D-9BB7-663A-42D4-1629B5F098BC}"/>
          </ac:picMkLst>
        </pc:picChg>
        <pc:picChg chg="mod">
          <ac:chgData name="Kerrie Shanahan" userId="ae473d9f-76e9-476f-892f-2674ea963afc" providerId="ADAL" clId="{BC601392-A113-4866-89C9-E2D503A57CF8}" dt="2025-02-03T04:50:59.626" v="1"/>
          <ac:picMkLst>
            <pc:docMk/>
            <pc:sldMk cId="3580694833" sldId="510"/>
            <ac:picMk id="5" creationId="{D373E24C-326E-7CD1-4078-9D28E89CD068}"/>
          </ac:picMkLst>
        </pc:picChg>
        <pc:picChg chg="mod">
          <ac:chgData name="Kerrie Shanahan" userId="ae473d9f-76e9-476f-892f-2674ea963afc" providerId="ADAL" clId="{BC601392-A113-4866-89C9-E2D503A57CF8}" dt="2025-02-03T04:50:59.626" v="1"/>
          <ac:picMkLst>
            <pc:docMk/>
            <pc:sldMk cId="3580694833" sldId="510"/>
            <ac:picMk id="6" creationId="{0B897FA5-9442-386D-FBDA-B2CF7DD10B22}"/>
          </ac:picMkLst>
        </pc:picChg>
        <pc:picChg chg="mod">
          <ac:chgData name="Kerrie Shanahan" userId="ae473d9f-76e9-476f-892f-2674ea963afc" providerId="ADAL" clId="{BC601392-A113-4866-89C9-E2D503A57CF8}" dt="2025-02-03T04:50:59.626" v="1"/>
          <ac:picMkLst>
            <pc:docMk/>
            <pc:sldMk cId="3580694833" sldId="510"/>
            <ac:picMk id="7" creationId="{74A38743-AE8D-409C-E460-74DB0BEAA76F}"/>
          </ac:picMkLst>
        </pc:picChg>
        <pc:picChg chg="mod">
          <ac:chgData name="Kerrie Shanahan" userId="ae473d9f-76e9-476f-892f-2674ea963afc" providerId="ADAL" clId="{BC601392-A113-4866-89C9-E2D503A57CF8}" dt="2025-02-03T04:51:48.887" v="6"/>
          <ac:picMkLst>
            <pc:docMk/>
            <pc:sldMk cId="3580694833" sldId="510"/>
            <ac:picMk id="9" creationId="{C16124C6-C802-7925-C01B-B62DF823B1EE}"/>
          </ac:picMkLst>
        </pc:picChg>
        <pc:picChg chg="mod">
          <ac:chgData name="Kerrie Shanahan" userId="ae473d9f-76e9-476f-892f-2674ea963afc" providerId="ADAL" clId="{BC601392-A113-4866-89C9-E2D503A57CF8}" dt="2025-02-03T04:51:48.887" v="6"/>
          <ac:picMkLst>
            <pc:docMk/>
            <pc:sldMk cId="3580694833" sldId="510"/>
            <ac:picMk id="10" creationId="{42958277-780B-A703-98A0-786C13357498}"/>
          </ac:picMkLst>
        </pc:picChg>
        <pc:picChg chg="del">
          <ac:chgData name="Kerrie Shanahan" userId="ae473d9f-76e9-476f-892f-2674ea963afc" providerId="ADAL" clId="{BC601392-A113-4866-89C9-E2D503A57CF8}" dt="2025-02-03T04:50:58.192" v="0" actId="478"/>
          <ac:picMkLst>
            <pc:docMk/>
            <pc:sldMk cId="3580694833" sldId="510"/>
            <ac:picMk id="22" creationId="{7B83B044-FA56-E998-60FC-D433EADCEFA9}"/>
          </ac:picMkLst>
        </pc:picChg>
      </pc:sldChg>
    </pc:docChg>
  </pc:docChgLst>
  <pc:docChgLst>
    <pc:chgData name="Kerrie Shanahan" userId="ae473d9f-76e9-476f-892f-2674ea963afc" providerId="ADAL" clId="{48B6D973-096A-469E-9718-A7DE9B43860F}"/>
    <pc:docChg chg="undo custSel modSld modMainMaster">
      <pc:chgData name="Kerrie Shanahan" userId="ae473d9f-76e9-476f-892f-2674ea963afc" providerId="ADAL" clId="{48B6D973-096A-469E-9718-A7DE9B43860F}" dt="2025-01-29T05:27:41.822" v="336" actId="962"/>
      <pc:docMkLst>
        <pc:docMk/>
      </pc:docMkLst>
      <pc:sldChg chg="modSp mod">
        <pc:chgData name="Kerrie Shanahan" userId="ae473d9f-76e9-476f-892f-2674ea963afc" providerId="ADAL" clId="{48B6D973-096A-469E-9718-A7DE9B43860F}" dt="2025-01-27T01:45:37.509" v="146" actId="13244"/>
        <pc:sldMkLst>
          <pc:docMk/>
          <pc:sldMk cId="2801862050" sldId="464"/>
        </pc:sldMkLst>
        <pc:spChg chg="ord">
          <ac:chgData name="Kerrie Shanahan" userId="ae473d9f-76e9-476f-892f-2674ea963afc" providerId="ADAL" clId="{48B6D973-096A-469E-9718-A7DE9B43860F}" dt="2025-01-27T01:45:37.509" v="146" actId="13244"/>
          <ac:spMkLst>
            <pc:docMk/>
            <pc:sldMk cId="2801862050" sldId="464"/>
            <ac:spMk id="2" creationId="{4BA407C8-171D-E3C3-2825-14EB2C1AF821}"/>
          </ac:spMkLst>
        </pc:spChg>
      </pc:sldChg>
      <pc:sldChg chg="modSp mod">
        <pc:chgData name="Kerrie Shanahan" userId="ae473d9f-76e9-476f-892f-2674ea963afc" providerId="ADAL" clId="{48B6D973-096A-469E-9718-A7DE9B43860F}" dt="2025-01-27T01:45:42.330" v="147" actId="13244"/>
        <pc:sldMkLst>
          <pc:docMk/>
          <pc:sldMk cId="2776412724" sldId="465"/>
        </pc:sldMkLst>
        <pc:spChg chg="ord">
          <ac:chgData name="Kerrie Shanahan" userId="ae473d9f-76e9-476f-892f-2674ea963afc" providerId="ADAL" clId="{48B6D973-096A-469E-9718-A7DE9B43860F}" dt="2025-01-27T01:45:42.330" v="147" actId="13244"/>
          <ac:spMkLst>
            <pc:docMk/>
            <pc:sldMk cId="2776412724" sldId="465"/>
            <ac:spMk id="2" creationId="{F0F2459D-6CCC-26B1-C6E1-607EBC1A7FB4}"/>
          </ac:spMkLst>
        </pc:spChg>
      </pc:sldChg>
      <pc:sldChg chg="modSp mod">
        <pc:chgData name="Kerrie Shanahan" userId="ae473d9f-76e9-476f-892f-2674ea963afc" providerId="ADAL" clId="{48B6D973-096A-469E-9718-A7DE9B43860F}" dt="2025-01-27T01:48:03.272" v="188"/>
        <pc:sldMkLst>
          <pc:docMk/>
          <pc:sldMk cId="536094152" sldId="466"/>
        </pc:sldMkLst>
        <pc:spChg chg="ord">
          <ac:chgData name="Kerrie Shanahan" userId="ae473d9f-76e9-476f-892f-2674ea963afc" providerId="ADAL" clId="{48B6D973-096A-469E-9718-A7DE9B43860F}" dt="2025-01-27T01:48:03.272" v="188"/>
          <ac:spMkLst>
            <pc:docMk/>
            <pc:sldMk cId="536094152" sldId="466"/>
            <ac:spMk id="2" creationId="{009AB76C-6630-1F3E-F6AC-06934A278966}"/>
          </ac:spMkLst>
        </pc:spChg>
      </pc:sldChg>
      <pc:sldChg chg="modSp mod">
        <pc:chgData name="Kerrie Shanahan" userId="ae473d9f-76e9-476f-892f-2674ea963afc" providerId="ADAL" clId="{48B6D973-096A-469E-9718-A7DE9B43860F}" dt="2025-01-27T01:48:14.699" v="190"/>
        <pc:sldMkLst>
          <pc:docMk/>
          <pc:sldMk cId="3096463887" sldId="468"/>
        </pc:sldMkLst>
        <pc:spChg chg="ord">
          <ac:chgData name="Kerrie Shanahan" userId="ae473d9f-76e9-476f-892f-2674ea963afc" providerId="ADAL" clId="{48B6D973-096A-469E-9718-A7DE9B43860F}" dt="2025-01-27T01:48:14.699" v="190"/>
          <ac:spMkLst>
            <pc:docMk/>
            <pc:sldMk cId="3096463887" sldId="468"/>
            <ac:spMk id="3" creationId="{FBC8C8E2-2C5D-4E12-9606-642BA90B38A6}"/>
          </ac:spMkLst>
        </pc:spChg>
      </pc:sldChg>
      <pc:sldChg chg="modSp mod">
        <pc:chgData name="Kerrie Shanahan" userId="ae473d9f-76e9-476f-892f-2674ea963afc" providerId="ADAL" clId="{48B6D973-096A-469E-9718-A7DE9B43860F}" dt="2025-01-27T01:48:20.043" v="191"/>
        <pc:sldMkLst>
          <pc:docMk/>
          <pc:sldMk cId="3461911102" sldId="469"/>
        </pc:sldMkLst>
        <pc:spChg chg="ord">
          <ac:chgData name="Kerrie Shanahan" userId="ae473d9f-76e9-476f-892f-2674ea963afc" providerId="ADAL" clId="{48B6D973-096A-469E-9718-A7DE9B43860F}" dt="2025-01-27T01:48:20.043" v="191"/>
          <ac:spMkLst>
            <pc:docMk/>
            <pc:sldMk cId="3461911102" sldId="469"/>
            <ac:spMk id="2" creationId="{07422C35-0AFF-A777-0182-AD1E77CCB9F6}"/>
          </ac:spMkLst>
        </pc:spChg>
      </pc:sldChg>
      <pc:sldChg chg="modSp mod">
        <pc:chgData name="Kerrie Shanahan" userId="ae473d9f-76e9-476f-892f-2674ea963afc" providerId="ADAL" clId="{48B6D973-096A-469E-9718-A7DE9B43860F}" dt="2025-01-27T01:48:24.239" v="192"/>
        <pc:sldMkLst>
          <pc:docMk/>
          <pc:sldMk cId="3868218024" sldId="470"/>
        </pc:sldMkLst>
        <pc:spChg chg="ord">
          <ac:chgData name="Kerrie Shanahan" userId="ae473d9f-76e9-476f-892f-2674ea963afc" providerId="ADAL" clId="{48B6D973-096A-469E-9718-A7DE9B43860F}" dt="2025-01-27T01:48:24.239" v="192"/>
          <ac:spMkLst>
            <pc:docMk/>
            <pc:sldMk cId="3868218024" sldId="470"/>
            <ac:spMk id="2" creationId="{E6BBFAC8-0D41-CE49-A261-95B76B3C43A6}"/>
          </ac:spMkLst>
        </pc:spChg>
      </pc:sldChg>
      <pc:sldChg chg="modSp mod">
        <pc:chgData name="Kerrie Shanahan" userId="ae473d9f-76e9-476f-892f-2674ea963afc" providerId="ADAL" clId="{48B6D973-096A-469E-9718-A7DE9B43860F}" dt="2025-01-27T01:48:29.447" v="193"/>
        <pc:sldMkLst>
          <pc:docMk/>
          <pc:sldMk cId="2325795097" sldId="471"/>
        </pc:sldMkLst>
        <pc:spChg chg="ord">
          <ac:chgData name="Kerrie Shanahan" userId="ae473d9f-76e9-476f-892f-2674ea963afc" providerId="ADAL" clId="{48B6D973-096A-469E-9718-A7DE9B43860F}" dt="2025-01-27T01:48:29.447" v="193"/>
          <ac:spMkLst>
            <pc:docMk/>
            <pc:sldMk cId="2325795097" sldId="471"/>
            <ac:spMk id="2" creationId="{404806A4-EC9F-DD01-7BF6-F90CD3F7AA2E}"/>
          </ac:spMkLst>
        </pc:spChg>
      </pc:sldChg>
      <pc:sldChg chg="modSp mod">
        <pc:chgData name="Kerrie Shanahan" userId="ae473d9f-76e9-476f-892f-2674ea963afc" providerId="ADAL" clId="{48B6D973-096A-469E-9718-A7DE9B43860F}" dt="2025-01-27T01:48:49.786" v="195" actId="962"/>
        <pc:sldMkLst>
          <pc:docMk/>
          <pc:sldMk cId="2806691242" sldId="472"/>
        </pc:sldMkLst>
        <pc:spChg chg="ord">
          <ac:chgData name="Kerrie Shanahan" userId="ae473d9f-76e9-476f-892f-2674ea963afc" providerId="ADAL" clId="{48B6D973-096A-469E-9718-A7DE9B43860F}" dt="2025-01-27T01:48:38.569" v="194"/>
          <ac:spMkLst>
            <pc:docMk/>
            <pc:sldMk cId="2806691242" sldId="472"/>
            <ac:spMk id="2" creationId="{AD660C49-4486-BACB-45A5-2AA025972784}"/>
          </ac:spMkLst>
        </pc:spChg>
        <pc:picChg chg="mod">
          <ac:chgData name="Kerrie Shanahan" userId="ae473d9f-76e9-476f-892f-2674ea963afc" providerId="ADAL" clId="{48B6D973-096A-469E-9718-A7DE9B43860F}" dt="2025-01-27T01:48:49.786" v="195" actId="962"/>
          <ac:picMkLst>
            <pc:docMk/>
            <pc:sldMk cId="2806691242" sldId="472"/>
            <ac:picMk id="13" creationId="{FA116B6D-B055-F7BB-22DC-EB344675AEC6}"/>
          </ac:picMkLst>
        </pc:picChg>
      </pc:sldChg>
      <pc:sldChg chg="modSp mod">
        <pc:chgData name="Kerrie Shanahan" userId="ae473d9f-76e9-476f-892f-2674ea963afc" providerId="ADAL" clId="{48B6D973-096A-469E-9718-A7DE9B43860F}" dt="2025-01-27T01:49:14.090" v="198" actId="962"/>
        <pc:sldMkLst>
          <pc:docMk/>
          <pc:sldMk cId="2667868244" sldId="473"/>
        </pc:sldMkLst>
        <pc:spChg chg="ord">
          <ac:chgData name="Kerrie Shanahan" userId="ae473d9f-76e9-476f-892f-2674ea963afc" providerId="ADAL" clId="{48B6D973-096A-469E-9718-A7DE9B43860F}" dt="2025-01-27T01:49:05.783" v="197" actId="13244"/>
          <ac:spMkLst>
            <pc:docMk/>
            <pc:sldMk cId="2667868244" sldId="473"/>
            <ac:spMk id="2" creationId="{CA73EF28-0D18-6BC0-A3FC-00BC3176F323}"/>
          </ac:spMkLst>
        </pc:spChg>
        <pc:picChg chg="mod">
          <ac:chgData name="Kerrie Shanahan" userId="ae473d9f-76e9-476f-892f-2674ea963afc" providerId="ADAL" clId="{48B6D973-096A-469E-9718-A7DE9B43860F}" dt="2025-01-27T01:49:14.090" v="198" actId="962"/>
          <ac:picMkLst>
            <pc:docMk/>
            <pc:sldMk cId="2667868244" sldId="473"/>
            <ac:picMk id="5" creationId="{888F4B0E-61E2-1DF5-F74A-27E1713A828F}"/>
          </ac:picMkLst>
        </pc:picChg>
        <pc:picChg chg="mod">
          <ac:chgData name="Kerrie Shanahan" userId="ae473d9f-76e9-476f-892f-2674ea963afc" providerId="ADAL" clId="{48B6D973-096A-469E-9718-A7DE9B43860F}" dt="2025-01-27T01:49:03.045" v="196" actId="962"/>
          <ac:picMkLst>
            <pc:docMk/>
            <pc:sldMk cId="2667868244" sldId="473"/>
            <ac:picMk id="20" creationId="{280427E7-B734-1919-BD28-31B532C024C8}"/>
          </ac:picMkLst>
        </pc:picChg>
      </pc:sldChg>
      <pc:sldChg chg="modSp mod">
        <pc:chgData name="Kerrie Shanahan" userId="ae473d9f-76e9-476f-892f-2674ea963afc" providerId="ADAL" clId="{48B6D973-096A-469E-9718-A7DE9B43860F}" dt="2025-01-27T01:50:05.402" v="209" actId="13244"/>
        <pc:sldMkLst>
          <pc:docMk/>
          <pc:sldMk cId="1436218551" sldId="474"/>
        </pc:sldMkLst>
        <pc:spChg chg="ord">
          <ac:chgData name="Kerrie Shanahan" userId="ae473d9f-76e9-476f-892f-2674ea963afc" providerId="ADAL" clId="{48B6D973-096A-469E-9718-A7DE9B43860F}" dt="2025-01-27T01:49:36.816" v="202" actId="13244"/>
          <ac:spMkLst>
            <pc:docMk/>
            <pc:sldMk cId="1436218551" sldId="474"/>
            <ac:spMk id="2" creationId="{A07726BF-5B0F-7057-ECAB-963031EDA4D2}"/>
          </ac:spMkLst>
        </pc:spChg>
        <pc:picChg chg="mod ord">
          <ac:chgData name="Kerrie Shanahan" userId="ae473d9f-76e9-476f-892f-2674ea963afc" providerId="ADAL" clId="{48B6D973-096A-469E-9718-A7DE9B43860F}" dt="2025-01-27T01:50:03.401" v="208" actId="962"/>
          <ac:picMkLst>
            <pc:docMk/>
            <pc:sldMk cId="1436218551" sldId="474"/>
            <ac:picMk id="4" creationId="{60BE7164-B6A5-8A68-E388-8FA0C0EDA1F2}"/>
          </ac:picMkLst>
        </pc:picChg>
        <pc:picChg chg="mod ord">
          <ac:chgData name="Kerrie Shanahan" userId="ae473d9f-76e9-476f-892f-2674ea963afc" providerId="ADAL" clId="{48B6D973-096A-469E-9718-A7DE9B43860F}" dt="2025-01-27T01:50:05.402" v="209" actId="13244"/>
          <ac:picMkLst>
            <pc:docMk/>
            <pc:sldMk cId="1436218551" sldId="474"/>
            <ac:picMk id="8" creationId="{528E6352-D5C1-9495-A414-85ED70DC0100}"/>
          </ac:picMkLst>
        </pc:picChg>
        <pc:picChg chg="mod">
          <ac:chgData name="Kerrie Shanahan" userId="ae473d9f-76e9-476f-892f-2674ea963afc" providerId="ADAL" clId="{48B6D973-096A-469E-9718-A7DE9B43860F}" dt="2025-01-27T01:49:47.929" v="204" actId="962"/>
          <ac:picMkLst>
            <pc:docMk/>
            <pc:sldMk cId="1436218551" sldId="474"/>
            <ac:picMk id="11" creationId="{2D0C616D-FE28-5619-26CD-9316475B9393}"/>
          </ac:picMkLst>
        </pc:picChg>
        <pc:cxnChg chg="mod">
          <ac:chgData name="Kerrie Shanahan" userId="ae473d9f-76e9-476f-892f-2674ea963afc" providerId="ADAL" clId="{48B6D973-096A-469E-9718-A7DE9B43860F}" dt="2025-01-27T01:49:31.300" v="201" actId="962"/>
          <ac:cxnSpMkLst>
            <pc:docMk/>
            <pc:sldMk cId="1436218551" sldId="474"/>
            <ac:cxnSpMk id="10" creationId="{43766D6D-C4CC-F5B6-84C8-E15381ACB6F6}"/>
          </ac:cxnSpMkLst>
        </pc:cxnChg>
      </pc:sldChg>
      <pc:sldChg chg="modSp mod">
        <pc:chgData name="Kerrie Shanahan" userId="ae473d9f-76e9-476f-892f-2674ea963afc" providerId="ADAL" clId="{48B6D973-096A-469E-9718-A7DE9B43860F}" dt="2025-01-27T01:50:25.074" v="211" actId="962"/>
        <pc:sldMkLst>
          <pc:docMk/>
          <pc:sldMk cId="908412850" sldId="475"/>
        </pc:sldMkLst>
        <pc:spChg chg="ord">
          <ac:chgData name="Kerrie Shanahan" userId="ae473d9f-76e9-476f-892f-2674ea963afc" providerId="ADAL" clId="{48B6D973-096A-469E-9718-A7DE9B43860F}" dt="2025-01-27T01:50:17.404" v="210" actId="13244"/>
          <ac:spMkLst>
            <pc:docMk/>
            <pc:sldMk cId="908412850" sldId="475"/>
            <ac:spMk id="2" creationId="{F4BB9F0D-82D1-D781-21AC-1D461256C7BB}"/>
          </ac:spMkLst>
        </pc:spChg>
        <pc:picChg chg="mod">
          <ac:chgData name="Kerrie Shanahan" userId="ae473d9f-76e9-476f-892f-2674ea963afc" providerId="ADAL" clId="{48B6D973-096A-469E-9718-A7DE9B43860F}" dt="2025-01-27T01:50:25.074" v="211" actId="962"/>
          <ac:picMkLst>
            <pc:docMk/>
            <pc:sldMk cId="908412850" sldId="475"/>
            <ac:picMk id="7" creationId="{FC0C55EF-A1E5-2873-E3BD-6A0E3978DA28}"/>
          </ac:picMkLst>
        </pc:picChg>
      </pc:sldChg>
      <pc:sldChg chg="modSp mod">
        <pc:chgData name="Kerrie Shanahan" userId="ae473d9f-76e9-476f-892f-2674ea963afc" providerId="ADAL" clId="{48B6D973-096A-469E-9718-A7DE9B43860F}" dt="2025-01-27T01:50:49.216" v="215" actId="13244"/>
        <pc:sldMkLst>
          <pc:docMk/>
          <pc:sldMk cId="1716554648" sldId="476"/>
        </pc:sldMkLst>
        <pc:spChg chg="ord">
          <ac:chgData name="Kerrie Shanahan" userId="ae473d9f-76e9-476f-892f-2674ea963afc" providerId="ADAL" clId="{48B6D973-096A-469E-9718-A7DE9B43860F}" dt="2025-01-27T01:50:30.353" v="212" actId="13244"/>
          <ac:spMkLst>
            <pc:docMk/>
            <pc:sldMk cId="1716554648" sldId="476"/>
            <ac:spMk id="2" creationId="{C1BEF7ED-6CAB-2784-00D8-974864F9AEED}"/>
          </ac:spMkLst>
        </pc:spChg>
        <pc:picChg chg="mod">
          <ac:chgData name="Kerrie Shanahan" userId="ae473d9f-76e9-476f-892f-2674ea963afc" providerId="ADAL" clId="{48B6D973-096A-469E-9718-A7DE9B43860F}" dt="2025-01-27T01:50:37.428" v="213" actId="962"/>
          <ac:picMkLst>
            <pc:docMk/>
            <pc:sldMk cId="1716554648" sldId="476"/>
            <ac:picMk id="8" creationId="{AE6C8118-3C97-84B7-6ACE-ECCCAEE1FB9F}"/>
          </ac:picMkLst>
        </pc:picChg>
        <pc:picChg chg="mod ord">
          <ac:chgData name="Kerrie Shanahan" userId="ae473d9f-76e9-476f-892f-2674ea963afc" providerId="ADAL" clId="{48B6D973-096A-469E-9718-A7DE9B43860F}" dt="2025-01-27T01:50:49.216" v="215" actId="13244"/>
          <ac:picMkLst>
            <pc:docMk/>
            <pc:sldMk cId="1716554648" sldId="476"/>
            <ac:picMk id="9" creationId="{B933D26E-D0A7-B2FA-360A-B3AFAC7C9436}"/>
          </ac:picMkLst>
        </pc:picChg>
      </pc:sldChg>
      <pc:sldChg chg="modSp mod">
        <pc:chgData name="Kerrie Shanahan" userId="ae473d9f-76e9-476f-892f-2674ea963afc" providerId="ADAL" clId="{48B6D973-096A-469E-9718-A7DE9B43860F}" dt="2025-01-27T01:51:22.298" v="220" actId="962"/>
        <pc:sldMkLst>
          <pc:docMk/>
          <pc:sldMk cId="607994850" sldId="477"/>
        </pc:sldMkLst>
        <pc:spChg chg="ord">
          <ac:chgData name="Kerrie Shanahan" userId="ae473d9f-76e9-476f-892f-2674ea963afc" providerId="ADAL" clId="{48B6D973-096A-469E-9718-A7DE9B43860F}" dt="2025-01-27T01:50:53.981" v="216" actId="13244"/>
          <ac:spMkLst>
            <pc:docMk/>
            <pc:sldMk cId="607994850" sldId="477"/>
            <ac:spMk id="2" creationId="{171ED341-0A02-AB5A-90CB-0EA72CD1BCF1}"/>
          </ac:spMkLst>
        </pc:spChg>
        <pc:picChg chg="mod">
          <ac:chgData name="Kerrie Shanahan" userId="ae473d9f-76e9-476f-892f-2674ea963afc" providerId="ADAL" clId="{48B6D973-096A-469E-9718-A7DE9B43860F}" dt="2025-01-27T01:51:12.454" v="219" actId="962"/>
          <ac:picMkLst>
            <pc:docMk/>
            <pc:sldMk cId="607994850" sldId="477"/>
            <ac:picMk id="6" creationId="{83DCED58-F8AB-D05A-540D-262C97812416}"/>
          </ac:picMkLst>
        </pc:picChg>
        <pc:picChg chg="mod">
          <ac:chgData name="Kerrie Shanahan" userId="ae473d9f-76e9-476f-892f-2674ea963afc" providerId="ADAL" clId="{48B6D973-096A-469E-9718-A7DE9B43860F}" dt="2025-01-27T01:51:22.298" v="220" actId="962"/>
          <ac:picMkLst>
            <pc:docMk/>
            <pc:sldMk cId="607994850" sldId="477"/>
            <ac:picMk id="10" creationId="{F1937912-4FEF-85A5-8D39-596556318308}"/>
          </ac:picMkLst>
        </pc:picChg>
        <pc:picChg chg="mod ord">
          <ac:chgData name="Kerrie Shanahan" userId="ae473d9f-76e9-476f-892f-2674ea963afc" providerId="ADAL" clId="{48B6D973-096A-469E-9718-A7DE9B43860F}" dt="2025-01-27T01:51:05.706" v="218" actId="962"/>
          <ac:picMkLst>
            <pc:docMk/>
            <pc:sldMk cId="607994850" sldId="477"/>
            <ac:picMk id="11" creationId="{FF39976D-E3A6-DF75-E443-10B65A3BAF53}"/>
          </ac:picMkLst>
        </pc:picChg>
      </pc:sldChg>
      <pc:sldChg chg="modSp mod">
        <pc:chgData name="Kerrie Shanahan" userId="ae473d9f-76e9-476f-892f-2674ea963afc" providerId="ADAL" clId="{48B6D973-096A-469E-9718-A7DE9B43860F}" dt="2025-01-27T01:51:30.571" v="221"/>
        <pc:sldMkLst>
          <pc:docMk/>
          <pc:sldMk cId="2664320030" sldId="478"/>
        </pc:sldMkLst>
        <pc:spChg chg="ord">
          <ac:chgData name="Kerrie Shanahan" userId="ae473d9f-76e9-476f-892f-2674ea963afc" providerId="ADAL" clId="{48B6D973-096A-469E-9718-A7DE9B43860F}" dt="2025-01-27T01:51:30.571" v="221"/>
          <ac:spMkLst>
            <pc:docMk/>
            <pc:sldMk cId="2664320030" sldId="478"/>
            <ac:spMk id="2" creationId="{3A5CC815-636E-F7DA-D07D-CFBB5E340E4A}"/>
          </ac:spMkLst>
        </pc:spChg>
      </pc:sldChg>
      <pc:sldChg chg="modSp mod">
        <pc:chgData name="Kerrie Shanahan" userId="ae473d9f-76e9-476f-892f-2674ea963afc" providerId="ADAL" clId="{48B6D973-096A-469E-9718-A7DE9B43860F}" dt="2025-01-27T01:51:34.570" v="222"/>
        <pc:sldMkLst>
          <pc:docMk/>
          <pc:sldMk cId="1611399072" sldId="479"/>
        </pc:sldMkLst>
        <pc:spChg chg="ord">
          <ac:chgData name="Kerrie Shanahan" userId="ae473d9f-76e9-476f-892f-2674ea963afc" providerId="ADAL" clId="{48B6D973-096A-469E-9718-A7DE9B43860F}" dt="2025-01-27T01:51:34.570" v="222"/>
          <ac:spMkLst>
            <pc:docMk/>
            <pc:sldMk cId="1611399072" sldId="479"/>
            <ac:spMk id="2" creationId="{BD0CC878-D464-6936-7D8A-408CCBB1B843}"/>
          </ac:spMkLst>
        </pc:spChg>
      </pc:sldChg>
      <pc:sldChg chg="modSp mod">
        <pc:chgData name="Kerrie Shanahan" userId="ae473d9f-76e9-476f-892f-2674ea963afc" providerId="ADAL" clId="{48B6D973-096A-469E-9718-A7DE9B43860F}" dt="2025-01-27T01:51:40.769" v="223"/>
        <pc:sldMkLst>
          <pc:docMk/>
          <pc:sldMk cId="3005270447" sldId="480"/>
        </pc:sldMkLst>
        <pc:spChg chg="ord">
          <ac:chgData name="Kerrie Shanahan" userId="ae473d9f-76e9-476f-892f-2674ea963afc" providerId="ADAL" clId="{48B6D973-096A-469E-9718-A7DE9B43860F}" dt="2025-01-27T01:51:40.769" v="223"/>
          <ac:spMkLst>
            <pc:docMk/>
            <pc:sldMk cId="3005270447" sldId="480"/>
            <ac:spMk id="2" creationId="{DA7BEEBD-042D-CF90-61C3-315542F90F4D}"/>
          </ac:spMkLst>
        </pc:spChg>
      </pc:sldChg>
      <pc:sldChg chg="modSp mod">
        <pc:chgData name="Kerrie Shanahan" userId="ae473d9f-76e9-476f-892f-2674ea963afc" providerId="ADAL" clId="{48B6D973-096A-469E-9718-A7DE9B43860F}" dt="2025-01-27T01:51:51.098" v="225"/>
        <pc:sldMkLst>
          <pc:docMk/>
          <pc:sldMk cId="4046771955" sldId="481"/>
        </pc:sldMkLst>
        <pc:spChg chg="ord">
          <ac:chgData name="Kerrie Shanahan" userId="ae473d9f-76e9-476f-892f-2674ea963afc" providerId="ADAL" clId="{48B6D973-096A-469E-9718-A7DE9B43860F}" dt="2025-01-27T01:51:51.098" v="225"/>
          <ac:spMkLst>
            <pc:docMk/>
            <pc:sldMk cId="4046771955" sldId="481"/>
            <ac:spMk id="3" creationId="{B1F1E135-2AF9-43EB-001A-F4A7FD1024A1}"/>
          </ac:spMkLst>
        </pc:spChg>
      </pc:sldChg>
      <pc:sldChg chg="modSp mod">
        <pc:chgData name="Kerrie Shanahan" userId="ae473d9f-76e9-476f-892f-2674ea963afc" providerId="ADAL" clId="{48B6D973-096A-469E-9718-A7DE9B43860F}" dt="2025-01-27T01:51:55.621" v="226"/>
        <pc:sldMkLst>
          <pc:docMk/>
          <pc:sldMk cId="43502053" sldId="482"/>
        </pc:sldMkLst>
        <pc:spChg chg="ord">
          <ac:chgData name="Kerrie Shanahan" userId="ae473d9f-76e9-476f-892f-2674ea963afc" providerId="ADAL" clId="{48B6D973-096A-469E-9718-A7DE9B43860F}" dt="2025-01-27T01:51:55.621" v="226"/>
          <ac:spMkLst>
            <pc:docMk/>
            <pc:sldMk cId="43502053" sldId="482"/>
            <ac:spMk id="3" creationId="{BB6071C4-B051-B951-2D49-F5D10AED8F81}"/>
          </ac:spMkLst>
        </pc:spChg>
      </pc:sldChg>
      <pc:sldChg chg="modSp mod">
        <pc:chgData name="Kerrie Shanahan" userId="ae473d9f-76e9-476f-892f-2674ea963afc" providerId="ADAL" clId="{48B6D973-096A-469E-9718-A7DE9B43860F}" dt="2025-01-27T01:51:45.604" v="224"/>
        <pc:sldMkLst>
          <pc:docMk/>
          <pc:sldMk cId="1436297680" sldId="483"/>
        </pc:sldMkLst>
        <pc:spChg chg="ord">
          <ac:chgData name="Kerrie Shanahan" userId="ae473d9f-76e9-476f-892f-2674ea963afc" providerId="ADAL" clId="{48B6D973-096A-469E-9718-A7DE9B43860F}" dt="2025-01-27T01:51:45.604" v="224"/>
          <ac:spMkLst>
            <pc:docMk/>
            <pc:sldMk cId="1436297680" sldId="483"/>
            <ac:spMk id="2" creationId="{0A5B0575-0FBF-2050-A5A8-C75CBCE42202}"/>
          </ac:spMkLst>
        </pc:spChg>
      </pc:sldChg>
      <pc:sldChg chg="modSp mod">
        <pc:chgData name="Kerrie Shanahan" userId="ae473d9f-76e9-476f-892f-2674ea963afc" providerId="ADAL" clId="{48B6D973-096A-469E-9718-A7DE9B43860F}" dt="2025-01-29T05:27:41.822" v="336" actId="962"/>
        <pc:sldMkLst>
          <pc:docMk/>
          <pc:sldMk cId="202420733" sldId="485"/>
        </pc:sldMkLst>
        <pc:spChg chg="ord">
          <ac:chgData name="Kerrie Shanahan" userId="ae473d9f-76e9-476f-892f-2674ea963afc" providerId="ADAL" clId="{48B6D973-096A-469E-9718-A7DE9B43860F}" dt="2025-01-27T01:53:38.933" v="239"/>
          <ac:spMkLst>
            <pc:docMk/>
            <pc:sldMk cId="202420733" sldId="485"/>
            <ac:spMk id="3" creationId="{83AA17D0-1AEE-C563-FD3B-357A8AE1A971}"/>
          </ac:spMkLst>
        </pc:spChg>
        <pc:picChg chg="mod">
          <ac:chgData name="Kerrie Shanahan" userId="ae473d9f-76e9-476f-892f-2674ea963afc" providerId="ADAL" clId="{48B6D973-096A-469E-9718-A7DE9B43860F}" dt="2025-01-29T05:27:41.822" v="336" actId="962"/>
          <ac:picMkLst>
            <pc:docMk/>
            <pc:sldMk cId="202420733" sldId="485"/>
            <ac:picMk id="2" creationId="{15ECFB37-D6C5-F34F-AFD3-233779850918}"/>
          </ac:picMkLst>
        </pc:picChg>
      </pc:sldChg>
      <pc:sldChg chg="modSp mod">
        <pc:chgData name="Kerrie Shanahan" userId="ae473d9f-76e9-476f-892f-2674ea963afc" providerId="ADAL" clId="{48B6D973-096A-469E-9718-A7DE9B43860F}" dt="2025-01-27T01:53:59.430" v="242" actId="13244"/>
        <pc:sldMkLst>
          <pc:docMk/>
          <pc:sldMk cId="2252570692" sldId="486"/>
        </pc:sldMkLst>
        <pc:spChg chg="ord">
          <ac:chgData name="Kerrie Shanahan" userId="ae473d9f-76e9-476f-892f-2674ea963afc" providerId="ADAL" clId="{48B6D973-096A-469E-9718-A7DE9B43860F}" dt="2025-01-27T01:53:57.264" v="241" actId="13244"/>
          <ac:spMkLst>
            <pc:docMk/>
            <pc:sldMk cId="2252570692" sldId="486"/>
            <ac:spMk id="4" creationId="{9ACD9E55-4980-849E-488A-6ACDBCA517D2}"/>
          </ac:spMkLst>
        </pc:spChg>
        <pc:spChg chg="ord">
          <ac:chgData name="Kerrie Shanahan" userId="ae473d9f-76e9-476f-892f-2674ea963afc" providerId="ADAL" clId="{48B6D973-096A-469E-9718-A7DE9B43860F}" dt="2025-01-27T01:53:59.430" v="242" actId="13244"/>
          <ac:spMkLst>
            <pc:docMk/>
            <pc:sldMk cId="2252570692" sldId="486"/>
            <ac:spMk id="6" creationId="{4776FC3F-18EA-E243-A2B5-B6E1F6F87C04}"/>
          </ac:spMkLst>
        </pc:spChg>
      </pc:sldChg>
      <pc:sldChg chg="modSp mod">
        <pc:chgData name="Kerrie Shanahan" userId="ae473d9f-76e9-476f-892f-2674ea963afc" providerId="ADAL" clId="{48B6D973-096A-469E-9718-A7DE9B43860F}" dt="2025-01-27T01:53:16.712" v="238" actId="962"/>
        <pc:sldMkLst>
          <pc:docMk/>
          <pc:sldMk cId="3539524888" sldId="493"/>
        </pc:sldMkLst>
        <pc:spChg chg="ord">
          <ac:chgData name="Kerrie Shanahan" userId="ae473d9f-76e9-476f-892f-2674ea963afc" providerId="ADAL" clId="{48B6D973-096A-469E-9718-A7DE9B43860F}" dt="2025-01-27T01:52:21.277" v="229" actId="13244"/>
          <ac:spMkLst>
            <pc:docMk/>
            <pc:sldMk cId="3539524888" sldId="493"/>
            <ac:spMk id="2" creationId="{13E11D3E-563D-2C0A-36B2-24288F0EC7E8}"/>
          </ac:spMkLst>
        </pc:spChg>
        <pc:spChg chg="ord">
          <ac:chgData name="Kerrie Shanahan" userId="ae473d9f-76e9-476f-892f-2674ea963afc" providerId="ADAL" clId="{48B6D973-096A-469E-9718-A7DE9B43860F}" dt="2025-01-27T01:52:28.631" v="230" actId="13244"/>
          <ac:spMkLst>
            <pc:docMk/>
            <pc:sldMk cId="3539524888" sldId="493"/>
            <ac:spMk id="5" creationId="{D2785EC3-9831-E577-B265-97FA447ED42E}"/>
          </ac:spMkLst>
        </pc:spChg>
        <pc:spChg chg="ord">
          <ac:chgData name="Kerrie Shanahan" userId="ae473d9f-76e9-476f-892f-2674ea963afc" providerId="ADAL" clId="{48B6D973-096A-469E-9718-A7DE9B43860F}" dt="2025-01-27T01:52:06.916" v="227" actId="13244"/>
          <ac:spMkLst>
            <pc:docMk/>
            <pc:sldMk cId="3539524888" sldId="493"/>
            <ac:spMk id="6" creationId="{7DFDA6A7-C396-D5AF-8827-51DD7DC0896F}"/>
          </ac:spMkLst>
        </pc:spChg>
        <pc:spChg chg="ord">
          <ac:chgData name="Kerrie Shanahan" userId="ae473d9f-76e9-476f-892f-2674ea963afc" providerId="ADAL" clId="{48B6D973-096A-469E-9718-A7DE9B43860F}" dt="2025-01-27T01:52:32.364" v="231" actId="13244"/>
          <ac:spMkLst>
            <pc:docMk/>
            <pc:sldMk cId="3539524888" sldId="493"/>
            <ac:spMk id="20" creationId="{72A61D4C-12FB-CB45-94B1-D926DD62123A}"/>
          </ac:spMkLst>
        </pc:spChg>
        <pc:spChg chg="mod">
          <ac:chgData name="Kerrie Shanahan" userId="ae473d9f-76e9-476f-892f-2674ea963afc" providerId="ADAL" clId="{48B6D973-096A-469E-9718-A7DE9B43860F}" dt="2025-01-27T01:52:37.923" v="232" actId="962"/>
          <ac:spMkLst>
            <pc:docMk/>
            <pc:sldMk cId="3539524888" sldId="493"/>
            <ac:spMk id="23" creationId="{340F8334-8658-CE4B-90F2-585D85B93D0A}"/>
          </ac:spMkLst>
        </pc:spChg>
        <pc:spChg chg="mod">
          <ac:chgData name="Kerrie Shanahan" userId="ae473d9f-76e9-476f-892f-2674ea963afc" providerId="ADAL" clId="{48B6D973-096A-469E-9718-A7DE9B43860F}" dt="2025-01-27T01:52:40.368" v="234" actId="962"/>
          <ac:spMkLst>
            <pc:docMk/>
            <pc:sldMk cId="3539524888" sldId="493"/>
            <ac:spMk id="26" creationId="{D1776D6C-CB5A-5248-A6F9-D1C2C6C99B2B}"/>
          </ac:spMkLst>
        </pc:spChg>
        <pc:picChg chg="mod">
          <ac:chgData name="Kerrie Shanahan" userId="ae473d9f-76e9-476f-892f-2674ea963afc" providerId="ADAL" clId="{48B6D973-096A-469E-9718-A7DE9B43860F}" dt="2025-01-27T01:52:09.762" v="228" actId="962"/>
          <ac:picMkLst>
            <pc:docMk/>
            <pc:sldMk cId="3539524888" sldId="493"/>
            <ac:picMk id="3" creationId="{9CED66DD-2405-5243-8046-2F5CA8A8798C}"/>
          </ac:picMkLst>
        </pc:picChg>
        <pc:picChg chg="mod">
          <ac:chgData name="Kerrie Shanahan" userId="ae473d9f-76e9-476f-892f-2674ea963afc" providerId="ADAL" clId="{48B6D973-096A-469E-9718-A7DE9B43860F}" dt="2025-01-27T01:52:59.922" v="236" actId="962"/>
          <ac:picMkLst>
            <pc:docMk/>
            <pc:sldMk cId="3539524888" sldId="493"/>
            <ac:picMk id="7" creationId="{52BC16BE-B86F-51A7-0636-AFA03442366C}"/>
          </ac:picMkLst>
        </pc:picChg>
        <pc:picChg chg="mod">
          <ac:chgData name="Kerrie Shanahan" userId="ae473d9f-76e9-476f-892f-2674ea963afc" providerId="ADAL" clId="{48B6D973-096A-469E-9718-A7DE9B43860F}" dt="2025-01-27T01:53:16.712" v="238" actId="962"/>
          <ac:picMkLst>
            <pc:docMk/>
            <pc:sldMk cId="3539524888" sldId="493"/>
            <ac:picMk id="8" creationId="{83DCED58-F8AB-D05A-540D-262C97812416}"/>
          </ac:picMkLst>
        </pc:picChg>
        <pc:picChg chg="mod">
          <ac:chgData name="Kerrie Shanahan" userId="ae473d9f-76e9-476f-892f-2674ea963afc" providerId="ADAL" clId="{48B6D973-096A-469E-9718-A7DE9B43860F}" dt="2025-01-27T01:52:39.120" v="233" actId="962"/>
          <ac:picMkLst>
            <pc:docMk/>
            <pc:sldMk cId="3539524888" sldId="493"/>
            <ac:picMk id="24" creationId="{A9A07C20-F140-C944-9547-9680FEE973DB}"/>
          </ac:picMkLst>
        </pc:picChg>
        <pc:picChg chg="mod">
          <ac:chgData name="Kerrie Shanahan" userId="ae473d9f-76e9-476f-892f-2674ea963afc" providerId="ADAL" clId="{48B6D973-096A-469E-9718-A7DE9B43860F}" dt="2025-01-27T01:52:42.099" v="235" actId="962"/>
          <ac:picMkLst>
            <pc:docMk/>
            <pc:sldMk cId="3539524888" sldId="493"/>
            <ac:picMk id="27" creationId="{AF11A6D7-F3DB-A545-83F8-5AF1FD4398F7}"/>
          </ac:picMkLst>
        </pc:picChg>
        <pc:picChg chg="mod">
          <ac:chgData name="Kerrie Shanahan" userId="ae473d9f-76e9-476f-892f-2674ea963afc" providerId="ADAL" clId="{48B6D973-096A-469E-9718-A7DE9B43860F}" dt="2025-01-27T01:53:07.808" v="237" actId="962"/>
          <ac:picMkLst>
            <pc:docMk/>
            <pc:sldMk cId="3539524888" sldId="493"/>
            <ac:picMk id="1026" creationId="{52AF2AD5-5079-2748-54B6-1A13FCFC1C2B}"/>
          </ac:picMkLst>
        </pc:picChg>
      </pc:sldChg>
      <pc:sldChg chg="modSp mod">
        <pc:chgData name="Kerrie Shanahan" userId="ae473d9f-76e9-476f-892f-2674ea963afc" providerId="ADAL" clId="{48B6D973-096A-469E-9718-A7DE9B43860F}" dt="2025-01-27T01:48:09.387" v="189"/>
        <pc:sldMkLst>
          <pc:docMk/>
          <pc:sldMk cId="4152176365" sldId="496"/>
        </pc:sldMkLst>
        <pc:spChg chg="ord">
          <ac:chgData name="Kerrie Shanahan" userId="ae473d9f-76e9-476f-892f-2674ea963afc" providerId="ADAL" clId="{48B6D973-096A-469E-9718-A7DE9B43860F}" dt="2025-01-27T01:48:09.387" v="189"/>
          <ac:spMkLst>
            <pc:docMk/>
            <pc:sldMk cId="4152176365" sldId="496"/>
            <ac:spMk id="3" creationId="{F2D00C76-DB99-26F6-9925-4DF4D0DB30A1}"/>
          </ac:spMkLst>
        </pc:spChg>
      </pc:sldChg>
      <pc:sldChg chg="delSp modSp mod">
        <pc:chgData name="Kerrie Shanahan" userId="ae473d9f-76e9-476f-892f-2674ea963afc" providerId="ADAL" clId="{48B6D973-096A-469E-9718-A7DE9B43860F}" dt="2025-01-27T05:01:21.616" v="298" actId="1076"/>
        <pc:sldMkLst>
          <pc:docMk/>
          <pc:sldMk cId="2372652300" sldId="498"/>
        </pc:sldMkLst>
        <pc:spChg chg="ord">
          <ac:chgData name="Kerrie Shanahan" userId="ae473d9f-76e9-476f-892f-2674ea963afc" providerId="ADAL" clId="{48B6D973-096A-469E-9718-A7DE9B43860F}" dt="2025-01-27T01:47:22.986" v="182" actId="13244"/>
          <ac:spMkLst>
            <pc:docMk/>
            <pc:sldMk cId="2372652300" sldId="498"/>
            <ac:spMk id="3" creationId="{FDCE0BF6-B40E-F858-3FBD-C1132C3DD4AA}"/>
          </ac:spMkLst>
        </pc:spChg>
        <pc:picChg chg="mod topLvl">
          <ac:chgData name="Kerrie Shanahan" userId="ae473d9f-76e9-476f-892f-2674ea963afc" providerId="ADAL" clId="{48B6D973-096A-469E-9718-A7DE9B43860F}" dt="2025-01-27T01:47:31.616" v="183" actId="962"/>
          <ac:picMkLst>
            <pc:docMk/>
            <pc:sldMk cId="2372652300" sldId="498"/>
            <ac:picMk id="4" creationId="{2C246305-AD58-B29E-9A29-62B9776238AA}"/>
          </ac:picMkLst>
        </pc:picChg>
        <pc:picChg chg="mod topLvl">
          <ac:chgData name="Kerrie Shanahan" userId="ae473d9f-76e9-476f-892f-2674ea963afc" providerId="ADAL" clId="{48B6D973-096A-469E-9718-A7DE9B43860F}" dt="2025-01-27T01:47:38.903" v="184" actId="962"/>
          <ac:picMkLst>
            <pc:docMk/>
            <pc:sldMk cId="2372652300" sldId="498"/>
            <ac:picMk id="8" creationId="{66DE0765-FDB8-067F-8A1C-8041B0954C3F}"/>
          </ac:picMkLst>
        </pc:picChg>
        <pc:picChg chg="mod ord topLvl">
          <ac:chgData name="Kerrie Shanahan" userId="ae473d9f-76e9-476f-892f-2674ea963afc" providerId="ADAL" clId="{48B6D973-096A-469E-9718-A7DE9B43860F}" dt="2025-01-27T05:01:21.616" v="298" actId="1076"/>
          <ac:picMkLst>
            <pc:docMk/>
            <pc:sldMk cId="2372652300" sldId="498"/>
            <ac:picMk id="11" creationId="{DEAD1EAF-5417-EDE8-03E1-B9B34765EFC1}"/>
          </ac:picMkLst>
        </pc:picChg>
      </pc:sldChg>
      <pc:sldChg chg="delSp modSp mod">
        <pc:chgData name="Kerrie Shanahan" userId="ae473d9f-76e9-476f-892f-2674ea963afc" providerId="ADAL" clId="{48B6D973-096A-469E-9718-A7DE9B43860F}" dt="2025-01-27T05:01:19.278" v="297" actId="1076"/>
        <pc:sldMkLst>
          <pc:docMk/>
          <pc:sldMk cId="4278641845" sldId="499"/>
        </pc:sldMkLst>
        <pc:spChg chg="ord">
          <ac:chgData name="Kerrie Shanahan" userId="ae473d9f-76e9-476f-892f-2674ea963afc" providerId="ADAL" clId="{48B6D973-096A-469E-9718-A7DE9B43860F}" dt="2025-01-27T01:45:46.929" v="148" actId="13244"/>
          <ac:spMkLst>
            <pc:docMk/>
            <pc:sldMk cId="4278641845" sldId="499"/>
            <ac:spMk id="3" creationId="{C7706235-C83C-0373-B5D4-0E9D6A556742}"/>
          </ac:spMkLst>
        </pc:spChg>
        <pc:picChg chg="mod topLvl">
          <ac:chgData name="Kerrie Shanahan" userId="ae473d9f-76e9-476f-892f-2674ea963afc" providerId="ADAL" clId="{48B6D973-096A-469E-9718-A7DE9B43860F}" dt="2025-01-27T01:46:07.908" v="160" actId="962"/>
          <ac:picMkLst>
            <pc:docMk/>
            <pc:sldMk cId="4278641845" sldId="499"/>
            <ac:picMk id="4" creationId="{877E16FD-0045-3A97-DCE9-06B1D7F1BDF8}"/>
          </ac:picMkLst>
        </pc:picChg>
        <pc:picChg chg="mod topLvl">
          <ac:chgData name="Kerrie Shanahan" userId="ae473d9f-76e9-476f-892f-2674ea963afc" providerId="ADAL" clId="{48B6D973-096A-469E-9718-A7DE9B43860F}" dt="2025-01-27T05:01:19.278" v="297" actId="1076"/>
          <ac:picMkLst>
            <pc:docMk/>
            <pc:sldMk cId="4278641845" sldId="499"/>
            <ac:picMk id="8" creationId="{CA409F4A-EBB9-F1EC-E137-E38943B37079}"/>
          </ac:picMkLst>
        </pc:picChg>
        <pc:picChg chg="mod topLvl">
          <ac:chgData name="Kerrie Shanahan" userId="ae473d9f-76e9-476f-892f-2674ea963afc" providerId="ADAL" clId="{48B6D973-096A-469E-9718-A7DE9B43860F}" dt="2025-01-27T01:46:25.062" v="180" actId="962"/>
          <ac:picMkLst>
            <pc:docMk/>
            <pc:sldMk cId="4278641845" sldId="499"/>
            <ac:picMk id="11" creationId="{5D1FB3AE-F203-CFD6-CAC8-D4F81C3328F1}"/>
          </ac:picMkLst>
        </pc:picChg>
      </pc:sldChg>
      <pc:sldChg chg="modSp mod">
        <pc:chgData name="Kerrie Shanahan" userId="ae473d9f-76e9-476f-892f-2674ea963afc" providerId="ADAL" clId="{48B6D973-096A-469E-9718-A7DE9B43860F}" dt="2025-01-27T01:38:05.868" v="90" actId="13244"/>
        <pc:sldMkLst>
          <pc:docMk/>
          <pc:sldMk cId="1652726119" sldId="509"/>
        </pc:sldMkLst>
        <pc:spChg chg="ord">
          <ac:chgData name="Kerrie Shanahan" userId="ae473d9f-76e9-476f-892f-2674ea963afc" providerId="ADAL" clId="{48B6D973-096A-469E-9718-A7DE9B43860F}" dt="2025-01-27T01:38:02.374" v="89" actId="13244"/>
          <ac:spMkLst>
            <pc:docMk/>
            <pc:sldMk cId="1652726119" sldId="509"/>
            <ac:spMk id="4" creationId="{F8169863-D3C2-2D8B-C3BE-279ADF06C9E6}"/>
          </ac:spMkLst>
        </pc:spChg>
        <pc:spChg chg="ord">
          <ac:chgData name="Kerrie Shanahan" userId="ae473d9f-76e9-476f-892f-2674ea963afc" providerId="ADAL" clId="{48B6D973-096A-469E-9718-A7DE9B43860F}" dt="2025-01-27T01:38:05.868" v="90" actId="13244"/>
          <ac:spMkLst>
            <pc:docMk/>
            <pc:sldMk cId="1652726119" sldId="509"/>
            <ac:spMk id="6" creationId="{11A7C06D-48D6-D753-DAD5-D5CBB1E2F96D}"/>
          </ac:spMkLst>
        </pc:spChg>
        <pc:spChg chg="ord">
          <ac:chgData name="Kerrie Shanahan" userId="ae473d9f-76e9-476f-892f-2674ea963afc" providerId="ADAL" clId="{48B6D973-096A-469E-9718-A7DE9B43860F}" dt="2025-01-27T01:37:59.990" v="88" actId="13244"/>
          <ac:spMkLst>
            <pc:docMk/>
            <pc:sldMk cId="1652726119" sldId="509"/>
            <ac:spMk id="7" creationId="{97661B67-39B3-286B-A745-D223A451D2BE}"/>
          </ac:spMkLst>
        </pc:spChg>
        <pc:spChg chg="ord">
          <ac:chgData name="Kerrie Shanahan" userId="ae473d9f-76e9-476f-892f-2674ea963afc" providerId="ADAL" clId="{48B6D973-096A-469E-9718-A7DE9B43860F}" dt="2025-01-27T01:37:54.864" v="87" actId="13244"/>
          <ac:spMkLst>
            <pc:docMk/>
            <pc:sldMk cId="1652726119" sldId="509"/>
            <ac:spMk id="8" creationId="{B4222821-BC8C-6171-D80F-BE420D38ED0B}"/>
          </ac:spMkLst>
        </pc:spChg>
      </pc:sldChg>
      <pc:sldChg chg="delSp modSp mod">
        <pc:chgData name="Kerrie Shanahan" userId="ae473d9f-76e9-476f-892f-2674ea963afc" providerId="ADAL" clId="{48B6D973-096A-469E-9718-A7DE9B43860F}" dt="2025-01-27T01:37:39.177" v="86" actId="13244"/>
        <pc:sldMkLst>
          <pc:docMk/>
          <pc:sldMk cId="3580694833" sldId="510"/>
        </pc:sldMkLst>
        <pc:spChg chg="ord">
          <ac:chgData name="Kerrie Shanahan" userId="ae473d9f-76e9-476f-892f-2674ea963afc" providerId="ADAL" clId="{48B6D973-096A-469E-9718-A7DE9B43860F}" dt="2025-01-27T01:36:21.865" v="72" actId="13244"/>
          <ac:spMkLst>
            <pc:docMk/>
            <pc:sldMk cId="3580694833" sldId="510"/>
            <ac:spMk id="2" creationId="{BFE91251-BBB2-2459-CFFC-A9A3CA1C0A67}"/>
          </ac:spMkLst>
        </pc:spChg>
        <pc:spChg chg="mod">
          <ac:chgData name="Kerrie Shanahan" userId="ae473d9f-76e9-476f-892f-2674ea963afc" providerId="ADAL" clId="{48B6D973-096A-469E-9718-A7DE9B43860F}" dt="2025-01-27T01:36:24.366" v="73" actId="962"/>
          <ac:spMkLst>
            <pc:docMk/>
            <pc:sldMk cId="3580694833" sldId="510"/>
            <ac:spMk id="20" creationId="{2D0EE3DF-EB96-895F-ABBB-C1A2707052BF}"/>
          </ac:spMkLst>
        </pc:spChg>
        <pc:picChg chg="mod topLvl">
          <ac:chgData name="Kerrie Shanahan" userId="ae473d9f-76e9-476f-892f-2674ea963afc" providerId="ADAL" clId="{48B6D973-096A-469E-9718-A7DE9B43860F}" dt="2025-01-27T01:36:46.287" v="76" actId="962"/>
          <ac:picMkLst>
            <pc:docMk/>
            <pc:sldMk cId="3580694833" sldId="510"/>
            <ac:picMk id="13" creationId="{478C22C1-5571-C4BA-E001-057866267EA5}"/>
          </ac:picMkLst>
        </pc:picChg>
        <pc:picChg chg="mod topLvl">
          <ac:chgData name="Kerrie Shanahan" userId="ae473d9f-76e9-476f-892f-2674ea963afc" providerId="ADAL" clId="{48B6D973-096A-469E-9718-A7DE9B43860F}" dt="2025-01-27T01:36:55.024" v="77" actId="962"/>
          <ac:picMkLst>
            <pc:docMk/>
            <pc:sldMk cId="3580694833" sldId="510"/>
            <ac:picMk id="17" creationId="{F1C411B8-96F9-02DC-5129-131156B7E2BC}"/>
          </ac:picMkLst>
        </pc:picChg>
        <pc:picChg chg="mod ord topLvl">
          <ac:chgData name="Kerrie Shanahan" userId="ae473d9f-76e9-476f-892f-2674ea963afc" providerId="ADAL" clId="{48B6D973-096A-469E-9718-A7DE9B43860F}" dt="2025-01-27T01:37:34.838" v="85" actId="13244"/>
          <ac:picMkLst>
            <pc:docMk/>
            <pc:sldMk cId="3580694833" sldId="510"/>
            <ac:picMk id="19" creationId="{3E2E6BB2-3A99-7A0F-CB7B-C3CEFBCA9EE3}"/>
          </ac:picMkLst>
        </pc:picChg>
        <pc:picChg chg="mod ord topLvl">
          <ac:chgData name="Kerrie Shanahan" userId="ae473d9f-76e9-476f-892f-2674ea963afc" providerId="ADAL" clId="{48B6D973-096A-469E-9718-A7DE9B43860F}" dt="2025-01-27T01:37:39.177" v="86" actId="13244"/>
          <ac:picMkLst>
            <pc:docMk/>
            <pc:sldMk cId="3580694833" sldId="510"/>
            <ac:picMk id="24" creationId="{804136B4-47FF-EEE6-575A-91F3802C6CB7}"/>
          </ac:picMkLst>
        </pc:picChg>
        <pc:picChg chg="mod ord topLvl">
          <ac:chgData name="Kerrie Shanahan" userId="ae473d9f-76e9-476f-892f-2674ea963afc" providerId="ADAL" clId="{48B6D973-096A-469E-9718-A7DE9B43860F}" dt="2025-01-27T01:37:32.176" v="84" actId="13244"/>
          <ac:picMkLst>
            <pc:docMk/>
            <pc:sldMk cId="3580694833" sldId="510"/>
            <ac:picMk id="26" creationId="{5FA344B6-7E96-C328-3BA3-7D5B4F2972E3}"/>
          </ac:picMkLst>
        </pc:picChg>
      </pc:sldChg>
      <pc:sldChg chg="modSp mod">
        <pc:chgData name="Kerrie Shanahan" userId="ae473d9f-76e9-476f-892f-2674ea963afc" providerId="ADAL" clId="{48B6D973-096A-469E-9718-A7DE9B43860F}" dt="2025-01-27T01:38:18.465" v="93" actId="962"/>
        <pc:sldMkLst>
          <pc:docMk/>
          <pc:sldMk cId="702303488" sldId="511"/>
        </pc:sldMkLst>
        <pc:spChg chg="ord">
          <ac:chgData name="Kerrie Shanahan" userId="ae473d9f-76e9-476f-892f-2674ea963afc" providerId="ADAL" clId="{48B6D973-096A-469E-9718-A7DE9B43860F}" dt="2025-01-27T01:38:16.830" v="92" actId="13244"/>
          <ac:spMkLst>
            <pc:docMk/>
            <pc:sldMk cId="702303488" sldId="511"/>
            <ac:spMk id="3" creationId="{09B42C43-CD6B-FDCD-B298-D97BEDA8C5FB}"/>
          </ac:spMkLst>
        </pc:spChg>
        <pc:spChg chg="mod">
          <ac:chgData name="Kerrie Shanahan" userId="ae473d9f-76e9-476f-892f-2674ea963afc" providerId="ADAL" clId="{48B6D973-096A-469E-9718-A7DE9B43860F}" dt="2025-01-27T01:38:18.465" v="93" actId="962"/>
          <ac:spMkLst>
            <pc:docMk/>
            <pc:sldMk cId="702303488" sldId="511"/>
            <ac:spMk id="20" creationId="{2D0EE3DF-EB96-895F-ABBB-C1A2707052BF}"/>
          </ac:spMkLst>
        </pc:spChg>
      </pc:sldChg>
      <pc:sldChg chg="modSp mod">
        <pc:chgData name="Kerrie Shanahan" userId="ae473d9f-76e9-476f-892f-2674ea963afc" providerId="ADAL" clId="{48B6D973-096A-469E-9718-A7DE9B43860F}" dt="2025-01-27T01:38:47.053" v="98" actId="962"/>
        <pc:sldMkLst>
          <pc:docMk/>
          <pc:sldMk cId="2491177883" sldId="512"/>
        </pc:sldMkLst>
        <pc:spChg chg="ord">
          <ac:chgData name="Kerrie Shanahan" userId="ae473d9f-76e9-476f-892f-2674ea963afc" providerId="ADAL" clId="{48B6D973-096A-469E-9718-A7DE9B43860F}" dt="2025-01-27T01:38:27.143" v="94" actId="13244"/>
          <ac:spMkLst>
            <pc:docMk/>
            <pc:sldMk cId="2491177883" sldId="512"/>
            <ac:spMk id="2" creationId="{2EF7D413-D845-5C89-6EC3-2FC21A38F384}"/>
          </ac:spMkLst>
        </pc:spChg>
        <pc:spChg chg="mod">
          <ac:chgData name="Kerrie Shanahan" userId="ae473d9f-76e9-476f-892f-2674ea963afc" providerId="ADAL" clId="{48B6D973-096A-469E-9718-A7DE9B43860F}" dt="2025-01-27T01:38:30.012" v="95" actId="962"/>
          <ac:spMkLst>
            <pc:docMk/>
            <pc:sldMk cId="2491177883" sldId="512"/>
            <ac:spMk id="20" creationId="{2D0EE3DF-EB96-895F-ABBB-C1A2707052BF}"/>
          </ac:spMkLst>
        </pc:spChg>
        <pc:picChg chg="mod">
          <ac:chgData name="Kerrie Shanahan" userId="ae473d9f-76e9-476f-892f-2674ea963afc" providerId="ADAL" clId="{48B6D973-096A-469E-9718-A7DE9B43860F}" dt="2025-01-27T01:38:36.902" v="96" actId="962"/>
          <ac:picMkLst>
            <pc:docMk/>
            <pc:sldMk cId="2491177883" sldId="512"/>
            <ac:picMk id="3" creationId="{E9A903B1-8F1A-DFEC-4497-AD9FC84C9FC9}"/>
          </ac:picMkLst>
        </pc:picChg>
        <pc:picChg chg="mod">
          <ac:chgData name="Kerrie Shanahan" userId="ae473d9f-76e9-476f-892f-2674ea963afc" providerId="ADAL" clId="{48B6D973-096A-469E-9718-A7DE9B43860F}" dt="2025-01-27T01:38:41.586" v="97" actId="962"/>
          <ac:picMkLst>
            <pc:docMk/>
            <pc:sldMk cId="2491177883" sldId="512"/>
            <ac:picMk id="4" creationId="{78E42BA6-E451-6509-097B-E3E6B6458242}"/>
          </ac:picMkLst>
        </pc:picChg>
        <pc:picChg chg="mod">
          <ac:chgData name="Kerrie Shanahan" userId="ae473d9f-76e9-476f-892f-2674ea963afc" providerId="ADAL" clId="{48B6D973-096A-469E-9718-A7DE9B43860F}" dt="2025-01-27T01:38:47.053" v="98" actId="962"/>
          <ac:picMkLst>
            <pc:docMk/>
            <pc:sldMk cId="2491177883" sldId="512"/>
            <ac:picMk id="7" creationId="{1574D421-D3D3-3BD3-5639-CD621B5E5658}"/>
          </ac:picMkLst>
        </pc:picChg>
      </pc:sldChg>
      <pc:sldChg chg="modSp mod">
        <pc:chgData name="Kerrie Shanahan" userId="ae473d9f-76e9-476f-892f-2674ea963afc" providerId="ADAL" clId="{48B6D973-096A-469E-9718-A7DE9B43860F}" dt="2025-01-27T01:39:00.498" v="100" actId="962"/>
        <pc:sldMkLst>
          <pc:docMk/>
          <pc:sldMk cId="868684786" sldId="513"/>
        </pc:sldMkLst>
        <pc:spChg chg="ord">
          <ac:chgData name="Kerrie Shanahan" userId="ae473d9f-76e9-476f-892f-2674ea963afc" providerId="ADAL" clId="{48B6D973-096A-469E-9718-A7DE9B43860F}" dt="2025-01-27T01:38:58.901" v="99" actId="13244"/>
          <ac:spMkLst>
            <pc:docMk/>
            <pc:sldMk cId="868684786" sldId="513"/>
            <ac:spMk id="2" creationId="{DE44793F-23DB-AB24-E0EE-605FEAD565DF}"/>
          </ac:spMkLst>
        </pc:spChg>
        <pc:spChg chg="mod">
          <ac:chgData name="Kerrie Shanahan" userId="ae473d9f-76e9-476f-892f-2674ea963afc" providerId="ADAL" clId="{48B6D973-096A-469E-9718-A7DE9B43860F}" dt="2025-01-27T01:39:00.498" v="100" actId="962"/>
          <ac:spMkLst>
            <pc:docMk/>
            <pc:sldMk cId="868684786" sldId="513"/>
            <ac:spMk id="20" creationId="{2D0EE3DF-EB96-895F-ABBB-C1A2707052BF}"/>
          </ac:spMkLst>
        </pc:spChg>
      </pc:sldChg>
      <pc:sldChg chg="modSp mod">
        <pc:chgData name="Kerrie Shanahan" userId="ae473d9f-76e9-476f-892f-2674ea963afc" providerId="ADAL" clId="{48B6D973-096A-469E-9718-A7DE9B43860F}" dt="2025-01-27T01:39:10.609" v="102" actId="962"/>
        <pc:sldMkLst>
          <pc:docMk/>
          <pc:sldMk cId="1259779433" sldId="514"/>
        </pc:sldMkLst>
        <pc:spChg chg="ord">
          <ac:chgData name="Kerrie Shanahan" userId="ae473d9f-76e9-476f-892f-2674ea963afc" providerId="ADAL" clId="{48B6D973-096A-469E-9718-A7DE9B43860F}" dt="2025-01-27T01:39:07.290" v="101" actId="13244"/>
          <ac:spMkLst>
            <pc:docMk/>
            <pc:sldMk cId="1259779433" sldId="514"/>
            <ac:spMk id="2" creationId="{271203AA-F590-8664-D8A6-257D2C9EE3B3}"/>
          </ac:spMkLst>
        </pc:spChg>
        <pc:spChg chg="mod">
          <ac:chgData name="Kerrie Shanahan" userId="ae473d9f-76e9-476f-892f-2674ea963afc" providerId="ADAL" clId="{48B6D973-096A-469E-9718-A7DE9B43860F}" dt="2025-01-27T01:39:10.609" v="102" actId="962"/>
          <ac:spMkLst>
            <pc:docMk/>
            <pc:sldMk cId="1259779433" sldId="514"/>
            <ac:spMk id="20" creationId="{2D0EE3DF-EB96-895F-ABBB-C1A2707052BF}"/>
          </ac:spMkLst>
        </pc:spChg>
      </pc:sldChg>
      <pc:sldChg chg="modSp mod">
        <pc:chgData name="Kerrie Shanahan" userId="ae473d9f-76e9-476f-892f-2674ea963afc" providerId="ADAL" clId="{48B6D973-096A-469E-9718-A7DE9B43860F}" dt="2025-01-27T01:39:17.694" v="104" actId="962"/>
        <pc:sldMkLst>
          <pc:docMk/>
          <pc:sldMk cId="1971552586" sldId="515"/>
        </pc:sldMkLst>
        <pc:spChg chg="ord">
          <ac:chgData name="Kerrie Shanahan" userId="ae473d9f-76e9-476f-892f-2674ea963afc" providerId="ADAL" clId="{48B6D973-096A-469E-9718-A7DE9B43860F}" dt="2025-01-27T01:39:16.014" v="103" actId="13244"/>
          <ac:spMkLst>
            <pc:docMk/>
            <pc:sldMk cId="1971552586" sldId="515"/>
            <ac:spMk id="3" creationId="{0A57CD63-1324-1987-4789-256EFEED6AD3}"/>
          </ac:spMkLst>
        </pc:spChg>
        <pc:spChg chg="mod">
          <ac:chgData name="Kerrie Shanahan" userId="ae473d9f-76e9-476f-892f-2674ea963afc" providerId="ADAL" clId="{48B6D973-096A-469E-9718-A7DE9B43860F}" dt="2025-01-27T01:39:17.694" v="104" actId="962"/>
          <ac:spMkLst>
            <pc:docMk/>
            <pc:sldMk cId="1971552586" sldId="515"/>
            <ac:spMk id="20" creationId="{2D0EE3DF-EB96-895F-ABBB-C1A2707052BF}"/>
          </ac:spMkLst>
        </pc:spChg>
      </pc:sldChg>
      <pc:sldChg chg="modSp mod">
        <pc:chgData name="Kerrie Shanahan" userId="ae473d9f-76e9-476f-892f-2674ea963afc" providerId="ADAL" clId="{48B6D973-096A-469E-9718-A7DE9B43860F}" dt="2025-01-27T01:39:24.797" v="106" actId="962"/>
        <pc:sldMkLst>
          <pc:docMk/>
          <pc:sldMk cId="3791891907" sldId="516"/>
        </pc:sldMkLst>
        <pc:spChg chg="ord">
          <ac:chgData name="Kerrie Shanahan" userId="ae473d9f-76e9-476f-892f-2674ea963afc" providerId="ADAL" clId="{48B6D973-096A-469E-9718-A7DE9B43860F}" dt="2025-01-27T01:39:23.192" v="105" actId="13244"/>
          <ac:spMkLst>
            <pc:docMk/>
            <pc:sldMk cId="3791891907" sldId="516"/>
            <ac:spMk id="2" creationId="{E66DD02B-E8C0-46B7-7E91-6A4E8EF84955}"/>
          </ac:spMkLst>
        </pc:spChg>
        <pc:spChg chg="mod">
          <ac:chgData name="Kerrie Shanahan" userId="ae473d9f-76e9-476f-892f-2674ea963afc" providerId="ADAL" clId="{48B6D973-096A-469E-9718-A7DE9B43860F}" dt="2025-01-27T01:39:24.797" v="106" actId="962"/>
          <ac:spMkLst>
            <pc:docMk/>
            <pc:sldMk cId="3791891907" sldId="516"/>
            <ac:spMk id="20" creationId="{2D0EE3DF-EB96-895F-ABBB-C1A2707052BF}"/>
          </ac:spMkLst>
        </pc:spChg>
      </pc:sldChg>
      <pc:sldChg chg="addSp delSp modSp mod modNotesTx">
        <pc:chgData name="Kerrie Shanahan" userId="ae473d9f-76e9-476f-892f-2674ea963afc" providerId="ADAL" clId="{48B6D973-096A-469E-9718-A7DE9B43860F}" dt="2025-01-28T03:42:00.066" v="326" actId="13244"/>
        <pc:sldMkLst>
          <pc:docMk/>
          <pc:sldMk cId="1921910358" sldId="517"/>
        </pc:sldMkLst>
        <pc:spChg chg="mod">
          <ac:chgData name="Kerrie Shanahan" userId="ae473d9f-76e9-476f-892f-2674ea963afc" providerId="ADAL" clId="{48B6D973-096A-469E-9718-A7DE9B43860F}" dt="2025-01-28T03:17:21.920" v="302"/>
          <ac:spMkLst>
            <pc:docMk/>
            <pc:sldMk cId="1921910358" sldId="517"/>
            <ac:spMk id="9" creationId="{D23A25B7-1202-D69F-6E04-ACA1B93AFD20}"/>
          </ac:spMkLst>
        </pc:spChg>
        <pc:grpChg chg="add del mod ord">
          <ac:chgData name="Kerrie Shanahan" userId="ae473d9f-76e9-476f-892f-2674ea963afc" providerId="ADAL" clId="{48B6D973-096A-469E-9718-A7DE9B43860F}" dt="2025-01-28T03:42:00.066" v="326" actId="13244"/>
          <ac:grpSpMkLst>
            <pc:docMk/>
            <pc:sldMk cId="1921910358" sldId="517"/>
            <ac:grpSpMk id="6" creationId="{DCE2BED5-14B1-E137-4CA4-8FC4611E6199}"/>
          </ac:grpSpMkLst>
        </pc:grpChg>
        <pc:picChg chg="mod">
          <ac:chgData name="Kerrie Shanahan" userId="ae473d9f-76e9-476f-892f-2674ea963afc" providerId="ADAL" clId="{48B6D973-096A-469E-9718-A7DE9B43860F}" dt="2025-01-28T03:17:21.920" v="302"/>
          <ac:picMkLst>
            <pc:docMk/>
            <pc:sldMk cId="1921910358" sldId="517"/>
            <ac:picMk id="8" creationId="{E459F03D-86E3-D7F0-A9B3-66603B6D476E}"/>
          </ac:picMkLst>
        </pc:picChg>
        <pc:picChg chg="mod topLvl">
          <ac:chgData name="Kerrie Shanahan" userId="ae473d9f-76e9-476f-892f-2674ea963afc" providerId="ADAL" clId="{48B6D973-096A-469E-9718-A7DE9B43860F}" dt="2025-01-27T01:42:55.446" v="126" actId="962"/>
          <ac:picMkLst>
            <pc:docMk/>
            <pc:sldMk cId="1921910358" sldId="517"/>
            <ac:picMk id="10" creationId="{3C1E5F54-EB67-4903-37A0-B2224A76C2F8}"/>
          </ac:picMkLst>
        </pc:picChg>
        <pc:picChg chg="mod topLvl">
          <ac:chgData name="Kerrie Shanahan" userId="ae473d9f-76e9-476f-892f-2674ea963afc" providerId="ADAL" clId="{48B6D973-096A-469E-9718-A7DE9B43860F}" dt="2025-01-27T01:43:08.691" v="127" actId="962"/>
          <ac:picMkLst>
            <pc:docMk/>
            <pc:sldMk cId="1921910358" sldId="517"/>
            <ac:picMk id="18" creationId="{E86E45F5-70BE-21F7-AC5A-DE9426DA9CAB}"/>
          </ac:picMkLst>
        </pc:picChg>
        <pc:picChg chg="mod ord topLvl">
          <ac:chgData name="Kerrie Shanahan" userId="ae473d9f-76e9-476f-892f-2674ea963afc" providerId="ADAL" clId="{48B6D973-096A-469E-9718-A7DE9B43860F}" dt="2025-01-27T01:44:49.153" v="139" actId="13244"/>
          <ac:picMkLst>
            <pc:docMk/>
            <pc:sldMk cId="1921910358" sldId="517"/>
            <ac:picMk id="22" creationId="{3C61C91F-E11E-EB25-8CFF-8E72D17F0719}"/>
          </ac:picMkLst>
        </pc:picChg>
        <pc:picChg chg="mod topLvl">
          <ac:chgData name="Kerrie Shanahan" userId="ae473d9f-76e9-476f-892f-2674ea963afc" providerId="ADAL" clId="{48B6D973-096A-469E-9718-A7DE9B43860F}" dt="2025-01-27T01:43:41.537" v="130" actId="962"/>
          <ac:picMkLst>
            <pc:docMk/>
            <pc:sldMk cId="1921910358" sldId="517"/>
            <ac:picMk id="25" creationId="{7B1143F3-F247-1A74-3165-1FB966F8BD10}"/>
          </ac:picMkLst>
        </pc:picChg>
        <pc:picChg chg="mod ord topLvl">
          <ac:chgData name="Kerrie Shanahan" userId="ae473d9f-76e9-476f-892f-2674ea963afc" providerId="ADAL" clId="{48B6D973-096A-469E-9718-A7DE9B43860F}" dt="2025-01-27T01:44:53.271" v="140" actId="13244"/>
          <ac:picMkLst>
            <pc:docMk/>
            <pc:sldMk cId="1921910358" sldId="517"/>
            <ac:picMk id="27" creationId="{33279CD2-0FB7-9FB0-799E-13ACC61FB5A6}"/>
          </ac:picMkLst>
        </pc:picChg>
        <pc:picChg chg="mod ord topLvl">
          <ac:chgData name="Kerrie Shanahan" userId="ae473d9f-76e9-476f-892f-2674ea963afc" providerId="ADAL" clId="{48B6D973-096A-469E-9718-A7DE9B43860F}" dt="2025-01-27T01:45:05.659" v="144" actId="13244"/>
          <ac:picMkLst>
            <pc:docMk/>
            <pc:sldMk cId="1921910358" sldId="517"/>
            <ac:picMk id="29" creationId="{96D79C6D-0F53-662E-BD7B-D1466C0F09C6}"/>
          </ac:picMkLst>
        </pc:picChg>
        <pc:picChg chg="mod ord topLvl">
          <ac:chgData name="Kerrie Shanahan" userId="ae473d9f-76e9-476f-892f-2674ea963afc" providerId="ADAL" clId="{48B6D973-096A-469E-9718-A7DE9B43860F}" dt="2025-01-27T01:45:00.348" v="142" actId="13244"/>
          <ac:picMkLst>
            <pc:docMk/>
            <pc:sldMk cId="1921910358" sldId="517"/>
            <ac:picMk id="33" creationId="{3B1D979B-200F-CDB0-2242-DB49DE923E21}"/>
          </ac:picMkLst>
        </pc:picChg>
        <pc:picChg chg="mod ord topLvl">
          <ac:chgData name="Kerrie Shanahan" userId="ae473d9f-76e9-476f-892f-2674ea963afc" providerId="ADAL" clId="{48B6D973-096A-469E-9718-A7DE9B43860F}" dt="2025-01-27T01:45:11.647" v="145" actId="13244"/>
          <ac:picMkLst>
            <pc:docMk/>
            <pc:sldMk cId="1921910358" sldId="517"/>
            <ac:picMk id="36" creationId="{DE864C5F-8BF4-CBCF-A2BD-3308B5D0BE0F}"/>
          </ac:picMkLst>
        </pc:picChg>
      </pc:sldChg>
      <pc:sldChg chg="addSp delSp modSp mod">
        <pc:chgData name="Kerrie Shanahan" userId="ae473d9f-76e9-476f-892f-2674ea963afc" providerId="ADAL" clId="{48B6D973-096A-469E-9718-A7DE9B43860F}" dt="2025-01-28T03:40:24.715" v="311" actId="962"/>
        <pc:sldMkLst>
          <pc:docMk/>
          <pc:sldMk cId="1797789494" sldId="518"/>
        </pc:sldMkLst>
        <pc:spChg chg="ord">
          <ac:chgData name="Kerrie Shanahan" userId="ae473d9f-76e9-476f-892f-2674ea963afc" providerId="ADAL" clId="{48B6D973-096A-469E-9718-A7DE9B43860F}" dt="2025-01-27T01:35:15.499" v="69" actId="13244"/>
          <ac:spMkLst>
            <pc:docMk/>
            <pc:sldMk cId="1797789494" sldId="518"/>
            <ac:spMk id="2" creationId="{2E56E095-559C-1E35-86C1-9FBB0600CD74}"/>
          </ac:spMkLst>
        </pc:spChg>
        <pc:spChg chg="mod">
          <ac:chgData name="Kerrie Shanahan" userId="ae473d9f-76e9-476f-892f-2674ea963afc" providerId="ADAL" clId="{48B6D973-096A-469E-9718-A7DE9B43860F}" dt="2025-01-28T03:16:48.816" v="300"/>
          <ac:spMkLst>
            <pc:docMk/>
            <pc:sldMk cId="1797789494" sldId="518"/>
            <ac:spMk id="12" creationId="{A7801DED-B926-D7F0-5F49-E56D45EB6A0A}"/>
          </ac:spMkLst>
        </pc:spChg>
        <pc:spChg chg="mod">
          <ac:chgData name="Kerrie Shanahan" userId="ae473d9f-76e9-476f-892f-2674ea963afc" providerId="ADAL" clId="{48B6D973-096A-469E-9718-A7DE9B43860F}" dt="2025-01-28T03:16:48.816" v="300"/>
          <ac:spMkLst>
            <pc:docMk/>
            <pc:sldMk cId="1797789494" sldId="518"/>
            <ac:spMk id="13" creationId="{9723C4FD-E7A0-3853-585A-BF525031523D}"/>
          </ac:spMkLst>
        </pc:spChg>
        <pc:spChg chg="mod">
          <ac:chgData name="Kerrie Shanahan" userId="ae473d9f-76e9-476f-892f-2674ea963afc" providerId="ADAL" clId="{48B6D973-096A-469E-9718-A7DE9B43860F}" dt="2025-01-28T03:16:48.816" v="300"/>
          <ac:spMkLst>
            <pc:docMk/>
            <pc:sldMk cId="1797789494" sldId="518"/>
            <ac:spMk id="14" creationId="{141F1C59-8AFF-DCA6-FAE7-929A7D05384A}"/>
          </ac:spMkLst>
        </pc:spChg>
        <pc:spChg chg="mod">
          <ac:chgData name="Kerrie Shanahan" userId="ae473d9f-76e9-476f-892f-2674ea963afc" providerId="ADAL" clId="{48B6D973-096A-469E-9718-A7DE9B43860F}" dt="2025-01-27T01:35:17.338" v="70" actId="962"/>
          <ac:spMkLst>
            <pc:docMk/>
            <pc:sldMk cId="1797789494" sldId="518"/>
            <ac:spMk id="20" creationId="{2D0EE3DF-EB96-895F-ABBB-C1A2707052BF}"/>
          </ac:spMkLst>
        </pc:spChg>
        <pc:grpChg chg="add mod">
          <ac:chgData name="Kerrie Shanahan" userId="ae473d9f-76e9-476f-892f-2674ea963afc" providerId="ADAL" clId="{48B6D973-096A-469E-9718-A7DE9B43860F}" dt="2025-01-28T03:40:24.715" v="311" actId="962"/>
          <ac:grpSpMkLst>
            <pc:docMk/>
            <pc:sldMk cId="1797789494" sldId="518"/>
            <ac:grpSpMk id="7" creationId="{AAA37D75-C943-A0D9-163E-CAF76DCA7B36}"/>
          </ac:grpSpMkLst>
        </pc:grpChg>
        <pc:grpChg chg="mod">
          <ac:chgData name="Kerrie Shanahan" userId="ae473d9f-76e9-476f-892f-2674ea963afc" providerId="ADAL" clId="{48B6D973-096A-469E-9718-A7DE9B43860F}" dt="2025-01-28T03:16:48.816" v="300"/>
          <ac:grpSpMkLst>
            <pc:docMk/>
            <pc:sldMk cId="1797789494" sldId="518"/>
            <ac:grpSpMk id="10" creationId="{7A772780-F107-E844-7088-0D0C2E3A5CA9}"/>
          </ac:grpSpMkLst>
        </pc:grpChg>
        <pc:picChg chg="mod">
          <ac:chgData name="Kerrie Shanahan" userId="ae473d9f-76e9-476f-892f-2674ea963afc" providerId="ADAL" clId="{48B6D973-096A-469E-9718-A7DE9B43860F}" dt="2025-01-28T03:16:48.816" v="300"/>
          <ac:picMkLst>
            <pc:docMk/>
            <pc:sldMk cId="1797789494" sldId="518"/>
            <ac:picMk id="11" creationId="{637F7C9E-CB22-44C5-4D5B-A2602EA3DC57}"/>
          </ac:picMkLst>
        </pc:picChg>
      </pc:sldChg>
      <pc:sldChg chg="addSp delSp modSp mod modNotesTx">
        <pc:chgData name="Kerrie Shanahan" userId="ae473d9f-76e9-476f-892f-2674ea963afc" providerId="ADAL" clId="{48B6D973-096A-469E-9718-A7DE9B43860F}" dt="2025-01-28T03:42:08.209" v="327" actId="13244"/>
        <pc:sldMkLst>
          <pc:docMk/>
          <pc:sldMk cId="3324446923" sldId="519"/>
        </pc:sldMkLst>
        <pc:spChg chg="ord">
          <ac:chgData name="Kerrie Shanahan" userId="ae473d9f-76e9-476f-892f-2674ea963afc" providerId="ADAL" clId="{48B6D973-096A-469E-9718-A7DE9B43860F}" dt="2025-01-27T01:39:34.613" v="107" actId="13244"/>
          <ac:spMkLst>
            <pc:docMk/>
            <pc:sldMk cId="3324446923" sldId="519"/>
            <ac:spMk id="2" creationId="{7DD8079F-1728-EC2C-328C-26075F9017D5}"/>
          </ac:spMkLst>
        </pc:spChg>
        <pc:spChg chg="mod">
          <ac:chgData name="Kerrie Shanahan" userId="ae473d9f-76e9-476f-892f-2674ea963afc" providerId="ADAL" clId="{48B6D973-096A-469E-9718-A7DE9B43860F}" dt="2025-01-28T03:17:40.624" v="309"/>
          <ac:spMkLst>
            <pc:docMk/>
            <pc:sldMk cId="3324446923" sldId="519"/>
            <ac:spMk id="7" creationId="{F08E5367-BD4F-BA2D-3612-BF2148D86CE6}"/>
          </ac:spMkLst>
        </pc:spChg>
        <pc:spChg chg="mod">
          <ac:chgData name="Kerrie Shanahan" userId="ae473d9f-76e9-476f-892f-2674ea963afc" providerId="ADAL" clId="{48B6D973-096A-469E-9718-A7DE9B43860F}" dt="2025-01-27T01:39:37.799" v="108" actId="962"/>
          <ac:spMkLst>
            <pc:docMk/>
            <pc:sldMk cId="3324446923" sldId="519"/>
            <ac:spMk id="20" creationId="{2D0EE3DF-EB96-895F-ABBB-C1A2707052BF}"/>
          </ac:spMkLst>
        </pc:spChg>
        <pc:grpChg chg="add mod ord">
          <ac:chgData name="Kerrie Shanahan" userId="ae473d9f-76e9-476f-892f-2674ea963afc" providerId="ADAL" clId="{48B6D973-096A-469E-9718-A7DE9B43860F}" dt="2025-01-28T03:42:08.209" v="327" actId="13244"/>
          <ac:grpSpMkLst>
            <pc:docMk/>
            <pc:sldMk cId="3324446923" sldId="519"/>
            <ac:grpSpMk id="6" creationId="{55E36A27-AFF0-26DD-D509-2F3503CBFD18}"/>
          </ac:grpSpMkLst>
        </pc:grpChg>
        <pc:picChg chg="mod">
          <ac:chgData name="Kerrie Shanahan" userId="ae473d9f-76e9-476f-892f-2674ea963afc" providerId="ADAL" clId="{48B6D973-096A-469E-9718-A7DE9B43860F}" dt="2025-01-28T03:17:40.624" v="309"/>
          <ac:picMkLst>
            <pc:docMk/>
            <pc:sldMk cId="3324446923" sldId="519"/>
            <ac:picMk id="8" creationId="{2731232A-E627-FB80-29BC-E3B684898750}"/>
          </ac:picMkLst>
        </pc:picChg>
        <pc:picChg chg="mod">
          <ac:chgData name="Kerrie Shanahan" userId="ae473d9f-76e9-476f-892f-2674ea963afc" providerId="ADAL" clId="{48B6D973-096A-469E-9718-A7DE9B43860F}" dt="2025-01-27T01:39:46.490" v="109" actId="962"/>
          <ac:picMkLst>
            <pc:docMk/>
            <pc:sldMk cId="3324446923" sldId="519"/>
            <ac:picMk id="16" creationId="{DBF2373D-1C58-7EE9-29C7-B1F82161C3B6}"/>
          </ac:picMkLst>
        </pc:picChg>
        <pc:picChg chg="mod ord">
          <ac:chgData name="Kerrie Shanahan" userId="ae473d9f-76e9-476f-892f-2674ea963afc" providerId="ADAL" clId="{48B6D973-096A-469E-9718-A7DE9B43860F}" dt="2025-01-27T01:41:54.553" v="124" actId="13244"/>
          <ac:picMkLst>
            <pc:docMk/>
            <pc:sldMk cId="3324446923" sldId="519"/>
            <ac:picMk id="21" creationId="{E6800437-6CB4-6A49-8517-462B4BF2CF91}"/>
          </ac:picMkLst>
        </pc:picChg>
        <pc:picChg chg="mod ord">
          <ac:chgData name="Kerrie Shanahan" userId="ae473d9f-76e9-476f-892f-2674ea963afc" providerId="ADAL" clId="{48B6D973-096A-469E-9718-A7DE9B43860F}" dt="2025-01-27T01:41:35.069" v="119" actId="13244"/>
          <ac:picMkLst>
            <pc:docMk/>
            <pc:sldMk cId="3324446923" sldId="519"/>
            <ac:picMk id="31" creationId="{4CA4BD85-C9FE-F6DB-6BC7-968D821C086F}"/>
          </ac:picMkLst>
        </pc:picChg>
        <pc:picChg chg="mod ord">
          <ac:chgData name="Kerrie Shanahan" userId="ae473d9f-76e9-476f-892f-2674ea963afc" providerId="ADAL" clId="{48B6D973-096A-469E-9718-A7DE9B43860F}" dt="2025-01-27T01:41:39.979" v="120" actId="13244"/>
          <ac:picMkLst>
            <pc:docMk/>
            <pc:sldMk cId="3324446923" sldId="519"/>
            <ac:picMk id="33" creationId="{EB52ACDE-BA70-78E4-5065-85B79F9850EE}"/>
          </ac:picMkLst>
        </pc:picChg>
        <pc:picChg chg="mod ord">
          <ac:chgData name="Kerrie Shanahan" userId="ae473d9f-76e9-476f-892f-2674ea963afc" providerId="ADAL" clId="{48B6D973-096A-469E-9718-A7DE9B43860F}" dt="2025-01-27T01:41:45.089" v="121" actId="13244"/>
          <ac:picMkLst>
            <pc:docMk/>
            <pc:sldMk cId="3324446923" sldId="519"/>
            <ac:picMk id="35" creationId="{3127F35D-ED39-7C91-194C-5464843DFBB0}"/>
          </ac:picMkLst>
        </pc:picChg>
        <pc:picChg chg="mod">
          <ac:chgData name="Kerrie Shanahan" userId="ae473d9f-76e9-476f-892f-2674ea963afc" providerId="ADAL" clId="{48B6D973-096A-469E-9718-A7DE9B43860F}" dt="2025-01-27T01:40:41.956" v="114" actId="962"/>
          <ac:picMkLst>
            <pc:docMk/>
            <pc:sldMk cId="3324446923" sldId="519"/>
            <ac:picMk id="36" creationId="{3253CD5A-CD02-1A88-7509-588BF6AF0282}"/>
          </ac:picMkLst>
        </pc:picChg>
        <pc:picChg chg="mod ord">
          <ac:chgData name="Kerrie Shanahan" userId="ae473d9f-76e9-476f-892f-2674ea963afc" providerId="ADAL" clId="{48B6D973-096A-469E-9718-A7DE9B43860F}" dt="2025-01-27T01:41:48.831" v="122" actId="13244"/>
          <ac:picMkLst>
            <pc:docMk/>
            <pc:sldMk cId="3324446923" sldId="519"/>
            <ac:picMk id="37" creationId="{EEF26AD1-4532-B2CD-7B44-4ECC0E281C9E}"/>
          </ac:picMkLst>
        </pc:picChg>
        <pc:picChg chg="mod">
          <ac:chgData name="Kerrie Shanahan" userId="ae473d9f-76e9-476f-892f-2674ea963afc" providerId="ADAL" clId="{48B6D973-096A-469E-9718-A7DE9B43860F}" dt="2025-01-27T01:40:54.880" v="116" actId="962"/>
          <ac:picMkLst>
            <pc:docMk/>
            <pc:sldMk cId="3324446923" sldId="519"/>
            <ac:picMk id="38" creationId="{36F64D1D-06BF-1069-2B26-A7630D6A5E27}"/>
          </ac:picMkLst>
        </pc:picChg>
      </pc:sldChg>
      <pc:sldChg chg="modSp mod">
        <pc:chgData name="Kerrie Shanahan" userId="ae473d9f-76e9-476f-892f-2674ea963afc" providerId="ADAL" clId="{48B6D973-096A-469E-9718-A7DE9B43860F}" dt="2025-01-27T01:38:12.019" v="91" actId="13244"/>
        <pc:sldMkLst>
          <pc:docMk/>
          <pc:sldMk cId="34764196" sldId="522"/>
        </pc:sldMkLst>
        <pc:spChg chg="ord">
          <ac:chgData name="Kerrie Shanahan" userId="ae473d9f-76e9-476f-892f-2674ea963afc" providerId="ADAL" clId="{48B6D973-096A-469E-9718-A7DE9B43860F}" dt="2025-01-27T01:38:12.019" v="91" actId="13244"/>
          <ac:spMkLst>
            <pc:docMk/>
            <pc:sldMk cId="34764196" sldId="522"/>
            <ac:spMk id="2" creationId="{D577D7FA-C9B1-8F63-3780-F54046D79DE4}"/>
          </ac:spMkLst>
        </pc:spChg>
      </pc:sldChg>
      <pc:sldChg chg="modSp mod modNotesTx">
        <pc:chgData name="Kerrie Shanahan" userId="ae473d9f-76e9-476f-892f-2674ea963afc" providerId="ADAL" clId="{48B6D973-096A-469E-9718-A7DE9B43860F}" dt="2025-01-27T01:35:07.956" v="68" actId="13244"/>
        <pc:sldMkLst>
          <pc:docMk/>
          <pc:sldMk cId="1923365839" sldId="523"/>
        </pc:sldMkLst>
        <pc:spChg chg="mod">
          <ac:chgData name="Kerrie Shanahan" userId="ae473d9f-76e9-476f-892f-2674ea963afc" providerId="ADAL" clId="{48B6D973-096A-469E-9718-A7DE9B43860F}" dt="2025-01-21T02:03:47.149" v="23" actId="1076"/>
          <ac:spMkLst>
            <pc:docMk/>
            <pc:sldMk cId="1923365839" sldId="523"/>
            <ac:spMk id="7" creationId="{CBA34605-8CD0-D5C7-DCDD-E7EE1CA9384E}"/>
          </ac:spMkLst>
        </pc:spChg>
        <pc:spChg chg="ord">
          <ac:chgData name="Kerrie Shanahan" userId="ae473d9f-76e9-476f-892f-2674ea963afc" providerId="ADAL" clId="{48B6D973-096A-469E-9718-A7DE9B43860F}" dt="2025-01-27T01:35:07.956" v="68" actId="13244"/>
          <ac:spMkLst>
            <pc:docMk/>
            <pc:sldMk cId="1923365839" sldId="523"/>
            <ac:spMk id="9" creationId="{FF166BF3-7967-42E0-1B9D-E4B618281480}"/>
          </ac:spMkLst>
        </pc:spChg>
      </pc:sldChg>
      <pc:sldMasterChg chg="modSldLayout">
        <pc:chgData name="Kerrie Shanahan" userId="ae473d9f-76e9-476f-892f-2674ea963afc" providerId="ADAL" clId="{48B6D973-096A-469E-9718-A7DE9B43860F}" dt="2025-01-29T04:58:22.413" v="329" actId="20577"/>
        <pc:sldMasterMkLst>
          <pc:docMk/>
          <pc:sldMasterMk cId="1034081160" sldId="2147483648"/>
        </pc:sldMasterMkLst>
        <pc:sldLayoutChg chg="modSp mod">
          <pc:chgData name="Kerrie Shanahan" userId="ae473d9f-76e9-476f-892f-2674ea963afc" providerId="ADAL" clId="{48B6D973-096A-469E-9718-A7DE9B43860F}" dt="2025-01-29T04:58:22.413" v="329" actId="20577"/>
          <pc:sldLayoutMkLst>
            <pc:docMk/>
            <pc:sldMasterMk cId="1034081160" sldId="2147483648"/>
            <pc:sldLayoutMk cId="1305138762" sldId="2147483718"/>
          </pc:sldLayoutMkLst>
          <pc:spChg chg="mod">
            <ac:chgData name="Kerrie Shanahan" userId="ae473d9f-76e9-476f-892f-2674ea963afc" providerId="ADAL" clId="{48B6D973-096A-469E-9718-A7DE9B43860F}" dt="2025-01-29T04:58:22.413" v="329" actId="20577"/>
            <ac:spMkLst>
              <pc:docMk/>
              <pc:sldMasterMk cId="1034081160" sldId="2147483648"/>
              <pc:sldLayoutMk cId="1305138762" sldId="2147483718"/>
              <ac:spMk id="18" creationId="{E9F1C79F-D6AA-FF95-FA00-326D4AE1D78A}"/>
            </ac:spMkLst>
          </pc:spChg>
        </pc:sldLayoutChg>
      </pc:sldMasterChg>
    </pc:docChg>
  </pc:docChgLst>
  <pc:docChgLst>
    <pc:chgData name="Liz Heynes" userId="e5ff50d5-f39a-42f6-9e9f-e790bcc8c38d" providerId="ADAL" clId="{9B3E7A27-433D-4472-9878-3D81B72B87B0}"/>
    <pc:docChg chg="modMainMaster">
      <pc:chgData name="Liz Heynes" userId="e5ff50d5-f39a-42f6-9e9f-e790bcc8c38d" providerId="ADAL" clId="{9B3E7A27-433D-4472-9878-3D81B72B87B0}" dt="2025-02-03T05:38:08.300" v="1" actId="20577"/>
      <pc:docMkLst>
        <pc:docMk/>
      </pc:docMkLst>
      <pc:sldMasterChg chg="modSldLayout">
        <pc:chgData name="Liz Heynes" userId="e5ff50d5-f39a-42f6-9e9f-e790bcc8c38d" providerId="ADAL" clId="{9B3E7A27-433D-4472-9878-3D81B72B87B0}" dt="2025-02-03T05:38:08.300" v="1" actId="20577"/>
        <pc:sldMasterMkLst>
          <pc:docMk/>
          <pc:sldMasterMk cId="1034081160" sldId="2147483648"/>
        </pc:sldMasterMkLst>
        <pc:sldLayoutChg chg="modSp mod">
          <pc:chgData name="Liz Heynes" userId="e5ff50d5-f39a-42f6-9e9f-e790bcc8c38d" providerId="ADAL" clId="{9B3E7A27-433D-4472-9878-3D81B72B87B0}" dt="2025-02-03T05:38:08.300" v="1" actId="20577"/>
          <pc:sldLayoutMkLst>
            <pc:docMk/>
            <pc:sldMasterMk cId="1034081160" sldId="2147483648"/>
            <pc:sldLayoutMk cId="488055856" sldId="2147483694"/>
          </pc:sldLayoutMkLst>
          <pc:spChg chg="mod">
            <ac:chgData name="Liz Heynes" userId="e5ff50d5-f39a-42f6-9e9f-e790bcc8c38d" providerId="ADAL" clId="{9B3E7A27-433D-4472-9878-3D81B72B87B0}" dt="2025-02-03T05:38:08.300" v="1" actId="20577"/>
            <ac:spMkLst>
              <pc:docMk/>
              <pc:sldMasterMk cId="1034081160" sldId="2147483648"/>
              <pc:sldLayoutMk cId="488055856" sldId="2147483694"/>
              <ac:spMk id="18" creationId="{83D5A208-F215-EE4E-89CE-341BF1CA0C8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3/02/2025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3/02/2025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8D9DA-5406-9EBF-935A-DCFFC7B6E4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22B480-27C9-61E9-C5A4-87CA273E45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D48BD4-B575-1BF5-D792-8F8C4FBFF8E3}"/>
              </a:ext>
            </a:extLst>
          </p:cNvPr>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11), takes approximately 10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12 and 13)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ck</a:t>
            </a:r>
            <a:r>
              <a:rPr lang="en-AU" dirty="0">
                <a:latin typeface="+mn-lt"/>
              </a:rPr>
              <a:t> says /k/ (slides 14 to 39)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irregular word </a:t>
            </a:r>
            <a:r>
              <a:rPr lang="en-AU" b="1" dirty="0">
                <a:latin typeface="+mn-lt"/>
              </a:rPr>
              <a:t>of </a:t>
            </a:r>
            <a:r>
              <a:rPr lang="en-AU" dirty="0">
                <a:latin typeface="+mn-lt"/>
              </a:rPr>
              <a:t>(</a:t>
            </a:r>
            <a:r>
              <a:rPr lang="en-AU">
                <a:latin typeface="+mn-lt"/>
              </a:rPr>
              <a:t>slides 31 to 32).</a:t>
            </a:r>
            <a:endParaRPr lang="en-AU" dirty="0">
              <a:latin typeface="+mn-lt"/>
            </a:endParaRP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38).</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39). For example, you could use the Phonics Pair Game Templates found on the Literacy Hub (www.literacyhub.edu.au/search/phonics-pair-game-templates) and add words containing letter–sound correspondences students have already learned. </a:t>
            </a:r>
          </a:p>
          <a:p>
            <a:endParaRPr lang="en-AU" dirty="0"/>
          </a:p>
        </p:txBody>
      </p:sp>
      <p:sp>
        <p:nvSpPr>
          <p:cNvPr id="4" name="Slide Number Placeholder 3">
            <a:extLst>
              <a:ext uri="{FF2B5EF4-FFF2-40B4-BE49-F238E27FC236}">
                <a16:creationId xmlns:a16="http://schemas.microsoft.com/office/drawing/2014/main" id="{B1945B51-9627-6972-4CA3-44AAEC860AA8}"/>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42476338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The cub was on the log.</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r>
              <a:rPr lang="en-US" b="1" dirty="0"/>
              <a:t>Swap it, match it (first sounds): </a:t>
            </a:r>
            <a:r>
              <a:rPr lang="en-US" b="0" dirty="0"/>
              <a:t>targeting phoneme substitution of initial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Tell students that you’re going to say each word from the pictures on the left, swap the first sound and then find the matching picture on the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chin</a:t>
            </a:r>
            <a:r>
              <a:rPr lang="en-US" b="0" dirty="0"/>
              <a:t>.</a:t>
            </a:r>
            <a:endParaRPr lang="en-US" b="1"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dirty="0"/>
              <a:t>chin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u="none" dirty="0"/>
              <a:t>I’ll swap the /</a:t>
            </a:r>
            <a:r>
              <a:rPr lang="en-US" b="0" i="1" u="none" dirty="0" err="1"/>
              <a:t>ch</a:t>
            </a:r>
            <a:r>
              <a:rPr lang="en-US" b="0" i="1" u="none" dirty="0"/>
              <a:t>/ to /p/.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dirty="0"/>
              <a:t>pin</a:t>
            </a:r>
            <a:endParaRPr lang="en-US" b="0" i="1" u="none"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u="none" dirty="0"/>
              <a:t>Point to the</a:t>
            </a:r>
            <a:r>
              <a:rPr lang="en-US" b="1" i="0" u="none" dirty="0"/>
              <a:t> </a:t>
            </a:r>
            <a:r>
              <a:rPr lang="en-US" b="0" i="0" u="none" dirty="0"/>
              <a:t>pin on the slide. </a:t>
            </a:r>
          </a:p>
          <a:p>
            <a:pPr marL="171450" indent="-171450">
              <a:buFont typeface="Arial" panose="020B0604020202020204" pitchFamily="34" charset="0"/>
              <a:buChar char="•"/>
              <a:defRPr/>
            </a:pPr>
            <a:endParaRPr lang="en-US"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can </a:t>
            </a:r>
            <a:r>
              <a:rPr lang="en-US" i="0" dirty="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err="1"/>
              <a:t>emphasising</a:t>
            </a:r>
            <a:r>
              <a:rPr lang="en-US" i="0" dirty="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rolling your arms around each other to signal the concept of swapping. </a:t>
            </a: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hen</a:t>
            </a:r>
            <a:r>
              <a:rPr lang="en-US" b="0" dirty="0"/>
              <a:t> (swap /h/ to /p/: </a:t>
            </a:r>
            <a:r>
              <a:rPr lang="en-US" b="1" dirty="0"/>
              <a:t>pen</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mat </a:t>
            </a:r>
            <a:r>
              <a:rPr lang="en-US" b="0" dirty="0"/>
              <a:t>(swap /m/ to /c/: </a:t>
            </a:r>
            <a:r>
              <a:rPr lang="en-US" b="1" dirty="0"/>
              <a:t>cat</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five </a:t>
            </a:r>
            <a:r>
              <a:rPr lang="en-US" b="0" dirty="0"/>
              <a:t>(swap /f/ to /h/: </a:t>
            </a:r>
            <a:r>
              <a:rPr lang="en-US" b="1" dirty="0"/>
              <a:t>hive</a:t>
            </a:r>
            <a:r>
              <a:rPr lang="en-US" b="0" dirty="0"/>
              <a:t>)</a:t>
            </a:r>
          </a:p>
          <a:p>
            <a:pPr marL="0" indent="0">
              <a:buFontTx/>
              <a:buNone/>
            </a:pPr>
            <a:endParaRPr lang="en-US" b="1" dirty="0">
              <a:ea typeface="Calibri"/>
              <a:cs typeface="Calibri"/>
            </a:endParaRP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Swap it, match it (first sounds): </a:t>
            </a:r>
            <a:r>
              <a:rPr lang="en-US" b="0" dirty="0"/>
              <a:t>targeting phoneme substitution of initial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Say: </a:t>
            </a:r>
            <a:r>
              <a:rPr lang="en-US" b="0" i="1" dirty="0"/>
              <a:t>Let’s do some together now. First, we’ll say </a:t>
            </a:r>
            <a:r>
              <a:rPr lang="en-US" b="1" i="1" dirty="0"/>
              <a:t>lip</a:t>
            </a:r>
            <a:r>
              <a:rPr lang="en-US" b="0" i="1" dirty="0"/>
              <a:t> but swap the /l/ to /h/.</a:t>
            </a:r>
          </a:p>
          <a:p>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Support students to swap the initial sound and say the new word then find the matching picture on the right.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Students may still need step-wise scaffolding including isolating the first sounds and adding the rime before saying the new word. Or they may now be able to </a:t>
            </a:r>
            <a:r>
              <a:rPr lang="en-US" b="0" dirty="0" err="1"/>
              <a:t>internalise</a:t>
            </a:r>
            <a:r>
              <a:rPr lang="en-US" b="0" dirty="0"/>
              <a:t> the process and just say </a:t>
            </a:r>
            <a:r>
              <a:rPr lang="en-US" b="1" i="1" dirty="0"/>
              <a:t>lip</a:t>
            </a:r>
            <a:r>
              <a:rPr lang="en-US" b="0" i="1" dirty="0"/>
              <a:t>, </a:t>
            </a:r>
            <a:r>
              <a:rPr lang="en-US" b="1" i="1" dirty="0"/>
              <a:t>hip</a:t>
            </a:r>
            <a:r>
              <a:rPr lang="en-US" b="0" dirty="0"/>
              <a:t>. Provide as much support as needed.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Note: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You </a:t>
            </a:r>
            <a:r>
              <a:rPr lang="en-US" b="0" dirty="0"/>
              <a:t>can </a:t>
            </a:r>
            <a:r>
              <a:rPr lang="en-US" i="0" dirty="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err="1"/>
              <a:t>emphasising</a:t>
            </a:r>
            <a:r>
              <a:rPr lang="en-US" i="0" dirty="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rolling your arms around each other to signal the concept of swapping. </a:t>
            </a: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pig</a:t>
            </a:r>
            <a:r>
              <a:rPr lang="en-US" b="0" dirty="0"/>
              <a:t> (swap /p/ to /j/:</a:t>
            </a:r>
            <a:r>
              <a:rPr lang="en-US" b="1" dirty="0"/>
              <a:t> jig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shin </a:t>
            </a:r>
            <a:r>
              <a:rPr lang="en-US" b="0" dirty="0"/>
              <a:t>(swap /</a:t>
            </a:r>
            <a:r>
              <a:rPr lang="en-US" b="0" dirty="0" err="1"/>
              <a:t>sh</a:t>
            </a:r>
            <a:r>
              <a:rPr lang="en-US" b="0" dirty="0"/>
              <a:t>/ to /b/: </a:t>
            </a:r>
            <a:r>
              <a:rPr lang="en-US" b="1" dirty="0"/>
              <a:t>bin</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seat </a:t>
            </a:r>
            <a:r>
              <a:rPr lang="en-US" b="0" dirty="0"/>
              <a:t>(swap /s/ to /f/: </a:t>
            </a:r>
            <a:r>
              <a:rPr lang="en-US" b="1" dirty="0"/>
              <a:t>feet</a:t>
            </a:r>
            <a:r>
              <a:rPr lang="en-US" b="0" dirty="0"/>
              <a:t>)</a:t>
            </a:r>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C28A0-0484-2894-A89D-3F79704807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647EFC-3BB7-E71F-5A91-7425F89CFA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B929CA-D33C-A9D6-8F97-D7FFEC62CF3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ck</a:t>
            </a:r>
            <a:r>
              <a:rPr lang="en-AU" sz="1200" kern="1200" dirty="0">
                <a:effectLst/>
                <a:latin typeface="+mn-lt"/>
                <a:ea typeface="Times New Roman" panose="02020603050405020304" pitchFamily="18" charset="0"/>
              </a:rPr>
              <a:t> making a /k/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of</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DAF0D005-FBC1-021C-00EE-0E741316C437}"/>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984439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r>
              <a:rPr lang="en-US" i="1" dirty="0"/>
              <a:t>We have already learned that </a:t>
            </a:r>
            <a:r>
              <a:rPr lang="en-US" b="1" i="1" dirty="0"/>
              <a:t>c</a:t>
            </a:r>
            <a:r>
              <a:rPr lang="en-US" i="1" dirty="0"/>
              <a:t> says /k/ and </a:t>
            </a:r>
            <a:r>
              <a:rPr lang="en-US" b="1" i="1" dirty="0"/>
              <a:t>k</a:t>
            </a:r>
            <a:r>
              <a:rPr lang="en-US" i="1" dirty="0"/>
              <a:t> says /k/. Today we are learning a new letter pattern that says /k/. We use </a:t>
            </a:r>
            <a:r>
              <a:rPr lang="en-US" b="1" i="1" dirty="0"/>
              <a:t>ck</a:t>
            </a:r>
            <a:r>
              <a:rPr lang="en-US" i="1" dirty="0"/>
              <a:t> together to make a /k/ sound at the end of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Say: </a:t>
            </a:r>
            <a:r>
              <a:rPr lang="en-US" b="1" i="1" dirty="0"/>
              <a:t>ck</a:t>
            </a:r>
            <a:r>
              <a:rPr lang="en-US" i="1" dirty="0"/>
              <a:t> is a digraph. A digraph is two letters making one sound. When we see </a:t>
            </a:r>
            <a:r>
              <a:rPr lang="en-US" b="1" i="1" dirty="0"/>
              <a:t>ck </a:t>
            </a:r>
            <a:r>
              <a:rPr lang="en-US" i="1" dirty="0"/>
              <a:t>together, we just say one sound, /k/.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Note: Holding up two fingers and then bringing them together as you explain what a digraph is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ck </a:t>
            </a:r>
            <a:r>
              <a:rPr lang="en-US" b="0" i="1" dirty="0"/>
              <a:t>says /k/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Saying the letter names one after the other in quick succession (rather than saying each letter name with a pause in between) can support students’ understanding that they are a single unit, a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Say:</a:t>
            </a:r>
            <a:r>
              <a:rPr lang="en-US" b="0" dirty="0"/>
              <a:t> </a:t>
            </a:r>
            <a:r>
              <a:rPr lang="en-US" b="0" i="1" dirty="0"/>
              <a:t>A digraph is two letters making one sound. What is a digraph? </a:t>
            </a:r>
            <a:r>
              <a:rPr lang="en-US" b="0" i="0" dirty="0"/>
              <a:t>(Students respond: two letters making one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Note: Holding up two fingers and then bringing them together as you explain what a digraph is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Say: </a:t>
            </a:r>
            <a:r>
              <a:rPr lang="en-US" b="0" i="1" dirty="0"/>
              <a:t>Let’s write the </a:t>
            </a:r>
            <a:r>
              <a:rPr lang="en-US" b="1" i="1" dirty="0"/>
              <a:t>ck</a:t>
            </a:r>
            <a:r>
              <a:rPr lang="en-US" b="0" i="1" dirty="0"/>
              <a:t> digraph. </a:t>
            </a:r>
            <a:r>
              <a:rPr lang="en-US" b="1" i="1" dirty="0"/>
              <a:t>ck</a:t>
            </a:r>
            <a:r>
              <a:rPr lang="en-US" b="0" i="1" dirty="0"/>
              <a:t> says /k/ at the end of a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i="1" dirty="0"/>
              <a:t>ck</a:t>
            </a:r>
            <a:r>
              <a:rPr lang="en-US" i="1" dirty="0"/>
              <a:t> says /k/</a:t>
            </a:r>
            <a:endParaRPr lang="en-AU" i="1"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Check that students 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writing each </a:t>
            </a:r>
            <a:r>
              <a:rPr lang="en-AU" b="1" dirty="0"/>
              <a:t>c</a:t>
            </a:r>
            <a:r>
              <a:rPr lang="en-AU" dirty="0"/>
              <a:t> and </a:t>
            </a:r>
            <a:r>
              <a:rPr lang="en-AU" b="1" dirty="0"/>
              <a:t>k</a:t>
            </a:r>
            <a:r>
              <a:rPr lang="en-AU" dirty="0"/>
              <a:t> next to each other without a space in between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using the correct entry and exit points for their letter formation.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Give feedback as needed.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final sound to find which words end with /k/: </a:t>
            </a:r>
            <a:r>
              <a:rPr lang="en-US" b="1" dirty="0"/>
              <a:t>brick</a:t>
            </a:r>
            <a:r>
              <a:rPr lang="en-US" b="0" dirty="0"/>
              <a:t>,</a:t>
            </a:r>
            <a:r>
              <a:rPr lang="en-US" b="1" dirty="0"/>
              <a:t> heart</a:t>
            </a:r>
            <a:r>
              <a:rPr lang="en-US" b="0" dirty="0"/>
              <a:t>,</a:t>
            </a:r>
            <a:r>
              <a:rPr lang="en-US" b="1" dirty="0"/>
              <a:t> stick</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final sound to find which words end with /k/: </a:t>
            </a:r>
            <a:r>
              <a:rPr lang="en-US" b="1" dirty="0"/>
              <a:t>truck</a:t>
            </a:r>
            <a:r>
              <a:rPr lang="en-US" b="0" dirty="0"/>
              <a:t>,</a:t>
            </a:r>
            <a:r>
              <a:rPr lang="en-US" b="1" dirty="0"/>
              <a:t> clock</a:t>
            </a:r>
            <a:r>
              <a:rPr lang="en-US" b="0" dirty="0"/>
              <a:t>,</a:t>
            </a:r>
            <a:r>
              <a:rPr lang="en-US" b="1" dirty="0"/>
              <a:t> star</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to reinforce the concept of a digraph tap just once as you point underneath the middle of the </a:t>
            </a:r>
            <a:r>
              <a:rPr lang="en-US" b="1" dirty="0"/>
              <a:t>ck</a:t>
            </a:r>
            <a:r>
              <a:rPr lang="en-US" dirty="0"/>
              <a:t> digraph and, at the same time, say the letter</a:t>
            </a:r>
            <a:r>
              <a:rPr lang="en-AU" dirty="0">
                <a:latin typeface="+mn-lt"/>
              </a:rPr>
              <a:t>–</a:t>
            </a:r>
            <a:r>
              <a:rPr lang="en-US" dirty="0"/>
              <a:t>sound correspondence, /k/. </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(first sounds): </a:t>
            </a:r>
            <a:r>
              <a:rPr lang="en-US" b="0" dirty="0"/>
              <a:t>targeting phoneme substitution of initial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endParaRPr lang="en-US" b="0" dirty="0"/>
          </a:p>
          <a:p>
            <a:r>
              <a:rPr lang="en-US" b="0" dirty="0"/>
              <a:t>Say: </a:t>
            </a:r>
            <a:r>
              <a:rPr lang="en-US" b="0" i="1" dirty="0"/>
              <a:t>I will give you some words and I’d like you to swap the first sound in each word to make a new word.</a:t>
            </a:r>
          </a:p>
          <a:p>
            <a:endParaRPr lang="en-US" b="0" dirty="0"/>
          </a:p>
          <a:p>
            <a:r>
              <a:rPr lang="en-US" b="0" dirty="0"/>
              <a:t>Say: </a:t>
            </a:r>
            <a:r>
              <a:rPr lang="en-US" b="0" i="1" dirty="0"/>
              <a:t>Your word is </a:t>
            </a:r>
            <a:r>
              <a:rPr lang="en-US" b="1" i="1" dirty="0"/>
              <a:t>fig</a:t>
            </a:r>
            <a:r>
              <a:rPr lang="en-US" b="0" i="1" dirty="0"/>
              <a:t>. Swap the /f/ to /b/ </a:t>
            </a:r>
            <a:r>
              <a:rPr lang="en-US" b="0" dirty="0"/>
              <a:t>(</a:t>
            </a:r>
            <a:r>
              <a:rPr lang="en-US" b="1" dirty="0"/>
              <a:t>big</a:t>
            </a:r>
            <a:r>
              <a:rPr lang="en-US" b="0" dirty="0"/>
              <a:t>).</a:t>
            </a:r>
          </a:p>
          <a:p>
            <a:endParaRPr lang="en-US" b="0" i="0" dirty="0"/>
          </a:p>
          <a:p>
            <a:r>
              <a:rPr lang="en-US" b="0" i="0" dirty="0"/>
              <a:t>Students should:</a:t>
            </a:r>
          </a:p>
          <a:p>
            <a:pPr marL="171450" indent="-171450">
              <a:buFont typeface="Arial" panose="020B0604020202020204" pitchFamily="34" charset="0"/>
              <a:buChar char="•"/>
            </a:pPr>
            <a:r>
              <a:rPr lang="en-US" b="0" i="0" dirty="0"/>
              <a:t>say the given word</a:t>
            </a:r>
          </a:p>
          <a:p>
            <a:pPr marL="171450" indent="-171450">
              <a:buFont typeface="Arial" panose="020B0604020202020204" pitchFamily="34" charset="0"/>
              <a:buChar char="•"/>
            </a:pPr>
            <a:r>
              <a:rPr lang="en-US" b="0" i="0" dirty="0"/>
              <a:t>isolate the first sound in the word</a:t>
            </a:r>
          </a:p>
          <a:p>
            <a:pPr marL="171450" indent="-171450">
              <a:buFont typeface="Arial" panose="020B0604020202020204" pitchFamily="34" charset="0"/>
              <a:buChar char="•"/>
            </a:pPr>
            <a:r>
              <a:rPr lang="en-US" b="0" i="0" dirty="0"/>
              <a:t>swap the first sound in the word.</a:t>
            </a:r>
          </a:p>
          <a:p>
            <a:pPr marL="171450" indent="-171450">
              <a:buFont typeface="Arial" panose="020B0604020202020204" pitchFamily="34" charset="0"/>
              <a:buChar char="•"/>
            </a:pPr>
            <a:endParaRPr lang="en-US" b="0" i="0" dirty="0"/>
          </a:p>
          <a:p>
            <a:pPr marL="0" indent="0">
              <a:buFont typeface="Arial" panose="020B0604020202020204" pitchFamily="34" charset="0"/>
              <a:buNone/>
              <a:defRPr/>
            </a:pPr>
            <a:r>
              <a:rPr lang="en-US" i="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dip</a:t>
            </a:r>
            <a:r>
              <a:rPr lang="en-US" b="0" dirty="0"/>
              <a:t> (swap /d/ to /</a:t>
            </a:r>
            <a:r>
              <a:rPr lang="en-US" b="0" dirty="0" err="1"/>
              <a:t>sh</a:t>
            </a:r>
            <a:r>
              <a:rPr lang="en-US" b="0" dirty="0"/>
              <a:t>/: </a:t>
            </a:r>
            <a:r>
              <a:rPr lang="en-US" b="1" dirty="0"/>
              <a:t>ship</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zap</a:t>
            </a:r>
            <a:r>
              <a:rPr lang="en-US" b="0" dirty="0"/>
              <a:t> (swap /z/ to /g/: </a:t>
            </a:r>
            <a:r>
              <a:rPr lang="en-US" b="1" dirty="0"/>
              <a:t>gap</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red</a:t>
            </a:r>
            <a:r>
              <a:rPr lang="en-US" b="0" dirty="0"/>
              <a:t> (swap /r/ to /h/: </a:t>
            </a:r>
            <a:r>
              <a:rPr lang="en-US" b="1" dirty="0"/>
              <a:t>head</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substituting the sounds, model the process then support students to try again.</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r>
              <a:rPr lang="en-AU" dirty="0"/>
              <a:t>Say: </a:t>
            </a:r>
            <a:r>
              <a:rPr lang="en-AU" i="1" dirty="0"/>
              <a:t>Notice that the </a:t>
            </a:r>
            <a:r>
              <a:rPr lang="en-AU" b="1" i="1" dirty="0"/>
              <a:t>ck</a:t>
            </a:r>
            <a:r>
              <a:rPr lang="en-AU" i="1" dirty="0"/>
              <a:t> digraph is at the </a:t>
            </a:r>
            <a:r>
              <a:rPr lang="en-AU" b="1" i="1" u="none" dirty="0"/>
              <a:t>end</a:t>
            </a:r>
            <a:r>
              <a:rPr lang="en-AU" i="1" dirty="0"/>
              <a:t> of all of these words. </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a:t>
            </a:r>
            <a:r>
              <a:rPr lang="en-US" i="1" dirty="0"/>
              <a:t>Where do we see the </a:t>
            </a:r>
            <a:r>
              <a:rPr lang="en-US" b="1" i="1" dirty="0"/>
              <a:t>ck</a:t>
            </a:r>
            <a:r>
              <a:rPr lang="en-US" i="1" dirty="0"/>
              <a:t> digraph?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S</a:t>
            </a:r>
            <a:r>
              <a:rPr lang="en-US" dirty="0"/>
              <a:t>tudents respond: </a:t>
            </a:r>
            <a:r>
              <a:rPr lang="en-US" i="1" dirty="0"/>
              <a:t>At the end of the words</a:t>
            </a:r>
            <a:r>
              <a:rPr lang="en-US" dirty="0"/>
              <a:t>.</a:t>
            </a:r>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r>
              <a:rPr lang="en-US" sz="1200" dirty="0">
                <a:latin typeface="+mn-lt"/>
              </a:rPr>
              <a:t>The image represents the word to be written: </a:t>
            </a:r>
            <a:r>
              <a:rPr lang="en-US" sz="1200" b="1" dirty="0">
                <a:latin typeface="+mn-lt"/>
              </a:rPr>
              <a:t>lick</a:t>
            </a:r>
            <a:r>
              <a:rPr lang="en-US" sz="1200" b="0" dirty="0">
                <a:latin typeface="+mn-lt"/>
              </a:rPr>
              <a:t>.</a:t>
            </a:r>
          </a:p>
          <a:p>
            <a:endParaRPr lang="en-US" sz="1200"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word aloud </a:t>
            </a:r>
          </a:p>
          <a:p>
            <a:pPr marL="171450" indent="-171450">
              <a:buFont typeface="Arial" panose="020B0604020202020204" pitchFamily="34" charset="0"/>
              <a:buChar char="•"/>
            </a:pPr>
            <a:r>
              <a:rPr lang="en-US" sz="1200" dirty="0">
                <a:latin typeface="+mn-lt"/>
              </a:rPr>
              <a:t>segmenting individual sounds, recording the relevant letters as you do so</a:t>
            </a:r>
          </a:p>
          <a:p>
            <a:pPr marL="171450" indent="-171450">
              <a:buFont typeface="Arial" panose="020B0604020202020204" pitchFamily="34" charset="0"/>
              <a:buChar char="•"/>
              <a:defRPr/>
            </a:pPr>
            <a:r>
              <a:rPr lang="en-US" sz="1200" dirty="0">
                <a:latin typeface="+mn-lt"/>
              </a:rPr>
              <a:t>thinking aloud as you record the </a:t>
            </a:r>
            <a:r>
              <a:rPr lang="en-US" sz="1200" b="1" dirty="0">
                <a:latin typeface="+mn-lt"/>
              </a:rPr>
              <a:t>ck </a:t>
            </a:r>
            <a:r>
              <a:rPr lang="en-US" sz="1200" dirty="0">
                <a:latin typeface="+mn-lt"/>
              </a:rPr>
              <a:t>digraph by saying: </a:t>
            </a:r>
            <a:r>
              <a:rPr lang="en-US" sz="1200" i="1" dirty="0">
                <a:effectLst/>
                <a:latin typeface="+mn-lt"/>
                <a:cs typeface="Segoe UI"/>
              </a:rPr>
              <a:t>The /k/ sound is at the end of the word so I will use ‘</a:t>
            </a:r>
            <a:r>
              <a:rPr lang="en-US" sz="1200" b="1" i="1" dirty="0">
                <a:effectLst/>
                <a:latin typeface="+mn-lt"/>
                <a:cs typeface="Segoe UI"/>
              </a:rPr>
              <a:t>ck</a:t>
            </a:r>
            <a:r>
              <a:rPr lang="en-US" sz="1200" i="1" dirty="0">
                <a:effectLst/>
                <a:latin typeface="+mn-lt"/>
                <a:cs typeface="Segoe U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re-reading the word to make sure it is correct by saying the individual sounds, blending them together, then saying the complete word.</a:t>
            </a:r>
            <a:endParaRPr lang="en-AU" sz="1200" dirty="0">
              <a:latin typeface="+mn-lt"/>
            </a:endParaRPr>
          </a:p>
          <a:p>
            <a:pPr marL="171450" indent="-171450">
              <a:buFont typeface="Arial" panose="020B0604020202020204" pitchFamily="34" charset="0"/>
              <a:buChar cha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lick</a:t>
            </a:r>
            <a:r>
              <a:rPr lang="en-US" b="0" dirty="0"/>
              <a:t>,</a:t>
            </a:r>
            <a:r>
              <a:rPr lang="en-US" b="1" dirty="0"/>
              <a:t> duck</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Sans-Serif" panose="020B0604020202020204" pitchFamily="34" charset="0"/>
              <a:buChar char="•"/>
              <a:defRPr/>
            </a:pPr>
            <a:r>
              <a:rPr lang="en-US" dirty="0"/>
              <a:t>thinking aloud as you record the </a:t>
            </a:r>
            <a:r>
              <a:rPr lang="en-US" b="1" dirty="0"/>
              <a:t>ck </a:t>
            </a:r>
            <a:r>
              <a:rPr lang="en-US" dirty="0"/>
              <a:t>digraph by saying: </a:t>
            </a:r>
            <a:r>
              <a:rPr lang="en-US" i="1" dirty="0">
                <a:effectLst/>
              </a:rPr>
              <a:t>The /k/ sound is at the end of the word so I will use ‘</a:t>
            </a:r>
            <a:r>
              <a:rPr lang="en-US" b="1" i="1" dirty="0">
                <a:effectLst/>
              </a:rPr>
              <a:t>ck</a:t>
            </a:r>
            <a:r>
              <a:rPr lang="en-US" i="1" dirty="0">
                <a:effectLst/>
              </a:rPr>
              <a:t>’</a:t>
            </a:r>
            <a:endParaRPr lang="en-US" dirty="0"/>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US" dirty="0">
              <a:ea typeface="Calibri" panose="020F0502020204030204"/>
              <a:cs typeface="Calibri" panose="020F0502020204030204"/>
            </a:endParaRP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lick</a:t>
            </a:r>
            <a:r>
              <a:rPr lang="en-US" b="0" dirty="0"/>
              <a:t>,</a:t>
            </a:r>
            <a:r>
              <a:rPr lang="en-US" b="1" dirty="0"/>
              <a:t> duck</a:t>
            </a:r>
            <a:r>
              <a:rPr lang="en-US" b="0" dirty="0"/>
              <a:t>,</a:t>
            </a:r>
            <a:r>
              <a:rPr lang="en-US" b="1" dirty="0"/>
              <a:t> neck</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Sans-Serif" panose="020B0604020202020204" pitchFamily="34" charset="0"/>
              <a:buChar char="•"/>
              <a:defRPr/>
            </a:pPr>
            <a:r>
              <a:rPr lang="en-US" dirty="0"/>
              <a:t>thinking aloud as you record the </a:t>
            </a:r>
            <a:r>
              <a:rPr lang="en-US" b="1" dirty="0"/>
              <a:t>ck </a:t>
            </a:r>
            <a:r>
              <a:rPr lang="en-US" dirty="0"/>
              <a:t>digraph by saying: </a:t>
            </a:r>
            <a:r>
              <a:rPr lang="en-US" i="1" dirty="0">
                <a:effectLst/>
              </a:rPr>
              <a:t>The /k/ sound is at the end of the word so I will use ‘</a:t>
            </a:r>
            <a:r>
              <a:rPr lang="en-US" b="1" i="1" dirty="0">
                <a:effectLst/>
              </a:rPr>
              <a:t>ck</a:t>
            </a:r>
            <a:r>
              <a:rPr lang="en-US" i="1" dirty="0">
                <a:effectLst/>
              </a:rPr>
              <a:t>’</a:t>
            </a:r>
            <a:endParaRPr lang="en-US" dirty="0"/>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US" dirty="0">
              <a:ea typeface="Calibri" panose="020F0502020204030204"/>
              <a:cs typeface="Calibri" panose="020F0502020204030204"/>
            </a:endParaRP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word to be written: </a:t>
            </a:r>
            <a:r>
              <a:rPr lang="en-US" b="1" dirty="0">
                <a:latin typeface="+mn-lt"/>
              </a:rPr>
              <a:t>kick</a:t>
            </a:r>
            <a:r>
              <a:rPr lang="en-US" b="0" dirty="0">
                <a:latin typeface="+mn-lt"/>
              </a:rPr>
              <a:t>.</a:t>
            </a:r>
            <a:endParaRPr lang="en-AU" b="0"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letters that represent each sound </a:t>
            </a:r>
            <a:r>
              <a:rPr lang="en-US" sz="1200" u="none" dirty="0">
                <a:latin typeface="+mn-lt"/>
              </a:rPr>
              <a:t>on their mini-whiteboards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defRPr/>
            </a:pPr>
            <a:r>
              <a:rPr lang="en-US" sz="1200" u="none" dirty="0">
                <a:latin typeface="+mn-lt"/>
              </a:rPr>
              <a:t>remember to </a:t>
            </a:r>
            <a:r>
              <a:rPr lang="en-US" sz="1200" i="0" dirty="0">
                <a:effectLst/>
                <a:latin typeface="+mn-lt"/>
                <a:cs typeface="Calibri" panose="020F0502020204030204"/>
              </a:rPr>
              <a:t>use the </a:t>
            </a:r>
            <a:r>
              <a:rPr lang="en-US" b="1" dirty="0">
                <a:latin typeface="+mn-lt"/>
                <a:cs typeface="Calibri"/>
              </a:rPr>
              <a:t>ck</a:t>
            </a:r>
            <a:r>
              <a:rPr lang="en-US" sz="1200" b="1" i="0" dirty="0">
                <a:effectLst/>
                <a:latin typeface="+mn-lt"/>
                <a:cs typeface="Calibri"/>
              </a:rPr>
              <a:t> </a:t>
            </a:r>
            <a:r>
              <a:rPr lang="en-US" dirty="0">
                <a:latin typeface="+mn-lt"/>
                <a:cs typeface="Calibri"/>
              </a:rPr>
              <a:t>digraph for</a:t>
            </a:r>
            <a:r>
              <a:rPr lang="en-US" sz="1200" b="0" i="0" dirty="0">
                <a:effectLst/>
                <a:latin typeface="+mn-lt"/>
                <a:cs typeface="Calibri"/>
              </a:rPr>
              <a:t> the </a:t>
            </a:r>
            <a:r>
              <a:rPr lang="en-US" sz="1200" i="0" dirty="0">
                <a:effectLst/>
                <a:latin typeface="+mn-lt"/>
                <a:cs typeface="Calibri"/>
              </a:rPr>
              <a:t>/k/ sound at the end of a word</a:t>
            </a:r>
            <a:endParaRPr lang="en-US" sz="1200" u="none">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latin typeface="+mn-lt"/>
              </a:rPr>
              <a:t> saying the individual sounds, blending them together, then saying the complete word.</a:t>
            </a: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kick</a:t>
            </a:r>
            <a:r>
              <a:rPr lang="en-US" b="0" dirty="0"/>
              <a:t>,</a:t>
            </a:r>
            <a:r>
              <a:rPr lang="en-US" b="1" dirty="0"/>
              <a:t> sack</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indent="-171450">
              <a:buFont typeface="Arial" panose="020B0604020202020204" pitchFamily="34" charset="0"/>
              <a:buChar char="•"/>
              <a:defRPr/>
            </a:pPr>
            <a:r>
              <a:rPr lang="en-US" u="none" dirty="0"/>
              <a:t>remember to </a:t>
            </a:r>
            <a:r>
              <a:rPr lang="en-US" i="0" dirty="0">
                <a:effectLst/>
              </a:rPr>
              <a:t>use the </a:t>
            </a:r>
            <a:r>
              <a:rPr lang="en-US" b="1" i="0" dirty="0">
                <a:effectLst/>
              </a:rPr>
              <a:t>ck</a:t>
            </a:r>
            <a:r>
              <a:rPr lang="en-US" b="1" dirty="0"/>
              <a:t> </a:t>
            </a:r>
            <a:r>
              <a:rPr lang="en-US" dirty="0"/>
              <a:t>digraph</a:t>
            </a:r>
            <a:r>
              <a:rPr lang="en-US" i="0" dirty="0">
                <a:effectLst/>
              </a:rPr>
              <a:t> </a:t>
            </a:r>
            <a:r>
              <a:rPr lang="en-US" b="0" i="0" dirty="0">
                <a:effectLst/>
              </a:rPr>
              <a:t>for the </a:t>
            </a:r>
            <a:r>
              <a:rPr lang="en-US" i="0" dirty="0">
                <a:effectLst/>
              </a:rPr>
              <a:t>/k/ sound at the end of a word</a:t>
            </a:r>
            <a:endParaRPr lang="en-US" u="none" dirty="0">
              <a:highlight>
                <a:srgbClr val="FFFF00"/>
              </a:highligh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the students what the pictures represent (</a:t>
            </a:r>
            <a:r>
              <a:rPr lang="en-US" b="1" dirty="0"/>
              <a:t>banana</a:t>
            </a:r>
            <a:r>
              <a:rPr lang="en-US" b="0" dirty="0"/>
              <a:t>,</a:t>
            </a:r>
            <a:r>
              <a:rPr lang="en-US" b="1" dirty="0"/>
              <a:t> cactus</a:t>
            </a:r>
            <a:r>
              <a:rPr lang="en-US" b="0" dirty="0"/>
              <a:t>,</a:t>
            </a:r>
            <a:r>
              <a:rPr lang="en-US" b="1" dirty="0"/>
              <a:t> grass</a:t>
            </a:r>
            <a:r>
              <a:rPr lang="en-US" b="0" dirty="0"/>
              <a:t>,</a:t>
            </a:r>
            <a:r>
              <a:rPr lang="en-US" b="1" dirty="0"/>
              <a:t> leaf</a:t>
            </a:r>
            <a:r>
              <a:rPr lang="en-US" b="0" dirty="0"/>
              <a:t>,</a:t>
            </a:r>
            <a:r>
              <a:rPr lang="en-US" b="1" dirty="0"/>
              <a:t> kettle</a:t>
            </a:r>
            <a:r>
              <a:rPr lang="en-US" b="0" dirty="0"/>
              <a:t>,</a:t>
            </a:r>
            <a:r>
              <a:rPr lang="en-US" b="1" dirty="0"/>
              <a:t> unzip</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/k/* sound. Repeat with /b/, /g/, /l/, /u/.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/k/? </a:t>
            </a:r>
            <a:r>
              <a:rPr lang="en-US" i="0" dirty="0"/>
              <a:t>Students say the matching word aloud. </a:t>
            </a:r>
            <a:r>
              <a:rPr lang="en-US" dirty="0"/>
              <a:t>Repeat with /b/, /g/, /l/, /u/.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have now learned that the /k/ sound can be made by the letters </a:t>
            </a:r>
            <a:r>
              <a:rPr lang="en-AU" b="1" dirty="0"/>
              <a:t>c</a:t>
            </a:r>
            <a:r>
              <a:rPr lang="en-AU" dirty="0"/>
              <a:t> and </a:t>
            </a:r>
            <a:r>
              <a:rPr lang="en-AU" b="1" dirty="0"/>
              <a:t>k</a:t>
            </a:r>
            <a:r>
              <a:rPr lang="en-AU" dirty="0"/>
              <a:t>. This can be a point of discussion when identifying words that begin with /k/.</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kick</a:t>
            </a:r>
            <a:r>
              <a:rPr lang="en-US" b="0" dirty="0"/>
              <a:t>,</a:t>
            </a:r>
            <a:r>
              <a:rPr lang="en-US" b="1" dirty="0"/>
              <a:t> sack</a:t>
            </a:r>
            <a:r>
              <a:rPr lang="en-US" b="0" dirty="0"/>
              <a:t>,</a:t>
            </a:r>
            <a:r>
              <a:rPr lang="en-US" b="1" dirty="0"/>
              <a:t> tick</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indent="-171450">
              <a:buFont typeface="Arial" panose="020B0604020202020204" pitchFamily="34" charset="0"/>
              <a:buChar char="•"/>
              <a:defRPr/>
            </a:pPr>
            <a:r>
              <a:rPr lang="en-US" u="none" dirty="0"/>
              <a:t>remember to </a:t>
            </a:r>
            <a:r>
              <a:rPr lang="en-US" i="0" dirty="0">
                <a:effectLst/>
              </a:rPr>
              <a:t>use the </a:t>
            </a:r>
            <a:r>
              <a:rPr lang="en-US" b="1" i="0" dirty="0">
                <a:effectLst/>
              </a:rPr>
              <a:t>ck</a:t>
            </a:r>
            <a:r>
              <a:rPr lang="en-US" b="1" dirty="0"/>
              <a:t> </a:t>
            </a:r>
            <a:r>
              <a:rPr lang="en-US" dirty="0"/>
              <a:t>digraph</a:t>
            </a:r>
            <a:r>
              <a:rPr lang="en-US" i="0" dirty="0">
                <a:effectLst/>
              </a:rPr>
              <a:t> </a:t>
            </a:r>
            <a:r>
              <a:rPr lang="en-US" b="0" i="0" dirty="0">
                <a:effectLst/>
              </a:rPr>
              <a:t>for the </a:t>
            </a:r>
            <a:r>
              <a:rPr lang="en-US" i="0" dirty="0">
                <a:effectLst/>
              </a:rPr>
              <a:t>/k/ sound at the end of a word</a:t>
            </a:r>
            <a:endParaRPr lang="en-US" u="none" dirty="0">
              <a:highlight>
                <a:srgbClr val="FFFF00"/>
              </a:highligh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I had a lot of fun</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o/f</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 ‘</a:t>
            </a:r>
            <a:r>
              <a:rPr lang="en-AU" sz="1200" b="1" dirty="0">
                <a:effectLst/>
                <a:latin typeface="+mn-lt"/>
                <a:ea typeface="Times New Roman" panose="02020603050405020304" pitchFamily="18" charset="0"/>
                <a:cs typeface="Calibri" panose="020F0502020204030204" pitchFamily="34" charset="0"/>
              </a:rPr>
              <a:t>f</a:t>
            </a:r>
            <a:r>
              <a:rPr lang="en-AU" sz="1200" b="0"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of</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o-f</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of</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o/f</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a:effectLst/>
                <a:latin typeface="+mn-lt"/>
                <a:ea typeface="Times New Roman" panose="02020603050405020304" pitchFamily="18" charset="0"/>
                <a:cs typeface="Calibri" panose="020F0502020204030204" pitchFamily="34" charset="0"/>
              </a:rPr>
              <a:t>f’</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of</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o-f</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of</a:t>
            </a:r>
            <a:r>
              <a:rPr lang="en-AU" sz="1200"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draw students’ attention to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o-f</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of</a:t>
            </a:r>
            <a:r>
              <a:rPr lang="en-US" sz="1200" b="0" dirty="0">
                <a:effectLst/>
                <a:latin typeface="+mn-lt"/>
                <a:ea typeface="Aptos" panose="020B0004020202020204" pitchFamily="34" charset="0"/>
                <a:cs typeface="Times New Roman" panose="02020603050405020304" pitchFamily="18" charset="0"/>
              </a:rPr>
              <a:t>’ </a:t>
            </a:r>
            <a:endParaRPr lang="en-AU" sz="1200" b="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a:t>
            </a:r>
            <a:r>
              <a:rPr lang="en-US" sz="1200" b="1" dirty="0">
                <a:effectLst/>
                <a:latin typeface="+mn-lt"/>
                <a:ea typeface="Aptos" panose="020B0004020202020204" pitchFamily="34" charset="0"/>
                <a:cs typeface="Times New Roman" panose="02020603050405020304" pitchFamily="18" charset="0"/>
              </a:rPr>
              <a:t> ‘ck</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say</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o-f</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of</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ck</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Sentence dictation: </a:t>
            </a:r>
            <a:r>
              <a:rPr lang="en-US" b="1" dirty="0"/>
              <a:t>Mack said he was sick</a:t>
            </a:r>
            <a:r>
              <a:rPr lang="en-US" b="0" dirty="0"/>
              <a:t>.</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as much as needed to write the sentence on their mini-whiteboard or on paper. </a:t>
            </a:r>
          </a:p>
          <a:p>
            <a:endParaRPr lang="en-US" dirty="0"/>
          </a:p>
          <a:p>
            <a:r>
              <a:rPr lang="en-US" dirty="0"/>
              <a:t>Sentence dictation: </a:t>
            </a:r>
            <a:r>
              <a:rPr lang="en-US" sz="1200" b="1" dirty="0">
                <a:solidFill>
                  <a:srgbClr val="404040"/>
                </a:solidFill>
                <a:effectLst/>
                <a:latin typeface="+mn-lt"/>
                <a:ea typeface="Calibri" panose="020F0502020204030204" pitchFamily="34" charset="0"/>
                <a:cs typeface="Times New Roman" panose="02020603050405020304" pitchFamily="18" charset="0"/>
              </a:rPr>
              <a:t>The duck is on the deck. </a:t>
            </a:r>
            <a:endParaRPr lang="en-US" dirty="0"/>
          </a:p>
          <a:p>
            <a:endParaRPr lang="en-US" dirty="0"/>
          </a:p>
          <a:p>
            <a:r>
              <a:rPr lang="en-US" dirty="0"/>
              <a:t>Say the sentence aloud and have students repeat it after you. </a:t>
            </a:r>
          </a:p>
          <a:p>
            <a:endParaRPr lang="en-US" dirty="0"/>
          </a:p>
          <a:p>
            <a:r>
              <a:rPr lang="en-US" dirty="0"/>
              <a:t>Prompt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171450" indent="-171450">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a:t>
            </a:r>
            <a:r>
              <a:rPr lang="en-US" sz="1200">
                <a:effectLst/>
                <a:latin typeface="+mn-lt"/>
                <a:cs typeface="Times New Roman" panose="02020603050405020304" pitchFamily="18" charset="0"/>
              </a:rPr>
              <a:t>for you to </a:t>
            </a:r>
            <a:r>
              <a:rPr lang="en-US" sz="1200" dirty="0">
                <a:effectLst/>
                <a:latin typeface="+mn-lt"/>
                <a:cs typeface="Times New Roman" panose="02020603050405020304" pitchFamily="18" charset="0"/>
              </a:rPr>
              <a:t>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If students need a high level of support, have them say the sounds they can hear and which letters to write for each word. Record this on the class whiteboard to complete the sentence.</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lock</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sick</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sack</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duck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neck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sock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latin typeface="+mn-lt"/>
              </a:rPr>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US" b="1" dirty="0">
                <a:latin typeface="+mn-lt"/>
              </a:rPr>
              <a:t>A duck sat on the rock</a:t>
            </a:r>
            <a:r>
              <a:rPr lang="en-US" b="0" dirty="0">
                <a:latin typeface="+mn-lt"/>
              </a:rPr>
              <a:t>.</a:t>
            </a:r>
            <a:r>
              <a:rPr lang="en-US" b="1" dirty="0">
                <a:latin typeface="+mn-lt"/>
              </a:rPr>
              <a:t> </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latin typeface="+mn-lt"/>
              </a:rPr>
              <a:t>–</a:t>
            </a:r>
            <a:r>
              <a:rPr lang="en-US" sz="1200" b="0" u="none" dirty="0">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 (for </a:t>
            </a:r>
            <a:r>
              <a:rPr lang="en-US" sz="1200" b="1" dirty="0">
                <a:effectLst/>
                <a:latin typeface="+mn-lt"/>
                <a:ea typeface="Aptos" panose="020B0004020202020204" pitchFamily="34" charset="0"/>
                <a:cs typeface="Aptos" panose="020B0004020202020204" pitchFamily="34" charset="0"/>
              </a:rPr>
              <a:t>c</a:t>
            </a:r>
            <a:r>
              <a:rPr lang="en-US" sz="1200" dirty="0">
                <a:effectLst/>
                <a:latin typeface="+mn-lt"/>
                <a:ea typeface="Aptos" panose="020B0004020202020204" pitchFamily="34" charset="0"/>
                <a:cs typeface="Aptos" panose="020B0004020202020204" pitchFamily="34" charset="0"/>
              </a:rPr>
              <a:t> and</a:t>
            </a:r>
            <a:r>
              <a:rPr lang="en-US" sz="1200" b="1" dirty="0">
                <a:effectLst/>
                <a:latin typeface="+mn-lt"/>
                <a:ea typeface="Aptos" panose="020B0004020202020204" pitchFamily="34" charset="0"/>
                <a:cs typeface="Aptos" panose="020B0004020202020204" pitchFamily="34" charset="0"/>
              </a:rPr>
              <a:t> k</a:t>
            </a:r>
            <a:r>
              <a:rPr lang="en-US" sz="1200" dirty="0">
                <a:effectLst/>
                <a:latin typeface="+mn-lt"/>
                <a:ea typeface="Aptos" panose="020B0004020202020204" pitchFamily="34" charset="0"/>
                <a:cs typeface="Aptos" panose="020B0004020202020204" pitchFamily="34" charset="0"/>
              </a:rPr>
              <a:t>)*, /b/, /g/, /l/, /u/</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r>
              <a:rPr lang="en-AU" dirty="0">
                <a:latin typeface="+mn-lt"/>
              </a:rPr>
              <a:t>*Students have now learned that the /k/ sound can be made by the letters </a:t>
            </a:r>
            <a:r>
              <a:rPr lang="en-AU" b="1" dirty="0">
                <a:latin typeface="+mn-lt"/>
              </a:rPr>
              <a:t>c</a:t>
            </a:r>
            <a:r>
              <a:rPr lang="en-AU" dirty="0">
                <a:latin typeface="+mn-lt"/>
              </a:rPr>
              <a:t> and </a:t>
            </a:r>
            <a:r>
              <a:rPr lang="en-AU" b="1" dirty="0">
                <a:latin typeface="+mn-lt"/>
              </a:rPr>
              <a:t>k</a:t>
            </a:r>
            <a:r>
              <a:rPr lang="en-AU" dirty="0">
                <a:latin typeface="+mn-lt"/>
              </a:rPr>
              <a:t>. This can be a point of discussion when reviewing the /k/ sound and students should record both letters.</a:t>
            </a:r>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415751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latin typeface="+mn-lt"/>
              </a:rPr>
              <a:t>–</a:t>
            </a:r>
            <a:r>
              <a:rPr lang="en-US" dirty="0"/>
              <a:t>sound correspondence then reading the word fluently while you point to it. For example, /k/, /</a:t>
            </a:r>
            <a:r>
              <a:rPr lang="en-US" dirty="0" err="1"/>
              <a:t>i</a:t>
            </a:r>
            <a:r>
              <a:rPr lang="en-US" dirty="0"/>
              <a:t>/, /d/, </a:t>
            </a:r>
            <a:r>
              <a:rPr lang="en-US" b="1" dirty="0"/>
              <a:t>kid</a:t>
            </a:r>
            <a:r>
              <a:rPr lang="en-US" dirty="0"/>
              <a:t>.</a:t>
            </a:r>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Y</a:t>
            </a:r>
            <a:r>
              <a:rPr lang="en-US" dirty="0"/>
              <a:t>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bug</a:t>
            </a:r>
            <a:r>
              <a:rPr lang="en-US" b="0" dirty="0"/>
              <a:t>,</a:t>
            </a:r>
            <a:r>
              <a:rPr lang="en-US" b="1" dirty="0"/>
              <a:t> log</a:t>
            </a:r>
            <a:r>
              <a:rPr lang="en-US" b="0" dirty="0"/>
              <a:t>,</a:t>
            </a:r>
            <a:r>
              <a:rPr lang="en-US" b="1" dirty="0"/>
              <a:t> cub</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h/e</a:t>
            </a:r>
            <a:r>
              <a:rPr lang="en-US" b="0" dirty="0"/>
              <a:t>,</a:t>
            </a:r>
            <a:r>
              <a:rPr lang="en-US" b="1" dirty="0"/>
              <a:t> he</a:t>
            </a:r>
            <a:r>
              <a:rPr lang="en-US" b="0" dirty="0"/>
              <a:t>,</a:t>
            </a:r>
            <a:r>
              <a:rPr lang="en-US" b="1" dirty="0"/>
              <a:t> h-e</a:t>
            </a:r>
            <a:r>
              <a:rPr lang="en-US" b="0" dirty="0"/>
              <a:t> spells ‘</a:t>
            </a:r>
            <a:r>
              <a:rPr lang="en-US" b="1" dirty="0"/>
              <a:t>he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17.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5.sv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6.png"/><Relationship Id="rId7"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7.jpeg"/><Relationship Id="rId4" Type="http://schemas.openxmlformats.org/officeDocument/2006/relationships/image" Target="../media/image1.png"/><Relationship Id="rId9" Type="http://schemas.openxmlformats.org/officeDocument/2006/relationships/hyperlink" Target="https://www.literacyhub.edu.au/plan-teach-and-assess/lesson-packs/"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6.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3.svg"/><Relationship Id="rId5" Type="http://schemas.openxmlformats.org/officeDocument/2006/relationships/image" Target="../media/image17.svg"/><Relationship Id="rId10" Type="http://schemas.openxmlformats.org/officeDocument/2006/relationships/image" Target="../media/image12.png"/><Relationship Id="rId4" Type="http://schemas.openxmlformats.org/officeDocument/2006/relationships/image" Target="../media/image16.png"/><Relationship Id="rId9" Type="http://schemas.openxmlformats.org/officeDocument/2006/relationships/image" Target="../media/image2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5.svg"/><Relationship Id="rId4" Type="http://schemas.openxmlformats.org/officeDocument/2006/relationships/image" Target="../media/image2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sv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DE801AFC-1801-074A-F21E-DE4C32F8693F}"/>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a:stretch>
              <a:fillRect/>
            </a:stretch>
          </p:blipFill>
          <p:spPr>
            <a:xfrm>
              <a:off x="6275869" y="429633"/>
              <a:ext cx="5547360" cy="711200"/>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CD1E25"/>
                  </a:solidFill>
                  <a:latin typeface="Calibri" panose="020F0502020204030204" pitchFamily="34" charset="0"/>
                  <a:cs typeface="Calibri" panose="020F0502020204030204" pitchFamily="34" charset="0"/>
                </a:rPr>
                <a:t>Lesson 2</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4</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worksheet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34457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05872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4068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27817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4966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15F149A-A93B-D8DD-2170-0064854B5E6D}"/>
              </a:ext>
            </a:extLst>
          </p:cNvPr>
          <p:cNvPicPr>
            <a:picLocks noChangeAspect="1"/>
          </p:cNvPicPr>
          <p:nvPr userDrawn="1"/>
        </p:nvPicPr>
        <p:blipFill>
          <a:blip r:embed="rId3"/>
          <a:stretch>
            <a:fillRect/>
          </a:stretch>
        </p:blipFill>
        <p:spPr>
          <a:xfrm>
            <a:off x="6275869" y="429633"/>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CD1E25"/>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4</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186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5A18198D-219C-6470-0913-5CEF9F07BC57}"/>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15091"/>
            <a:ext cx="10728251"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5EC87503-0599-F8C5-AA2B-E9346C99CCA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013F1ADE-C8FB-CE64-651D-339220BD0D19}"/>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E9F1C79F-D6AA-FF95-FA00-326D4AE1D78A}"/>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B98F2935-3C95-01F1-6B7D-CF5A70A34F84}"/>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3" name="Title 5">
            <a:extLst>
              <a:ext uri="{FF2B5EF4-FFF2-40B4-BE49-F238E27FC236}">
                <a16:creationId xmlns:a16="http://schemas.microsoft.com/office/drawing/2014/main" id="{990A127B-E783-BE45-8C5D-032DA96B993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24" name="Title 5">
            <a:extLst>
              <a:ext uri="{FF2B5EF4-FFF2-40B4-BE49-F238E27FC236}">
                <a16:creationId xmlns:a16="http://schemas.microsoft.com/office/drawing/2014/main" id="{B5AB4879-4675-A4FA-FE26-84C20F29362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25" name="TextBox 24">
            <a:extLst>
              <a:ext uri="{FF2B5EF4-FFF2-40B4-BE49-F238E27FC236}">
                <a16:creationId xmlns:a16="http://schemas.microsoft.com/office/drawing/2014/main" id="{55FDAD40-790B-6E40-C9F5-99A58296A4EA}"/>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spTree>
    <p:custDataLst>
      <p:tags r:id="rId1"/>
    </p:custDataLst>
    <p:extLst>
      <p:ext uri="{BB962C8B-B14F-4D97-AF65-F5344CB8AC3E}">
        <p14:creationId xmlns:p14="http://schemas.microsoft.com/office/powerpoint/2010/main" val="13051387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h4_Break after review_Phonemic awarenes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B833F8F-692D-879E-BA0B-4627768719C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1179712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EBE08B76-5DCE-6EDE-CE69-2BF2B6C0CEE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5822330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17C9F643-36EF-E796-CF07-422C71011AF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47660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96265A1F-A452-926E-D10D-4D1C239A829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35377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73600"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1B489C15-F35A-C678-AE06-06A275D24D0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095487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96B573E-EA78-61E6-0827-595030E0306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16311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B59E37C8-733B-CB91-C2D3-79A613BFC4C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7365F58E-69B6-C3F0-3259-C8414AC1B23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5063408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Rectangle 3">
            <a:extLst>
              <a:ext uri="{FF2B5EF4-FFF2-40B4-BE49-F238E27FC236}">
                <a16:creationId xmlns:a16="http://schemas.microsoft.com/office/drawing/2014/main" id="{49C1683C-6B3F-F058-B9BE-F436ADBD2A96}"/>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D3FC37DD-E7BB-E9C9-A185-79754AAEF275}"/>
              </a:ext>
            </a:extLst>
          </p:cNvPr>
          <p:cNvSpPr>
            <a:spLocks noGrp="1"/>
          </p:cNvSpPr>
          <p:nvPr>
            <p:ph type="title"/>
          </p:nvPr>
        </p:nvSpPr>
        <p:spPr>
          <a:xfrm>
            <a:off x="0" y="-139518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759857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11" name="Rounded Rectangle 21">
            <a:extLst>
              <a:ext uri="{FF2B5EF4-FFF2-40B4-BE49-F238E27FC236}">
                <a16:creationId xmlns:a16="http://schemas.microsoft.com/office/drawing/2014/main" id="{9763C580-FE58-575E-89BF-69C6121666D9}"/>
              </a:ext>
            </a:extLst>
          </p:cNvPr>
          <p:cNvSpPr/>
          <p:nvPr userDrawn="1"/>
        </p:nvSpPr>
        <p:spPr>
          <a:xfrm>
            <a:off x="681871" y="2809150"/>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40611E8E-FF48-503C-4ABE-C615469E1D4A}"/>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902913" y="280877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12" name="Rectangle 11">
            <a:extLst>
              <a:ext uri="{FF2B5EF4-FFF2-40B4-BE49-F238E27FC236}">
                <a16:creationId xmlns:a16="http://schemas.microsoft.com/office/drawing/2014/main" id="{82F6E154-5E7B-468A-5269-62658B044C0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02ACF3CD-6789-ABA3-9872-ECFB2923B5B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1567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27" name="Rounded Rectangle 16">
            <a:extLst>
              <a:ext uri="{FF2B5EF4-FFF2-40B4-BE49-F238E27FC236}">
                <a16:creationId xmlns:a16="http://schemas.microsoft.com/office/drawing/2014/main" id="{D1B4C1D7-A602-1D0C-EAFC-C31B8F4BDFCD}"/>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6">
            <a:extLst>
              <a:ext uri="{FF2B5EF4-FFF2-40B4-BE49-F238E27FC236}">
                <a16:creationId xmlns:a16="http://schemas.microsoft.com/office/drawing/2014/main" id="{517097F7-3573-44BB-E312-AB2E4C8397FA}"/>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62C3FE9-73A3-475F-7A59-EADFC883A847}"/>
              </a:ext>
            </a:extLst>
          </p:cNvPr>
          <p:cNvGrpSpPr/>
          <p:nvPr userDrawn="1"/>
        </p:nvGrpSpPr>
        <p:grpSpPr>
          <a:xfrm>
            <a:off x="0" y="892467"/>
            <a:ext cx="8060635" cy="2029968"/>
            <a:chOff x="0" y="695183"/>
            <a:chExt cx="8060635" cy="2029968"/>
          </a:xfrm>
        </p:grpSpPr>
        <p:sp>
          <p:nvSpPr>
            <p:cNvPr id="18" name="Rounded Rectangle 16">
              <a:extLst>
                <a:ext uri="{FF2B5EF4-FFF2-40B4-BE49-F238E27FC236}">
                  <a16:creationId xmlns:a16="http://schemas.microsoft.com/office/drawing/2014/main" id="{4509B32E-CE4B-B016-21F9-D70A1453AC19}"/>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5">
              <a:extLst>
                <a:ext uri="{FF2B5EF4-FFF2-40B4-BE49-F238E27FC236}">
                  <a16:creationId xmlns:a16="http://schemas.microsoft.com/office/drawing/2014/main" id="{8FB019FF-8F7B-FA5D-EEF7-E9BC2D7D3C85}"/>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Rectangle 11">
            <a:extLst>
              <a:ext uri="{FF2B5EF4-FFF2-40B4-BE49-F238E27FC236}">
                <a16:creationId xmlns:a16="http://schemas.microsoft.com/office/drawing/2014/main" id="{AFAE2A6A-C6CD-C6AF-6F69-F91F9880DC7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7CD6441D-6AE6-3483-3DB9-789BE623B11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20" name="Graphic 19" descr="Badge Tick1 with solid fill">
            <a:extLst>
              <a:ext uri="{FF2B5EF4-FFF2-40B4-BE49-F238E27FC236}">
                <a16:creationId xmlns:a16="http://schemas.microsoft.com/office/drawing/2014/main" id="{FAF23EC6-FA76-B667-36B8-096C6CC19D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24" name="Group 23">
            <a:extLst>
              <a:ext uri="{FF2B5EF4-FFF2-40B4-BE49-F238E27FC236}">
                <a16:creationId xmlns:a16="http://schemas.microsoft.com/office/drawing/2014/main" id="{59B2E3C2-D7F4-F6E0-2D4F-F637DB602DA8}"/>
              </a:ext>
            </a:extLst>
          </p:cNvPr>
          <p:cNvGrpSpPr/>
          <p:nvPr userDrawn="1"/>
        </p:nvGrpSpPr>
        <p:grpSpPr>
          <a:xfrm>
            <a:off x="2463789" y="4184400"/>
            <a:ext cx="938341" cy="938341"/>
            <a:chOff x="2463789" y="4184400"/>
            <a:chExt cx="938341" cy="938341"/>
          </a:xfrm>
        </p:grpSpPr>
        <p:sp>
          <p:nvSpPr>
            <p:cNvPr id="25" name="Oval 24">
              <a:extLst>
                <a:ext uri="{FF2B5EF4-FFF2-40B4-BE49-F238E27FC236}">
                  <a16:creationId xmlns:a16="http://schemas.microsoft.com/office/drawing/2014/main" id="{1D6C485C-AABA-E6B2-1293-5BBE61AC6F4F}"/>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lay with solid fill">
              <a:extLst>
                <a:ext uri="{FF2B5EF4-FFF2-40B4-BE49-F238E27FC236}">
                  <a16:creationId xmlns:a16="http://schemas.microsoft.com/office/drawing/2014/main" id="{ECBDBAFC-55CF-3EE6-B77F-626DDC8306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3255080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637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09526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5955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We do + pen +chin  BLANK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322744"/>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320978"/>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326581"/>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E88DB12A-E439-BEB2-0301-FABC416CFCEE}"/>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29D1797A-B188-2BD3-8A11-DBE321E904A4}"/>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8914BE9D-2916-3CAE-58DB-505B0142BB2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Tree>
    <p:extLst>
      <p:ext uri="{BB962C8B-B14F-4D97-AF65-F5344CB8AC3E}">
        <p14:creationId xmlns:p14="http://schemas.microsoft.com/office/powerpoint/2010/main" val="1906371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3/02/2025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718" r:id="rId2"/>
    <p:sldLayoutId id="2147483716" r:id="rId3"/>
    <p:sldLayoutId id="2147483717" r:id="rId4"/>
    <p:sldLayoutId id="2147483690" r:id="rId5"/>
    <p:sldLayoutId id="2147483696" r:id="rId6"/>
    <p:sldLayoutId id="2147483697" r:id="rId7"/>
    <p:sldLayoutId id="2147483705" r:id="rId8"/>
    <p:sldLayoutId id="2147483706" r:id="rId9"/>
    <p:sldLayoutId id="2147483698" r:id="rId10"/>
    <p:sldLayoutId id="2147483703" r:id="rId11"/>
    <p:sldLayoutId id="2147483699" r:id="rId12"/>
    <p:sldLayoutId id="2147483701" r:id="rId13"/>
    <p:sldLayoutId id="2147483702" r:id="rId14"/>
    <p:sldLayoutId id="2147483704" r:id="rId15"/>
    <p:sldLayoutId id="2147483700" r:id="rId16"/>
    <p:sldLayoutId id="2147483695" r:id="rId17"/>
    <p:sldLayoutId id="2147483691" r:id="rId18"/>
    <p:sldLayoutId id="2147483692" r:id="rId19"/>
    <p:sldLayoutId id="2147483693" r:id="rId20"/>
    <p:sldLayoutId id="2147483715" r:id="rId21"/>
    <p:sldLayoutId id="2147483694" r:id="rId22"/>
    <p:sldLayoutId id="2147483708" r:id="rId23"/>
    <p:sldLayoutId id="2147483709" r:id="rId24"/>
    <p:sldLayoutId id="2147483710" r:id="rId25"/>
    <p:sldLayoutId id="2147483711" r:id="rId26"/>
    <p:sldLayoutId id="2147483712" r:id="rId27"/>
    <p:sldLayoutId id="2147483719" r:id="rId28"/>
    <p:sldLayoutId id="2147483720"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40.png"/><Relationship Id="rId7" Type="http://schemas.openxmlformats.org/officeDocument/2006/relationships/image" Target="../media/image27.png"/><Relationship Id="rId12"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28.xml"/><Relationship Id="rId6" Type="http://schemas.openxmlformats.org/officeDocument/2006/relationships/image" Target="../media/image43.png"/><Relationship Id="rId11" Type="http://schemas.openxmlformats.org/officeDocument/2006/relationships/image" Target="../media/image46.png"/><Relationship Id="rId5" Type="http://schemas.openxmlformats.org/officeDocument/2006/relationships/image" Target="../media/image42.png"/><Relationship Id="rId10" Type="http://schemas.openxmlformats.org/officeDocument/2006/relationships/image" Target="../media/image45.png"/><Relationship Id="rId4" Type="http://schemas.openxmlformats.org/officeDocument/2006/relationships/image" Target="../media/image41.png"/><Relationship Id="rId9" Type="http://schemas.openxmlformats.org/officeDocument/2006/relationships/image" Target="../media/image44.png"/></Relationships>
</file>

<file path=ppt/slides/_rels/slide13.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48.png"/><Relationship Id="rId7" Type="http://schemas.openxmlformats.org/officeDocument/2006/relationships/image" Target="../media/image27.png"/><Relationship Id="rId12"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51.png"/><Relationship Id="rId11" Type="http://schemas.openxmlformats.org/officeDocument/2006/relationships/image" Target="../media/image54.png"/><Relationship Id="rId5" Type="http://schemas.openxmlformats.org/officeDocument/2006/relationships/image" Target="../media/image50.png"/><Relationship Id="rId10" Type="http://schemas.openxmlformats.org/officeDocument/2006/relationships/image" Target="../media/image53.png"/><Relationship Id="rId4" Type="http://schemas.openxmlformats.org/officeDocument/2006/relationships/image" Target="../media/image49.png"/><Relationship Id="rId9"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1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1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20.xml"/><Relationship Id="rId5" Type="http://schemas.openxmlformats.org/officeDocument/2006/relationships/image" Target="../media/image63.pn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21.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22.xml"/><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23.xml"/><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4.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5.xml"/><Relationship Id="rId1" Type="http://schemas.openxmlformats.org/officeDocument/2006/relationships/tags" Target="../tags/tag2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tags" Target="../tags/tag2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4.xml"/><Relationship Id="rId1" Type="http://schemas.openxmlformats.org/officeDocument/2006/relationships/tags" Target="../tags/tag2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29.xml"/><Relationship Id="rId5" Type="http://schemas.openxmlformats.org/officeDocument/2006/relationships/image" Target="../media/image36.sv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30.xml"/><Relationship Id="rId5" Type="http://schemas.openxmlformats.org/officeDocument/2006/relationships/image" Target="../media/image36.sv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7.xml"/><Relationship Id="rId7" Type="http://schemas.openxmlformats.org/officeDocument/2006/relationships/image" Target="../media/image17.svg"/><Relationship Id="rId12" Type="http://schemas.openxmlformats.org/officeDocument/2006/relationships/image" Target="../media/image66.png"/><Relationship Id="rId2" Type="http://schemas.openxmlformats.org/officeDocument/2006/relationships/slideLayout" Target="../slideLayouts/slideLayout18.xml"/><Relationship Id="rId1" Type="http://schemas.openxmlformats.org/officeDocument/2006/relationships/tags" Target="../tags/tag31.xml"/><Relationship Id="rId6" Type="http://schemas.openxmlformats.org/officeDocument/2006/relationships/image" Target="../media/image16.png"/><Relationship Id="rId11" Type="http://schemas.openxmlformats.org/officeDocument/2006/relationships/image" Target="../media/image71.png"/><Relationship Id="rId5" Type="http://schemas.openxmlformats.org/officeDocument/2006/relationships/image" Target="../media/image69.svg"/><Relationship Id="rId10" Type="http://schemas.openxmlformats.org/officeDocument/2006/relationships/image" Target="../media/image70.png"/><Relationship Id="rId4" Type="http://schemas.openxmlformats.org/officeDocument/2006/relationships/image" Target="../media/image68.png"/><Relationship Id="rId9" Type="http://schemas.openxmlformats.org/officeDocument/2006/relationships/image" Target="../media/image1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0.xml"/><Relationship Id="rId1" Type="http://schemas.openxmlformats.org/officeDocument/2006/relationships/tags" Target="../tags/tag32.xml"/><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74.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33.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7554B-ED2E-11B4-E439-B1A7FFA3D238}"/>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F7C965F-4C2C-C6E3-4A02-B7B97CF9F410}"/>
              </a:ext>
            </a:extLst>
          </p:cNvPr>
          <p:cNvSpPr>
            <a:spLocks noGrp="1"/>
          </p:cNvSpPr>
          <p:nvPr>
            <p:ph type="title"/>
          </p:nvPr>
        </p:nvSpPr>
        <p:spPr/>
        <p:txBody>
          <a:bodyPr/>
          <a:lstStyle/>
          <a:p>
            <a:r>
              <a:rPr lang="en-US" sz="800" b="1" dirty="0">
                <a:solidFill>
                  <a:schemeClr val="bg2"/>
                </a:solidFill>
                <a:latin typeface="+mn-lt"/>
              </a:rPr>
              <a:t>Slide 1 Start of presentation ck says /k/</a:t>
            </a:r>
            <a:endParaRPr lang="en-US" sz="800" dirty="0">
              <a:solidFill>
                <a:schemeClr val="bg2"/>
              </a:solidFill>
              <a:latin typeface="+mn-lt"/>
            </a:endParaRPr>
          </a:p>
        </p:txBody>
      </p:sp>
      <p:sp>
        <p:nvSpPr>
          <p:cNvPr id="9" name="TextBox 8">
            <a:extLst>
              <a:ext uri="{FF2B5EF4-FFF2-40B4-BE49-F238E27FC236}">
                <a16:creationId xmlns:a16="http://schemas.microsoft.com/office/drawing/2014/main" id="{FF166BF3-7967-42E0-1B9D-E4B618281480}"/>
              </a:ext>
            </a:extLst>
          </p:cNvPr>
          <p:cNvSpPr txBox="1"/>
          <p:nvPr/>
        </p:nvSpPr>
        <p:spPr>
          <a:xfrm>
            <a:off x="788275" y="2989278"/>
            <a:ext cx="4926723" cy="1200329"/>
          </a:xfrm>
          <a:prstGeom prst="rect">
            <a:avLst/>
          </a:prstGeom>
          <a:noFill/>
        </p:spPr>
        <p:txBody>
          <a:bodyPr wrap="square">
            <a:spAutoFit/>
          </a:bodyPr>
          <a:lstStyle/>
          <a:p>
            <a:pPr algn="ctr"/>
            <a:r>
              <a:rPr lang="en-US" sz="3600" dirty="0">
                <a:solidFill>
                  <a:srgbClr val="0E1E42"/>
                </a:solidFill>
              </a:rPr>
              <a:t>c   b   g   l   u    k   </a:t>
            </a:r>
          </a:p>
          <a:p>
            <a:pPr algn="ctr"/>
            <a:r>
              <a:rPr lang="en-US" sz="3600" dirty="0">
                <a:solidFill>
                  <a:srgbClr val="0E1E42"/>
                </a:solidFill>
              </a:rPr>
              <a:t>he   me   was   said</a:t>
            </a:r>
          </a:p>
        </p:txBody>
      </p:sp>
      <p:sp>
        <p:nvSpPr>
          <p:cNvPr id="7" name="Text Placeholder 3">
            <a:extLst>
              <a:ext uri="{FF2B5EF4-FFF2-40B4-BE49-F238E27FC236}">
                <a16:creationId xmlns:a16="http://schemas.microsoft.com/office/drawing/2014/main" id="{CBA34605-8CD0-D5C7-DCDD-E7EE1CA9384E}"/>
              </a:ext>
            </a:extLst>
          </p:cNvPr>
          <p:cNvSpPr txBox="1">
            <a:spLocks/>
          </p:cNvSpPr>
          <p:nvPr/>
        </p:nvSpPr>
        <p:spPr>
          <a:xfrm>
            <a:off x="7281312" y="3589442"/>
            <a:ext cx="3446939" cy="49824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rgbClr val="0E1E42"/>
                </a:solidFill>
              </a:rPr>
              <a:t>ck says /k/    of</a:t>
            </a:r>
            <a:endParaRPr lang="en-AU" sz="4000" b="1" dirty="0">
              <a:solidFill>
                <a:srgbClr val="0E1E42"/>
              </a:solidFill>
            </a:endParaRPr>
          </a:p>
        </p:txBody>
      </p:sp>
    </p:spTree>
    <p:extLst>
      <p:ext uri="{BB962C8B-B14F-4D97-AF65-F5344CB8AC3E}">
        <p14:creationId xmlns:p14="http://schemas.microsoft.com/office/powerpoint/2010/main" val="1923365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57CD63-1324-1987-4789-256EFEED6AD3}"/>
              </a:ext>
            </a:extLst>
          </p:cNvPr>
          <p:cNvSpPr>
            <a:spLocks noGrp="1"/>
          </p:cNvSpPr>
          <p:nvPr>
            <p:ph type="title" idx="4294967295"/>
          </p:nvPr>
        </p:nvSpPr>
        <p:spPr>
          <a:xfrm>
            <a:off x="0" y="-1578080"/>
            <a:ext cx="10515600" cy="1325563"/>
          </a:xfrm>
        </p:spPr>
        <p:txBody>
          <a:bodyPr/>
          <a:lstStyle/>
          <a:p>
            <a:r>
              <a:rPr lang="en-AU" sz="800" kern="1200" dirty="0">
                <a:solidFill>
                  <a:schemeClr val="bg2"/>
                </a:solidFill>
                <a:effectLst/>
                <a:latin typeface="+mn-lt"/>
                <a:ea typeface="+mj-ea"/>
                <a:cs typeface="+mj-cs"/>
              </a:rPr>
              <a:t>Slide 10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DD02B-E8C0-46B7-7E91-6A4E8EF84955}"/>
              </a:ext>
            </a:extLst>
          </p:cNvPr>
          <p:cNvSpPr>
            <a:spLocks noGrp="1"/>
          </p:cNvSpPr>
          <p:nvPr>
            <p:ph type="title"/>
          </p:nvPr>
        </p:nvSpPr>
        <p:spPr/>
        <p:txBody>
          <a:bodyPr/>
          <a:lstStyle/>
          <a:p>
            <a:r>
              <a:rPr lang="en-AU" sz="800" b="1" i="0" kern="1200" dirty="0">
                <a:solidFill>
                  <a:schemeClr val="bg2"/>
                </a:solidFill>
                <a:effectLst/>
                <a:latin typeface="+mn-lt"/>
                <a:ea typeface="+mj-ea"/>
                <a:cs typeface="+mj-cs"/>
              </a:rPr>
              <a:t>Slide 11 </a:t>
            </a:r>
            <a:r>
              <a:rPr lang="en-US" sz="800" dirty="0">
                <a:solidFill>
                  <a:schemeClr val="bg2"/>
                </a:solidFill>
                <a:latin typeface="+mn-lt"/>
              </a:rPr>
              <a:t>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A418-A5B4-B54F-4C37-7E83BDAA8156}"/>
              </a:ext>
            </a:extLst>
          </p:cNvPr>
          <p:cNvSpPr>
            <a:spLocks noGrp="1"/>
          </p:cNvSpPr>
          <p:nvPr>
            <p:ph type="title"/>
          </p:nvPr>
        </p:nvSpPr>
        <p:spPr/>
        <p:txBody>
          <a:bodyPr>
            <a:normAutofit/>
          </a:bodyPr>
          <a:lstStyle/>
          <a:p>
            <a:r>
              <a:rPr lang="en-AU" sz="800" dirty="0">
                <a:solidFill>
                  <a:srgbClr val="E6EAF0"/>
                </a:solidFill>
              </a:rPr>
              <a:t>Slide 12 Phonemic awareness</a:t>
            </a:r>
          </a:p>
        </p:txBody>
      </p:sp>
      <p:pic>
        <p:nvPicPr>
          <p:cNvPr id="10" name="Picture 9" descr="chin">
            <a:extLst>
              <a:ext uri="{FF2B5EF4-FFF2-40B4-BE49-F238E27FC236}">
                <a16:creationId xmlns:a16="http://schemas.microsoft.com/office/drawing/2014/main" id="{3C1E5F54-EB67-4903-37A0-B2224A76C2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442" y="1180976"/>
            <a:ext cx="1122251" cy="1122251"/>
          </a:xfrm>
          <a:prstGeom prst="rect">
            <a:avLst/>
          </a:prstGeom>
        </p:spPr>
      </p:pic>
      <p:pic>
        <p:nvPicPr>
          <p:cNvPr id="22" name="Picture 21" descr="hen">
            <a:extLst>
              <a:ext uri="{FF2B5EF4-FFF2-40B4-BE49-F238E27FC236}">
                <a16:creationId xmlns:a16="http://schemas.microsoft.com/office/drawing/2014/main" id="{3C61C91F-E11E-EB25-8CFF-8E72D17F07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6134" y="2460066"/>
            <a:ext cx="1325563" cy="1325563"/>
          </a:xfrm>
          <a:prstGeom prst="rect">
            <a:avLst/>
          </a:prstGeom>
        </p:spPr>
      </p:pic>
      <p:pic>
        <p:nvPicPr>
          <p:cNvPr id="27" name="Picture 26" descr="mat">
            <a:extLst>
              <a:ext uri="{FF2B5EF4-FFF2-40B4-BE49-F238E27FC236}">
                <a16:creationId xmlns:a16="http://schemas.microsoft.com/office/drawing/2014/main" id="{33279CD2-0FB7-9FB0-799E-13ACC61FB5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6134" y="3799476"/>
            <a:ext cx="1589749" cy="1589749"/>
          </a:xfrm>
          <a:prstGeom prst="rect">
            <a:avLst/>
          </a:prstGeom>
        </p:spPr>
      </p:pic>
      <p:pic>
        <p:nvPicPr>
          <p:cNvPr id="33" name="Picture 32" descr="five">
            <a:extLst>
              <a:ext uri="{FF2B5EF4-FFF2-40B4-BE49-F238E27FC236}">
                <a16:creationId xmlns:a16="http://schemas.microsoft.com/office/drawing/2014/main" id="{3B1D979B-200F-CDB0-2242-DB49DE923E2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7789" y="5253872"/>
            <a:ext cx="1386437" cy="1386437"/>
          </a:xfrm>
          <a:prstGeom prst="rect">
            <a:avLst/>
          </a:prstGeom>
        </p:spPr>
      </p:pic>
      <p:grpSp>
        <p:nvGrpSpPr>
          <p:cNvPr id="6" name="Group 5" descr="A dot with two circular arrows on the inside to represent swapping.">
            <a:extLst>
              <a:ext uri="{FF2B5EF4-FFF2-40B4-BE49-F238E27FC236}">
                <a16:creationId xmlns:a16="http://schemas.microsoft.com/office/drawing/2014/main" id="{DCE2BED5-14B1-E137-4CA4-8FC4611E6199}"/>
              </a:ext>
            </a:extLst>
          </p:cNvPr>
          <p:cNvGrpSpPr/>
          <p:nvPr/>
        </p:nvGrpSpPr>
        <p:grpSpPr>
          <a:xfrm>
            <a:off x="5055066" y="3028510"/>
            <a:ext cx="1541931" cy="1541931"/>
            <a:chOff x="2909046" y="2803895"/>
            <a:chExt cx="1541931" cy="1541931"/>
          </a:xfrm>
        </p:grpSpPr>
        <p:sp>
          <p:nvSpPr>
            <p:cNvPr id="9" name="Oval 8">
              <a:extLst>
                <a:ext uri="{FF2B5EF4-FFF2-40B4-BE49-F238E27FC236}">
                  <a16:creationId xmlns:a16="http://schemas.microsoft.com/office/drawing/2014/main" id="{D23A25B7-1202-D69F-6E04-ACA1B93AFD20}"/>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459F03D-86E3-D7F0-A9B3-66603B6D476E}"/>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1" y="2857310"/>
              <a:ext cx="1435100" cy="1435100"/>
            </a:xfrm>
            <a:prstGeom prst="rect">
              <a:avLst/>
            </a:prstGeom>
          </p:spPr>
        </p:pic>
      </p:grpSp>
      <p:pic>
        <p:nvPicPr>
          <p:cNvPr id="29" name="Picture 28" descr="cat">
            <a:extLst>
              <a:ext uri="{FF2B5EF4-FFF2-40B4-BE49-F238E27FC236}">
                <a16:creationId xmlns:a16="http://schemas.microsoft.com/office/drawing/2014/main" id="{96D79C6D-0F53-662E-BD7B-D1466C0F09C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10167" y="1083250"/>
            <a:ext cx="1184829" cy="1184829"/>
          </a:xfrm>
          <a:prstGeom prst="rect">
            <a:avLst/>
          </a:prstGeom>
        </p:spPr>
      </p:pic>
      <p:pic>
        <p:nvPicPr>
          <p:cNvPr id="36" name="Picture 35" descr="hive">
            <a:extLst>
              <a:ext uri="{FF2B5EF4-FFF2-40B4-BE49-F238E27FC236}">
                <a16:creationId xmlns:a16="http://schemas.microsoft.com/office/drawing/2014/main" id="{DE864C5F-8BF4-CBCF-A2BD-3308B5D0BE0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370367" y="2553423"/>
            <a:ext cx="1184829" cy="1184829"/>
          </a:xfrm>
          <a:prstGeom prst="rect">
            <a:avLst/>
          </a:prstGeom>
        </p:spPr>
      </p:pic>
      <p:pic>
        <p:nvPicPr>
          <p:cNvPr id="18" name="Picture 17" descr="pin">
            <a:extLst>
              <a:ext uri="{FF2B5EF4-FFF2-40B4-BE49-F238E27FC236}">
                <a16:creationId xmlns:a16="http://schemas.microsoft.com/office/drawing/2014/main" id="{E86E45F5-70BE-21F7-AC5A-DE9426DA9CA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370367" y="4023596"/>
            <a:ext cx="1067159" cy="1067159"/>
          </a:xfrm>
          <a:prstGeom prst="rect">
            <a:avLst/>
          </a:prstGeom>
        </p:spPr>
      </p:pic>
      <p:pic>
        <p:nvPicPr>
          <p:cNvPr id="25" name="Picture 24" descr="pen">
            <a:extLst>
              <a:ext uri="{FF2B5EF4-FFF2-40B4-BE49-F238E27FC236}">
                <a16:creationId xmlns:a16="http://schemas.microsoft.com/office/drawing/2014/main" id="{7B1143F3-F247-1A74-3165-1FB966F8BD1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370367" y="5376099"/>
            <a:ext cx="1041090" cy="1041090"/>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normAutofit/>
          </a:bodyPr>
          <a:lstStyle/>
          <a:p>
            <a:r>
              <a:rPr lang="en-AU" sz="800" dirty="0">
                <a:solidFill>
                  <a:srgbClr val="E6EAF0"/>
                </a:solidFill>
              </a:rPr>
              <a:t>Slide 13 Phonemic awareness</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1" name="Picture 30" descr="lip">
            <a:extLst>
              <a:ext uri="{FF2B5EF4-FFF2-40B4-BE49-F238E27FC236}">
                <a16:creationId xmlns:a16="http://schemas.microsoft.com/office/drawing/2014/main" id="{4CA4BD85-C9FE-F6DB-6BC7-968D821C086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7288" y="978541"/>
            <a:ext cx="1809794" cy="1184829"/>
          </a:xfrm>
          <a:prstGeom prst="rect">
            <a:avLst/>
          </a:prstGeom>
        </p:spPr>
      </p:pic>
      <p:pic>
        <p:nvPicPr>
          <p:cNvPr id="33" name="Picture 32" descr="pig">
            <a:extLst>
              <a:ext uri="{FF2B5EF4-FFF2-40B4-BE49-F238E27FC236}">
                <a16:creationId xmlns:a16="http://schemas.microsoft.com/office/drawing/2014/main" id="{EB52ACDE-BA70-78E4-5065-85B79F9850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58497" y="1850046"/>
            <a:ext cx="1865498" cy="1865498"/>
          </a:xfrm>
          <a:prstGeom prst="rect">
            <a:avLst/>
          </a:prstGeom>
        </p:spPr>
      </p:pic>
      <p:pic>
        <p:nvPicPr>
          <p:cNvPr id="35" name="Picture 34" descr="shin">
            <a:extLst>
              <a:ext uri="{FF2B5EF4-FFF2-40B4-BE49-F238E27FC236}">
                <a16:creationId xmlns:a16="http://schemas.microsoft.com/office/drawing/2014/main" id="{3127F35D-ED39-7C91-194C-5464843DFBB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39053" y="3514341"/>
            <a:ext cx="1095473" cy="1429604"/>
          </a:xfrm>
          <a:prstGeom prst="rect">
            <a:avLst/>
          </a:prstGeom>
        </p:spPr>
      </p:pic>
      <p:pic>
        <p:nvPicPr>
          <p:cNvPr id="37" name="Picture 36" descr="seat">
            <a:extLst>
              <a:ext uri="{FF2B5EF4-FFF2-40B4-BE49-F238E27FC236}">
                <a16:creationId xmlns:a16="http://schemas.microsoft.com/office/drawing/2014/main" id="{EEF26AD1-4532-B2CD-7B44-4ECC0E281C9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1707" y="4970539"/>
            <a:ext cx="1240956" cy="1240956"/>
          </a:xfrm>
          <a:prstGeom prst="rect">
            <a:avLst/>
          </a:prstGeom>
        </p:spPr>
      </p:pic>
      <p:grpSp>
        <p:nvGrpSpPr>
          <p:cNvPr id="6" name="Group 5" descr="A dot with two circular arrows on the inside to represent swapping.">
            <a:extLst>
              <a:ext uri="{FF2B5EF4-FFF2-40B4-BE49-F238E27FC236}">
                <a16:creationId xmlns:a16="http://schemas.microsoft.com/office/drawing/2014/main" id="{55E36A27-AFF0-26DD-D509-2F3503CBFD18}"/>
              </a:ext>
            </a:extLst>
          </p:cNvPr>
          <p:cNvGrpSpPr/>
          <p:nvPr/>
        </p:nvGrpSpPr>
        <p:grpSpPr>
          <a:xfrm>
            <a:off x="5055066" y="3028510"/>
            <a:ext cx="1541931" cy="1541931"/>
            <a:chOff x="2909046" y="2803895"/>
            <a:chExt cx="1541931" cy="1541931"/>
          </a:xfrm>
        </p:grpSpPr>
        <p:sp>
          <p:nvSpPr>
            <p:cNvPr id="7" name="Oval 6">
              <a:extLst>
                <a:ext uri="{FF2B5EF4-FFF2-40B4-BE49-F238E27FC236}">
                  <a16:creationId xmlns:a16="http://schemas.microsoft.com/office/drawing/2014/main" id="{F08E5367-BD4F-BA2D-3612-BF2148D86CE6}"/>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2731232A-E627-FB80-29BC-E3B684898750}"/>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1" y="2857310"/>
              <a:ext cx="1435100" cy="1435100"/>
            </a:xfrm>
            <a:prstGeom prst="rect">
              <a:avLst/>
            </a:prstGeom>
          </p:spPr>
        </p:pic>
      </p:grpSp>
      <p:pic>
        <p:nvPicPr>
          <p:cNvPr id="21" name="Picture 20" descr="feet">
            <a:extLst>
              <a:ext uri="{FF2B5EF4-FFF2-40B4-BE49-F238E27FC236}">
                <a16:creationId xmlns:a16="http://schemas.microsoft.com/office/drawing/2014/main" id="{E6800437-6CB4-6A49-8517-462B4BF2CF91}"/>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88403" y="878974"/>
            <a:ext cx="1184829" cy="1184829"/>
          </a:xfrm>
          <a:prstGeom prst="rect">
            <a:avLst/>
          </a:prstGeom>
        </p:spPr>
      </p:pic>
      <p:pic>
        <p:nvPicPr>
          <p:cNvPr id="16" name="Picture 15" descr="bin">
            <a:extLst>
              <a:ext uri="{FF2B5EF4-FFF2-40B4-BE49-F238E27FC236}">
                <a16:creationId xmlns:a16="http://schemas.microsoft.com/office/drawing/2014/main" id="{DBF2373D-1C58-7EE9-29C7-B1F82161C3B6}"/>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704878" y="2234192"/>
            <a:ext cx="1184829" cy="1184829"/>
          </a:xfrm>
          <a:prstGeom prst="rect">
            <a:avLst/>
          </a:prstGeom>
        </p:spPr>
      </p:pic>
      <p:pic>
        <p:nvPicPr>
          <p:cNvPr id="36" name="Picture 35" descr="hip">
            <a:extLst>
              <a:ext uri="{FF2B5EF4-FFF2-40B4-BE49-F238E27FC236}">
                <a16:creationId xmlns:a16="http://schemas.microsoft.com/office/drawing/2014/main" id="{3253CD5A-CD02-1A88-7509-588BF6AF028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603180" y="3589410"/>
            <a:ext cx="1180127" cy="1184829"/>
          </a:xfrm>
          <a:prstGeom prst="rect">
            <a:avLst/>
          </a:prstGeom>
        </p:spPr>
      </p:pic>
      <p:pic>
        <p:nvPicPr>
          <p:cNvPr id="38" name="Picture 37" descr="jig">
            <a:extLst>
              <a:ext uri="{FF2B5EF4-FFF2-40B4-BE49-F238E27FC236}">
                <a16:creationId xmlns:a16="http://schemas.microsoft.com/office/drawing/2014/main" id="{36F64D1D-06BF-1069-2B26-A7630D6A5E27}"/>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588403" y="4913409"/>
            <a:ext cx="1355217" cy="1355217"/>
          </a:xfrm>
          <a:prstGeom prst="rect">
            <a:avLst/>
          </a:prstGeom>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28005-D640-0146-3B26-F63A0E8117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AB5F27-5782-B1CE-3C72-78B0640A6062}"/>
              </a:ext>
            </a:extLst>
          </p:cNvPr>
          <p:cNvSpPr>
            <a:spLocks noGrp="1"/>
          </p:cNvSpPr>
          <p:nvPr>
            <p:ph type="title"/>
          </p:nvPr>
        </p:nvSpPr>
        <p:spPr>
          <a:xfrm>
            <a:off x="-1" y="-800201"/>
            <a:ext cx="10508343" cy="625578"/>
          </a:xfrm>
        </p:spPr>
        <p:txBody>
          <a:bodyPr/>
          <a:lstStyle/>
          <a:p>
            <a:r>
              <a:rPr lang="en-US" sz="800" dirty="0">
                <a:solidFill>
                  <a:schemeClr val="bg2"/>
                </a:solidFill>
                <a:latin typeface="+mn-lt"/>
              </a:rPr>
              <a:t>Slide 14 Learning intention and success criteria</a:t>
            </a:r>
          </a:p>
        </p:txBody>
      </p:sp>
      <p:sp>
        <p:nvSpPr>
          <p:cNvPr id="7" name="TextBox 6">
            <a:extLst>
              <a:ext uri="{FF2B5EF4-FFF2-40B4-BE49-F238E27FC236}">
                <a16:creationId xmlns:a16="http://schemas.microsoft.com/office/drawing/2014/main" id="{4C9DE492-A136-2498-33DC-87024069AFC0}"/>
              </a:ext>
            </a:extLst>
          </p:cNvPr>
          <p:cNvSpPr txBox="1"/>
          <p:nvPr/>
        </p:nvSpPr>
        <p:spPr>
          <a:xfrm>
            <a:off x="772886" y="3683291"/>
            <a:ext cx="9169400" cy="2028248"/>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rPr>
              <a:t>say the sound for </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ck</a:t>
            </a:r>
            <a:endPar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rPr>
              <a:t>read a word with </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ck</a:t>
            </a:r>
            <a:endPar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rPr>
              <a:t>spell a word with </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ck</a:t>
            </a:r>
            <a:r>
              <a:rPr kumimoji="0" lang="en-US" sz="2800" b="0" i="0" u="none" strike="noStrike" kern="1200" cap="none" spc="0" normalizeH="0" baseline="0" noProof="0" dirty="0">
                <a:ln>
                  <a:noFill/>
                </a:ln>
                <a:solidFill>
                  <a:srgbClr val="0E1E42"/>
                </a:solidFill>
                <a:effectLst/>
                <a:uLnTx/>
                <a:uFillTx/>
                <a:latin typeface="Calibri" panose="020F0502020204030204"/>
                <a:ea typeface="+mn-ea"/>
                <a:cs typeface="+mn-cs"/>
              </a:rPr>
              <a:t>.</a:t>
            </a:r>
          </a:p>
        </p:txBody>
      </p:sp>
    </p:spTree>
    <p:custDataLst>
      <p:tags r:id="rId1"/>
    </p:custDataLst>
    <p:extLst>
      <p:ext uri="{BB962C8B-B14F-4D97-AF65-F5344CB8AC3E}">
        <p14:creationId xmlns:p14="http://schemas.microsoft.com/office/powerpoint/2010/main" val="2535538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407C8-171D-E3C3-2825-14EB2C1AF821}"/>
              </a:ext>
            </a:extLst>
          </p:cNvPr>
          <p:cNvSpPr>
            <a:spLocks noGrp="1"/>
          </p:cNvSpPr>
          <p:nvPr>
            <p:ph type="title" idx="4294967295"/>
          </p:nvPr>
        </p:nvSpPr>
        <p:spPr>
          <a:xfrm>
            <a:off x="0" y="-1521505"/>
            <a:ext cx="10515600" cy="1325563"/>
          </a:xfrm>
        </p:spPr>
        <p:txBody>
          <a:bodyPr/>
          <a:lstStyle/>
          <a:p>
            <a:r>
              <a:rPr lang="en-AU" sz="800" kern="1200" dirty="0">
                <a:solidFill>
                  <a:schemeClr val="bg2"/>
                </a:solidFill>
                <a:effectLst/>
                <a:latin typeface="+mn-lt"/>
                <a:ea typeface="+mj-ea"/>
                <a:cs typeface="+mj-cs"/>
              </a:rPr>
              <a:t>Slide 15 I do</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306564" y="2204722"/>
            <a:ext cx="11578872" cy="244855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9000" dirty="0">
                <a:solidFill>
                  <a:srgbClr val="4557AD"/>
                </a:solidFill>
                <a:latin typeface="Tenorite" pitchFamily="2" charset="0"/>
                <a:ea typeface="Verdana" panose="020B0604030504040204" pitchFamily="34" charset="0"/>
                <a:cs typeface="Verdana" panose="020B0604030504040204" pitchFamily="34" charset="0"/>
              </a:rPr>
              <a:t>ck    </a:t>
            </a:r>
            <a:r>
              <a:rPr lang="en-US" sz="19000" dirty="0" err="1">
                <a:solidFill>
                  <a:srgbClr val="4557AD"/>
                </a:solidFill>
                <a:latin typeface="Tenorite" pitchFamily="2" charset="0"/>
                <a:ea typeface="Verdana" panose="020B0604030504040204" pitchFamily="34" charset="0"/>
                <a:cs typeface="Verdana" panose="020B0604030504040204" pitchFamily="34" charset="0"/>
              </a:rPr>
              <a:t>ck</a:t>
            </a:r>
            <a:r>
              <a:rPr lang="en-US" sz="19000" dirty="0">
                <a:solidFill>
                  <a:srgbClr val="4557AD"/>
                </a:solidFill>
                <a:latin typeface="Tenorite" pitchFamily="2" charset="0"/>
                <a:ea typeface="Verdana" panose="020B0604030504040204" pitchFamily="34" charset="0"/>
                <a:cs typeface="Verdana" panose="020B0604030504040204" pitchFamily="34" charset="0"/>
              </a:rPr>
              <a:t>   </a:t>
            </a:r>
            <a:r>
              <a:rPr lang="en-US" sz="19000" dirty="0" err="1">
                <a:solidFill>
                  <a:srgbClr val="4557AD"/>
                </a:solidFill>
                <a:latin typeface="Tenorite" pitchFamily="2" charset="0"/>
                <a:ea typeface="Verdana" panose="020B0604030504040204" pitchFamily="34" charset="0"/>
                <a:cs typeface="Verdana" panose="020B0604030504040204" pitchFamily="34" charset="0"/>
              </a:rPr>
              <a:t>ck</a:t>
            </a:r>
            <a:endParaRPr lang="en-US" sz="19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2459D-6CCC-26B1-C6E1-607EBC1A7FB4}"/>
              </a:ext>
            </a:extLst>
          </p:cNvPr>
          <p:cNvSpPr>
            <a:spLocks noGrp="1"/>
          </p:cNvSpPr>
          <p:nvPr>
            <p:ph type="title" idx="4294967295"/>
          </p:nvPr>
        </p:nvSpPr>
        <p:spPr>
          <a:xfrm>
            <a:off x="0" y="-1594303"/>
            <a:ext cx="10515600" cy="1325563"/>
          </a:xfrm>
        </p:spPr>
        <p:txBody>
          <a:bodyPr/>
          <a:lstStyle/>
          <a:p>
            <a:r>
              <a:rPr lang="en-AU" sz="800" kern="1200" dirty="0">
                <a:solidFill>
                  <a:srgbClr val="E6EAF0"/>
                </a:solidFill>
                <a:effectLst/>
                <a:latin typeface="+mn-lt"/>
                <a:ea typeface="+mj-ea"/>
                <a:cs typeface="+mj-cs"/>
              </a:rPr>
              <a:t>Slide 16</a:t>
            </a:r>
            <a:r>
              <a:rPr lang="en-AU" sz="800" kern="1200" baseline="0" dirty="0">
                <a:solidFill>
                  <a:srgbClr val="E6EAF0"/>
                </a:solidFill>
                <a:effectLst/>
                <a:latin typeface="+mn-lt"/>
                <a:ea typeface="+mj-ea"/>
                <a:cs typeface="+mj-cs"/>
              </a:rPr>
              <a:t> We do</a:t>
            </a:r>
            <a:endParaRPr lang="en-AU" sz="800" dirty="0">
              <a:solidFill>
                <a:srgbClr val="E6EAF0"/>
              </a:solidFill>
              <a:latin typeface="+mn-lt"/>
            </a:endParaRPr>
          </a:p>
        </p:txBody>
      </p:sp>
      <p:sp>
        <p:nvSpPr>
          <p:cNvPr id="4" name="Content Placeholder 2">
            <a:extLst>
              <a:ext uri="{FF2B5EF4-FFF2-40B4-BE49-F238E27FC236}">
                <a16:creationId xmlns:a16="http://schemas.microsoft.com/office/drawing/2014/main" id="{E1850F59-4EAA-152B-D427-65F24BF8C139}"/>
              </a:ext>
            </a:extLst>
          </p:cNvPr>
          <p:cNvSpPr txBox="1">
            <a:spLocks/>
          </p:cNvSpPr>
          <p:nvPr/>
        </p:nvSpPr>
        <p:spPr>
          <a:xfrm>
            <a:off x="306564" y="2204722"/>
            <a:ext cx="11578872" cy="244855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19000" dirty="0">
                <a:solidFill>
                  <a:srgbClr val="4557AD"/>
                </a:solidFill>
                <a:latin typeface="Tenorite" pitchFamily="2" charset="0"/>
                <a:ea typeface="Verdana" panose="020B0604030504040204" pitchFamily="34" charset="0"/>
                <a:cs typeface="Verdana" panose="020B0604030504040204" pitchFamily="34" charset="0"/>
              </a:rPr>
              <a:t>ck    </a:t>
            </a:r>
            <a:r>
              <a:rPr lang="en-US" sz="19000" dirty="0" err="1">
                <a:solidFill>
                  <a:srgbClr val="4557AD"/>
                </a:solidFill>
                <a:latin typeface="Tenorite" pitchFamily="2" charset="0"/>
                <a:ea typeface="Verdana" panose="020B0604030504040204" pitchFamily="34" charset="0"/>
                <a:cs typeface="Verdana" panose="020B0604030504040204" pitchFamily="34" charset="0"/>
              </a:rPr>
              <a:t>ck</a:t>
            </a:r>
            <a:r>
              <a:rPr lang="en-US" sz="19000" dirty="0">
                <a:solidFill>
                  <a:srgbClr val="4557AD"/>
                </a:solidFill>
                <a:latin typeface="Tenorite" pitchFamily="2" charset="0"/>
                <a:ea typeface="Verdana" panose="020B0604030504040204" pitchFamily="34" charset="0"/>
                <a:cs typeface="Verdana" panose="020B0604030504040204" pitchFamily="34" charset="0"/>
              </a:rPr>
              <a:t>   </a:t>
            </a:r>
            <a:r>
              <a:rPr lang="en-US" sz="19000" dirty="0" err="1">
                <a:solidFill>
                  <a:srgbClr val="4557AD"/>
                </a:solidFill>
                <a:latin typeface="Tenorite" pitchFamily="2" charset="0"/>
                <a:ea typeface="Verdana" panose="020B0604030504040204" pitchFamily="34" charset="0"/>
                <a:cs typeface="Verdana" panose="020B0604030504040204" pitchFamily="34" charset="0"/>
              </a:rPr>
              <a:t>ck</a:t>
            </a:r>
            <a:endParaRPr lang="en-US" sz="19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706235-C83C-0373-B5D4-0E9D6A556742}"/>
              </a:ext>
            </a:extLst>
          </p:cNvPr>
          <p:cNvSpPr>
            <a:spLocks noGrp="1"/>
          </p:cNvSpPr>
          <p:nvPr>
            <p:ph type="title" idx="4294967295"/>
          </p:nvPr>
        </p:nvSpPr>
        <p:spPr>
          <a:xfrm>
            <a:off x="0" y="-1594304"/>
            <a:ext cx="10515600" cy="1325563"/>
          </a:xfrm>
        </p:spPr>
        <p:txBody>
          <a:bodyPr/>
          <a:lstStyle/>
          <a:p>
            <a:r>
              <a:rPr lang="en-AU" sz="800" kern="1200" dirty="0">
                <a:solidFill>
                  <a:srgbClr val="E6EAF0"/>
                </a:solidFill>
                <a:effectLst/>
                <a:latin typeface="+mn-lt"/>
                <a:ea typeface="+mj-ea"/>
                <a:cs typeface="+mj-cs"/>
              </a:rPr>
              <a:t>Slide 17 I do</a:t>
            </a:r>
            <a:endParaRPr lang="en-AU" sz="800" dirty="0">
              <a:solidFill>
                <a:srgbClr val="E6EAF0"/>
              </a:solidFill>
              <a:latin typeface="+mn-lt"/>
            </a:endParaRPr>
          </a:p>
        </p:txBody>
      </p:sp>
      <p:pic>
        <p:nvPicPr>
          <p:cNvPr id="4" name="Picture 3" descr="brick">
            <a:extLst>
              <a:ext uri="{FF2B5EF4-FFF2-40B4-BE49-F238E27FC236}">
                <a16:creationId xmlns:a16="http://schemas.microsoft.com/office/drawing/2014/main" id="{877E16FD-0045-3A97-DCE9-06B1D7F1BD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737" y="2119362"/>
            <a:ext cx="2619277" cy="2619277"/>
          </a:xfrm>
          <a:prstGeom prst="rect">
            <a:avLst/>
          </a:prstGeom>
        </p:spPr>
      </p:pic>
      <p:pic>
        <p:nvPicPr>
          <p:cNvPr id="8" name="Picture 7" descr="heart">
            <a:extLst>
              <a:ext uri="{FF2B5EF4-FFF2-40B4-BE49-F238E27FC236}">
                <a16:creationId xmlns:a16="http://schemas.microsoft.com/office/drawing/2014/main" id="{CA409F4A-EBB9-F1EC-E137-E38943B370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1364" y="2119362"/>
            <a:ext cx="2619278" cy="2619278"/>
          </a:xfrm>
          <a:prstGeom prst="rect">
            <a:avLst/>
          </a:prstGeom>
        </p:spPr>
      </p:pic>
      <p:pic>
        <p:nvPicPr>
          <p:cNvPr id="11" name="Picture 10" descr="stick">
            <a:extLst>
              <a:ext uri="{FF2B5EF4-FFF2-40B4-BE49-F238E27FC236}">
                <a16:creationId xmlns:a16="http://schemas.microsoft.com/office/drawing/2014/main" id="{5D1FB3AE-F203-CFD6-CAC8-D4F81C3328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13015" y="1621876"/>
            <a:ext cx="3614248" cy="3614248"/>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CE0BF6-B40E-F858-3FBD-C1132C3DD4AA}"/>
              </a:ext>
            </a:extLst>
          </p:cNvPr>
          <p:cNvSpPr>
            <a:spLocks noGrp="1"/>
          </p:cNvSpPr>
          <p:nvPr>
            <p:ph type="title" idx="4294967295"/>
          </p:nvPr>
        </p:nvSpPr>
        <p:spPr>
          <a:xfrm>
            <a:off x="0" y="-1561646"/>
            <a:ext cx="10515600" cy="1325563"/>
          </a:xfrm>
        </p:spPr>
        <p:txBody>
          <a:bodyPr/>
          <a:lstStyle/>
          <a:p>
            <a:r>
              <a:rPr lang="en-AU" sz="800" kern="1200" dirty="0">
                <a:solidFill>
                  <a:schemeClr val="bg2"/>
                </a:solidFill>
                <a:effectLst/>
                <a:latin typeface="+mn-lt"/>
                <a:ea typeface="+mj-ea"/>
                <a:cs typeface="+mj-cs"/>
              </a:rPr>
              <a:t>Slide 18 We do</a:t>
            </a:r>
            <a:endParaRPr lang="en-AU" sz="800" dirty="0">
              <a:solidFill>
                <a:schemeClr val="bg2"/>
              </a:solidFill>
              <a:latin typeface="+mn-lt"/>
            </a:endParaRPr>
          </a:p>
        </p:txBody>
      </p:sp>
      <p:pic>
        <p:nvPicPr>
          <p:cNvPr id="11" name="Picture 10" descr="truck">
            <a:extLst>
              <a:ext uri="{FF2B5EF4-FFF2-40B4-BE49-F238E27FC236}">
                <a16:creationId xmlns:a16="http://schemas.microsoft.com/office/drawing/2014/main" id="{DEAD1EAF-5417-EDE8-03E1-B9B34765EF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172" y="1863242"/>
            <a:ext cx="3131515" cy="3131515"/>
          </a:xfrm>
          <a:prstGeom prst="rect">
            <a:avLst/>
          </a:prstGeom>
        </p:spPr>
      </p:pic>
      <p:pic>
        <p:nvPicPr>
          <p:cNvPr id="4" name="Picture 3" descr="clock">
            <a:extLst>
              <a:ext uri="{FF2B5EF4-FFF2-40B4-BE49-F238E27FC236}">
                <a16:creationId xmlns:a16="http://schemas.microsoft.com/office/drawing/2014/main" id="{2C246305-AD58-B29E-9A29-62B9776238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3838" y="2016839"/>
            <a:ext cx="2824324" cy="2824324"/>
          </a:xfrm>
          <a:prstGeom prst="rect">
            <a:avLst/>
          </a:prstGeom>
        </p:spPr>
      </p:pic>
      <p:pic>
        <p:nvPicPr>
          <p:cNvPr id="8" name="Picture 7" descr="star">
            <a:extLst>
              <a:ext uri="{FF2B5EF4-FFF2-40B4-BE49-F238E27FC236}">
                <a16:creationId xmlns:a16="http://schemas.microsoft.com/office/drawing/2014/main" id="{66DE0765-FDB8-067F-8A1C-8041B0954C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12764" y="1630968"/>
            <a:ext cx="3596064" cy="3596064"/>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AB76C-6630-1F3E-F6AC-06934A278966}"/>
              </a:ext>
            </a:extLst>
          </p:cNvPr>
          <p:cNvSpPr>
            <a:spLocks noGrp="1"/>
          </p:cNvSpPr>
          <p:nvPr>
            <p:ph type="title" idx="4294967295"/>
          </p:nvPr>
        </p:nvSpPr>
        <p:spPr>
          <a:xfrm>
            <a:off x="0" y="-1626961"/>
            <a:ext cx="10515600" cy="1325563"/>
          </a:xfrm>
        </p:spPr>
        <p:txBody>
          <a:bodyPr/>
          <a:lstStyle/>
          <a:p>
            <a:r>
              <a:rPr lang="en-AU" sz="800" kern="1200" dirty="0">
                <a:solidFill>
                  <a:schemeClr val="bg2"/>
                </a:solidFill>
                <a:effectLst/>
                <a:latin typeface="+mn-lt"/>
                <a:ea typeface="+mj-ea"/>
                <a:cs typeface="+mj-cs"/>
              </a:rPr>
              <a:t>Slide 19 I do</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B4F58D38-FE8A-3F95-A74E-318911E2EB1D}"/>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back</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6E095-559C-1E35-86C1-9FBB0600CD74}"/>
              </a:ext>
            </a:extLst>
          </p:cNvPr>
          <p:cNvSpPr>
            <a:spLocks noGrp="1"/>
          </p:cNvSpPr>
          <p:nvPr>
            <p:ph type="title" idx="4294967295"/>
          </p:nvPr>
        </p:nvSpPr>
        <p:spPr>
          <a:xfrm>
            <a:off x="0" y="-1527979"/>
            <a:ext cx="10515600" cy="1325563"/>
          </a:xfrm>
        </p:spPr>
        <p:txBody>
          <a:bodyPr/>
          <a:lstStyle/>
          <a:p>
            <a:r>
              <a:rPr lang="en-AU" sz="800" dirty="0">
                <a:solidFill>
                  <a:schemeClr val="bg2"/>
                </a:solidFill>
                <a:latin typeface="+mn-lt"/>
              </a:rPr>
              <a:t>Slide 2 Phonemic</a:t>
            </a:r>
            <a:r>
              <a:rPr lang="en-AU" sz="800" baseline="0" dirty="0">
                <a:solidFill>
                  <a:schemeClr val="bg2"/>
                </a:solidFill>
                <a:latin typeface="+mn-lt"/>
              </a:rPr>
              <a:t> awareness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7" name="Group 6" descr="A row of three dots with two circular arrows on the inside of the first dot to represent swapping.">
            <a:extLst>
              <a:ext uri="{FF2B5EF4-FFF2-40B4-BE49-F238E27FC236}">
                <a16:creationId xmlns:a16="http://schemas.microsoft.com/office/drawing/2014/main" id="{AAA37D75-C943-A0D9-163E-CAF76DCA7B36}"/>
              </a:ext>
            </a:extLst>
          </p:cNvPr>
          <p:cNvGrpSpPr/>
          <p:nvPr/>
        </p:nvGrpSpPr>
        <p:grpSpPr>
          <a:xfrm>
            <a:off x="2909046" y="2803895"/>
            <a:ext cx="6373907" cy="1541931"/>
            <a:chOff x="2909046" y="2803895"/>
            <a:chExt cx="6373907" cy="1541931"/>
          </a:xfrm>
        </p:grpSpPr>
        <p:grpSp>
          <p:nvGrpSpPr>
            <p:cNvPr id="10" name="Group 9">
              <a:extLst>
                <a:ext uri="{FF2B5EF4-FFF2-40B4-BE49-F238E27FC236}">
                  <a16:creationId xmlns:a16="http://schemas.microsoft.com/office/drawing/2014/main" id="{7A772780-F107-E844-7088-0D0C2E3A5CA9}"/>
                </a:ext>
              </a:extLst>
            </p:cNvPr>
            <p:cNvGrpSpPr/>
            <p:nvPr userDrawn="1"/>
          </p:nvGrpSpPr>
          <p:grpSpPr>
            <a:xfrm>
              <a:off x="2909046" y="2803895"/>
              <a:ext cx="6373907" cy="1541931"/>
              <a:chOff x="3173504" y="2629146"/>
              <a:chExt cx="6373907" cy="1541931"/>
            </a:xfrm>
          </p:grpSpPr>
          <p:sp>
            <p:nvSpPr>
              <p:cNvPr id="12" name="Oval 11">
                <a:extLst>
                  <a:ext uri="{FF2B5EF4-FFF2-40B4-BE49-F238E27FC236}">
                    <a16:creationId xmlns:a16="http://schemas.microsoft.com/office/drawing/2014/main" id="{A7801DED-B926-D7F0-5F49-E56D45EB6A0A}"/>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723C4FD-E7A0-3853-585A-BF525031523D}"/>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41F1C59-8AFF-DCA6-FAE7-929A7D05384A}"/>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637F7C9E-CB22-44C5-4D5B-A2602EA3DC57}"/>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2962461" y="2857310"/>
              <a:ext cx="1435100" cy="1435100"/>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D00C76-DB99-26F6-9925-4DF4D0DB30A1}"/>
              </a:ext>
            </a:extLst>
          </p:cNvPr>
          <p:cNvSpPr>
            <a:spLocks noGrp="1"/>
          </p:cNvSpPr>
          <p:nvPr>
            <p:ph type="title" idx="4294967295"/>
          </p:nvPr>
        </p:nvSpPr>
        <p:spPr>
          <a:xfrm>
            <a:off x="0" y="-1659618"/>
            <a:ext cx="10515600" cy="1325563"/>
          </a:xfrm>
        </p:spPr>
        <p:txBody>
          <a:bodyPr/>
          <a:lstStyle/>
          <a:p>
            <a:r>
              <a:rPr lang="en-AU" sz="800" kern="1200" dirty="0">
                <a:solidFill>
                  <a:schemeClr val="bg2"/>
                </a:solidFill>
                <a:effectLst/>
                <a:latin typeface="+mn-lt"/>
                <a:ea typeface="+mj-ea"/>
                <a:cs typeface="+mj-cs"/>
              </a:rPr>
              <a:t>Slide 20 I do</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EDE60E3D-C7CF-05C8-F609-A8AA5C9BBA70}"/>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back   pick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C8C8E2-2C5D-4E12-9606-642BA90B38A6}"/>
              </a:ext>
            </a:extLst>
          </p:cNvPr>
          <p:cNvSpPr>
            <a:spLocks noGrp="1"/>
          </p:cNvSpPr>
          <p:nvPr>
            <p:ph type="title" idx="4294967295"/>
          </p:nvPr>
        </p:nvSpPr>
        <p:spPr>
          <a:xfrm>
            <a:off x="0" y="-1626961"/>
            <a:ext cx="10515600" cy="1325563"/>
          </a:xfrm>
        </p:spPr>
        <p:txBody>
          <a:bodyPr/>
          <a:lstStyle/>
          <a:p>
            <a:r>
              <a:rPr lang="en-AU" sz="800" kern="1200" dirty="0">
                <a:solidFill>
                  <a:schemeClr val="bg2"/>
                </a:solidFill>
                <a:effectLst/>
                <a:latin typeface="+mn-lt"/>
                <a:ea typeface="+mj-ea"/>
                <a:cs typeface="+mj-cs"/>
              </a:rPr>
              <a:t>Slide 21 I do</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back   pick   </a:t>
            </a:r>
            <a:r>
              <a:rPr lang="en-US" sz="12000" dirty="0">
                <a:solidFill>
                  <a:srgbClr val="4557AD"/>
                </a:solidFill>
                <a:latin typeface="Tenorite" pitchFamily="2" charset="0"/>
                <a:ea typeface="Verdana" panose="020B0604030504040204" pitchFamily="34" charset="0"/>
                <a:cs typeface="Verdana" panose="020B0604030504040204" pitchFamily="34" charset="0"/>
              </a:rPr>
              <a:t>luck</a:t>
            </a:r>
            <a:r>
              <a:rPr lang="en-US" sz="12000">
                <a:solidFill>
                  <a:srgbClr val="4557AD"/>
                </a:solidFill>
                <a:latin typeface="Tenorite" pitchFamily="2" charset="0"/>
                <a:ea typeface="Verdana" panose="020B0604030504040204" pitchFamily="34" charset="0"/>
                <a:cs typeface="Verdana" panose="020B0604030504040204" pitchFamily="34" charset="0"/>
              </a:rPr>
              <a: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22C35-0AFF-A777-0182-AD1E77CCB9F6}"/>
              </a:ext>
            </a:extLst>
          </p:cNvPr>
          <p:cNvSpPr>
            <a:spLocks noGrp="1"/>
          </p:cNvSpPr>
          <p:nvPr>
            <p:ph type="title" idx="4294967295"/>
          </p:nvPr>
        </p:nvSpPr>
        <p:spPr>
          <a:xfrm>
            <a:off x="0" y="-1594304"/>
            <a:ext cx="10515600" cy="1325563"/>
          </a:xfrm>
        </p:spPr>
        <p:txBody>
          <a:bodyPr/>
          <a:lstStyle/>
          <a:p>
            <a:r>
              <a:rPr lang="en-AU" sz="800" kern="1200" dirty="0">
                <a:solidFill>
                  <a:schemeClr val="bg2"/>
                </a:solidFill>
                <a:effectLst/>
                <a:latin typeface="+mn-lt"/>
                <a:ea typeface="+mj-ea"/>
                <a:cs typeface="+mj-cs"/>
              </a:rPr>
              <a:t>Slide 22 We do</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tick</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BFAC8-0D41-CE49-A261-95B76B3C43A6}"/>
              </a:ext>
            </a:extLst>
          </p:cNvPr>
          <p:cNvSpPr>
            <a:spLocks noGrp="1"/>
          </p:cNvSpPr>
          <p:nvPr>
            <p:ph type="title" idx="4294967295"/>
          </p:nvPr>
        </p:nvSpPr>
        <p:spPr>
          <a:xfrm>
            <a:off x="0" y="-1561646"/>
            <a:ext cx="10515600" cy="1325563"/>
          </a:xfrm>
        </p:spPr>
        <p:txBody>
          <a:bodyPr/>
          <a:lstStyle/>
          <a:p>
            <a:r>
              <a:rPr lang="en-AU" sz="800" kern="1200" dirty="0">
                <a:solidFill>
                  <a:schemeClr val="bg2"/>
                </a:solidFill>
                <a:effectLst/>
                <a:latin typeface="+mn-lt"/>
                <a:ea typeface="+mj-ea"/>
                <a:cs typeface="+mj-cs"/>
              </a:rPr>
              <a:t>Slide 23 We do</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tick   tock</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806A4-EC9F-DD01-7BF6-F90CD3F7AA2E}"/>
              </a:ext>
            </a:extLst>
          </p:cNvPr>
          <p:cNvSpPr>
            <a:spLocks noGrp="1"/>
          </p:cNvSpPr>
          <p:nvPr>
            <p:ph type="title" idx="4294967295"/>
          </p:nvPr>
        </p:nvSpPr>
        <p:spPr>
          <a:xfrm>
            <a:off x="0" y="-1561647"/>
            <a:ext cx="10515600" cy="1325563"/>
          </a:xfrm>
        </p:spPr>
        <p:txBody>
          <a:bodyPr/>
          <a:lstStyle/>
          <a:p>
            <a:r>
              <a:rPr lang="en-AU" sz="800" kern="1200" dirty="0">
                <a:solidFill>
                  <a:schemeClr val="bg2"/>
                </a:solidFill>
                <a:effectLst/>
                <a:latin typeface="+mn-lt"/>
                <a:ea typeface="+mj-ea"/>
                <a:cs typeface="+mj-cs"/>
              </a:rPr>
              <a:t>Slide 24 We do</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tick   tock   deck</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60C49-4486-BACB-45A5-2AA025972784}"/>
              </a:ext>
            </a:extLst>
          </p:cNvPr>
          <p:cNvSpPr>
            <a:spLocks noGrp="1"/>
          </p:cNvSpPr>
          <p:nvPr>
            <p:ph type="title" idx="4294967295"/>
          </p:nvPr>
        </p:nvSpPr>
        <p:spPr>
          <a:xfrm>
            <a:off x="0" y="-1479717"/>
            <a:ext cx="10515600" cy="1325563"/>
          </a:xfrm>
        </p:spPr>
        <p:txBody>
          <a:bodyPr/>
          <a:lstStyle/>
          <a:p>
            <a:r>
              <a:rPr lang="en-AU" sz="800" kern="1200" dirty="0">
                <a:solidFill>
                  <a:schemeClr val="bg2"/>
                </a:solidFill>
                <a:effectLst/>
                <a:latin typeface="+mn-lt"/>
                <a:ea typeface="+mj-ea"/>
                <a:cs typeface="+mj-cs"/>
              </a:rPr>
              <a:t>Slide 25 I do</a:t>
            </a:r>
            <a:endParaRPr lang="en-AU" sz="800" dirty="0">
              <a:solidFill>
                <a:schemeClr val="bg2"/>
              </a:solidFill>
              <a:latin typeface="+mn-lt"/>
            </a:endParaRPr>
          </a:p>
        </p:txBody>
      </p:sp>
      <p:pic>
        <p:nvPicPr>
          <p:cNvPr id="13" name="Picture 12" descr="lick">
            <a:extLst>
              <a:ext uri="{FF2B5EF4-FFF2-40B4-BE49-F238E27FC236}">
                <a16:creationId xmlns:a16="http://schemas.microsoft.com/office/drawing/2014/main" id="{FA116B6D-B055-F7BB-22DC-EB344675AE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749" y="1983658"/>
            <a:ext cx="3414252" cy="3414252"/>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3EF28-0D18-6BC0-A3FC-00BC3176F323}"/>
              </a:ext>
            </a:extLst>
          </p:cNvPr>
          <p:cNvSpPr>
            <a:spLocks noGrp="1"/>
          </p:cNvSpPr>
          <p:nvPr>
            <p:ph type="title" idx="4294967295"/>
          </p:nvPr>
        </p:nvSpPr>
        <p:spPr>
          <a:xfrm>
            <a:off x="0" y="-1495760"/>
            <a:ext cx="10515600" cy="1325563"/>
          </a:xfrm>
        </p:spPr>
        <p:txBody>
          <a:bodyPr/>
          <a:lstStyle/>
          <a:p>
            <a:r>
              <a:rPr lang="en-AU" sz="800" kern="1200" dirty="0">
                <a:solidFill>
                  <a:schemeClr val="bg2"/>
                </a:solidFill>
                <a:effectLst/>
                <a:latin typeface="+mn-lt"/>
                <a:ea typeface="+mj-ea"/>
                <a:cs typeface="+mj-cs"/>
              </a:rPr>
              <a:t>Slide 26 I do</a:t>
            </a:r>
            <a:endParaRPr lang="en-AU" sz="800" dirty="0">
              <a:solidFill>
                <a:schemeClr val="bg2"/>
              </a:solidFill>
              <a:latin typeface="+mn-lt"/>
            </a:endParaRPr>
          </a:p>
        </p:txBody>
      </p:sp>
      <p:pic>
        <p:nvPicPr>
          <p:cNvPr id="20" name="Picture 19" descr="lick">
            <a:extLst>
              <a:ext uri="{FF2B5EF4-FFF2-40B4-BE49-F238E27FC236}">
                <a16:creationId xmlns:a16="http://schemas.microsoft.com/office/drawing/2014/main" id="{280427E7-B734-1919-BD28-31B532C024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749" y="1983658"/>
            <a:ext cx="3414252" cy="3414252"/>
          </a:xfrm>
          <a:prstGeom prst="rect">
            <a:avLst/>
          </a:prstGeom>
        </p:spPr>
      </p:pic>
      <p:pic>
        <p:nvPicPr>
          <p:cNvPr id="5" name="Picture 4" descr="duck">
            <a:extLst>
              <a:ext uri="{FF2B5EF4-FFF2-40B4-BE49-F238E27FC236}">
                <a16:creationId xmlns:a16="http://schemas.microsoft.com/office/drawing/2014/main" id="{888F4B0E-61E2-1DF5-F74A-27E1713A82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8787" y="2125319"/>
            <a:ext cx="3011495" cy="3011495"/>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726BF-5B0F-7057-ECAB-963031EDA4D2}"/>
              </a:ext>
            </a:extLst>
          </p:cNvPr>
          <p:cNvSpPr>
            <a:spLocks noGrp="1"/>
          </p:cNvSpPr>
          <p:nvPr>
            <p:ph type="title" idx="4294967295"/>
          </p:nvPr>
        </p:nvSpPr>
        <p:spPr>
          <a:xfrm>
            <a:off x="0" y="-1511801"/>
            <a:ext cx="10515600" cy="1325563"/>
          </a:xfrm>
        </p:spPr>
        <p:txBody>
          <a:bodyPr/>
          <a:lstStyle/>
          <a:p>
            <a:r>
              <a:rPr lang="en-AU" sz="800" kern="1200" dirty="0">
                <a:solidFill>
                  <a:schemeClr val="bg2"/>
                </a:solidFill>
                <a:effectLst/>
                <a:latin typeface="+mn-lt"/>
                <a:ea typeface="+mj-ea"/>
                <a:cs typeface="+mj-cs"/>
              </a:rPr>
              <a:t>Slide 27 I do</a:t>
            </a:r>
            <a:endParaRPr lang="en-AU" sz="800" dirty="0">
              <a:solidFill>
                <a:schemeClr val="bg2"/>
              </a:solidFill>
              <a:latin typeface="+mn-lt"/>
            </a:endParaRPr>
          </a:p>
        </p:txBody>
      </p:sp>
      <p:cxnSp>
        <p:nvCxnSpPr>
          <p:cNvPr id="10" name="Straight Arrow Connector 9">
            <a:extLst>
              <a:ext uri="{FF2B5EF4-FFF2-40B4-BE49-F238E27FC236}">
                <a16:creationId xmlns:a16="http://schemas.microsoft.com/office/drawing/2014/main" id="{43766D6D-C4CC-F5B6-84C8-E15381ACB6F6}"/>
              </a:ext>
              <a:ext uri="{C183D7F6-B498-43B3-948B-1728B52AA6E4}">
                <adec:decorative xmlns:adec="http://schemas.microsoft.com/office/drawing/2017/decorative" val="1"/>
              </a:ext>
            </a:extLst>
          </p:cNvPr>
          <p:cNvCxnSpPr>
            <a:cxnSpLocks/>
          </p:cNvCxnSpPr>
          <p:nvPr/>
        </p:nvCxnSpPr>
        <p:spPr>
          <a:xfrm>
            <a:off x="8500056" y="3429000"/>
            <a:ext cx="888642" cy="55379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descr="lick">
            <a:extLst>
              <a:ext uri="{FF2B5EF4-FFF2-40B4-BE49-F238E27FC236}">
                <a16:creationId xmlns:a16="http://schemas.microsoft.com/office/drawing/2014/main" id="{2D0C616D-FE28-5619-26CD-9316475B93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749" y="1983658"/>
            <a:ext cx="3414252" cy="3414252"/>
          </a:xfrm>
          <a:prstGeom prst="rect">
            <a:avLst/>
          </a:prstGeom>
        </p:spPr>
      </p:pic>
      <p:pic>
        <p:nvPicPr>
          <p:cNvPr id="4" name="Picture 3" descr="duck">
            <a:extLst>
              <a:ext uri="{FF2B5EF4-FFF2-40B4-BE49-F238E27FC236}">
                <a16:creationId xmlns:a16="http://schemas.microsoft.com/office/drawing/2014/main" id="{60BE7164-B6A5-8A68-E388-8FA0C0EDA1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8787" y="2125319"/>
            <a:ext cx="3011495" cy="3011495"/>
          </a:xfrm>
          <a:prstGeom prst="rect">
            <a:avLst/>
          </a:prstGeom>
        </p:spPr>
      </p:pic>
      <p:pic>
        <p:nvPicPr>
          <p:cNvPr id="8" name="Picture 7" descr="neck">
            <a:extLst>
              <a:ext uri="{FF2B5EF4-FFF2-40B4-BE49-F238E27FC236}">
                <a16:creationId xmlns:a16="http://schemas.microsoft.com/office/drawing/2014/main" id="{528E6352-D5C1-9495-A414-85ED70DC01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01477" y="2388377"/>
            <a:ext cx="2470177" cy="2470177"/>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B9F0D-82D1-D781-21AC-1D461256C7BB}"/>
              </a:ext>
            </a:extLst>
          </p:cNvPr>
          <p:cNvSpPr>
            <a:spLocks noGrp="1"/>
          </p:cNvSpPr>
          <p:nvPr>
            <p:ph type="title" idx="4294967295"/>
          </p:nvPr>
        </p:nvSpPr>
        <p:spPr>
          <a:xfrm>
            <a:off x="-28073" y="-1431591"/>
            <a:ext cx="10515600" cy="1325563"/>
          </a:xfrm>
        </p:spPr>
        <p:txBody>
          <a:bodyPr/>
          <a:lstStyle/>
          <a:p>
            <a:r>
              <a:rPr lang="en-AU" sz="800" kern="1200" dirty="0">
                <a:solidFill>
                  <a:schemeClr val="bg2"/>
                </a:solidFill>
                <a:effectLst/>
                <a:latin typeface="+mn-lt"/>
                <a:ea typeface="+mj-ea"/>
                <a:cs typeface="+mj-cs"/>
              </a:rPr>
              <a:t>Slide 28 We do</a:t>
            </a:r>
            <a:endParaRPr lang="en-AU" sz="800" dirty="0">
              <a:solidFill>
                <a:schemeClr val="bg2"/>
              </a:solidFill>
              <a:latin typeface="+mn-lt"/>
            </a:endParaRPr>
          </a:p>
        </p:txBody>
      </p:sp>
      <p:pic>
        <p:nvPicPr>
          <p:cNvPr id="7" name="Picture 6" descr="kick">
            <a:extLst>
              <a:ext uri="{FF2B5EF4-FFF2-40B4-BE49-F238E27FC236}">
                <a16:creationId xmlns:a16="http://schemas.microsoft.com/office/drawing/2014/main" id="{FC0C55EF-A1E5-2873-E3BD-6A0E3978DA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948" y="2333423"/>
            <a:ext cx="2651532" cy="2651532"/>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EF7ED-6CAB-2784-00D8-974864F9AEED}"/>
              </a:ext>
            </a:extLst>
          </p:cNvPr>
          <p:cNvSpPr>
            <a:spLocks noGrp="1"/>
          </p:cNvSpPr>
          <p:nvPr>
            <p:ph type="title" idx="4294967295"/>
          </p:nvPr>
        </p:nvSpPr>
        <p:spPr>
          <a:xfrm>
            <a:off x="0" y="-1511801"/>
            <a:ext cx="10515600" cy="1325563"/>
          </a:xfrm>
        </p:spPr>
        <p:txBody>
          <a:bodyPr/>
          <a:lstStyle/>
          <a:p>
            <a:r>
              <a:rPr lang="en-AU" sz="800" kern="1200" dirty="0">
                <a:solidFill>
                  <a:schemeClr val="bg2"/>
                </a:solidFill>
                <a:effectLst/>
                <a:latin typeface="+mn-lt"/>
                <a:ea typeface="+mj-ea"/>
                <a:cs typeface="+mj-cs"/>
              </a:rPr>
              <a:t>Slide 29 We do</a:t>
            </a:r>
            <a:endParaRPr lang="en-AU" sz="800" dirty="0">
              <a:solidFill>
                <a:schemeClr val="bg2"/>
              </a:solidFill>
              <a:latin typeface="+mn-lt"/>
            </a:endParaRPr>
          </a:p>
        </p:txBody>
      </p:sp>
      <p:pic>
        <p:nvPicPr>
          <p:cNvPr id="9" name="Picture 8" descr="kick">
            <a:extLst>
              <a:ext uri="{FF2B5EF4-FFF2-40B4-BE49-F238E27FC236}">
                <a16:creationId xmlns:a16="http://schemas.microsoft.com/office/drawing/2014/main" id="{B933D26E-D0A7-B2FA-360A-B3AFAC7C94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948" y="2333423"/>
            <a:ext cx="2651532" cy="2651532"/>
          </a:xfrm>
          <a:prstGeom prst="rect">
            <a:avLst/>
          </a:prstGeom>
        </p:spPr>
      </p:pic>
      <p:pic>
        <p:nvPicPr>
          <p:cNvPr id="8" name="Picture 7" descr="sack">
            <a:extLst>
              <a:ext uri="{FF2B5EF4-FFF2-40B4-BE49-F238E27FC236}">
                <a16:creationId xmlns:a16="http://schemas.microsoft.com/office/drawing/2014/main" id="{AE6C8118-3C97-84B7-6ACE-ECCCAEE1FB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7499" y="2333423"/>
            <a:ext cx="3076977" cy="3076977"/>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91251-BBB2-2459-CFFC-A9A3CA1C0A67}"/>
              </a:ext>
            </a:extLst>
          </p:cNvPr>
          <p:cNvSpPr>
            <a:spLocks noGrp="1"/>
          </p:cNvSpPr>
          <p:nvPr>
            <p:ph type="title" idx="4294967295"/>
          </p:nvPr>
        </p:nvSpPr>
        <p:spPr>
          <a:xfrm>
            <a:off x="-50753" y="-1659618"/>
            <a:ext cx="10515600" cy="1325563"/>
          </a:xfrm>
        </p:spPr>
        <p:txBody>
          <a:bodyPr/>
          <a:lstStyle/>
          <a:p>
            <a:r>
              <a:rPr lang="en-AU" sz="800" kern="1200" dirty="0">
                <a:solidFill>
                  <a:schemeClr val="bg2"/>
                </a:solidFill>
                <a:effectLst/>
                <a:latin typeface="+mn-lt"/>
                <a:ea typeface="+mj-ea"/>
                <a:cs typeface="+mj-cs"/>
              </a:rPr>
              <a:t>Slide 3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banana">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43317" y="1783681"/>
            <a:ext cx="1519431" cy="1519431"/>
          </a:xfrm>
          <a:prstGeom prst="rect">
            <a:avLst/>
          </a:prstGeom>
        </p:spPr>
      </p:pic>
      <p:pic>
        <p:nvPicPr>
          <p:cNvPr id="19" name="Picture 18" descr="cactus">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3" y="1594072"/>
            <a:ext cx="1766631" cy="1766631"/>
          </a:xfrm>
          <a:prstGeom prst="rect">
            <a:avLst/>
          </a:prstGeom>
        </p:spPr>
      </p:pic>
      <p:pic>
        <p:nvPicPr>
          <p:cNvPr id="13" name="Picture 12" descr="grass">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1" y="1594072"/>
            <a:ext cx="1766631" cy="1766631"/>
          </a:xfrm>
          <a:prstGeom prst="rect">
            <a:avLst/>
          </a:prstGeom>
        </p:spPr>
      </p:pic>
      <p:pic>
        <p:nvPicPr>
          <p:cNvPr id="24" name="Picture 23" descr="leaf">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015673" y="3929476"/>
            <a:ext cx="1647075" cy="1647075"/>
          </a:xfrm>
          <a:prstGeom prst="rect">
            <a:avLst/>
          </a:prstGeom>
        </p:spPr>
      </p:pic>
      <p:pic>
        <p:nvPicPr>
          <p:cNvPr id="17" name="Picture 16" descr="kettle">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35330" y="3929476"/>
            <a:ext cx="1647075" cy="1647075"/>
          </a:xfrm>
          <a:prstGeom prst="rect">
            <a:avLst/>
          </a:prstGeom>
        </p:spPr>
      </p:pic>
      <p:grpSp>
        <p:nvGrpSpPr>
          <p:cNvPr id="8" name="Group 7" descr="unzip">
            <a:extLst>
              <a:ext uri="{FF2B5EF4-FFF2-40B4-BE49-F238E27FC236}">
                <a16:creationId xmlns:a16="http://schemas.microsoft.com/office/drawing/2014/main" id="{DFEB6C7A-5725-B0F5-CFD9-ADF8255CAB7D}"/>
              </a:ext>
            </a:extLst>
          </p:cNvPr>
          <p:cNvGrpSpPr/>
          <p:nvPr/>
        </p:nvGrpSpPr>
        <p:grpSpPr>
          <a:xfrm>
            <a:off x="8142132" y="3651244"/>
            <a:ext cx="2529988" cy="1925307"/>
            <a:chOff x="5327150" y="86501"/>
            <a:chExt cx="5137696" cy="5490050"/>
          </a:xfrm>
        </p:grpSpPr>
        <p:pic>
          <p:nvPicPr>
            <p:cNvPr id="9" name="Picture 8" descr="unzip">
              <a:extLst>
                <a:ext uri="{FF2B5EF4-FFF2-40B4-BE49-F238E27FC236}">
                  <a16:creationId xmlns:a16="http://schemas.microsoft.com/office/drawing/2014/main" id="{C16124C6-C802-7925-C01B-B62DF823B1E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769863" y="881568"/>
              <a:ext cx="4694983" cy="4694983"/>
            </a:xfrm>
            <a:prstGeom prst="rect">
              <a:avLst/>
            </a:prstGeom>
          </p:spPr>
        </p:pic>
        <p:pic>
          <p:nvPicPr>
            <p:cNvPr id="10" name="Picture 9" descr="A black background with a black square&#10;&#10;Description automatically generated with medium confidence">
              <a:extLst>
                <a:ext uri="{FF2B5EF4-FFF2-40B4-BE49-F238E27FC236}">
                  <a16:creationId xmlns:a16="http://schemas.microsoft.com/office/drawing/2014/main" id="{42958277-780B-A703-98A0-786C1335749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5400000">
              <a:off x="4662979" y="750672"/>
              <a:ext cx="4360832" cy="3032490"/>
            </a:xfrm>
            <a:prstGeom prst="rect">
              <a:avLst/>
            </a:prstGeom>
          </p:spPr>
        </p:pic>
      </p:grpSp>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ED341-0A02-AB5A-90CB-0EA72CD1BCF1}"/>
              </a:ext>
            </a:extLst>
          </p:cNvPr>
          <p:cNvSpPr>
            <a:spLocks noGrp="1"/>
          </p:cNvSpPr>
          <p:nvPr>
            <p:ph type="title" idx="4294967295"/>
          </p:nvPr>
        </p:nvSpPr>
        <p:spPr>
          <a:xfrm>
            <a:off x="0" y="-1447633"/>
            <a:ext cx="10515600" cy="1325563"/>
          </a:xfrm>
        </p:spPr>
        <p:txBody>
          <a:bodyPr/>
          <a:lstStyle/>
          <a:p>
            <a:r>
              <a:rPr lang="en-AU" sz="800" kern="1200" dirty="0">
                <a:solidFill>
                  <a:schemeClr val="bg2"/>
                </a:solidFill>
                <a:effectLst/>
                <a:latin typeface="+mn-lt"/>
                <a:ea typeface="+mj-ea"/>
                <a:cs typeface="+mj-cs"/>
              </a:rPr>
              <a:t>Slide 30 We do</a:t>
            </a:r>
            <a:endParaRPr lang="en-AU" sz="800" dirty="0">
              <a:solidFill>
                <a:schemeClr val="bg2"/>
              </a:solidFill>
              <a:latin typeface="+mn-lt"/>
            </a:endParaRPr>
          </a:p>
        </p:txBody>
      </p:sp>
      <p:pic>
        <p:nvPicPr>
          <p:cNvPr id="11" name="Picture 10" descr="kick">
            <a:extLst>
              <a:ext uri="{FF2B5EF4-FFF2-40B4-BE49-F238E27FC236}">
                <a16:creationId xmlns:a16="http://schemas.microsoft.com/office/drawing/2014/main" id="{FF39976D-E3A6-DF75-E443-10B65A3BAF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948" y="2333423"/>
            <a:ext cx="2651532" cy="2651532"/>
          </a:xfrm>
          <a:prstGeom prst="rect">
            <a:avLst/>
          </a:prstGeom>
        </p:spPr>
      </p:pic>
      <p:pic>
        <p:nvPicPr>
          <p:cNvPr id="6" name="Picture 5" descr="sack">
            <a:extLst>
              <a:ext uri="{FF2B5EF4-FFF2-40B4-BE49-F238E27FC236}">
                <a16:creationId xmlns:a16="http://schemas.microsoft.com/office/drawing/2014/main" id="{83DCED58-F8AB-D05A-540D-262C978124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7499" y="2333423"/>
            <a:ext cx="3076977" cy="3076977"/>
          </a:xfrm>
          <a:prstGeom prst="rect">
            <a:avLst/>
          </a:prstGeom>
        </p:spPr>
      </p:pic>
      <p:pic>
        <p:nvPicPr>
          <p:cNvPr id="10" name="Picture 9" descr="tick">
            <a:extLst>
              <a:ext uri="{FF2B5EF4-FFF2-40B4-BE49-F238E27FC236}">
                <a16:creationId xmlns:a16="http://schemas.microsoft.com/office/drawing/2014/main" id="{F1937912-4FEF-85A5-8D39-5965563183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23993" y="2625213"/>
            <a:ext cx="2559304" cy="2559304"/>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CC815-636E-F7DA-D07D-CFBB5E340E4A}"/>
              </a:ext>
            </a:extLst>
          </p:cNvPr>
          <p:cNvSpPr>
            <a:spLocks noGrp="1"/>
          </p:cNvSpPr>
          <p:nvPr>
            <p:ph type="title" idx="4294967295"/>
          </p:nvPr>
        </p:nvSpPr>
        <p:spPr>
          <a:xfrm>
            <a:off x="0" y="-1463675"/>
            <a:ext cx="10515600" cy="1325563"/>
          </a:xfrm>
        </p:spPr>
        <p:txBody>
          <a:bodyPr/>
          <a:lstStyle/>
          <a:p>
            <a:r>
              <a:rPr lang="en-AU" sz="800" kern="1200" dirty="0">
                <a:solidFill>
                  <a:schemeClr val="bg2"/>
                </a:solidFill>
                <a:effectLst/>
                <a:latin typeface="+mn-lt"/>
                <a:ea typeface="+mj-ea"/>
                <a:cs typeface="+mj-cs"/>
              </a:rPr>
              <a:t>Slide 31 I do</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of      of      of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CC878-D464-6936-7D8A-408CCBB1B843}"/>
              </a:ext>
            </a:extLst>
          </p:cNvPr>
          <p:cNvSpPr>
            <a:spLocks noGrp="1"/>
          </p:cNvSpPr>
          <p:nvPr>
            <p:ph type="title" idx="4294967295"/>
          </p:nvPr>
        </p:nvSpPr>
        <p:spPr>
          <a:xfrm>
            <a:off x="0" y="-1479717"/>
            <a:ext cx="10515600" cy="1325563"/>
          </a:xfrm>
        </p:spPr>
        <p:txBody>
          <a:bodyPr/>
          <a:lstStyle/>
          <a:p>
            <a:r>
              <a:rPr lang="en-AU" sz="800" kern="1200" dirty="0">
                <a:solidFill>
                  <a:schemeClr val="bg2"/>
                </a:solidFill>
                <a:effectLst/>
                <a:latin typeface="+mn-lt"/>
                <a:ea typeface="+mj-ea"/>
                <a:cs typeface="+mj-cs"/>
              </a:rPr>
              <a:t>Slide 32</a:t>
            </a:r>
            <a:r>
              <a:rPr lang="en-AU" sz="800" kern="1200" baseline="0" dirty="0">
                <a:solidFill>
                  <a:schemeClr val="bg2"/>
                </a:solidFill>
                <a:effectLst/>
                <a:latin typeface="+mn-lt"/>
                <a:ea typeface="+mj-ea"/>
                <a:cs typeface="+mj-cs"/>
              </a:rPr>
              <a:t> We do</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BCC3D6C5-05A5-4728-9021-FC44C365FE71}"/>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of      of      of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BEEBD-042D-CF90-61C3-315542F90F4D}"/>
              </a:ext>
            </a:extLst>
          </p:cNvPr>
          <p:cNvSpPr>
            <a:spLocks noGrp="1"/>
          </p:cNvSpPr>
          <p:nvPr>
            <p:ph type="title" idx="4294967295"/>
          </p:nvPr>
        </p:nvSpPr>
        <p:spPr>
          <a:xfrm>
            <a:off x="0" y="-1463675"/>
            <a:ext cx="10515600" cy="1325563"/>
          </a:xfrm>
        </p:spPr>
        <p:txBody>
          <a:bodyPr/>
          <a:lstStyle/>
          <a:p>
            <a:r>
              <a:rPr lang="en-AU" sz="800" kern="1200" dirty="0">
                <a:solidFill>
                  <a:schemeClr val="bg2"/>
                </a:solidFill>
                <a:effectLst/>
                <a:latin typeface="+mn-lt"/>
                <a:ea typeface="+mj-ea"/>
                <a:cs typeface="+mj-cs"/>
              </a:rPr>
              <a:t>Slide 33 I do</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A sack was at the end of the track.</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B0575-0FBF-2050-A5A8-C75CBCE42202}"/>
              </a:ext>
            </a:extLst>
          </p:cNvPr>
          <p:cNvSpPr>
            <a:spLocks noGrp="1"/>
          </p:cNvSpPr>
          <p:nvPr>
            <p:ph type="title" idx="4294967295"/>
          </p:nvPr>
        </p:nvSpPr>
        <p:spPr>
          <a:xfrm>
            <a:off x="0" y="-1495759"/>
            <a:ext cx="10515600" cy="1325563"/>
          </a:xfrm>
        </p:spPr>
        <p:txBody>
          <a:bodyPr/>
          <a:lstStyle/>
          <a:p>
            <a:r>
              <a:rPr lang="en-AU" sz="800" kern="1200" dirty="0">
                <a:solidFill>
                  <a:schemeClr val="bg2"/>
                </a:solidFill>
                <a:effectLst/>
                <a:latin typeface="+mn-lt"/>
                <a:ea typeface="+mj-ea"/>
                <a:cs typeface="+mj-cs"/>
              </a:rPr>
              <a:t>Slide 34</a:t>
            </a:r>
            <a:r>
              <a:rPr lang="en-AU" sz="800" kern="1200" baseline="0" dirty="0">
                <a:solidFill>
                  <a:schemeClr val="bg2"/>
                </a:solidFill>
                <a:effectLst/>
                <a:latin typeface="+mn-lt"/>
                <a:ea typeface="+mj-ea"/>
                <a:cs typeface="+mj-cs"/>
              </a:rPr>
              <a:t> We do</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 back of the deck was wet.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F1E135-2AF9-43EB-001A-F4A7FD1024A1}"/>
              </a:ext>
            </a:extLst>
          </p:cNvPr>
          <p:cNvSpPr>
            <a:spLocks noGrp="1"/>
          </p:cNvSpPr>
          <p:nvPr>
            <p:ph type="title" idx="4294967295"/>
          </p:nvPr>
        </p:nvSpPr>
        <p:spPr>
          <a:xfrm>
            <a:off x="0" y="-1463675"/>
            <a:ext cx="10515600" cy="1325563"/>
          </a:xfrm>
        </p:spPr>
        <p:txBody>
          <a:bodyPr/>
          <a:lstStyle/>
          <a:p>
            <a:r>
              <a:rPr lang="en-AU" sz="800" kern="1200" dirty="0">
                <a:solidFill>
                  <a:schemeClr val="bg2"/>
                </a:solidFill>
                <a:effectLst/>
                <a:latin typeface="+mn-lt"/>
                <a:ea typeface="+mj-ea"/>
                <a:cs typeface="+mj-cs"/>
              </a:rPr>
              <a:t>Slide 35 I do</a:t>
            </a:r>
            <a:endParaRPr lang="en-AU" sz="800" dirty="0">
              <a:solidFill>
                <a:schemeClr val="bg2"/>
              </a:solidFill>
              <a:latin typeface="+mn-lt"/>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6071C4-B051-B951-2D49-F5D10AED8F81}"/>
              </a:ext>
            </a:extLst>
          </p:cNvPr>
          <p:cNvSpPr>
            <a:spLocks noGrp="1"/>
          </p:cNvSpPr>
          <p:nvPr>
            <p:ph type="title" idx="4294967295"/>
          </p:nvPr>
        </p:nvSpPr>
        <p:spPr>
          <a:xfrm>
            <a:off x="0" y="-1495760"/>
            <a:ext cx="10515600" cy="1325563"/>
          </a:xfrm>
        </p:spPr>
        <p:txBody>
          <a:bodyPr/>
          <a:lstStyle/>
          <a:p>
            <a:r>
              <a:rPr lang="en-AU" sz="800" kern="1200" dirty="0">
                <a:solidFill>
                  <a:schemeClr val="bg2"/>
                </a:solidFill>
                <a:effectLst/>
                <a:latin typeface="+mn-lt"/>
                <a:ea typeface="+mj-ea"/>
                <a:cs typeface="+mj-cs"/>
              </a:rPr>
              <a:t>Slide 36 We do</a:t>
            </a:r>
            <a:endParaRPr lang="en-AU" sz="800" dirty="0">
              <a:solidFill>
                <a:schemeClr val="bg2"/>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DFDA6A7-C396-D5AF-8827-51DD7DC0896F}"/>
              </a:ext>
            </a:extLst>
          </p:cNvPr>
          <p:cNvSpPr>
            <a:spLocks noGrp="1"/>
          </p:cNvSpPr>
          <p:nvPr>
            <p:ph type="title" idx="4294967295"/>
          </p:nvPr>
        </p:nvSpPr>
        <p:spPr>
          <a:xfrm>
            <a:off x="0" y="-1445156"/>
            <a:ext cx="10515600" cy="1325563"/>
          </a:xfrm>
        </p:spPr>
        <p:txBody>
          <a:bodyPr/>
          <a:lstStyle/>
          <a:p>
            <a:r>
              <a:rPr lang="en-AU" sz="800" kern="1200" dirty="0">
                <a:solidFill>
                  <a:schemeClr val="bg2"/>
                </a:solidFill>
                <a:effectLst/>
                <a:latin typeface="+mn-lt"/>
                <a:ea typeface="+mj-ea"/>
                <a:cs typeface="+mj-cs"/>
              </a:rPr>
              <a:t>Slide 37 Check</a:t>
            </a:r>
            <a:r>
              <a:rPr lang="en-AU" sz="800" kern="1200" baseline="0" dirty="0">
                <a:solidFill>
                  <a:schemeClr val="bg2"/>
                </a:solidFill>
                <a:effectLst/>
                <a:latin typeface="+mn-lt"/>
                <a:ea typeface="+mj-ea"/>
                <a:cs typeface="+mj-cs"/>
              </a:rPr>
              <a:t> for understanding</a:t>
            </a:r>
            <a:endParaRPr lang="en-AU" sz="800" dirty="0">
              <a:solidFill>
                <a:schemeClr val="bg2"/>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13E11D3E-563D-2C0A-36B2-24288F0EC7E8}"/>
              </a:ext>
            </a:extLst>
          </p:cNvPr>
          <p:cNvSpPr txBox="1">
            <a:spLocks/>
          </p:cNvSpPr>
          <p:nvPr/>
        </p:nvSpPr>
        <p:spPr>
          <a:xfrm>
            <a:off x="3774823" y="2796372"/>
            <a:ext cx="2455285"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042843" y="3428524"/>
            <a:ext cx="1818802" cy="1938992"/>
          </a:xfrm>
          <a:prstGeom prst="rect">
            <a:avLst/>
          </a:prstGeom>
          <a:noFill/>
        </p:spPr>
        <p:txBody>
          <a:bodyPr wrap="square">
            <a:spAutoFit/>
          </a:bodyPr>
          <a:lstStyle/>
          <a:p>
            <a:r>
              <a:rPr lang="en-US" sz="12000" dirty="0">
                <a:solidFill>
                  <a:srgbClr val="4557AD"/>
                </a:solidFill>
                <a:latin typeface="Tenorite" pitchFamily="2" charset="0"/>
                <a:ea typeface="Verdana" panose="020B0604030504040204" pitchFamily="34" charset="0"/>
                <a:cs typeface="Verdana" panose="020B0604030504040204" pitchFamily="34" charset="0"/>
              </a:rPr>
              <a:t>ck</a:t>
            </a:r>
            <a:endParaRPr lang="en-AU" sz="12000" dirty="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luck</a:t>
            </a:r>
          </a:p>
          <a:p>
            <a:pPr marL="0" indent="0" algn="ctr">
              <a:buFont typeface="Arial" panose="020B0604020202020204" pitchFamily="34" charset="0"/>
              <a:buNone/>
            </a:pPr>
            <a:r>
              <a:rPr lang="en-US" sz="4400">
                <a:solidFill>
                  <a:srgbClr val="4557AD"/>
                </a:solidFill>
                <a:latin typeface="Tenorite" pitchFamily="2" charset="0"/>
                <a:cs typeface="Arial"/>
              </a:rPr>
              <a:t>peck</a:t>
            </a:r>
          </a:p>
          <a:p>
            <a:pPr marL="0" indent="0" algn="ctr">
              <a:buFont typeface="Arial" panose="020B0604020202020204" pitchFamily="34" charset="0"/>
              <a:buNone/>
            </a:pPr>
            <a:r>
              <a:rPr lang="en-US" sz="4400" dirty="0">
                <a:solidFill>
                  <a:srgbClr val="4557AD"/>
                </a:solidFill>
                <a:latin typeface="Tenorite" pitchFamily="2" charset="0"/>
                <a:cs typeface="Arial"/>
              </a:rPr>
              <a:t>dock</a:t>
            </a:r>
            <a:endParaRPr lang="en-US" sz="4400">
              <a:solidFill>
                <a:srgbClr val="4557AD"/>
              </a:solidFill>
              <a:latin typeface="Tenorite" pitchFamily="2" charset="0"/>
              <a:cs typeface="Arial"/>
            </a:endParaRP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spell a word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7" name="Picture 6" descr="lock">
            <a:extLst>
              <a:ext uri="{FF2B5EF4-FFF2-40B4-BE49-F238E27FC236}">
                <a16:creationId xmlns:a16="http://schemas.microsoft.com/office/drawing/2014/main" id="{52BC16BE-B86F-51A7-0636-AFA03442366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00872" y="3217965"/>
            <a:ext cx="873075" cy="873075"/>
          </a:xfrm>
          <a:prstGeom prst="rect">
            <a:avLst/>
          </a:prstGeom>
        </p:spPr>
      </p:pic>
      <p:pic>
        <p:nvPicPr>
          <p:cNvPr id="1026" name="Picture 2" descr="sick">
            <a:extLst>
              <a:ext uri="{FF2B5EF4-FFF2-40B4-BE49-F238E27FC236}">
                <a16:creationId xmlns:a16="http://schemas.microsoft.com/office/drawing/2014/main" id="{52AF2AD5-5079-2748-54B6-1A13FCFC1C2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030870" y="4211272"/>
            <a:ext cx="816558" cy="8165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sack">
            <a:extLst>
              <a:ext uri="{FF2B5EF4-FFF2-40B4-BE49-F238E27FC236}">
                <a16:creationId xmlns:a16="http://schemas.microsoft.com/office/drawing/2014/main" id="{83DCED58-F8AB-D05A-540D-262C9781241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27412" y="5089038"/>
            <a:ext cx="1019993" cy="1019993"/>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3AA17D0-1AEE-C563-FD3B-357A8AE1A971}"/>
              </a:ext>
            </a:extLst>
          </p:cNvPr>
          <p:cNvSpPr>
            <a:spLocks noGrp="1"/>
          </p:cNvSpPr>
          <p:nvPr>
            <p:ph type="title" idx="4294967295"/>
          </p:nvPr>
        </p:nvSpPr>
        <p:spPr>
          <a:xfrm>
            <a:off x="0" y="-1477323"/>
            <a:ext cx="10515600" cy="1325563"/>
          </a:xfrm>
        </p:spPr>
        <p:txBody>
          <a:bodyPr/>
          <a:lstStyle/>
          <a:p>
            <a:r>
              <a:rPr lang="en-AU" sz="800" kern="1200" dirty="0">
                <a:solidFill>
                  <a:schemeClr val="bg2"/>
                </a:solidFill>
                <a:effectLst/>
                <a:latin typeface="+mn-lt"/>
                <a:ea typeface="+mj-ea"/>
                <a:cs typeface="+mj-cs"/>
              </a:rPr>
              <a:t>Slide 38 Check</a:t>
            </a:r>
            <a:r>
              <a:rPr lang="en-AU" sz="800" kern="1200" baseline="0" dirty="0">
                <a:solidFill>
                  <a:schemeClr val="bg2"/>
                </a:solidFill>
                <a:effectLst/>
                <a:latin typeface="+mn-lt"/>
                <a:ea typeface="+mj-ea"/>
                <a:cs typeface="+mj-cs"/>
              </a:rPr>
              <a:t> for understanding</a:t>
            </a:r>
            <a:endParaRPr lang="en-AU" sz="800" dirty="0">
              <a:solidFill>
                <a:schemeClr val="bg2"/>
              </a:solidFill>
              <a:latin typeface="+mn-lt"/>
            </a:endParaRPr>
          </a:p>
        </p:txBody>
      </p:sp>
      <p:pic>
        <p:nvPicPr>
          <p:cNvPr id="2" name="Picture 1" descr="Image of student sheet phase 4 lesson 2">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9455" y="420968"/>
            <a:ext cx="4093887" cy="5770608"/>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ACD9E55-4980-849E-488A-6ACDBCA517D2}"/>
              </a:ext>
            </a:extLst>
          </p:cNvPr>
          <p:cNvSpPr>
            <a:spLocks noGrp="1"/>
          </p:cNvSpPr>
          <p:nvPr>
            <p:ph type="title" idx="4294967295"/>
          </p:nvPr>
        </p:nvSpPr>
        <p:spPr>
          <a:xfrm>
            <a:off x="0" y="-1325563"/>
            <a:ext cx="10515600" cy="1325563"/>
          </a:xfrm>
        </p:spPr>
        <p:txBody>
          <a:bodyPr/>
          <a:lstStyle/>
          <a:p>
            <a:r>
              <a:rPr lang="en-AU" sz="800" kern="1200" dirty="0">
                <a:solidFill>
                  <a:schemeClr val="bg2"/>
                </a:solidFill>
                <a:effectLst/>
                <a:latin typeface="+mn-lt"/>
                <a:ea typeface="+mj-ea"/>
                <a:cs typeface="+mj-cs"/>
              </a:rPr>
              <a:t>Slide 39 You do</a:t>
            </a:r>
            <a:endParaRPr lang="en-AU" sz="800" dirty="0">
              <a:solidFill>
                <a:schemeClr val="bg2"/>
              </a:solidFill>
              <a:latin typeface="+mn-lt"/>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4222821-BC8C-6171-D80F-BE420D38ED0B}"/>
              </a:ext>
            </a:extLst>
          </p:cNvPr>
          <p:cNvSpPr>
            <a:spLocks noGrp="1"/>
          </p:cNvSpPr>
          <p:nvPr>
            <p:ph type="title" idx="4294967295"/>
          </p:nvPr>
        </p:nvSpPr>
        <p:spPr>
          <a:xfrm>
            <a:off x="20054" y="-1463675"/>
            <a:ext cx="10515600" cy="1325563"/>
          </a:xfrm>
        </p:spPr>
        <p:txBody>
          <a:bodyPr/>
          <a:lstStyle/>
          <a:p>
            <a:r>
              <a:rPr lang="en-AU" sz="800" kern="1200" dirty="0">
                <a:solidFill>
                  <a:schemeClr val="bg2"/>
                </a:solidFill>
                <a:effectLst/>
                <a:latin typeface="+mn-lt"/>
                <a:ea typeface="+mj-ea"/>
                <a:cs typeface="+mj-cs"/>
              </a:rPr>
              <a:t>Slide 4 Review</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c</a:t>
            </a:r>
            <a:endParaRPr lang="en-AU" sz="175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b</a:t>
            </a:r>
            <a:endParaRPr lang="en-AU" sz="17500" dirty="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l</a:t>
            </a:r>
            <a:endParaRPr lang="en-AU" sz="175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k</a:t>
            </a:r>
            <a:endParaRPr lang="en-AU" sz="252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g</a:t>
            </a:r>
            <a:endParaRPr lang="en-AU" sz="175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u</a:t>
            </a:r>
            <a:endParaRPr lang="en-AU" sz="17500" dirty="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8E03F-4A51-E173-9126-C6C3D4B48DFB}"/>
              </a:ext>
            </a:extLst>
          </p:cNvPr>
          <p:cNvSpPr>
            <a:spLocks noGrp="1"/>
          </p:cNvSpPr>
          <p:nvPr>
            <p:ph type="title" idx="4294967295"/>
          </p:nvPr>
        </p:nvSpPr>
        <p:spPr>
          <a:xfrm>
            <a:off x="0" y="-1325563"/>
            <a:ext cx="10515600" cy="1325563"/>
          </a:xfrm>
        </p:spPr>
        <p:txBody>
          <a:bodyPr>
            <a:normAutofit/>
          </a:bodyPr>
          <a:lstStyle/>
          <a:p>
            <a:r>
              <a:rPr lang="en-AU" sz="800" kern="1200" dirty="0">
                <a:solidFill>
                  <a:schemeClr val="bg2"/>
                </a:solidFill>
                <a:effectLst/>
                <a:latin typeface="+mn-lt"/>
                <a:ea typeface="+mj-ea"/>
                <a:cs typeface="+mj-cs"/>
              </a:rPr>
              <a:t>Slide 40 End of presentation</a:t>
            </a:r>
            <a:endParaRPr lang="en-AU" sz="800" dirty="0">
              <a:solidFill>
                <a:schemeClr val="bg2"/>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7D7FA-C9B1-8F63-3780-F54046D79DE4}"/>
              </a:ext>
            </a:extLst>
          </p:cNvPr>
          <p:cNvSpPr>
            <a:spLocks noGrp="1"/>
          </p:cNvSpPr>
          <p:nvPr>
            <p:ph type="title" idx="4294967295"/>
          </p:nvPr>
        </p:nvSpPr>
        <p:spPr>
          <a:xfrm>
            <a:off x="0" y="-1543885"/>
            <a:ext cx="10515600" cy="1325563"/>
          </a:xfrm>
        </p:spPr>
        <p:txBody>
          <a:bodyPr/>
          <a:lstStyle/>
          <a:p>
            <a:r>
              <a:rPr lang="en-AU" sz="800" kern="1200" dirty="0">
                <a:solidFill>
                  <a:schemeClr val="bg2"/>
                </a:solidFill>
                <a:effectLst/>
                <a:latin typeface="+mn-lt"/>
                <a:ea typeface="+mj-ea"/>
                <a:cs typeface="+mj-cs"/>
              </a:rPr>
              <a:t>Slide 5 Review</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7365F0FC-F387-E7C1-4E04-024F4B0218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47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B42C43-CD6B-FDCD-B298-D97BEDA8C5FB}"/>
              </a:ext>
            </a:extLst>
          </p:cNvPr>
          <p:cNvSpPr>
            <a:spLocks noGrp="1"/>
          </p:cNvSpPr>
          <p:nvPr>
            <p:ph type="title" idx="4294967295"/>
          </p:nvPr>
        </p:nvSpPr>
        <p:spPr>
          <a:xfrm>
            <a:off x="0" y="-1659618"/>
            <a:ext cx="10515600" cy="1325563"/>
          </a:xfrm>
        </p:spPr>
        <p:txBody>
          <a:bodyPr/>
          <a:lstStyle/>
          <a:p>
            <a:r>
              <a:rPr lang="en-AU" sz="800" kern="1200" dirty="0">
                <a:solidFill>
                  <a:schemeClr val="bg2"/>
                </a:solidFill>
                <a:effectLst/>
                <a:latin typeface="+mn-lt"/>
                <a:ea typeface="+mj-ea"/>
                <a:cs typeface="+mj-cs"/>
              </a:rPr>
              <a:t>Slide 6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dirty="0">
                <a:solidFill>
                  <a:srgbClr val="4557AD"/>
                </a:solidFill>
                <a:latin typeface="Tenorite" pitchFamily="2" charset="0"/>
                <a:ea typeface="Verdana" panose="020B0604030504040204" pitchFamily="34" charset="0"/>
                <a:cs typeface="Verdana" panose="020B0604030504040204" pitchFamily="34" charset="0"/>
              </a:rPr>
              <a:t>kid   lug   cab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7D413-D845-5C89-6EC3-2FC21A38F384}"/>
              </a:ext>
            </a:extLst>
          </p:cNvPr>
          <p:cNvSpPr>
            <a:spLocks noGrp="1"/>
          </p:cNvSpPr>
          <p:nvPr>
            <p:ph type="title" idx="4294967295"/>
          </p:nvPr>
        </p:nvSpPr>
        <p:spPr>
          <a:xfrm>
            <a:off x="0" y="-1626960"/>
            <a:ext cx="10515600" cy="1325563"/>
          </a:xfrm>
        </p:spPr>
        <p:txBody>
          <a:bodyPr/>
          <a:lstStyle/>
          <a:p>
            <a:r>
              <a:rPr lang="en-AU" sz="800" kern="1200" dirty="0">
                <a:solidFill>
                  <a:schemeClr val="bg2"/>
                </a:solidFill>
                <a:effectLst/>
                <a:latin typeface="+mn-lt"/>
                <a:ea typeface="+mj-ea"/>
                <a:cs typeface="+mj-cs"/>
              </a:rPr>
              <a:t>Slide 7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bug">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1362" y="1964064"/>
            <a:ext cx="2909913" cy="2909913"/>
          </a:xfrm>
          <a:prstGeom prst="rect">
            <a:avLst/>
          </a:prstGeom>
        </p:spPr>
      </p:pic>
      <p:pic>
        <p:nvPicPr>
          <p:cNvPr id="4" name="Picture 3" descr="log">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97480" y="2040459"/>
            <a:ext cx="2777082" cy="2777082"/>
          </a:xfrm>
          <a:prstGeom prst="rect">
            <a:avLst/>
          </a:prstGeom>
        </p:spPr>
      </p:pic>
      <p:pic>
        <p:nvPicPr>
          <p:cNvPr id="7" name="Picture 6" descr="cub">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77928" y="2541353"/>
            <a:ext cx="3132710" cy="227618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4793F-23DB-AB24-E0EE-605FEAD565DF}"/>
              </a:ext>
            </a:extLst>
          </p:cNvPr>
          <p:cNvSpPr>
            <a:spLocks noGrp="1"/>
          </p:cNvSpPr>
          <p:nvPr>
            <p:ph type="title" idx="4294967295"/>
          </p:nvPr>
        </p:nvSpPr>
        <p:spPr>
          <a:xfrm>
            <a:off x="0" y="-1488848"/>
            <a:ext cx="10515600" cy="1325563"/>
          </a:xfrm>
        </p:spPr>
        <p:txBody>
          <a:bodyPr/>
          <a:lstStyle/>
          <a:p>
            <a:r>
              <a:rPr lang="en-AU" sz="800" kern="1200" dirty="0">
                <a:solidFill>
                  <a:schemeClr val="bg2"/>
                </a:solidFill>
                <a:effectLst/>
                <a:latin typeface="+mn-lt"/>
                <a:ea typeface="+mj-ea"/>
                <a:cs typeface="+mj-cs"/>
              </a:rPr>
              <a:t>Slide 8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ea typeface="Verdana" panose="020B0604030504040204" pitchFamily="34" charset="0"/>
                <a:cs typeface="Verdana" panose="020B0604030504040204" pitchFamily="34" charset="0"/>
              </a:rPr>
              <a:t>he  was  me  said</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203AA-F590-8664-D8A6-257D2C9EE3B3}"/>
              </a:ext>
            </a:extLst>
          </p:cNvPr>
          <p:cNvSpPr>
            <a:spLocks noGrp="1"/>
          </p:cNvSpPr>
          <p:nvPr>
            <p:ph type="title" idx="4294967295"/>
          </p:nvPr>
        </p:nvSpPr>
        <p:spPr>
          <a:xfrm>
            <a:off x="0" y="-1594304"/>
            <a:ext cx="10515600" cy="1325563"/>
          </a:xfrm>
        </p:spPr>
        <p:txBody>
          <a:bodyPr/>
          <a:lstStyle/>
          <a:p>
            <a:r>
              <a:rPr lang="en-AU" sz="800" kern="1200" dirty="0">
                <a:solidFill>
                  <a:schemeClr val="bg2"/>
                </a:solidFill>
                <a:effectLst/>
                <a:latin typeface="+mn-lt"/>
                <a:ea typeface="+mj-ea"/>
                <a:cs typeface="+mj-cs"/>
              </a:rPr>
              <a:t>Slide 9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The kid said I can lug the kit. </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schemas.microsoft.com/office/2006/documentManagement/types"/>
    <ds:schemaRef ds:uri="http://www.w3.org/XML/1998/namespace"/>
    <ds:schemaRef ds:uri="http://purl.org/dc/terms/"/>
    <ds:schemaRef ds:uri="http://purl.org/dc/elements/1.1/"/>
    <ds:schemaRef ds:uri="ff236c08-9611-4854-a4bb-16d44b7327b6"/>
    <ds:schemaRef ds:uri="http://purl.org/dc/dcmitype/"/>
    <ds:schemaRef ds:uri="http://schemas.microsoft.com/office/2006/metadata/properties"/>
    <ds:schemaRef ds:uri="http://schemas.microsoft.com/office/infopath/2007/PartnerControls"/>
    <ds:schemaRef ds:uri="http://schemas.openxmlformats.org/package/2006/metadata/core-properties"/>
    <ds:schemaRef ds:uri="64eff3df-e3d6-48ed-978f-45ff25640900"/>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1415</TotalTime>
  <Words>4363</Words>
  <Application>Microsoft Office PowerPoint</Application>
  <PresentationFormat>Widescreen</PresentationFormat>
  <Paragraphs>579</Paragraphs>
  <Slides>40</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Arial,Sans-Serif</vt:lpstr>
      <vt:lpstr>Calibri</vt:lpstr>
      <vt:lpstr>Calibri Light</vt:lpstr>
      <vt:lpstr>Symbol</vt:lpstr>
      <vt:lpstr>Tenorite</vt:lpstr>
      <vt:lpstr>Office Theme</vt:lpstr>
      <vt:lpstr>Slide 1 Start of presentation ck says /k/</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vt:lpstr>
      <vt:lpstr>Slide 12 Phonemic awareness</vt:lpstr>
      <vt:lpstr>Slide 13 Phonemic awareness</vt:lpstr>
      <vt:lpstr>Slide 14 Learning intention and success criteria</vt:lpstr>
      <vt:lpstr>Slide 15 I do</vt:lpstr>
      <vt:lpstr>Slide 16 We do</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vt:lpstr>
      <vt:lpstr>Slide 34 We do</vt:lpstr>
      <vt:lpstr>Slide 35 I do</vt:lpstr>
      <vt:lpstr>Slide 36 We do</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7</cp:revision>
  <dcterms:created xsi:type="dcterms:W3CDTF">2021-01-11T06:19:08Z</dcterms:created>
  <dcterms:modified xsi:type="dcterms:W3CDTF">2025-02-03T05:38:14Z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