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507" r:id="rId5"/>
    <p:sldId id="539" r:id="rId6"/>
    <p:sldId id="522" r:id="rId7"/>
    <p:sldId id="441" r:id="rId8"/>
    <p:sldId id="555" r:id="rId9"/>
    <p:sldId id="560" r:id="rId10"/>
    <p:sldId id="508" r:id="rId11"/>
    <p:sldId id="572" r:id="rId12"/>
    <p:sldId id="578" r:id="rId13"/>
    <p:sldId id="437" r:id="rId14"/>
    <p:sldId id="521" r:id="rId15"/>
    <p:sldId id="540" r:id="rId16"/>
    <p:sldId id="545" r:id="rId17"/>
    <p:sldId id="550" r:id="rId18"/>
    <p:sldId id="556" r:id="rId19"/>
    <p:sldId id="561" r:id="rId20"/>
    <p:sldId id="567" r:id="rId21"/>
    <p:sldId id="573" r:id="rId22"/>
    <p:sldId id="579" r:id="rId23"/>
    <p:sldId id="584" r:id="rId24"/>
    <p:sldId id="589" r:id="rId25"/>
    <p:sldId id="541" r:id="rId26"/>
    <p:sldId id="546" r:id="rId27"/>
    <p:sldId id="551" r:id="rId28"/>
    <p:sldId id="557" r:id="rId29"/>
    <p:sldId id="562" r:id="rId30"/>
    <p:sldId id="568" r:id="rId31"/>
    <p:sldId id="574" r:id="rId32"/>
    <p:sldId id="580" r:id="rId33"/>
    <p:sldId id="585" r:id="rId34"/>
    <p:sldId id="590" r:id="rId35"/>
    <p:sldId id="542" r:id="rId36"/>
    <p:sldId id="547" r:id="rId37"/>
    <p:sldId id="552" r:id="rId38"/>
    <p:sldId id="558" r:id="rId39"/>
    <p:sldId id="563" r:id="rId40"/>
    <p:sldId id="569" r:id="rId41"/>
    <p:sldId id="575" r:id="rId42"/>
    <p:sldId id="581" r:id="rId43"/>
    <p:sldId id="586" r:id="rId44"/>
    <p:sldId id="59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4"/>
    <p:restoredTop sz="87893" autoAdjust="0"/>
  </p:normalViewPr>
  <p:slideViewPr>
    <p:cSldViewPr snapToGrid="0">
      <p:cViewPr varScale="1">
        <p:scale>
          <a:sx n="97" d="100"/>
          <a:sy n="97" d="100"/>
        </p:scale>
        <p:origin x="13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E67FAAE7-2A69-4E95-BB20-996FE233D5B7}"/>
    <pc:docChg chg="modMainMaster">
      <pc:chgData name="Kerrie Shanahan" userId="ae473d9f-76e9-476f-892f-2674ea963afc" providerId="ADAL" clId="{E67FAAE7-2A69-4E95-BB20-996FE233D5B7}" dt="2025-01-20T04:23:13.558" v="4" actId="20577"/>
      <pc:docMkLst>
        <pc:docMk/>
      </pc:docMkLst>
      <pc:sldMasterChg chg="modSldLayout">
        <pc:chgData name="Kerrie Shanahan" userId="ae473d9f-76e9-476f-892f-2674ea963afc" providerId="ADAL" clId="{E67FAAE7-2A69-4E95-BB20-996FE233D5B7}" dt="2025-01-20T04:23:13.558" v="4" actId="20577"/>
        <pc:sldMasterMkLst>
          <pc:docMk/>
          <pc:sldMasterMk cId="1032464507" sldId="2147483648"/>
        </pc:sldMasterMkLst>
        <pc:sldLayoutChg chg="modSp mod">
          <pc:chgData name="Kerrie Shanahan" userId="ae473d9f-76e9-476f-892f-2674ea963afc" providerId="ADAL" clId="{E67FAAE7-2A69-4E95-BB20-996FE233D5B7}" dt="2025-01-20T04:23:13.558" v="4" actId="20577"/>
          <pc:sldLayoutMkLst>
            <pc:docMk/>
            <pc:sldMasterMk cId="1032464507" sldId="2147483648"/>
            <pc:sldLayoutMk cId="2141778342" sldId="2147483660"/>
          </pc:sldLayoutMkLst>
          <pc:spChg chg="mod">
            <ac:chgData name="Kerrie Shanahan" userId="ae473d9f-76e9-476f-892f-2674ea963afc" providerId="ADAL" clId="{E67FAAE7-2A69-4E95-BB20-996FE233D5B7}" dt="2025-01-20T04:23:13.558" v="4" actId="20577"/>
            <ac:spMkLst>
              <pc:docMk/>
              <pc:sldMasterMk cId="1032464507" sldId="2147483648"/>
              <pc:sldLayoutMk cId="2141778342" sldId="2147483660"/>
              <ac:spMk id="8" creationId="{B632E2BD-F4F0-912E-1680-8182C14B9BEC}"/>
            </ac:spMkLst>
          </pc:spChg>
        </pc:sldLayoutChg>
      </pc:sldMasterChg>
    </pc:docChg>
  </pc:docChgLst>
  <pc:docChgLst>
    <pc:chgData name="Liz Heynes" userId="e5ff50d5-f39a-42f6-9e9f-e790bcc8c38d" providerId="ADAL" clId="{2F9161C1-3F15-4FAA-9A55-E5FCE3BB7B8E}"/>
    <pc:docChg chg="modSld modMainMaster">
      <pc:chgData name="Liz Heynes" userId="e5ff50d5-f39a-42f6-9e9f-e790bcc8c38d" providerId="ADAL" clId="{2F9161C1-3F15-4FAA-9A55-E5FCE3BB7B8E}" dt="2025-02-05T00:15:50.319" v="40" actId="20577"/>
      <pc:docMkLst>
        <pc:docMk/>
      </pc:docMkLst>
      <pc:sldChg chg="modNotesTx">
        <pc:chgData name="Liz Heynes" userId="e5ff50d5-f39a-42f6-9e9f-e790bcc8c38d" providerId="ADAL" clId="{2F9161C1-3F15-4FAA-9A55-E5FCE3BB7B8E}" dt="2025-02-03T05:50:45.282" v="27" actId="20577"/>
        <pc:sldMkLst>
          <pc:docMk/>
          <pc:sldMk cId="4150549256" sldId="437"/>
        </pc:sldMkLst>
      </pc:sldChg>
      <pc:sldChg chg="modNotesTx">
        <pc:chgData name="Liz Heynes" userId="e5ff50d5-f39a-42f6-9e9f-e790bcc8c38d" providerId="ADAL" clId="{2F9161C1-3F15-4FAA-9A55-E5FCE3BB7B8E}" dt="2025-02-03T05:51:57.441" v="38" actId="20577"/>
        <pc:sldMkLst>
          <pc:docMk/>
          <pc:sldMk cId="3556024566" sldId="522"/>
        </pc:sldMkLst>
      </pc:sldChg>
      <pc:sldChg chg="modNotesTx">
        <pc:chgData name="Liz Heynes" userId="e5ff50d5-f39a-42f6-9e9f-e790bcc8c38d" providerId="ADAL" clId="{2F9161C1-3F15-4FAA-9A55-E5FCE3BB7B8E}" dt="2025-02-03T05:46:01.925" v="0" actId="2711"/>
        <pc:sldMkLst>
          <pc:docMk/>
          <pc:sldMk cId="3511637914" sldId="540"/>
        </pc:sldMkLst>
      </pc:sldChg>
      <pc:sldChg chg="modNotesTx">
        <pc:chgData name="Liz Heynes" userId="e5ff50d5-f39a-42f6-9e9f-e790bcc8c38d" providerId="ADAL" clId="{2F9161C1-3F15-4FAA-9A55-E5FCE3BB7B8E}" dt="2025-02-03T05:50:59.306" v="28" actId="20577"/>
        <pc:sldMkLst>
          <pc:docMk/>
          <pc:sldMk cId="3587444121" sldId="545"/>
        </pc:sldMkLst>
      </pc:sldChg>
      <pc:sldChg chg="modNotesTx">
        <pc:chgData name="Liz Heynes" userId="e5ff50d5-f39a-42f6-9e9f-e790bcc8c38d" providerId="ADAL" clId="{2F9161C1-3F15-4FAA-9A55-E5FCE3BB7B8E}" dt="2025-02-03T05:51:23.882" v="30" actId="20577"/>
        <pc:sldMkLst>
          <pc:docMk/>
          <pc:sldMk cId="2157135992" sldId="546"/>
        </pc:sldMkLst>
      </pc:sldChg>
      <pc:sldChg chg="modNotesTx">
        <pc:chgData name="Liz Heynes" userId="e5ff50d5-f39a-42f6-9e9f-e790bcc8c38d" providerId="ADAL" clId="{2F9161C1-3F15-4FAA-9A55-E5FCE3BB7B8E}" dt="2025-02-03T05:51:31.521" v="31" actId="20577"/>
        <pc:sldMkLst>
          <pc:docMk/>
          <pc:sldMk cId="2560660399" sldId="547"/>
        </pc:sldMkLst>
      </pc:sldChg>
      <pc:sldChg chg="modNotesTx">
        <pc:chgData name="Liz Heynes" userId="e5ff50d5-f39a-42f6-9e9f-e790bcc8c38d" providerId="ADAL" clId="{2F9161C1-3F15-4FAA-9A55-E5FCE3BB7B8E}" dt="2025-02-03T05:51:07.615" v="29" actId="20577"/>
        <pc:sldMkLst>
          <pc:docMk/>
          <pc:sldMk cId="3404723166" sldId="584"/>
        </pc:sldMkLst>
      </pc:sldChg>
      <pc:sldChg chg="modNotesTx">
        <pc:chgData name="Liz Heynes" userId="e5ff50d5-f39a-42f6-9e9f-e790bcc8c38d" providerId="ADAL" clId="{2F9161C1-3F15-4FAA-9A55-E5FCE3BB7B8E}" dt="2025-02-03T05:50:36.562" v="26" actId="20577"/>
        <pc:sldMkLst>
          <pc:docMk/>
          <pc:sldMk cId="1666640510" sldId="585"/>
        </pc:sldMkLst>
      </pc:sldChg>
      <pc:sldChg chg="modNotesTx">
        <pc:chgData name="Liz Heynes" userId="e5ff50d5-f39a-42f6-9e9f-e790bcc8c38d" providerId="ADAL" clId="{2F9161C1-3F15-4FAA-9A55-E5FCE3BB7B8E}" dt="2025-02-03T05:51:41.752" v="37" actId="20577"/>
        <pc:sldMkLst>
          <pc:docMk/>
          <pc:sldMk cId="786435140" sldId="586"/>
        </pc:sldMkLst>
      </pc:sldChg>
      <pc:sldMasterChg chg="modSldLayout">
        <pc:chgData name="Liz Heynes" userId="e5ff50d5-f39a-42f6-9e9f-e790bcc8c38d" providerId="ADAL" clId="{2F9161C1-3F15-4FAA-9A55-E5FCE3BB7B8E}" dt="2025-02-05T00:15:50.319" v="40" actId="20577"/>
        <pc:sldMasterMkLst>
          <pc:docMk/>
          <pc:sldMasterMk cId="1032464507" sldId="2147483648"/>
        </pc:sldMasterMkLst>
        <pc:sldLayoutChg chg="modSp mod">
          <pc:chgData name="Liz Heynes" userId="e5ff50d5-f39a-42f6-9e9f-e790bcc8c38d" providerId="ADAL" clId="{2F9161C1-3F15-4FAA-9A55-E5FCE3BB7B8E}" dt="2025-02-05T00:15:50.319" v="40" actId="20577"/>
          <pc:sldLayoutMkLst>
            <pc:docMk/>
            <pc:sldMasterMk cId="1032464507" sldId="2147483648"/>
            <pc:sldLayoutMk cId="324403177" sldId="2147483663"/>
          </pc:sldLayoutMkLst>
          <pc:spChg chg="mod">
            <ac:chgData name="Liz Heynes" userId="e5ff50d5-f39a-42f6-9e9f-e790bcc8c38d" providerId="ADAL" clId="{2F9161C1-3F15-4FAA-9A55-E5FCE3BB7B8E}" dt="2025-02-05T00:15:50.319" v="40" actId="20577"/>
            <ac:spMkLst>
              <pc:docMk/>
              <pc:sldMasterMk cId="1032464507" sldId="2147483648"/>
              <pc:sldLayoutMk cId="324403177" sldId="2147483663"/>
              <ac:spMk id="6" creationId="{318DBB37-DE3A-0851-0E97-1CA90810CB66}"/>
            </ac:spMkLst>
          </pc:spChg>
        </pc:sldLayoutChg>
      </pc:sldMasterChg>
    </pc:docChg>
  </pc:docChgLst>
  <pc:docChgLst>
    <pc:chgData name="Kerrie Shanahan" userId="ae473d9f-76e9-476f-892f-2674ea963afc" providerId="ADAL" clId="{1A0DB8A1-9EBC-44A9-800B-ABDC71AE063A}"/>
    <pc:docChg chg="modSld modMainMaster">
      <pc:chgData name="Kerrie Shanahan" userId="ae473d9f-76e9-476f-892f-2674ea963afc" providerId="ADAL" clId="{1A0DB8A1-9EBC-44A9-800B-ABDC71AE063A}" dt="2025-02-03T05:02:06.903" v="224" actId="20577"/>
      <pc:docMkLst>
        <pc:docMk/>
      </pc:docMkLst>
      <pc:sldChg chg="modSp mod">
        <pc:chgData name="Kerrie Shanahan" userId="ae473d9f-76e9-476f-892f-2674ea963afc" providerId="ADAL" clId="{1A0DB8A1-9EBC-44A9-800B-ABDC71AE063A}" dt="2025-01-27T05:51:23.413" v="67" actId="962"/>
        <pc:sldMkLst>
          <pc:docMk/>
          <pc:sldMk cId="4229452571" sldId="508"/>
        </pc:sldMkLst>
        <pc:spChg chg="ord">
          <ac:chgData name="Kerrie Shanahan" userId="ae473d9f-76e9-476f-892f-2674ea963afc" providerId="ADAL" clId="{1A0DB8A1-9EBC-44A9-800B-ABDC71AE063A}" dt="2025-01-27T05:50:01.593" v="2"/>
          <ac:spMkLst>
            <pc:docMk/>
            <pc:sldMk cId="4229452571" sldId="508"/>
            <ac:spMk id="2" creationId="{16D46D41-7ADD-5FE4-9B45-8F0706D6E5CA}"/>
          </ac:spMkLst>
        </pc:spChg>
        <pc:grpChg chg="mod">
          <ac:chgData name="Kerrie Shanahan" userId="ae473d9f-76e9-476f-892f-2674ea963afc" providerId="ADAL" clId="{1A0DB8A1-9EBC-44A9-800B-ABDC71AE063A}" dt="2025-01-27T05:51:23.413" v="67" actId="962"/>
          <ac:grpSpMkLst>
            <pc:docMk/>
            <pc:sldMk cId="4229452571" sldId="508"/>
            <ac:grpSpMk id="4" creationId="{31E2D102-27DA-282C-F055-C42ADD90DDE3}"/>
          </ac:grpSpMkLst>
        </pc:grpChg>
      </pc:sldChg>
      <pc:sldChg chg="modSp mod">
        <pc:chgData name="Kerrie Shanahan" userId="ae473d9f-76e9-476f-892f-2674ea963afc" providerId="ADAL" clId="{1A0DB8A1-9EBC-44A9-800B-ABDC71AE063A}" dt="2025-01-27T05:51:08.109" v="51" actId="962"/>
        <pc:sldMkLst>
          <pc:docMk/>
          <pc:sldMk cId="3556024566" sldId="522"/>
        </pc:sldMkLst>
        <pc:grpChg chg="mod">
          <ac:chgData name="Kerrie Shanahan" userId="ae473d9f-76e9-476f-892f-2674ea963afc" providerId="ADAL" clId="{1A0DB8A1-9EBC-44A9-800B-ABDC71AE063A}" dt="2025-01-27T05:51:08.109" v="51" actId="962"/>
          <ac:grpSpMkLst>
            <pc:docMk/>
            <pc:sldMk cId="3556024566" sldId="522"/>
            <ac:grpSpMk id="3" creationId="{E6F24364-82C3-AF67-FD67-3FFE68044230}"/>
          </ac:grpSpMkLst>
        </pc:grpChg>
      </pc:sldChg>
      <pc:sldChg chg="modSp mod">
        <pc:chgData name="Kerrie Shanahan" userId="ae473d9f-76e9-476f-892f-2674ea963afc" providerId="ADAL" clId="{1A0DB8A1-9EBC-44A9-800B-ABDC71AE063A}" dt="2025-01-27T05:51:41.807" v="95" actId="962"/>
        <pc:sldMkLst>
          <pc:docMk/>
          <pc:sldMk cId="3587444121" sldId="545"/>
        </pc:sldMkLst>
        <pc:grpChg chg="mod">
          <ac:chgData name="Kerrie Shanahan" userId="ae473d9f-76e9-476f-892f-2674ea963afc" providerId="ADAL" clId="{1A0DB8A1-9EBC-44A9-800B-ABDC71AE063A}" dt="2025-01-27T05:51:41.807" v="95" actId="962"/>
          <ac:grpSpMkLst>
            <pc:docMk/>
            <pc:sldMk cId="3587444121" sldId="545"/>
            <ac:grpSpMk id="8" creationId="{7447AA6F-7B41-6751-E708-0B7EF9F7BBD5}"/>
          </ac:grpSpMkLst>
        </pc:grpChg>
      </pc:sldChg>
      <pc:sldChg chg="modSp mod">
        <pc:chgData name="Kerrie Shanahan" userId="ae473d9f-76e9-476f-892f-2674ea963afc" providerId="ADAL" clId="{1A0DB8A1-9EBC-44A9-800B-ABDC71AE063A}" dt="2025-01-27T05:52:06.212" v="135" actId="962"/>
        <pc:sldMkLst>
          <pc:docMk/>
          <pc:sldMk cId="2157135992" sldId="546"/>
        </pc:sldMkLst>
        <pc:grpChg chg="mod">
          <ac:chgData name="Kerrie Shanahan" userId="ae473d9f-76e9-476f-892f-2674ea963afc" providerId="ADAL" clId="{1A0DB8A1-9EBC-44A9-800B-ABDC71AE063A}" dt="2025-01-27T05:52:06.212" v="135" actId="962"/>
          <ac:grpSpMkLst>
            <pc:docMk/>
            <pc:sldMk cId="2157135992" sldId="546"/>
            <ac:grpSpMk id="3" creationId="{B94856A7-92AF-4324-8648-F6337999DFCA}"/>
          </ac:grpSpMkLst>
        </pc:grpChg>
      </pc:sldChg>
      <pc:sldChg chg="modSp mod">
        <pc:chgData name="Kerrie Shanahan" userId="ae473d9f-76e9-476f-892f-2674ea963afc" providerId="ADAL" clId="{1A0DB8A1-9EBC-44A9-800B-ABDC71AE063A}" dt="2025-01-27T05:52:28.565" v="177" actId="962"/>
        <pc:sldMkLst>
          <pc:docMk/>
          <pc:sldMk cId="2560660399" sldId="547"/>
        </pc:sldMkLst>
        <pc:grpChg chg="mod">
          <ac:chgData name="Kerrie Shanahan" userId="ae473d9f-76e9-476f-892f-2674ea963afc" providerId="ADAL" clId="{1A0DB8A1-9EBC-44A9-800B-ABDC71AE063A}" dt="2025-01-27T05:52:28.565" v="177" actId="962"/>
          <ac:grpSpMkLst>
            <pc:docMk/>
            <pc:sldMk cId="2560660399" sldId="547"/>
            <ac:grpSpMk id="8" creationId="{532E108B-71F1-7077-F7B9-D401BD227F60}"/>
          </ac:grpSpMkLst>
        </pc:grpChg>
      </pc:sldChg>
      <pc:sldChg chg="modSp mod">
        <pc:chgData name="Kerrie Shanahan" userId="ae473d9f-76e9-476f-892f-2674ea963afc" providerId="ADAL" clId="{1A0DB8A1-9EBC-44A9-800B-ABDC71AE063A}" dt="2025-01-27T05:49:52.678" v="0"/>
        <pc:sldMkLst>
          <pc:docMk/>
          <pc:sldMk cId="3938192380" sldId="555"/>
        </pc:sldMkLst>
        <pc:spChg chg="ord">
          <ac:chgData name="Kerrie Shanahan" userId="ae473d9f-76e9-476f-892f-2674ea963afc" providerId="ADAL" clId="{1A0DB8A1-9EBC-44A9-800B-ABDC71AE063A}" dt="2025-01-27T05:49:52.678" v="0"/>
          <ac:spMkLst>
            <pc:docMk/>
            <pc:sldMk cId="3938192380" sldId="555"/>
            <ac:spMk id="2" creationId="{ABC8C653-4901-FA10-7B6C-5130463D7CD6}"/>
          </ac:spMkLst>
        </pc:spChg>
      </pc:sldChg>
      <pc:sldChg chg="modSp mod">
        <pc:chgData name="Kerrie Shanahan" userId="ae473d9f-76e9-476f-892f-2674ea963afc" providerId="ADAL" clId="{1A0DB8A1-9EBC-44A9-800B-ABDC71AE063A}" dt="2025-01-27T05:50:11.124" v="4"/>
        <pc:sldMkLst>
          <pc:docMk/>
          <pc:sldMk cId="3589481424" sldId="556"/>
        </pc:sldMkLst>
        <pc:spChg chg="ord">
          <ac:chgData name="Kerrie Shanahan" userId="ae473d9f-76e9-476f-892f-2674ea963afc" providerId="ADAL" clId="{1A0DB8A1-9EBC-44A9-800B-ABDC71AE063A}" dt="2025-01-27T05:50:11.124" v="4"/>
          <ac:spMkLst>
            <pc:docMk/>
            <pc:sldMk cId="3589481424" sldId="556"/>
            <ac:spMk id="2" creationId="{E719FAB4-7F34-5D5E-7BEB-CC4EAA9A7293}"/>
          </ac:spMkLst>
        </pc:spChg>
      </pc:sldChg>
      <pc:sldChg chg="modSp mod">
        <pc:chgData name="Kerrie Shanahan" userId="ae473d9f-76e9-476f-892f-2674ea963afc" providerId="ADAL" clId="{1A0DB8A1-9EBC-44A9-800B-ABDC71AE063A}" dt="2025-01-27T05:50:26.828" v="8"/>
        <pc:sldMkLst>
          <pc:docMk/>
          <pc:sldMk cId="2379766348" sldId="557"/>
        </pc:sldMkLst>
        <pc:spChg chg="ord">
          <ac:chgData name="Kerrie Shanahan" userId="ae473d9f-76e9-476f-892f-2674ea963afc" providerId="ADAL" clId="{1A0DB8A1-9EBC-44A9-800B-ABDC71AE063A}" dt="2025-01-27T05:50:26.828" v="8"/>
          <ac:spMkLst>
            <pc:docMk/>
            <pc:sldMk cId="2379766348" sldId="557"/>
            <ac:spMk id="2" creationId="{19A47075-1939-E40B-EAF5-4557B691DE1E}"/>
          </ac:spMkLst>
        </pc:spChg>
      </pc:sldChg>
      <pc:sldChg chg="modSp mod">
        <pc:chgData name="Kerrie Shanahan" userId="ae473d9f-76e9-476f-892f-2674ea963afc" providerId="ADAL" clId="{1A0DB8A1-9EBC-44A9-800B-ABDC71AE063A}" dt="2025-01-27T05:50:41.668" v="12"/>
        <pc:sldMkLst>
          <pc:docMk/>
          <pc:sldMk cId="2999284254" sldId="558"/>
        </pc:sldMkLst>
        <pc:spChg chg="ord">
          <ac:chgData name="Kerrie Shanahan" userId="ae473d9f-76e9-476f-892f-2674ea963afc" providerId="ADAL" clId="{1A0DB8A1-9EBC-44A9-800B-ABDC71AE063A}" dt="2025-01-27T05:50:41.668" v="12"/>
          <ac:spMkLst>
            <pc:docMk/>
            <pc:sldMk cId="2999284254" sldId="558"/>
            <ac:spMk id="2" creationId="{ADF0D873-8F59-AB11-2FAE-709FC548A101}"/>
          </ac:spMkLst>
        </pc:spChg>
      </pc:sldChg>
      <pc:sldChg chg="modSp mod">
        <pc:chgData name="Kerrie Shanahan" userId="ae473d9f-76e9-476f-892f-2674ea963afc" providerId="ADAL" clId="{1A0DB8A1-9EBC-44A9-800B-ABDC71AE063A}" dt="2025-01-27T05:49:56.902" v="1"/>
        <pc:sldMkLst>
          <pc:docMk/>
          <pc:sldMk cId="2944201664" sldId="560"/>
        </pc:sldMkLst>
        <pc:spChg chg="ord">
          <ac:chgData name="Kerrie Shanahan" userId="ae473d9f-76e9-476f-892f-2674ea963afc" providerId="ADAL" clId="{1A0DB8A1-9EBC-44A9-800B-ABDC71AE063A}" dt="2025-01-27T05:49:56.902" v="1"/>
          <ac:spMkLst>
            <pc:docMk/>
            <pc:sldMk cId="2944201664" sldId="560"/>
            <ac:spMk id="3" creationId="{799F4E40-16A8-BFB6-A35E-E6A4AD0E9D11}"/>
          </ac:spMkLst>
        </pc:spChg>
      </pc:sldChg>
      <pc:sldChg chg="modSp mod">
        <pc:chgData name="Kerrie Shanahan" userId="ae473d9f-76e9-476f-892f-2674ea963afc" providerId="ADAL" clId="{1A0DB8A1-9EBC-44A9-800B-ABDC71AE063A}" dt="2025-01-27T05:50:14.856" v="5"/>
        <pc:sldMkLst>
          <pc:docMk/>
          <pc:sldMk cId="2874417576" sldId="561"/>
        </pc:sldMkLst>
        <pc:spChg chg="ord">
          <ac:chgData name="Kerrie Shanahan" userId="ae473d9f-76e9-476f-892f-2674ea963afc" providerId="ADAL" clId="{1A0DB8A1-9EBC-44A9-800B-ABDC71AE063A}" dt="2025-01-27T05:50:14.856" v="5"/>
          <ac:spMkLst>
            <pc:docMk/>
            <pc:sldMk cId="2874417576" sldId="561"/>
            <ac:spMk id="3" creationId="{04546E3F-A88B-5007-6411-EEA689078290}"/>
          </ac:spMkLst>
        </pc:spChg>
      </pc:sldChg>
      <pc:sldChg chg="modSp mod">
        <pc:chgData name="Kerrie Shanahan" userId="ae473d9f-76e9-476f-892f-2674ea963afc" providerId="ADAL" clId="{1A0DB8A1-9EBC-44A9-800B-ABDC71AE063A}" dt="2025-01-27T05:50:30.758" v="9"/>
        <pc:sldMkLst>
          <pc:docMk/>
          <pc:sldMk cId="2463512261" sldId="562"/>
        </pc:sldMkLst>
        <pc:spChg chg="ord">
          <ac:chgData name="Kerrie Shanahan" userId="ae473d9f-76e9-476f-892f-2674ea963afc" providerId="ADAL" clId="{1A0DB8A1-9EBC-44A9-800B-ABDC71AE063A}" dt="2025-01-27T05:50:30.758" v="9"/>
          <ac:spMkLst>
            <pc:docMk/>
            <pc:sldMk cId="2463512261" sldId="562"/>
            <ac:spMk id="3" creationId="{F1CF9426-55D0-1CC5-4342-156FE0EB6E5B}"/>
          </ac:spMkLst>
        </pc:spChg>
      </pc:sldChg>
      <pc:sldChg chg="modSp mod">
        <pc:chgData name="Kerrie Shanahan" userId="ae473d9f-76e9-476f-892f-2674ea963afc" providerId="ADAL" clId="{1A0DB8A1-9EBC-44A9-800B-ABDC71AE063A}" dt="2025-01-27T05:50:45.230" v="13"/>
        <pc:sldMkLst>
          <pc:docMk/>
          <pc:sldMk cId="4181408241" sldId="563"/>
        </pc:sldMkLst>
        <pc:spChg chg="ord">
          <ac:chgData name="Kerrie Shanahan" userId="ae473d9f-76e9-476f-892f-2674ea963afc" providerId="ADAL" clId="{1A0DB8A1-9EBC-44A9-800B-ABDC71AE063A}" dt="2025-01-27T05:50:45.230" v="13"/>
          <ac:spMkLst>
            <pc:docMk/>
            <pc:sldMk cId="4181408241" sldId="563"/>
            <ac:spMk id="3" creationId="{4CE381A6-6AEA-BBF5-D3F5-B44167E63F7D}"/>
          </ac:spMkLst>
        </pc:spChg>
      </pc:sldChg>
      <pc:sldChg chg="modSp mod">
        <pc:chgData name="Kerrie Shanahan" userId="ae473d9f-76e9-476f-892f-2674ea963afc" providerId="ADAL" clId="{1A0DB8A1-9EBC-44A9-800B-ABDC71AE063A}" dt="2025-01-27T05:51:49.741" v="107" actId="962"/>
        <pc:sldMkLst>
          <pc:docMk/>
          <pc:sldMk cId="3189525055" sldId="567"/>
        </pc:sldMkLst>
        <pc:spChg chg="ord">
          <ac:chgData name="Kerrie Shanahan" userId="ae473d9f-76e9-476f-892f-2674ea963afc" providerId="ADAL" clId="{1A0DB8A1-9EBC-44A9-800B-ABDC71AE063A}" dt="2025-01-27T05:50:18.687" v="6"/>
          <ac:spMkLst>
            <pc:docMk/>
            <pc:sldMk cId="3189525055" sldId="567"/>
            <ac:spMk id="3" creationId="{62E33B81-9241-7BDE-B5CB-94E15744083B}"/>
          </ac:spMkLst>
        </pc:spChg>
        <pc:grpChg chg="mod">
          <ac:chgData name="Kerrie Shanahan" userId="ae473d9f-76e9-476f-892f-2674ea963afc" providerId="ADAL" clId="{1A0DB8A1-9EBC-44A9-800B-ABDC71AE063A}" dt="2025-01-27T05:51:49.741" v="107" actId="962"/>
          <ac:grpSpMkLst>
            <pc:docMk/>
            <pc:sldMk cId="3189525055" sldId="567"/>
            <ac:grpSpMk id="2" creationId="{FE0C2009-5529-5F09-E980-183D589323F2}"/>
          </ac:grpSpMkLst>
        </pc:grpChg>
      </pc:sldChg>
      <pc:sldChg chg="modSp mod">
        <pc:chgData name="Kerrie Shanahan" userId="ae473d9f-76e9-476f-892f-2674ea963afc" providerId="ADAL" clId="{1A0DB8A1-9EBC-44A9-800B-ABDC71AE063A}" dt="2025-01-27T05:52:12.789" v="147" actId="962"/>
        <pc:sldMkLst>
          <pc:docMk/>
          <pc:sldMk cId="1957157228" sldId="568"/>
        </pc:sldMkLst>
        <pc:spChg chg="ord">
          <ac:chgData name="Kerrie Shanahan" userId="ae473d9f-76e9-476f-892f-2674ea963afc" providerId="ADAL" clId="{1A0DB8A1-9EBC-44A9-800B-ABDC71AE063A}" dt="2025-01-27T05:50:34.620" v="10"/>
          <ac:spMkLst>
            <pc:docMk/>
            <pc:sldMk cId="1957157228" sldId="568"/>
            <ac:spMk id="2" creationId="{683E6BD3-210C-6588-199E-CAC10C79F876}"/>
          </ac:spMkLst>
        </pc:spChg>
        <pc:grpChg chg="mod">
          <ac:chgData name="Kerrie Shanahan" userId="ae473d9f-76e9-476f-892f-2674ea963afc" providerId="ADAL" clId="{1A0DB8A1-9EBC-44A9-800B-ABDC71AE063A}" dt="2025-01-27T05:52:12.789" v="147" actId="962"/>
          <ac:grpSpMkLst>
            <pc:docMk/>
            <pc:sldMk cId="1957157228" sldId="568"/>
            <ac:grpSpMk id="3" creationId="{79AFA0D8-499F-3920-7603-E287995A5AE6}"/>
          </ac:grpSpMkLst>
        </pc:grpChg>
      </pc:sldChg>
      <pc:sldChg chg="modSp mod">
        <pc:chgData name="Kerrie Shanahan" userId="ae473d9f-76e9-476f-892f-2674ea963afc" providerId="ADAL" clId="{1A0DB8A1-9EBC-44A9-800B-ABDC71AE063A}" dt="2025-01-27T05:52:34.521" v="189" actId="962"/>
        <pc:sldMkLst>
          <pc:docMk/>
          <pc:sldMk cId="1783843905" sldId="569"/>
        </pc:sldMkLst>
        <pc:spChg chg="ord">
          <ac:chgData name="Kerrie Shanahan" userId="ae473d9f-76e9-476f-892f-2674ea963afc" providerId="ADAL" clId="{1A0DB8A1-9EBC-44A9-800B-ABDC71AE063A}" dt="2025-01-27T05:50:49.400" v="14"/>
          <ac:spMkLst>
            <pc:docMk/>
            <pc:sldMk cId="1783843905" sldId="569"/>
            <ac:spMk id="2" creationId="{A10DF7C5-09F5-19DC-70C2-4BC8A7331AD1}"/>
          </ac:spMkLst>
        </pc:spChg>
        <pc:grpChg chg="mod">
          <ac:chgData name="Kerrie Shanahan" userId="ae473d9f-76e9-476f-892f-2674ea963afc" providerId="ADAL" clId="{1A0DB8A1-9EBC-44A9-800B-ABDC71AE063A}" dt="2025-01-27T05:52:34.521" v="189" actId="962"/>
          <ac:grpSpMkLst>
            <pc:docMk/>
            <pc:sldMk cId="1783843905" sldId="569"/>
            <ac:grpSpMk id="13" creationId="{4CDB3F12-D95B-5F0B-E2BF-1E4EF886B004}"/>
          </ac:grpSpMkLst>
        </pc:grpChg>
      </pc:sldChg>
      <pc:sldChg chg="modSp mod">
        <pc:chgData name="Kerrie Shanahan" userId="ae473d9f-76e9-476f-892f-2674ea963afc" providerId="ADAL" clId="{1A0DB8A1-9EBC-44A9-800B-ABDC71AE063A}" dt="2025-01-27T05:51:32.106" v="79" actId="962"/>
        <pc:sldMkLst>
          <pc:docMk/>
          <pc:sldMk cId="4020813646" sldId="572"/>
        </pc:sldMkLst>
        <pc:grpChg chg="mod">
          <ac:chgData name="Kerrie Shanahan" userId="ae473d9f-76e9-476f-892f-2674ea963afc" providerId="ADAL" clId="{1A0DB8A1-9EBC-44A9-800B-ABDC71AE063A}" dt="2025-01-27T05:51:32.106" v="79" actId="962"/>
          <ac:grpSpMkLst>
            <pc:docMk/>
            <pc:sldMk cId="4020813646" sldId="572"/>
            <ac:grpSpMk id="3" creationId="{87C61595-731F-32BE-CE0C-3DE34E48D28C}"/>
          </ac:grpSpMkLst>
        </pc:grpChg>
      </pc:sldChg>
      <pc:sldChg chg="modSp mod">
        <pc:chgData name="Kerrie Shanahan" userId="ae473d9f-76e9-476f-892f-2674ea963afc" providerId="ADAL" clId="{1A0DB8A1-9EBC-44A9-800B-ABDC71AE063A}" dt="2025-01-27T05:51:56.995" v="119" actId="962"/>
        <pc:sldMkLst>
          <pc:docMk/>
          <pc:sldMk cId="2268673596" sldId="573"/>
        </pc:sldMkLst>
        <pc:grpChg chg="mod">
          <ac:chgData name="Kerrie Shanahan" userId="ae473d9f-76e9-476f-892f-2674ea963afc" providerId="ADAL" clId="{1A0DB8A1-9EBC-44A9-800B-ABDC71AE063A}" dt="2025-01-27T05:51:56.995" v="119" actId="962"/>
          <ac:grpSpMkLst>
            <pc:docMk/>
            <pc:sldMk cId="2268673596" sldId="573"/>
            <ac:grpSpMk id="9" creationId="{12C33EA7-B9C9-1FAB-8CE9-ABBD65D0CADF}"/>
          </ac:grpSpMkLst>
        </pc:grpChg>
      </pc:sldChg>
      <pc:sldChg chg="modSp mod">
        <pc:chgData name="Kerrie Shanahan" userId="ae473d9f-76e9-476f-892f-2674ea963afc" providerId="ADAL" clId="{1A0DB8A1-9EBC-44A9-800B-ABDC71AE063A}" dt="2025-01-27T05:52:20.753" v="161" actId="962"/>
        <pc:sldMkLst>
          <pc:docMk/>
          <pc:sldMk cId="2502959431" sldId="574"/>
        </pc:sldMkLst>
        <pc:grpChg chg="mod">
          <ac:chgData name="Kerrie Shanahan" userId="ae473d9f-76e9-476f-892f-2674ea963afc" providerId="ADAL" clId="{1A0DB8A1-9EBC-44A9-800B-ABDC71AE063A}" dt="2025-01-27T05:52:20.753" v="161" actId="962"/>
          <ac:grpSpMkLst>
            <pc:docMk/>
            <pc:sldMk cId="2502959431" sldId="574"/>
            <ac:grpSpMk id="3" creationId="{9E7D887B-FE42-D57C-AB3B-6672A4A60F8D}"/>
          </ac:grpSpMkLst>
        </pc:grpChg>
      </pc:sldChg>
      <pc:sldChg chg="modSp mod">
        <pc:chgData name="Kerrie Shanahan" userId="ae473d9f-76e9-476f-892f-2674ea963afc" providerId="ADAL" clId="{1A0DB8A1-9EBC-44A9-800B-ABDC71AE063A}" dt="2025-01-27T05:52:40.391" v="203" actId="962"/>
        <pc:sldMkLst>
          <pc:docMk/>
          <pc:sldMk cId="1770663085" sldId="575"/>
        </pc:sldMkLst>
        <pc:grpChg chg="mod">
          <ac:chgData name="Kerrie Shanahan" userId="ae473d9f-76e9-476f-892f-2674ea963afc" providerId="ADAL" clId="{1A0DB8A1-9EBC-44A9-800B-ABDC71AE063A}" dt="2025-01-27T05:52:40.391" v="203" actId="962"/>
          <ac:grpSpMkLst>
            <pc:docMk/>
            <pc:sldMk cId="1770663085" sldId="575"/>
            <ac:grpSpMk id="9" creationId="{AB0B5C52-EA70-A9EA-8E53-0F7303CA8FAF}"/>
          </ac:grpSpMkLst>
        </pc:grpChg>
      </pc:sldChg>
      <pc:sldChg chg="modSp mod">
        <pc:chgData name="Kerrie Shanahan" userId="ae473d9f-76e9-476f-892f-2674ea963afc" providerId="ADAL" clId="{1A0DB8A1-9EBC-44A9-800B-ABDC71AE063A}" dt="2025-01-27T05:50:07.170" v="3"/>
        <pc:sldMkLst>
          <pc:docMk/>
          <pc:sldMk cId="3553692112" sldId="578"/>
        </pc:sldMkLst>
        <pc:spChg chg="ord">
          <ac:chgData name="Kerrie Shanahan" userId="ae473d9f-76e9-476f-892f-2674ea963afc" providerId="ADAL" clId="{1A0DB8A1-9EBC-44A9-800B-ABDC71AE063A}" dt="2025-01-27T05:50:07.170" v="3"/>
          <ac:spMkLst>
            <pc:docMk/>
            <pc:sldMk cId="3553692112" sldId="578"/>
            <ac:spMk id="3" creationId="{1D9012DC-53B8-D49C-97A2-8D3AD12DA195}"/>
          </ac:spMkLst>
        </pc:spChg>
      </pc:sldChg>
      <pc:sldChg chg="modSp mod">
        <pc:chgData name="Kerrie Shanahan" userId="ae473d9f-76e9-476f-892f-2674ea963afc" providerId="ADAL" clId="{1A0DB8A1-9EBC-44A9-800B-ABDC71AE063A}" dt="2025-01-27T05:50:22.531" v="7"/>
        <pc:sldMkLst>
          <pc:docMk/>
          <pc:sldMk cId="523979920" sldId="579"/>
        </pc:sldMkLst>
        <pc:spChg chg="ord">
          <ac:chgData name="Kerrie Shanahan" userId="ae473d9f-76e9-476f-892f-2674ea963afc" providerId="ADAL" clId="{1A0DB8A1-9EBC-44A9-800B-ABDC71AE063A}" dt="2025-01-27T05:50:22.531" v="7"/>
          <ac:spMkLst>
            <pc:docMk/>
            <pc:sldMk cId="523979920" sldId="579"/>
            <ac:spMk id="3" creationId="{994203D0-46B6-86EE-F7B4-9FA1C8D1E9CE}"/>
          </ac:spMkLst>
        </pc:spChg>
      </pc:sldChg>
      <pc:sldChg chg="modSp mod modNotesTx">
        <pc:chgData name="Kerrie Shanahan" userId="ae473d9f-76e9-476f-892f-2674ea963afc" providerId="ADAL" clId="{1A0DB8A1-9EBC-44A9-800B-ABDC71AE063A}" dt="2025-02-03T05:02:06.903" v="224" actId="20577"/>
        <pc:sldMkLst>
          <pc:docMk/>
          <pc:sldMk cId="3119310269" sldId="580"/>
        </pc:sldMkLst>
        <pc:spChg chg="mod">
          <ac:chgData name="Kerrie Shanahan" userId="ae473d9f-76e9-476f-892f-2674ea963afc" providerId="ADAL" clId="{1A0DB8A1-9EBC-44A9-800B-ABDC71AE063A}" dt="2025-02-03T04:58:43.067" v="208" actId="20577"/>
          <ac:spMkLst>
            <pc:docMk/>
            <pc:sldMk cId="3119310269" sldId="580"/>
            <ac:spMk id="2" creationId="{AF37C937-E19B-BFD2-A555-0F4EA2CB76A2}"/>
          </ac:spMkLst>
        </pc:spChg>
        <pc:spChg chg="ord">
          <ac:chgData name="Kerrie Shanahan" userId="ae473d9f-76e9-476f-892f-2674ea963afc" providerId="ADAL" clId="{1A0DB8A1-9EBC-44A9-800B-ABDC71AE063A}" dt="2025-01-27T05:50:38.115" v="11"/>
          <ac:spMkLst>
            <pc:docMk/>
            <pc:sldMk cId="3119310269" sldId="580"/>
            <ac:spMk id="3" creationId="{66F002B7-ACA8-8AA1-DBD6-EB6046CD4932}"/>
          </ac:spMkLst>
        </pc:spChg>
      </pc:sldChg>
      <pc:sldChg chg="modSp mod">
        <pc:chgData name="Kerrie Shanahan" userId="ae473d9f-76e9-476f-892f-2674ea963afc" providerId="ADAL" clId="{1A0DB8A1-9EBC-44A9-800B-ABDC71AE063A}" dt="2025-01-27T05:50:53.429" v="15"/>
        <pc:sldMkLst>
          <pc:docMk/>
          <pc:sldMk cId="3633211050" sldId="581"/>
        </pc:sldMkLst>
        <pc:spChg chg="ord">
          <ac:chgData name="Kerrie Shanahan" userId="ae473d9f-76e9-476f-892f-2674ea963afc" providerId="ADAL" clId="{1A0DB8A1-9EBC-44A9-800B-ABDC71AE063A}" dt="2025-01-27T05:50:53.429" v="15"/>
          <ac:spMkLst>
            <pc:docMk/>
            <pc:sldMk cId="3633211050" sldId="581"/>
            <ac:spMk id="3" creationId="{392836A0-A797-E906-FCB1-A7CB758FF62C}"/>
          </ac:spMkLst>
        </pc:spChg>
      </pc:sldChg>
      <pc:sldMasterChg chg="modSldLayout">
        <pc:chgData name="Kerrie Shanahan" userId="ae473d9f-76e9-476f-892f-2674ea963afc" providerId="ADAL" clId="{1A0DB8A1-9EBC-44A9-800B-ABDC71AE063A}" dt="2025-01-29T04:59:29.684" v="205" actId="20577"/>
        <pc:sldMasterMkLst>
          <pc:docMk/>
          <pc:sldMasterMk cId="1032464507" sldId="2147483648"/>
        </pc:sldMasterMkLst>
        <pc:sldLayoutChg chg="modSp mod">
          <pc:chgData name="Kerrie Shanahan" userId="ae473d9f-76e9-476f-892f-2674ea963afc" providerId="ADAL" clId="{1A0DB8A1-9EBC-44A9-800B-ABDC71AE063A}" dt="2025-01-29T04:59:29.684" v="205" actId="20577"/>
          <pc:sldLayoutMkLst>
            <pc:docMk/>
            <pc:sldMasterMk cId="1032464507" sldId="2147483648"/>
            <pc:sldLayoutMk cId="2141778342" sldId="2147483660"/>
          </pc:sldLayoutMkLst>
          <pc:spChg chg="mod">
            <ac:chgData name="Kerrie Shanahan" userId="ae473d9f-76e9-476f-892f-2674ea963afc" providerId="ADAL" clId="{1A0DB8A1-9EBC-44A9-800B-ABDC71AE063A}" dt="2025-01-29T04:59:29.684" v="205" actId="20577"/>
            <ac:spMkLst>
              <pc:docMk/>
              <pc:sldMasterMk cId="1032464507" sldId="2147483648"/>
              <pc:sldLayoutMk cId="2141778342" sldId="2147483660"/>
              <ac:spMk id="8" creationId="{B632E2BD-F4F0-912E-1680-8182C14B9BEC}"/>
            </ac:spMkLst>
          </pc:spChg>
        </pc:sldLayoutChg>
      </pc:sldMasterChg>
    </pc:docChg>
  </pc:docChgLst>
  <pc:docChgLst>
    <pc:chgData name="Emma Durbridge" userId="fa194594-074f-43bd-8de7-d322108f10cf" providerId="ADAL" clId="{2B5B176F-53D6-4976-AB09-129E6CE3AE16}"/>
    <pc:docChg chg="modSld">
      <pc:chgData name="Emma Durbridge" userId="fa194594-074f-43bd-8de7-d322108f10cf" providerId="ADAL" clId="{2B5B176F-53D6-4976-AB09-129E6CE3AE16}" dt="2025-01-21T22:53:50.732" v="20" actId="1037"/>
      <pc:docMkLst>
        <pc:docMk/>
      </pc:docMkLst>
      <pc:sldChg chg="modSp mod">
        <pc:chgData name="Emma Durbridge" userId="fa194594-074f-43bd-8de7-d322108f10cf" providerId="ADAL" clId="{2B5B176F-53D6-4976-AB09-129E6CE3AE16}" dt="2025-01-21T22:53:50.732" v="20" actId="1037"/>
        <pc:sldMkLst>
          <pc:docMk/>
          <pc:sldMk cId="3587444121" sldId="545"/>
        </pc:sldMkLst>
        <pc:spChg chg="mod">
          <ac:chgData name="Emma Durbridge" userId="fa194594-074f-43bd-8de7-d322108f10cf" providerId="ADAL" clId="{2B5B176F-53D6-4976-AB09-129E6CE3AE16}" dt="2025-01-21T22:53:50.732" v="20" actId="1037"/>
          <ac:spMkLst>
            <pc:docMk/>
            <pc:sldMk cId="3587444121" sldId="545"/>
            <ac:spMk id="9" creationId="{D5EE4CEC-5BBB-29C3-C9E6-4F1EE5AB229A}"/>
          </ac:spMkLst>
        </pc:spChg>
        <pc:spChg chg="mod">
          <ac:chgData name="Emma Durbridge" userId="fa194594-074f-43bd-8de7-d322108f10cf" providerId="ADAL" clId="{2B5B176F-53D6-4976-AB09-129E6CE3AE16}" dt="2025-01-21T22:53:46.097" v="11" actId="1038"/>
          <ac:spMkLst>
            <pc:docMk/>
            <pc:sldMk cId="3587444121" sldId="545"/>
            <ac:spMk id="10" creationId="{C1900718-E973-EB2A-C85D-9F5986E93DDA}"/>
          </ac:spMkLst>
        </pc:spChg>
      </pc:sldChg>
    </pc:docChg>
  </pc:docChgLst>
  <pc:docChgLst>
    <pc:chgData name="Trish Wilson" userId="1a8d7cc3620296f7" providerId="LiveId" clId="{A170DA9A-8DA5-47A3-9230-86A074E1AF46}"/>
    <pc:docChg chg="modSld">
      <pc:chgData name="Trish Wilson" userId="1a8d7cc3620296f7" providerId="LiveId" clId="{A170DA9A-8DA5-47A3-9230-86A074E1AF46}" dt="2025-01-16T23:46:14.935" v="165" actId="113"/>
      <pc:docMkLst>
        <pc:docMk/>
      </pc:docMkLst>
      <pc:sldChg chg="modNotesTx">
        <pc:chgData name="Trish Wilson" userId="1a8d7cc3620296f7" providerId="LiveId" clId="{A170DA9A-8DA5-47A3-9230-86A074E1AF46}" dt="2025-01-16T22:09:07.607" v="62" actId="20577"/>
        <pc:sldMkLst>
          <pc:docMk/>
          <pc:sldMk cId="4150549256" sldId="437"/>
        </pc:sldMkLst>
      </pc:sldChg>
      <pc:sldChg chg="modNotesTx">
        <pc:chgData name="Trish Wilson" userId="1a8d7cc3620296f7" providerId="LiveId" clId="{A170DA9A-8DA5-47A3-9230-86A074E1AF46}" dt="2025-01-16T22:05:39.922" v="26"/>
        <pc:sldMkLst>
          <pc:docMk/>
          <pc:sldMk cId="3662316055" sldId="441"/>
        </pc:sldMkLst>
      </pc:sldChg>
      <pc:sldChg chg="modNotesTx">
        <pc:chgData name="Trish Wilson" userId="1a8d7cc3620296f7" providerId="LiveId" clId="{A170DA9A-8DA5-47A3-9230-86A074E1AF46}" dt="2025-01-16T23:36:41.813" v="101" actId="20577"/>
        <pc:sldMkLst>
          <pc:docMk/>
          <pc:sldMk cId="1697089228" sldId="507"/>
        </pc:sldMkLst>
      </pc:sldChg>
      <pc:sldChg chg="modNotesTx">
        <pc:chgData name="Trish Wilson" userId="1a8d7cc3620296f7" providerId="LiveId" clId="{A170DA9A-8DA5-47A3-9230-86A074E1AF46}" dt="2025-01-16T22:07:12.711" v="46" actId="114"/>
        <pc:sldMkLst>
          <pc:docMk/>
          <pc:sldMk cId="4229452571" sldId="508"/>
        </pc:sldMkLst>
      </pc:sldChg>
      <pc:sldChg chg="modNotesTx">
        <pc:chgData name="Trish Wilson" userId="1a8d7cc3620296f7" providerId="LiveId" clId="{A170DA9A-8DA5-47A3-9230-86A074E1AF46}" dt="2025-01-16T22:09:16.753" v="63" actId="2711"/>
        <pc:sldMkLst>
          <pc:docMk/>
          <pc:sldMk cId="3426834323" sldId="521"/>
        </pc:sldMkLst>
      </pc:sldChg>
      <pc:sldChg chg="modNotesTx">
        <pc:chgData name="Trish Wilson" userId="1a8d7cc3620296f7" providerId="LiveId" clId="{A170DA9A-8DA5-47A3-9230-86A074E1AF46}" dt="2025-01-16T22:05:05.472" v="24" actId="2711"/>
        <pc:sldMkLst>
          <pc:docMk/>
          <pc:sldMk cId="3556024566" sldId="522"/>
        </pc:sldMkLst>
      </pc:sldChg>
      <pc:sldChg chg="modNotesTx">
        <pc:chgData name="Trish Wilson" userId="1a8d7cc3620296f7" providerId="LiveId" clId="{A170DA9A-8DA5-47A3-9230-86A074E1AF46}" dt="2025-01-16T22:04:46.598" v="23" actId="20577"/>
        <pc:sldMkLst>
          <pc:docMk/>
          <pc:sldMk cId="1320868255" sldId="539"/>
        </pc:sldMkLst>
      </pc:sldChg>
      <pc:sldChg chg="modNotesTx">
        <pc:chgData name="Trish Wilson" userId="1a8d7cc3620296f7" providerId="LiveId" clId="{A170DA9A-8DA5-47A3-9230-86A074E1AF46}" dt="2025-01-16T22:09:35.527" v="67" actId="20577"/>
        <pc:sldMkLst>
          <pc:docMk/>
          <pc:sldMk cId="3511637914" sldId="540"/>
        </pc:sldMkLst>
      </pc:sldChg>
      <pc:sldChg chg="modNotesTx">
        <pc:chgData name="Trish Wilson" userId="1a8d7cc3620296f7" providerId="LiveId" clId="{A170DA9A-8DA5-47A3-9230-86A074E1AF46}" dt="2025-01-16T23:36:02.171" v="98" actId="20577"/>
        <pc:sldMkLst>
          <pc:docMk/>
          <pc:sldMk cId="3997337266" sldId="541"/>
        </pc:sldMkLst>
      </pc:sldChg>
      <pc:sldChg chg="modNotesTx">
        <pc:chgData name="Trish Wilson" userId="1a8d7cc3620296f7" providerId="LiveId" clId="{A170DA9A-8DA5-47A3-9230-86A074E1AF46}" dt="2025-01-16T23:41:13.772" v="133" actId="20577"/>
        <pc:sldMkLst>
          <pc:docMk/>
          <pc:sldMk cId="2117184142" sldId="542"/>
        </pc:sldMkLst>
      </pc:sldChg>
      <pc:sldChg chg="modNotesTx">
        <pc:chgData name="Trish Wilson" userId="1a8d7cc3620296f7" providerId="LiveId" clId="{A170DA9A-8DA5-47A3-9230-86A074E1AF46}" dt="2025-01-16T22:09:53.850" v="69" actId="255"/>
        <pc:sldMkLst>
          <pc:docMk/>
          <pc:sldMk cId="3587444121" sldId="545"/>
        </pc:sldMkLst>
      </pc:sldChg>
      <pc:sldChg chg="modNotesTx">
        <pc:chgData name="Trish Wilson" userId="1a8d7cc3620296f7" providerId="LiveId" clId="{A170DA9A-8DA5-47A3-9230-86A074E1AF46}" dt="2025-01-16T23:41:35.269" v="135" actId="255"/>
        <pc:sldMkLst>
          <pc:docMk/>
          <pc:sldMk cId="2560660399" sldId="547"/>
        </pc:sldMkLst>
      </pc:sldChg>
      <pc:sldChg chg="modNotesTx">
        <pc:chgData name="Trish Wilson" userId="1a8d7cc3620296f7" providerId="LiveId" clId="{A170DA9A-8DA5-47A3-9230-86A074E1AF46}" dt="2025-01-16T22:10:27.651" v="71"/>
        <pc:sldMkLst>
          <pc:docMk/>
          <pc:sldMk cId="1045347543" sldId="550"/>
        </pc:sldMkLst>
      </pc:sldChg>
      <pc:sldChg chg="modNotesTx">
        <pc:chgData name="Trish Wilson" userId="1a8d7cc3620296f7" providerId="LiveId" clId="{A170DA9A-8DA5-47A3-9230-86A074E1AF46}" dt="2025-01-16T23:42:21.918" v="138"/>
        <pc:sldMkLst>
          <pc:docMk/>
          <pc:sldMk cId="237667767" sldId="551"/>
        </pc:sldMkLst>
      </pc:sldChg>
      <pc:sldChg chg="modNotesTx">
        <pc:chgData name="Trish Wilson" userId="1a8d7cc3620296f7" providerId="LiveId" clId="{A170DA9A-8DA5-47A3-9230-86A074E1AF46}" dt="2025-01-16T23:42:11.688" v="137"/>
        <pc:sldMkLst>
          <pc:docMk/>
          <pc:sldMk cId="3780078548" sldId="552"/>
        </pc:sldMkLst>
      </pc:sldChg>
      <pc:sldChg chg="modNotesTx">
        <pc:chgData name="Trish Wilson" userId="1a8d7cc3620296f7" providerId="LiveId" clId="{A170DA9A-8DA5-47A3-9230-86A074E1AF46}" dt="2025-01-16T22:06:19.649" v="36" actId="114"/>
        <pc:sldMkLst>
          <pc:docMk/>
          <pc:sldMk cId="3938192380" sldId="555"/>
        </pc:sldMkLst>
      </pc:sldChg>
      <pc:sldChg chg="modNotesTx">
        <pc:chgData name="Trish Wilson" userId="1a8d7cc3620296f7" providerId="LiveId" clId="{A170DA9A-8DA5-47A3-9230-86A074E1AF46}" dt="2025-01-16T22:11:01.001" v="78" actId="114"/>
        <pc:sldMkLst>
          <pc:docMk/>
          <pc:sldMk cId="3589481424" sldId="556"/>
        </pc:sldMkLst>
      </pc:sldChg>
      <pc:sldChg chg="modNotesTx">
        <pc:chgData name="Trish Wilson" userId="1a8d7cc3620296f7" providerId="LiveId" clId="{A170DA9A-8DA5-47A3-9230-86A074E1AF46}" dt="2025-01-16T23:38:50.766" v="113" actId="114"/>
        <pc:sldMkLst>
          <pc:docMk/>
          <pc:sldMk cId="2379766348" sldId="557"/>
        </pc:sldMkLst>
      </pc:sldChg>
      <pc:sldChg chg="modNotesTx">
        <pc:chgData name="Trish Wilson" userId="1a8d7cc3620296f7" providerId="LiveId" clId="{A170DA9A-8DA5-47A3-9230-86A074E1AF46}" dt="2025-01-16T23:43:05.312" v="145" actId="114"/>
        <pc:sldMkLst>
          <pc:docMk/>
          <pc:sldMk cId="2999284254" sldId="558"/>
        </pc:sldMkLst>
      </pc:sldChg>
      <pc:sldChg chg="modNotesTx">
        <pc:chgData name="Trish Wilson" userId="1a8d7cc3620296f7" providerId="LiveId" clId="{A170DA9A-8DA5-47A3-9230-86A074E1AF46}" dt="2025-01-16T22:06:47.237" v="43" actId="20577"/>
        <pc:sldMkLst>
          <pc:docMk/>
          <pc:sldMk cId="2944201664" sldId="560"/>
        </pc:sldMkLst>
      </pc:sldChg>
      <pc:sldChg chg="modNotesTx">
        <pc:chgData name="Trish Wilson" userId="1a8d7cc3620296f7" providerId="LiveId" clId="{A170DA9A-8DA5-47A3-9230-86A074E1AF46}" dt="2025-01-16T22:11:24.542" v="80" actId="20577"/>
        <pc:sldMkLst>
          <pc:docMk/>
          <pc:sldMk cId="2874417576" sldId="561"/>
        </pc:sldMkLst>
      </pc:sldChg>
      <pc:sldChg chg="modNotesTx">
        <pc:chgData name="Trish Wilson" userId="1a8d7cc3620296f7" providerId="LiveId" clId="{A170DA9A-8DA5-47A3-9230-86A074E1AF46}" dt="2025-01-16T23:38:40.916" v="112" actId="20577"/>
        <pc:sldMkLst>
          <pc:docMk/>
          <pc:sldMk cId="2463512261" sldId="562"/>
        </pc:sldMkLst>
      </pc:sldChg>
      <pc:sldChg chg="modNotesTx">
        <pc:chgData name="Trish Wilson" userId="1a8d7cc3620296f7" providerId="LiveId" clId="{A170DA9A-8DA5-47A3-9230-86A074E1AF46}" dt="2025-01-16T23:43:30.444" v="147" actId="20577"/>
        <pc:sldMkLst>
          <pc:docMk/>
          <pc:sldMk cId="4181408241" sldId="563"/>
        </pc:sldMkLst>
      </pc:sldChg>
      <pc:sldChg chg="modNotesTx">
        <pc:chgData name="Trish Wilson" userId="1a8d7cc3620296f7" providerId="LiveId" clId="{A170DA9A-8DA5-47A3-9230-86A074E1AF46}" dt="2025-01-16T22:11:45.994" v="83" actId="114"/>
        <pc:sldMkLst>
          <pc:docMk/>
          <pc:sldMk cId="3189525055" sldId="567"/>
        </pc:sldMkLst>
      </pc:sldChg>
      <pc:sldChg chg="modNotesTx">
        <pc:chgData name="Trish Wilson" userId="1a8d7cc3620296f7" providerId="LiveId" clId="{A170DA9A-8DA5-47A3-9230-86A074E1AF46}" dt="2025-01-16T23:39:14.439" v="116" actId="114"/>
        <pc:sldMkLst>
          <pc:docMk/>
          <pc:sldMk cId="1957157228" sldId="568"/>
        </pc:sldMkLst>
      </pc:sldChg>
      <pc:sldChg chg="modNotesTx">
        <pc:chgData name="Trish Wilson" userId="1a8d7cc3620296f7" providerId="LiveId" clId="{A170DA9A-8DA5-47A3-9230-86A074E1AF46}" dt="2025-01-16T23:43:52.129" v="150" actId="114"/>
        <pc:sldMkLst>
          <pc:docMk/>
          <pc:sldMk cId="1783843905" sldId="569"/>
        </pc:sldMkLst>
      </pc:sldChg>
      <pc:sldChg chg="modNotesTx">
        <pc:chgData name="Trish Wilson" userId="1a8d7cc3620296f7" providerId="LiveId" clId="{A170DA9A-8DA5-47A3-9230-86A074E1AF46}" dt="2025-01-16T22:07:59.431" v="53" actId="20577"/>
        <pc:sldMkLst>
          <pc:docMk/>
          <pc:sldMk cId="4020813646" sldId="572"/>
        </pc:sldMkLst>
      </pc:sldChg>
      <pc:sldChg chg="modNotesTx">
        <pc:chgData name="Trish Wilson" userId="1a8d7cc3620296f7" providerId="LiveId" clId="{A170DA9A-8DA5-47A3-9230-86A074E1AF46}" dt="2025-01-16T22:12:14.133" v="86" actId="20577"/>
        <pc:sldMkLst>
          <pc:docMk/>
          <pc:sldMk cId="2268673596" sldId="573"/>
        </pc:sldMkLst>
      </pc:sldChg>
      <pc:sldChg chg="modNotesTx">
        <pc:chgData name="Trish Wilson" userId="1a8d7cc3620296f7" providerId="LiveId" clId="{A170DA9A-8DA5-47A3-9230-86A074E1AF46}" dt="2025-01-16T23:39:45.357" v="120" actId="20577"/>
        <pc:sldMkLst>
          <pc:docMk/>
          <pc:sldMk cId="2502959431" sldId="574"/>
        </pc:sldMkLst>
      </pc:sldChg>
      <pc:sldChg chg="modNotesTx">
        <pc:chgData name="Trish Wilson" userId="1a8d7cc3620296f7" providerId="LiveId" clId="{A170DA9A-8DA5-47A3-9230-86A074E1AF46}" dt="2025-01-16T23:44:22.482" v="154" actId="20577"/>
        <pc:sldMkLst>
          <pc:docMk/>
          <pc:sldMk cId="1770663085" sldId="575"/>
        </pc:sldMkLst>
      </pc:sldChg>
      <pc:sldChg chg="modNotesTx">
        <pc:chgData name="Trish Wilson" userId="1a8d7cc3620296f7" providerId="LiveId" clId="{A170DA9A-8DA5-47A3-9230-86A074E1AF46}" dt="2025-01-16T22:08:44.678" v="60" actId="20577"/>
        <pc:sldMkLst>
          <pc:docMk/>
          <pc:sldMk cId="3553692112" sldId="578"/>
        </pc:sldMkLst>
      </pc:sldChg>
      <pc:sldChg chg="modNotesTx">
        <pc:chgData name="Trish Wilson" userId="1a8d7cc3620296f7" providerId="LiveId" clId="{A170DA9A-8DA5-47A3-9230-86A074E1AF46}" dt="2025-01-16T22:12:32.579" v="88" actId="2711"/>
        <pc:sldMkLst>
          <pc:docMk/>
          <pc:sldMk cId="523979920" sldId="579"/>
        </pc:sldMkLst>
      </pc:sldChg>
      <pc:sldChg chg="modNotesTx">
        <pc:chgData name="Trish Wilson" userId="1a8d7cc3620296f7" providerId="LiveId" clId="{A170DA9A-8DA5-47A3-9230-86A074E1AF46}" dt="2025-01-16T23:40:22.752" v="125" actId="113"/>
        <pc:sldMkLst>
          <pc:docMk/>
          <pc:sldMk cId="3119310269" sldId="580"/>
        </pc:sldMkLst>
      </pc:sldChg>
      <pc:sldChg chg="modNotesTx">
        <pc:chgData name="Trish Wilson" userId="1a8d7cc3620296f7" providerId="LiveId" clId="{A170DA9A-8DA5-47A3-9230-86A074E1AF46}" dt="2025-01-16T23:44:41.055" v="156" actId="2711"/>
        <pc:sldMkLst>
          <pc:docMk/>
          <pc:sldMk cId="3633211050" sldId="581"/>
        </pc:sldMkLst>
      </pc:sldChg>
      <pc:sldChg chg="modNotesTx">
        <pc:chgData name="Trish Wilson" userId="1a8d7cc3620296f7" providerId="LiveId" clId="{A170DA9A-8DA5-47A3-9230-86A074E1AF46}" dt="2025-01-16T23:35:33.831" v="93" actId="2711"/>
        <pc:sldMkLst>
          <pc:docMk/>
          <pc:sldMk cId="3404723166" sldId="584"/>
        </pc:sldMkLst>
      </pc:sldChg>
      <pc:sldChg chg="modNotesTx">
        <pc:chgData name="Trish Wilson" userId="1a8d7cc3620296f7" providerId="LiveId" clId="{A170DA9A-8DA5-47A3-9230-86A074E1AF46}" dt="2025-01-16T23:40:42.035" v="127" actId="20577"/>
        <pc:sldMkLst>
          <pc:docMk/>
          <pc:sldMk cId="1666640510" sldId="585"/>
        </pc:sldMkLst>
      </pc:sldChg>
      <pc:sldChg chg="modNotesTx">
        <pc:chgData name="Trish Wilson" userId="1a8d7cc3620296f7" providerId="LiveId" clId="{A170DA9A-8DA5-47A3-9230-86A074E1AF46}" dt="2025-01-16T23:45:12.944" v="160" actId="114"/>
        <pc:sldMkLst>
          <pc:docMk/>
          <pc:sldMk cId="786435140" sldId="586"/>
        </pc:sldMkLst>
      </pc:sldChg>
      <pc:sldChg chg="modNotesTx">
        <pc:chgData name="Trish Wilson" userId="1a8d7cc3620296f7" providerId="LiveId" clId="{A170DA9A-8DA5-47A3-9230-86A074E1AF46}" dt="2025-01-16T22:13:05.281" v="92" actId="2711"/>
        <pc:sldMkLst>
          <pc:docMk/>
          <pc:sldMk cId="4026585431" sldId="589"/>
        </pc:sldMkLst>
      </pc:sldChg>
      <pc:sldChg chg="modNotesTx">
        <pc:chgData name="Trish Wilson" userId="1a8d7cc3620296f7" providerId="LiveId" clId="{A170DA9A-8DA5-47A3-9230-86A074E1AF46}" dt="2025-01-16T23:40:49.487" v="128" actId="2711"/>
        <pc:sldMkLst>
          <pc:docMk/>
          <pc:sldMk cId="3831110131" sldId="590"/>
        </pc:sldMkLst>
      </pc:sldChg>
      <pc:sldChg chg="modNotesTx">
        <pc:chgData name="Trish Wilson" userId="1a8d7cc3620296f7" providerId="LiveId" clId="{A170DA9A-8DA5-47A3-9230-86A074E1AF46}" dt="2025-01-16T23:46:14.935" v="165" actId="113"/>
        <pc:sldMkLst>
          <pc:docMk/>
          <pc:sldMk cId="2483797186" sldId="59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8424-4979-4264-8B46-69DA49C5367E}"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60A50-21BB-42E0-80BE-C9E9AFFEA134}" type="slidenum">
              <a:rPr lang="en-AU" smtClean="0"/>
              <a:t>‹#›</a:t>
            </a:fld>
            <a:endParaRPr lang="en-AU"/>
          </a:p>
        </p:txBody>
      </p:sp>
    </p:spTree>
    <p:extLst>
      <p:ext uri="{BB962C8B-B14F-4D97-AF65-F5344CB8AC3E}">
        <p14:creationId xmlns:p14="http://schemas.microsoft.com/office/powerpoint/2010/main" val="1041516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4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K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V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Y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Z </a:t>
            </a:r>
            <a:r>
              <a:rPr lang="en-AU" b="0" dirty="0">
                <a:latin typeface="Calibri" panose="020F0502020204030204" pitchFamily="34" charset="0"/>
                <a:ea typeface="Calibri" panose="020F0502020204030204" pitchFamily="34" charset="0"/>
                <a:cs typeface="Calibri" panose="020F0502020204030204" pitchFamily="34" charset="0"/>
              </a:rPr>
              <a:t>(slides 32 to 41)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learned each letter–sound correspondence with the lower-case letter, the upper-case letter can be taught as a mini-lesson.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K</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k</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k</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K</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2DEB-F77F-E31E-82BA-2A0295781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C1411-CCFA-4195-8004-57D5228D4F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AE5E7-9599-2F32-B53C-C3F26117C93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 to 21).</a:t>
            </a:r>
          </a:p>
          <a:p>
            <a:endParaRPr lang="en-AU"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929F9C7-4C73-1C89-9D5F-CF3A24729B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31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2D40-DADE-8713-31A7-89A633AAB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B69B-0C1B-E0F2-4C27-7A4B416D8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ACE0B-4E55-6686-2B5F-6F8A67BCBC3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D8701B-9AAE-3353-C34F-11A35AAC2762}"/>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886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0ACC6-8DBC-4E63-55E9-94E4C3417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76C03-E5EA-6164-0995-3AA8C41A2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681CF-BF7B-126E-9D47-5C3291A7D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V</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dirty="0">
                <a:latin typeface="+mn-lt"/>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2E0E6272-BD16-89A5-CE60-1B16B3E45B7D}"/>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963393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EAF7-49BD-4774-0AD3-4EC3779B5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77A1-192E-B397-E70A-9636B35C8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9CDD5-8650-6318-C413-8981F6F13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v</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v</a:t>
            </a:r>
            <a:r>
              <a:rPr lang="en-AU" i="1" dirty="0">
                <a:latin typeface="Calibri" panose="020F0502020204030204" pitchFamily="34" charset="0"/>
                <a:ea typeface="Calibri" panose="020F0502020204030204" pitchFamily="34" charset="0"/>
                <a:cs typeface="Calibri" panose="020F0502020204030204" pitchFamily="34" charset="0"/>
              </a:rPr>
              <a:t> says /v/.</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v</a:t>
            </a:r>
            <a:r>
              <a:rPr lang="en-AU" i="1" dirty="0">
                <a:latin typeface="Calibri" panose="020F0502020204030204" pitchFamily="34" charset="0"/>
                <a:ea typeface="Calibri" panose="020F0502020204030204" pitchFamily="34" charset="0"/>
                <a:cs typeface="Calibri" panose="020F0502020204030204" pitchFamily="34" charset="0"/>
              </a:rPr>
              <a:t> says /v/.</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50B8E0C-727E-4DB7-80B4-960C5994C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36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A72F-2A2C-F438-FF96-EDFBF7D76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5F0A3-D531-8B77-2854-A4D1C383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9C6152-9CEC-8AEA-249D-01BE2508C5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V</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v</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615D0B16-5387-55FC-A17F-C64C706DC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1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E09D-1ED9-89DE-16A2-358B6581A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4BCDD-0CB2-D062-2DF0-23804ECA9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9CC2E-E0E4-2192-531E-935274FE6B5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V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/v/</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87B4A497-A8D8-2165-F241-DAA038BF0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6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E7DE8-3AC5-F90F-D563-53F7B8C78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DF6D-7D0D-8694-2C18-A7199EB46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8218F-F6EE-6BA5-F510-E11946B3EF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V</a:t>
            </a:r>
            <a:r>
              <a:rPr lang="en-US" dirty="0">
                <a:latin typeface="Calibri" panose="020F0502020204030204" pitchFamily="34" charset="0"/>
                <a:ea typeface="Calibri" panose="020F0502020204030204" pitchFamily="34" charset="0"/>
                <a:cs typeface="Calibri" panose="020F0502020204030204" pitchFamily="34" charset="0"/>
              </a:rPr>
              <a:t> says /v/</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FB12DCC0-01F5-9FD0-F357-D387B4BB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63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B58E8-0487-C62E-4FE8-5783A7B02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BDDA-4614-B5E2-0FA7-266AE097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84802E-2137-5C0A-3A8A-B06816E2C0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V</a:t>
            </a:r>
            <a:r>
              <a:rPr lang="en-US" i="1" dirty="0">
                <a:latin typeface="Calibri" panose="020F0502020204030204" pitchFamily="34" charset="0"/>
                <a:ea typeface="Calibri" panose="020F0502020204030204" pitchFamily="34" charset="0"/>
                <a:cs typeface="Calibri" panose="020F0502020204030204" pitchFamily="34" charset="0"/>
              </a:rPr>
              <a:t>. /v/, /a/, /l/ </a:t>
            </a:r>
            <a:r>
              <a:rPr lang="en-US" b="1" i="1" dirty="0">
                <a:latin typeface="Calibri" panose="020F0502020204030204" pitchFamily="34" charset="0"/>
                <a:ea typeface="Calibri" panose="020F0502020204030204" pitchFamily="34" charset="0"/>
                <a:cs typeface="Calibri" panose="020F0502020204030204" pitchFamily="34" charset="0"/>
              </a:rPr>
              <a:t>Val</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2BB9A5D-0DC3-E686-7B5C-84814BBA20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19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 to 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DB146-EDFB-16E2-A3F3-B90434EE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13FE-41AD-1E75-CDDE-35F1E7171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4FD98C-2C00-44FB-ACC9-D9DDF0E8FA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V</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v</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v</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3A52FE53-67B0-CBE9-0A03-C2D007C067B6}"/>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1178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20A8-EC31-B616-E18E-A8900387E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514B2-9758-6988-4658-4B75A3860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74B01-4BB3-EC99-62DC-DB2B70C53EF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V</a:t>
            </a:r>
          </a:p>
          <a:p>
            <a:endParaRPr lang="en-US" dirty="0"/>
          </a:p>
        </p:txBody>
      </p:sp>
      <p:sp>
        <p:nvSpPr>
          <p:cNvPr id="4" name="Slide Number Placeholder 3">
            <a:extLst>
              <a:ext uri="{FF2B5EF4-FFF2-40B4-BE49-F238E27FC236}">
                <a16:creationId xmlns:a16="http://schemas.microsoft.com/office/drawing/2014/main" id="{D70A59E8-5407-BB4F-A9CE-FD3DE2DFC5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18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CC3B-A5CC-C94E-255B-7C39F13E7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B3894-D119-18CF-B565-862F97013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D8CE1-838A-AC49-2073-F2A223824B1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24 to 31).</a:t>
            </a:r>
          </a:p>
          <a:p>
            <a:endParaRPr lang="en-AU" dirty="0"/>
          </a:p>
        </p:txBody>
      </p:sp>
      <p:sp>
        <p:nvSpPr>
          <p:cNvPr id="4" name="Slide Number Placeholder 3">
            <a:extLst>
              <a:ext uri="{FF2B5EF4-FFF2-40B4-BE49-F238E27FC236}">
                <a16:creationId xmlns:a16="http://schemas.microsoft.com/office/drawing/2014/main" id="{DF690575-6B65-3546-A3C1-3A56C65EC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96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5EA3-7ED4-99DF-DEF0-D3C1EC168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F9D28-ECEE-EFBF-AF9A-3F584D547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1685A-689B-33AB-898F-69EB2E52E1F3}"/>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sz="12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D57D4D3F-59A2-562E-C4C7-9F595279D96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867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A903-EDBC-A4F8-D54C-0770FF05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C8968-DB49-9148-9A59-D0C8885EFD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EEC8E-B257-598F-AF11-BBAE3A74D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Y</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1DDF029D-6B14-9161-F765-16EC02ECAB5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462461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3D79-19E6-650E-A184-5D4D66CC8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4E7B6-126B-2E40-5C4E-A74931D28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1A63D-4979-6B14-4577-B421824220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y</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y</a:t>
            </a:r>
            <a:r>
              <a:rPr lang="en-AU" i="1" dirty="0">
                <a:latin typeface="Calibri" panose="020F0502020204030204" pitchFamily="34" charset="0"/>
                <a:ea typeface="Calibri" panose="020F0502020204030204" pitchFamily="34" charset="0"/>
                <a:cs typeface="Calibri" panose="020F0502020204030204" pitchFamily="34" charset="0"/>
              </a:rPr>
              <a:t> says /y/.</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y</a:t>
            </a:r>
            <a:r>
              <a:rPr lang="en-AU" i="1" dirty="0">
                <a:latin typeface="Calibri" panose="020F0502020204030204" pitchFamily="34" charset="0"/>
                <a:ea typeface="Calibri" panose="020F0502020204030204" pitchFamily="34" charset="0"/>
                <a:cs typeface="Calibri" panose="020F0502020204030204" pitchFamily="34" charset="0"/>
              </a:rPr>
              <a:t> says /y/.</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2F0B7675-A055-F0CF-FA2F-6C691B7DE5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33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0FA30-7237-629D-07B4-8F665D2A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AADE9-5C8F-F025-E84C-D4AB43E35A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62D11A-2E69-2D71-4732-472EA6121B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Y</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y</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E5D9B18F-A032-65E3-E806-BDC458BB5E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21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0866-5933-902C-C01D-143D778F90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1A35C-31AF-ADA2-D97F-866EDA6AA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07F95-38BF-BC5C-A5B6-551D147C8B2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Y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13E28643-8712-353C-5F74-086E4512E4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37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F5680-94A1-75A4-BD0B-B40F7BC03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50FFD-C6E0-E165-115A-88BF07B2A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B643CD-CF5C-2E36-489A-BCDDC18464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Y</a:t>
            </a:r>
            <a:r>
              <a:rPr lang="en-US" i="1" dirty="0">
                <a:latin typeface="Calibri" panose="020F0502020204030204" pitchFamily="34" charset="0"/>
                <a:ea typeface="Calibri" panose="020F0502020204030204" pitchFamily="34" charset="0"/>
                <a:cs typeface="Calibri" panose="020F0502020204030204" pitchFamily="34" charset="0"/>
              </a:rPr>
              <a:t> says /y/</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785FCB1B-21A9-42AA-7A53-7C41057908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CACE-2681-AA90-2C21-BCD86A61A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82F95-849C-230A-5A87-F3AFDAE5B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3E081-4873-0457-4334-7ED3ACEE314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Y</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Y</a:t>
            </a:r>
            <a:r>
              <a:rPr lang="en-US" i="1" dirty="0">
                <a:latin typeface="Calibri" panose="020F0502020204030204" pitchFamily="34" charset="0"/>
                <a:ea typeface="Calibri" panose="020F0502020204030204" pitchFamily="34" charset="0"/>
                <a:cs typeface="Calibri" panose="020F0502020204030204" pitchFamily="34" charset="0"/>
              </a:rPr>
              <a:t> says /y/.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0C9ED06-8674-BA55-CC16-6CDEB385F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76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D9A7-6B35-192D-4C0C-727D1AF97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0CBC-A270-909F-EC54-119FE015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A0BE-7AF0-1F78-5B12-E868D0544B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Y</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y</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y</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1F14A73C-5032-490E-3740-BB49B41B8DA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141131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2654B-E63D-91D2-0D10-9F74167D9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5D17-9671-7EEF-B7E7-01BD2AC9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B174D-00E4-F21C-DD53-5E6B894E34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Y</a:t>
            </a:r>
          </a:p>
          <a:p>
            <a:endParaRPr lang="en-US" dirty="0"/>
          </a:p>
        </p:txBody>
      </p:sp>
      <p:sp>
        <p:nvSpPr>
          <p:cNvPr id="4" name="Slide Number Placeholder 3">
            <a:extLst>
              <a:ext uri="{FF2B5EF4-FFF2-40B4-BE49-F238E27FC236}">
                <a16:creationId xmlns:a16="http://schemas.microsoft.com/office/drawing/2014/main" id="{FF5EE9AE-07FA-D565-755F-F179229E61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553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610-2F05-64CE-37C2-1FA4CB367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B58C5A-8D17-3BA7-13E4-1C60FE3C5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3B406-20ED-0CB2-0D85-7BABB800989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 to 41).</a:t>
            </a:r>
          </a:p>
          <a:p>
            <a:endParaRPr lang="en-AU" dirty="0"/>
          </a:p>
        </p:txBody>
      </p:sp>
      <p:sp>
        <p:nvSpPr>
          <p:cNvPr id="4" name="Slide Number Placeholder 3">
            <a:extLst>
              <a:ext uri="{FF2B5EF4-FFF2-40B4-BE49-F238E27FC236}">
                <a16:creationId xmlns:a16="http://schemas.microsoft.com/office/drawing/2014/main" id="{8B67ABAE-7E08-65EA-E504-6ED787B971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16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1A5B-12C0-FB36-331F-13600390D0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25192-A5FE-BE01-C4C3-6E1835AA1D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862E9-59E2-15F1-2BFB-E28656B7E78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B83F681-6C5E-2B0D-BE72-57889CC6C43B}"/>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7556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4799-46E3-7CC8-AA60-6684559AB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9220-A5CE-F9DA-48C5-74224F9C55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28C67-510A-30B6-A38E-FD54AD769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Z</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06384C03-1EA1-7789-5F60-716012FBAF0C}"/>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710144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FB5BF-AE30-A447-02C3-1915EE471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359F7-9CE8-A602-5C74-71DDCC650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14CF4-323A-D605-6672-5A210F6BB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a:cs typeface="Calibri"/>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z</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z</a:t>
            </a:r>
            <a:r>
              <a:rPr lang="en-AU" i="1" dirty="0">
                <a:latin typeface="Calibri" panose="020F0502020204030204" pitchFamily="34" charset="0"/>
                <a:ea typeface="Calibri" panose="020F0502020204030204" pitchFamily="34" charset="0"/>
                <a:cs typeface="Calibri" panose="020F0502020204030204" pitchFamily="34" charset="0"/>
              </a:rPr>
              <a:t> says /z/.</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z</a:t>
            </a:r>
            <a:r>
              <a:rPr lang="en-AU" i="1" dirty="0">
                <a:latin typeface="Calibri" panose="020F0502020204030204" pitchFamily="34" charset="0"/>
                <a:ea typeface="Calibri" panose="020F0502020204030204" pitchFamily="34" charset="0"/>
                <a:cs typeface="Calibri" panose="020F0502020204030204" pitchFamily="34" charset="0"/>
              </a:rPr>
              <a:t> says /z/.</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6F7D1D94-F035-3B86-44D5-C805BC0B86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5547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D40E-CB5A-3A90-D084-5946F0705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DC3D57-11FB-8F8C-326E-248B09C6C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81AA2-5C61-91FF-7D08-B11C9C2AB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Z</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z</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44DC5F4F-8F51-6E10-21A6-3A38CF7FA8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692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64BB-7875-FBB5-AD66-A5475D81E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186CF-F51F-3275-97B5-1B57FC9E4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C0E30-3E74-AA40-D1FE-957826CB1854}"/>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pPr marL="0" indent="0">
              <a:buFont typeface="Arial"/>
              <a:buNone/>
            </a:pPr>
            <a:endPar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Z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/z/</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ACE08FF-0C86-1626-855D-550514DC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6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CCF2B-74F2-1951-7D0F-B1798D901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9A17-206F-F86C-7B70-4DAA5DFBC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2657F-E967-D2D1-95B2-01D156852B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Z</a:t>
            </a:r>
            <a:r>
              <a:rPr lang="en-US" i="1" dirty="0">
                <a:latin typeface="Calibri" panose="020F0502020204030204" pitchFamily="34" charset="0"/>
                <a:ea typeface="Calibri" panose="020F0502020204030204" pitchFamily="34" charset="0"/>
                <a:cs typeface="Calibri" panose="020F0502020204030204" pitchFamily="34" charset="0"/>
              </a:rPr>
              <a:t> says /z/</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0D8EC28-C49A-4BD2-24C3-D732E47DC4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86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92D86-9DAC-A1E6-FD5C-446A7BC3BC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94BEC4-AA9D-5C9C-6CEE-C87057628D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267421-AB16-8899-942C-8CA794A16B7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Z</a:t>
            </a:r>
            <a:r>
              <a:rPr lang="en-US" i="1" dirty="0">
                <a:latin typeface="Calibri" panose="020F0502020204030204" pitchFamily="34" charset="0"/>
                <a:ea typeface="Calibri" panose="020F0502020204030204" pitchFamily="34" charset="0"/>
                <a:cs typeface="Calibri" panose="020F0502020204030204" pitchFamily="34" charset="0"/>
              </a:rPr>
              <a:t>. </a:t>
            </a:r>
            <a:r>
              <a:rPr lang="en-US" b="0" i="1" dirty="0">
                <a:latin typeface="Calibri" panose="020F0502020204030204" pitchFamily="34" charset="0"/>
                <a:ea typeface="Calibri" panose="020F0502020204030204" pitchFamily="34" charset="0"/>
                <a:cs typeface="Calibri" panose="020F0502020204030204" pitchFamily="34" charset="0"/>
              </a:rPr>
              <a:t>/z/, /a/, /k/, </a:t>
            </a:r>
            <a:r>
              <a:rPr lang="en-US" b="1" i="1" dirty="0">
                <a:latin typeface="Calibri" panose="020F0502020204030204" pitchFamily="34" charset="0"/>
                <a:ea typeface="Calibri" panose="020F0502020204030204" pitchFamily="34" charset="0"/>
                <a:cs typeface="Calibri" panose="020F0502020204030204" pitchFamily="34" charset="0"/>
              </a:rPr>
              <a:t>Zack</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1F57974-77D2-46F3-2895-6B4B3A32F8B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8441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K</a:t>
            </a:r>
            <a:r>
              <a:rPr lang="en-AU" sz="1200" b="0" kern="1200" dirty="0">
                <a:effectLst/>
                <a:latin typeface="Calibri" panose="020F0502020204030204" pitchFamily="34" charset="0"/>
                <a:ea typeface="Calibri" panose="020F0502020204030204" pitchFamily="34" charset="0"/>
                <a:cs typeface="Calibri" panose="020F0502020204030204" pitchFamily="34" charset="0"/>
              </a:rPr>
              <a:t>.</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dirty="0">
                <a:latin typeface="+mn-lt"/>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E541-6CC0-2237-2BE7-D3F432F99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A7B25-D24D-5290-D3D5-4D61E60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D063C-2FCE-697A-79F7-B6F7CFC8B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Z</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z</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z</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85A2D991-7C6F-3C08-1AAB-52790981C6A9}"/>
              </a:ext>
            </a:extLst>
          </p:cNvPr>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3098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1B23D-1004-CFD0-2D49-06366E033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CA67D-6003-EBE3-92E4-28707DB07F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B9C28B-3A80-A099-0141-0C18856E8163}"/>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Z</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Download Phase 5 upper-case letters slide pack to teach Phase 5 letters: </a:t>
            </a:r>
            <a:r>
              <a:rPr lang="en-AU" b="1" dirty="0">
                <a:latin typeface="Calibri" panose="020F0502020204030204" pitchFamily="34" charset="0"/>
                <a:ea typeface="Calibri" panose="020F0502020204030204" pitchFamily="34" charset="0"/>
                <a:cs typeface="Calibri" panose="020F0502020204030204" pitchFamily="34" charset="0"/>
              </a:rPr>
              <a:t>W</a:t>
            </a:r>
            <a:r>
              <a:rPr lang="en-AU" b="0" dirty="0">
                <a:latin typeface="Calibri" panose="020F0502020204030204" pitchFamily="34" charset="0"/>
                <a:ea typeface="Calibri" panose="020F0502020204030204" pitchFamily="34" charset="0"/>
                <a:cs typeface="Calibri" panose="020F0502020204030204" pitchFamily="34" charset="0"/>
              </a:rPr>
              <a:t>,</a:t>
            </a:r>
            <a:r>
              <a:rPr lang="en-AU" b="1" dirty="0">
                <a:latin typeface="Calibri" panose="020F0502020204030204" pitchFamily="34" charset="0"/>
                <a:ea typeface="Calibri" panose="020F0502020204030204" pitchFamily="34" charset="0"/>
                <a:cs typeface="Calibri" panose="020F0502020204030204" pitchFamily="34" charset="0"/>
              </a:rPr>
              <a:t> J</a:t>
            </a:r>
            <a:r>
              <a:rPr lang="en-AU" b="0" dirty="0">
                <a:latin typeface="Calibri" panose="020F0502020204030204" pitchFamily="34" charset="0"/>
                <a:ea typeface="Calibri" panose="020F0502020204030204" pitchFamily="34" charset="0"/>
                <a:cs typeface="Calibri" panose="020F0502020204030204" pitchFamily="34" charset="0"/>
              </a:rPr>
              <a:t>,</a:t>
            </a:r>
            <a:r>
              <a:rPr lang="en-AU" b="1" dirty="0">
                <a:latin typeface="Calibri" panose="020F0502020204030204" pitchFamily="34" charset="0"/>
                <a:ea typeface="Calibri" panose="020F0502020204030204" pitchFamily="34" charset="0"/>
                <a:cs typeface="Calibri" panose="020F0502020204030204" pitchFamily="34" charset="0"/>
              </a:rPr>
              <a:t> Q</a:t>
            </a:r>
            <a:r>
              <a:rPr lang="en-AU" b="0" dirty="0">
                <a:latin typeface="Calibri" panose="020F0502020204030204" pitchFamily="34" charset="0"/>
                <a:ea typeface="Calibri" panose="020F0502020204030204" pitchFamily="34" charset="0"/>
                <a:cs typeface="Calibri" panose="020F0502020204030204" pitchFamily="34" charset="0"/>
              </a:rPr>
              <a:t>,</a:t>
            </a:r>
            <a:r>
              <a:rPr lang="en-AU" b="1" dirty="0">
                <a:latin typeface="Calibri" panose="020F0502020204030204" pitchFamily="34" charset="0"/>
                <a:ea typeface="Calibri" panose="020F0502020204030204" pitchFamily="34" charset="0"/>
                <a:cs typeface="Calibri" panose="020F0502020204030204" pitchFamily="34" charset="0"/>
              </a:rPr>
              <a:t> X</a:t>
            </a:r>
            <a:r>
              <a:rPr lang="en-AU" b="0" dirty="0">
                <a:latin typeface="Calibri" panose="020F0502020204030204" pitchFamily="34" charset="0"/>
                <a:ea typeface="Calibri" panose="020F0502020204030204" pitchFamily="34" charset="0"/>
                <a:cs typeface="Calibri" panose="020F0502020204030204" pitchFamily="34" charset="0"/>
              </a:rPr>
              <a:t>.</a:t>
            </a:r>
          </a:p>
          <a:p>
            <a:endParaRPr lang="en-US" dirty="0"/>
          </a:p>
        </p:txBody>
      </p:sp>
      <p:sp>
        <p:nvSpPr>
          <p:cNvPr id="4" name="Slide Number Placeholder 3">
            <a:extLst>
              <a:ext uri="{FF2B5EF4-FFF2-40B4-BE49-F238E27FC236}">
                <a16:creationId xmlns:a16="http://schemas.microsoft.com/office/drawing/2014/main" id="{97C2EA6F-E0C2-E62C-EC3B-DEF15089D5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94650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AD2C-DE26-DBEE-9F96-32388924F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B6E88-A1B6-7B1E-EDFE-BFD65B3BAB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A62C-6517-0DD8-3B1D-5DC9599C6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/k/ is unvoiced. Teachers should model the sound using breath only.</a:t>
            </a:r>
            <a:endParaRPr lang="en-US" b="0" i="0" dirty="0">
              <a:solidFill>
                <a:srgbClr val="444444"/>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k</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k</a:t>
            </a:r>
            <a:r>
              <a:rPr lang="en-AU" i="1" dirty="0">
                <a:latin typeface="Calibri" panose="020F0502020204030204" pitchFamily="34" charset="0"/>
                <a:ea typeface="Calibri" panose="020F0502020204030204" pitchFamily="34" charset="0"/>
                <a:cs typeface="Calibri" panose="020F0502020204030204" pitchFamily="34" charset="0"/>
              </a:rPr>
              <a:t> says /k/.</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k</a:t>
            </a:r>
            <a:r>
              <a:rPr lang="en-AU" i="1" dirty="0">
                <a:latin typeface="Calibri" panose="020F0502020204030204" pitchFamily="34" charset="0"/>
                <a:ea typeface="Calibri" panose="020F0502020204030204" pitchFamily="34" charset="0"/>
                <a:cs typeface="Calibri" panose="020F0502020204030204" pitchFamily="34" charset="0"/>
              </a:rPr>
              <a:t> says /k/.</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26FE72C-E26D-FEC3-1679-7A3C31754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9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9371C-AD43-A44B-B653-7E65093B6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E19D7-251F-FBE5-7985-9FA1373B7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99986-0731-C9E7-08DF-A3A31A12AC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K</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k</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91A09D2-4695-8FEB-FCEB-69203B0DF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52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61EF-3CBE-92EA-DCA5-9914D7792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8A3B5-65F3-1090-C418-4DC561B6A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40469-AD1A-F391-FBA4-D1182EC2CB38}"/>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K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90101F24-BDD1-CD7C-00D9-41E2371D5B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81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9EA3-E510-59FE-B9BE-44CEA61BB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DE8B1-DBBC-DD44-2FC9-5EF10A5E4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40234-CE8B-19C9-8EE5-F4AB37D55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K</a:t>
            </a:r>
            <a:r>
              <a:rPr lang="en-US" i="1" dirty="0">
                <a:latin typeface="Calibri" panose="020F0502020204030204" pitchFamily="34" charset="0"/>
                <a:ea typeface="Calibri" panose="020F0502020204030204" pitchFamily="34" charset="0"/>
                <a:cs typeface="Calibri" panose="020F0502020204030204" pitchFamily="34" charset="0"/>
              </a:rPr>
              <a:t> says /k/</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2C5BDBD-C41A-4A6A-7709-562040DEE0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014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BC88-45D4-2E37-5D87-D483F534C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B35AC-2A5F-FE05-AB01-691B1A183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2FD4B-78FB-3A3D-64CD-C75F93BA705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K</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/k/,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/m/, </a:t>
            </a:r>
            <a:r>
              <a:rPr lang="en-US" b="1" i="1" dirty="0">
                <a:latin typeface="Calibri" panose="020F0502020204030204" pitchFamily="34" charset="0"/>
                <a:ea typeface="Calibri" panose="020F0502020204030204" pitchFamily="34" charset="0"/>
                <a:cs typeface="Calibri" panose="020F0502020204030204" pitchFamily="34" charset="0"/>
              </a:rPr>
              <a:t>Kim</a:t>
            </a:r>
            <a:r>
              <a:rPr lang="en-US" b="0" i="1" dirty="0">
                <a:latin typeface="Calibri" panose="020F0502020204030204" pitchFamily="34" charset="0"/>
                <a:ea typeface="Calibri" panose="020F0502020204030204" pitchFamily="34" charset="0"/>
                <a:cs typeface="Calibri" panose="020F0502020204030204" pitchFamily="34" charset="0"/>
              </a:rPr>
              <a:t>.</a:t>
            </a:r>
            <a:endParaRPr lang="en-US" b="1"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094E29A-E5B9-14E0-C91D-0EF09D565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00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5634F-EF68-4EB5-A9F7-016089E1D7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F611FF-8E96-3848-61F1-7DEDAEE75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FFA04A9-18EA-34AF-B73B-B7EEF6B4DA1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9C2DD0C-3F5F-0661-603F-BF215D77977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6436DC-FC8F-A487-CD61-5302CAC09737}"/>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74801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9126-14DC-F155-8A83-27F721697EE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1DD3D8D-1048-322D-9B2A-85F2E4E23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2F225D-290F-6AC2-4BFD-5E0254AED950}"/>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3044FEE-5BA5-A125-113D-E79E72A76E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1D75B1-1C00-A390-93AC-4768DA9135B3}"/>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16767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D807E8-CF6B-4EAE-39E1-1C072CA896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5E7C7F7-D2D3-25B0-AD4F-65D2F2C482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221E74-1F89-3D6D-0BCD-6EFE50A9BD5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FC62697-74B7-A28E-8EF6-2CF942DB7D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3A12A7C-34F1-A528-51A4-6446F565BD6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594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9F6669D-688D-B1BA-026D-9792EFD5348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4</a:t>
            </a:r>
          </a:p>
        </p:txBody>
      </p:sp>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C021936-96C5-62BE-61CE-B29A38EEC62A}"/>
              </a:ext>
            </a:extLst>
          </p:cNvPr>
          <p:cNvSpPr>
            <a:spLocks noGrp="1"/>
          </p:cNvSpPr>
          <p:nvPr userDrawn="1">
            <p:ph type="title"/>
          </p:nvPr>
        </p:nvSpPr>
        <p:spPr>
          <a:xfrm>
            <a:off x="0" y="-1372134"/>
            <a:ext cx="10515600" cy="1325563"/>
          </a:xfrm>
        </p:spPr>
        <p:txBody>
          <a:bodyPr/>
          <a:lstStyle/>
          <a:p>
            <a:r>
              <a:rPr lang="en-US"/>
              <a:t>Click to edit Master title style</a:t>
            </a:r>
            <a:endParaRPr lang="en-AU"/>
          </a:p>
        </p:txBody>
      </p:sp>
      <p:grpSp>
        <p:nvGrpSpPr>
          <p:cNvPr id="7" name="Group 6">
            <a:extLst>
              <a:ext uri="{FF2B5EF4-FFF2-40B4-BE49-F238E27FC236}">
                <a16:creationId xmlns:a16="http://schemas.microsoft.com/office/drawing/2014/main" id="{E20BD338-48AC-1219-3414-5BE2B635727F}"/>
              </a:ext>
            </a:extLst>
          </p:cNvPr>
          <p:cNvGrpSpPr/>
          <p:nvPr userDrawn="1"/>
        </p:nvGrpSpPr>
        <p:grpSpPr>
          <a:xfrm>
            <a:off x="324326" y="5985152"/>
            <a:ext cx="11574178" cy="365125"/>
            <a:chOff x="324326" y="6162429"/>
            <a:chExt cx="11574178" cy="365125"/>
          </a:xfrm>
        </p:grpSpPr>
        <p:sp>
          <p:nvSpPr>
            <p:cNvPr id="8" name="Footer Placeholder 4">
              <a:extLst>
                <a:ext uri="{FF2B5EF4-FFF2-40B4-BE49-F238E27FC236}">
                  <a16:creationId xmlns:a16="http://schemas.microsoft.com/office/drawing/2014/main" id="{B632E2BD-F4F0-912E-1680-8182C14B9BE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a:t>
              </a:r>
              <a:r>
                <a:rPr lang="en-US" sz="1000">
                  <a:latin typeface="Calibri" panose="020F0502020204030204" pitchFamily="34" charset="0"/>
                  <a:ea typeface="Verdana" panose="020B0604030504040204" pitchFamily="34" charset="0"/>
                  <a:cs typeface="Calibri" panose="020F0502020204030204" pitchFamily="34" charset="0"/>
                </a:rPr>
                <a:t>© 2025 </a:t>
              </a:r>
              <a:r>
                <a:rPr lang="en-US" sz="1000" dirty="0">
                  <a:latin typeface="Calibri" panose="020F0502020204030204" pitchFamily="34" charset="0"/>
                  <a:ea typeface="Verdana" panose="020B0604030504040204" pitchFamily="34" charset="0"/>
                  <a:cs typeface="Calibri" panose="020F0502020204030204" pitchFamily="34" charset="0"/>
                </a:rPr>
                <a:t>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D38B7969-C0A1-1E5A-80AD-890D3520EB17}"/>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14" name="Group 13">
            <a:extLst>
              <a:ext uri="{FF2B5EF4-FFF2-40B4-BE49-F238E27FC236}">
                <a16:creationId xmlns:a16="http://schemas.microsoft.com/office/drawing/2014/main" id="{78C832BB-6CAB-F927-B599-D3770848CF6A}"/>
              </a:ext>
            </a:extLst>
          </p:cNvPr>
          <p:cNvGrpSpPr/>
          <p:nvPr userDrawn="1"/>
        </p:nvGrpSpPr>
        <p:grpSpPr>
          <a:xfrm>
            <a:off x="6275869" y="429633"/>
            <a:ext cx="5547360" cy="719167"/>
            <a:chOff x="6275869" y="429633"/>
            <a:chExt cx="5547360" cy="719167"/>
          </a:xfrm>
        </p:grpSpPr>
        <p:pic>
          <p:nvPicPr>
            <p:cNvPr id="10" name="Picture 9">
              <a:extLst>
                <a:ext uri="{FF2B5EF4-FFF2-40B4-BE49-F238E27FC236}">
                  <a16:creationId xmlns:a16="http://schemas.microsoft.com/office/drawing/2014/main" id="{C578E5BA-F138-3B0A-3CDF-8270B6B15D27}"/>
                </a:ext>
              </a:extLst>
            </p:cNvPr>
            <p:cNvPicPr>
              <a:picLocks noChangeAspect="1"/>
            </p:cNvPicPr>
            <p:nvPr userDrawn="1"/>
          </p:nvPicPr>
          <p:blipFill>
            <a:blip r:embed="rId8"/>
            <a:stretch>
              <a:fillRect/>
            </a:stretch>
          </p:blipFill>
          <p:spPr>
            <a:xfrm>
              <a:off x="6275869" y="429633"/>
              <a:ext cx="5547360" cy="711200"/>
            </a:xfrm>
            <a:prstGeom prst="rect">
              <a:avLst/>
            </a:prstGeom>
          </p:spPr>
        </p:pic>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4</a:t>
              </a:r>
            </a:p>
          </p:txBody>
        </p:sp>
        <p:sp>
          <p:nvSpPr>
            <p:cNvPr id="13" name="Title 1">
              <a:extLst>
                <a:ext uri="{FF2B5EF4-FFF2-40B4-BE49-F238E27FC236}">
                  <a16:creationId xmlns:a16="http://schemas.microsoft.com/office/drawing/2014/main" id="{92B50CC8-C6F4-4B2C-AF00-4A9C4491F7A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000" dirty="0">
                  <a:solidFill>
                    <a:srgbClr val="CD1E25"/>
                  </a:solidFill>
                  <a:latin typeface="Calibri" panose="020F0502020204030204" pitchFamily="34" charset="0"/>
                  <a:cs typeface="Calibri" panose="020F0502020204030204" pitchFamily="34" charset="0"/>
                </a:rPr>
                <a:t>Upper-case letters</a:t>
              </a:r>
            </a:p>
          </p:txBody>
        </p:sp>
      </p:grpSp>
    </p:spTree>
    <p:custDataLst>
      <p:tags r:id="rId1"/>
    </p:custDataLst>
    <p:extLst>
      <p:ext uri="{BB962C8B-B14F-4D97-AF65-F5344CB8AC3E}">
        <p14:creationId xmlns:p14="http://schemas.microsoft.com/office/powerpoint/2010/main" val="2141778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hasCustomPrompt="1"/>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Upper-case M</a:t>
            </a:r>
            <a:endParaRPr lang="en-AU" dirty="0"/>
          </a:p>
        </p:txBody>
      </p:sp>
      <p:sp>
        <p:nvSpPr>
          <p:cNvPr id="2" name="Rectangle: Rounded Corners 1">
            <a:extLst>
              <a:ext uri="{FF2B5EF4-FFF2-40B4-BE49-F238E27FC236}">
                <a16:creationId xmlns:a16="http://schemas.microsoft.com/office/drawing/2014/main" id="{66E43C07-DC61-0412-7A63-C0F584DBE75A}"/>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B8183E0E-0346-93DF-DD27-572D17666230}"/>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318DBB37-DE3A-0851-0E97-1CA90810CB66}"/>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3DF43A0-53DF-BAB6-1960-186F590F573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4403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47757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8A0E639A-CD8C-8D61-06E5-E1D51F96EC54}"/>
              </a:ext>
            </a:extLst>
          </p:cNvPr>
          <p:cNvSpPr>
            <a:spLocks noGrp="1"/>
          </p:cNvSpPr>
          <p:nvPr>
            <p:ph type="title"/>
          </p:nvPr>
        </p:nvSpPr>
        <p:spPr>
          <a:xfrm>
            <a:off x="32084" y="-1470803"/>
            <a:ext cx="10515600" cy="1325563"/>
          </a:xfrm>
        </p:spPr>
        <p:txBody>
          <a:body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0D94088D-C287-D06D-DBFB-D5D7C2E8EFA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321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92728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Title 1">
            <a:extLst>
              <a:ext uri="{FF2B5EF4-FFF2-40B4-BE49-F238E27FC236}">
                <a16:creationId xmlns:a16="http://schemas.microsoft.com/office/drawing/2014/main" id="{26EE527C-F9A4-9A5A-590B-AF121CB07C4F}"/>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6E0748-109C-603B-224E-0A2BCC9E0EF2}"/>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089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1639" y="29783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998778" y="29783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2128" y="375803"/>
            <a:ext cx="490017" cy="490017"/>
          </a:xfrm>
          <a:prstGeom prst="rect">
            <a:avLst/>
          </a:prstGeom>
        </p:spPr>
      </p:pic>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6"/>
          <a:stretch>
            <a:fillRect/>
          </a:stretch>
        </p:blipFill>
        <p:spPr>
          <a:xfrm>
            <a:off x="10075544" y="276357"/>
            <a:ext cx="688908" cy="688908"/>
          </a:xfrm>
          <a:prstGeom prst="rect">
            <a:avLst/>
          </a:prstGeom>
        </p:spPr>
      </p:pic>
      <p:sp>
        <p:nvSpPr>
          <p:cNvPr id="6" name="Title 5">
            <a:extLst>
              <a:ext uri="{FF2B5EF4-FFF2-40B4-BE49-F238E27FC236}">
                <a16:creationId xmlns:a16="http://schemas.microsoft.com/office/drawing/2014/main" id="{EDDF43C7-160C-F67A-2A87-5E2BB37B0CF3}"/>
              </a:ext>
            </a:extLst>
          </p:cNvPr>
          <p:cNvSpPr>
            <a:spLocks noGrp="1"/>
          </p:cNvSpPr>
          <p:nvPr>
            <p:ph type="title"/>
          </p:nvPr>
        </p:nvSpPr>
        <p:spPr>
          <a:xfrm>
            <a:off x="32084" y="-169176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77721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17888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815193"/>
            <a:ext cx="417888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681871" y="-748746"/>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FD08D41-ADCE-BE7F-B1C1-FF941FD71321}"/>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B7285DD3-55F2-1035-9C73-00607360048A}"/>
              </a:ext>
            </a:extLst>
          </p:cNvPr>
          <p:cNvSpPr txBox="1"/>
          <p:nvPr userDrawn="1"/>
        </p:nvSpPr>
        <p:spPr>
          <a:xfrm>
            <a:off x="890339" y="280671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2356078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0188416" y="29312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81766" y="37109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A2E90DE6-A79D-7684-EBCF-ADE2E761827C}"/>
              </a:ext>
            </a:extLst>
          </p:cNvPr>
          <p:cNvSpPr>
            <a:spLocks noGrp="1"/>
          </p:cNvSpPr>
          <p:nvPr>
            <p:ph type="title"/>
          </p:nvPr>
        </p:nvSpPr>
        <p:spPr>
          <a:xfrm>
            <a:off x="0" y="-1607984"/>
            <a:ext cx="10515600" cy="1325563"/>
          </a:xfrm>
        </p:spPr>
        <p:txBody>
          <a:bodyPr/>
          <a:lstStyle/>
          <a:p>
            <a:r>
              <a:rPr lang="en-US"/>
              <a:t>Click to edit Master title style</a:t>
            </a:r>
            <a:endParaRPr lang="en-AU"/>
          </a:p>
        </p:txBody>
      </p:sp>
      <p:grpSp>
        <p:nvGrpSpPr>
          <p:cNvPr id="18" name="Group 17">
            <a:extLst>
              <a:ext uri="{FF2B5EF4-FFF2-40B4-BE49-F238E27FC236}">
                <a16:creationId xmlns:a16="http://schemas.microsoft.com/office/drawing/2014/main" id="{B01F0A43-1B50-7727-0E28-FE6002634CD6}"/>
              </a:ext>
            </a:extLst>
          </p:cNvPr>
          <p:cNvGrpSpPr/>
          <p:nvPr userDrawn="1"/>
        </p:nvGrpSpPr>
        <p:grpSpPr>
          <a:xfrm>
            <a:off x="11166356" y="284693"/>
            <a:ext cx="876718" cy="659100"/>
            <a:chOff x="11166356" y="284693"/>
            <a:chExt cx="876718" cy="659100"/>
          </a:xfrm>
        </p:grpSpPr>
        <p:sp>
          <p:nvSpPr>
            <p:cNvPr id="14" name="Rounded Rectangle 13">
              <a:extLst>
                <a:ext uri="{FF2B5EF4-FFF2-40B4-BE49-F238E27FC236}">
                  <a16:creationId xmlns:a16="http://schemas.microsoft.com/office/drawing/2014/main" id="{6C22B62C-3485-96D0-A935-F9122AADAD5E}"/>
                </a:ext>
              </a:extLst>
            </p:cNvPr>
            <p:cNvSpPr/>
            <p:nvPr userDrawn="1"/>
          </p:nvSpPr>
          <p:spPr>
            <a:xfrm>
              <a:off x="11166356"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E138996-5908-1D18-2BF1-72BB7A6ABE99}"/>
                </a:ext>
              </a:extLst>
            </p:cNvPr>
            <p:cNvGrpSpPr/>
            <p:nvPr userDrawn="1"/>
          </p:nvGrpSpPr>
          <p:grpSpPr>
            <a:xfrm>
              <a:off x="11320674"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C80B4EB2-CFB7-2903-B81B-3A0BA5FDFF2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46FBDF56-6583-6C08-9E01-5D44BEF3978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5506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2352064"/>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2860129"/>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0E1E42"/>
                </a:solidFill>
                <a:latin typeface="Calibri" panose="020F0502020204030204" pitchFamily="34" charset="0"/>
                <a:ea typeface="Calibri" panose="020F0502020204030204" pitchFamily="34" charset="0"/>
                <a:cs typeface="Calibri" panose="020F0502020204030204" pitchFamily="34" charset="0"/>
              </a:rPr>
              <a:t>End of lesson</a:t>
            </a:r>
            <a:endParaRPr lang="en-AU" sz="7200" b="1"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2737651"/>
            <a:ext cx="1185510" cy="1185510"/>
          </a:xfrm>
          <a:prstGeom prst="rect">
            <a:avLst/>
          </a:prstGeom>
        </p:spPr>
      </p:pic>
      <p:sp>
        <p:nvSpPr>
          <p:cNvPr id="4" name="Title 3">
            <a:extLst>
              <a:ext uri="{FF2B5EF4-FFF2-40B4-BE49-F238E27FC236}">
                <a16:creationId xmlns:a16="http://schemas.microsoft.com/office/drawing/2014/main" id="{1BC18B02-B7E6-AFEC-D7CD-E09D7694A432}"/>
              </a:ext>
            </a:extLst>
          </p:cNvPr>
          <p:cNvSpPr>
            <a:spLocks noGrp="1"/>
          </p:cNvSpPr>
          <p:nvPr userDrawn="1">
            <p:ph type="title"/>
          </p:nvPr>
        </p:nvSpPr>
        <p:spPr>
          <a:xfrm>
            <a:off x="0" y="-168297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78452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92F-D412-FBED-748E-7BB414E367A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CF0C4A3-6450-72B2-FE95-6D73252DF3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49182F5-080B-F4A9-7000-8F2E92ADE431}"/>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FD7B1C1-A85B-41E3-5E73-CE84AE6757B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D0C906-294E-19AF-A188-4F404436D8A4}"/>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04957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D30F-9DA3-CBD4-9E2A-740C9A7EB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AB225D3-4567-6742-2C24-02345B1829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E84B5-0C3D-16B0-E148-C366836C8193}"/>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3F5F3B9-BF7D-1512-9962-42E2788C3E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C134AE-4998-41C5-287B-B1551ED6B6E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261009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06C10-564A-6481-A3CE-3131596AF16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48B1FEC-DDFC-6C0F-E4DA-80251337C7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D2256BC-7573-8200-E061-5C32EB149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EED567CF-ECCA-6345-3E47-C7CF05C04F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DAEA85C-B282-A935-C298-3826C978E21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BFE011-4CCA-5CB4-2741-981E55F5F46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64553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17F2-3A15-4D4B-43B7-05DDEC51056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02110B1-9A7E-AC19-E57B-738EF7CA7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6C665-3425-A180-DE7A-2734861F6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BD915CA-B755-ACD1-15B8-6D1D00A78F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8AB6B8-23E5-B014-18A0-B3D2039616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C20B849-47F7-6C20-F85F-34259EDD90CA}"/>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08FFBED3-7600-A079-C694-E561438064C2}"/>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57206D6-B916-0D1A-E2D5-CADED1725EF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92355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98195-46FB-087D-AF2F-29E82CDFDBF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EC76D74-D298-81E8-14F7-FF92E0FC77EF}"/>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20FD3D56-DF22-492D-FDD1-80BDC6D458FB}"/>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828DF12-1BE6-DF4C-E965-A23D34B5676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20910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BE8331-4ECF-E20B-5345-46A1A45F8435}"/>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B244DEE3-5046-7351-6444-9D68EFD8CD0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0D7C187-251E-D436-894A-534AC1A9946D}"/>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058243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F73E-C7BA-0195-8763-C6B357AFD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233A4B5-86F1-7D6C-9BEF-0CAB33DAB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D42FEAA-D2ED-B747-C772-8B2987EEBC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FD74-C3A2-B6FF-87B8-375FAC205B5E}"/>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BE25051-A18D-6980-56E9-7A540C94A95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5982F13-870E-99BE-BAFE-EC15B9E9D6F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870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F789-3444-87B6-C2C9-DBD03E5A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1802E06-D923-CB27-88B6-9C928720AC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448CC66-E9F5-959E-6468-1F840D821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05D41-E8FF-68BE-B4E5-5DDF0CE6A079}"/>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34988536-2291-597B-FFFD-DFFDB673043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9AC99EC-769F-DE95-C5A9-C83F6D29DDB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13869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EC4C71-34C0-58E4-FDE0-65C5E000C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E2B572D-4CAF-C809-8715-1369308DFD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1758CCC-C177-1C7D-EF74-4DDBAF79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a:p>
        </p:txBody>
      </p:sp>
      <p:sp>
        <p:nvSpPr>
          <p:cNvPr id="5" name="Footer Placeholder 4">
            <a:extLst>
              <a:ext uri="{FF2B5EF4-FFF2-40B4-BE49-F238E27FC236}">
                <a16:creationId xmlns:a16="http://schemas.microsoft.com/office/drawing/2014/main" id="{CF16AF90-4969-3A96-22B7-DF5BE7BA8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26EA13DD-9B75-F2D1-51D3-2B31300C7F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BF598B-A051-4635-914C-95E4CF90DEE0}" type="slidenum">
              <a:rPr lang="en-AU" smtClean="0"/>
              <a:t>‹#›</a:t>
            </a:fld>
            <a:endParaRPr lang="en-AU"/>
          </a:p>
        </p:txBody>
      </p:sp>
    </p:spTree>
    <p:extLst>
      <p:ext uri="{BB962C8B-B14F-4D97-AF65-F5344CB8AC3E}">
        <p14:creationId xmlns:p14="http://schemas.microsoft.com/office/powerpoint/2010/main" val="103246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37.xml"/><Relationship Id="rId5" Type="http://schemas.openxmlformats.org/officeDocument/2006/relationships/image" Target="../media/image22.sv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1235242"/>
            <a:ext cx="11666497" cy="1053703"/>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 letters M    E    H    R    D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AC0F700-B1AB-ABA5-04ED-8B8406CB25E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K    V    Y    Z   </a:t>
            </a:r>
          </a:p>
        </p:txBody>
      </p:sp>
    </p:spTree>
    <p:custDataLst>
      <p:tags r:id="rId1"/>
    </p:custDataLst>
    <p:extLst>
      <p:ext uri="{BB962C8B-B14F-4D97-AF65-F5344CB8AC3E}">
        <p14:creationId xmlns:p14="http://schemas.microsoft.com/office/powerpoint/2010/main" val="169708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 </a:t>
            </a:r>
          </a:p>
        </p:txBody>
      </p:sp>
      <p:pic>
        <p:nvPicPr>
          <p:cNvPr id="4" name="Graphic 3" descr="Pencil outline">
            <a:extLst>
              <a:ext uri="{FF2B5EF4-FFF2-40B4-BE49-F238E27FC236}">
                <a16:creationId xmlns:a16="http://schemas.microsoft.com/office/drawing/2014/main" id="{81641441-DDE7-6B8E-0B72-935199D6C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693D-EA0D-1F07-0B8B-C53EBE3A9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15B0A2-73C3-D8D5-A910-3B24C9811E9A}"/>
              </a:ext>
            </a:extLst>
          </p:cNvPr>
          <p:cNvSpPr>
            <a:spLocks noGrp="1"/>
          </p:cNvSpPr>
          <p:nvPr>
            <p:ph type="title"/>
          </p:nvPr>
        </p:nvSpPr>
        <p:spPr>
          <a:xfrm>
            <a:off x="0" y="-1992167"/>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E</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28ED2C0-C031-E854-DB12-19678CFF2BEE}"/>
              </a:ext>
            </a:extLst>
          </p:cNvPr>
          <p:cNvSpPr txBox="1"/>
          <p:nvPr/>
        </p:nvSpPr>
        <p:spPr>
          <a:xfrm>
            <a:off x="2881501" y="2566737"/>
            <a:ext cx="5903494"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a:t>
            </a:r>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V </a:t>
            </a:r>
            <a:endParaRPr lang="en-AU" dirty="0"/>
          </a:p>
        </p:txBody>
      </p:sp>
    </p:spTree>
    <p:custDataLst>
      <p:tags r:id="rId1"/>
    </p:custDataLst>
    <p:extLst>
      <p:ext uri="{BB962C8B-B14F-4D97-AF65-F5344CB8AC3E}">
        <p14:creationId xmlns:p14="http://schemas.microsoft.com/office/powerpoint/2010/main" val="35116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54DF-3EA9-6CBD-FE17-C16EA5377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DE6C-B4D8-D3AC-2C96-5F0530B7513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Review</a:t>
            </a:r>
          </a:p>
        </p:txBody>
      </p:sp>
      <p:grpSp>
        <p:nvGrpSpPr>
          <p:cNvPr id="8" name="Group 7" descr="Upper-case K L G U">
            <a:extLst>
              <a:ext uri="{FF2B5EF4-FFF2-40B4-BE49-F238E27FC236}">
                <a16:creationId xmlns:a16="http://schemas.microsoft.com/office/drawing/2014/main" id="{7447AA6F-7B41-6751-E708-0B7EF9F7BBD5}"/>
              </a:ext>
            </a:extLst>
          </p:cNvPr>
          <p:cNvGrpSpPr/>
          <p:nvPr/>
        </p:nvGrpSpPr>
        <p:grpSpPr>
          <a:xfrm>
            <a:off x="-226580" y="2097402"/>
            <a:ext cx="12107416" cy="3081617"/>
            <a:chOff x="-226580" y="2097402"/>
            <a:chExt cx="12107416" cy="3081617"/>
          </a:xfrm>
        </p:grpSpPr>
        <p:sp>
          <p:nvSpPr>
            <p:cNvPr id="9" name="Content Placeholder 2">
              <a:extLst>
                <a:ext uri="{FF2B5EF4-FFF2-40B4-BE49-F238E27FC236}">
                  <a16:creationId xmlns:a16="http://schemas.microsoft.com/office/drawing/2014/main" id="{D5EE4CEC-5BBB-29C3-C9E6-4F1EE5AB229A}"/>
                </a:ext>
              </a:extLst>
            </p:cNvPr>
            <p:cNvSpPr txBox="1">
              <a:spLocks/>
            </p:cNvSpPr>
            <p:nvPr/>
          </p:nvSpPr>
          <p:spPr>
            <a:xfrm>
              <a:off x="5568333"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G</a:t>
              </a:r>
            </a:p>
          </p:txBody>
        </p:sp>
        <p:sp>
          <p:nvSpPr>
            <p:cNvPr id="10" name="Content Placeholder 2">
              <a:extLst>
                <a:ext uri="{FF2B5EF4-FFF2-40B4-BE49-F238E27FC236}">
                  <a16:creationId xmlns:a16="http://schemas.microsoft.com/office/drawing/2014/main" id="{C1900718-E973-EB2A-C85D-9F5986E93DDA}"/>
                </a:ext>
              </a:extLst>
            </p:cNvPr>
            <p:cNvSpPr txBox="1">
              <a:spLocks/>
            </p:cNvSpPr>
            <p:nvPr/>
          </p:nvSpPr>
          <p:spPr>
            <a:xfrm>
              <a:off x="849707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U</a:t>
              </a:r>
            </a:p>
          </p:txBody>
        </p:sp>
        <p:sp>
          <p:nvSpPr>
            <p:cNvPr id="11" name="Content Placeholder 2">
              <a:extLst>
                <a:ext uri="{FF2B5EF4-FFF2-40B4-BE49-F238E27FC236}">
                  <a16:creationId xmlns:a16="http://schemas.microsoft.com/office/drawing/2014/main" id="{37A38BB2-8453-68B1-6212-D7476890C616}"/>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L</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2A54A52-9A55-EB5B-816C-1AE1549C44F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8744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A5D5-F060-645F-E832-179A0B04E4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23C321-9B7D-A534-8B93-D2176AEEA5DE}"/>
              </a:ext>
            </a:extLst>
          </p:cNvPr>
          <p:cNvSpPr>
            <a:spLocks noGrp="1"/>
          </p:cNvSpPr>
          <p:nvPr>
            <p:ph type="title"/>
          </p:nvPr>
        </p:nvSpPr>
        <p:spPr>
          <a:xfrm>
            <a:off x="681870" y="-748746"/>
            <a:ext cx="9938003"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0943F9-8240-CA7D-9E31-581B718000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F7A76090-0319-DA2E-A2D3-C60440FD7783}"/>
              </a:ext>
            </a:extLst>
          </p:cNvPr>
          <p:cNvSpPr txBox="1"/>
          <p:nvPr/>
        </p:nvSpPr>
        <p:spPr>
          <a:xfrm>
            <a:off x="984801" y="3753852"/>
            <a:ext cx="8614611"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V</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V to the lower-case v</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Vv.</a:t>
            </a:r>
          </a:p>
          <a:p>
            <a:endParaRPr lang="en-AU" dirty="0"/>
          </a:p>
        </p:txBody>
      </p:sp>
    </p:spTree>
    <p:custDataLst>
      <p:tags r:id="rId1"/>
    </p:custDataLst>
    <p:extLst>
      <p:ext uri="{BB962C8B-B14F-4D97-AF65-F5344CB8AC3E}">
        <p14:creationId xmlns:p14="http://schemas.microsoft.com/office/powerpoint/2010/main" val="1045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4EF89-89E7-6631-6DDC-17979911D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9FAB4-7F34-5D5E-7BEB-CC4EAA9A7293}"/>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30A773F-9042-B078-C669-7D8B83E46A0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89481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94F7-76D6-6CF1-DA7F-C3FF49FDF6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546E3F-A88B-5007-6411-EEA68907829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B8AD0BA-31C8-B41F-7CC2-7F18813BAC5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Vv</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87441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0B5D4-17D1-7A2D-359C-A1C10FA6B0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E33B81-9241-7BDE-B5CB-94E15744083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V V V">
            <a:extLst>
              <a:ext uri="{FF2B5EF4-FFF2-40B4-BE49-F238E27FC236}">
                <a16:creationId xmlns:a16="http://schemas.microsoft.com/office/drawing/2014/main" id="{FE0C2009-5529-5F09-E980-183D589323F2}"/>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FA011EEC-B40A-8CD7-27DF-228993E6347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sp>
          <p:nvSpPr>
            <p:cNvPr id="6" name="Content Placeholder 2">
              <a:extLst>
                <a:ext uri="{FF2B5EF4-FFF2-40B4-BE49-F238E27FC236}">
                  <a16:creationId xmlns:a16="http://schemas.microsoft.com/office/drawing/2014/main" id="{8161CF37-FC53-006C-A06C-74DEFA990B1A}"/>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sp>
          <p:nvSpPr>
            <p:cNvPr id="7" name="Content Placeholder 2">
              <a:extLst>
                <a:ext uri="{FF2B5EF4-FFF2-40B4-BE49-F238E27FC236}">
                  <a16:creationId xmlns:a16="http://schemas.microsoft.com/office/drawing/2014/main" id="{EB0CD026-1614-8AB7-BFEF-20221BD1BF0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pic>
          <p:nvPicPr>
            <p:cNvPr id="8" name="Picture 7">
              <a:extLst>
                <a:ext uri="{FF2B5EF4-FFF2-40B4-BE49-F238E27FC236}">
                  <a16:creationId xmlns:a16="http://schemas.microsoft.com/office/drawing/2014/main" id="{140F525F-AE91-C2D1-6964-6D7FD3F32C2D}"/>
                </a:ext>
              </a:extLst>
            </p:cNvPr>
            <p:cNvPicPr>
              <a:picLocks noChangeAspect="1"/>
            </p:cNvPicPr>
            <p:nvPr/>
          </p:nvPicPr>
          <p:blipFill>
            <a:blip r:embed="rId4"/>
            <a:stretch>
              <a:fillRect/>
            </a:stretch>
          </p:blipFill>
          <p:spPr>
            <a:xfrm>
              <a:off x="1464314" y="2435167"/>
              <a:ext cx="243861" cy="237765"/>
            </a:xfrm>
            <a:prstGeom prst="rect">
              <a:avLst/>
            </a:prstGeom>
          </p:spPr>
        </p:pic>
        <p:pic>
          <p:nvPicPr>
            <p:cNvPr id="9" name="Picture 8">
              <a:extLst>
                <a:ext uri="{FF2B5EF4-FFF2-40B4-BE49-F238E27FC236}">
                  <a16:creationId xmlns:a16="http://schemas.microsoft.com/office/drawing/2014/main" id="{5B1A8B2A-B89D-4D5C-D0D3-B27723A4F066}"/>
                </a:ext>
              </a:extLst>
            </p:cNvPr>
            <p:cNvPicPr>
              <a:picLocks noChangeAspect="1"/>
            </p:cNvPicPr>
            <p:nvPr/>
          </p:nvPicPr>
          <p:blipFill>
            <a:blip r:embed="rId5"/>
            <a:stretch>
              <a:fillRect/>
            </a:stretch>
          </p:blipFill>
          <p:spPr>
            <a:xfrm>
              <a:off x="2130953" y="4067439"/>
              <a:ext cx="237765" cy="237765"/>
            </a:xfrm>
            <a:prstGeom prst="rect">
              <a:avLst/>
            </a:prstGeom>
          </p:spPr>
        </p:pic>
      </p:grpSp>
    </p:spTree>
    <p:custDataLst>
      <p:tags r:id="rId1"/>
    </p:custDataLst>
    <p:extLst>
      <p:ext uri="{BB962C8B-B14F-4D97-AF65-F5344CB8AC3E}">
        <p14:creationId xmlns:p14="http://schemas.microsoft.com/office/powerpoint/2010/main" val="3189525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F4920-6025-B52E-48AE-A21894200F0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7444C8F-BEDA-924A-65BC-F3D821B8825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9" name="Group 8" descr="Upper-case V V V">
            <a:extLst>
              <a:ext uri="{FF2B5EF4-FFF2-40B4-BE49-F238E27FC236}">
                <a16:creationId xmlns:a16="http://schemas.microsoft.com/office/drawing/2014/main" id="{12C33EA7-B9C9-1FAB-8CE9-ABBD65D0CADF}"/>
              </a:ext>
            </a:extLst>
          </p:cNvPr>
          <p:cNvGrpSpPr/>
          <p:nvPr/>
        </p:nvGrpSpPr>
        <p:grpSpPr>
          <a:xfrm>
            <a:off x="557956" y="1847121"/>
            <a:ext cx="11076088" cy="3163757"/>
            <a:chOff x="557956" y="1847121"/>
            <a:chExt cx="11076088" cy="3163757"/>
          </a:xfrm>
        </p:grpSpPr>
        <p:sp>
          <p:nvSpPr>
            <p:cNvPr id="10" name="Content Placeholder 2">
              <a:extLst>
                <a:ext uri="{FF2B5EF4-FFF2-40B4-BE49-F238E27FC236}">
                  <a16:creationId xmlns:a16="http://schemas.microsoft.com/office/drawing/2014/main" id="{6B94C5D1-B057-259D-8D37-638166D4DF1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sp>
          <p:nvSpPr>
            <p:cNvPr id="11" name="Content Placeholder 2">
              <a:extLst>
                <a:ext uri="{FF2B5EF4-FFF2-40B4-BE49-F238E27FC236}">
                  <a16:creationId xmlns:a16="http://schemas.microsoft.com/office/drawing/2014/main" id="{519B2226-FE33-58E4-5BE5-14858948079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sp>
          <p:nvSpPr>
            <p:cNvPr id="12" name="Content Placeholder 2">
              <a:extLst>
                <a:ext uri="{FF2B5EF4-FFF2-40B4-BE49-F238E27FC236}">
                  <a16:creationId xmlns:a16="http://schemas.microsoft.com/office/drawing/2014/main" id="{263BC86A-DE7F-1A6A-82D9-B3D3A6057D40}"/>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pic>
          <p:nvPicPr>
            <p:cNvPr id="13" name="Picture 12">
              <a:extLst>
                <a:ext uri="{FF2B5EF4-FFF2-40B4-BE49-F238E27FC236}">
                  <a16:creationId xmlns:a16="http://schemas.microsoft.com/office/drawing/2014/main" id="{4528D17C-0C18-F6DF-716E-CDDA921AADED}"/>
                </a:ext>
              </a:extLst>
            </p:cNvPr>
            <p:cNvPicPr>
              <a:picLocks noChangeAspect="1"/>
            </p:cNvPicPr>
            <p:nvPr/>
          </p:nvPicPr>
          <p:blipFill>
            <a:blip r:embed="rId4"/>
            <a:stretch>
              <a:fillRect/>
            </a:stretch>
          </p:blipFill>
          <p:spPr>
            <a:xfrm>
              <a:off x="1464314" y="2435167"/>
              <a:ext cx="243861" cy="237765"/>
            </a:xfrm>
            <a:prstGeom prst="rect">
              <a:avLst/>
            </a:prstGeom>
          </p:spPr>
        </p:pic>
        <p:pic>
          <p:nvPicPr>
            <p:cNvPr id="14" name="Picture 13">
              <a:extLst>
                <a:ext uri="{FF2B5EF4-FFF2-40B4-BE49-F238E27FC236}">
                  <a16:creationId xmlns:a16="http://schemas.microsoft.com/office/drawing/2014/main" id="{C6F0966B-BE9D-286C-AF10-E86C869F0C7C}"/>
                </a:ext>
              </a:extLst>
            </p:cNvPr>
            <p:cNvPicPr>
              <a:picLocks noChangeAspect="1"/>
            </p:cNvPicPr>
            <p:nvPr/>
          </p:nvPicPr>
          <p:blipFill>
            <a:blip r:embed="rId5"/>
            <a:stretch>
              <a:fillRect/>
            </a:stretch>
          </p:blipFill>
          <p:spPr>
            <a:xfrm>
              <a:off x="2130953" y="4067439"/>
              <a:ext cx="237765" cy="237765"/>
            </a:xfrm>
            <a:prstGeom prst="rect">
              <a:avLst/>
            </a:prstGeom>
          </p:spPr>
        </p:pic>
      </p:grpSp>
    </p:spTree>
    <p:custDataLst>
      <p:tags r:id="rId1"/>
    </p:custDataLst>
    <p:extLst>
      <p:ext uri="{BB962C8B-B14F-4D97-AF65-F5344CB8AC3E}">
        <p14:creationId xmlns:p14="http://schemas.microsoft.com/office/powerpoint/2010/main" val="2268673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A3519-36B5-A8B0-F5E9-888846CB0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4203D0-46B6-86EE-F7B4-9FA1C8D1E9C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2A193BB-9C41-43A8-7F3C-23FE4A384FF6}"/>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Val</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39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 Upper-case M</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K</a:t>
            </a:r>
            <a:endParaRPr lang="en-AU" dirty="0"/>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8346-29C5-7B65-1195-38ADCD57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B3E1D-989D-602B-F170-C0690E185CA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 </a:t>
            </a:r>
          </a:p>
        </p:txBody>
      </p:sp>
      <p:pic>
        <p:nvPicPr>
          <p:cNvPr id="4" name="Graphic 3" descr="Pencil outline">
            <a:extLst>
              <a:ext uri="{FF2B5EF4-FFF2-40B4-BE49-F238E27FC236}">
                <a16:creationId xmlns:a16="http://schemas.microsoft.com/office/drawing/2014/main" id="{9A6164AF-3F49-EC19-4FDB-C0CD0E5EB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404723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A4032-DA94-CE14-3AB0-F4C29F013F00}"/>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4370EF31-22A8-03A5-376D-0FCAB126A71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DB37C7AC-11F3-379A-9A23-6A3AFDF9E08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End of review</a:t>
            </a:r>
          </a:p>
        </p:txBody>
      </p:sp>
    </p:spTree>
    <p:extLst>
      <p:ext uri="{BB962C8B-B14F-4D97-AF65-F5344CB8AC3E}">
        <p14:creationId xmlns:p14="http://schemas.microsoft.com/office/powerpoint/2010/main" val="4026585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EE76D-E119-B1EE-2959-3026CBAC5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E416D-1E4C-CBEF-1A99-9367DDFF6FE6}"/>
              </a:ext>
            </a:extLst>
          </p:cNvPr>
          <p:cNvSpPr>
            <a:spLocks noGrp="1"/>
          </p:cNvSpPr>
          <p:nvPr>
            <p:ph type="title"/>
          </p:nvPr>
        </p:nvSpPr>
        <p:spPr>
          <a:xfrm>
            <a:off x="0" y="-1976125"/>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H</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8D81FEC-64DE-BAA1-DCA4-29D800CFEF9D}"/>
              </a:ext>
            </a:extLst>
          </p:cNvPr>
          <p:cNvSpPr txBox="1"/>
          <p:nvPr/>
        </p:nvSpPr>
        <p:spPr>
          <a:xfrm>
            <a:off x="2927684" y="2550695"/>
            <a:ext cx="6336631"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a:t>
            </a:r>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Y</a:t>
            </a:r>
            <a:endParaRPr lang="en-AU" dirty="0"/>
          </a:p>
        </p:txBody>
      </p:sp>
    </p:spTree>
    <p:custDataLst>
      <p:tags r:id="rId1"/>
    </p:custDataLst>
    <p:extLst>
      <p:ext uri="{BB962C8B-B14F-4D97-AF65-F5344CB8AC3E}">
        <p14:creationId xmlns:p14="http://schemas.microsoft.com/office/powerpoint/2010/main" val="399733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56EC-953E-A31C-ED1F-F99E47570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873B7A-9070-112B-FA7F-6CA9AD7B53E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3" name="Group 2" descr="Upper-case L V U K">
            <a:extLst>
              <a:ext uri="{FF2B5EF4-FFF2-40B4-BE49-F238E27FC236}">
                <a16:creationId xmlns:a16="http://schemas.microsoft.com/office/drawing/2014/main" id="{B94856A7-92AF-4324-8648-F6337999DFCA}"/>
              </a:ext>
            </a:extLst>
          </p:cNvPr>
          <p:cNvGrpSpPr/>
          <p:nvPr/>
        </p:nvGrpSpPr>
        <p:grpSpPr>
          <a:xfrm>
            <a:off x="-226580" y="2097402"/>
            <a:ext cx="12309046" cy="3081617"/>
            <a:chOff x="-226580" y="2097402"/>
            <a:chExt cx="12309046" cy="3081617"/>
          </a:xfrm>
        </p:grpSpPr>
        <p:sp>
          <p:nvSpPr>
            <p:cNvPr id="4" name="Content Placeholder 2">
              <a:extLst>
                <a:ext uri="{FF2B5EF4-FFF2-40B4-BE49-F238E27FC236}">
                  <a16:creationId xmlns:a16="http://schemas.microsoft.com/office/drawing/2014/main" id="{49D17340-3AEC-E48B-5999-F4A4BB7AEB7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U</a:t>
              </a:r>
            </a:p>
          </p:txBody>
        </p:sp>
        <p:sp>
          <p:nvSpPr>
            <p:cNvPr id="5" name="Content Placeholder 2">
              <a:extLst>
                <a:ext uri="{FF2B5EF4-FFF2-40B4-BE49-F238E27FC236}">
                  <a16:creationId xmlns:a16="http://schemas.microsoft.com/office/drawing/2014/main" id="{9C42110D-61D8-42A6-0CBD-C27FA816B565}"/>
                </a:ext>
              </a:extLst>
            </p:cNvPr>
            <p:cNvSpPr txBox="1">
              <a:spLocks/>
            </p:cNvSpPr>
            <p:nvPr/>
          </p:nvSpPr>
          <p:spPr>
            <a:xfrm>
              <a:off x="8698705" y="2097402"/>
              <a:ext cx="3383761"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C95872F8-DC24-E0CA-2CF0-EEDC2F1E6E98}"/>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B684177-809F-9858-D9D0-1BEBDAADE57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L</a:t>
              </a:r>
            </a:p>
          </p:txBody>
        </p:sp>
      </p:grpSp>
    </p:spTree>
    <p:extLst>
      <p:ext uri="{BB962C8B-B14F-4D97-AF65-F5344CB8AC3E}">
        <p14:creationId xmlns:p14="http://schemas.microsoft.com/office/powerpoint/2010/main" val="215713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47A-1445-85B7-0A32-EC166DF65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4DC1EF-E9BE-174A-E071-2A3FBA8085D4}"/>
              </a:ext>
            </a:extLst>
          </p:cNvPr>
          <p:cNvSpPr>
            <a:spLocks noGrp="1"/>
          </p:cNvSpPr>
          <p:nvPr>
            <p:ph type="title"/>
          </p:nvPr>
        </p:nvSpPr>
        <p:spPr>
          <a:xfrm>
            <a:off x="681871" y="-748746"/>
            <a:ext cx="104192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B8116B1-5C78-532F-8264-CC97384DCADA}"/>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BEB9BD6-5AB0-7F2E-873D-0FF55E9470DB}"/>
              </a:ext>
            </a:extLst>
          </p:cNvPr>
          <p:cNvSpPr txBox="1"/>
          <p:nvPr/>
        </p:nvSpPr>
        <p:spPr>
          <a:xfrm>
            <a:off x="984801" y="3753852"/>
            <a:ext cx="8037095"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Y</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Y to the lower-case y</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Yy</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237667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C80C6-4C23-DF70-9097-6AA2F218B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47075-1939-E40B-EAF5-4557B691DE1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4AFC238D-BB8B-8C05-8EE3-EB47A887973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379766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A4895-E99B-F6CD-B9F2-92D06F5769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CF9426-55D0-1CC5-4342-156FE0EB6E5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D629AADE-8B76-EF7B-B33D-6F6705B9A86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Yy</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63512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2469-4D61-3A18-A3DF-3D8C68488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3E6BD3-210C-6588-199E-CAC10C79F87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Upper-case Y Y Y">
            <a:extLst>
              <a:ext uri="{FF2B5EF4-FFF2-40B4-BE49-F238E27FC236}">
                <a16:creationId xmlns:a16="http://schemas.microsoft.com/office/drawing/2014/main" id="{79AFA0D8-499F-3920-7603-E287995A5AE6}"/>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437A8BB2-FB3D-2EEB-230F-010AC119AFD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sp>
          <p:nvSpPr>
            <p:cNvPr id="6" name="Content Placeholder 2">
              <a:extLst>
                <a:ext uri="{FF2B5EF4-FFF2-40B4-BE49-F238E27FC236}">
                  <a16:creationId xmlns:a16="http://schemas.microsoft.com/office/drawing/2014/main" id="{10854D39-BFCF-4B54-4FBC-B5B6EC1A2EA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sp>
          <p:nvSpPr>
            <p:cNvPr id="7" name="Content Placeholder 2">
              <a:extLst>
                <a:ext uri="{FF2B5EF4-FFF2-40B4-BE49-F238E27FC236}">
                  <a16:creationId xmlns:a16="http://schemas.microsoft.com/office/drawing/2014/main" id="{F110CF7F-D0AA-DDDD-2645-8B6A9F1B0E2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pic>
          <p:nvPicPr>
            <p:cNvPr id="8" name="Picture 7">
              <a:extLst>
                <a:ext uri="{FF2B5EF4-FFF2-40B4-BE49-F238E27FC236}">
                  <a16:creationId xmlns:a16="http://schemas.microsoft.com/office/drawing/2014/main" id="{7CD2551D-CF71-9591-8C51-559C3CDB73CF}"/>
                </a:ext>
              </a:extLst>
            </p:cNvPr>
            <p:cNvPicPr>
              <a:picLocks noChangeAspect="1"/>
            </p:cNvPicPr>
            <p:nvPr/>
          </p:nvPicPr>
          <p:blipFill>
            <a:blip r:embed="rId4"/>
            <a:stretch>
              <a:fillRect/>
            </a:stretch>
          </p:blipFill>
          <p:spPr>
            <a:xfrm>
              <a:off x="1566708" y="2453537"/>
              <a:ext cx="243861" cy="237765"/>
            </a:xfrm>
            <a:prstGeom prst="rect">
              <a:avLst/>
            </a:prstGeom>
          </p:spPr>
        </p:pic>
        <p:pic>
          <p:nvPicPr>
            <p:cNvPr id="9" name="Picture 8">
              <a:extLst>
                <a:ext uri="{FF2B5EF4-FFF2-40B4-BE49-F238E27FC236}">
                  <a16:creationId xmlns:a16="http://schemas.microsoft.com/office/drawing/2014/main" id="{FEE7AAAD-0B47-E9B9-37F5-67619D61B05B}"/>
                </a:ext>
              </a:extLst>
            </p:cNvPr>
            <p:cNvPicPr>
              <a:picLocks noChangeAspect="1"/>
            </p:cNvPicPr>
            <p:nvPr/>
          </p:nvPicPr>
          <p:blipFill>
            <a:blip r:embed="rId5"/>
            <a:stretch>
              <a:fillRect/>
            </a:stretch>
          </p:blipFill>
          <p:spPr>
            <a:xfrm>
              <a:off x="2130953" y="4059275"/>
              <a:ext cx="237765" cy="237765"/>
            </a:xfrm>
            <a:prstGeom prst="rect">
              <a:avLst/>
            </a:prstGeom>
          </p:spPr>
        </p:pic>
      </p:grpSp>
    </p:spTree>
    <p:custDataLst>
      <p:tags r:id="rId1"/>
    </p:custDataLst>
    <p:extLst>
      <p:ext uri="{BB962C8B-B14F-4D97-AF65-F5344CB8AC3E}">
        <p14:creationId xmlns:p14="http://schemas.microsoft.com/office/powerpoint/2010/main" val="1957157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B0F8-DD6C-9E2E-269D-68CA515C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8FE4A-6BBB-A596-A05B-31354869BD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Upper-case Y Y Y ">
            <a:extLst>
              <a:ext uri="{FF2B5EF4-FFF2-40B4-BE49-F238E27FC236}">
                <a16:creationId xmlns:a16="http://schemas.microsoft.com/office/drawing/2014/main" id="{9E7D887B-FE42-D57C-AB3B-6672A4A60F8D}"/>
              </a:ext>
            </a:extLst>
          </p:cNvPr>
          <p:cNvGrpSpPr/>
          <p:nvPr/>
        </p:nvGrpSpPr>
        <p:grpSpPr>
          <a:xfrm>
            <a:off x="557956" y="1847121"/>
            <a:ext cx="11076088" cy="3163757"/>
            <a:chOff x="557956" y="1847121"/>
            <a:chExt cx="11076088" cy="3163757"/>
          </a:xfrm>
        </p:grpSpPr>
        <p:sp>
          <p:nvSpPr>
            <p:cNvPr id="4" name="Content Placeholder 2">
              <a:extLst>
                <a:ext uri="{FF2B5EF4-FFF2-40B4-BE49-F238E27FC236}">
                  <a16:creationId xmlns:a16="http://schemas.microsoft.com/office/drawing/2014/main" id="{A9FEC55A-F484-BE9D-F4BB-4E56734569F3}"/>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sp>
          <p:nvSpPr>
            <p:cNvPr id="5" name="Content Placeholder 2">
              <a:extLst>
                <a:ext uri="{FF2B5EF4-FFF2-40B4-BE49-F238E27FC236}">
                  <a16:creationId xmlns:a16="http://schemas.microsoft.com/office/drawing/2014/main" id="{98CA9003-6A54-55A0-AED0-D85C5EC1FCD1}"/>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sp>
          <p:nvSpPr>
            <p:cNvPr id="6" name="Content Placeholder 2">
              <a:extLst>
                <a:ext uri="{FF2B5EF4-FFF2-40B4-BE49-F238E27FC236}">
                  <a16:creationId xmlns:a16="http://schemas.microsoft.com/office/drawing/2014/main" id="{E33FE254-7F1B-1FBE-31F9-87F30581CC8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Y</a:t>
              </a:r>
            </a:p>
          </p:txBody>
        </p:sp>
        <p:pic>
          <p:nvPicPr>
            <p:cNvPr id="7" name="Picture 6">
              <a:extLst>
                <a:ext uri="{FF2B5EF4-FFF2-40B4-BE49-F238E27FC236}">
                  <a16:creationId xmlns:a16="http://schemas.microsoft.com/office/drawing/2014/main" id="{3FB686B0-1138-17D3-B393-960A4FB3030F}"/>
                </a:ext>
              </a:extLst>
            </p:cNvPr>
            <p:cNvPicPr>
              <a:picLocks noChangeAspect="1"/>
            </p:cNvPicPr>
            <p:nvPr/>
          </p:nvPicPr>
          <p:blipFill>
            <a:blip r:embed="rId4"/>
            <a:stretch>
              <a:fillRect/>
            </a:stretch>
          </p:blipFill>
          <p:spPr>
            <a:xfrm>
              <a:off x="1566708" y="2453537"/>
              <a:ext cx="243861" cy="237765"/>
            </a:xfrm>
            <a:prstGeom prst="rect">
              <a:avLst/>
            </a:prstGeom>
          </p:spPr>
        </p:pic>
        <p:pic>
          <p:nvPicPr>
            <p:cNvPr id="14" name="Picture 13">
              <a:extLst>
                <a:ext uri="{FF2B5EF4-FFF2-40B4-BE49-F238E27FC236}">
                  <a16:creationId xmlns:a16="http://schemas.microsoft.com/office/drawing/2014/main" id="{1E070CD8-942A-E118-19CB-94DAB9A00456}"/>
                </a:ext>
              </a:extLst>
            </p:cNvPr>
            <p:cNvPicPr>
              <a:picLocks noChangeAspect="1"/>
            </p:cNvPicPr>
            <p:nvPr/>
          </p:nvPicPr>
          <p:blipFill>
            <a:blip r:embed="rId5"/>
            <a:stretch>
              <a:fillRect/>
            </a:stretch>
          </p:blipFill>
          <p:spPr>
            <a:xfrm>
              <a:off x="2130953" y="4059275"/>
              <a:ext cx="237765" cy="237765"/>
            </a:xfrm>
            <a:prstGeom prst="rect">
              <a:avLst/>
            </a:prstGeom>
          </p:spPr>
        </p:pic>
      </p:grpSp>
    </p:spTree>
    <p:custDataLst>
      <p:tags r:id="rId1"/>
    </p:custDataLst>
    <p:extLst>
      <p:ext uri="{BB962C8B-B14F-4D97-AF65-F5344CB8AC3E}">
        <p14:creationId xmlns:p14="http://schemas.microsoft.com/office/powerpoint/2010/main" val="2502959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3323-2B0F-3394-44ED-43A9A0A7F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F002B7-ACA8-8AA1-DBD6-EB6046CD4932}"/>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37C937-E19B-BFD2-A555-0F4EA2CB76A2}"/>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Yoko</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1931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3" name="Group 2" descr="Upper-case U L G B">
            <a:extLst>
              <a:ext uri="{FF2B5EF4-FFF2-40B4-BE49-F238E27FC236}">
                <a16:creationId xmlns:a16="http://schemas.microsoft.com/office/drawing/2014/main" id="{E6F24364-82C3-AF67-FD67-3FFE68044230}"/>
              </a:ext>
            </a:extLst>
          </p:cNvPr>
          <p:cNvGrpSpPr/>
          <p:nvPr/>
        </p:nvGrpSpPr>
        <p:grpSpPr>
          <a:xfrm>
            <a:off x="145810" y="2097402"/>
            <a:ext cx="11900380" cy="3081617"/>
            <a:chOff x="-226580" y="2097402"/>
            <a:chExt cx="11900380" cy="3081617"/>
          </a:xfrm>
        </p:grpSpPr>
        <p:sp>
          <p:nvSpPr>
            <p:cNvPr id="4" name="Content Placeholder 2">
              <a:extLst>
                <a:ext uri="{FF2B5EF4-FFF2-40B4-BE49-F238E27FC236}">
                  <a16:creationId xmlns:a16="http://schemas.microsoft.com/office/drawing/2014/main" id="{C9255718-1ACF-27F1-8D60-2DF7AA2288B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G</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2AFB8D7-B4A9-5121-8362-2473EBC4968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B</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0E9118-260F-E8DE-068F-01E8C832EAB2}"/>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L</a:t>
              </a:r>
            </a:p>
          </p:txBody>
        </p:sp>
        <p:sp>
          <p:nvSpPr>
            <p:cNvPr id="7" name="Content Placeholder 2">
              <a:extLst>
                <a:ext uri="{FF2B5EF4-FFF2-40B4-BE49-F238E27FC236}">
                  <a16:creationId xmlns:a16="http://schemas.microsoft.com/office/drawing/2014/main" id="{F7BBD330-BDF8-A620-8FA1-F413F5E3185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U</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56024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E894-4477-AA09-0302-69E9A38FE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1CBD1-5ED8-5E47-9AC1-42956D29960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36 Check for understanding </a:t>
            </a:r>
          </a:p>
        </p:txBody>
      </p:sp>
      <p:pic>
        <p:nvPicPr>
          <p:cNvPr id="4" name="Graphic 3" descr="Pencil outline">
            <a:extLst>
              <a:ext uri="{FF2B5EF4-FFF2-40B4-BE49-F238E27FC236}">
                <a16:creationId xmlns:a16="http://schemas.microsoft.com/office/drawing/2014/main" id="{AF1EB689-9BEC-AD39-F9F2-BEA6E6B23D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666640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F905-0E4B-2028-6362-FDF7F494BE17}"/>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803C7136-9EF1-8D15-1713-1A729F1CB721}"/>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0CB763-6C76-6842-8EA1-851AE630F35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End of review</a:t>
            </a:r>
          </a:p>
        </p:txBody>
      </p:sp>
    </p:spTree>
    <p:extLst>
      <p:ext uri="{BB962C8B-B14F-4D97-AF65-F5344CB8AC3E}">
        <p14:creationId xmlns:p14="http://schemas.microsoft.com/office/powerpoint/2010/main" val="3831110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BAD9-B0FC-3657-2B8F-8DE34FB774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C2A98-2250-A77B-4E4B-F45FC529B4D0}"/>
              </a:ext>
            </a:extLst>
          </p:cNvPr>
          <p:cNvSpPr>
            <a:spLocks noGrp="1"/>
          </p:cNvSpPr>
          <p:nvPr>
            <p:ph type="title"/>
          </p:nvPr>
        </p:nvSpPr>
        <p:spPr>
          <a:xfrm>
            <a:off x="0" y="-2040293"/>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R</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C65BE2E-F8CF-1584-5318-0D392484EA9E}"/>
              </a:ext>
            </a:extLst>
          </p:cNvPr>
          <p:cNvSpPr txBox="1"/>
          <p:nvPr/>
        </p:nvSpPr>
        <p:spPr>
          <a:xfrm>
            <a:off x="3176337" y="2630905"/>
            <a:ext cx="6240379"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a:t>
            </a:r>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Z</a:t>
            </a:r>
            <a:endParaRPr lang="en-AU" dirty="0"/>
          </a:p>
        </p:txBody>
      </p:sp>
    </p:spTree>
    <p:custDataLst>
      <p:tags r:id="rId1"/>
    </p:custDataLst>
    <p:extLst>
      <p:ext uri="{BB962C8B-B14F-4D97-AF65-F5344CB8AC3E}">
        <p14:creationId xmlns:p14="http://schemas.microsoft.com/office/powerpoint/2010/main" val="2117184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6965-58D2-55FE-7775-CFAC22712E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BCB48-0323-DBD7-2513-FB1817B5A5B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8" name="Group 7" descr="Upper-case U Y K V">
            <a:extLst>
              <a:ext uri="{FF2B5EF4-FFF2-40B4-BE49-F238E27FC236}">
                <a16:creationId xmlns:a16="http://schemas.microsoft.com/office/drawing/2014/main" id="{532E108B-71F1-7077-F7B9-D401BD227F60}"/>
              </a:ext>
            </a:extLst>
          </p:cNvPr>
          <p:cNvGrpSpPr/>
          <p:nvPr/>
        </p:nvGrpSpPr>
        <p:grpSpPr>
          <a:xfrm>
            <a:off x="-226580" y="2097402"/>
            <a:ext cx="12309046" cy="3081617"/>
            <a:chOff x="-226580" y="2097402"/>
            <a:chExt cx="12309046" cy="3081617"/>
          </a:xfrm>
        </p:grpSpPr>
        <p:sp>
          <p:nvSpPr>
            <p:cNvPr id="9" name="Content Placeholder 2">
              <a:extLst>
                <a:ext uri="{FF2B5EF4-FFF2-40B4-BE49-F238E27FC236}">
                  <a16:creationId xmlns:a16="http://schemas.microsoft.com/office/drawing/2014/main" id="{708C439B-803A-CBB9-DCC3-58BFEEFDC5E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10" name="Content Placeholder 2">
              <a:extLst>
                <a:ext uri="{FF2B5EF4-FFF2-40B4-BE49-F238E27FC236}">
                  <a16:creationId xmlns:a16="http://schemas.microsoft.com/office/drawing/2014/main" id="{74CB3AED-F73C-D94D-8478-DB2B62F931CF}"/>
                </a:ext>
              </a:extLst>
            </p:cNvPr>
            <p:cNvSpPr txBox="1">
              <a:spLocks/>
            </p:cNvSpPr>
            <p:nvPr/>
          </p:nvSpPr>
          <p:spPr>
            <a:xfrm>
              <a:off x="8698705" y="2097402"/>
              <a:ext cx="3383761"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V</a:t>
              </a:r>
            </a:p>
          </p:txBody>
        </p:sp>
        <p:sp>
          <p:nvSpPr>
            <p:cNvPr id="11" name="Content Placeholder 2">
              <a:extLst>
                <a:ext uri="{FF2B5EF4-FFF2-40B4-BE49-F238E27FC236}">
                  <a16:creationId xmlns:a16="http://schemas.microsoft.com/office/drawing/2014/main" id="{49EB3FA5-FDE1-75E8-68F9-1AE1E5DF3DD9}"/>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51EEB2F9-F19C-8915-173D-594060110F09}"/>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U</a:t>
              </a:r>
            </a:p>
          </p:txBody>
        </p:sp>
      </p:grpSp>
    </p:spTree>
    <p:extLst>
      <p:ext uri="{BB962C8B-B14F-4D97-AF65-F5344CB8AC3E}">
        <p14:creationId xmlns:p14="http://schemas.microsoft.com/office/powerpoint/2010/main" val="2560660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8628-A776-7861-06C6-9950F3477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6CD31-6DDE-F774-2A20-E8BA388ECB89}"/>
              </a:ext>
            </a:extLst>
          </p:cNvPr>
          <p:cNvSpPr>
            <a:spLocks noGrp="1"/>
          </p:cNvSpPr>
          <p:nvPr>
            <p:ph type="title"/>
          </p:nvPr>
        </p:nvSpPr>
        <p:spPr>
          <a:xfrm>
            <a:off x="681871" y="-748746"/>
            <a:ext cx="98096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CD9D2D-B3FA-6D50-9A8E-A6DA79F6C874}"/>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C334284-E753-B8E6-E867-F3E3902847CD}"/>
              </a:ext>
            </a:extLst>
          </p:cNvPr>
          <p:cNvSpPr txBox="1"/>
          <p:nvPr/>
        </p:nvSpPr>
        <p:spPr>
          <a:xfrm>
            <a:off x="984801" y="3785936"/>
            <a:ext cx="962526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Z</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Z to the lower-case z</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Zz</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37800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C65F-BB68-F060-A99A-29BE6A3EE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0D873-8F59-AB11-2FAE-709FC548A10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394882A4-9C1F-9843-4C14-E513F8D2922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99284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D5B2-950D-DADF-3AE5-3B57BDEED8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E381A6-6AEA-BBF5-D3F5-B44167E63F7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79055E-6E8A-A783-B787-D48B3EA8E186}"/>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Zz</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81408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9D58-3215-43AF-B4CA-A3CDE77FB2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DF7C5-09F5-19DC-70C2-4BC8A7331AD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3" name="Group 12" descr="Upper-case Z Z Z">
            <a:extLst>
              <a:ext uri="{FF2B5EF4-FFF2-40B4-BE49-F238E27FC236}">
                <a16:creationId xmlns:a16="http://schemas.microsoft.com/office/drawing/2014/main" id="{4CDB3F12-D95B-5F0B-E2BF-1E4EF886B004}"/>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BEEBF8A-ADD5-3994-6740-6DFF4BD339B5}"/>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sp>
          <p:nvSpPr>
            <p:cNvPr id="6" name="Content Placeholder 2">
              <a:extLst>
                <a:ext uri="{FF2B5EF4-FFF2-40B4-BE49-F238E27FC236}">
                  <a16:creationId xmlns:a16="http://schemas.microsoft.com/office/drawing/2014/main" id="{7A06E097-DA8A-A3F2-A86F-BFC517BCFB4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sp>
          <p:nvSpPr>
            <p:cNvPr id="7" name="Content Placeholder 2">
              <a:extLst>
                <a:ext uri="{FF2B5EF4-FFF2-40B4-BE49-F238E27FC236}">
                  <a16:creationId xmlns:a16="http://schemas.microsoft.com/office/drawing/2014/main" id="{1278BE2E-2C8C-B86D-14B9-84E5113FEB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pic>
          <p:nvPicPr>
            <p:cNvPr id="8" name="Picture 7">
              <a:extLst>
                <a:ext uri="{FF2B5EF4-FFF2-40B4-BE49-F238E27FC236}">
                  <a16:creationId xmlns:a16="http://schemas.microsoft.com/office/drawing/2014/main" id="{DAE6DC98-73A8-AD52-4FC0-0EB9DFF5FA7A}"/>
                </a:ext>
              </a:extLst>
            </p:cNvPr>
            <p:cNvPicPr>
              <a:picLocks noChangeAspect="1"/>
            </p:cNvPicPr>
            <p:nvPr/>
          </p:nvPicPr>
          <p:blipFill>
            <a:blip r:embed="rId4"/>
            <a:stretch>
              <a:fillRect/>
            </a:stretch>
          </p:blipFill>
          <p:spPr>
            <a:xfrm>
              <a:off x="1578614" y="2572599"/>
              <a:ext cx="243861" cy="237765"/>
            </a:xfrm>
            <a:prstGeom prst="rect">
              <a:avLst/>
            </a:prstGeom>
          </p:spPr>
        </p:pic>
        <p:pic>
          <p:nvPicPr>
            <p:cNvPr id="9" name="Picture 8">
              <a:extLst>
                <a:ext uri="{FF2B5EF4-FFF2-40B4-BE49-F238E27FC236}">
                  <a16:creationId xmlns:a16="http://schemas.microsoft.com/office/drawing/2014/main" id="{97E30A62-CAB7-757D-3037-9A4ADF4A7B48}"/>
                </a:ext>
              </a:extLst>
            </p:cNvPr>
            <p:cNvPicPr>
              <a:picLocks noChangeAspect="1"/>
            </p:cNvPicPr>
            <p:nvPr/>
          </p:nvPicPr>
          <p:blipFill>
            <a:blip r:embed="rId5"/>
            <a:stretch>
              <a:fillRect/>
            </a:stretch>
          </p:blipFill>
          <p:spPr>
            <a:xfrm>
              <a:off x="2668421" y="3972189"/>
              <a:ext cx="237765" cy="237765"/>
            </a:xfrm>
            <a:prstGeom prst="rect">
              <a:avLst/>
            </a:prstGeom>
          </p:spPr>
        </p:pic>
      </p:grpSp>
    </p:spTree>
    <p:custDataLst>
      <p:tags r:id="rId1"/>
    </p:custDataLst>
    <p:extLst>
      <p:ext uri="{BB962C8B-B14F-4D97-AF65-F5344CB8AC3E}">
        <p14:creationId xmlns:p14="http://schemas.microsoft.com/office/powerpoint/2010/main" val="1783843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18494-2556-176D-9FE5-5EBD8A18E24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C2DC9D3-C225-8F78-9889-F551454DDAF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9" name="Group 8" descr="Upper-case  Z Z Z">
            <a:extLst>
              <a:ext uri="{FF2B5EF4-FFF2-40B4-BE49-F238E27FC236}">
                <a16:creationId xmlns:a16="http://schemas.microsoft.com/office/drawing/2014/main" id="{AB0B5C52-EA70-A9EA-8E53-0F7303CA8FAF}"/>
              </a:ext>
            </a:extLst>
          </p:cNvPr>
          <p:cNvGrpSpPr/>
          <p:nvPr/>
        </p:nvGrpSpPr>
        <p:grpSpPr>
          <a:xfrm>
            <a:off x="557956" y="1847121"/>
            <a:ext cx="11076088" cy="3163757"/>
            <a:chOff x="557956" y="1847121"/>
            <a:chExt cx="11076088" cy="3163757"/>
          </a:xfrm>
        </p:grpSpPr>
        <p:sp>
          <p:nvSpPr>
            <p:cNvPr id="10" name="Content Placeholder 2">
              <a:extLst>
                <a:ext uri="{FF2B5EF4-FFF2-40B4-BE49-F238E27FC236}">
                  <a16:creationId xmlns:a16="http://schemas.microsoft.com/office/drawing/2014/main" id="{C4CC3F01-FE1A-4948-26DF-7359A70BCF2F}"/>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sp>
          <p:nvSpPr>
            <p:cNvPr id="11" name="Content Placeholder 2">
              <a:extLst>
                <a:ext uri="{FF2B5EF4-FFF2-40B4-BE49-F238E27FC236}">
                  <a16:creationId xmlns:a16="http://schemas.microsoft.com/office/drawing/2014/main" id="{16A12C7F-1DC6-AA93-C79F-0F9CF0E405DC}"/>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sp>
          <p:nvSpPr>
            <p:cNvPr id="12" name="Content Placeholder 2">
              <a:extLst>
                <a:ext uri="{FF2B5EF4-FFF2-40B4-BE49-F238E27FC236}">
                  <a16:creationId xmlns:a16="http://schemas.microsoft.com/office/drawing/2014/main" id="{C4912E9D-10CE-8265-BAF0-3F7CF4E7AE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Z</a:t>
              </a:r>
            </a:p>
          </p:txBody>
        </p:sp>
        <p:pic>
          <p:nvPicPr>
            <p:cNvPr id="13" name="Picture 12">
              <a:extLst>
                <a:ext uri="{FF2B5EF4-FFF2-40B4-BE49-F238E27FC236}">
                  <a16:creationId xmlns:a16="http://schemas.microsoft.com/office/drawing/2014/main" id="{6E1DE6B5-C824-B4B9-EFCC-B41A3FB06846}"/>
                </a:ext>
              </a:extLst>
            </p:cNvPr>
            <p:cNvPicPr>
              <a:picLocks noChangeAspect="1"/>
            </p:cNvPicPr>
            <p:nvPr/>
          </p:nvPicPr>
          <p:blipFill>
            <a:blip r:embed="rId4"/>
            <a:stretch>
              <a:fillRect/>
            </a:stretch>
          </p:blipFill>
          <p:spPr>
            <a:xfrm>
              <a:off x="1578614" y="2572599"/>
              <a:ext cx="243861" cy="237765"/>
            </a:xfrm>
            <a:prstGeom prst="rect">
              <a:avLst/>
            </a:prstGeom>
          </p:spPr>
        </p:pic>
        <p:pic>
          <p:nvPicPr>
            <p:cNvPr id="14" name="Picture 13">
              <a:extLst>
                <a:ext uri="{FF2B5EF4-FFF2-40B4-BE49-F238E27FC236}">
                  <a16:creationId xmlns:a16="http://schemas.microsoft.com/office/drawing/2014/main" id="{42B8EF19-2067-212C-59DB-16030EFBEC95}"/>
                </a:ext>
              </a:extLst>
            </p:cNvPr>
            <p:cNvPicPr>
              <a:picLocks noChangeAspect="1"/>
            </p:cNvPicPr>
            <p:nvPr/>
          </p:nvPicPr>
          <p:blipFill>
            <a:blip r:embed="rId5"/>
            <a:stretch>
              <a:fillRect/>
            </a:stretch>
          </p:blipFill>
          <p:spPr>
            <a:xfrm>
              <a:off x="2668421" y="3972189"/>
              <a:ext cx="237765" cy="237765"/>
            </a:xfrm>
            <a:prstGeom prst="rect">
              <a:avLst/>
            </a:prstGeom>
          </p:spPr>
        </p:pic>
      </p:grpSp>
    </p:spTree>
    <p:custDataLst>
      <p:tags r:id="rId1"/>
    </p:custDataLst>
    <p:extLst>
      <p:ext uri="{BB962C8B-B14F-4D97-AF65-F5344CB8AC3E}">
        <p14:creationId xmlns:p14="http://schemas.microsoft.com/office/powerpoint/2010/main" val="1770663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3A205-985B-9927-CD22-464CFC2B280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2836A0-A797-E906-FCB1-A7CB758FF62C}"/>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0CAD262-3FC5-6E8A-20C6-60FC0136F034}"/>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Zack</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33211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681871" y="-748746"/>
            <a:ext cx="9793624"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DE8A65-6B3A-C33A-4177-CAD44C2BEEF6}"/>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F399F9F-8366-0C2F-3E28-1F3C32D8BBE8}"/>
              </a:ext>
            </a:extLst>
          </p:cNvPr>
          <p:cNvSpPr txBox="1"/>
          <p:nvPr/>
        </p:nvSpPr>
        <p:spPr>
          <a:xfrm>
            <a:off x="984801" y="3769894"/>
            <a:ext cx="9352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K</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K to the lower-case k</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Kk.</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AA05B-AC5E-1E09-29D0-E4E823102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CB98F-E83E-729A-64D1-039C1D1CC04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 </a:t>
            </a:r>
          </a:p>
        </p:txBody>
      </p:sp>
      <p:pic>
        <p:nvPicPr>
          <p:cNvPr id="4" name="Graphic 3" descr="Pencil outline">
            <a:extLst>
              <a:ext uri="{FF2B5EF4-FFF2-40B4-BE49-F238E27FC236}">
                <a16:creationId xmlns:a16="http://schemas.microsoft.com/office/drawing/2014/main" id="{3FBE11E2-832A-5A9C-2B5D-301A6A831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864351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3B8FF-5FCD-BD20-A56B-77DF94A0EB4A}"/>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D7823D67-63FA-0932-4DB4-FD1703D7821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41A7C93-C72E-41D5-BA2F-8312F9DD604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41 End of review</a:t>
            </a:r>
          </a:p>
        </p:txBody>
      </p:sp>
    </p:spTree>
    <p:extLst>
      <p:ext uri="{BB962C8B-B14F-4D97-AF65-F5344CB8AC3E}">
        <p14:creationId xmlns:p14="http://schemas.microsoft.com/office/powerpoint/2010/main" val="2483797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E1C11-A47E-D31D-B278-D4927B4B1E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8C653-4901-FA10-7B6C-5130463D7CD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FF14CE0-A5F2-18E7-7C55-11B2B2FF12E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38192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9CB7-C440-E01C-A429-E4690842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9F4E40-16A8-BFB6-A35E-E6A4AD0E9D1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CF7A8676-A8C8-4D75-F2E9-0F859BE09D37}"/>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Kk</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44201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5A4D7-A83C-F971-B421-D07ED7DEC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46D41-7ADD-5FE4-9B45-8F0706D6E5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Upper-case K K K">
            <a:extLst>
              <a:ext uri="{FF2B5EF4-FFF2-40B4-BE49-F238E27FC236}">
                <a16:creationId xmlns:a16="http://schemas.microsoft.com/office/drawing/2014/main" id="{31E2D102-27DA-282C-F055-C42ADD90DDE3}"/>
              </a:ext>
            </a:extLst>
          </p:cNvPr>
          <p:cNvGrpSpPr/>
          <p:nvPr/>
        </p:nvGrpSpPr>
        <p:grpSpPr>
          <a:xfrm>
            <a:off x="557956" y="1847121"/>
            <a:ext cx="11076088" cy="3163757"/>
            <a:chOff x="557956" y="2804972"/>
            <a:chExt cx="11076088" cy="3163757"/>
          </a:xfrm>
        </p:grpSpPr>
        <p:sp>
          <p:nvSpPr>
            <p:cNvPr id="5" name="Content Placeholder 2">
              <a:extLst>
                <a:ext uri="{FF2B5EF4-FFF2-40B4-BE49-F238E27FC236}">
                  <a16:creationId xmlns:a16="http://schemas.microsoft.com/office/drawing/2014/main" id="{2C495049-9148-933C-D083-4D1CD70D7B3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6" name="Content Placeholder 2">
              <a:extLst>
                <a:ext uri="{FF2B5EF4-FFF2-40B4-BE49-F238E27FC236}">
                  <a16:creationId xmlns:a16="http://schemas.microsoft.com/office/drawing/2014/main" id="{194F62AE-11D7-C5F6-F194-2252B1BADB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7" name="Content Placeholder 2">
              <a:extLst>
                <a:ext uri="{FF2B5EF4-FFF2-40B4-BE49-F238E27FC236}">
                  <a16:creationId xmlns:a16="http://schemas.microsoft.com/office/drawing/2014/main" id="{12C74314-D6F9-CB40-A668-117C06B5C5E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57CD9D42-36F4-3425-4697-70F25FDCA371}"/>
                </a:ext>
              </a:extLst>
            </p:cNvPr>
            <p:cNvPicPr>
              <a:picLocks noChangeAspect="1"/>
            </p:cNvPicPr>
            <p:nvPr/>
          </p:nvPicPr>
          <p:blipFill>
            <a:blip r:embed="rId4"/>
            <a:stretch>
              <a:fillRect/>
            </a:stretch>
          </p:blipFill>
          <p:spPr>
            <a:xfrm>
              <a:off x="1686691" y="3438959"/>
              <a:ext cx="243861" cy="237765"/>
            </a:xfrm>
            <a:prstGeom prst="rect">
              <a:avLst/>
            </a:prstGeom>
          </p:spPr>
        </p:pic>
        <p:pic>
          <p:nvPicPr>
            <p:cNvPr id="9" name="Picture 8">
              <a:extLst>
                <a:ext uri="{FF2B5EF4-FFF2-40B4-BE49-F238E27FC236}">
                  <a16:creationId xmlns:a16="http://schemas.microsoft.com/office/drawing/2014/main" id="{C1517F9F-3CCB-A0DF-B936-CE960F75906E}"/>
                </a:ext>
              </a:extLst>
            </p:cNvPr>
            <p:cNvPicPr>
              <a:picLocks noChangeAspect="1"/>
            </p:cNvPicPr>
            <p:nvPr/>
          </p:nvPicPr>
          <p:blipFill>
            <a:blip r:embed="rId5"/>
            <a:stretch>
              <a:fillRect/>
            </a:stretch>
          </p:blipFill>
          <p:spPr>
            <a:xfrm>
              <a:off x="2731569" y="5038512"/>
              <a:ext cx="237765" cy="237765"/>
            </a:xfrm>
            <a:prstGeom prst="rect">
              <a:avLst/>
            </a:prstGeom>
          </p:spPr>
        </p:pic>
      </p:grpSp>
    </p:spTree>
    <p:custDataLst>
      <p:tags r:id="rId1"/>
    </p:custDataLst>
    <p:extLst>
      <p:ext uri="{BB962C8B-B14F-4D97-AF65-F5344CB8AC3E}">
        <p14:creationId xmlns:p14="http://schemas.microsoft.com/office/powerpoint/2010/main" val="422945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A0DBC-873C-2E6A-B96B-ACA3AD9C3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49C5E-0544-11CB-53EF-CD8DB17F91E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Upper-case K K K">
            <a:extLst>
              <a:ext uri="{FF2B5EF4-FFF2-40B4-BE49-F238E27FC236}">
                <a16:creationId xmlns:a16="http://schemas.microsoft.com/office/drawing/2014/main" id="{87C61595-731F-32BE-CE0C-3DE34E48D28C}"/>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1EEF41BC-5351-9E3F-8C14-8A1042A1BA84}"/>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5" name="Content Placeholder 2">
              <a:extLst>
                <a:ext uri="{FF2B5EF4-FFF2-40B4-BE49-F238E27FC236}">
                  <a16:creationId xmlns:a16="http://schemas.microsoft.com/office/drawing/2014/main" id="{8163302F-997A-6E18-7553-F6A0121D5B57}"/>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6" name="Content Placeholder 2">
              <a:extLst>
                <a:ext uri="{FF2B5EF4-FFF2-40B4-BE49-F238E27FC236}">
                  <a16:creationId xmlns:a16="http://schemas.microsoft.com/office/drawing/2014/main" id="{669122C7-2564-3454-5DF8-68B559F71F4C}"/>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48D2349C-27C8-5BED-D4FB-E5E719C9AF56}"/>
                </a:ext>
              </a:extLst>
            </p:cNvPr>
            <p:cNvPicPr>
              <a:picLocks noChangeAspect="1"/>
            </p:cNvPicPr>
            <p:nvPr/>
          </p:nvPicPr>
          <p:blipFill>
            <a:blip r:embed="rId4"/>
            <a:stretch>
              <a:fillRect/>
            </a:stretch>
          </p:blipFill>
          <p:spPr>
            <a:xfrm>
              <a:off x="1686691" y="3438959"/>
              <a:ext cx="243861" cy="237765"/>
            </a:xfrm>
            <a:prstGeom prst="rect">
              <a:avLst/>
            </a:prstGeom>
          </p:spPr>
        </p:pic>
        <p:pic>
          <p:nvPicPr>
            <p:cNvPr id="8" name="Picture 7">
              <a:extLst>
                <a:ext uri="{FF2B5EF4-FFF2-40B4-BE49-F238E27FC236}">
                  <a16:creationId xmlns:a16="http://schemas.microsoft.com/office/drawing/2014/main" id="{AFBABE96-14D6-CCC0-F159-B5404131B572}"/>
                </a:ext>
              </a:extLst>
            </p:cNvPr>
            <p:cNvPicPr>
              <a:picLocks noChangeAspect="1"/>
            </p:cNvPicPr>
            <p:nvPr/>
          </p:nvPicPr>
          <p:blipFill>
            <a:blip r:embed="rId5"/>
            <a:stretch>
              <a:fillRect/>
            </a:stretch>
          </p:blipFill>
          <p:spPr>
            <a:xfrm>
              <a:off x="2731569" y="5038512"/>
              <a:ext cx="237765" cy="237765"/>
            </a:xfrm>
            <a:prstGeom prst="rect">
              <a:avLst/>
            </a:prstGeom>
          </p:spPr>
        </p:pic>
      </p:grpSp>
    </p:spTree>
    <p:custDataLst>
      <p:tags r:id="rId1"/>
    </p:custDataLst>
    <p:extLst>
      <p:ext uri="{BB962C8B-B14F-4D97-AF65-F5344CB8AC3E}">
        <p14:creationId xmlns:p14="http://schemas.microsoft.com/office/powerpoint/2010/main" val="402081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0DF7-C55A-B0CE-7CDA-FED5ECADF6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9012DC-53B8-D49C-97A2-8D3AD12DA19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C072684-8E0A-DC21-4984-A6A230F93A2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Kim</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53692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949E96C6-C506-4099-8834-C77F1BE6C288}">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678D91A-5C43-4F38-B5BA-278373B5F282}">
  <ds:schemaRefs>
    <ds:schemaRef ds:uri="http://schemas.microsoft.com/sharepoint/v3/contenttype/forms"/>
  </ds:schemaRefs>
</ds:datastoreItem>
</file>

<file path=customXml/itemProps3.xml><?xml version="1.0" encoding="utf-8"?>
<ds:datastoreItem xmlns:ds="http://schemas.openxmlformats.org/officeDocument/2006/customXml" ds:itemID="{F36AEBF7-2C8C-4B42-80E4-6BA2C2D4AE52}">
  <ds:schemaRefs>
    <ds:schemaRef ds:uri="http://purl.org/dc/elements/1.1/"/>
    <ds:schemaRef ds:uri="http://www.w3.org/XML/1998/namespace"/>
    <ds:schemaRef ds:uri="http://purl.org/dc/dcmitype/"/>
    <ds:schemaRef ds:uri="ff236c08-9611-4854-a4bb-16d44b7327b6"/>
    <ds:schemaRef ds:uri="http://schemas.microsoft.com/office/2006/documentManagement/types"/>
    <ds:schemaRef ds:uri="64eff3df-e3d6-48ed-978f-45ff25640900"/>
    <ds:schemaRef ds:uri="http://schemas.openxmlformats.org/package/2006/metadata/core-properties"/>
    <ds:schemaRef ds:uri="http://schemas.microsoft.com/office/2006/metadata/properties"/>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93</TotalTime>
  <Words>3239</Words>
  <Application>Microsoft Office PowerPoint</Application>
  <PresentationFormat>Widescreen</PresentationFormat>
  <Paragraphs>498</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vt:lpstr>
      <vt:lpstr>Aptos Display</vt:lpstr>
      <vt:lpstr>Arial</vt:lpstr>
      <vt:lpstr>Calibri</vt:lpstr>
      <vt:lpstr>Tenorite</vt:lpstr>
      <vt:lpstr>Verdana</vt:lpstr>
      <vt:lpstr>Office Theme</vt:lpstr>
      <vt:lpstr>Slide 1 Upper-case letters M    E    H    R    D    O</vt:lpstr>
      <vt:lpstr>Slide 2 Upper-case M</vt:lpstr>
      <vt:lpstr>Slide 3 Review</vt:lpstr>
      <vt:lpstr>Slide 4 Learning intention and success criteria</vt:lpstr>
      <vt:lpstr>Slide 5 We do</vt:lpstr>
      <vt:lpstr>Slide 6 I do</vt:lpstr>
      <vt:lpstr>Slide 7 I do</vt:lpstr>
      <vt:lpstr>Slide 8 I do</vt:lpstr>
      <vt:lpstr>Slide 9 I do</vt:lpstr>
      <vt:lpstr>Slide 10 Check for understanding </vt:lpstr>
      <vt:lpstr>Slide 11 End of review</vt:lpstr>
      <vt:lpstr>Slide 12 Upper-case E</vt:lpstr>
      <vt:lpstr>Slide 13 Review</vt:lpstr>
      <vt:lpstr>Slide 14 Learning intention and success criteria</vt:lpstr>
      <vt:lpstr>Slide 15 We do</vt:lpstr>
      <vt:lpstr>Slide 16 We do</vt:lpstr>
      <vt:lpstr>Slide 17 I do</vt:lpstr>
      <vt:lpstr>Slide 18 We do</vt:lpstr>
      <vt:lpstr>Slide 19 I do</vt:lpstr>
      <vt:lpstr>Slide 20 Check for understanding </vt:lpstr>
      <vt:lpstr>Slide 21 End of review</vt:lpstr>
      <vt:lpstr>Slide 22 Upper-case H</vt:lpstr>
      <vt:lpstr>Slide 23 Review</vt:lpstr>
      <vt:lpstr>Slide 24 Learning intention and success criteria</vt:lpstr>
      <vt:lpstr>Slide 25 We do</vt:lpstr>
      <vt:lpstr>Slide 26 I do</vt:lpstr>
      <vt:lpstr>Slide 27 I do</vt:lpstr>
      <vt:lpstr>Slide 28 We do</vt:lpstr>
      <vt:lpstr>Slide 29 I do</vt:lpstr>
      <vt:lpstr>Slide 36 Check for understanding </vt:lpstr>
      <vt:lpstr>Slide 31 End of review</vt:lpstr>
      <vt:lpstr>Slide 32 Upper-case R</vt:lpstr>
      <vt:lpstr>Slide 33 Review</vt:lpstr>
      <vt:lpstr>Slide 34 Learning intention and success criteria</vt:lpstr>
      <vt:lpstr>Slide 35 We do</vt:lpstr>
      <vt:lpstr>Slide 36 I do</vt:lpstr>
      <vt:lpstr>Slide 37 I do</vt:lpstr>
      <vt:lpstr>Slide 38 We do</vt:lpstr>
      <vt:lpstr>Slide 39 I do</vt:lpstr>
      <vt:lpstr>Slide 40 Check for understanding </vt:lpstr>
      <vt:lpstr>Slide 41 End of 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M    E    H    R    D    O</dc:title>
  <dc:creator>Kerrie Shanahan</dc:creator>
  <cp:lastModifiedBy>Liz Heynes</cp:lastModifiedBy>
  <cp:revision>4</cp:revision>
  <dcterms:created xsi:type="dcterms:W3CDTF">2024-11-12T05:27:55Z</dcterms:created>
  <dcterms:modified xsi:type="dcterms:W3CDTF">2025-02-05T00:16:00Z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