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4" r:id="rId5"/>
    <p:sldId id="525" r:id="rId6"/>
    <p:sldId id="510" r:id="rId7"/>
    <p:sldId id="509" r:id="rId8"/>
    <p:sldId id="522" r:id="rId9"/>
    <p:sldId id="511" r:id="rId10"/>
    <p:sldId id="512" r:id="rId11"/>
    <p:sldId id="513" r:id="rId12"/>
    <p:sldId id="514" r:id="rId13"/>
    <p:sldId id="515" r:id="rId14"/>
    <p:sldId id="516" r:id="rId15"/>
    <p:sldId id="517" r:id="rId16"/>
    <p:sldId id="519" r:id="rId17"/>
    <p:sldId id="523"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CD1E25"/>
    <a:srgbClr val="FBEDEE"/>
    <a:srgbClr val="F8DDDE"/>
    <a:srgbClr val="0E1E42"/>
    <a:srgbClr val="4557AD"/>
    <a:srgbClr val="ED1654"/>
    <a:srgbClr val="0E1D42"/>
    <a:srgbClr val="FCDCE5"/>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618B57-F9BF-4E86-88C2-4D5D4D52B97F}" v="5" dt="2025-02-04T22:26:41.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30" autoAdjust="0"/>
  </p:normalViewPr>
  <p:slideViewPr>
    <p:cSldViewPr snapToGrid="0">
      <p:cViewPr>
        <p:scale>
          <a:sx n="90" d="100"/>
          <a:sy n="90" d="100"/>
        </p:scale>
        <p:origin x="1356" y="16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BE55F6F9-BD15-4994-B1BF-DCA7CA31F711}"/>
    <pc:docChg chg="custSel modSld modMainMaster">
      <pc:chgData name="Kerrie Shanahan" userId="ae473d9f-76e9-476f-892f-2674ea963afc" providerId="ADAL" clId="{BE55F6F9-BD15-4994-B1BF-DCA7CA31F711}" dt="2025-01-29T05:25:37.527" v="699" actId="962"/>
      <pc:docMkLst>
        <pc:docMk/>
      </pc:docMkLst>
      <pc:sldChg chg="modSp mod">
        <pc:chgData name="Kerrie Shanahan" userId="ae473d9f-76e9-476f-892f-2674ea963afc" providerId="ADAL" clId="{BE55F6F9-BD15-4994-B1BF-DCA7CA31F711}" dt="2025-01-27T04:52:42.211" v="466" actId="962"/>
        <pc:sldMkLst>
          <pc:docMk/>
          <pc:sldMk cId="2801862050" sldId="464"/>
        </pc:sldMkLst>
        <pc:spChg chg="ord">
          <ac:chgData name="Kerrie Shanahan" userId="ae473d9f-76e9-476f-892f-2674ea963afc" providerId="ADAL" clId="{BE55F6F9-BD15-4994-B1BF-DCA7CA31F711}" dt="2025-01-27T04:43:40.988" v="151"/>
          <ac:spMkLst>
            <pc:docMk/>
            <pc:sldMk cId="2801862050" sldId="464"/>
            <ac:spMk id="5" creationId="{24A48340-F705-52A2-7650-D1D0A1AE77F3}"/>
          </ac:spMkLst>
        </pc:spChg>
        <pc:grpChg chg="mod">
          <ac:chgData name="Kerrie Shanahan" userId="ae473d9f-76e9-476f-892f-2674ea963afc" providerId="ADAL" clId="{BE55F6F9-BD15-4994-B1BF-DCA7CA31F711}" dt="2025-01-27T04:52:42.211" v="466" actId="962"/>
          <ac:grpSpMkLst>
            <pc:docMk/>
            <pc:sldMk cId="2801862050" sldId="464"/>
            <ac:grpSpMk id="6" creationId="{90C682E2-D529-1677-E340-A55A339F74AB}"/>
          </ac:grpSpMkLst>
        </pc:grpChg>
      </pc:sldChg>
      <pc:sldChg chg="modSp mod">
        <pc:chgData name="Kerrie Shanahan" userId="ae473d9f-76e9-476f-892f-2674ea963afc" providerId="ADAL" clId="{BE55F6F9-BD15-4994-B1BF-DCA7CA31F711}" dt="2025-01-27T04:52:51.148" v="498" actId="962"/>
        <pc:sldMkLst>
          <pc:docMk/>
          <pc:sldMk cId="2776412724" sldId="465"/>
        </pc:sldMkLst>
        <pc:spChg chg="ord">
          <ac:chgData name="Kerrie Shanahan" userId="ae473d9f-76e9-476f-892f-2674ea963afc" providerId="ADAL" clId="{BE55F6F9-BD15-4994-B1BF-DCA7CA31F711}" dt="2025-01-27T04:43:47.910" v="152"/>
          <ac:spMkLst>
            <pc:docMk/>
            <pc:sldMk cId="2776412724" sldId="465"/>
            <ac:spMk id="2" creationId="{16E5500B-B5E8-69BB-BD9B-72614DA84813}"/>
          </ac:spMkLst>
        </pc:spChg>
        <pc:grpChg chg="mod">
          <ac:chgData name="Kerrie Shanahan" userId="ae473d9f-76e9-476f-892f-2674ea963afc" providerId="ADAL" clId="{BE55F6F9-BD15-4994-B1BF-DCA7CA31F711}" dt="2025-01-27T04:52:51.148" v="498" actId="962"/>
          <ac:grpSpMkLst>
            <pc:docMk/>
            <pc:sldMk cId="2776412724" sldId="465"/>
            <ac:grpSpMk id="6" creationId="{C30AD777-9568-EF12-C9EE-387E4D684669}"/>
          </ac:grpSpMkLst>
        </pc:grpChg>
      </pc:sldChg>
      <pc:sldChg chg="modSp mod">
        <pc:chgData name="Kerrie Shanahan" userId="ae473d9f-76e9-476f-892f-2674ea963afc" providerId="ADAL" clId="{BE55F6F9-BD15-4994-B1BF-DCA7CA31F711}" dt="2025-01-27T04:45:33.473" v="174"/>
        <pc:sldMkLst>
          <pc:docMk/>
          <pc:sldMk cId="536094152" sldId="466"/>
        </pc:sldMkLst>
        <pc:spChg chg="ord">
          <ac:chgData name="Kerrie Shanahan" userId="ae473d9f-76e9-476f-892f-2674ea963afc" providerId="ADAL" clId="{BE55F6F9-BD15-4994-B1BF-DCA7CA31F711}" dt="2025-01-27T04:45:33.473" v="174"/>
          <ac:spMkLst>
            <pc:docMk/>
            <pc:sldMk cId="536094152" sldId="466"/>
            <ac:spMk id="2" creationId="{A811D740-15C8-1E0C-901E-A3A5B0EE1947}"/>
          </ac:spMkLst>
        </pc:spChg>
      </pc:sldChg>
      <pc:sldChg chg="modSp mod">
        <pc:chgData name="Kerrie Shanahan" userId="ae473d9f-76e9-476f-892f-2674ea963afc" providerId="ADAL" clId="{BE55F6F9-BD15-4994-B1BF-DCA7CA31F711}" dt="2025-01-27T04:45:41.885" v="176"/>
        <pc:sldMkLst>
          <pc:docMk/>
          <pc:sldMk cId="3096463887" sldId="468"/>
        </pc:sldMkLst>
        <pc:spChg chg="ord">
          <ac:chgData name="Kerrie Shanahan" userId="ae473d9f-76e9-476f-892f-2674ea963afc" providerId="ADAL" clId="{BE55F6F9-BD15-4994-B1BF-DCA7CA31F711}" dt="2025-01-27T04:45:41.885" v="176"/>
          <ac:spMkLst>
            <pc:docMk/>
            <pc:sldMk cId="3096463887" sldId="468"/>
            <ac:spMk id="3" creationId="{C98C1385-CDA7-F65E-BE9F-4B3480A81A73}"/>
          </ac:spMkLst>
        </pc:spChg>
      </pc:sldChg>
      <pc:sldChg chg="modSp mod">
        <pc:chgData name="Kerrie Shanahan" userId="ae473d9f-76e9-476f-892f-2674ea963afc" providerId="ADAL" clId="{BE55F6F9-BD15-4994-B1BF-DCA7CA31F711}" dt="2025-01-27T04:45:46.712" v="177"/>
        <pc:sldMkLst>
          <pc:docMk/>
          <pc:sldMk cId="3461911102" sldId="469"/>
        </pc:sldMkLst>
        <pc:spChg chg="ord">
          <ac:chgData name="Kerrie Shanahan" userId="ae473d9f-76e9-476f-892f-2674ea963afc" providerId="ADAL" clId="{BE55F6F9-BD15-4994-B1BF-DCA7CA31F711}" dt="2025-01-27T04:45:46.712" v="177"/>
          <ac:spMkLst>
            <pc:docMk/>
            <pc:sldMk cId="3461911102" sldId="469"/>
            <ac:spMk id="2" creationId="{49A7E4C0-DC56-6E83-2977-A00EBBF5BECA}"/>
          </ac:spMkLst>
        </pc:spChg>
      </pc:sldChg>
      <pc:sldChg chg="modSp mod">
        <pc:chgData name="Kerrie Shanahan" userId="ae473d9f-76e9-476f-892f-2674ea963afc" providerId="ADAL" clId="{BE55F6F9-BD15-4994-B1BF-DCA7CA31F711}" dt="2025-01-27T04:45:50.260" v="178"/>
        <pc:sldMkLst>
          <pc:docMk/>
          <pc:sldMk cId="3868218024" sldId="470"/>
        </pc:sldMkLst>
        <pc:spChg chg="ord">
          <ac:chgData name="Kerrie Shanahan" userId="ae473d9f-76e9-476f-892f-2674ea963afc" providerId="ADAL" clId="{BE55F6F9-BD15-4994-B1BF-DCA7CA31F711}" dt="2025-01-27T04:45:50.260" v="178"/>
          <ac:spMkLst>
            <pc:docMk/>
            <pc:sldMk cId="3868218024" sldId="470"/>
            <ac:spMk id="2" creationId="{1649DC6D-C927-C4C0-4363-845608001DC2}"/>
          </ac:spMkLst>
        </pc:spChg>
      </pc:sldChg>
      <pc:sldChg chg="modSp mod">
        <pc:chgData name="Kerrie Shanahan" userId="ae473d9f-76e9-476f-892f-2674ea963afc" providerId="ADAL" clId="{BE55F6F9-BD15-4994-B1BF-DCA7CA31F711}" dt="2025-01-27T04:45:53.975" v="179"/>
        <pc:sldMkLst>
          <pc:docMk/>
          <pc:sldMk cId="2325795097" sldId="471"/>
        </pc:sldMkLst>
        <pc:spChg chg="ord">
          <ac:chgData name="Kerrie Shanahan" userId="ae473d9f-76e9-476f-892f-2674ea963afc" providerId="ADAL" clId="{BE55F6F9-BD15-4994-B1BF-DCA7CA31F711}" dt="2025-01-27T04:45:53.975" v="179"/>
          <ac:spMkLst>
            <pc:docMk/>
            <pc:sldMk cId="2325795097" sldId="471"/>
            <ac:spMk id="2" creationId="{A9EF8CF7-B1C2-731E-F9B0-392134AE4740}"/>
          </ac:spMkLst>
        </pc:spChg>
      </pc:sldChg>
      <pc:sldChg chg="modSp mod modNotesTx">
        <pc:chgData name="Kerrie Shanahan" userId="ae473d9f-76e9-476f-892f-2674ea963afc" providerId="ADAL" clId="{BE55F6F9-BD15-4994-B1BF-DCA7CA31F711}" dt="2025-01-27T04:55:15.126" v="528" actId="1076"/>
        <pc:sldMkLst>
          <pc:docMk/>
          <pc:sldMk cId="2806691242" sldId="472"/>
        </pc:sldMkLst>
        <pc:picChg chg="mod">
          <ac:chgData name="Kerrie Shanahan" userId="ae473d9f-76e9-476f-892f-2674ea963afc" providerId="ADAL" clId="{BE55F6F9-BD15-4994-B1BF-DCA7CA31F711}" dt="2025-01-27T04:55:15.126" v="528" actId="1076"/>
          <ac:picMkLst>
            <pc:docMk/>
            <pc:sldMk cId="2806691242" sldId="472"/>
            <ac:picMk id="6" creationId="{212D0D9B-D727-1C04-A71A-DCEDC100C1D9}"/>
          </ac:picMkLst>
        </pc:picChg>
      </pc:sldChg>
      <pc:sldChg chg="delSp modSp mod modNotesTx">
        <pc:chgData name="Kerrie Shanahan" userId="ae473d9f-76e9-476f-892f-2674ea963afc" providerId="ADAL" clId="{BE55F6F9-BD15-4994-B1BF-DCA7CA31F711}" dt="2025-01-27T04:54:06.426" v="526" actId="962"/>
        <pc:sldMkLst>
          <pc:docMk/>
          <pc:sldMk cId="2667868244" sldId="473"/>
        </pc:sldMkLst>
        <pc:picChg chg="mod topLvl">
          <ac:chgData name="Kerrie Shanahan" userId="ae473d9f-76e9-476f-892f-2674ea963afc" providerId="ADAL" clId="{BE55F6F9-BD15-4994-B1BF-DCA7CA31F711}" dt="2025-01-27T04:54:06.426" v="526" actId="962"/>
          <ac:picMkLst>
            <pc:docMk/>
            <pc:sldMk cId="2667868244" sldId="473"/>
            <ac:picMk id="7" creationId="{8C692FBC-6CE1-3A20-B9FB-7E82C41ACA73}"/>
          </ac:picMkLst>
        </pc:picChg>
        <pc:picChg chg="mod topLvl">
          <ac:chgData name="Kerrie Shanahan" userId="ae473d9f-76e9-476f-892f-2674ea963afc" providerId="ADAL" clId="{BE55F6F9-BD15-4994-B1BF-DCA7CA31F711}" dt="2025-01-27T04:53:58.643" v="520" actId="962"/>
          <ac:picMkLst>
            <pc:docMk/>
            <pc:sldMk cId="2667868244" sldId="473"/>
            <ac:picMk id="8" creationId="{251572F6-9744-51A3-FDA4-AE677036A122}"/>
          </ac:picMkLst>
        </pc:picChg>
      </pc:sldChg>
      <pc:sldChg chg="delSp modSp mod">
        <pc:chgData name="Kerrie Shanahan" userId="ae473d9f-76e9-476f-892f-2674ea963afc" providerId="ADAL" clId="{BE55F6F9-BD15-4994-B1BF-DCA7CA31F711}" dt="2025-01-27T04:46:35.031" v="187"/>
        <pc:sldMkLst>
          <pc:docMk/>
          <pc:sldMk cId="1436218551" sldId="474"/>
        </pc:sldMkLst>
        <pc:spChg chg="ord">
          <ac:chgData name="Kerrie Shanahan" userId="ae473d9f-76e9-476f-892f-2674ea963afc" providerId="ADAL" clId="{BE55F6F9-BD15-4994-B1BF-DCA7CA31F711}" dt="2025-01-27T04:45:58.733" v="180"/>
          <ac:spMkLst>
            <pc:docMk/>
            <pc:sldMk cId="1436218551" sldId="474"/>
            <ac:spMk id="2" creationId="{FE073B86-0E75-43D8-CE63-FD0D535A25B2}"/>
          </ac:spMkLst>
        </pc:spChg>
        <pc:picChg chg="mod ord topLvl">
          <ac:chgData name="Kerrie Shanahan" userId="ae473d9f-76e9-476f-892f-2674ea963afc" providerId="ADAL" clId="{BE55F6F9-BD15-4994-B1BF-DCA7CA31F711}" dt="2025-01-27T04:46:35.031" v="187"/>
          <ac:picMkLst>
            <pc:docMk/>
            <pc:sldMk cId="1436218551" sldId="474"/>
            <ac:picMk id="4" creationId="{2417858D-EE90-9DA8-6549-CBECF967F69A}"/>
          </ac:picMkLst>
        </pc:picChg>
        <pc:picChg chg="mod topLvl">
          <ac:chgData name="Kerrie Shanahan" userId="ae473d9f-76e9-476f-892f-2674ea963afc" providerId="ADAL" clId="{BE55F6F9-BD15-4994-B1BF-DCA7CA31F711}" dt="2025-01-27T04:46:23.857" v="183" actId="962"/>
          <ac:picMkLst>
            <pc:docMk/>
            <pc:sldMk cId="1436218551" sldId="474"/>
            <ac:picMk id="7" creationId="{54A8AE6A-7079-72FC-B513-6001025B64DD}"/>
          </ac:picMkLst>
        </pc:picChg>
        <pc:picChg chg="mod ord topLvl">
          <ac:chgData name="Kerrie Shanahan" userId="ae473d9f-76e9-476f-892f-2674ea963afc" providerId="ADAL" clId="{BE55F6F9-BD15-4994-B1BF-DCA7CA31F711}" dt="2025-01-27T04:46:29.927" v="185" actId="962"/>
          <ac:picMkLst>
            <pc:docMk/>
            <pc:sldMk cId="1436218551" sldId="474"/>
            <ac:picMk id="10" creationId="{21ACFE28-2BB2-474A-82B3-90386852D769}"/>
          </ac:picMkLst>
        </pc:picChg>
      </pc:sldChg>
      <pc:sldChg chg="modSp mod">
        <pc:chgData name="Kerrie Shanahan" userId="ae473d9f-76e9-476f-892f-2674ea963afc" providerId="ADAL" clId="{BE55F6F9-BD15-4994-B1BF-DCA7CA31F711}" dt="2025-01-27T04:47:02.660" v="189" actId="962"/>
        <pc:sldMkLst>
          <pc:docMk/>
          <pc:sldMk cId="908412850" sldId="475"/>
        </pc:sldMkLst>
        <pc:spChg chg="ord">
          <ac:chgData name="Kerrie Shanahan" userId="ae473d9f-76e9-476f-892f-2674ea963afc" providerId="ADAL" clId="{BE55F6F9-BD15-4994-B1BF-DCA7CA31F711}" dt="2025-01-27T04:46:41.560" v="188"/>
          <ac:spMkLst>
            <pc:docMk/>
            <pc:sldMk cId="908412850" sldId="475"/>
            <ac:spMk id="2" creationId="{282F12B5-7445-1667-391E-41E1EADB9017}"/>
          </ac:spMkLst>
        </pc:spChg>
        <pc:picChg chg="mod">
          <ac:chgData name="Kerrie Shanahan" userId="ae473d9f-76e9-476f-892f-2674ea963afc" providerId="ADAL" clId="{BE55F6F9-BD15-4994-B1BF-DCA7CA31F711}" dt="2025-01-27T04:47:02.660" v="189" actId="962"/>
          <ac:picMkLst>
            <pc:docMk/>
            <pc:sldMk cId="908412850" sldId="475"/>
            <ac:picMk id="3" creationId="{E46EA2B8-5BE5-880A-CD2A-E9D16587BCA5}"/>
          </ac:picMkLst>
        </pc:picChg>
      </pc:sldChg>
      <pc:sldChg chg="modSp mod">
        <pc:chgData name="Kerrie Shanahan" userId="ae473d9f-76e9-476f-892f-2674ea963afc" providerId="ADAL" clId="{BE55F6F9-BD15-4994-B1BF-DCA7CA31F711}" dt="2025-01-27T04:47:22.679" v="194" actId="962"/>
        <pc:sldMkLst>
          <pc:docMk/>
          <pc:sldMk cId="1716554648" sldId="476"/>
        </pc:sldMkLst>
        <pc:spChg chg="ord">
          <ac:chgData name="Kerrie Shanahan" userId="ae473d9f-76e9-476f-892f-2674ea963afc" providerId="ADAL" clId="{BE55F6F9-BD15-4994-B1BF-DCA7CA31F711}" dt="2025-01-27T04:47:06.731" v="191"/>
          <ac:spMkLst>
            <pc:docMk/>
            <pc:sldMk cId="1716554648" sldId="476"/>
            <ac:spMk id="2" creationId="{55A2ACAB-4344-B52B-AD42-0009F6786959}"/>
          </ac:spMkLst>
        </pc:spChg>
        <pc:picChg chg="mod">
          <ac:chgData name="Kerrie Shanahan" userId="ae473d9f-76e9-476f-892f-2674ea963afc" providerId="ADAL" clId="{BE55F6F9-BD15-4994-B1BF-DCA7CA31F711}" dt="2025-01-27T04:47:14.269" v="192" actId="962"/>
          <ac:picMkLst>
            <pc:docMk/>
            <pc:sldMk cId="1716554648" sldId="476"/>
            <ac:picMk id="4" creationId="{5C21D4C8-2BDC-6BD6-C7D7-EDDE28DE81DA}"/>
          </ac:picMkLst>
        </pc:picChg>
        <pc:picChg chg="mod ord">
          <ac:chgData name="Kerrie Shanahan" userId="ae473d9f-76e9-476f-892f-2674ea963afc" providerId="ADAL" clId="{BE55F6F9-BD15-4994-B1BF-DCA7CA31F711}" dt="2025-01-27T04:47:22.679" v="194" actId="962"/>
          <ac:picMkLst>
            <pc:docMk/>
            <pc:sldMk cId="1716554648" sldId="476"/>
            <ac:picMk id="5" creationId="{E80D2840-A17D-82C5-7A85-3AB752A7AC0A}"/>
          </ac:picMkLst>
        </pc:picChg>
      </pc:sldChg>
      <pc:sldChg chg="modSp mod">
        <pc:chgData name="Kerrie Shanahan" userId="ae473d9f-76e9-476f-892f-2674ea963afc" providerId="ADAL" clId="{BE55F6F9-BD15-4994-B1BF-DCA7CA31F711}" dt="2025-01-27T04:55:33.715" v="529" actId="1076"/>
        <pc:sldMkLst>
          <pc:docMk/>
          <pc:sldMk cId="607994850" sldId="477"/>
        </pc:sldMkLst>
        <pc:spChg chg="ord">
          <ac:chgData name="Kerrie Shanahan" userId="ae473d9f-76e9-476f-892f-2674ea963afc" providerId="ADAL" clId="{BE55F6F9-BD15-4994-B1BF-DCA7CA31F711}" dt="2025-01-27T04:47:26.828" v="197"/>
          <ac:spMkLst>
            <pc:docMk/>
            <pc:sldMk cId="607994850" sldId="477"/>
            <ac:spMk id="3" creationId="{B58614C3-E9FA-4A50-E5DF-2BDD7A55CC2E}"/>
          </ac:spMkLst>
        </pc:spChg>
        <pc:picChg chg="mod">
          <ac:chgData name="Kerrie Shanahan" userId="ae473d9f-76e9-476f-892f-2674ea963afc" providerId="ADAL" clId="{BE55F6F9-BD15-4994-B1BF-DCA7CA31F711}" dt="2025-01-27T04:55:33.715" v="529" actId="1076"/>
          <ac:picMkLst>
            <pc:docMk/>
            <pc:sldMk cId="607994850" sldId="477"/>
            <ac:picMk id="2" creationId="{AB70FFC0-3E14-B8B5-3F3E-E50EB2CF33C0}"/>
          </ac:picMkLst>
        </pc:picChg>
        <pc:picChg chg="mod ord">
          <ac:chgData name="Kerrie Shanahan" userId="ae473d9f-76e9-476f-892f-2674ea963afc" providerId="ADAL" clId="{BE55F6F9-BD15-4994-B1BF-DCA7CA31F711}" dt="2025-01-27T04:48:07.112" v="207"/>
          <ac:picMkLst>
            <pc:docMk/>
            <pc:sldMk cId="607994850" sldId="477"/>
            <ac:picMk id="4" creationId="{010A463F-1529-18CC-DD10-C96D5A2F1C10}"/>
          </ac:picMkLst>
        </pc:picChg>
        <pc:picChg chg="mod">
          <ac:chgData name="Kerrie Shanahan" userId="ae473d9f-76e9-476f-892f-2674ea963afc" providerId="ADAL" clId="{BE55F6F9-BD15-4994-B1BF-DCA7CA31F711}" dt="2025-01-27T04:48:05.179" v="204" actId="962"/>
          <ac:picMkLst>
            <pc:docMk/>
            <pc:sldMk cId="607994850" sldId="477"/>
            <ac:picMk id="5" creationId="{47361AAA-2238-A2C0-2463-5862E82CC4E5}"/>
          </ac:picMkLst>
        </pc:picChg>
      </pc:sldChg>
      <pc:sldChg chg="modSp mod">
        <pc:chgData name="Kerrie Shanahan" userId="ae473d9f-76e9-476f-892f-2674ea963afc" providerId="ADAL" clId="{BE55F6F9-BD15-4994-B1BF-DCA7CA31F711}" dt="2025-01-27T04:48:15.261" v="208"/>
        <pc:sldMkLst>
          <pc:docMk/>
          <pc:sldMk cId="2664320030" sldId="478"/>
        </pc:sldMkLst>
        <pc:spChg chg="ord">
          <ac:chgData name="Kerrie Shanahan" userId="ae473d9f-76e9-476f-892f-2674ea963afc" providerId="ADAL" clId="{BE55F6F9-BD15-4994-B1BF-DCA7CA31F711}" dt="2025-01-27T04:48:15.261" v="208"/>
          <ac:spMkLst>
            <pc:docMk/>
            <pc:sldMk cId="2664320030" sldId="478"/>
            <ac:spMk id="3" creationId="{D6AA0062-97DA-D034-22F7-4D44B87A760D}"/>
          </ac:spMkLst>
        </pc:spChg>
      </pc:sldChg>
      <pc:sldChg chg="modSp mod">
        <pc:chgData name="Kerrie Shanahan" userId="ae473d9f-76e9-476f-892f-2674ea963afc" providerId="ADAL" clId="{BE55F6F9-BD15-4994-B1BF-DCA7CA31F711}" dt="2025-01-27T04:48:18.961" v="209"/>
        <pc:sldMkLst>
          <pc:docMk/>
          <pc:sldMk cId="1611399072" sldId="479"/>
        </pc:sldMkLst>
        <pc:spChg chg="ord">
          <ac:chgData name="Kerrie Shanahan" userId="ae473d9f-76e9-476f-892f-2674ea963afc" providerId="ADAL" clId="{BE55F6F9-BD15-4994-B1BF-DCA7CA31F711}" dt="2025-01-27T04:48:18.961" v="209"/>
          <ac:spMkLst>
            <pc:docMk/>
            <pc:sldMk cId="1611399072" sldId="479"/>
            <ac:spMk id="2" creationId="{CC042187-0B9D-224D-69F4-AA8168896927}"/>
          </ac:spMkLst>
        </pc:spChg>
      </pc:sldChg>
      <pc:sldChg chg="modSp mod">
        <pc:chgData name="Kerrie Shanahan" userId="ae473d9f-76e9-476f-892f-2674ea963afc" providerId="ADAL" clId="{BE55F6F9-BD15-4994-B1BF-DCA7CA31F711}" dt="2025-01-27T04:48:22.677" v="210"/>
        <pc:sldMkLst>
          <pc:docMk/>
          <pc:sldMk cId="3005270447" sldId="480"/>
        </pc:sldMkLst>
        <pc:spChg chg="ord">
          <ac:chgData name="Kerrie Shanahan" userId="ae473d9f-76e9-476f-892f-2674ea963afc" providerId="ADAL" clId="{BE55F6F9-BD15-4994-B1BF-DCA7CA31F711}" dt="2025-01-27T04:48:22.677" v="210"/>
          <ac:spMkLst>
            <pc:docMk/>
            <pc:sldMk cId="3005270447" sldId="480"/>
            <ac:spMk id="2" creationId="{CCB7C047-1D6C-0B91-8593-BF643587782C}"/>
          </ac:spMkLst>
        </pc:spChg>
      </pc:sldChg>
      <pc:sldChg chg="modSp mod">
        <pc:chgData name="Kerrie Shanahan" userId="ae473d9f-76e9-476f-892f-2674ea963afc" providerId="ADAL" clId="{BE55F6F9-BD15-4994-B1BF-DCA7CA31F711}" dt="2025-01-27T04:48:30.971" v="212"/>
        <pc:sldMkLst>
          <pc:docMk/>
          <pc:sldMk cId="4046771955" sldId="481"/>
        </pc:sldMkLst>
        <pc:spChg chg="ord">
          <ac:chgData name="Kerrie Shanahan" userId="ae473d9f-76e9-476f-892f-2674ea963afc" providerId="ADAL" clId="{BE55F6F9-BD15-4994-B1BF-DCA7CA31F711}" dt="2025-01-27T04:48:30.971" v="212"/>
          <ac:spMkLst>
            <pc:docMk/>
            <pc:sldMk cId="4046771955" sldId="481"/>
            <ac:spMk id="3" creationId="{1FB6C9B7-472B-79F5-8A93-5FDAA647EB0B}"/>
          </ac:spMkLst>
        </pc:spChg>
      </pc:sldChg>
      <pc:sldChg chg="modSp mod">
        <pc:chgData name="Kerrie Shanahan" userId="ae473d9f-76e9-476f-892f-2674ea963afc" providerId="ADAL" clId="{BE55F6F9-BD15-4994-B1BF-DCA7CA31F711}" dt="2025-01-27T04:48:34.791" v="213"/>
        <pc:sldMkLst>
          <pc:docMk/>
          <pc:sldMk cId="43502053" sldId="482"/>
        </pc:sldMkLst>
        <pc:spChg chg="ord">
          <ac:chgData name="Kerrie Shanahan" userId="ae473d9f-76e9-476f-892f-2674ea963afc" providerId="ADAL" clId="{BE55F6F9-BD15-4994-B1BF-DCA7CA31F711}" dt="2025-01-27T04:48:34.791" v="213"/>
          <ac:spMkLst>
            <pc:docMk/>
            <pc:sldMk cId="43502053" sldId="482"/>
            <ac:spMk id="3" creationId="{2E20BF33-23FD-0EBF-789B-051FE71C6B0D}"/>
          </ac:spMkLst>
        </pc:spChg>
      </pc:sldChg>
      <pc:sldChg chg="modSp mod">
        <pc:chgData name="Kerrie Shanahan" userId="ae473d9f-76e9-476f-892f-2674ea963afc" providerId="ADAL" clId="{BE55F6F9-BD15-4994-B1BF-DCA7CA31F711}" dt="2025-01-27T04:48:26.892" v="211"/>
        <pc:sldMkLst>
          <pc:docMk/>
          <pc:sldMk cId="1436297680" sldId="483"/>
        </pc:sldMkLst>
        <pc:spChg chg="mod ord">
          <ac:chgData name="Kerrie Shanahan" userId="ae473d9f-76e9-476f-892f-2674ea963afc" providerId="ADAL" clId="{BE55F6F9-BD15-4994-B1BF-DCA7CA31F711}" dt="2025-01-27T04:48:26.892" v="211"/>
          <ac:spMkLst>
            <pc:docMk/>
            <pc:sldMk cId="1436297680" sldId="483"/>
            <ac:spMk id="2" creationId="{785DB102-1B70-B7D1-9052-E5212A377F11}"/>
          </ac:spMkLst>
        </pc:spChg>
      </pc:sldChg>
      <pc:sldChg chg="modSp mod">
        <pc:chgData name="Kerrie Shanahan" userId="ae473d9f-76e9-476f-892f-2674ea963afc" providerId="ADAL" clId="{BE55F6F9-BD15-4994-B1BF-DCA7CA31F711}" dt="2025-01-29T05:25:37.527" v="699" actId="962"/>
        <pc:sldMkLst>
          <pc:docMk/>
          <pc:sldMk cId="202420733" sldId="485"/>
        </pc:sldMkLst>
        <pc:spChg chg="ord">
          <ac:chgData name="Kerrie Shanahan" userId="ae473d9f-76e9-476f-892f-2674ea963afc" providerId="ADAL" clId="{BE55F6F9-BD15-4994-B1BF-DCA7CA31F711}" dt="2025-01-27T04:50:12.605" v="228"/>
          <ac:spMkLst>
            <pc:docMk/>
            <pc:sldMk cId="202420733" sldId="485"/>
            <ac:spMk id="3" creationId="{3578C7F7-AF5B-28E4-7AAC-F8F2BF1232D6}"/>
          </ac:spMkLst>
        </pc:spChg>
        <pc:picChg chg="mod">
          <ac:chgData name="Kerrie Shanahan" userId="ae473d9f-76e9-476f-892f-2674ea963afc" providerId="ADAL" clId="{BE55F6F9-BD15-4994-B1BF-DCA7CA31F711}" dt="2025-01-29T05:25:37.527" v="699" actId="962"/>
          <ac:picMkLst>
            <pc:docMk/>
            <pc:sldMk cId="202420733" sldId="485"/>
            <ac:picMk id="2" creationId="{15ECFB37-D6C5-F34F-AFD3-233779850918}"/>
          </ac:picMkLst>
        </pc:picChg>
      </pc:sldChg>
      <pc:sldChg chg="modSp mod">
        <pc:chgData name="Kerrie Shanahan" userId="ae473d9f-76e9-476f-892f-2674ea963afc" providerId="ADAL" clId="{BE55F6F9-BD15-4994-B1BF-DCA7CA31F711}" dt="2025-01-27T04:50:39.086" v="234"/>
        <pc:sldMkLst>
          <pc:docMk/>
          <pc:sldMk cId="2252570692" sldId="486"/>
        </pc:sldMkLst>
        <pc:spChg chg="ord">
          <ac:chgData name="Kerrie Shanahan" userId="ae473d9f-76e9-476f-892f-2674ea963afc" providerId="ADAL" clId="{BE55F6F9-BD15-4994-B1BF-DCA7CA31F711}" dt="2025-01-27T04:50:36.834" v="233"/>
          <ac:spMkLst>
            <pc:docMk/>
            <pc:sldMk cId="2252570692" sldId="486"/>
            <ac:spMk id="4" creationId="{B2715F15-4A4D-FC42-AB2F-8662FEC5D8B7}"/>
          </ac:spMkLst>
        </pc:spChg>
        <pc:spChg chg="ord">
          <ac:chgData name="Kerrie Shanahan" userId="ae473d9f-76e9-476f-892f-2674ea963afc" providerId="ADAL" clId="{BE55F6F9-BD15-4994-B1BF-DCA7CA31F711}" dt="2025-01-27T04:50:39.086" v="234"/>
          <ac:spMkLst>
            <pc:docMk/>
            <pc:sldMk cId="2252570692" sldId="486"/>
            <ac:spMk id="6" creationId="{4776FC3F-18EA-E243-A2B5-B6E1F6F87C04}"/>
          </ac:spMkLst>
        </pc:spChg>
      </pc:sldChg>
      <pc:sldChg chg="modSp mod">
        <pc:chgData name="Kerrie Shanahan" userId="ae473d9f-76e9-476f-892f-2674ea963afc" providerId="ADAL" clId="{BE55F6F9-BD15-4994-B1BF-DCA7CA31F711}" dt="2025-01-27T04:50:04.959" v="227" actId="962"/>
        <pc:sldMkLst>
          <pc:docMk/>
          <pc:sldMk cId="3539524888" sldId="493"/>
        </pc:sldMkLst>
        <pc:spChg chg="ord">
          <ac:chgData name="Kerrie Shanahan" userId="ae473d9f-76e9-476f-892f-2674ea963afc" providerId="ADAL" clId="{BE55F6F9-BD15-4994-B1BF-DCA7CA31F711}" dt="2025-01-27T04:49:19.627" v="217" actId="13244"/>
          <ac:spMkLst>
            <pc:docMk/>
            <pc:sldMk cId="3539524888" sldId="493"/>
            <ac:spMk id="2" creationId="{529355F9-B004-6BF3-8F17-0A56ACCCD67B}"/>
          </ac:spMkLst>
        </pc:spChg>
        <pc:spChg chg="ord">
          <ac:chgData name="Kerrie Shanahan" userId="ae473d9f-76e9-476f-892f-2674ea963afc" providerId="ADAL" clId="{BE55F6F9-BD15-4994-B1BF-DCA7CA31F711}" dt="2025-01-27T04:49:10.158" v="216" actId="13244"/>
          <ac:spMkLst>
            <pc:docMk/>
            <pc:sldMk cId="3539524888" sldId="493"/>
            <ac:spMk id="5" creationId="{D2785EC3-9831-E577-B265-97FA447ED42E}"/>
          </ac:spMkLst>
        </pc:spChg>
        <pc:spChg chg="ord">
          <ac:chgData name="Kerrie Shanahan" userId="ae473d9f-76e9-476f-892f-2674ea963afc" providerId="ADAL" clId="{BE55F6F9-BD15-4994-B1BF-DCA7CA31F711}" dt="2025-01-27T04:49:23.404" v="218" actId="13244"/>
          <ac:spMkLst>
            <pc:docMk/>
            <pc:sldMk cId="3539524888" sldId="493"/>
            <ac:spMk id="7" creationId="{789003A1-408F-B9FE-9926-3BDEF4C9C391}"/>
          </ac:spMkLst>
        </pc:spChg>
        <pc:spChg chg="ord">
          <ac:chgData name="Kerrie Shanahan" userId="ae473d9f-76e9-476f-892f-2674ea963afc" providerId="ADAL" clId="{BE55F6F9-BD15-4994-B1BF-DCA7CA31F711}" dt="2025-01-27T04:49:33.315" v="219"/>
          <ac:spMkLst>
            <pc:docMk/>
            <pc:sldMk cId="3539524888" sldId="493"/>
            <ac:spMk id="20" creationId="{72A61D4C-12FB-CB45-94B1-D926DD62123A}"/>
          </ac:spMkLst>
        </pc:spChg>
        <pc:spChg chg="mod">
          <ac:chgData name="Kerrie Shanahan" userId="ae473d9f-76e9-476f-892f-2674ea963afc" providerId="ADAL" clId="{BE55F6F9-BD15-4994-B1BF-DCA7CA31F711}" dt="2025-01-27T04:49:40.332" v="220" actId="962"/>
          <ac:spMkLst>
            <pc:docMk/>
            <pc:sldMk cId="3539524888" sldId="493"/>
            <ac:spMk id="23" creationId="{340F8334-8658-CE4B-90F2-585D85B93D0A}"/>
          </ac:spMkLst>
        </pc:spChg>
        <pc:spChg chg="mod">
          <ac:chgData name="Kerrie Shanahan" userId="ae473d9f-76e9-476f-892f-2674ea963afc" providerId="ADAL" clId="{BE55F6F9-BD15-4994-B1BF-DCA7CA31F711}" dt="2025-01-27T04:49:43.994" v="222" actId="962"/>
          <ac:spMkLst>
            <pc:docMk/>
            <pc:sldMk cId="3539524888" sldId="493"/>
            <ac:spMk id="26" creationId="{D1776D6C-CB5A-5248-A6F9-D1C2C6C99B2B}"/>
          </ac:spMkLst>
        </pc:spChg>
        <pc:picChg chg="mod">
          <ac:chgData name="Kerrie Shanahan" userId="ae473d9f-76e9-476f-892f-2674ea963afc" providerId="ADAL" clId="{BE55F6F9-BD15-4994-B1BF-DCA7CA31F711}" dt="2025-01-27T04:48:53.048" v="215" actId="962"/>
          <ac:picMkLst>
            <pc:docMk/>
            <pc:sldMk cId="3539524888" sldId="493"/>
            <ac:picMk id="3" creationId="{9CED66DD-2405-5243-8046-2F5CA8A8798C}"/>
          </ac:picMkLst>
        </pc:picChg>
        <pc:picChg chg="mod">
          <ac:chgData name="Kerrie Shanahan" userId="ae473d9f-76e9-476f-892f-2674ea963afc" providerId="ADAL" clId="{BE55F6F9-BD15-4994-B1BF-DCA7CA31F711}" dt="2025-01-27T04:49:52.604" v="224" actId="962"/>
          <ac:picMkLst>
            <pc:docMk/>
            <pc:sldMk cId="3539524888" sldId="493"/>
            <ac:picMk id="6" creationId="{08B4B525-19FD-B839-C5B3-F13DE84D3B3C}"/>
          </ac:picMkLst>
        </pc:picChg>
        <pc:picChg chg="mod">
          <ac:chgData name="Kerrie Shanahan" userId="ae473d9f-76e9-476f-892f-2674ea963afc" providerId="ADAL" clId="{BE55F6F9-BD15-4994-B1BF-DCA7CA31F711}" dt="2025-01-27T04:49:59.400" v="225" actId="962"/>
          <ac:picMkLst>
            <pc:docMk/>
            <pc:sldMk cId="3539524888" sldId="493"/>
            <ac:picMk id="9" creationId="{FA239B05-360E-23B6-E316-D6625011A5E1}"/>
          </ac:picMkLst>
        </pc:picChg>
        <pc:picChg chg="mod ord">
          <ac:chgData name="Kerrie Shanahan" userId="ae473d9f-76e9-476f-892f-2674ea963afc" providerId="ADAL" clId="{BE55F6F9-BD15-4994-B1BF-DCA7CA31F711}" dt="2025-01-27T04:50:04.959" v="227" actId="962"/>
          <ac:picMkLst>
            <pc:docMk/>
            <pc:sldMk cId="3539524888" sldId="493"/>
            <ac:picMk id="13" creationId="{717FB250-0578-6E7F-5AD5-4F4DE25881BB}"/>
          </ac:picMkLst>
        </pc:picChg>
        <pc:picChg chg="mod">
          <ac:chgData name="Kerrie Shanahan" userId="ae473d9f-76e9-476f-892f-2674ea963afc" providerId="ADAL" clId="{BE55F6F9-BD15-4994-B1BF-DCA7CA31F711}" dt="2025-01-27T04:49:42.625" v="221" actId="962"/>
          <ac:picMkLst>
            <pc:docMk/>
            <pc:sldMk cId="3539524888" sldId="493"/>
            <ac:picMk id="24" creationId="{A9A07C20-F140-C944-9547-9680FEE973DB}"/>
          </ac:picMkLst>
        </pc:picChg>
        <pc:picChg chg="mod">
          <ac:chgData name="Kerrie Shanahan" userId="ae473d9f-76e9-476f-892f-2674ea963afc" providerId="ADAL" clId="{BE55F6F9-BD15-4994-B1BF-DCA7CA31F711}" dt="2025-01-27T04:49:45.425" v="223" actId="962"/>
          <ac:picMkLst>
            <pc:docMk/>
            <pc:sldMk cId="3539524888" sldId="493"/>
            <ac:picMk id="27" creationId="{AF11A6D7-F3DB-A545-83F8-5AF1FD4398F7}"/>
          </ac:picMkLst>
        </pc:picChg>
      </pc:sldChg>
      <pc:sldChg chg="modSp mod">
        <pc:chgData name="Kerrie Shanahan" userId="ae473d9f-76e9-476f-892f-2674ea963afc" providerId="ADAL" clId="{BE55F6F9-BD15-4994-B1BF-DCA7CA31F711}" dt="2025-01-27T04:45:38.286" v="175"/>
        <pc:sldMkLst>
          <pc:docMk/>
          <pc:sldMk cId="4152176365" sldId="496"/>
        </pc:sldMkLst>
        <pc:spChg chg="ord">
          <ac:chgData name="Kerrie Shanahan" userId="ae473d9f-76e9-476f-892f-2674ea963afc" providerId="ADAL" clId="{BE55F6F9-BD15-4994-B1BF-DCA7CA31F711}" dt="2025-01-27T04:45:38.286" v="175"/>
          <ac:spMkLst>
            <pc:docMk/>
            <pc:sldMk cId="4152176365" sldId="496"/>
            <ac:spMk id="3" creationId="{FFAB5CC3-4090-9407-F989-3CC656ED8BFC}"/>
          </ac:spMkLst>
        </pc:spChg>
      </pc:sldChg>
      <pc:sldChg chg="delSp modSp mod">
        <pc:chgData name="Kerrie Shanahan" userId="ae473d9f-76e9-476f-892f-2674ea963afc" providerId="ADAL" clId="{BE55F6F9-BD15-4994-B1BF-DCA7CA31F711}" dt="2025-01-27T04:55:05.494" v="527" actId="1076"/>
        <pc:sldMkLst>
          <pc:docMk/>
          <pc:sldMk cId="4278641845" sldId="497"/>
        </pc:sldMkLst>
        <pc:spChg chg="ord">
          <ac:chgData name="Kerrie Shanahan" userId="ae473d9f-76e9-476f-892f-2674ea963afc" providerId="ADAL" clId="{BE55F6F9-BD15-4994-B1BF-DCA7CA31F711}" dt="2025-01-27T04:43:52.148" v="153"/>
          <ac:spMkLst>
            <pc:docMk/>
            <pc:sldMk cId="4278641845" sldId="497"/>
            <ac:spMk id="3" creationId="{94E54E59-0624-2670-AC86-22BFA3713F76}"/>
          </ac:spMkLst>
        </pc:spChg>
        <pc:picChg chg="mod topLvl">
          <ac:chgData name="Kerrie Shanahan" userId="ae473d9f-76e9-476f-892f-2674ea963afc" providerId="ADAL" clId="{BE55F6F9-BD15-4994-B1BF-DCA7CA31F711}" dt="2025-01-27T04:55:05.494" v="527" actId="1076"/>
          <ac:picMkLst>
            <pc:docMk/>
            <pc:sldMk cId="4278641845" sldId="497"/>
            <ac:picMk id="4" creationId="{A31384F1-2D5C-03EB-E6B0-B0C59A5C072F}"/>
          </ac:picMkLst>
        </pc:picChg>
        <pc:picChg chg="mod topLvl">
          <ac:chgData name="Kerrie Shanahan" userId="ae473d9f-76e9-476f-892f-2674ea963afc" providerId="ADAL" clId="{BE55F6F9-BD15-4994-B1BF-DCA7CA31F711}" dt="2025-01-27T04:44:40.264" v="160" actId="962"/>
          <ac:picMkLst>
            <pc:docMk/>
            <pc:sldMk cId="4278641845" sldId="497"/>
            <ac:picMk id="11" creationId="{442474C7-F3C2-1A4C-CF3D-DF0DE992D604}"/>
          </ac:picMkLst>
        </pc:picChg>
      </pc:sldChg>
      <pc:sldChg chg="delSp modSp mod">
        <pc:chgData name="Kerrie Shanahan" userId="ae473d9f-76e9-476f-892f-2674ea963afc" providerId="ADAL" clId="{BE55F6F9-BD15-4994-B1BF-DCA7CA31F711}" dt="2025-01-27T04:45:28.561" v="173"/>
        <pc:sldMkLst>
          <pc:docMk/>
          <pc:sldMk cId="2372652300" sldId="498"/>
        </pc:sldMkLst>
        <pc:spChg chg="ord">
          <ac:chgData name="Kerrie Shanahan" userId="ae473d9f-76e9-476f-892f-2674ea963afc" providerId="ADAL" clId="{BE55F6F9-BD15-4994-B1BF-DCA7CA31F711}" dt="2025-01-27T04:44:59.121" v="167"/>
          <ac:spMkLst>
            <pc:docMk/>
            <pc:sldMk cId="2372652300" sldId="498"/>
            <ac:spMk id="3" creationId="{A91B6E39-01CE-6FB3-0808-8A5007A77F7F}"/>
          </ac:spMkLst>
        </pc:spChg>
        <pc:picChg chg="mod topLvl">
          <ac:chgData name="Kerrie Shanahan" userId="ae473d9f-76e9-476f-892f-2674ea963afc" providerId="ADAL" clId="{BE55F6F9-BD15-4994-B1BF-DCA7CA31F711}" dt="2025-01-27T04:45:07.366" v="168" actId="962"/>
          <ac:picMkLst>
            <pc:docMk/>
            <pc:sldMk cId="2372652300" sldId="498"/>
            <ac:picMk id="4" creationId="{1994717D-2812-9D54-6875-3045E728B502}"/>
          </ac:picMkLst>
        </pc:picChg>
        <pc:picChg chg="mod ord topLvl">
          <ac:chgData name="Kerrie Shanahan" userId="ae473d9f-76e9-476f-892f-2674ea963afc" providerId="ADAL" clId="{BE55F6F9-BD15-4994-B1BF-DCA7CA31F711}" dt="2025-01-27T04:45:28.561" v="173"/>
          <ac:picMkLst>
            <pc:docMk/>
            <pc:sldMk cId="2372652300" sldId="498"/>
            <ac:picMk id="8" creationId="{FBA1FCEB-8FEA-EB92-5518-74587CF249C1}"/>
          </ac:picMkLst>
        </pc:picChg>
        <pc:picChg chg="mod topLvl">
          <ac:chgData name="Kerrie Shanahan" userId="ae473d9f-76e9-476f-892f-2674ea963afc" providerId="ADAL" clId="{BE55F6F9-BD15-4994-B1BF-DCA7CA31F711}" dt="2025-01-27T04:45:18.904" v="170" actId="962"/>
          <ac:picMkLst>
            <pc:docMk/>
            <pc:sldMk cId="2372652300" sldId="498"/>
            <ac:picMk id="11" creationId="{6D1EA1B0-6968-8D23-5BB8-717CC570792B}"/>
          </ac:picMkLst>
        </pc:picChg>
      </pc:sldChg>
      <pc:sldChg chg="modSp mod">
        <pc:chgData name="Kerrie Shanahan" userId="ae473d9f-76e9-476f-892f-2674ea963afc" providerId="ADAL" clId="{BE55F6F9-BD15-4994-B1BF-DCA7CA31F711}" dt="2025-01-27T04:40:43.197" v="113" actId="13244"/>
        <pc:sldMkLst>
          <pc:docMk/>
          <pc:sldMk cId="1652726119" sldId="509"/>
        </pc:sldMkLst>
        <pc:spChg chg="ord">
          <ac:chgData name="Kerrie Shanahan" userId="ae473d9f-76e9-476f-892f-2674ea963afc" providerId="ADAL" clId="{BE55F6F9-BD15-4994-B1BF-DCA7CA31F711}" dt="2025-01-27T04:40:37.872" v="112" actId="13244"/>
          <ac:spMkLst>
            <pc:docMk/>
            <pc:sldMk cId="1652726119" sldId="509"/>
            <ac:spMk id="4" creationId="{F8169863-D3C2-2D8B-C3BE-279ADF06C9E6}"/>
          </ac:spMkLst>
        </pc:spChg>
        <pc:spChg chg="ord">
          <ac:chgData name="Kerrie Shanahan" userId="ae473d9f-76e9-476f-892f-2674ea963afc" providerId="ADAL" clId="{BE55F6F9-BD15-4994-B1BF-DCA7CA31F711}" dt="2025-01-27T04:40:43.197" v="113" actId="13244"/>
          <ac:spMkLst>
            <pc:docMk/>
            <pc:sldMk cId="1652726119" sldId="509"/>
            <ac:spMk id="6" creationId="{11A7C06D-48D6-D753-DAD5-D5CBB1E2F96D}"/>
          </ac:spMkLst>
        </pc:spChg>
        <pc:spChg chg="ord">
          <ac:chgData name="Kerrie Shanahan" userId="ae473d9f-76e9-476f-892f-2674ea963afc" providerId="ADAL" clId="{BE55F6F9-BD15-4994-B1BF-DCA7CA31F711}" dt="2025-01-27T04:40:35.098" v="111" actId="13244"/>
          <ac:spMkLst>
            <pc:docMk/>
            <pc:sldMk cId="1652726119" sldId="509"/>
            <ac:spMk id="7" creationId="{97661B67-39B3-286B-A745-D223A451D2BE}"/>
          </ac:spMkLst>
        </pc:spChg>
        <pc:spChg chg="ord">
          <ac:chgData name="Kerrie Shanahan" userId="ae473d9f-76e9-476f-892f-2674ea963afc" providerId="ADAL" clId="{BE55F6F9-BD15-4994-B1BF-DCA7CA31F711}" dt="2025-01-27T04:40:31.311" v="110" actId="13244"/>
          <ac:spMkLst>
            <pc:docMk/>
            <pc:sldMk cId="1652726119" sldId="509"/>
            <ac:spMk id="8" creationId="{BB84CA0C-4C69-4F5D-7610-F87874F02293}"/>
          </ac:spMkLst>
        </pc:spChg>
      </pc:sldChg>
      <pc:sldChg chg="delSp modSp mod">
        <pc:chgData name="Kerrie Shanahan" userId="ae473d9f-76e9-476f-892f-2674ea963afc" providerId="ADAL" clId="{BE55F6F9-BD15-4994-B1BF-DCA7CA31F711}" dt="2025-01-27T04:40:24.150" v="109" actId="13244"/>
        <pc:sldMkLst>
          <pc:docMk/>
          <pc:sldMk cId="3580694833" sldId="510"/>
        </pc:sldMkLst>
        <pc:spChg chg="ord">
          <ac:chgData name="Kerrie Shanahan" userId="ae473d9f-76e9-476f-892f-2674ea963afc" providerId="ADAL" clId="{BE55F6F9-BD15-4994-B1BF-DCA7CA31F711}" dt="2025-01-27T04:39:19.322" v="94" actId="13244"/>
          <ac:spMkLst>
            <pc:docMk/>
            <pc:sldMk cId="3580694833" sldId="510"/>
            <ac:spMk id="3" creationId="{71FB97B4-D7FB-5700-A5D9-BC581551B3EA}"/>
          </ac:spMkLst>
        </pc:spChg>
        <pc:spChg chg="mod">
          <ac:chgData name="Kerrie Shanahan" userId="ae473d9f-76e9-476f-892f-2674ea963afc" providerId="ADAL" clId="{BE55F6F9-BD15-4994-B1BF-DCA7CA31F711}" dt="2025-01-27T04:39:15.854" v="93" actId="962"/>
          <ac:spMkLst>
            <pc:docMk/>
            <pc:sldMk cId="3580694833" sldId="510"/>
            <ac:spMk id="20" creationId="{2D0EE3DF-EB96-895F-ABBB-C1A2707052BF}"/>
          </ac:spMkLst>
        </pc:spChg>
        <pc:picChg chg="mod topLvl">
          <ac:chgData name="Kerrie Shanahan" userId="ae473d9f-76e9-476f-892f-2674ea963afc" providerId="ADAL" clId="{BE55F6F9-BD15-4994-B1BF-DCA7CA31F711}" dt="2025-01-27T04:39:29.337" v="95" actId="962"/>
          <ac:picMkLst>
            <pc:docMk/>
            <pc:sldMk cId="3580694833" sldId="510"/>
            <ac:picMk id="13" creationId="{478C22C1-5571-C4BA-E001-057866267EA5}"/>
          </ac:picMkLst>
        </pc:picChg>
        <pc:picChg chg="mod ord topLvl">
          <ac:chgData name="Kerrie Shanahan" userId="ae473d9f-76e9-476f-892f-2674ea963afc" providerId="ADAL" clId="{BE55F6F9-BD15-4994-B1BF-DCA7CA31F711}" dt="2025-01-27T04:39:50.859" v="103" actId="962"/>
          <ac:picMkLst>
            <pc:docMk/>
            <pc:sldMk cId="3580694833" sldId="510"/>
            <ac:picMk id="17" creationId="{F1C411B8-96F9-02DC-5129-131156B7E2BC}"/>
          </ac:picMkLst>
        </pc:picChg>
        <pc:picChg chg="mod ord topLvl">
          <ac:chgData name="Kerrie Shanahan" userId="ae473d9f-76e9-476f-892f-2674ea963afc" providerId="ADAL" clId="{BE55F6F9-BD15-4994-B1BF-DCA7CA31F711}" dt="2025-01-27T04:40:24.150" v="109" actId="13244"/>
          <ac:picMkLst>
            <pc:docMk/>
            <pc:sldMk cId="3580694833" sldId="510"/>
            <ac:picMk id="19" creationId="{3E2E6BB2-3A99-7A0F-CB7B-C3CEFBCA9EE3}"/>
          </ac:picMkLst>
        </pc:picChg>
        <pc:picChg chg="mod ord topLvl">
          <ac:chgData name="Kerrie Shanahan" userId="ae473d9f-76e9-476f-892f-2674ea963afc" providerId="ADAL" clId="{BE55F6F9-BD15-4994-B1BF-DCA7CA31F711}" dt="2025-01-27T04:39:59.036" v="105" actId="962"/>
          <ac:picMkLst>
            <pc:docMk/>
            <pc:sldMk cId="3580694833" sldId="510"/>
            <ac:picMk id="22" creationId="{7B83B044-FA56-E998-60FC-D433EADCEFA9}"/>
          </ac:picMkLst>
        </pc:picChg>
        <pc:picChg chg="mod ord topLvl">
          <ac:chgData name="Kerrie Shanahan" userId="ae473d9f-76e9-476f-892f-2674ea963afc" providerId="ADAL" clId="{BE55F6F9-BD15-4994-B1BF-DCA7CA31F711}" dt="2025-01-27T04:40:19.173" v="107" actId="13244"/>
          <ac:picMkLst>
            <pc:docMk/>
            <pc:sldMk cId="3580694833" sldId="510"/>
            <ac:picMk id="24" creationId="{804136B4-47FF-EEE6-575A-91F3802C6CB7}"/>
          </ac:picMkLst>
        </pc:picChg>
        <pc:picChg chg="mod ord topLvl">
          <ac:chgData name="Kerrie Shanahan" userId="ae473d9f-76e9-476f-892f-2674ea963afc" providerId="ADAL" clId="{BE55F6F9-BD15-4994-B1BF-DCA7CA31F711}" dt="2025-01-27T04:40:22.072" v="108" actId="13244"/>
          <ac:picMkLst>
            <pc:docMk/>
            <pc:sldMk cId="3580694833" sldId="510"/>
            <ac:picMk id="26" creationId="{5FA344B6-7E96-C328-3BA3-7D5B4F2972E3}"/>
          </ac:picMkLst>
        </pc:picChg>
      </pc:sldChg>
      <pc:sldChg chg="modSp mod">
        <pc:chgData name="Kerrie Shanahan" userId="ae473d9f-76e9-476f-892f-2674ea963afc" providerId="ADAL" clId="{BE55F6F9-BD15-4994-B1BF-DCA7CA31F711}" dt="2025-01-27T04:40:56.717" v="117" actId="962"/>
        <pc:sldMkLst>
          <pc:docMk/>
          <pc:sldMk cId="702303488" sldId="511"/>
        </pc:sldMkLst>
        <pc:spChg chg="ord">
          <ac:chgData name="Kerrie Shanahan" userId="ae473d9f-76e9-476f-892f-2674ea963afc" providerId="ADAL" clId="{BE55F6F9-BD15-4994-B1BF-DCA7CA31F711}" dt="2025-01-27T04:40:54.836" v="116"/>
          <ac:spMkLst>
            <pc:docMk/>
            <pc:sldMk cId="702303488" sldId="511"/>
            <ac:spMk id="3" creationId="{2B338C4A-471F-60BD-CD59-3E62B8C2328F}"/>
          </ac:spMkLst>
        </pc:spChg>
        <pc:spChg chg="mod">
          <ac:chgData name="Kerrie Shanahan" userId="ae473d9f-76e9-476f-892f-2674ea963afc" providerId="ADAL" clId="{BE55F6F9-BD15-4994-B1BF-DCA7CA31F711}" dt="2025-01-27T04:40:56.717" v="117" actId="962"/>
          <ac:spMkLst>
            <pc:docMk/>
            <pc:sldMk cId="702303488" sldId="511"/>
            <ac:spMk id="20" creationId="{2D0EE3DF-EB96-895F-ABBB-C1A2707052BF}"/>
          </ac:spMkLst>
        </pc:spChg>
      </pc:sldChg>
      <pc:sldChg chg="modSp mod">
        <pc:chgData name="Kerrie Shanahan" userId="ae473d9f-76e9-476f-892f-2674ea963afc" providerId="ADAL" clId="{BE55F6F9-BD15-4994-B1BF-DCA7CA31F711}" dt="2025-01-27T04:41:42.526" v="131" actId="13244"/>
        <pc:sldMkLst>
          <pc:docMk/>
          <pc:sldMk cId="2491177883" sldId="512"/>
        </pc:sldMkLst>
        <pc:spChg chg="ord">
          <ac:chgData name="Kerrie Shanahan" userId="ae473d9f-76e9-476f-892f-2674ea963afc" providerId="ADAL" clId="{BE55F6F9-BD15-4994-B1BF-DCA7CA31F711}" dt="2025-01-27T04:41:04.477" v="120"/>
          <ac:spMkLst>
            <pc:docMk/>
            <pc:sldMk cId="2491177883" sldId="512"/>
            <ac:spMk id="2" creationId="{0376F1F9-EDE0-F911-956F-B02DFFABAD41}"/>
          </ac:spMkLst>
        </pc:spChg>
        <pc:spChg chg="mod">
          <ac:chgData name="Kerrie Shanahan" userId="ae473d9f-76e9-476f-892f-2674ea963afc" providerId="ADAL" clId="{BE55F6F9-BD15-4994-B1BF-DCA7CA31F711}" dt="2025-01-27T04:41:06.307" v="121" actId="962"/>
          <ac:spMkLst>
            <pc:docMk/>
            <pc:sldMk cId="2491177883" sldId="512"/>
            <ac:spMk id="20" creationId="{2D0EE3DF-EB96-895F-ABBB-C1A2707052BF}"/>
          </ac:spMkLst>
        </pc:spChg>
        <pc:picChg chg="mod ord">
          <ac:chgData name="Kerrie Shanahan" userId="ae473d9f-76e9-476f-892f-2674ea963afc" providerId="ADAL" clId="{BE55F6F9-BD15-4994-B1BF-DCA7CA31F711}" dt="2025-01-27T04:41:42.526" v="131" actId="13244"/>
          <ac:picMkLst>
            <pc:docMk/>
            <pc:sldMk cId="2491177883" sldId="512"/>
            <ac:picMk id="4" creationId="{78E42BA6-E451-6509-097B-E3E6B6458242}"/>
          </ac:picMkLst>
        </pc:picChg>
        <pc:picChg chg="mod ord">
          <ac:chgData name="Kerrie Shanahan" userId="ae473d9f-76e9-476f-892f-2674ea963afc" providerId="ADAL" clId="{BE55F6F9-BD15-4994-B1BF-DCA7CA31F711}" dt="2025-01-27T04:41:40.459" v="130"/>
          <ac:picMkLst>
            <pc:docMk/>
            <pc:sldMk cId="2491177883" sldId="512"/>
            <ac:picMk id="5" creationId="{9956499F-6576-B0B6-ABFA-760E74BD378D}"/>
          </ac:picMkLst>
        </pc:picChg>
        <pc:picChg chg="mod ord">
          <ac:chgData name="Kerrie Shanahan" userId="ae473d9f-76e9-476f-892f-2674ea963afc" providerId="ADAL" clId="{BE55F6F9-BD15-4994-B1BF-DCA7CA31F711}" dt="2025-01-27T04:41:35.855" v="128"/>
          <ac:picMkLst>
            <pc:docMk/>
            <pc:sldMk cId="2491177883" sldId="512"/>
            <ac:picMk id="7" creationId="{1574D421-D3D3-3BD3-5639-CD621B5E5658}"/>
          </ac:picMkLst>
        </pc:picChg>
      </pc:sldChg>
      <pc:sldChg chg="modSp mod">
        <pc:chgData name="Kerrie Shanahan" userId="ae473d9f-76e9-476f-892f-2674ea963afc" providerId="ADAL" clId="{BE55F6F9-BD15-4994-B1BF-DCA7CA31F711}" dt="2025-01-27T04:41:49.585" v="134" actId="962"/>
        <pc:sldMkLst>
          <pc:docMk/>
          <pc:sldMk cId="868684786" sldId="513"/>
        </pc:sldMkLst>
        <pc:spChg chg="ord">
          <ac:chgData name="Kerrie Shanahan" userId="ae473d9f-76e9-476f-892f-2674ea963afc" providerId="ADAL" clId="{BE55F6F9-BD15-4994-B1BF-DCA7CA31F711}" dt="2025-01-27T04:41:48.124" v="133"/>
          <ac:spMkLst>
            <pc:docMk/>
            <pc:sldMk cId="868684786" sldId="513"/>
            <ac:spMk id="2" creationId="{77B9F077-5A3B-1823-BA47-0D94F2368092}"/>
          </ac:spMkLst>
        </pc:spChg>
        <pc:spChg chg="mod">
          <ac:chgData name="Kerrie Shanahan" userId="ae473d9f-76e9-476f-892f-2674ea963afc" providerId="ADAL" clId="{BE55F6F9-BD15-4994-B1BF-DCA7CA31F711}" dt="2025-01-27T04:41:49.585" v="134" actId="962"/>
          <ac:spMkLst>
            <pc:docMk/>
            <pc:sldMk cId="868684786" sldId="513"/>
            <ac:spMk id="20" creationId="{2D0EE3DF-EB96-895F-ABBB-C1A2707052BF}"/>
          </ac:spMkLst>
        </pc:spChg>
      </pc:sldChg>
      <pc:sldChg chg="modSp mod">
        <pc:chgData name="Kerrie Shanahan" userId="ae473d9f-76e9-476f-892f-2674ea963afc" providerId="ADAL" clId="{BE55F6F9-BD15-4994-B1BF-DCA7CA31F711}" dt="2025-01-27T04:41:56.775" v="137" actId="962"/>
        <pc:sldMkLst>
          <pc:docMk/>
          <pc:sldMk cId="1259779433" sldId="514"/>
        </pc:sldMkLst>
        <pc:spChg chg="ord">
          <ac:chgData name="Kerrie Shanahan" userId="ae473d9f-76e9-476f-892f-2674ea963afc" providerId="ADAL" clId="{BE55F6F9-BD15-4994-B1BF-DCA7CA31F711}" dt="2025-01-27T04:41:55.220" v="136"/>
          <ac:spMkLst>
            <pc:docMk/>
            <pc:sldMk cId="1259779433" sldId="514"/>
            <ac:spMk id="2" creationId="{B7F1A4CE-34AD-B22A-40B8-F2A97A0F0DD3}"/>
          </ac:spMkLst>
        </pc:spChg>
        <pc:spChg chg="mod">
          <ac:chgData name="Kerrie Shanahan" userId="ae473d9f-76e9-476f-892f-2674ea963afc" providerId="ADAL" clId="{BE55F6F9-BD15-4994-B1BF-DCA7CA31F711}" dt="2025-01-27T04:41:56.775" v="137" actId="962"/>
          <ac:spMkLst>
            <pc:docMk/>
            <pc:sldMk cId="1259779433" sldId="514"/>
            <ac:spMk id="20" creationId="{2D0EE3DF-EB96-895F-ABBB-C1A2707052BF}"/>
          </ac:spMkLst>
        </pc:spChg>
      </pc:sldChg>
      <pc:sldChg chg="modSp mod">
        <pc:chgData name="Kerrie Shanahan" userId="ae473d9f-76e9-476f-892f-2674ea963afc" providerId="ADAL" clId="{BE55F6F9-BD15-4994-B1BF-DCA7CA31F711}" dt="2025-01-27T04:42:05.004" v="140" actId="962"/>
        <pc:sldMkLst>
          <pc:docMk/>
          <pc:sldMk cId="1971552586" sldId="515"/>
        </pc:sldMkLst>
        <pc:spChg chg="ord">
          <ac:chgData name="Kerrie Shanahan" userId="ae473d9f-76e9-476f-892f-2674ea963afc" providerId="ADAL" clId="{BE55F6F9-BD15-4994-B1BF-DCA7CA31F711}" dt="2025-01-27T04:42:03.584" v="139"/>
          <ac:spMkLst>
            <pc:docMk/>
            <pc:sldMk cId="1971552586" sldId="515"/>
            <ac:spMk id="3" creationId="{DBD16D2D-1CB0-E7FC-9D45-F5E009EA8C3B}"/>
          </ac:spMkLst>
        </pc:spChg>
        <pc:spChg chg="mod">
          <ac:chgData name="Kerrie Shanahan" userId="ae473d9f-76e9-476f-892f-2674ea963afc" providerId="ADAL" clId="{BE55F6F9-BD15-4994-B1BF-DCA7CA31F711}" dt="2025-01-27T04:42:05.004" v="140" actId="962"/>
          <ac:spMkLst>
            <pc:docMk/>
            <pc:sldMk cId="1971552586" sldId="515"/>
            <ac:spMk id="20" creationId="{2D0EE3DF-EB96-895F-ABBB-C1A2707052BF}"/>
          </ac:spMkLst>
        </pc:spChg>
      </pc:sldChg>
      <pc:sldChg chg="modSp mod">
        <pc:chgData name="Kerrie Shanahan" userId="ae473d9f-76e9-476f-892f-2674ea963afc" providerId="ADAL" clId="{BE55F6F9-BD15-4994-B1BF-DCA7CA31F711}" dt="2025-01-27T04:42:11.915" v="142" actId="962"/>
        <pc:sldMkLst>
          <pc:docMk/>
          <pc:sldMk cId="3791891907" sldId="516"/>
        </pc:sldMkLst>
        <pc:spChg chg="ord">
          <ac:chgData name="Kerrie Shanahan" userId="ae473d9f-76e9-476f-892f-2674ea963afc" providerId="ADAL" clId="{BE55F6F9-BD15-4994-B1BF-DCA7CA31F711}" dt="2025-01-27T04:42:09.171" v="141"/>
          <ac:spMkLst>
            <pc:docMk/>
            <pc:sldMk cId="3791891907" sldId="516"/>
            <ac:spMk id="2" creationId="{C249B59A-A923-0EFC-78A5-5582DEB4B5F8}"/>
          </ac:spMkLst>
        </pc:spChg>
        <pc:spChg chg="mod">
          <ac:chgData name="Kerrie Shanahan" userId="ae473d9f-76e9-476f-892f-2674ea963afc" providerId="ADAL" clId="{BE55F6F9-BD15-4994-B1BF-DCA7CA31F711}" dt="2025-01-27T04:42:11.915" v="142" actId="962"/>
          <ac:spMkLst>
            <pc:docMk/>
            <pc:sldMk cId="3791891907" sldId="516"/>
            <ac:spMk id="20" creationId="{2D0EE3DF-EB96-895F-ABBB-C1A2707052BF}"/>
          </ac:spMkLst>
        </pc:spChg>
      </pc:sldChg>
      <pc:sldChg chg="addSp delSp modSp mod modNotesTx">
        <pc:chgData name="Kerrie Shanahan" userId="ae473d9f-76e9-476f-892f-2674ea963afc" providerId="ADAL" clId="{BE55F6F9-BD15-4994-B1BF-DCA7CA31F711}" dt="2025-01-28T03:45:25.261" v="603" actId="962"/>
        <pc:sldMkLst>
          <pc:docMk/>
          <pc:sldMk cId="1921910358" sldId="517"/>
        </pc:sldMkLst>
        <pc:spChg chg="ord">
          <ac:chgData name="Kerrie Shanahan" userId="ae473d9f-76e9-476f-892f-2674ea963afc" providerId="ADAL" clId="{BE55F6F9-BD15-4994-B1BF-DCA7CA31F711}" dt="2025-01-27T04:42:17.053" v="143"/>
          <ac:spMkLst>
            <pc:docMk/>
            <pc:sldMk cId="1921910358" sldId="517"/>
            <ac:spMk id="2" creationId="{D4BDA418-A5B4-B54F-4C37-7E83BDAA8156}"/>
          </ac:spMkLst>
        </pc:spChg>
        <pc:spChg chg="mod">
          <ac:chgData name="Kerrie Shanahan" userId="ae473d9f-76e9-476f-892f-2674ea963afc" providerId="ADAL" clId="{BE55F6F9-BD15-4994-B1BF-DCA7CA31F711}" dt="2025-01-28T03:21:19.282" v="533"/>
          <ac:spMkLst>
            <pc:docMk/>
            <pc:sldMk cId="1921910358" sldId="517"/>
            <ac:spMk id="6" creationId="{7ACC0C89-8DD6-0CF7-7519-EA4094F1C60A}"/>
          </ac:spMkLst>
        </pc:spChg>
        <pc:spChg chg="mod">
          <ac:chgData name="Kerrie Shanahan" userId="ae473d9f-76e9-476f-892f-2674ea963afc" providerId="ADAL" clId="{BE55F6F9-BD15-4994-B1BF-DCA7CA31F711}" dt="2025-01-28T03:21:19.282" v="533"/>
          <ac:spMkLst>
            <pc:docMk/>
            <pc:sldMk cId="1921910358" sldId="517"/>
            <ac:spMk id="13" creationId="{17E8BD7A-1615-0173-51B7-4AE2E9DBAF22}"/>
          </ac:spMkLst>
        </pc:spChg>
        <pc:spChg chg="mod">
          <ac:chgData name="Kerrie Shanahan" userId="ae473d9f-76e9-476f-892f-2674ea963afc" providerId="ADAL" clId="{BE55F6F9-BD15-4994-B1BF-DCA7CA31F711}" dt="2025-01-28T03:21:19.282" v="533"/>
          <ac:spMkLst>
            <pc:docMk/>
            <pc:sldMk cId="1921910358" sldId="517"/>
            <ac:spMk id="14" creationId="{C001CFAE-D323-81EE-16A0-B4DBDFE1ED54}"/>
          </ac:spMkLst>
        </pc:spChg>
        <pc:spChg chg="mod">
          <ac:chgData name="Kerrie Shanahan" userId="ae473d9f-76e9-476f-892f-2674ea963afc" providerId="ADAL" clId="{BE55F6F9-BD15-4994-B1BF-DCA7CA31F711}" dt="2025-01-27T04:42:20.593" v="144" actId="962"/>
          <ac:spMkLst>
            <pc:docMk/>
            <pc:sldMk cId="1921910358" sldId="517"/>
            <ac:spMk id="20" creationId="{2D0EE3DF-EB96-895F-ABBB-C1A2707052BF}"/>
          </ac:spMkLst>
        </pc:spChg>
        <pc:grpChg chg="add mod">
          <ac:chgData name="Kerrie Shanahan" userId="ae473d9f-76e9-476f-892f-2674ea963afc" providerId="ADAL" clId="{BE55F6F9-BD15-4994-B1BF-DCA7CA31F711}" dt="2025-01-28T03:45:25.261" v="603" actId="962"/>
          <ac:grpSpMkLst>
            <pc:docMk/>
            <pc:sldMk cId="1921910358" sldId="517"/>
            <ac:grpSpMk id="3" creationId="{7ABE050F-C9E7-EF29-EA3F-F085B7138F7C}"/>
          </ac:grpSpMkLst>
        </pc:grpChg>
        <pc:grpChg chg="mod">
          <ac:chgData name="Kerrie Shanahan" userId="ae473d9f-76e9-476f-892f-2674ea963afc" providerId="ADAL" clId="{BE55F6F9-BD15-4994-B1BF-DCA7CA31F711}" dt="2025-01-28T03:21:19.282" v="533"/>
          <ac:grpSpMkLst>
            <pc:docMk/>
            <pc:sldMk cId="1921910358" sldId="517"/>
            <ac:grpSpMk id="4" creationId="{73FA2352-CF3E-93BD-0BC2-48DEBE280007}"/>
          </ac:grpSpMkLst>
        </pc:grpChg>
        <pc:picChg chg="mod">
          <ac:chgData name="Kerrie Shanahan" userId="ae473d9f-76e9-476f-892f-2674ea963afc" providerId="ADAL" clId="{BE55F6F9-BD15-4994-B1BF-DCA7CA31F711}" dt="2025-01-28T03:21:19.282" v="533"/>
          <ac:picMkLst>
            <pc:docMk/>
            <pc:sldMk cId="1921910358" sldId="517"/>
            <ac:picMk id="5" creationId="{97ECD430-8061-0C04-F416-CF5D950785AB}"/>
          </ac:picMkLst>
        </pc:picChg>
      </pc:sldChg>
      <pc:sldChg chg="addSp delSp modSp mod modNotesTx">
        <pc:chgData name="Kerrie Shanahan" userId="ae473d9f-76e9-476f-892f-2674ea963afc" providerId="ADAL" clId="{BE55F6F9-BD15-4994-B1BF-DCA7CA31F711}" dt="2025-01-28T03:45:36.117" v="605" actId="962"/>
        <pc:sldMkLst>
          <pc:docMk/>
          <pc:sldMk cId="3324446923" sldId="519"/>
        </pc:sldMkLst>
        <pc:spChg chg="ord">
          <ac:chgData name="Kerrie Shanahan" userId="ae473d9f-76e9-476f-892f-2674ea963afc" providerId="ADAL" clId="{BE55F6F9-BD15-4994-B1BF-DCA7CA31F711}" dt="2025-01-27T04:43:03.487" v="146"/>
          <ac:spMkLst>
            <pc:docMk/>
            <pc:sldMk cId="3324446923" sldId="519"/>
            <ac:spMk id="2" creationId="{7DD8079F-1728-EC2C-328C-26075F9017D5}"/>
          </ac:spMkLst>
        </pc:spChg>
        <pc:spChg chg="mod">
          <ac:chgData name="Kerrie Shanahan" userId="ae473d9f-76e9-476f-892f-2674ea963afc" providerId="ADAL" clId="{BE55F6F9-BD15-4994-B1BF-DCA7CA31F711}" dt="2025-01-27T04:43:07.279" v="148" actId="962"/>
          <ac:spMkLst>
            <pc:docMk/>
            <pc:sldMk cId="3324446923" sldId="519"/>
            <ac:spMk id="4" creationId="{C044584C-0040-FAAD-42EC-FDD6EBFF1FEA}"/>
          </ac:spMkLst>
        </pc:spChg>
        <pc:spChg chg="mod">
          <ac:chgData name="Kerrie Shanahan" userId="ae473d9f-76e9-476f-892f-2674ea963afc" providerId="ADAL" clId="{BE55F6F9-BD15-4994-B1BF-DCA7CA31F711}" dt="2025-01-28T03:21:23.343" v="535"/>
          <ac:spMkLst>
            <pc:docMk/>
            <pc:sldMk cId="3324446923" sldId="519"/>
            <ac:spMk id="8" creationId="{E3088A13-F73F-8248-37A9-2834497EAE52}"/>
          </ac:spMkLst>
        </pc:spChg>
        <pc:spChg chg="mod">
          <ac:chgData name="Kerrie Shanahan" userId="ae473d9f-76e9-476f-892f-2674ea963afc" providerId="ADAL" clId="{BE55F6F9-BD15-4994-B1BF-DCA7CA31F711}" dt="2025-01-28T03:21:23.343" v="535"/>
          <ac:spMkLst>
            <pc:docMk/>
            <pc:sldMk cId="3324446923" sldId="519"/>
            <ac:spMk id="14" creationId="{70C4736C-43C7-A10E-F4FE-BC96E9211F53}"/>
          </ac:spMkLst>
        </pc:spChg>
        <pc:spChg chg="mod">
          <ac:chgData name="Kerrie Shanahan" userId="ae473d9f-76e9-476f-892f-2674ea963afc" providerId="ADAL" clId="{BE55F6F9-BD15-4994-B1BF-DCA7CA31F711}" dt="2025-01-28T03:21:23.343" v="535"/>
          <ac:spMkLst>
            <pc:docMk/>
            <pc:sldMk cId="3324446923" sldId="519"/>
            <ac:spMk id="15" creationId="{8487EE4F-BF15-BF1F-339A-0D55C5C9FECE}"/>
          </ac:spMkLst>
        </pc:spChg>
        <pc:spChg chg="mod">
          <ac:chgData name="Kerrie Shanahan" userId="ae473d9f-76e9-476f-892f-2674ea963afc" providerId="ADAL" clId="{BE55F6F9-BD15-4994-B1BF-DCA7CA31F711}" dt="2025-01-27T04:43:05.086" v="147" actId="962"/>
          <ac:spMkLst>
            <pc:docMk/>
            <pc:sldMk cId="3324446923" sldId="519"/>
            <ac:spMk id="20" creationId="{2D0EE3DF-EB96-895F-ABBB-C1A2707052BF}"/>
          </ac:spMkLst>
        </pc:spChg>
        <pc:grpChg chg="add mod">
          <ac:chgData name="Kerrie Shanahan" userId="ae473d9f-76e9-476f-892f-2674ea963afc" providerId="ADAL" clId="{BE55F6F9-BD15-4994-B1BF-DCA7CA31F711}" dt="2025-01-28T03:45:36.117" v="605" actId="962"/>
          <ac:grpSpMkLst>
            <pc:docMk/>
            <pc:sldMk cId="3324446923" sldId="519"/>
            <ac:grpSpMk id="3" creationId="{4FE235BA-2E50-5ED7-2758-06040779C4CA}"/>
          </ac:grpSpMkLst>
        </pc:grpChg>
        <pc:grpChg chg="mod">
          <ac:chgData name="Kerrie Shanahan" userId="ae473d9f-76e9-476f-892f-2674ea963afc" providerId="ADAL" clId="{BE55F6F9-BD15-4994-B1BF-DCA7CA31F711}" dt="2025-01-28T03:21:23.343" v="535"/>
          <ac:grpSpMkLst>
            <pc:docMk/>
            <pc:sldMk cId="3324446923" sldId="519"/>
            <ac:grpSpMk id="6" creationId="{064D36D9-F980-1291-F852-3E073E74FEA5}"/>
          </ac:grpSpMkLst>
        </pc:grpChg>
        <pc:picChg chg="mod">
          <ac:chgData name="Kerrie Shanahan" userId="ae473d9f-76e9-476f-892f-2674ea963afc" providerId="ADAL" clId="{BE55F6F9-BD15-4994-B1BF-DCA7CA31F711}" dt="2025-01-28T03:21:23.343" v="535"/>
          <ac:picMkLst>
            <pc:docMk/>
            <pc:sldMk cId="3324446923" sldId="519"/>
            <ac:picMk id="7" creationId="{E3872B9B-D047-AD01-7DD6-BFF0F618410C}"/>
          </ac:picMkLst>
        </pc:picChg>
      </pc:sldChg>
      <pc:sldChg chg="modSp mod">
        <pc:chgData name="Kerrie Shanahan" userId="ae473d9f-76e9-476f-892f-2674ea963afc" providerId="ADAL" clId="{BE55F6F9-BD15-4994-B1BF-DCA7CA31F711}" dt="2025-01-27T04:40:48.027" v="114"/>
        <pc:sldMkLst>
          <pc:docMk/>
          <pc:sldMk cId="34764196" sldId="522"/>
        </pc:sldMkLst>
        <pc:spChg chg="ord">
          <ac:chgData name="Kerrie Shanahan" userId="ae473d9f-76e9-476f-892f-2674ea963afc" providerId="ADAL" clId="{BE55F6F9-BD15-4994-B1BF-DCA7CA31F711}" dt="2025-01-27T04:40:48.027" v="114"/>
          <ac:spMkLst>
            <pc:docMk/>
            <pc:sldMk cId="34764196" sldId="522"/>
            <ac:spMk id="2" creationId="{218C91D7-3535-105F-E48E-FCB7F9E400DF}"/>
          </ac:spMkLst>
        </pc:spChg>
      </pc:sldChg>
      <pc:sldChg chg="modSp mod modNotesTx">
        <pc:chgData name="Kerrie Shanahan" userId="ae473d9f-76e9-476f-892f-2674ea963afc" providerId="ADAL" clId="{BE55F6F9-BD15-4994-B1BF-DCA7CA31F711}" dt="2025-01-27T04:39:04.658" v="91" actId="13244"/>
        <pc:sldMkLst>
          <pc:docMk/>
          <pc:sldMk cId="2886735812" sldId="524"/>
        </pc:sldMkLst>
        <pc:spChg chg="ord">
          <ac:chgData name="Kerrie Shanahan" userId="ae473d9f-76e9-476f-892f-2674ea963afc" providerId="ADAL" clId="{BE55F6F9-BD15-4994-B1BF-DCA7CA31F711}" dt="2025-01-27T04:39:04.658" v="91" actId="13244"/>
          <ac:spMkLst>
            <pc:docMk/>
            <pc:sldMk cId="2886735812" sldId="524"/>
            <ac:spMk id="8" creationId="{79E71F12-CC8C-796F-C17E-26DE1C92B94F}"/>
          </ac:spMkLst>
        </pc:spChg>
        <pc:spChg chg="mod ord">
          <ac:chgData name="Kerrie Shanahan" userId="ae473d9f-76e9-476f-892f-2674ea963afc" providerId="ADAL" clId="{BE55F6F9-BD15-4994-B1BF-DCA7CA31F711}" dt="2025-01-27T04:38:53.499" v="90" actId="13244"/>
          <ac:spMkLst>
            <pc:docMk/>
            <pc:sldMk cId="2886735812" sldId="524"/>
            <ac:spMk id="10" creationId="{C46DD9D4-8B62-6F02-D8AD-9A1B597EC982}"/>
          </ac:spMkLst>
        </pc:spChg>
      </pc:sldChg>
      <pc:sldChg chg="addSp delSp modSp mod">
        <pc:chgData name="Kerrie Shanahan" userId="ae473d9f-76e9-476f-892f-2674ea963afc" providerId="ADAL" clId="{BE55F6F9-BD15-4994-B1BF-DCA7CA31F711}" dt="2025-01-28T03:45:45.458" v="606" actId="13244"/>
        <pc:sldMkLst>
          <pc:docMk/>
          <pc:sldMk cId="2513503466" sldId="525"/>
        </pc:sldMkLst>
        <pc:spChg chg="mod">
          <ac:chgData name="Kerrie Shanahan" userId="ae473d9f-76e9-476f-892f-2674ea963afc" providerId="ADAL" clId="{BE55F6F9-BD15-4994-B1BF-DCA7CA31F711}" dt="2025-01-27T04:50:46.955" v="235" actId="962"/>
          <ac:spMkLst>
            <pc:docMk/>
            <pc:sldMk cId="2513503466" sldId="525"/>
            <ac:spMk id="10" creationId="{BD4EFC8B-F2C6-AF68-19B6-C23B035FBE09}"/>
          </ac:spMkLst>
        </pc:spChg>
        <pc:spChg chg="mod">
          <ac:chgData name="Kerrie Shanahan" userId="ae473d9f-76e9-476f-892f-2674ea963afc" providerId="ADAL" clId="{BE55F6F9-BD15-4994-B1BF-DCA7CA31F711}" dt="2025-01-28T03:20:49.679" v="531"/>
          <ac:spMkLst>
            <pc:docMk/>
            <pc:sldMk cId="2513503466" sldId="525"/>
            <ac:spMk id="14" creationId="{D1AFAF5B-9817-7133-9674-A88C4E4F18F1}"/>
          </ac:spMkLst>
        </pc:spChg>
        <pc:grpChg chg="add mod ord">
          <ac:chgData name="Kerrie Shanahan" userId="ae473d9f-76e9-476f-892f-2674ea963afc" providerId="ADAL" clId="{BE55F6F9-BD15-4994-B1BF-DCA7CA31F711}" dt="2025-01-28T03:45:45.458" v="606" actId="13244"/>
          <ac:grpSpMkLst>
            <pc:docMk/>
            <pc:sldMk cId="2513503466" sldId="525"/>
            <ac:grpSpMk id="3" creationId="{FC856611-7F7D-3335-1659-557CBD6819A7}"/>
          </ac:grpSpMkLst>
        </pc:grpChg>
        <pc:picChg chg="mod topLvl">
          <ac:chgData name="Kerrie Shanahan" userId="ae473d9f-76e9-476f-892f-2674ea963afc" providerId="ADAL" clId="{BE55F6F9-BD15-4994-B1BF-DCA7CA31F711}" dt="2025-01-27T04:51:28.240" v="244" actId="165"/>
          <ac:picMkLst>
            <pc:docMk/>
            <pc:sldMk cId="2513503466" sldId="525"/>
            <ac:picMk id="4" creationId="{FCB9B726-E2F9-B937-5EFD-B07B8C903BA6}"/>
          </ac:picMkLst>
        </pc:picChg>
        <pc:picChg chg="mod topLvl">
          <ac:chgData name="Kerrie Shanahan" userId="ae473d9f-76e9-476f-892f-2674ea963afc" providerId="ADAL" clId="{BE55F6F9-BD15-4994-B1BF-DCA7CA31F711}" dt="2025-01-27T04:51:33.842" v="250" actId="962"/>
          <ac:picMkLst>
            <pc:docMk/>
            <pc:sldMk cId="2513503466" sldId="525"/>
            <ac:picMk id="5" creationId="{971DCEE9-E8CE-71C0-7666-57F69E95EA7A}"/>
          </ac:picMkLst>
        </pc:picChg>
        <pc:picChg chg="mod topLvl">
          <ac:chgData name="Kerrie Shanahan" userId="ae473d9f-76e9-476f-892f-2674ea963afc" providerId="ADAL" clId="{BE55F6F9-BD15-4994-B1BF-DCA7CA31F711}" dt="2025-01-27T04:51:38.304" v="260" actId="962"/>
          <ac:picMkLst>
            <pc:docMk/>
            <pc:sldMk cId="2513503466" sldId="525"/>
            <ac:picMk id="6" creationId="{F0A76BEA-32BD-1B81-1E29-E8AE56601C45}"/>
          </ac:picMkLst>
        </pc:picChg>
        <pc:picChg chg="mod topLvl">
          <ac:chgData name="Kerrie Shanahan" userId="ae473d9f-76e9-476f-892f-2674ea963afc" providerId="ADAL" clId="{BE55F6F9-BD15-4994-B1BF-DCA7CA31F711}" dt="2025-01-27T04:52:01.514" v="296" actId="962"/>
          <ac:picMkLst>
            <pc:docMk/>
            <pc:sldMk cId="2513503466" sldId="525"/>
            <ac:picMk id="7" creationId="{04CF9F86-0934-0AE2-8F4C-E4E02BCE81CD}"/>
          </ac:picMkLst>
        </pc:picChg>
        <pc:picChg chg="mod ord topLvl">
          <ac:chgData name="Kerrie Shanahan" userId="ae473d9f-76e9-476f-892f-2674ea963afc" providerId="ADAL" clId="{BE55F6F9-BD15-4994-B1BF-DCA7CA31F711}" dt="2025-01-27T04:53:19.996" v="500" actId="13244"/>
          <ac:picMkLst>
            <pc:docMk/>
            <pc:sldMk cId="2513503466" sldId="525"/>
            <ac:picMk id="8" creationId="{E1A5646A-EF91-1EE3-EE71-8C7F0C07044E}"/>
          </ac:picMkLst>
        </pc:picChg>
        <pc:picChg chg="mod ord topLvl">
          <ac:chgData name="Kerrie Shanahan" userId="ae473d9f-76e9-476f-892f-2674ea963afc" providerId="ADAL" clId="{BE55F6F9-BD15-4994-B1BF-DCA7CA31F711}" dt="2025-01-27T04:53:32.882" v="504" actId="13244"/>
          <ac:picMkLst>
            <pc:docMk/>
            <pc:sldMk cId="2513503466" sldId="525"/>
            <ac:picMk id="9" creationId="{D0E8E60B-E6A2-F7EF-6CF5-36D618609862}"/>
          </ac:picMkLst>
        </pc:picChg>
        <pc:picChg chg="mod">
          <ac:chgData name="Kerrie Shanahan" userId="ae473d9f-76e9-476f-892f-2674ea963afc" providerId="ADAL" clId="{BE55F6F9-BD15-4994-B1BF-DCA7CA31F711}" dt="2025-01-28T03:20:49.679" v="531"/>
          <ac:picMkLst>
            <pc:docMk/>
            <pc:sldMk cId="2513503466" sldId="525"/>
            <ac:picMk id="15" creationId="{E634ACEA-8075-D388-A4B4-70866D88DA5A}"/>
          </ac:picMkLst>
        </pc:picChg>
        <pc:picChg chg="mod ord topLvl">
          <ac:chgData name="Kerrie Shanahan" userId="ae473d9f-76e9-476f-892f-2674ea963afc" providerId="ADAL" clId="{BE55F6F9-BD15-4994-B1BF-DCA7CA31F711}" dt="2025-01-27T04:53:29.766" v="503" actId="13244"/>
          <ac:picMkLst>
            <pc:docMk/>
            <pc:sldMk cId="2513503466" sldId="525"/>
            <ac:picMk id="23" creationId="{48E66929-CF1E-9E19-DDFB-7AC950A6252F}"/>
          </ac:picMkLst>
        </pc:picChg>
        <pc:picChg chg="mod ord topLvl">
          <ac:chgData name="Kerrie Shanahan" userId="ae473d9f-76e9-476f-892f-2674ea963afc" providerId="ADAL" clId="{BE55F6F9-BD15-4994-B1BF-DCA7CA31F711}" dt="2025-01-27T04:53:26.893" v="502" actId="13244"/>
          <ac:picMkLst>
            <pc:docMk/>
            <pc:sldMk cId="2513503466" sldId="525"/>
            <ac:picMk id="24" creationId="{65A5BACD-656F-A0F4-29F1-76D38AE6E82A}"/>
          </ac:picMkLst>
        </pc:picChg>
      </pc:sldChg>
      <pc:sldMasterChg chg="modSldLayout">
        <pc:chgData name="Kerrie Shanahan" userId="ae473d9f-76e9-476f-892f-2674ea963afc" providerId="ADAL" clId="{BE55F6F9-BD15-4994-B1BF-DCA7CA31F711}" dt="2025-01-29T04:59:11.502" v="608" actId="20577"/>
        <pc:sldMasterMkLst>
          <pc:docMk/>
          <pc:sldMasterMk cId="1034081160" sldId="2147483648"/>
        </pc:sldMasterMkLst>
        <pc:sldLayoutChg chg="modSp mod">
          <pc:chgData name="Kerrie Shanahan" userId="ae473d9f-76e9-476f-892f-2674ea963afc" providerId="ADAL" clId="{BE55F6F9-BD15-4994-B1BF-DCA7CA31F711}" dt="2025-01-29T04:59:11.502" v="608" actId="20577"/>
          <pc:sldLayoutMkLst>
            <pc:docMk/>
            <pc:sldMasterMk cId="1034081160" sldId="2147483648"/>
            <pc:sldLayoutMk cId="836988095" sldId="2147483718"/>
          </pc:sldLayoutMkLst>
          <pc:spChg chg="mod">
            <ac:chgData name="Kerrie Shanahan" userId="ae473d9f-76e9-476f-892f-2674ea963afc" providerId="ADAL" clId="{BE55F6F9-BD15-4994-B1BF-DCA7CA31F711}" dt="2025-01-29T04:59:11.502" v="608" actId="20577"/>
            <ac:spMkLst>
              <pc:docMk/>
              <pc:sldMasterMk cId="1034081160" sldId="2147483648"/>
              <pc:sldLayoutMk cId="836988095" sldId="2147483718"/>
              <ac:spMk id="18" creationId="{E9F1C79F-D6AA-FF95-FA00-326D4AE1D78A}"/>
            </ac:spMkLst>
          </pc:spChg>
        </pc:sldLayoutChg>
      </pc:sldMasterChg>
    </pc:docChg>
  </pc:docChgLst>
  <pc:docChgLst>
    <pc:chgData name="Liz Heynes" userId="e5ff50d5-f39a-42f6-9e9f-e790bcc8c38d" providerId="ADAL" clId="{AC618B57-F9BF-4E86-88C2-4D5D4D52B97F}"/>
    <pc:docChg chg="custSel modSld modMainMaster">
      <pc:chgData name="Liz Heynes" userId="e5ff50d5-f39a-42f6-9e9f-e790bcc8c38d" providerId="ADAL" clId="{AC618B57-F9BF-4E86-88C2-4D5D4D52B97F}" dt="2025-02-04T22:27:05.769" v="50" actId="20577"/>
      <pc:docMkLst>
        <pc:docMk/>
      </pc:docMkLst>
      <pc:sldChg chg="addSp delSp modSp mod">
        <pc:chgData name="Liz Heynes" userId="e5ff50d5-f39a-42f6-9e9f-e790bcc8c38d" providerId="ADAL" clId="{AC618B57-F9BF-4E86-88C2-4D5D4D52B97F}" dt="2025-02-04T22:26:41.833" v="42"/>
        <pc:sldMkLst>
          <pc:docMk/>
          <pc:sldMk cId="2806691242" sldId="472"/>
        </pc:sldMkLst>
        <pc:picChg chg="add del mod">
          <ac:chgData name="Liz Heynes" userId="e5ff50d5-f39a-42f6-9e9f-e790bcc8c38d" providerId="ADAL" clId="{AC618B57-F9BF-4E86-88C2-4D5D4D52B97F}" dt="2025-02-04T22:26:41.671" v="41" actId="478"/>
          <ac:picMkLst>
            <pc:docMk/>
            <pc:sldMk cId="2806691242" sldId="472"/>
            <ac:picMk id="3" creationId="{5961AF72-CCDB-DDD8-8C7C-4304897A0BA0}"/>
          </ac:picMkLst>
        </pc:picChg>
        <pc:picChg chg="add mod">
          <ac:chgData name="Liz Heynes" userId="e5ff50d5-f39a-42f6-9e9f-e790bcc8c38d" providerId="ADAL" clId="{AC618B57-F9BF-4E86-88C2-4D5D4D52B97F}" dt="2025-02-04T22:26:41.833" v="42"/>
          <ac:picMkLst>
            <pc:docMk/>
            <pc:sldMk cId="2806691242" sldId="472"/>
            <ac:picMk id="4" creationId="{8E1BB012-E16F-340D-2B1B-B65FED74AE79}"/>
          </ac:picMkLst>
        </pc:picChg>
        <pc:picChg chg="del">
          <ac:chgData name="Liz Heynes" userId="e5ff50d5-f39a-42f6-9e9f-e790bcc8c38d" providerId="ADAL" clId="{AC618B57-F9BF-4E86-88C2-4D5D4D52B97F}" dt="2025-02-04T22:25:32.513" v="32" actId="478"/>
          <ac:picMkLst>
            <pc:docMk/>
            <pc:sldMk cId="2806691242" sldId="472"/>
            <ac:picMk id="6" creationId="{212D0D9B-D727-1C04-A71A-DCEDC100C1D9}"/>
          </ac:picMkLst>
        </pc:picChg>
      </pc:sldChg>
      <pc:sldChg chg="addSp delSp modSp mod">
        <pc:chgData name="Liz Heynes" userId="e5ff50d5-f39a-42f6-9e9f-e790bcc8c38d" providerId="ADAL" clId="{AC618B57-F9BF-4E86-88C2-4D5D4D52B97F}" dt="2025-02-04T22:26:36.432" v="40"/>
        <pc:sldMkLst>
          <pc:docMk/>
          <pc:sldMk cId="2667868244" sldId="473"/>
        </pc:sldMkLst>
        <pc:picChg chg="add mod">
          <ac:chgData name="Liz Heynes" userId="e5ff50d5-f39a-42f6-9e9f-e790bcc8c38d" providerId="ADAL" clId="{AC618B57-F9BF-4E86-88C2-4D5D4D52B97F}" dt="2025-02-04T22:26:36.432" v="40"/>
          <ac:picMkLst>
            <pc:docMk/>
            <pc:sldMk cId="2667868244" sldId="473"/>
            <ac:picMk id="3" creationId="{D0B7DEE1-B14E-6B58-DB69-48421A848BD1}"/>
          </ac:picMkLst>
        </pc:picChg>
        <pc:picChg chg="del">
          <ac:chgData name="Liz Heynes" userId="e5ff50d5-f39a-42f6-9e9f-e790bcc8c38d" providerId="ADAL" clId="{AC618B57-F9BF-4E86-88C2-4D5D4D52B97F}" dt="2025-02-04T22:26:36.257" v="39" actId="478"/>
          <ac:picMkLst>
            <pc:docMk/>
            <pc:sldMk cId="2667868244" sldId="473"/>
            <ac:picMk id="7" creationId="{8C692FBC-6CE1-3A20-B9FB-7E82C41ACA73}"/>
          </ac:picMkLst>
        </pc:picChg>
      </pc:sldChg>
      <pc:sldChg chg="addSp delSp modSp mod">
        <pc:chgData name="Liz Heynes" userId="e5ff50d5-f39a-42f6-9e9f-e790bcc8c38d" providerId="ADAL" clId="{AC618B57-F9BF-4E86-88C2-4D5D4D52B97F}" dt="2025-02-04T22:26:29.937" v="38" actId="1076"/>
        <pc:sldMkLst>
          <pc:docMk/>
          <pc:sldMk cId="1436218551" sldId="474"/>
        </pc:sldMkLst>
        <pc:picChg chg="add mod">
          <ac:chgData name="Liz Heynes" userId="e5ff50d5-f39a-42f6-9e9f-e790bcc8c38d" providerId="ADAL" clId="{AC618B57-F9BF-4E86-88C2-4D5D4D52B97F}" dt="2025-02-04T22:26:29.937" v="38" actId="1076"/>
          <ac:picMkLst>
            <pc:docMk/>
            <pc:sldMk cId="1436218551" sldId="474"/>
            <ac:picMk id="3" creationId="{259B7E4E-FB6F-9310-2D96-6D7E9AB0D7BC}"/>
          </ac:picMkLst>
        </pc:picChg>
        <pc:picChg chg="del">
          <ac:chgData name="Liz Heynes" userId="e5ff50d5-f39a-42f6-9e9f-e790bcc8c38d" providerId="ADAL" clId="{AC618B57-F9BF-4E86-88C2-4D5D4D52B97F}" dt="2025-02-04T22:26:21.380" v="36" actId="478"/>
          <ac:picMkLst>
            <pc:docMk/>
            <pc:sldMk cId="1436218551" sldId="474"/>
            <ac:picMk id="7" creationId="{54A8AE6A-7079-72FC-B513-6001025B64DD}"/>
          </ac:picMkLst>
        </pc:picChg>
      </pc:sldChg>
      <pc:sldChg chg="addSp delSp modSp mod">
        <pc:chgData name="Liz Heynes" userId="e5ff50d5-f39a-42f6-9e9f-e790bcc8c38d" providerId="ADAL" clId="{AC618B57-F9BF-4E86-88C2-4D5D4D52B97F}" dt="2025-02-04T22:26:15.711" v="35"/>
        <pc:sldMkLst>
          <pc:docMk/>
          <pc:sldMk cId="607994850" sldId="477"/>
        </pc:sldMkLst>
        <pc:picChg chg="del">
          <ac:chgData name="Liz Heynes" userId="e5ff50d5-f39a-42f6-9e9f-e790bcc8c38d" providerId="ADAL" clId="{AC618B57-F9BF-4E86-88C2-4D5D4D52B97F}" dt="2025-02-04T22:26:15.439" v="34" actId="478"/>
          <ac:picMkLst>
            <pc:docMk/>
            <pc:sldMk cId="607994850" sldId="477"/>
            <ac:picMk id="2" creationId="{AB70FFC0-3E14-B8B5-3F3E-E50EB2CF33C0}"/>
          </ac:picMkLst>
        </pc:picChg>
        <pc:picChg chg="add mod">
          <ac:chgData name="Liz Heynes" userId="e5ff50d5-f39a-42f6-9e9f-e790bcc8c38d" providerId="ADAL" clId="{AC618B57-F9BF-4E86-88C2-4D5D4D52B97F}" dt="2025-02-04T22:26:15.711" v="35"/>
          <ac:picMkLst>
            <pc:docMk/>
            <pc:sldMk cId="607994850" sldId="477"/>
            <ac:picMk id="6" creationId="{F5A3A19A-D499-18DC-5E60-7D390645D034}"/>
          </ac:picMkLst>
        </pc:picChg>
      </pc:sldChg>
      <pc:sldChg chg="modSp mod">
        <pc:chgData name="Liz Heynes" userId="e5ff50d5-f39a-42f6-9e9f-e790bcc8c38d" providerId="ADAL" clId="{AC618B57-F9BF-4E86-88C2-4D5D4D52B97F}" dt="2025-02-04T22:27:05.769" v="50" actId="20577"/>
        <pc:sldMkLst>
          <pc:docMk/>
          <pc:sldMk cId="3539524888" sldId="493"/>
        </pc:sldMkLst>
        <pc:spChg chg="mod">
          <ac:chgData name="Liz Heynes" userId="e5ff50d5-f39a-42f6-9e9f-e790bcc8c38d" providerId="ADAL" clId="{AC618B57-F9BF-4E86-88C2-4D5D4D52B97F}" dt="2025-02-04T22:27:05.769" v="50" actId="20577"/>
          <ac:spMkLst>
            <pc:docMk/>
            <pc:sldMk cId="3539524888" sldId="493"/>
            <ac:spMk id="2" creationId="{529355F9-B004-6BF3-8F17-0A56ACCCD67B}"/>
          </ac:spMkLst>
        </pc:spChg>
      </pc:sldChg>
      <pc:sldChg chg="modSp mod">
        <pc:chgData name="Liz Heynes" userId="e5ff50d5-f39a-42f6-9e9f-e790bcc8c38d" providerId="ADAL" clId="{AC618B57-F9BF-4E86-88C2-4D5D4D52B97F}" dt="2025-02-04T22:24:40.655" v="31" actId="1076"/>
        <pc:sldMkLst>
          <pc:docMk/>
          <pc:sldMk cId="2513503466" sldId="525"/>
        </pc:sldMkLst>
        <pc:picChg chg="mod">
          <ac:chgData name="Liz Heynes" userId="e5ff50d5-f39a-42f6-9e9f-e790bcc8c38d" providerId="ADAL" clId="{AC618B57-F9BF-4E86-88C2-4D5D4D52B97F}" dt="2025-02-04T22:24:14.531" v="27" actId="1035"/>
          <ac:picMkLst>
            <pc:docMk/>
            <pc:sldMk cId="2513503466" sldId="525"/>
            <ac:picMk id="4" creationId="{FCB9B726-E2F9-B937-5EFD-B07B8C903BA6}"/>
          </ac:picMkLst>
        </pc:picChg>
        <pc:picChg chg="mod">
          <ac:chgData name="Liz Heynes" userId="e5ff50d5-f39a-42f6-9e9f-e790bcc8c38d" providerId="ADAL" clId="{AC618B57-F9BF-4E86-88C2-4D5D4D52B97F}" dt="2025-02-04T22:24:14.531" v="27" actId="1035"/>
          <ac:picMkLst>
            <pc:docMk/>
            <pc:sldMk cId="2513503466" sldId="525"/>
            <ac:picMk id="5" creationId="{971DCEE9-E8CE-71C0-7666-57F69E95EA7A}"/>
          </ac:picMkLst>
        </pc:picChg>
        <pc:picChg chg="mod">
          <ac:chgData name="Liz Heynes" userId="e5ff50d5-f39a-42f6-9e9f-e790bcc8c38d" providerId="ADAL" clId="{AC618B57-F9BF-4E86-88C2-4D5D4D52B97F}" dt="2025-02-04T22:24:14.531" v="27" actId="1035"/>
          <ac:picMkLst>
            <pc:docMk/>
            <pc:sldMk cId="2513503466" sldId="525"/>
            <ac:picMk id="6" creationId="{F0A76BEA-32BD-1B81-1E29-E8AE56601C45}"/>
          </ac:picMkLst>
        </pc:picChg>
        <pc:picChg chg="mod">
          <ac:chgData name="Liz Heynes" userId="e5ff50d5-f39a-42f6-9e9f-e790bcc8c38d" providerId="ADAL" clId="{AC618B57-F9BF-4E86-88C2-4D5D4D52B97F}" dt="2025-02-04T22:24:19.042" v="28" actId="1076"/>
          <ac:picMkLst>
            <pc:docMk/>
            <pc:sldMk cId="2513503466" sldId="525"/>
            <ac:picMk id="7" creationId="{04CF9F86-0934-0AE2-8F4C-E4E02BCE81CD}"/>
          </ac:picMkLst>
        </pc:picChg>
        <pc:picChg chg="mod">
          <ac:chgData name="Liz Heynes" userId="e5ff50d5-f39a-42f6-9e9f-e790bcc8c38d" providerId="ADAL" clId="{AC618B57-F9BF-4E86-88C2-4D5D4D52B97F}" dt="2025-02-04T22:24:14.531" v="27" actId="1035"/>
          <ac:picMkLst>
            <pc:docMk/>
            <pc:sldMk cId="2513503466" sldId="525"/>
            <ac:picMk id="8" creationId="{E1A5646A-EF91-1EE3-EE71-8C7F0C07044E}"/>
          </ac:picMkLst>
        </pc:picChg>
        <pc:picChg chg="mod">
          <ac:chgData name="Liz Heynes" userId="e5ff50d5-f39a-42f6-9e9f-e790bcc8c38d" providerId="ADAL" clId="{AC618B57-F9BF-4E86-88C2-4D5D4D52B97F}" dt="2025-02-04T22:24:25.760" v="29" actId="1076"/>
          <ac:picMkLst>
            <pc:docMk/>
            <pc:sldMk cId="2513503466" sldId="525"/>
            <ac:picMk id="9" creationId="{D0E8E60B-E6A2-F7EF-6CF5-36D618609862}"/>
          </ac:picMkLst>
        </pc:picChg>
        <pc:picChg chg="mod">
          <ac:chgData name="Liz Heynes" userId="e5ff50d5-f39a-42f6-9e9f-e790bcc8c38d" providerId="ADAL" clId="{AC618B57-F9BF-4E86-88C2-4D5D4D52B97F}" dt="2025-02-04T22:24:34.607" v="30" actId="1076"/>
          <ac:picMkLst>
            <pc:docMk/>
            <pc:sldMk cId="2513503466" sldId="525"/>
            <ac:picMk id="23" creationId="{48E66929-CF1E-9E19-DDFB-7AC950A6252F}"/>
          </ac:picMkLst>
        </pc:picChg>
        <pc:picChg chg="mod">
          <ac:chgData name="Liz Heynes" userId="e5ff50d5-f39a-42f6-9e9f-e790bcc8c38d" providerId="ADAL" clId="{AC618B57-F9BF-4E86-88C2-4D5D4D52B97F}" dt="2025-02-04T22:24:40.655" v="31" actId="1076"/>
          <ac:picMkLst>
            <pc:docMk/>
            <pc:sldMk cId="2513503466" sldId="525"/>
            <ac:picMk id="24" creationId="{65A5BACD-656F-A0F4-29F1-76D38AE6E82A}"/>
          </ac:picMkLst>
        </pc:picChg>
      </pc:sldChg>
      <pc:sldMasterChg chg="modSldLayout">
        <pc:chgData name="Liz Heynes" userId="e5ff50d5-f39a-42f6-9e9f-e790bcc8c38d" providerId="ADAL" clId="{AC618B57-F9BF-4E86-88C2-4D5D4D52B97F}" dt="2025-02-03T05:43:47.699" v="1" actId="20577"/>
        <pc:sldMasterMkLst>
          <pc:docMk/>
          <pc:sldMasterMk cId="1034081160" sldId="2147483648"/>
        </pc:sldMasterMkLst>
        <pc:sldLayoutChg chg="modSp mod">
          <pc:chgData name="Liz Heynes" userId="e5ff50d5-f39a-42f6-9e9f-e790bcc8c38d" providerId="ADAL" clId="{AC618B57-F9BF-4E86-88C2-4D5D4D52B97F}" dt="2025-02-03T05:43:47.699" v="1" actId="20577"/>
          <pc:sldLayoutMkLst>
            <pc:docMk/>
            <pc:sldMasterMk cId="1034081160" sldId="2147483648"/>
            <pc:sldLayoutMk cId="488055856" sldId="2147483694"/>
          </pc:sldLayoutMkLst>
          <pc:spChg chg="mod">
            <ac:chgData name="Liz Heynes" userId="e5ff50d5-f39a-42f6-9e9f-e790bcc8c38d" providerId="ADAL" clId="{AC618B57-F9BF-4E86-88C2-4D5D4D52B97F}" dt="2025-02-03T05:43:47.699" v="1" actId="20577"/>
            <ac:spMkLst>
              <pc:docMk/>
              <pc:sldMasterMk cId="1034081160" sldId="2147483648"/>
              <pc:sldLayoutMk cId="488055856" sldId="2147483694"/>
              <ac:spMk id="18" creationId="{83D5A208-F215-EE4E-89CE-341BF1CA0C8C}"/>
            </ac:spMkLst>
          </pc:spChg>
        </pc:sldLayoutChg>
      </pc:sldMasterChg>
    </pc:docChg>
  </pc:docChgLst>
  <pc:docChgLst>
    <pc:chgData name="Emma Durbridge" userId="fa194594-074f-43bd-8de7-d322108f10cf" providerId="ADAL" clId="{EACD865E-6AC9-4E79-9E6D-A41DCF96D08C}"/>
    <pc:docChg chg="modSld modMainMaster">
      <pc:chgData name="Emma Durbridge" userId="fa194594-074f-43bd-8de7-d322108f10cf" providerId="ADAL" clId="{EACD865E-6AC9-4E79-9E6D-A41DCF96D08C}" dt="2025-01-21T22:41:13.450" v="4" actId="1076"/>
      <pc:docMkLst>
        <pc:docMk/>
      </pc:docMkLst>
      <pc:sldChg chg="modSp mod">
        <pc:chgData name="Emma Durbridge" userId="fa194594-074f-43bd-8de7-d322108f10cf" providerId="ADAL" clId="{EACD865E-6AC9-4E79-9E6D-A41DCF96D08C}" dt="2025-01-21T22:40:28.565" v="2" actId="120"/>
        <pc:sldMkLst>
          <pc:docMk/>
          <pc:sldMk cId="2664320030" sldId="478"/>
        </pc:sldMkLst>
        <pc:spChg chg="mod">
          <ac:chgData name="Emma Durbridge" userId="fa194594-074f-43bd-8de7-d322108f10cf" providerId="ADAL" clId="{EACD865E-6AC9-4E79-9E6D-A41DCF96D08C}" dt="2025-01-21T22:40:28.565" v="2" actId="120"/>
          <ac:spMkLst>
            <pc:docMk/>
            <pc:sldMk cId="2664320030" sldId="478"/>
            <ac:spMk id="2" creationId="{C1EF2603-4B81-8DB5-0492-649C4C3211FC}"/>
          </ac:spMkLst>
        </pc:spChg>
      </pc:sldChg>
      <pc:sldChg chg="modSp mod">
        <pc:chgData name="Emma Durbridge" userId="fa194594-074f-43bd-8de7-d322108f10cf" providerId="ADAL" clId="{EACD865E-6AC9-4E79-9E6D-A41DCF96D08C}" dt="2025-01-21T22:40:35.237" v="3" actId="120"/>
        <pc:sldMkLst>
          <pc:docMk/>
          <pc:sldMk cId="1611399072" sldId="479"/>
        </pc:sldMkLst>
        <pc:spChg chg="mod">
          <ac:chgData name="Emma Durbridge" userId="fa194594-074f-43bd-8de7-d322108f10cf" providerId="ADAL" clId="{EACD865E-6AC9-4E79-9E6D-A41DCF96D08C}" dt="2025-01-21T22:40:35.237" v="3" actId="120"/>
          <ac:spMkLst>
            <pc:docMk/>
            <pc:sldMk cId="1611399072" sldId="479"/>
            <ac:spMk id="3" creationId="{97F9C50B-6FCE-6C58-ADE2-61BA4F69678C}"/>
          </ac:spMkLst>
        </pc:spChg>
      </pc:sldChg>
      <pc:sldChg chg="modSp mod">
        <pc:chgData name="Emma Durbridge" userId="fa194594-074f-43bd-8de7-d322108f10cf" providerId="ADAL" clId="{EACD865E-6AC9-4E79-9E6D-A41DCF96D08C}" dt="2025-01-21T22:37:15.323" v="1" actId="1076"/>
        <pc:sldMkLst>
          <pc:docMk/>
          <pc:sldMk cId="4278641845" sldId="497"/>
        </pc:sldMkLst>
      </pc:sldChg>
      <pc:sldMasterChg chg="modSldLayout">
        <pc:chgData name="Emma Durbridge" userId="fa194594-074f-43bd-8de7-d322108f10cf" providerId="ADAL" clId="{EACD865E-6AC9-4E79-9E6D-A41DCF96D08C}" dt="2025-01-21T22:41:13.450" v="4" actId="1076"/>
        <pc:sldMasterMkLst>
          <pc:docMk/>
          <pc:sldMasterMk cId="1034081160" sldId="2147483648"/>
        </pc:sldMasterMkLst>
        <pc:sldLayoutChg chg="modSp mod">
          <pc:chgData name="Emma Durbridge" userId="fa194594-074f-43bd-8de7-d322108f10cf" providerId="ADAL" clId="{EACD865E-6AC9-4E79-9E6D-A41DCF96D08C}" dt="2025-01-21T22:41:13.450" v="4" actId="1076"/>
          <pc:sldLayoutMkLst>
            <pc:docMk/>
            <pc:sldMasterMk cId="1034081160" sldId="2147483648"/>
            <pc:sldLayoutMk cId="1081012479" sldId="2147483716"/>
          </pc:sldLayoutMkLst>
          <pc:spChg chg="mod">
            <ac:chgData name="Emma Durbridge" userId="fa194594-074f-43bd-8de7-d322108f10cf" providerId="ADAL" clId="{EACD865E-6AC9-4E79-9E6D-A41DCF96D08C}" dt="2025-01-21T22:41:13.450" v="4" actId="1076"/>
            <ac:spMkLst>
              <pc:docMk/>
              <pc:sldMasterMk cId="1034081160" sldId="2147483648"/>
              <pc:sldLayoutMk cId="1081012479" sldId="2147483716"/>
              <ac:spMk id="7" creationId="{AD63E81F-B547-E517-446B-9A7CBEC68253}"/>
            </ac:spMkLst>
          </pc:spChg>
        </pc:sldLayoutChg>
      </pc:sldMasterChg>
    </pc:docChg>
  </pc:docChgLst>
  <pc:docChgLst>
    <pc:chgData name="Kerrie Shanahan" userId="ae473d9f-76e9-476f-892f-2674ea963afc" providerId="ADAL" clId="{E512E3F3-49F6-40C0-944E-81FD8909F5EC}"/>
    <pc:docChg chg="undo custSel modSld modMainMaster">
      <pc:chgData name="Kerrie Shanahan" userId="ae473d9f-76e9-476f-892f-2674ea963afc" providerId="ADAL" clId="{E512E3F3-49F6-40C0-944E-81FD8909F5EC}" dt="2025-01-20T03:45:31.315" v="205" actId="478"/>
      <pc:docMkLst>
        <pc:docMk/>
      </pc:docMkLst>
      <pc:sldChg chg="addSp delSp modSp mod">
        <pc:chgData name="Kerrie Shanahan" userId="ae473d9f-76e9-476f-892f-2674ea963afc" providerId="ADAL" clId="{E512E3F3-49F6-40C0-944E-81FD8909F5EC}" dt="2025-01-20T03:45:31.315" v="205" actId="478"/>
        <pc:sldMkLst>
          <pc:docMk/>
          <pc:sldMk cId="2806691242" sldId="472"/>
        </pc:sldMkLst>
        <pc:picChg chg="mod topLvl">
          <ac:chgData name="Kerrie Shanahan" userId="ae473d9f-76e9-476f-892f-2674ea963afc" providerId="ADAL" clId="{E512E3F3-49F6-40C0-944E-81FD8909F5EC}" dt="2025-01-20T03:45:31.315" v="205" actId="478"/>
          <ac:picMkLst>
            <pc:docMk/>
            <pc:sldMk cId="2806691242" sldId="472"/>
            <ac:picMk id="6" creationId="{212D0D9B-D727-1C04-A71A-DCEDC100C1D9}"/>
          </ac:picMkLst>
        </pc:picChg>
      </pc:sldChg>
      <pc:sldChg chg="addSp delSp modSp mod">
        <pc:chgData name="Kerrie Shanahan" userId="ae473d9f-76e9-476f-892f-2674ea963afc" providerId="ADAL" clId="{E512E3F3-49F6-40C0-944E-81FD8909F5EC}" dt="2025-01-20T03:45:25.164" v="201" actId="478"/>
        <pc:sldMkLst>
          <pc:docMk/>
          <pc:sldMk cId="2667868244" sldId="473"/>
        </pc:sldMkLst>
        <pc:picChg chg="mod">
          <ac:chgData name="Kerrie Shanahan" userId="ae473d9f-76e9-476f-892f-2674ea963afc" providerId="ADAL" clId="{E512E3F3-49F6-40C0-944E-81FD8909F5EC}" dt="2025-01-20T03:45:22.774" v="200"/>
          <ac:picMkLst>
            <pc:docMk/>
            <pc:sldMk cId="2667868244" sldId="473"/>
            <ac:picMk id="7" creationId="{8C692FBC-6CE1-3A20-B9FB-7E82C41ACA73}"/>
          </ac:picMkLst>
        </pc:picChg>
        <pc:picChg chg="mod">
          <ac:chgData name="Kerrie Shanahan" userId="ae473d9f-76e9-476f-892f-2674ea963afc" providerId="ADAL" clId="{E512E3F3-49F6-40C0-944E-81FD8909F5EC}" dt="2025-01-20T03:45:22.774" v="200"/>
          <ac:picMkLst>
            <pc:docMk/>
            <pc:sldMk cId="2667868244" sldId="473"/>
            <ac:picMk id="8" creationId="{251572F6-9744-51A3-FDA4-AE677036A122}"/>
          </ac:picMkLst>
        </pc:picChg>
      </pc:sldChg>
      <pc:sldChg chg="addSp modSp mod modNotesTx">
        <pc:chgData name="Kerrie Shanahan" userId="ae473d9f-76e9-476f-892f-2674ea963afc" providerId="ADAL" clId="{E512E3F3-49F6-40C0-944E-81FD8909F5EC}" dt="2025-01-20T03:45:12.427" v="197" actId="1076"/>
        <pc:sldMkLst>
          <pc:docMk/>
          <pc:sldMk cId="1436218551" sldId="474"/>
        </pc:sldMkLst>
        <pc:picChg chg="mod">
          <ac:chgData name="Kerrie Shanahan" userId="ae473d9f-76e9-476f-892f-2674ea963afc" providerId="ADAL" clId="{E512E3F3-49F6-40C0-944E-81FD8909F5EC}" dt="2025-01-20T03:45:12.427" v="197" actId="1076"/>
          <ac:picMkLst>
            <pc:docMk/>
            <pc:sldMk cId="1436218551" sldId="474"/>
            <ac:picMk id="4" creationId="{2417858D-EE90-9DA8-6549-CBECF967F69A}"/>
          </ac:picMkLst>
        </pc:picChg>
        <pc:picChg chg="mod">
          <ac:chgData name="Kerrie Shanahan" userId="ae473d9f-76e9-476f-892f-2674ea963afc" providerId="ADAL" clId="{E512E3F3-49F6-40C0-944E-81FD8909F5EC}" dt="2025-01-20T03:45:08.059" v="196" actId="1076"/>
          <ac:picMkLst>
            <pc:docMk/>
            <pc:sldMk cId="1436218551" sldId="474"/>
            <ac:picMk id="7" creationId="{54A8AE6A-7079-72FC-B513-6001025B64DD}"/>
          </ac:picMkLst>
        </pc:picChg>
        <pc:picChg chg="mod">
          <ac:chgData name="Kerrie Shanahan" userId="ae473d9f-76e9-476f-892f-2674ea963afc" providerId="ADAL" clId="{E512E3F3-49F6-40C0-944E-81FD8909F5EC}" dt="2025-01-20T03:45:04.068" v="195" actId="1076"/>
          <ac:picMkLst>
            <pc:docMk/>
            <pc:sldMk cId="1436218551" sldId="474"/>
            <ac:picMk id="10" creationId="{21ACFE28-2BB2-474A-82B3-90386852D769}"/>
          </ac:picMkLst>
        </pc:picChg>
      </pc:sldChg>
      <pc:sldChg chg="modNotesTx">
        <pc:chgData name="Kerrie Shanahan" userId="ae473d9f-76e9-476f-892f-2674ea963afc" providerId="ADAL" clId="{E512E3F3-49F6-40C0-944E-81FD8909F5EC}" dt="2025-01-20T03:28:07.609" v="177" actId="20577"/>
        <pc:sldMkLst>
          <pc:docMk/>
          <pc:sldMk cId="2664320030" sldId="478"/>
        </pc:sldMkLst>
      </pc:sldChg>
      <pc:sldChg chg="modNotesTx">
        <pc:chgData name="Kerrie Shanahan" userId="ae473d9f-76e9-476f-892f-2674ea963afc" providerId="ADAL" clId="{E512E3F3-49F6-40C0-944E-81FD8909F5EC}" dt="2025-01-20T03:27:56.182" v="168" actId="20577"/>
        <pc:sldMkLst>
          <pc:docMk/>
          <pc:sldMk cId="1611399072" sldId="479"/>
        </pc:sldMkLst>
      </pc:sldChg>
      <pc:sldChg chg="modNotesTx">
        <pc:chgData name="Kerrie Shanahan" userId="ae473d9f-76e9-476f-892f-2674ea963afc" providerId="ADAL" clId="{E512E3F3-49F6-40C0-944E-81FD8909F5EC}" dt="2025-01-20T03:20:15.777" v="28" actId="115"/>
        <pc:sldMkLst>
          <pc:docMk/>
          <pc:sldMk cId="2252570692" sldId="486"/>
        </pc:sldMkLst>
      </pc:sldChg>
      <pc:sldChg chg="modSp mod">
        <pc:chgData name="Kerrie Shanahan" userId="ae473d9f-76e9-476f-892f-2674ea963afc" providerId="ADAL" clId="{E512E3F3-49F6-40C0-944E-81FD8909F5EC}" dt="2025-01-20T03:16:08.034" v="11" actId="20577"/>
        <pc:sldMkLst>
          <pc:docMk/>
          <pc:sldMk cId="1259779433" sldId="514"/>
        </pc:sldMkLst>
        <pc:spChg chg="mod">
          <ac:chgData name="Kerrie Shanahan" userId="ae473d9f-76e9-476f-892f-2674ea963afc" providerId="ADAL" clId="{E512E3F3-49F6-40C0-944E-81FD8909F5EC}" dt="2025-01-20T03:16:08.034" v="11" actId="20577"/>
          <ac:spMkLst>
            <pc:docMk/>
            <pc:sldMk cId="1259779433" sldId="514"/>
            <ac:spMk id="3" creationId="{2B08D8FA-FE96-A24B-C1C6-457BC61E9ADE}"/>
          </ac:spMkLst>
        </pc:spChg>
      </pc:sldChg>
      <pc:sldChg chg="addSp delSp modSp mod">
        <pc:chgData name="Kerrie Shanahan" userId="ae473d9f-76e9-476f-892f-2674ea963afc" providerId="ADAL" clId="{E512E3F3-49F6-40C0-944E-81FD8909F5EC}" dt="2025-01-20T03:18:01.206" v="17" actId="1076"/>
        <pc:sldMkLst>
          <pc:docMk/>
          <pc:sldMk cId="1921910358" sldId="517"/>
        </pc:sldMkLst>
      </pc:sldChg>
      <pc:sldChg chg="addSp delSp modSp mod">
        <pc:chgData name="Kerrie Shanahan" userId="ae473d9f-76e9-476f-892f-2674ea963afc" providerId="ADAL" clId="{E512E3F3-49F6-40C0-944E-81FD8909F5EC}" dt="2025-01-20T03:18:09.272" v="22"/>
        <pc:sldMkLst>
          <pc:docMk/>
          <pc:sldMk cId="3324446923" sldId="519"/>
        </pc:sldMkLst>
      </pc:sldChg>
      <pc:sldChg chg="modNotesTx">
        <pc:chgData name="Kerrie Shanahan" userId="ae473d9f-76e9-476f-892f-2674ea963afc" providerId="ADAL" clId="{E512E3F3-49F6-40C0-944E-81FD8909F5EC}" dt="2025-01-20T03:12:45.537" v="2" actId="115"/>
        <pc:sldMkLst>
          <pc:docMk/>
          <pc:sldMk cId="2886735812" sldId="524"/>
        </pc:sldMkLst>
      </pc:sldChg>
      <pc:sldChg chg="addSp delSp modSp mod">
        <pc:chgData name="Kerrie Shanahan" userId="ae473d9f-76e9-476f-892f-2674ea963afc" providerId="ADAL" clId="{E512E3F3-49F6-40C0-944E-81FD8909F5EC}" dt="2025-01-20T03:12:30.112" v="1"/>
        <pc:sldMkLst>
          <pc:docMk/>
          <pc:sldMk cId="2513503466" sldId="525"/>
        </pc:sldMkLst>
      </pc:sldChg>
      <pc:sldMasterChg chg="modSldLayout">
        <pc:chgData name="Kerrie Shanahan" userId="ae473d9f-76e9-476f-892f-2674ea963afc" providerId="ADAL" clId="{E512E3F3-49F6-40C0-944E-81FD8909F5EC}" dt="2025-01-20T03:18:28.889" v="27" actId="20577"/>
        <pc:sldMasterMkLst>
          <pc:docMk/>
          <pc:sldMasterMk cId="1034081160" sldId="2147483648"/>
        </pc:sldMasterMkLst>
        <pc:sldLayoutChg chg="modSp mod">
          <pc:chgData name="Kerrie Shanahan" userId="ae473d9f-76e9-476f-892f-2674ea963afc" providerId="ADAL" clId="{E512E3F3-49F6-40C0-944E-81FD8909F5EC}" dt="2025-01-20T03:18:28.889" v="27" actId="20577"/>
          <pc:sldLayoutMkLst>
            <pc:docMk/>
            <pc:sldMasterMk cId="1034081160" sldId="2147483648"/>
            <pc:sldLayoutMk cId="836988095" sldId="2147483718"/>
          </pc:sldLayoutMkLst>
          <pc:spChg chg="mod">
            <ac:chgData name="Kerrie Shanahan" userId="ae473d9f-76e9-476f-892f-2674ea963afc" providerId="ADAL" clId="{E512E3F3-49F6-40C0-944E-81FD8909F5EC}" dt="2025-01-20T03:18:28.889" v="27" actId="20577"/>
            <ac:spMkLst>
              <pc:docMk/>
              <pc:sldMasterMk cId="1034081160" sldId="2147483648"/>
              <pc:sldLayoutMk cId="836988095" sldId="2147483718"/>
              <ac:spMk id="18" creationId="{E9F1C79F-D6AA-FF95-FA00-326D4AE1D78A}"/>
            </ac:spMkLst>
          </pc:spChg>
        </pc:sldLayoutChg>
      </pc:sldMasterChg>
    </pc:docChg>
  </pc:docChgLst>
  <pc:docChgLst>
    <pc:chgData name="Liz Heynes" userId="S::liz.heynes@esa.edu.au::e5ff50d5-f39a-42f6-9e9f-e790bcc8c38d" providerId="AD" clId="Web-{25C7E9F3-2D19-1187-08B0-2CA42FD0A1CB}"/>
    <pc:docChg chg="modSld">
      <pc:chgData name="Liz Heynes" userId="S::liz.heynes@esa.edu.au::e5ff50d5-f39a-42f6-9e9f-e790bcc8c38d" providerId="AD" clId="Web-{25C7E9F3-2D19-1187-08B0-2CA42FD0A1CB}" dt="2025-02-03T05:42:54.915" v="5"/>
      <pc:docMkLst>
        <pc:docMk/>
      </pc:docMkLst>
      <pc:sldChg chg="modNotes">
        <pc:chgData name="Liz Heynes" userId="S::liz.heynes@esa.edu.au::e5ff50d5-f39a-42f6-9e9f-e790bcc8c38d" providerId="AD" clId="Web-{25C7E9F3-2D19-1187-08B0-2CA42FD0A1CB}" dt="2025-02-03T05:42:45.446" v="1"/>
        <pc:sldMkLst>
          <pc:docMk/>
          <pc:sldMk cId="908412850" sldId="475"/>
        </pc:sldMkLst>
      </pc:sldChg>
      <pc:sldChg chg="modNotes">
        <pc:chgData name="Liz Heynes" userId="S::liz.heynes@esa.edu.au::e5ff50d5-f39a-42f6-9e9f-e790bcc8c38d" providerId="AD" clId="Web-{25C7E9F3-2D19-1187-08B0-2CA42FD0A1CB}" dt="2025-02-03T05:42:49.712" v="3"/>
        <pc:sldMkLst>
          <pc:docMk/>
          <pc:sldMk cId="1716554648" sldId="476"/>
        </pc:sldMkLst>
      </pc:sldChg>
      <pc:sldChg chg="modNotes">
        <pc:chgData name="Liz Heynes" userId="S::liz.heynes@esa.edu.au::e5ff50d5-f39a-42f6-9e9f-e790bcc8c38d" providerId="AD" clId="Web-{25C7E9F3-2D19-1187-08B0-2CA42FD0A1CB}" dt="2025-02-03T05:42:54.915" v="5"/>
        <pc:sldMkLst>
          <pc:docMk/>
          <pc:sldMk cId="607994850" sldId="477"/>
        </pc:sldMkLst>
      </pc:sldChg>
    </pc:docChg>
  </pc:docChgLst>
  <pc:docChgLst>
    <pc:chgData name="Trish Wilson" userId="1a8d7cc3620296f7" providerId="LiveId" clId="{EA0561F0-376A-4996-AD63-D32E19333A86}"/>
    <pc:docChg chg="undo custSel modSld">
      <pc:chgData name="Trish Wilson" userId="1a8d7cc3620296f7" providerId="LiveId" clId="{EA0561F0-376A-4996-AD63-D32E19333A86}" dt="2025-01-16T21:47:42.541" v="150" actId="20577"/>
      <pc:docMkLst>
        <pc:docMk/>
      </pc:docMkLst>
      <pc:sldChg chg="modNotesTx">
        <pc:chgData name="Trish Wilson" userId="1a8d7cc3620296f7" providerId="LiveId" clId="{EA0561F0-376A-4996-AD63-D32E19333A86}" dt="2025-01-16T21:35:50.522" v="71" actId="114"/>
        <pc:sldMkLst>
          <pc:docMk/>
          <pc:sldMk cId="2801862050" sldId="464"/>
        </pc:sldMkLst>
      </pc:sldChg>
      <pc:sldChg chg="modNotesTx">
        <pc:chgData name="Trish Wilson" userId="1a8d7cc3620296f7" providerId="LiveId" clId="{EA0561F0-376A-4996-AD63-D32E19333A86}" dt="2025-01-16T21:36:01.522" v="72" actId="114"/>
        <pc:sldMkLst>
          <pc:docMk/>
          <pc:sldMk cId="2776412724" sldId="465"/>
        </pc:sldMkLst>
      </pc:sldChg>
      <pc:sldChg chg="modNotesTx">
        <pc:chgData name="Trish Wilson" userId="1a8d7cc3620296f7" providerId="LiveId" clId="{EA0561F0-376A-4996-AD63-D32E19333A86}" dt="2025-01-16T21:37:16.842" v="80" actId="113"/>
        <pc:sldMkLst>
          <pc:docMk/>
          <pc:sldMk cId="536094152" sldId="466"/>
        </pc:sldMkLst>
      </pc:sldChg>
      <pc:sldChg chg="modNotesTx">
        <pc:chgData name="Trish Wilson" userId="1a8d7cc3620296f7" providerId="LiveId" clId="{EA0561F0-376A-4996-AD63-D32E19333A86}" dt="2025-01-16T21:38:12.662" v="87" actId="20577"/>
        <pc:sldMkLst>
          <pc:docMk/>
          <pc:sldMk cId="3096463887" sldId="468"/>
        </pc:sldMkLst>
      </pc:sldChg>
      <pc:sldChg chg="modNotesTx">
        <pc:chgData name="Trish Wilson" userId="1a8d7cc3620296f7" providerId="LiveId" clId="{EA0561F0-376A-4996-AD63-D32E19333A86}" dt="2025-01-16T21:38:34.004" v="88" actId="113"/>
        <pc:sldMkLst>
          <pc:docMk/>
          <pc:sldMk cId="2667868244" sldId="473"/>
        </pc:sldMkLst>
      </pc:sldChg>
      <pc:sldChg chg="modNotesTx">
        <pc:chgData name="Trish Wilson" userId="1a8d7cc3620296f7" providerId="LiveId" clId="{EA0561F0-376A-4996-AD63-D32E19333A86}" dt="2025-01-16T21:38:54.976" v="91" actId="20577"/>
        <pc:sldMkLst>
          <pc:docMk/>
          <pc:sldMk cId="1436218551" sldId="474"/>
        </pc:sldMkLst>
      </pc:sldChg>
      <pc:sldChg chg="modNotesTx">
        <pc:chgData name="Trish Wilson" userId="1a8d7cc3620296f7" providerId="LiveId" clId="{EA0561F0-376A-4996-AD63-D32E19333A86}" dt="2025-01-16T21:41:09.321" v="111" actId="113"/>
        <pc:sldMkLst>
          <pc:docMk/>
          <pc:sldMk cId="908412850" sldId="475"/>
        </pc:sldMkLst>
      </pc:sldChg>
      <pc:sldChg chg="modNotesTx">
        <pc:chgData name="Trish Wilson" userId="1a8d7cc3620296f7" providerId="LiveId" clId="{EA0561F0-376A-4996-AD63-D32E19333A86}" dt="2025-01-16T21:40:40.341" v="110" actId="20577"/>
        <pc:sldMkLst>
          <pc:docMk/>
          <pc:sldMk cId="1716554648" sldId="476"/>
        </pc:sldMkLst>
      </pc:sldChg>
      <pc:sldChg chg="modNotesTx">
        <pc:chgData name="Trish Wilson" userId="1a8d7cc3620296f7" providerId="LiveId" clId="{EA0561F0-376A-4996-AD63-D32E19333A86}" dt="2025-01-16T21:40:00.678" v="98" actId="20577"/>
        <pc:sldMkLst>
          <pc:docMk/>
          <pc:sldMk cId="607994850" sldId="477"/>
        </pc:sldMkLst>
      </pc:sldChg>
      <pc:sldChg chg="modNotesTx">
        <pc:chgData name="Trish Wilson" userId="1a8d7cc3620296f7" providerId="LiveId" clId="{EA0561F0-376A-4996-AD63-D32E19333A86}" dt="2025-01-16T21:42:11.793" v="115" actId="113"/>
        <pc:sldMkLst>
          <pc:docMk/>
          <pc:sldMk cId="2664320030" sldId="478"/>
        </pc:sldMkLst>
      </pc:sldChg>
      <pc:sldChg chg="modNotesTx">
        <pc:chgData name="Trish Wilson" userId="1a8d7cc3620296f7" providerId="LiveId" clId="{EA0561F0-376A-4996-AD63-D32E19333A86}" dt="2025-01-16T21:42:50.313" v="118" actId="113"/>
        <pc:sldMkLst>
          <pc:docMk/>
          <pc:sldMk cId="1611399072" sldId="479"/>
        </pc:sldMkLst>
      </pc:sldChg>
      <pc:sldChg chg="modNotesTx">
        <pc:chgData name="Trish Wilson" userId="1a8d7cc3620296f7" providerId="LiveId" clId="{EA0561F0-376A-4996-AD63-D32E19333A86}" dt="2025-01-16T21:43:33.308" v="126" actId="113"/>
        <pc:sldMkLst>
          <pc:docMk/>
          <pc:sldMk cId="3005270447" sldId="480"/>
        </pc:sldMkLst>
      </pc:sldChg>
      <pc:sldChg chg="modNotesTx">
        <pc:chgData name="Trish Wilson" userId="1a8d7cc3620296f7" providerId="LiveId" clId="{EA0561F0-376A-4996-AD63-D32E19333A86}" dt="2025-01-16T21:44:09.819" v="132" actId="255"/>
        <pc:sldMkLst>
          <pc:docMk/>
          <pc:sldMk cId="4046771955" sldId="481"/>
        </pc:sldMkLst>
      </pc:sldChg>
      <pc:sldChg chg="modNotesTx">
        <pc:chgData name="Trish Wilson" userId="1a8d7cc3620296f7" providerId="LiveId" clId="{EA0561F0-376A-4996-AD63-D32E19333A86}" dt="2025-01-16T21:44:45.213" v="138" actId="20577"/>
        <pc:sldMkLst>
          <pc:docMk/>
          <pc:sldMk cId="43502053" sldId="482"/>
        </pc:sldMkLst>
      </pc:sldChg>
      <pc:sldChg chg="modNotesTx">
        <pc:chgData name="Trish Wilson" userId="1a8d7cc3620296f7" providerId="LiveId" clId="{EA0561F0-376A-4996-AD63-D32E19333A86}" dt="2025-01-16T21:43:52.974" v="130" actId="6549"/>
        <pc:sldMkLst>
          <pc:docMk/>
          <pc:sldMk cId="1436297680" sldId="483"/>
        </pc:sldMkLst>
      </pc:sldChg>
      <pc:sldChg chg="modNotesTx">
        <pc:chgData name="Trish Wilson" userId="1a8d7cc3620296f7" providerId="LiveId" clId="{EA0561F0-376A-4996-AD63-D32E19333A86}" dt="2025-01-16T21:46:36.192" v="147"/>
        <pc:sldMkLst>
          <pc:docMk/>
          <pc:sldMk cId="202420733" sldId="485"/>
        </pc:sldMkLst>
      </pc:sldChg>
      <pc:sldChg chg="addCm modNotesTx">
        <pc:chgData name="Trish Wilson" userId="1a8d7cc3620296f7" providerId="LiveId" clId="{EA0561F0-376A-4996-AD63-D32E19333A86}" dt="2025-01-16T21:47:42.541" v="150" actId="20577"/>
        <pc:sldMkLst>
          <pc:docMk/>
          <pc:sldMk cId="2252570692" sldId="486"/>
        </pc:sldMkLst>
      </pc:sldChg>
      <pc:sldChg chg="modNotesTx">
        <pc:chgData name="Trish Wilson" userId="1a8d7cc3620296f7" providerId="LiveId" clId="{EA0561F0-376A-4996-AD63-D32E19333A86}" dt="2025-01-16T21:45:27.042" v="141" actId="113"/>
        <pc:sldMkLst>
          <pc:docMk/>
          <pc:sldMk cId="3539524888" sldId="493"/>
        </pc:sldMkLst>
      </pc:sldChg>
      <pc:sldChg chg="modNotesTx">
        <pc:chgData name="Trish Wilson" userId="1a8d7cc3620296f7" providerId="LiveId" clId="{EA0561F0-376A-4996-AD63-D32E19333A86}" dt="2025-01-16T21:36:18.145" v="75" actId="20577"/>
        <pc:sldMkLst>
          <pc:docMk/>
          <pc:sldMk cId="4278641845" sldId="497"/>
        </pc:sldMkLst>
      </pc:sldChg>
      <pc:sldChg chg="modNotesTx">
        <pc:chgData name="Trish Wilson" userId="1a8d7cc3620296f7" providerId="LiveId" clId="{EA0561F0-376A-4996-AD63-D32E19333A86}" dt="2025-01-16T21:36:40.688" v="78" actId="20577"/>
        <pc:sldMkLst>
          <pc:docMk/>
          <pc:sldMk cId="2372652300" sldId="498"/>
        </pc:sldMkLst>
      </pc:sldChg>
      <pc:sldChg chg="modNotesTx">
        <pc:chgData name="Trish Wilson" userId="1a8d7cc3620296f7" providerId="LiveId" clId="{EA0561F0-376A-4996-AD63-D32E19333A86}" dt="2025-01-16T05:50:06.722" v="19" actId="2711"/>
        <pc:sldMkLst>
          <pc:docMk/>
          <pc:sldMk cId="1652726119" sldId="509"/>
        </pc:sldMkLst>
      </pc:sldChg>
      <pc:sldChg chg="addCm modNotesTx">
        <pc:chgData name="Trish Wilson" userId="1a8d7cc3620296f7" providerId="LiveId" clId="{EA0561F0-376A-4996-AD63-D32E19333A86}" dt="2025-01-16T05:49:50.794" v="18"/>
        <pc:sldMkLst>
          <pc:docMk/>
          <pc:sldMk cId="3580694833" sldId="510"/>
        </pc:sldMkLst>
      </pc:sldChg>
      <pc:sldChg chg="modNotesTx">
        <pc:chgData name="Trish Wilson" userId="1a8d7cc3620296f7" providerId="LiveId" clId="{EA0561F0-376A-4996-AD63-D32E19333A86}" dt="2025-01-16T05:51:49.172" v="32" actId="20577"/>
        <pc:sldMkLst>
          <pc:docMk/>
          <pc:sldMk cId="702303488" sldId="511"/>
        </pc:sldMkLst>
      </pc:sldChg>
      <pc:sldChg chg="modNotesTx">
        <pc:chgData name="Trish Wilson" userId="1a8d7cc3620296f7" providerId="LiveId" clId="{EA0561F0-376A-4996-AD63-D32E19333A86}" dt="2025-01-16T05:52:05.226" v="34" actId="113"/>
        <pc:sldMkLst>
          <pc:docMk/>
          <pc:sldMk cId="2491177883" sldId="512"/>
        </pc:sldMkLst>
      </pc:sldChg>
      <pc:sldChg chg="modNotesTx">
        <pc:chgData name="Trish Wilson" userId="1a8d7cc3620296f7" providerId="LiveId" clId="{EA0561F0-376A-4996-AD63-D32E19333A86}" dt="2025-01-16T05:52:58.171" v="42" actId="113"/>
        <pc:sldMkLst>
          <pc:docMk/>
          <pc:sldMk cId="868684786" sldId="513"/>
        </pc:sldMkLst>
      </pc:sldChg>
      <pc:sldChg chg="modNotesTx">
        <pc:chgData name="Trish Wilson" userId="1a8d7cc3620296f7" providerId="LiveId" clId="{EA0561F0-376A-4996-AD63-D32E19333A86}" dt="2025-01-16T05:53:17.335" v="43" actId="2711"/>
        <pc:sldMkLst>
          <pc:docMk/>
          <pc:sldMk cId="1971552586" sldId="515"/>
        </pc:sldMkLst>
      </pc:sldChg>
      <pc:sldChg chg="modNotesTx">
        <pc:chgData name="Trish Wilson" userId="1a8d7cc3620296f7" providerId="LiveId" clId="{EA0561F0-376A-4996-AD63-D32E19333A86}" dt="2025-01-16T21:34:17.081" v="61" actId="113"/>
        <pc:sldMkLst>
          <pc:docMk/>
          <pc:sldMk cId="1921910358" sldId="517"/>
        </pc:sldMkLst>
      </pc:sldChg>
      <pc:sldChg chg="modNotesTx">
        <pc:chgData name="Trish Wilson" userId="1a8d7cc3620296f7" providerId="LiveId" clId="{EA0561F0-376A-4996-AD63-D32E19333A86}" dt="2025-01-16T21:34:51.279" v="64" actId="113"/>
        <pc:sldMkLst>
          <pc:docMk/>
          <pc:sldMk cId="3324446923" sldId="519"/>
        </pc:sldMkLst>
      </pc:sldChg>
      <pc:sldChg chg="modNotesTx">
        <pc:chgData name="Trish Wilson" userId="1a8d7cc3620296f7" providerId="LiveId" clId="{EA0561F0-376A-4996-AD63-D32E19333A86}" dt="2025-01-16T05:50:57.125" v="26" actId="113"/>
        <pc:sldMkLst>
          <pc:docMk/>
          <pc:sldMk cId="34764196" sldId="522"/>
        </pc:sldMkLst>
      </pc:sldChg>
      <pc:sldChg chg="modNotesTx">
        <pc:chgData name="Trish Wilson" userId="1a8d7cc3620296f7" providerId="LiveId" clId="{EA0561F0-376A-4996-AD63-D32E19333A86}" dt="2025-01-16T21:35:00.876" v="65" actId="2711"/>
        <pc:sldMkLst>
          <pc:docMk/>
          <pc:sldMk cId="73440014" sldId="523"/>
        </pc:sldMkLst>
      </pc:sldChg>
      <pc:sldChg chg="addCm modNotesTx">
        <pc:chgData name="Trish Wilson" userId="1a8d7cc3620296f7" providerId="LiveId" clId="{EA0561F0-376A-4996-AD63-D32E19333A86}" dt="2025-01-16T05:44:33.127" v="4" actId="2711"/>
        <pc:sldMkLst>
          <pc:docMk/>
          <pc:sldMk cId="2886735812" sldId="524"/>
        </pc:sldMkLst>
      </pc:sldChg>
      <pc:sldChg chg="modNotesTx">
        <pc:chgData name="Trish Wilson" userId="1a8d7cc3620296f7" providerId="LiveId" clId="{EA0561F0-376A-4996-AD63-D32E19333A86}" dt="2025-01-16T05:46:01.504" v="9" actId="113"/>
        <pc:sldMkLst>
          <pc:docMk/>
          <pc:sldMk cId="2513503466" sldId="525"/>
        </pc:sldMkLst>
      </pc:sldChg>
    </pc:docChg>
  </pc:docChgLst>
  <pc:docChgLst>
    <pc:chgData name="Kerrie Shanahan" userId="ae473d9f-76e9-476f-892f-2674ea963afc" providerId="ADAL" clId="{23BF2C42-1627-4412-8F6F-0A3EF83BFDF5}"/>
    <pc:docChg chg="custSel modSld">
      <pc:chgData name="Kerrie Shanahan" userId="ae473d9f-76e9-476f-892f-2674ea963afc" providerId="ADAL" clId="{23BF2C42-1627-4412-8F6F-0A3EF83BFDF5}" dt="2025-02-03T05:10:22.987" v="34" actId="13244"/>
      <pc:docMkLst>
        <pc:docMk/>
      </pc:docMkLst>
      <pc:sldChg chg="modSp mod">
        <pc:chgData name="Kerrie Shanahan" userId="ae473d9f-76e9-476f-892f-2674ea963afc" providerId="ADAL" clId="{23BF2C42-1627-4412-8F6F-0A3EF83BFDF5}" dt="2025-02-02T23:17:14.016" v="0" actId="20577"/>
        <pc:sldMkLst>
          <pc:docMk/>
          <pc:sldMk cId="3005270447" sldId="480"/>
        </pc:sldMkLst>
        <pc:spChg chg="mod">
          <ac:chgData name="Kerrie Shanahan" userId="ae473d9f-76e9-476f-892f-2674ea963afc" providerId="ADAL" clId="{23BF2C42-1627-4412-8F6F-0A3EF83BFDF5}" dt="2025-02-02T23:17:14.016" v="0" actId="20577"/>
          <ac:spMkLst>
            <pc:docMk/>
            <pc:sldMk cId="3005270447" sldId="480"/>
            <ac:spMk id="3" creationId="{320F378B-374E-5D45-D177-66AA2F93F25D}"/>
          </ac:spMkLst>
        </pc:spChg>
      </pc:sldChg>
      <pc:sldChg chg="modNotesTx">
        <pc:chgData name="Kerrie Shanahan" userId="ae473d9f-76e9-476f-892f-2674ea963afc" providerId="ADAL" clId="{23BF2C42-1627-4412-8F6F-0A3EF83BFDF5}" dt="2025-02-02T23:36:34.330" v="25" actId="20577"/>
        <pc:sldMkLst>
          <pc:docMk/>
          <pc:sldMk cId="43502053" sldId="482"/>
        </pc:sldMkLst>
      </pc:sldChg>
      <pc:sldChg chg="addSp delSp modSp mod">
        <pc:chgData name="Kerrie Shanahan" userId="ae473d9f-76e9-476f-892f-2674ea963afc" providerId="ADAL" clId="{23BF2C42-1627-4412-8F6F-0A3EF83BFDF5}" dt="2025-02-03T05:10:22.987" v="34" actId="13244"/>
        <pc:sldMkLst>
          <pc:docMk/>
          <pc:sldMk cId="4278641845" sldId="497"/>
        </pc:sldMkLst>
        <pc:spChg chg="add mod ord">
          <ac:chgData name="Kerrie Shanahan" userId="ae473d9f-76e9-476f-892f-2674ea963afc" providerId="ADAL" clId="{23BF2C42-1627-4412-8F6F-0A3EF83BFDF5}" dt="2025-02-03T05:10:22.987" v="34" actId="13244"/>
          <ac:spMkLst>
            <pc:docMk/>
            <pc:sldMk cId="4278641845" sldId="497"/>
            <ac:spMk id="2" creationId="{052861B0-414A-27A4-224D-931363A19770}"/>
          </ac:spMkLst>
        </pc:spChg>
        <pc:picChg chg="del">
          <ac:chgData name="Kerrie Shanahan" userId="ae473d9f-76e9-476f-892f-2674ea963afc" providerId="ADAL" clId="{23BF2C42-1627-4412-8F6F-0A3EF83BFDF5}" dt="2025-02-03T01:01:56.199" v="26" actId="478"/>
          <ac:picMkLst>
            <pc:docMk/>
            <pc:sldMk cId="4278641845" sldId="497"/>
            <ac:picMk id="8" creationId="{530790A0-6606-EB7F-AB4C-516C48A492D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160EE-1667-639C-FF13-BD88BA6BE1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F2A5F3-E095-4FF4-845F-DE05BB416D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6351EE-39E7-1690-52E2-6B83CC664B4A}"/>
              </a:ext>
            </a:extLst>
          </p:cNvPr>
          <p:cNvSpPr>
            <a:spLocks noGrp="1"/>
          </p:cNvSpPr>
          <p:nvPr>
            <p:ph type="body" idx="1"/>
          </p:nvPr>
        </p:nvSpPr>
        <p:spPr/>
        <p:txBody>
          <a:bodyPr/>
          <a:lstStyle/>
          <a:p>
            <a:r>
              <a:rPr lang="en-US" b="1"/>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11), takes approximately 10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12 and 13) </a:t>
            </a:r>
          </a:p>
          <a:p>
            <a:pPr marL="171450" indent="-171450">
              <a:buFont typeface="Arial" panose="020B0604020202020204" pitchFamily="34" charset="0"/>
              <a:buChar char="•"/>
              <a:defRPr/>
            </a:pPr>
            <a:r>
              <a:rPr lang="en-AU">
                <a:latin typeface="+mn-lt"/>
              </a:rPr>
              <a:t>the letter–sound correspondence </a:t>
            </a:r>
            <a:r>
              <a:rPr lang="en-AU" b="1">
                <a:latin typeface="+mn-lt"/>
              </a:rPr>
              <a:t>z</a:t>
            </a:r>
            <a:r>
              <a:rPr lang="en-AU">
                <a:latin typeface="+mn-lt"/>
              </a:rPr>
              <a:t> says /z/ (slides 14 to 39)</a:t>
            </a:r>
          </a:p>
          <a:p>
            <a:pPr marL="171450" indent="-171450">
              <a:buFont typeface="Arial" panose="020B0604020202020204" pitchFamily="34" charset="0"/>
              <a:buChar char="•"/>
              <a:defRPr/>
            </a:pPr>
            <a:r>
              <a:rPr lang="en-AU">
                <a:latin typeface="+mn-lt"/>
              </a:rPr>
              <a:t>the irregular word </a:t>
            </a:r>
            <a:r>
              <a:rPr lang="en-AU" b="1">
                <a:latin typeface="+mn-lt"/>
              </a:rPr>
              <a:t>like</a:t>
            </a:r>
            <a:r>
              <a:rPr lang="en-AU">
                <a:latin typeface="+mn-lt"/>
              </a:rPr>
              <a:t> (slides 31 and 32).</a:t>
            </a:r>
          </a:p>
          <a:p>
            <a:pPr>
              <a:defRPr/>
            </a:pPr>
            <a:r>
              <a:rPr lang="en-AU">
                <a:latin typeface="+mn-lt"/>
              </a:rPr>
              <a:t>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endParaRPr lang="en-US" b="1">
              <a:latin typeface="+mn-lt"/>
              <a:cs typeface="Calibri"/>
            </a:endParaRP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38).</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39) using the </a:t>
            </a:r>
            <a:r>
              <a:rPr lang="en-US" u="none">
                <a:latin typeface="+mn-lt"/>
              </a:rPr>
              <a:t>Phase 4 decodable resources</a:t>
            </a:r>
            <a:r>
              <a:rPr lang="en-US">
                <a:latin typeface="+mn-lt"/>
              </a:rPr>
              <a:t>.</a:t>
            </a:r>
            <a:endParaRPr lang="en-AU">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a:latin typeface="+mn-lt"/>
            </a:endParaRPr>
          </a:p>
          <a:p>
            <a:endParaRPr lang="en-AU"/>
          </a:p>
        </p:txBody>
      </p:sp>
      <p:sp>
        <p:nvSpPr>
          <p:cNvPr id="4" name="Slide Number Placeholder 3">
            <a:extLst>
              <a:ext uri="{FF2B5EF4-FFF2-40B4-BE49-F238E27FC236}">
                <a16:creationId xmlns:a16="http://schemas.microsoft.com/office/drawing/2014/main" id="{E1E1BEFE-0533-0264-B246-B14D4B5950C9}"/>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2441767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Tell students the sentence they are going to write: </a:t>
            </a:r>
            <a:r>
              <a:rPr lang="en-US" sz="1200" b="1">
                <a:solidFill>
                  <a:srgbClr val="4557AD"/>
                </a:solidFill>
                <a:latin typeface="+mn-lt"/>
                <a:ea typeface="Verdana" panose="020B0604030504040204" pitchFamily="34" charset="0"/>
                <a:cs typeface="Verdana" panose="020B0604030504040204" pitchFamily="34" charset="0"/>
              </a:rPr>
              <a:t>Mack did love the van. </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repeat the sentence to you</a:t>
            </a:r>
            <a:endParaRPr lang="en-US">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latin typeface="+mn-lt"/>
              </a:rPr>
              <a:t>Provide corrective feedback as needed:</a:t>
            </a:r>
          </a:p>
          <a:p>
            <a:r>
              <a:rPr lang="en-US">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Swap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you’re going to say a word then swap the middle vowel sound to make a new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bug</a:t>
            </a:r>
            <a:r>
              <a:rPr lang="en-US" b="0"/>
              <a:t>.</a:t>
            </a:r>
            <a:endParaRPr lang="en-US" b="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bug</a:t>
            </a:r>
            <a:r>
              <a:rPr lang="en-US" b="0" i="1"/>
              <a:t>: /b/, /u/,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 middle vowel sound is /u/.</a:t>
            </a:r>
          </a:p>
          <a:p>
            <a:pPr marL="171450" indent="-171450">
              <a:buFont typeface="Arial" panose="020B0604020202020204" pitchFamily="34" charset="0"/>
              <a:buChar char="•"/>
              <a:defRPr/>
            </a:pPr>
            <a:r>
              <a:rPr lang="en-US" b="0" i="1"/>
              <a:t>If I swap /u/ to /</a:t>
            </a:r>
            <a:r>
              <a:rPr lang="en-US" b="0" i="1" err="1"/>
              <a:t>i</a:t>
            </a:r>
            <a:r>
              <a:rPr lang="en-US" b="0" i="1"/>
              <a:t>/ the word is … /b/, /</a:t>
            </a:r>
            <a:r>
              <a:rPr lang="en-US" b="0" i="1" err="1"/>
              <a:t>i</a:t>
            </a:r>
            <a:r>
              <a:rPr lang="en-US" b="0" i="1"/>
              <a:t>/, /g/.</a:t>
            </a:r>
          </a:p>
          <a:p>
            <a:pPr marL="171450" indent="-171450">
              <a:buFont typeface="Arial" panose="020B0604020202020204" pitchFamily="34" charset="0"/>
              <a:buChar char="•"/>
              <a:defRPr/>
            </a:pPr>
            <a:r>
              <a:rPr lang="en-US" b="1" i="1"/>
              <a:t>big</a:t>
            </a:r>
          </a:p>
          <a:p>
            <a:pPr marL="0" indent="0">
              <a:buFont typeface="Arial" panose="020B0604020202020204" pitchFamily="34" charset="0"/>
              <a:buNone/>
              <a:defRPr/>
            </a:pPr>
            <a:endParaRPr lang="en-US" i="0"/>
          </a:p>
          <a:p>
            <a:pPr marL="0" indent="0">
              <a:buFont typeface="Arial" panose="020B0604020202020204" pitchFamily="34" charset="0"/>
              <a:buNone/>
              <a:defRPr/>
            </a:pPr>
            <a:r>
              <a:rPr lang="en-US" i="0"/>
              <a:t>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You can </a:t>
            </a:r>
            <a:r>
              <a:rPr lang="en-US" i="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err="1"/>
              <a:t>emphasising</a:t>
            </a:r>
            <a:r>
              <a:rPr lang="en-US" i="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rolling your arms around each other to signal the concept of swapping.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hit</a:t>
            </a:r>
            <a:r>
              <a:rPr lang="en-US" b="0"/>
              <a:t> (swap /</a:t>
            </a:r>
            <a:r>
              <a:rPr lang="en-US" b="0" err="1"/>
              <a:t>i</a:t>
            </a:r>
            <a:r>
              <a:rPr lang="en-US" b="0"/>
              <a:t>/ to /o/: </a:t>
            </a:r>
            <a:r>
              <a:rPr lang="en-US" b="1"/>
              <a:t>hot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lock</a:t>
            </a:r>
            <a:r>
              <a:rPr lang="en-US" b="0"/>
              <a:t> (swap /o/ to /u/:</a:t>
            </a:r>
            <a:r>
              <a:rPr lang="en-US" b="1"/>
              <a:t> luck</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ten </a:t>
            </a:r>
            <a:r>
              <a:rPr lang="en-US" b="0"/>
              <a:t>(swap /e/ to /a/: </a:t>
            </a:r>
            <a:r>
              <a:rPr lang="en-US" b="1"/>
              <a:t>tan</a:t>
            </a:r>
            <a:r>
              <a:rPr lang="en-US" b="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indent="0">
              <a:buFontTx/>
              <a:buNone/>
            </a:pPr>
            <a:endParaRPr lang="en-US" b="1">
              <a:ea typeface="Calibri"/>
              <a:cs typeface="Calibri"/>
            </a:endParaRP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Swap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endParaRPr lang="en-US" b="0"/>
          </a:p>
          <a:p>
            <a:r>
              <a:rPr lang="en-US" b="0"/>
              <a:t>Say: </a:t>
            </a:r>
            <a:r>
              <a:rPr lang="en-US" b="0" i="1"/>
              <a:t>Let’s do some together now. First, we’ll say </a:t>
            </a:r>
            <a:r>
              <a:rPr lang="en-US" b="1" i="1"/>
              <a:t>chip</a:t>
            </a:r>
            <a:r>
              <a:rPr lang="en-US" b="0" i="1"/>
              <a:t> but swap the middle vowel sound /</a:t>
            </a:r>
            <a:r>
              <a:rPr lang="en-US" b="0" i="1" err="1"/>
              <a:t>i</a:t>
            </a:r>
            <a:r>
              <a:rPr lang="en-US" b="0" i="1"/>
              <a:t>/ to /o/.</a:t>
            </a:r>
          </a:p>
          <a:p>
            <a:endParaRPr lang="en-US" b="0"/>
          </a:p>
          <a:p>
            <a:r>
              <a:rPr lang="en-US" b="0"/>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segment the sounds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identify the middle vowel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sounds in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You can </a:t>
            </a:r>
            <a:r>
              <a:rPr lang="en-US" i="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err="1"/>
              <a:t>emphasising</a:t>
            </a:r>
            <a:r>
              <a:rPr lang="en-US" i="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rolling your arms around each other to signal the concept of swapping. </a:t>
            </a:r>
          </a:p>
          <a:p>
            <a:pPr marL="0" indent="0">
              <a:buFont typeface="Arial" panose="020B0604020202020204" pitchFamily="34" charset="0"/>
              <a:buNone/>
              <a:defRPr/>
            </a:pPr>
            <a:endParaRPr lang="en-US" i="0"/>
          </a:p>
          <a:p>
            <a:pPr marL="0" indent="0">
              <a:buFont typeface="Arial" panose="020B0604020202020204" pitchFamily="34" charset="0"/>
              <a:buNone/>
              <a:defRPr/>
            </a:pPr>
            <a:r>
              <a:rPr lang="en-US" i="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zig </a:t>
            </a:r>
            <a:r>
              <a:rPr lang="en-US" b="0"/>
              <a:t>(swap /</a:t>
            </a:r>
            <a:r>
              <a:rPr lang="en-US" b="0" err="1"/>
              <a:t>i</a:t>
            </a:r>
            <a:r>
              <a:rPr lang="en-US" b="0"/>
              <a:t>/ to /a/: </a:t>
            </a:r>
            <a:r>
              <a:rPr lang="en-US" b="1"/>
              <a:t>zag</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rub</a:t>
            </a:r>
            <a:r>
              <a:rPr lang="en-US" b="0"/>
              <a:t> (swap /u/ to /o/: </a:t>
            </a:r>
            <a:r>
              <a:rPr lang="en-US" b="1"/>
              <a:t>rob</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had </a:t>
            </a:r>
            <a:r>
              <a:rPr lang="en-US" b="0"/>
              <a:t>(swap /a/ to /e/: </a:t>
            </a:r>
            <a:r>
              <a:rPr lang="en-US" b="1"/>
              <a:t>head</a:t>
            </a:r>
            <a:r>
              <a:rPr lang="en-US" b="0"/>
              <a:t>)</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Check that students can substitute the first sound to say the new word. Provide corrective feedback and further examples as needed. </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BA158-ABE2-D4E3-BC94-27F054D499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6DA330-2628-259A-FD64-E589E1E7A5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3391B7-0027-6A26-9508-D3A0D2EA42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z</a:t>
            </a:r>
            <a:r>
              <a:rPr lang="en-AU" sz="1200" kern="1200">
                <a:effectLst/>
                <a:latin typeface="+mn-lt"/>
                <a:ea typeface="Times New Roman" panose="02020603050405020304" pitchFamily="18" charset="0"/>
              </a:rPr>
              <a:t> making a /z/ sound. </a:t>
            </a:r>
          </a:p>
          <a:p>
            <a:endParaRPr lang="en-AU" sz="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like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p>
        </p:txBody>
      </p:sp>
      <p:sp>
        <p:nvSpPr>
          <p:cNvPr id="4" name="Slide Number Placeholder 3">
            <a:extLst>
              <a:ext uri="{FF2B5EF4-FFF2-40B4-BE49-F238E27FC236}">
                <a16:creationId xmlns:a16="http://schemas.microsoft.com/office/drawing/2014/main" id="{33B00B65-F487-8724-AB81-DB21A3C65689}"/>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833785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z</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z </a:t>
            </a:r>
            <a:r>
              <a:rPr lang="en-US" i="1">
                <a:solidFill>
                  <a:srgbClr val="0E1E42"/>
                </a:solidFill>
                <a:ea typeface="+mj-lt"/>
                <a:cs typeface="+mj-lt"/>
              </a:rPr>
              <a:t>makes is </a:t>
            </a:r>
            <a:r>
              <a:rPr lang="en-US" b="0" i="1">
                <a:solidFill>
                  <a:srgbClr val="0E1E42"/>
                </a:solidFill>
                <a:ea typeface="+mj-lt"/>
                <a:cs typeface="+mj-lt"/>
              </a:rPr>
              <a:t>/z/</a:t>
            </a:r>
            <a:r>
              <a:rPr lang="en-US" i="1">
                <a:solidFill>
                  <a:srgbClr val="0E1E42"/>
                </a:solidFill>
                <a:ea typeface="+mj-lt"/>
                <a:cs typeface="+mj-lt"/>
              </a:rPr>
              <a:t>.</a:t>
            </a:r>
          </a:p>
          <a:p>
            <a:endParaRPr lang="en-US"/>
          </a:p>
          <a:p>
            <a:r>
              <a:rPr lang="en-US"/>
              <a:t>Demonstrate tracing over the letters on the large screen while saying the target sound.</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z </a:t>
            </a:r>
            <a:r>
              <a:rPr lang="en-US" b="0" i="1"/>
              <a:t>says /z/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a:t>
            </a:r>
          </a:p>
          <a:p>
            <a:pPr marL="171450" indent="-171450">
              <a:buFont typeface="Arial" panose="020B0604020202020204" pitchFamily="34" charset="0"/>
              <a:buChar char="•"/>
            </a:pPr>
            <a:r>
              <a:rPr lang="en-US" b="1" i="1"/>
              <a:t>z</a:t>
            </a:r>
            <a:r>
              <a:rPr lang="en-US" i="1"/>
              <a:t> says /z/</a:t>
            </a:r>
            <a:endParaRPr lang="en-AU" i="1"/>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/z/: </a:t>
            </a:r>
            <a:r>
              <a:rPr lang="en-US" b="1"/>
              <a:t>hat</a:t>
            </a:r>
            <a:r>
              <a:rPr lang="en-US" b="0"/>
              <a:t>, </a:t>
            </a:r>
            <a:r>
              <a:rPr lang="en-US" b="1"/>
              <a:t>zero</a:t>
            </a:r>
            <a:r>
              <a:rPr lang="en-US" b="0"/>
              <a:t>,</a:t>
            </a:r>
            <a:r>
              <a:rPr lang="en-US" b="1"/>
              <a:t> zoo</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/z/: </a:t>
            </a:r>
            <a:r>
              <a:rPr lang="en-US" b="1"/>
              <a:t>zebra</a:t>
            </a:r>
            <a:r>
              <a:rPr lang="en-US" b="0"/>
              <a:t>,</a:t>
            </a:r>
            <a:r>
              <a:rPr lang="en-US" b="1"/>
              <a:t> stick</a:t>
            </a:r>
            <a:r>
              <a:rPr lang="en-US" b="0"/>
              <a:t>,</a:t>
            </a:r>
            <a:r>
              <a:rPr lang="en-US" b="1"/>
              <a:t> zucchini</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tell students that </a:t>
            </a:r>
            <a:r>
              <a:rPr lang="en-US" b="1"/>
              <a:t>Zack</a:t>
            </a:r>
            <a:r>
              <a:rPr lang="en-US"/>
              <a:t> is a name so it starts with an upper-case</a:t>
            </a:r>
            <a:r>
              <a:rPr lang="en-US" b="1"/>
              <a:t> Z</a:t>
            </a:r>
            <a:r>
              <a:rPr lang="en-US"/>
              <a:t>. </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Swap it, match it (last sounds): </a:t>
            </a:r>
            <a:r>
              <a:rPr lang="en-US" b="0"/>
              <a:t>targeting phoneme substitution of final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Say: </a:t>
            </a:r>
            <a:r>
              <a:rPr lang="en-US" b="0" i="1"/>
              <a:t>I will give you each word from the pictures on the left and I’d like you to swap the last sound in each word then find the matching picture on the slide</a:t>
            </a:r>
            <a:r>
              <a:rPr lang="en-US" b="0" i="0"/>
              <a:t> (indicate the pictures on the right). </a:t>
            </a:r>
          </a:p>
          <a:p>
            <a:endParaRPr lang="en-US" b="0"/>
          </a:p>
          <a:p>
            <a:r>
              <a:rPr lang="en-US" b="0"/>
              <a:t>Say: </a:t>
            </a:r>
            <a:r>
              <a:rPr lang="en-US" b="0" i="1"/>
              <a:t>Your word is </a:t>
            </a:r>
            <a:r>
              <a:rPr lang="en-US" b="1" i="1"/>
              <a:t>hut</a:t>
            </a:r>
            <a:r>
              <a:rPr lang="en-US" b="0" i="1"/>
              <a:t>. Swap the /t/ to /g/ </a:t>
            </a:r>
            <a:r>
              <a:rPr lang="en-US" b="0"/>
              <a:t>(</a:t>
            </a:r>
            <a:r>
              <a:rPr lang="en-US" b="1"/>
              <a:t>hug</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Students should swap the first sound and find the new word represented by the picture on the right of the slide.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bag </a:t>
            </a:r>
            <a:r>
              <a:rPr lang="en-US" b="0"/>
              <a:t>(swap /g/ to /t/: </a:t>
            </a:r>
            <a:r>
              <a:rPr lang="en-US" b="1"/>
              <a:t>bat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light </a:t>
            </a:r>
            <a:r>
              <a:rPr lang="en-US" b="0"/>
              <a:t>(swap /t/ to /m/: </a:t>
            </a:r>
            <a:r>
              <a:rPr lang="en-US" b="1"/>
              <a:t>line</a:t>
            </a:r>
            <a:r>
              <a:rPr lang="en-US" b="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sing</a:t>
            </a:r>
            <a:r>
              <a:rPr lang="en-US" b="0"/>
              <a:t> (swap /ng/ to /k/: </a:t>
            </a:r>
            <a:r>
              <a:rPr lang="en-US" b="1"/>
              <a:t>sick</a:t>
            </a:r>
            <a:r>
              <a:rPr lang="en-US" b="0"/>
              <a:t>)</a:t>
            </a:r>
          </a:p>
          <a:p>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Check that students can substitute the final sound to say the new word. Provide corrective feedback and further examples as needed. </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explain to students that </a:t>
            </a:r>
            <a:r>
              <a:rPr lang="en-US" b="1"/>
              <a:t>Roz</a:t>
            </a:r>
            <a:r>
              <a:rPr lang="en-US"/>
              <a:t> is a name so it starts with an upper-case </a:t>
            </a:r>
            <a:r>
              <a:rPr lang="en-US" b="1"/>
              <a:t>R</a:t>
            </a:r>
            <a:r>
              <a:rPr lang="en-US"/>
              <a:t>. </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zap</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zap</a:t>
            </a:r>
            <a:r>
              <a:rPr lang="en-US" b="0"/>
              <a:t>,</a:t>
            </a:r>
            <a:r>
              <a:rPr lang="en-US" b="1"/>
              <a:t> fez</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zap</a:t>
            </a:r>
            <a:r>
              <a:rPr lang="en-US" b="0"/>
              <a:t>,</a:t>
            </a:r>
            <a:r>
              <a:rPr lang="en-US" b="1"/>
              <a:t> fez, zip</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zip</a:t>
            </a:r>
            <a:r>
              <a:rPr lang="en-US" b="0" dirty="0"/>
              <a:t>.</a:t>
            </a:r>
            <a:endParaRPr lang="en-AU" b="0" dirty="0"/>
          </a:p>
          <a:p>
            <a:endParaRPr lang="en-AU" dirty="0">
              <a:ea typeface="Calibri"/>
              <a:cs typeface="Calibri"/>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zip</a:t>
            </a:r>
            <a:r>
              <a:rPr lang="en-US" b="0" dirty="0"/>
              <a:t>,</a:t>
            </a:r>
            <a:r>
              <a:rPr lang="en-US" b="1" dirty="0"/>
              <a:t> zap</a:t>
            </a:r>
            <a:r>
              <a:rPr lang="en-US" b="0" dirty="0"/>
              <a:t>.</a:t>
            </a:r>
            <a:endParaRPr lang="en-AU" b="1" dirty="0"/>
          </a:p>
          <a:p>
            <a:endParaRPr lang="en-AU"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umpire</a:t>
            </a:r>
            <a:r>
              <a:rPr lang="en-US" b="0"/>
              <a:t>,</a:t>
            </a:r>
            <a:r>
              <a:rPr lang="en-US" b="1"/>
              <a:t> kite</a:t>
            </a:r>
            <a:r>
              <a:rPr lang="en-US" b="0"/>
              <a:t>,</a:t>
            </a:r>
            <a:r>
              <a:rPr lang="en-US" b="1"/>
              <a:t> ladybird</a:t>
            </a:r>
            <a:r>
              <a:rPr lang="en-US" b="0"/>
              <a:t>, </a:t>
            </a:r>
            <a:r>
              <a:rPr lang="en-US" b="1"/>
              <a:t>chick</a:t>
            </a:r>
            <a:r>
              <a:rPr lang="en-US" b="0"/>
              <a:t>,</a:t>
            </a:r>
            <a:r>
              <a:rPr lang="en-US" b="1"/>
              <a:t> vacuum</a:t>
            </a:r>
            <a:r>
              <a:rPr lang="en-US" b="0"/>
              <a:t>,</a:t>
            </a:r>
            <a:r>
              <a:rPr lang="en-US" b="1"/>
              <a:t> yo-yo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/l/ sound. Repeat with /u/, /k/*, /v/, /y/.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As students have learnt that </a:t>
            </a:r>
            <a:r>
              <a:rPr lang="en-US" b="1"/>
              <a:t>ck</a:t>
            </a:r>
            <a:r>
              <a:rPr lang="en-US"/>
              <a:t> makes /k/ at the end of a word you may include a set of words with the word </a:t>
            </a:r>
            <a:r>
              <a:rPr lang="en-US" b="1"/>
              <a:t>chick</a:t>
            </a:r>
            <a:r>
              <a:rPr lang="en-US"/>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/l/? </a:t>
            </a:r>
            <a:r>
              <a:rPr lang="en-US" i="0"/>
              <a:t>Students say the matching word aloud. </a:t>
            </a:r>
            <a:r>
              <a:rPr lang="en-US"/>
              <a:t>Repeat with /u/, /k/*, /v/, /y/.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Ask </a:t>
            </a:r>
            <a:r>
              <a:rPr lang="en-US"/>
              <a:t>students: </a:t>
            </a:r>
            <a:r>
              <a:rPr lang="en-US" i="1"/>
              <a:t>Which one ends with /k/*? </a:t>
            </a:r>
            <a:r>
              <a:rPr lang="en-US" i="0"/>
              <a:t>Students say the matching word aloud.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AU"/>
              <a:t>*Students have now learned that the /k/ sound can be made by the letters </a:t>
            </a:r>
            <a:r>
              <a:rPr lang="en-AU" b="1"/>
              <a:t>c</a:t>
            </a:r>
            <a:r>
              <a:rPr lang="en-AU" b="0"/>
              <a:t>,</a:t>
            </a:r>
            <a:r>
              <a:rPr lang="en-AU" b="1"/>
              <a:t> k</a:t>
            </a:r>
            <a:r>
              <a:rPr lang="en-AU"/>
              <a:t> and </a:t>
            </a:r>
            <a:r>
              <a:rPr lang="en-AU" b="1"/>
              <a:t>ck</a:t>
            </a:r>
            <a:r>
              <a:rPr lang="en-AU"/>
              <a:t>. This can be a point of discussion when identifying with /k/ sound.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zip</a:t>
            </a:r>
            <a:r>
              <a:rPr lang="en-US" b="0" dirty="0"/>
              <a:t>,</a:t>
            </a:r>
            <a:r>
              <a:rPr lang="en-US" b="1" dirty="0"/>
              <a:t> zap</a:t>
            </a:r>
            <a:r>
              <a:rPr lang="en-US" b="0" dirty="0"/>
              <a:t>,</a:t>
            </a:r>
            <a:r>
              <a:rPr lang="en-US" b="1" dirty="0"/>
              <a:t> fez</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endParaRPr lang="en-US" dirty="0">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a:rPr>
              <a:t>place their mini-whiteboard underneath their chin for you to check.</a:t>
            </a:r>
            <a:endParaRPr lang="en-AU" sz="1200" dirty="0">
              <a:solidFill>
                <a:srgbClr val="404040"/>
              </a:solidFill>
              <a:effectLst/>
              <a:latin typeface="+mn-lt"/>
              <a:ea typeface="Calibri" panose="020F0502020204030204" pitchFamily="34"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kern="1200">
                <a:effectLst/>
                <a:latin typeface="+mn-lt"/>
                <a:ea typeface="Times New Roman" panose="02020603050405020304" pitchFamily="18" charset="0"/>
              </a:rPr>
              <a:t>I like pizza</a:t>
            </a:r>
            <a:r>
              <a:rPr lang="en-US" sz="1200" kern="1200">
                <a:effectLst/>
                <a:latin typeface="+mn-lt"/>
                <a:ea typeface="Times New Roman" panose="02020603050405020304" pitchFamily="18" charset="0"/>
              </a:rPr>
              <a:t>.’</a:t>
            </a:r>
            <a:endParaRPr lang="en-AU" sz="1200">
              <a:effectLst/>
              <a:latin typeface="+mn-lt"/>
              <a:ea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a:effectLst/>
                <a:latin typeface="+mn-lt"/>
                <a:ea typeface="Times New Roman" panose="02020603050405020304" pitchFamily="18" charset="0"/>
                <a:cs typeface="Calibri" panose="020F0502020204030204" pitchFamily="34" charset="0"/>
              </a:rPr>
              <a:t>l/</a:t>
            </a:r>
            <a:r>
              <a:rPr lang="en-AU" sz="1200" b="1" err="1">
                <a:effectLst/>
                <a:latin typeface="+mn-lt"/>
                <a:ea typeface="Times New Roman" panose="02020603050405020304" pitchFamily="18" charset="0"/>
                <a:cs typeface="Calibri" panose="020F0502020204030204" pitchFamily="34" charset="0"/>
              </a:rPr>
              <a:t>i_e</a:t>
            </a:r>
            <a:r>
              <a:rPr lang="en-AU" sz="1200" b="1">
                <a:effectLst/>
                <a:latin typeface="+mn-lt"/>
                <a:ea typeface="Times New Roman" panose="02020603050405020304" pitchFamily="18" charset="0"/>
                <a:cs typeface="Calibri" panose="020F0502020204030204" pitchFamily="34" charset="0"/>
              </a:rPr>
              <a:t>/k</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four short horizontal lines.</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line.</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Join the lines for ‘</a:t>
            </a:r>
            <a:r>
              <a:rPr lang="en-AU" sz="1200" b="1" err="1">
                <a:effectLst/>
                <a:latin typeface="+mn-lt"/>
                <a:ea typeface="Times New Roman" panose="02020603050405020304" pitchFamily="18" charset="0"/>
                <a:cs typeface="Calibri" panose="020F0502020204030204" pitchFamily="34" charset="0"/>
              </a:rPr>
              <a:t>i</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e</a:t>
            </a:r>
            <a:r>
              <a:rPr lang="en-AU" sz="1200">
                <a:effectLst/>
                <a:latin typeface="+mn-lt"/>
                <a:ea typeface="Times New Roman" panose="02020603050405020304" pitchFamily="18" charset="0"/>
                <a:cs typeface="Calibri" panose="020F0502020204030204" pitchFamily="34" charset="0"/>
              </a:rPr>
              <a:t>’ with a curved line underneath to show a split digraph.  </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a:t>
            </a:r>
            <a:r>
              <a:rPr lang="en-AU" sz="1200" b="1" err="1">
                <a:effectLst/>
                <a:latin typeface="+mn-lt"/>
                <a:ea typeface="Times New Roman" panose="02020603050405020304" pitchFamily="18" charset="0"/>
                <a:cs typeface="Calibri" panose="020F0502020204030204" pitchFamily="34" charset="0"/>
              </a:rPr>
              <a:t>i</a:t>
            </a:r>
            <a:r>
              <a:rPr lang="en-AU" sz="1200" b="0">
                <a:effectLst/>
                <a:latin typeface="+mn-lt"/>
                <a:ea typeface="Times New Roman" panose="02020603050405020304" pitchFamily="18" charset="0"/>
                <a:cs typeface="Calibri" panose="020F0502020204030204" pitchFamily="34" charset="0"/>
              </a:rPr>
              <a:t>’ and</a:t>
            </a:r>
            <a:r>
              <a:rPr lang="en-AU" sz="1200" b="1">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 as a split digraph.</a:t>
            </a:r>
          </a:p>
          <a:p>
            <a:pPr marL="342900" lvl="0" indent="-342900">
              <a:lnSpc>
                <a:spcPct val="106000"/>
              </a:lnSpc>
              <a:buFont typeface="+mj-lt"/>
              <a:buAutoNum type="arabicPeriod"/>
            </a:pPr>
            <a:r>
              <a:rPr lang="en-AU" sz="1200" kern="0">
                <a:effectLst/>
                <a:latin typeface="+mn-lt"/>
                <a:ea typeface="Times New Roman" panose="02020603050405020304" pitchFamily="18" charset="0"/>
              </a:rPr>
              <a:t>Spell the word orally, for example, ‘</a:t>
            </a:r>
            <a:r>
              <a:rPr lang="en-AU" sz="1200" b="1" kern="0">
                <a:effectLst/>
                <a:latin typeface="+mn-lt"/>
                <a:ea typeface="Times New Roman" panose="02020603050405020304" pitchFamily="18" charset="0"/>
              </a:rPr>
              <a:t>l-</a:t>
            </a:r>
            <a:r>
              <a:rPr lang="en-AU" sz="1200" b="1" kern="0" err="1">
                <a:effectLst/>
                <a:latin typeface="+mn-lt"/>
                <a:ea typeface="Times New Roman" panose="02020603050405020304" pitchFamily="18" charset="0"/>
              </a:rPr>
              <a:t>i</a:t>
            </a:r>
            <a:r>
              <a:rPr lang="en-AU" sz="1200" b="1" kern="0">
                <a:effectLst/>
                <a:latin typeface="+mn-lt"/>
                <a:ea typeface="Times New Roman" panose="02020603050405020304" pitchFamily="18" charset="0"/>
              </a:rPr>
              <a:t>-k-e</a:t>
            </a:r>
            <a:r>
              <a:rPr lang="en-AU" sz="1200" kern="0">
                <a:effectLst/>
                <a:latin typeface="+mn-lt"/>
                <a:ea typeface="Times New Roman" panose="02020603050405020304" pitchFamily="18" charset="0"/>
              </a:rPr>
              <a:t> spells </a:t>
            </a:r>
            <a:r>
              <a:rPr lang="en-AU" sz="1200" b="1" kern="0">
                <a:effectLst/>
                <a:latin typeface="+mn-lt"/>
                <a:ea typeface="Times New Roman" panose="02020603050405020304" pitchFamily="18" charset="0"/>
              </a:rPr>
              <a:t>like</a:t>
            </a:r>
            <a:r>
              <a:rPr lang="en-AU" sz="1200" kern="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a:effectLst/>
                <a:latin typeface="+mn-lt"/>
              </a:rPr>
              <a:t>Write the word two more times while spelling it aloud.</a:t>
            </a:r>
            <a:endParaRPr lang="en-AU">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which word they are going to spell.</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sounds in the word: </a:t>
            </a:r>
            <a:r>
              <a:rPr lang="en-AU" sz="1200" b="1">
                <a:effectLst/>
                <a:latin typeface="+mn-lt"/>
                <a:ea typeface="Times New Roman" panose="02020603050405020304" pitchFamily="18" charset="0"/>
                <a:cs typeface="Calibri" panose="020F0502020204030204" pitchFamily="34" charset="0"/>
              </a:rPr>
              <a:t>l/</a:t>
            </a:r>
            <a:r>
              <a:rPr lang="en-AU" sz="1200" b="1" err="1">
                <a:effectLst/>
                <a:latin typeface="+mn-lt"/>
                <a:ea typeface="Times New Roman" panose="02020603050405020304" pitchFamily="18" charset="0"/>
                <a:cs typeface="Calibri" panose="020F0502020204030204" pitchFamily="34" charset="0"/>
              </a:rPr>
              <a:t>i_e</a:t>
            </a:r>
            <a:r>
              <a:rPr lang="en-AU" sz="1200" b="1">
                <a:effectLst/>
                <a:latin typeface="+mn-lt"/>
                <a:ea typeface="Times New Roman" panose="02020603050405020304" pitchFamily="18" charset="0"/>
                <a:cs typeface="Calibri" panose="020F0502020204030204" pitchFamily="34" charset="0"/>
              </a:rPr>
              <a:t>/k</a:t>
            </a:r>
            <a:r>
              <a:rPr lang="en-AU" sz="1200">
                <a:effectLst/>
                <a:latin typeface="+mn-lt"/>
                <a:ea typeface="Times New Roman" panose="02020603050405020304" pitchFamily="18" charset="0"/>
                <a:cs typeface="Calibri" panose="020F0502020204030204" pitchFamily="34" charset="0"/>
              </a:rPr>
              <a:t>.</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four sound lines.</a:t>
            </a:r>
            <a:endParaRPr lang="en-AU" sz="120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 </a:t>
            </a:r>
          </a:p>
          <a:p>
            <a:pPr marL="342900" lvl="0" indent="-3429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Join the lines for ‘</a:t>
            </a:r>
            <a:r>
              <a:rPr lang="en-AU" sz="1200" b="1" err="1">
                <a:effectLst/>
                <a:latin typeface="+mn-lt"/>
                <a:ea typeface="Times New Roman" panose="02020603050405020304" pitchFamily="18" charset="0"/>
                <a:cs typeface="Calibri" panose="020F0502020204030204" pitchFamily="34" charset="0"/>
              </a:rPr>
              <a:t>i</a:t>
            </a:r>
            <a:r>
              <a:rPr lang="en-AU" sz="120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e</a:t>
            </a:r>
            <a:r>
              <a:rPr lang="en-AU" sz="1200">
                <a:effectLst/>
                <a:latin typeface="+mn-lt"/>
                <a:ea typeface="Times New Roman" panose="02020603050405020304" pitchFamily="18" charset="0"/>
                <a:cs typeface="Calibri" panose="020F0502020204030204" pitchFamily="34" charset="0"/>
              </a:rPr>
              <a:t>’ with a curved line underneath to show a split digraph.</a:t>
            </a:r>
            <a:endParaRPr lang="en-AU" sz="120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a:t>
            </a:r>
            <a:r>
              <a:rPr lang="en-AU" sz="1200" b="1" err="1">
                <a:effectLst/>
                <a:latin typeface="+mn-lt"/>
                <a:ea typeface="Times New Roman" panose="02020603050405020304" pitchFamily="18" charset="0"/>
                <a:cs typeface="Calibri" panose="020F0502020204030204" pitchFamily="34" charset="0"/>
              </a:rPr>
              <a:t>i</a:t>
            </a:r>
            <a:r>
              <a:rPr lang="en-AU" sz="1200" b="0">
                <a:effectLst/>
                <a:latin typeface="+mn-lt"/>
                <a:ea typeface="Times New Roman" panose="02020603050405020304" pitchFamily="18" charset="0"/>
                <a:cs typeface="Calibri" panose="020F0502020204030204" pitchFamily="34" charset="0"/>
              </a:rPr>
              <a:t>’ and ‘</a:t>
            </a:r>
            <a:r>
              <a:rPr lang="en-AU" sz="1200" b="1">
                <a:effectLst/>
                <a:latin typeface="+mn-lt"/>
                <a:ea typeface="Times New Roman" panose="02020603050405020304" pitchFamily="18" charset="0"/>
                <a:cs typeface="Calibri" panose="020F0502020204030204" pitchFamily="34" charset="0"/>
              </a:rPr>
              <a:t>e</a:t>
            </a:r>
            <a:r>
              <a:rPr lang="en-AU" sz="1200" b="0">
                <a:effectLst/>
                <a:latin typeface="+mn-lt"/>
                <a:ea typeface="Times New Roman" panose="02020603050405020304" pitchFamily="18" charset="0"/>
                <a:cs typeface="Calibri" panose="020F0502020204030204" pitchFamily="34" charset="0"/>
              </a:rPr>
              <a:t>’ as a split digraph.</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 orally: </a:t>
            </a:r>
            <a:r>
              <a:rPr lang="en-AU" sz="1200" i="1"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l-</a:t>
            </a:r>
            <a:r>
              <a:rPr lang="en-AU" sz="1200" b="1" i="1" kern="0" err="1">
                <a:effectLst/>
                <a:latin typeface="+mn-lt"/>
                <a:ea typeface="Times New Roman" panose="02020603050405020304" pitchFamily="18" charset="0"/>
              </a:rPr>
              <a:t>i</a:t>
            </a:r>
            <a:r>
              <a:rPr lang="en-AU" sz="1200" b="1" i="1" kern="0">
                <a:effectLst/>
                <a:latin typeface="+mn-lt"/>
                <a:ea typeface="Times New Roman" panose="02020603050405020304" pitchFamily="18" charset="0"/>
              </a:rPr>
              <a:t>-k-e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like</a:t>
            </a:r>
            <a:r>
              <a:rPr lang="en-AU" sz="1200" i="1" kern="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0" lvl="0" indent="0">
              <a:lnSpc>
                <a:spcPct val="106000"/>
              </a:lnSpc>
              <a:spcAft>
                <a:spcPts val="800"/>
              </a:spcAft>
              <a:buFont typeface="+mj-lt"/>
              <a:buNone/>
            </a:pP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draw students’ attention to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l-</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-k-e</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like</a:t>
            </a:r>
            <a:r>
              <a:rPr lang="en-US" sz="1200" b="0">
                <a:effectLst/>
                <a:latin typeface="+mn-lt"/>
                <a:ea typeface="Aptos" panose="020B0004020202020204" pitchFamily="34" charset="0"/>
                <a:cs typeface="Times New Roman" panose="02020603050405020304" pitchFamily="18" charset="0"/>
              </a:rPr>
              <a:t>’ </a:t>
            </a:r>
            <a:endParaRPr lang="en-AU" sz="1200" b="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z</a:t>
            </a:r>
            <a:r>
              <a:rPr lang="en-US" sz="1200" b="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z</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AU" sz="1200" b="1">
                <a:effectLst/>
                <a:latin typeface="+mn-lt"/>
                <a:cs typeface="Times New Roman" panose="02020603050405020304" pitchFamily="18" charset="0"/>
              </a:rPr>
              <a:t>Zed is like a zig zag.</a:t>
            </a:r>
            <a:endParaRPr lang="en-AU" sz="1200" b="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 white board or on paper. </a:t>
            </a:r>
          </a:p>
          <a:p>
            <a:endParaRPr lang="en-US" sz="1200">
              <a:latin typeface="+mn-lt"/>
            </a:endParaRPr>
          </a:p>
          <a:p>
            <a:pPr>
              <a:lnSpc>
                <a:spcPct val="107000"/>
              </a:lnSpc>
              <a:spcAft>
                <a:spcPts val="800"/>
              </a:spcAft>
            </a:pPr>
            <a:r>
              <a:rPr lang="en-US" sz="1200">
                <a:latin typeface="+mn-lt"/>
              </a:rPr>
              <a:t>Sentence dictation: </a:t>
            </a:r>
            <a:r>
              <a:rPr lang="en-US" sz="1200" b="1">
                <a:latin typeface="+mn-lt"/>
              </a:rPr>
              <a:t>Roz and Zack like my fez. </a:t>
            </a:r>
            <a:endParaRPr lang="en-AU" sz="1200" b="1" kern="100">
              <a:effectLst/>
              <a:latin typeface="+mn-lt"/>
              <a:cs typeface="Times New Roman" panose="02020603050405020304" pitchFamily="18" charset="0"/>
            </a:endParaRPr>
          </a:p>
          <a:p>
            <a:pPr>
              <a:lnSpc>
                <a:spcPct val="107000"/>
              </a:lnSpc>
              <a:spcAft>
                <a:spcPts val="800"/>
              </a:spcAft>
            </a:pPr>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zap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zip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fez</a:t>
            </a:r>
            <a:r>
              <a:rPr lang="en-US" sz="1200" b="0">
                <a:effectLst/>
                <a:latin typeface="+mn-lt"/>
                <a:cs typeface="Times New Roman" panose="02020603050405020304" pitchFamily="18" charset="0"/>
              </a:rPr>
              <a:t>.</a:t>
            </a:r>
            <a:endParaRPr lang="en-AU" sz="1200" b="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zap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zip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fez</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kern="1200">
                <a:effectLst/>
                <a:latin typeface="+mn-lt"/>
                <a:ea typeface="Times New Roman" panose="02020603050405020304" pitchFamily="18"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I like Roz and Zack.</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sz="1200" kern="1200">
                <a:effectLst/>
                <a:latin typeface="+mn-lt"/>
                <a:ea typeface="Times New Roman" panose="02020603050405020304" pitchFamily="18" charset="0"/>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 you have now finished teaching phase 4, students can use the </a:t>
            </a:r>
            <a:r>
              <a:rPr lang="en-US" u="none"/>
              <a:t>Phase 4 decodable resources </a:t>
            </a:r>
            <a:r>
              <a:rPr lang="en-US"/>
              <a:t>for application tasks.</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/l/, /u/, /k/*, /v/, /y/</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pPr>
              <a:defRPr/>
            </a:pPr>
            <a:endParaRPr lang="en-US">
              <a:latin typeface="+mn-lt"/>
            </a:endParaRPr>
          </a:p>
          <a:p>
            <a:pPr>
              <a:defRPr/>
            </a:pPr>
            <a:r>
              <a:rPr lang="en-AU">
                <a:latin typeface="+mn-lt"/>
              </a:rPr>
              <a:t>*Students have now learnt that the /k/ sound can be made by the letters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This can be a point of discussion when reviewing the /k/ sound. Students should record </a:t>
            </a:r>
            <a:r>
              <a:rPr lang="en-AU" b="1">
                <a:latin typeface="+mn-lt"/>
              </a:rPr>
              <a:t>c</a:t>
            </a:r>
            <a:r>
              <a:rPr lang="en-AU">
                <a:latin typeface="+mn-lt"/>
              </a:rPr>
              <a:t>, </a:t>
            </a:r>
            <a:r>
              <a:rPr lang="en-AU" b="1">
                <a:latin typeface="+mn-lt"/>
              </a:rPr>
              <a:t>k </a:t>
            </a:r>
            <a:r>
              <a:rPr lang="en-AU">
                <a:latin typeface="+mn-lt"/>
              </a:rPr>
              <a:t>and </a:t>
            </a:r>
            <a:r>
              <a:rPr lang="en-AU" b="1">
                <a:latin typeface="+mn-lt"/>
              </a:rPr>
              <a:t>ck</a:t>
            </a:r>
            <a:r>
              <a:rPr lang="en-AU">
                <a:latin typeface="+mn-lt"/>
              </a:rPr>
              <a:t> when prompted with the sound /k/</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415751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/y/, /e/, /t/, </a:t>
            </a:r>
            <a:r>
              <a:rPr lang="en-US" b="1"/>
              <a:t>yet</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kin</a:t>
            </a:r>
            <a:r>
              <a:rPr lang="en-US" b="0"/>
              <a:t>,</a:t>
            </a:r>
            <a:r>
              <a:rPr lang="en-US" b="1"/>
              <a:t> van</a:t>
            </a:r>
            <a:r>
              <a:rPr lang="en-US" b="0"/>
              <a:t>,</a:t>
            </a:r>
            <a:r>
              <a:rPr lang="en-US" b="1"/>
              <a:t> yuck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o/f</a:t>
            </a:r>
            <a:r>
              <a:rPr lang="en-US" b="0"/>
              <a:t>,</a:t>
            </a:r>
            <a:r>
              <a:rPr lang="en-US" b="1"/>
              <a:t> of</a:t>
            </a:r>
            <a:r>
              <a:rPr lang="en-US" b="0"/>
              <a:t>,</a:t>
            </a:r>
            <a:r>
              <a:rPr lang="en-US" b="1"/>
              <a:t> o-f</a:t>
            </a:r>
            <a:r>
              <a:rPr lang="en-US" b="0"/>
              <a:t> spells ‘</a:t>
            </a:r>
            <a:r>
              <a:rPr lang="en-US" b="1"/>
              <a:t>of</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5.svg"/><Relationship Id="rId9" Type="http://schemas.openxmlformats.org/officeDocument/2006/relationships/image" Target="../media/image2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5.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7.jpeg"/><Relationship Id="rId4" Type="http://schemas.openxmlformats.org/officeDocument/2006/relationships/image" Target="../media/image1.png"/><Relationship Id="rId9" Type="http://schemas.openxmlformats.org/officeDocument/2006/relationships/hyperlink" Target="https://www.literacyhub.edu.au/plan-teach-and-assess/lesson-packs/"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3.svg"/><Relationship Id="rId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16.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E801AFC-1801-074A-F21E-DE4C32F8693F}"/>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a:stretch>
              <a:fillRect/>
            </a:stretch>
          </p:blipFill>
          <p:spPr>
            <a:xfrm>
              <a:off x="6275869" y="429633"/>
              <a:ext cx="5547360" cy="711200"/>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5</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E26D5A06-4987-75BD-D524-84C757A53CB6}"/>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4C234AE9-845F-37E2-E2D5-B4872C8FBBC8}"/>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930DBBD-B825-E09F-C27A-23F01242C4AE}"/>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E6FAC73F-CD24-34A9-3F04-02463B3960C6}"/>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E0A90840-46E7-3C3C-A8EF-4ECA6468E56C}"/>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878A2817-E540-16D4-DD4D-CF04E294B575}"/>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B90B7DC9-FFA3-F6AD-3B4B-F65AFD09D4E2}"/>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3D9D9418-D770-D09B-A819-50677E096499}"/>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5F149A-A93B-D8DD-2170-0064854B5E6D}"/>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CD1E25"/>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9760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5A18198D-219C-6470-0913-5CEF9F07BC57}"/>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5091"/>
            <a:ext cx="10728251"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5EC87503-0599-F8C5-AA2B-E9346C99CCA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13F1ADE-C8FB-CE64-651D-339220BD0D1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E9F1C79F-D6AA-FF95-FA00-326D4AE1D78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98F2935-3C95-01F1-6B7D-CF5A70A34F8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3" name="Title 5">
            <a:extLst>
              <a:ext uri="{FF2B5EF4-FFF2-40B4-BE49-F238E27FC236}">
                <a16:creationId xmlns:a16="http://schemas.microsoft.com/office/drawing/2014/main" id="{990A127B-E783-BE45-8C5D-032DA96B993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24" name="Title 5">
            <a:extLst>
              <a:ext uri="{FF2B5EF4-FFF2-40B4-BE49-F238E27FC236}">
                <a16:creationId xmlns:a16="http://schemas.microsoft.com/office/drawing/2014/main" id="{B5AB4879-4675-A4FA-FE26-84C20F29362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25" name="TextBox 24">
            <a:extLst>
              <a:ext uri="{FF2B5EF4-FFF2-40B4-BE49-F238E27FC236}">
                <a16:creationId xmlns:a16="http://schemas.microsoft.com/office/drawing/2014/main" id="{55FDAD40-790B-6E40-C9F5-99A58296A4EA}"/>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spTree>
    <p:custDataLst>
      <p:tags r:id="rId1"/>
    </p:custDataLst>
    <p:extLst>
      <p:ext uri="{BB962C8B-B14F-4D97-AF65-F5344CB8AC3E}">
        <p14:creationId xmlns:p14="http://schemas.microsoft.com/office/powerpoint/2010/main" val="8369880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D39A5D4D-73FF-5626-8A7D-50A4D26A88D1}"/>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69A42C56-69C6-1320-CAC3-1682D821CC63}"/>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7ECC4557-131E-AA3E-4587-E250AFE1B561}"/>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EBE08B76-5DCE-6EDE-CE69-2BF2B6C0CEE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44949100-A06A-79BC-9AE3-BE2A2EC9737F}"/>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8475272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7C9F643-36EF-E796-CF07-422C71011AF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3FFF6B54-3B58-37EB-2795-6AC33D17A9BE}"/>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2277987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96265A1F-A452-926E-D10D-4D1C239A829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C2323043-4703-74B0-3B69-7D12C0E94301}"/>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0203822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73600"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1B489C15-F35A-C678-AE06-06A275D24D0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2E3A1DC5-359F-C2AE-D41F-5AB149AE0A3E}"/>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48923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6B573E-EA78-61E6-0827-595030E0306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1803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B59E37C8-733B-CB91-C2D3-79A613BFC4C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365F58E-69B6-C3F0-3259-C8414AC1B23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5916493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49C1683C-6B3F-F058-B9BE-F436ADBD2A9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3FC37DD-E7BB-E9C9-A185-79754AAEF275}"/>
              </a:ext>
            </a:extLst>
          </p:cNvPr>
          <p:cNvSpPr>
            <a:spLocks noGrp="1"/>
          </p:cNvSpPr>
          <p:nvPr>
            <p:ph type="title"/>
          </p:nvPr>
        </p:nvSpPr>
        <p:spPr>
          <a:xfrm>
            <a:off x="0" y="-139518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3780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11" name="Rounded Rectangle 21">
            <a:extLst>
              <a:ext uri="{FF2B5EF4-FFF2-40B4-BE49-F238E27FC236}">
                <a16:creationId xmlns:a16="http://schemas.microsoft.com/office/drawing/2014/main" id="{9763C580-FE58-575E-89BF-69C6121666D9}"/>
              </a:ext>
            </a:extLst>
          </p:cNvPr>
          <p:cNvSpPr/>
          <p:nvPr userDrawn="1"/>
        </p:nvSpPr>
        <p:spPr>
          <a:xfrm>
            <a:off x="681871" y="2809150"/>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40611E8E-FF48-503C-4ABE-C615469E1D4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902913" y="280877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12" name="Rectangle 11">
            <a:extLst>
              <a:ext uri="{FF2B5EF4-FFF2-40B4-BE49-F238E27FC236}">
                <a16:creationId xmlns:a16="http://schemas.microsoft.com/office/drawing/2014/main" id="{82F6E154-5E7B-468A-5269-62658B044C0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02ACF3CD-6789-ABA3-9872-ECFB2923B5B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1012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27" name="Rounded Rectangle 16">
            <a:extLst>
              <a:ext uri="{FF2B5EF4-FFF2-40B4-BE49-F238E27FC236}">
                <a16:creationId xmlns:a16="http://schemas.microsoft.com/office/drawing/2014/main" id="{D1B4C1D7-A602-1D0C-EAFC-C31B8F4BDFCD}"/>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517097F7-3573-44BB-E312-AB2E4C8397FA}"/>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2C3FE9-73A3-475F-7A59-EADFC883A847}"/>
              </a:ext>
            </a:extLst>
          </p:cNvPr>
          <p:cNvGrpSpPr/>
          <p:nvPr userDrawn="1"/>
        </p:nvGrpSpPr>
        <p:grpSpPr>
          <a:xfrm>
            <a:off x="0" y="892467"/>
            <a:ext cx="8060635" cy="2029968"/>
            <a:chOff x="0" y="695183"/>
            <a:chExt cx="8060635" cy="2029968"/>
          </a:xfrm>
        </p:grpSpPr>
        <p:sp>
          <p:nvSpPr>
            <p:cNvPr id="18" name="Rounded Rectangle 16">
              <a:extLst>
                <a:ext uri="{FF2B5EF4-FFF2-40B4-BE49-F238E27FC236}">
                  <a16:creationId xmlns:a16="http://schemas.microsoft.com/office/drawing/2014/main" id="{4509B32E-CE4B-B016-21F9-D70A1453AC19}"/>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5">
              <a:extLst>
                <a:ext uri="{FF2B5EF4-FFF2-40B4-BE49-F238E27FC236}">
                  <a16:creationId xmlns:a16="http://schemas.microsoft.com/office/drawing/2014/main" id="{8FB019FF-8F7B-FA5D-EEF7-E9BC2D7D3C85}"/>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FAE2A6A-C6CD-C6AF-6F69-F91F9880DC7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CD6441D-6AE6-3483-3DB9-789BE623B11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0" name="Graphic 19" descr="Badge Tick1 with solid fill">
            <a:extLst>
              <a:ext uri="{FF2B5EF4-FFF2-40B4-BE49-F238E27FC236}">
                <a16:creationId xmlns:a16="http://schemas.microsoft.com/office/drawing/2014/main" id="{FAF23EC6-FA76-B667-36B8-096C6CC19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59B2E3C2-D7F4-F6E0-2D4F-F637DB602DA8}"/>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1D6C485C-AABA-E6B2-1293-5BBE61AC6F4F}"/>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lay with solid fill">
              <a:extLst>
                <a:ext uri="{FF2B5EF4-FFF2-40B4-BE49-F238E27FC236}">
                  <a16:creationId xmlns:a16="http://schemas.microsoft.com/office/drawing/2014/main" id="{ECBDBAFC-55CF-3EE6-B77F-626DDC8306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650974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DB0A15-6771-F190-025B-9583784C47D6}"/>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0FE3D1-E06C-791A-566F-9EFF2A11B2F1}"/>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4_Break after review_Phonemic awarenes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833F8F-692D-879E-BA0B-4627768719C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2416401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8" name="Title 4">
            <a:extLst>
              <a:ext uri="{FF2B5EF4-FFF2-40B4-BE49-F238E27FC236}">
                <a16:creationId xmlns:a16="http://schemas.microsoft.com/office/drawing/2014/main" id="{CA5BD817-67ED-117C-1D9F-A1F2CA809588}"/>
              </a:ext>
            </a:extLst>
          </p:cNvPr>
          <p:cNvSpPr>
            <a:spLocks noGrp="1"/>
          </p:cNvSpPr>
          <p:nvPr>
            <p:ph type="title"/>
          </p:nvPr>
        </p:nvSpPr>
        <p:spPr>
          <a:xfrm>
            <a:off x="0" y="-148225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718" r:id="rId2"/>
    <p:sldLayoutId id="2147483716" r:id="rId3"/>
    <p:sldLayoutId id="2147483717" r:id="rId4"/>
    <p:sldLayoutId id="2147483690" r:id="rId5"/>
    <p:sldLayoutId id="2147483696" r:id="rId6"/>
    <p:sldLayoutId id="2147483697" r:id="rId7"/>
    <p:sldLayoutId id="2147483715" r:id="rId8"/>
    <p:sldLayoutId id="2147483705" r:id="rId9"/>
    <p:sldLayoutId id="2147483706" r:id="rId10"/>
    <p:sldLayoutId id="2147483698" r:id="rId11"/>
    <p:sldLayoutId id="2147483703" r:id="rId12"/>
    <p:sldLayoutId id="2147483699" r:id="rId13"/>
    <p:sldLayoutId id="2147483701" r:id="rId14"/>
    <p:sldLayoutId id="2147483702" r:id="rId15"/>
    <p:sldLayoutId id="2147483704" r:id="rId16"/>
    <p:sldLayoutId id="2147483700" r:id="rId17"/>
    <p:sldLayoutId id="2147483695" r:id="rId18"/>
    <p:sldLayoutId id="2147483691" r:id="rId19"/>
    <p:sldLayoutId id="2147483692" r:id="rId20"/>
    <p:sldLayoutId id="2147483693" r:id="rId21"/>
    <p:sldLayoutId id="2147483694" r:id="rId22"/>
    <p:sldLayoutId id="2147483708" r:id="rId23"/>
    <p:sldLayoutId id="2147483709" r:id="rId24"/>
    <p:sldLayoutId id="2147483710" r:id="rId25"/>
    <p:sldLayoutId id="2147483711" r:id="rId26"/>
    <p:sldLayoutId id="2147483712" r:id="rId27"/>
    <p:sldLayoutId id="2147483719" r:id="rId28"/>
    <p:sldLayoutId id="2147483720"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9.xml"/><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1.xml"/><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tags" Target="../tags/tag1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9.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0.xml"/><Relationship Id="rId5" Type="http://schemas.openxmlformats.org/officeDocument/2006/relationships/image" Target="../media/image54.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1.xml"/><Relationship Id="rId6" Type="http://schemas.openxmlformats.org/officeDocument/2006/relationships/image" Target="../media/image54.pn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2.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3.xml"/><Relationship Id="rId5" Type="http://schemas.openxmlformats.org/officeDocument/2006/relationships/image" Target="../media/image54.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5.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tags" Target="../tags/tag29.xml"/><Relationship Id="rId5" Type="http://schemas.openxmlformats.org/officeDocument/2006/relationships/image" Target="../media/image43.svg"/><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43.svg"/><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7.xml"/><Relationship Id="rId7" Type="http://schemas.openxmlformats.org/officeDocument/2006/relationships/image" Target="../media/image17.svg"/><Relationship Id="rId12" Type="http://schemas.openxmlformats.org/officeDocument/2006/relationships/image" Target="../media/image55.png"/><Relationship Id="rId2" Type="http://schemas.openxmlformats.org/officeDocument/2006/relationships/slideLayout" Target="../slideLayouts/slideLayout19.xml"/><Relationship Id="rId1" Type="http://schemas.openxmlformats.org/officeDocument/2006/relationships/tags" Target="../tags/tag31.xml"/><Relationship Id="rId6" Type="http://schemas.openxmlformats.org/officeDocument/2006/relationships/image" Target="../media/image16.png"/><Relationship Id="rId11" Type="http://schemas.openxmlformats.org/officeDocument/2006/relationships/image" Target="../media/image56.png"/><Relationship Id="rId5" Type="http://schemas.openxmlformats.org/officeDocument/2006/relationships/image" Target="../media/image58.svg"/><Relationship Id="rId10" Type="http://schemas.openxmlformats.org/officeDocument/2006/relationships/image" Target="../media/image54.png"/><Relationship Id="rId4" Type="http://schemas.openxmlformats.org/officeDocument/2006/relationships/image" Target="../media/image57.png"/><Relationship Id="rId9" Type="http://schemas.openxmlformats.org/officeDocument/2006/relationships/image" Target="../media/image1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1.xml"/><Relationship Id="rId1" Type="http://schemas.openxmlformats.org/officeDocument/2006/relationships/tags" Target="../tags/tag32.xml"/><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4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654C9-2FF4-31E6-9B77-C0FC7CD26F8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304EC090-FD99-50CE-50F1-11F00228612F}"/>
              </a:ext>
            </a:extLst>
          </p:cNvPr>
          <p:cNvSpPr>
            <a:spLocks noGrp="1"/>
          </p:cNvSpPr>
          <p:nvPr>
            <p:ph type="title"/>
          </p:nvPr>
        </p:nvSpPr>
        <p:spPr/>
        <p:txBody>
          <a:bodyPr/>
          <a:lstStyle/>
          <a:p>
            <a:r>
              <a:rPr lang="en-US" sz="800" b="1">
                <a:solidFill>
                  <a:srgbClr val="E6EAF0"/>
                </a:solidFill>
              </a:rPr>
              <a:t>Slide 1 Start of presentation z says /z/</a:t>
            </a:r>
            <a:endParaRPr lang="en-US" sz="800">
              <a:solidFill>
                <a:srgbClr val="E6EAF0"/>
              </a:solidFill>
            </a:endParaRPr>
          </a:p>
        </p:txBody>
      </p:sp>
      <p:sp>
        <p:nvSpPr>
          <p:cNvPr id="8" name="TextBox 7">
            <a:extLst>
              <a:ext uri="{FF2B5EF4-FFF2-40B4-BE49-F238E27FC236}">
                <a16:creationId xmlns:a16="http://schemas.microsoft.com/office/drawing/2014/main" id="{79E71F12-CC8C-796F-C17E-26DE1C92B94F}"/>
              </a:ext>
            </a:extLst>
          </p:cNvPr>
          <p:cNvSpPr txBox="1"/>
          <p:nvPr/>
        </p:nvSpPr>
        <p:spPr>
          <a:xfrm>
            <a:off x="1121946" y="3026653"/>
            <a:ext cx="4424612" cy="12177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600" b="0" i="0" u="none" strike="noStrike" kern="1200" cap="none" spc="0" normalizeH="0" baseline="0" noProof="0">
                <a:ln>
                  <a:noFill/>
                </a:ln>
                <a:solidFill>
                  <a:prstClr val="black"/>
                </a:solidFill>
                <a:effectLst/>
                <a:uLnTx/>
                <a:uFillTx/>
                <a:latin typeface="Calibri" panose="020F0502020204030204"/>
                <a:ea typeface="+mn-ea"/>
                <a:cs typeface="+mn-cs"/>
              </a:rPr>
              <a:t>l    </a:t>
            </a: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u    k    ck    v    y   </a:t>
            </a:r>
          </a:p>
          <a:p>
            <a:pPr marR="0" lvl="0" algn="ctr" defTabSz="914400" rtl="0" eaLnBrk="1" fontAlgn="auto" latinLnBrk="0" hangingPunct="1">
              <a:lnSpc>
                <a:spcPct val="90000"/>
              </a:lnSpc>
              <a:spcBef>
                <a:spcPts val="1000"/>
              </a:spcBef>
              <a:spcAft>
                <a:spcPts val="0"/>
              </a:spcAft>
              <a:buClrTx/>
              <a:buSzTx/>
              <a:tabLst/>
              <a:defRPr/>
            </a:pPr>
            <a:r>
              <a:rPr kumimoji="0" lang="en-US" sz="3600" b="0" i="0" u="none" strike="noStrike" kern="1200" cap="none" spc="0" normalizeH="0" baseline="0" noProof="0">
                <a:ln>
                  <a:noFill/>
                </a:ln>
                <a:solidFill>
                  <a:srgbClr val="0E1E42"/>
                </a:solidFill>
                <a:effectLst/>
                <a:uLnTx/>
                <a:uFillTx/>
                <a:latin typeface="Calibri" panose="020F0502020204030204"/>
                <a:ea typeface="+mn-ea"/>
                <a:cs typeface="+mn-cs"/>
              </a:rPr>
              <a:t>was   said   of   love</a:t>
            </a:r>
          </a:p>
        </p:txBody>
      </p:sp>
      <p:sp>
        <p:nvSpPr>
          <p:cNvPr id="10" name="TextBox 9">
            <a:extLst>
              <a:ext uri="{FF2B5EF4-FFF2-40B4-BE49-F238E27FC236}">
                <a16:creationId xmlns:a16="http://schemas.microsoft.com/office/drawing/2014/main" id="{C46DD9D4-8B62-6F02-D8AD-9A1B597EC982}"/>
              </a:ext>
            </a:extLst>
          </p:cNvPr>
          <p:cNvSpPr txBox="1"/>
          <p:nvPr/>
        </p:nvSpPr>
        <p:spPr>
          <a:xfrm>
            <a:off x="7161798" y="3429000"/>
            <a:ext cx="3742825"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a:ln>
                  <a:noFill/>
                </a:ln>
                <a:solidFill>
                  <a:srgbClr val="0E1E42"/>
                </a:solidFill>
                <a:effectLst/>
                <a:uLnTx/>
                <a:uFillTx/>
                <a:latin typeface="Calibri" panose="020F0502020204030204"/>
                <a:ea typeface="+mn-ea"/>
                <a:cs typeface="+mn-cs"/>
              </a:rPr>
              <a:t>z says /z/    like</a:t>
            </a:r>
            <a:endParaRPr kumimoji="0" lang="en-AU" sz="4000" b="1" i="0" u="none" strike="noStrike" kern="1200" cap="none" spc="0" normalizeH="0" baseline="0" noProof="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735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D16D2D-1CB0-E7FC-9D45-F5E009EA8C3B}"/>
              </a:ext>
            </a:extLst>
          </p:cNvPr>
          <p:cNvSpPr>
            <a:spLocks noGrp="1"/>
          </p:cNvSpPr>
          <p:nvPr>
            <p:ph type="title"/>
          </p:nvPr>
        </p:nvSpPr>
        <p:spPr/>
        <p:txBody>
          <a:bodyPr/>
          <a:lstStyle/>
          <a:p>
            <a:r>
              <a:rPr lang="en-AU" sz="800">
                <a:solidFill>
                  <a:srgbClr val="E6EAF0"/>
                </a:solidFill>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9B59A-A923-0EFC-78A5-5582DEB4B5F8}"/>
              </a:ext>
            </a:extLst>
          </p:cNvPr>
          <p:cNvSpPr>
            <a:spLocks noGrp="1"/>
          </p:cNvSpPr>
          <p:nvPr>
            <p:ph type="title"/>
          </p:nvPr>
        </p:nvSpPr>
        <p:spPr/>
        <p:txBody>
          <a:bodyPr/>
          <a:lstStyle/>
          <a:p>
            <a:r>
              <a:rPr lang="en-US" sz="800">
                <a:solidFill>
                  <a:srgbClr val="E6EAF0"/>
                </a:solidFill>
              </a:rPr>
              <a:t>Slide 11 End of review</a:t>
            </a:r>
            <a:endParaRPr lang="en-AU" sz="800">
              <a:solidFill>
                <a:srgbClr val="E6EAF0"/>
              </a:solidFill>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normAutofit/>
          </a:bodyPr>
          <a:lstStyle/>
          <a:p>
            <a:r>
              <a:rPr lang="en-AU" sz="800">
                <a:solidFill>
                  <a:srgbClr val="E6EAF0"/>
                </a:solidFill>
              </a:rPr>
              <a:t>Slide 12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900863" y="28194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A row of three dots with two circular arrows on the inside of the middle dot to represent swapping.">
            <a:extLst>
              <a:ext uri="{FF2B5EF4-FFF2-40B4-BE49-F238E27FC236}">
                <a16:creationId xmlns:a16="http://schemas.microsoft.com/office/drawing/2014/main" id="{7ABE050F-C9E7-EF29-EA3F-F085B7138F7C}"/>
              </a:ext>
            </a:extLst>
          </p:cNvPr>
          <p:cNvGrpSpPr/>
          <p:nvPr/>
        </p:nvGrpSpPr>
        <p:grpSpPr>
          <a:xfrm>
            <a:off x="2909046" y="2803895"/>
            <a:ext cx="6373907" cy="1541931"/>
            <a:chOff x="2909046" y="2803895"/>
            <a:chExt cx="6373907" cy="1541931"/>
          </a:xfrm>
        </p:grpSpPr>
        <p:grpSp>
          <p:nvGrpSpPr>
            <p:cNvPr id="4" name="Group 3">
              <a:extLst>
                <a:ext uri="{FF2B5EF4-FFF2-40B4-BE49-F238E27FC236}">
                  <a16:creationId xmlns:a16="http://schemas.microsoft.com/office/drawing/2014/main" id="{73FA2352-CF3E-93BD-0BC2-48DEBE280007}"/>
                </a:ext>
              </a:extLst>
            </p:cNvPr>
            <p:cNvGrpSpPr/>
            <p:nvPr userDrawn="1"/>
          </p:nvGrpSpPr>
          <p:grpSpPr>
            <a:xfrm>
              <a:off x="2909046" y="2803895"/>
              <a:ext cx="6373907" cy="1541931"/>
              <a:chOff x="3173504" y="2629146"/>
              <a:chExt cx="6373907" cy="1541931"/>
            </a:xfrm>
          </p:grpSpPr>
          <p:sp>
            <p:nvSpPr>
              <p:cNvPr id="6" name="Oval 5">
                <a:extLst>
                  <a:ext uri="{FF2B5EF4-FFF2-40B4-BE49-F238E27FC236}">
                    <a16:creationId xmlns:a16="http://schemas.microsoft.com/office/drawing/2014/main" id="{7ACC0C89-8DD6-0CF7-7519-EA4094F1C60A}"/>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7E8BD7A-1615-0173-51B7-4AE2E9DBAF22}"/>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001CFAE-D323-81EE-16A0-B4DBDFE1ED54}"/>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97ECD430-8061-0C04-F416-CF5D950785AB}"/>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8448" y="2846920"/>
              <a:ext cx="1435100" cy="1435100"/>
            </a:xfrm>
            <a:prstGeom prst="rect">
              <a:avLst/>
            </a:prstGeom>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normAutofit/>
          </a:bodyPr>
          <a:lstStyle/>
          <a:p>
            <a:r>
              <a:rPr lang="en-AU" sz="800">
                <a:solidFill>
                  <a:srgbClr val="E6EAF0"/>
                </a:solidFill>
              </a:rPr>
              <a:t>Slide 14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AutoShape 2">
            <a:extLst>
              <a:ext uri="{FF2B5EF4-FFF2-40B4-BE49-F238E27FC236}">
                <a16:creationId xmlns:a16="http://schemas.microsoft.com/office/drawing/2014/main" id="{C044584C-0040-FAAD-42EC-FDD6EBFF1FEA}"/>
              </a:ext>
              <a:ext uri="{C183D7F6-B498-43B3-948B-1728B52AA6E4}">
                <adec:decorative xmlns:adec="http://schemas.microsoft.com/office/drawing/2017/decorative" val="1"/>
              </a:ext>
            </a:extLst>
          </p:cNvPr>
          <p:cNvSpPr>
            <a:spLocks noChangeAspect="1" noChangeArrowheads="1"/>
          </p:cNvSpPr>
          <p:nvPr/>
        </p:nvSpPr>
        <p:spPr bwMode="auto">
          <a:xfrm>
            <a:off x="6900863" y="28194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A row of three dots with two circular arrows on the inside of the middle dot to represent swapping.">
            <a:extLst>
              <a:ext uri="{FF2B5EF4-FFF2-40B4-BE49-F238E27FC236}">
                <a16:creationId xmlns:a16="http://schemas.microsoft.com/office/drawing/2014/main" id="{4FE235BA-2E50-5ED7-2758-06040779C4CA}"/>
              </a:ext>
            </a:extLst>
          </p:cNvPr>
          <p:cNvGrpSpPr/>
          <p:nvPr/>
        </p:nvGrpSpPr>
        <p:grpSpPr>
          <a:xfrm>
            <a:off x="2909046" y="2803895"/>
            <a:ext cx="6373907" cy="1541931"/>
            <a:chOff x="2909046" y="2803895"/>
            <a:chExt cx="6373907" cy="1541931"/>
          </a:xfrm>
        </p:grpSpPr>
        <p:grpSp>
          <p:nvGrpSpPr>
            <p:cNvPr id="6" name="Group 5">
              <a:extLst>
                <a:ext uri="{FF2B5EF4-FFF2-40B4-BE49-F238E27FC236}">
                  <a16:creationId xmlns:a16="http://schemas.microsoft.com/office/drawing/2014/main" id="{064D36D9-F980-1291-F852-3E073E74FEA5}"/>
                </a:ext>
              </a:extLst>
            </p:cNvPr>
            <p:cNvGrpSpPr/>
            <p:nvPr userDrawn="1"/>
          </p:nvGrpSpPr>
          <p:grpSpPr>
            <a:xfrm>
              <a:off x="2909046" y="2803895"/>
              <a:ext cx="6373907" cy="1541931"/>
              <a:chOff x="3173504" y="2629146"/>
              <a:chExt cx="6373907" cy="1541931"/>
            </a:xfrm>
          </p:grpSpPr>
          <p:sp>
            <p:nvSpPr>
              <p:cNvPr id="8" name="Oval 7">
                <a:extLst>
                  <a:ext uri="{FF2B5EF4-FFF2-40B4-BE49-F238E27FC236}">
                    <a16:creationId xmlns:a16="http://schemas.microsoft.com/office/drawing/2014/main" id="{E3088A13-F73F-8248-37A9-2834497EAE52}"/>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0C4736C-43C7-A10E-F4FE-BC96E9211F53}"/>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8487EE4F-BF15-BF1F-339A-0D55C5C9FECE}"/>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E3872B9B-D047-AD01-7DD6-BFF0F618410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8448" y="2846920"/>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EE449-4D67-3E56-C3D1-A2F2FF75E4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98B794-293D-10EC-FC83-03F2CE647542}"/>
              </a:ext>
            </a:extLst>
          </p:cNvPr>
          <p:cNvSpPr>
            <a:spLocks noGrp="1"/>
          </p:cNvSpPr>
          <p:nvPr>
            <p:ph type="title"/>
          </p:nvPr>
        </p:nvSpPr>
        <p:spPr>
          <a:xfrm>
            <a:off x="0" y="-800201"/>
            <a:ext cx="9721516" cy="625578"/>
          </a:xfrm>
        </p:spPr>
        <p:txBody>
          <a:bodyPr/>
          <a:lstStyle/>
          <a:p>
            <a:r>
              <a:rPr lang="en-US" sz="800">
                <a:solidFill>
                  <a:srgbClr val="E6EAF0"/>
                </a:solidFill>
              </a:rPr>
              <a:t>Slide 14 Learning intention and success criteria</a:t>
            </a:r>
          </a:p>
        </p:txBody>
      </p:sp>
      <p:sp>
        <p:nvSpPr>
          <p:cNvPr id="7" name="TextBox 6">
            <a:extLst>
              <a:ext uri="{FF2B5EF4-FFF2-40B4-BE49-F238E27FC236}">
                <a16:creationId xmlns:a16="http://schemas.microsoft.com/office/drawing/2014/main" id="{E93C8F64-911F-3C60-47F6-5E07777D7C1A}"/>
              </a:ext>
            </a:extLst>
          </p:cNvPr>
          <p:cNvSpPr txBox="1"/>
          <p:nvPr/>
        </p:nvSpPr>
        <p:spPr>
          <a:xfrm>
            <a:off x="938463" y="3653394"/>
            <a:ext cx="7832558" cy="2544286"/>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z</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z</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z</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spell a word with z.</a:t>
            </a:r>
          </a:p>
        </p:txBody>
      </p:sp>
    </p:spTree>
    <p:custDataLst>
      <p:tags r:id="rId1"/>
    </p:custDataLst>
    <p:extLst>
      <p:ext uri="{BB962C8B-B14F-4D97-AF65-F5344CB8AC3E}">
        <p14:creationId xmlns:p14="http://schemas.microsoft.com/office/powerpoint/2010/main" val="73440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A48340-F705-52A2-7650-D1D0A1AE77F3}"/>
              </a:ext>
            </a:extLst>
          </p:cNvPr>
          <p:cNvSpPr>
            <a:spLocks noGrp="1"/>
          </p:cNvSpPr>
          <p:nvPr>
            <p:ph type="title"/>
          </p:nvPr>
        </p:nvSpPr>
        <p:spPr/>
        <p:txBody>
          <a:bodyPr/>
          <a:lstStyle/>
          <a:p>
            <a:r>
              <a:rPr lang="en-AU" sz="800">
                <a:solidFill>
                  <a:srgbClr val="E6EAF0"/>
                </a:solidFill>
              </a:rPr>
              <a:t>Slide 15 I do</a:t>
            </a:r>
          </a:p>
        </p:txBody>
      </p:sp>
      <p:grpSp>
        <p:nvGrpSpPr>
          <p:cNvPr id="6" name="Group 5" descr="lower-case z z z">
            <a:extLst>
              <a:ext uri="{FF2B5EF4-FFF2-40B4-BE49-F238E27FC236}">
                <a16:creationId xmlns:a16="http://schemas.microsoft.com/office/drawing/2014/main" id="{90C682E2-D529-1677-E340-A55A339F74AB}"/>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z     </a:t>
              </a:r>
              <a:r>
                <a:rPr lang="en-US" sz="21000" err="1">
                  <a:solidFill>
                    <a:srgbClr val="4557AD"/>
                  </a:solidFill>
                  <a:latin typeface="Tenorite" pitchFamily="2" charset="0"/>
                  <a:ea typeface="Verdana" panose="020B0604030504040204" pitchFamily="34" charset="0"/>
                  <a:cs typeface="Verdana" panose="020B0604030504040204" pitchFamily="34" charset="0"/>
                </a:rPr>
                <a:t>z</a:t>
              </a:r>
              <a:r>
                <a:rPr lang="en-US" sz="21000">
                  <a:solidFill>
                    <a:srgbClr val="4557AD"/>
                  </a:solidFill>
                  <a:latin typeface="Tenorite" pitchFamily="2" charset="0"/>
                  <a:ea typeface="Verdana" panose="020B0604030504040204" pitchFamily="34" charset="0"/>
                  <a:cs typeface="Verdana" panose="020B0604030504040204" pitchFamily="34" charset="0"/>
                </a:rPr>
                <a:t>     z</a:t>
              </a: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846407" y="3634493"/>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1802696" y="4671037"/>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5500B-B5E8-69BB-BD9B-72614DA84813}"/>
              </a:ext>
            </a:extLst>
          </p:cNvPr>
          <p:cNvSpPr>
            <a:spLocks noGrp="1"/>
          </p:cNvSpPr>
          <p:nvPr>
            <p:ph type="title"/>
          </p:nvPr>
        </p:nvSpPr>
        <p:spPr/>
        <p:txBody>
          <a:bodyPr/>
          <a:lstStyle/>
          <a:p>
            <a:r>
              <a:rPr lang="en-AU" sz="800">
                <a:solidFill>
                  <a:srgbClr val="E6EAF0"/>
                </a:solidFill>
              </a:rPr>
              <a:t>Slide 16 We do</a:t>
            </a:r>
          </a:p>
        </p:txBody>
      </p:sp>
      <p:grpSp>
        <p:nvGrpSpPr>
          <p:cNvPr id="6" name="Group 5" descr="lower-case z z z">
            <a:extLst>
              <a:ext uri="{FF2B5EF4-FFF2-40B4-BE49-F238E27FC236}">
                <a16:creationId xmlns:a16="http://schemas.microsoft.com/office/drawing/2014/main" id="{C30AD777-9568-EF12-C9EE-387E4D684669}"/>
              </a:ext>
            </a:extLst>
          </p:cNvPr>
          <p:cNvGrpSpPr/>
          <p:nvPr/>
        </p:nvGrpSpPr>
        <p:grpSpPr>
          <a:xfrm>
            <a:off x="306564" y="2080714"/>
            <a:ext cx="11578872" cy="2696572"/>
            <a:chOff x="285750" y="2910432"/>
            <a:chExt cx="11578872" cy="2696572"/>
          </a:xfrm>
        </p:grpSpPr>
        <p:sp>
          <p:nvSpPr>
            <p:cNvPr id="7" name="Content Placeholder 2">
              <a:extLst>
                <a:ext uri="{FF2B5EF4-FFF2-40B4-BE49-F238E27FC236}">
                  <a16:creationId xmlns:a16="http://schemas.microsoft.com/office/drawing/2014/main" id="{34DE2F37-68DF-3325-29C0-EF3A778A1CC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z     </a:t>
              </a:r>
              <a:r>
                <a:rPr lang="en-US" sz="21000" err="1">
                  <a:solidFill>
                    <a:srgbClr val="4557AD"/>
                  </a:solidFill>
                  <a:latin typeface="Tenorite" pitchFamily="2" charset="0"/>
                  <a:ea typeface="Verdana" panose="020B0604030504040204" pitchFamily="34" charset="0"/>
                  <a:cs typeface="Verdana" panose="020B0604030504040204" pitchFamily="34" charset="0"/>
                </a:rPr>
                <a:t>z</a:t>
              </a:r>
              <a:r>
                <a:rPr lang="en-US" sz="21000">
                  <a:solidFill>
                    <a:srgbClr val="4557AD"/>
                  </a:solidFill>
                  <a:latin typeface="Tenorite" pitchFamily="2" charset="0"/>
                  <a:ea typeface="Verdana" panose="020B0604030504040204" pitchFamily="34" charset="0"/>
                  <a:cs typeface="Verdana" panose="020B0604030504040204" pitchFamily="34" charset="0"/>
                </a:rPr>
                <a:t>     z</a:t>
              </a:r>
            </a:p>
          </p:txBody>
        </p:sp>
        <p:pic>
          <p:nvPicPr>
            <p:cNvPr id="8" name="Picture 7">
              <a:extLst>
                <a:ext uri="{FF2B5EF4-FFF2-40B4-BE49-F238E27FC236}">
                  <a16:creationId xmlns:a16="http://schemas.microsoft.com/office/drawing/2014/main" id="{D0C28B09-D1FB-4779-51B2-E4847E60D746}"/>
                </a:ext>
              </a:extLst>
            </p:cNvPr>
            <p:cNvPicPr>
              <a:picLocks noChangeAspect="1"/>
            </p:cNvPicPr>
            <p:nvPr/>
          </p:nvPicPr>
          <p:blipFill>
            <a:blip r:embed="rId4"/>
            <a:stretch>
              <a:fillRect/>
            </a:stretch>
          </p:blipFill>
          <p:spPr>
            <a:xfrm>
              <a:off x="846407" y="3634493"/>
              <a:ext cx="237765" cy="243861"/>
            </a:xfrm>
            <a:prstGeom prst="rect">
              <a:avLst/>
            </a:prstGeom>
          </p:spPr>
        </p:pic>
        <p:pic>
          <p:nvPicPr>
            <p:cNvPr id="9" name="Picture 8">
              <a:extLst>
                <a:ext uri="{FF2B5EF4-FFF2-40B4-BE49-F238E27FC236}">
                  <a16:creationId xmlns:a16="http://schemas.microsoft.com/office/drawing/2014/main" id="{4EED29FC-8B9A-2B0F-2CA1-AC03ED8E9C11}"/>
                </a:ext>
              </a:extLst>
            </p:cNvPr>
            <p:cNvPicPr>
              <a:picLocks noChangeAspect="1"/>
            </p:cNvPicPr>
            <p:nvPr/>
          </p:nvPicPr>
          <p:blipFill>
            <a:blip r:embed="rId5"/>
            <a:stretch>
              <a:fillRect/>
            </a:stretch>
          </p:blipFill>
          <p:spPr>
            <a:xfrm>
              <a:off x="1802696" y="4671037"/>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E54E59-0624-2670-AC86-22BFA3713F76}"/>
              </a:ext>
            </a:extLst>
          </p:cNvPr>
          <p:cNvSpPr>
            <a:spLocks noGrp="1"/>
          </p:cNvSpPr>
          <p:nvPr>
            <p:ph type="title"/>
          </p:nvPr>
        </p:nvSpPr>
        <p:spPr/>
        <p:txBody>
          <a:bodyPr/>
          <a:lstStyle/>
          <a:p>
            <a:r>
              <a:rPr lang="en-AU" sz="800">
                <a:solidFill>
                  <a:srgbClr val="E6EAF0"/>
                </a:solidFill>
              </a:rPr>
              <a:t>Slide 17 I do</a:t>
            </a:r>
          </a:p>
        </p:txBody>
      </p:sp>
      <p:pic>
        <p:nvPicPr>
          <p:cNvPr id="4" name="Picture 3" descr="hat">
            <a:extLst>
              <a:ext uri="{FF2B5EF4-FFF2-40B4-BE49-F238E27FC236}">
                <a16:creationId xmlns:a16="http://schemas.microsoft.com/office/drawing/2014/main" id="{A31384F1-2D5C-03EB-E6B0-B0C59A5C0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414" y="1576198"/>
            <a:ext cx="3705603" cy="3705603"/>
          </a:xfrm>
          <a:prstGeom prst="rect">
            <a:avLst/>
          </a:prstGeom>
        </p:spPr>
      </p:pic>
      <p:sp>
        <p:nvSpPr>
          <p:cNvPr id="2" name="Content Placeholder 2">
            <a:extLst>
              <a:ext uri="{FF2B5EF4-FFF2-40B4-BE49-F238E27FC236}">
                <a16:creationId xmlns:a16="http://schemas.microsoft.com/office/drawing/2014/main" id="{052861B0-414A-27A4-224D-931363A19770}"/>
              </a:ext>
            </a:extLst>
          </p:cNvPr>
          <p:cNvSpPr txBox="1">
            <a:spLocks/>
          </p:cNvSpPr>
          <p:nvPr/>
        </p:nvSpPr>
        <p:spPr>
          <a:xfrm>
            <a:off x="4551680" y="1720839"/>
            <a:ext cx="3088639"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4000">
                <a:solidFill>
                  <a:schemeClr val="tx1"/>
                </a:solidFill>
                <a:latin typeface="Tenorite" pitchFamily="2" charset="0"/>
                <a:cs typeface="Arial"/>
              </a:rPr>
              <a:t>0</a:t>
            </a:r>
            <a:endParaRPr lang="en-AU" sz="24000">
              <a:solidFill>
                <a:schemeClr val="tx1"/>
              </a:solidFill>
              <a:latin typeface="Tenorite" pitchFamily="2" charset="0"/>
              <a:cs typeface="Arial"/>
            </a:endParaRPr>
          </a:p>
        </p:txBody>
      </p:sp>
      <p:pic>
        <p:nvPicPr>
          <p:cNvPr id="11" name="Picture 10" descr="zoo">
            <a:extLst>
              <a:ext uri="{FF2B5EF4-FFF2-40B4-BE49-F238E27FC236}">
                <a16:creationId xmlns:a16="http://schemas.microsoft.com/office/drawing/2014/main" id="{442474C7-F3C2-1A4C-CF3D-DF0DE992D6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5881" y="1471662"/>
            <a:ext cx="3391705" cy="3391705"/>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1B6E39-01CE-6FB3-0808-8A5007A77F7F}"/>
              </a:ext>
            </a:extLst>
          </p:cNvPr>
          <p:cNvSpPr>
            <a:spLocks noGrp="1"/>
          </p:cNvSpPr>
          <p:nvPr>
            <p:ph type="title"/>
          </p:nvPr>
        </p:nvSpPr>
        <p:spPr/>
        <p:txBody>
          <a:bodyPr/>
          <a:lstStyle/>
          <a:p>
            <a:r>
              <a:rPr lang="en-AU" sz="800">
                <a:solidFill>
                  <a:srgbClr val="E6EAF0"/>
                </a:solidFill>
              </a:rPr>
              <a:t>Slide</a:t>
            </a:r>
            <a:r>
              <a:rPr lang="en-AU" sz="800" baseline="0">
                <a:solidFill>
                  <a:srgbClr val="E6EAF0"/>
                </a:solidFill>
              </a:rPr>
              <a:t> 18 We do</a:t>
            </a:r>
            <a:endParaRPr lang="en-AU" sz="800">
              <a:solidFill>
                <a:srgbClr val="E6EAF0"/>
              </a:solidFill>
            </a:endParaRPr>
          </a:p>
        </p:txBody>
      </p:sp>
      <p:pic>
        <p:nvPicPr>
          <p:cNvPr id="4" name="Picture 3" descr="zebra">
            <a:extLst>
              <a:ext uri="{FF2B5EF4-FFF2-40B4-BE49-F238E27FC236}">
                <a16:creationId xmlns:a16="http://schemas.microsoft.com/office/drawing/2014/main" id="{1994717D-2812-9D54-6875-3045E728B5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898" y="1741528"/>
            <a:ext cx="2823255" cy="2823255"/>
          </a:xfrm>
          <a:prstGeom prst="rect">
            <a:avLst/>
          </a:prstGeom>
        </p:spPr>
      </p:pic>
      <p:pic>
        <p:nvPicPr>
          <p:cNvPr id="8" name="Picture 7" descr="stick">
            <a:extLst>
              <a:ext uri="{FF2B5EF4-FFF2-40B4-BE49-F238E27FC236}">
                <a16:creationId xmlns:a16="http://schemas.microsoft.com/office/drawing/2014/main" id="{FBA1FCEB-8FEA-EB92-5518-74587CF249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3809" y="1475606"/>
            <a:ext cx="3906788" cy="3906788"/>
          </a:xfrm>
          <a:prstGeom prst="rect">
            <a:avLst/>
          </a:prstGeom>
        </p:spPr>
      </p:pic>
      <p:pic>
        <p:nvPicPr>
          <p:cNvPr id="11" name="Picture 10" descr="zucchini">
            <a:extLst>
              <a:ext uri="{FF2B5EF4-FFF2-40B4-BE49-F238E27FC236}">
                <a16:creationId xmlns:a16="http://schemas.microsoft.com/office/drawing/2014/main" id="{6D1EA1B0-6968-8D23-5BB8-717CC57079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3253" y="1741528"/>
            <a:ext cx="2780849" cy="2780849"/>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1D740-15C8-1E0C-901E-A3A5B0EE1947}"/>
              </a:ext>
            </a:extLst>
          </p:cNvPr>
          <p:cNvSpPr>
            <a:spLocks noGrp="1"/>
          </p:cNvSpPr>
          <p:nvPr>
            <p:ph type="title"/>
          </p:nvPr>
        </p:nvSpPr>
        <p:spPr/>
        <p:txBody>
          <a:bodyPr/>
          <a:lstStyle/>
          <a:p>
            <a:r>
              <a:rPr lang="en-AU" sz="800">
                <a:solidFill>
                  <a:srgbClr val="E6EAF0"/>
                </a:solidFill>
              </a:rPr>
              <a:t>Slide 19 I do</a:t>
            </a:r>
          </a:p>
        </p:txBody>
      </p:sp>
      <p:sp>
        <p:nvSpPr>
          <p:cNvPr id="3" name="Content Placeholder 2">
            <a:extLst>
              <a:ext uri="{FF2B5EF4-FFF2-40B4-BE49-F238E27FC236}">
                <a16:creationId xmlns:a16="http://schemas.microsoft.com/office/drawing/2014/main" id="{E2143B2C-8091-B5C2-1B00-5F241420FBCA}"/>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Zack</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a:solidFill>
                  <a:srgbClr val="E6EAF0"/>
                </a:solidFill>
              </a:rPr>
              <a:t>Slide 2 Phonemic</a:t>
            </a:r>
            <a:r>
              <a:rPr lang="en-AU" sz="800" baseline="0">
                <a:solidFill>
                  <a:srgbClr val="E6EAF0"/>
                </a:solidFill>
              </a:rPr>
              <a:t> awareness review</a:t>
            </a:r>
            <a:endParaRPr lang="en-AU" sz="800">
              <a:solidFill>
                <a:srgbClr val="E6EAF0"/>
              </a:solidFill>
            </a:endParaRPr>
          </a:p>
        </p:txBody>
      </p:sp>
      <p:sp>
        <p:nvSpPr>
          <p:cNvPr id="10" name="AutoShape 2">
            <a:extLst>
              <a:ext uri="{FF2B5EF4-FFF2-40B4-BE49-F238E27FC236}">
                <a16:creationId xmlns:a16="http://schemas.microsoft.com/office/drawing/2014/main" id="{BD4EFC8B-F2C6-AF68-19B6-C23B035FBE0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hut">
            <a:extLst>
              <a:ext uri="{FF2B5EF4-FFF2-40B4-BE49-F238E27FC236}">
                <a16:creationId xmlns:a16="http://schemas.microsoft.com/office/drawing/2014/main" id="{FCB9B726-E2F9-B937-5EFD-B07B8C903BA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7446" y="1214225"/>
            <a:ext cx="1045817" cy="1045817"/>
          </a:xfrm>
          <a:prstGeom prst="rect">
            <a:avLst/>
          </a:prstGeom>
        </p:spPr>
      </p:pic>
      <p:pic>
        <p:nvPicPr>
          <p:cNvPr id="5" name="Picture 4" descr="bag">
            <a:extLst>
              <a:ext uri="{FF2B5EF4-FFF2-40B4-BE49-F238E27FC236}">
                <a16:creationId xmlns:a16="http://schemas.microsoft.com/office/drawing/2014/main" id="{971DCEE9-E8CE-71C0-7666-57F69E95EA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2847" y="2382427"/>
            <a:ext cx="1195018" cy="1195018"/>
          </a:xfrm>
          <a:prstGeom prst="rect">
            <a:avLst/>
          </a:prstGeom>
        </p:spPr>
      </p:pic>
      <p:pic>
        <p:nvPicPr>
          <p:cNvPr id="6" name="Picture 5" descr="light">
            <a:extLst>
              <a:ext uri="{FF2B5EF4-FFF2-40B4-BE49-F238E27FC236}">
                <a16:creationId xmlns:a16="http://schemas.microsoft.com/office/drawing/2014/main" id="{F0A76BEA-32BD-1B81-1E29-E8AE56601C4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07446" y="3699830"/>
            <a:ext cx="1195018" cy="1195018"/>
          </a:xfrm>
          <a:prstGeom prst="rect">
            <a:avLst/>
          </a:prstGeom>
        </p:spPr>
      </p:pic>
      <p:pic>
        <p:nvPicPr>
          <p:cNvPr id="8" name="Picture 7" descr="sing">
            <a:extLst>
              <a:ext uri="{FF2B5EF4-FFF2-40B4-BE49-F238E27FC236}">
                <a16:creationId xmlns:a16="http://schemas.microsoft.com/office/drawing/2014/main" id="{E1A5646A-EF91-1EE3-EE71-8C7F0C07044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7446" y="5017233"/>
            <a:ext cx="1240956" cy="1240956"/>
          </a:xfrm>
          <a:prstGeom prst="rect">
            <a:avLst/>
          </a:prstGeom>
        </p:spPr>
      </p:pic>
      <p:grpSp>
        <p:nvGrpSpPr>
          <p:cNvPr id="3" name="Group 2" descr="A dot with two circular arrows on the inside to represent swapping.">
            <a:extLst>
              <a:ext uri="{FF2B5EF4-FFF2-40B4-BE49-F238E27FC236}">
                <a16:creationId xmlns:a16="http://schemas.microsoft.com/office/drawing/2014/main" id="{FC856611-7F7D-3335-1659-557CBD6819A7}"/>
              </a:ext>
            </a:extLst>
          </p:cNvPr>
          <p:cNvGrpSpPr/>
          <p:nvPr/>
        </p:nvGrpSpPr>
        <p:grpSpPr>
          <a:xfrm>
            <a:off x="5055066" y="3028510"/>
            <a:ext cx="1541931" cy="1541931"/>
            <a:chOff x="2909046" y="2803895"/>
            <a:chExt cx="1541931" cy="1541931"/>
          </a:xfrm>
        </p:grpSpPr>
        <p:sp>
          <p:nvSpPr>
            <p:cNvPr id="14" name="Oval 13">
              <a:extLst>
                <a:ext uri="{FF2B5EF4-FFF2-40B4-BE49-F238E27FC236}">
                  <a16:creationId xmlns:a16="http://schemas.microsoft.com/office/drawing/2014/main" id="{D1AFAF5B-9817-7133-9674-A88C4E4F18F1}"/>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E634ACEA-8075-D388-A4B4-70866D88DA5A}"/>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4" name="Picture 23" descr="bat">
            <a:extLst>
              <a:ext uri="{FF2B5EF4-FFF2-40B4-BE49-F238E27FC236}">
                <a16:creationId xmlns:a16="http://schemas.microsoft.com/office/drawing/2014/main" id="{65A5BACD-656F-A0F4-29F1-76D38AE6E82A}"/>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18121" y="1056864"/>
            <a:ext cx="1325563" cy="1325563"/>
          </a:xfrm>
          <a:prstGeom prst="rect">
            <a:avLst/>
          </a:prstGeom>
        </p:spPr>
      </p:pic>
      <p:pic>
        <p:nvPicPr>
          <p:cNvPr id="23" name="Picture 22" descr="line">
            <a:extLst>
              <a:ext uri="{FF2B5EF4-FFF2-40B4-BE49-F238E27FC236}">
                <a16:creationId xmlns:a16="http://schemas.microsoft.com/office/drawing/2014/main" id="{48E66929-CF1E-9E19-DDFB-7AC950A6252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663557" y="2260042"/>
            <a:ext cx="1180127" cy="1180127"/>
          </a:xfrm>
          <a:prstGeom prst="rect">
            <a:avLst/>
          </a:prstGeom>
        </p:spPr>
      </p:pic>
      <p:pic>
        <p:nvPicPr>
          <p:cNvPr id="9" name="Picture 8" descr="sick">
            <a:extLst>
              <a:ext uri="{FF2B5EF4-FFF2-40B4-BE49-F238E27FC236}">
                <a16:creationId xmlns:a16="http://schemas.microsoft.com/office/drawing/2014/main" id="{D0E8E60B-E6A2-F7EF-6CF5-36D61860986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63557" y="3707275"/>
            <a:ext cx="1180127" cy="1180127"/>
          </a:xfrm>
          <a:prstGeom prst="rect">
            <a:avLst/>
          </a:prstGeom>
        </p:spPr>
      </p:pic>
      <p:pic>
        <p:nvPicPr>
          <p:cNvPr id="7" name="Picture 6" descr="hug">
            <a:extLst>
              <a:ext uri="{FF2B5EF4-FFF2-40B4-BE49-F238E27FC236}">
                <a16:creationId xmlns:a16="http://schemas.microsoft.com/office/drawing/2014/main" id="{04CF9F86-0934-0AE2-8F4C-E4E02BCE81C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663557" y="5078062"/>
            <a:ext cx="1180127" cy="1180127"/>
          </a:xfrm>
          <a:prstGeom prst="rect">
            <a:avLst/>
          </a:prstGeom>
        </p:spPr>
      </p:pic>
    </p:spTree>
    <p:extLst>
      <p:ext uri="{BB962C8B-B14F-4D97-AF65-F5344CB8AC3E}">
        <p14:creationId xmlns:p14="http://schemas.microsoft.com/office/powerpoint/2010/main" val="251350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AB5CC3-4090-9407-F989-3CC656ED8BFC}"/>
              </a:ext>
            </a:extLst>
          </p:cNvPr>
          <p:cNvSpPr>
            <a:spLocks noGrp="1"/>
          </p:cNvSpPr>
          <p:nvPr>
            <p:ph type="title"/>
          </p:nvPr>
        </p:nvSpPr>
        <p:spPr/>
        <p:txBody>
          <a:bodyPr/>
          <a:lstStyle/>
          <a:p>
            <a:r>
              <a:rPr lang="en-AU" sz="800">
                <a:solidFill>
                  <a:srgbClr val="E6EAF0"/>
                </a:solidFill>
              </a:rPr>
              <a:t>Slide 20 I do</a:t>
            </a:r>
          </a:p>
        </p:txBody>
      </p:sp>
      <p:sp>
        <p:nvSpPr>
          <p:cNvPr id="2" name="Content Placeholder 2">
            <a:extLst>
              <a:ext uri="{FF2B5EF4-FFF2-40B4-BE49-F238E27FC236}">
                <a16:creationId xmlns:a16="http://schemas.microsoft.com/office/drawing/2014/main" id="{C0E56F76-CC43-EE62-8065-DD82113189FB}"/>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Zack   zig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8C1385-CDA7-F65E-BE9F-4B3480A81A73}"/>
              </a:ext>
            </a:extLst>
          </p:cNvPr>
          <p:cNvSpPr>
            <a:spLocks noGrp="1"/>
          </p:cNvSpPr>
          <p:nvPr>
            <p:ph type="title"/>
          </p:nvPr>
        </p:nvSpPr>
        <p:spPr/>
        <p:txBody>
          <a:bodyPr/>
          <a:lstStyle/>
          <a:p>
            <a:r>
              <a:rPr lang="en-AU" sz="800">
                <a:solidFill>
                  <a:srgbClr val="E6EAF0"/>
                </a:solidFill>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Zack   zig   Roz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7E4C0-DC56-6E83-2977-A00EBBF5BECA}"/>
              </a:ext>
            </a:extLst>
          </p:cNvPr>
          <p:cNvSpPr>
            <a:spLocks noGrp="1"/>
          </p:cNvSpPr>
          <p:nvPr>
            <p:ph type="title"/>
          </p:nvPr>
        </p:nvSpPr>
        <p:spPr/>
        <p:txBody>
          <a:bodyPr/>
          <a:lstStyle/>
          <a:p>
            <a:r>
              <a:rPr lang="en-AU" sz="800">
                <a:solidFill>
                  <a:srgbClr val="E6EAF0"/>
                </a:solidFill>
              </a:rPr>
              <a:t>Slide 22 We do</a:t>
            </a:r>
          </a:p>
        </p:txBody>
      </p:sp>
      <p:sp>
        <p:nvSpPr>
          <p:cNvPr id="3" name="Content Placeholder 2">
            <a:extLst>
              <a:ext uri="{FF2B5EF4-FFF2-40B4-BE49-F238E27FC236}">
                <a16:creationId xmlns:a16="http://schemas.microsoft.com/office/drawing/2014/main" id="{3C90E8C7-6739-86FF-3530-62C5F79ED5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9DC6D-C927-C4C0-4363-845608001DC2}"/>
              </a:ext>
            </a:extLst>
          </p:cNvPr>
          <p:cNvSpPr>
            <a:spLocks noGrp="1"/>
          </p:cNvSpPr>
          <p:nvPr>
            <p:ph type="title"/>
          </p:nvPr>
        </p:nvSpPr>
        <p:spPr/>
        <p:txBody>
          <a:bodyPr/>
          <a:lstStyle/>
          <a:p>
            <a:r>
              <a:rPr lang="en-AU" sz="800">
                <a:solidFill>
                  <a:srgbClr val="E6EAF0"/>
                </a:solidFill>
              </a:rPr>
              <a:t>Slide</a:t>
            </a:r>
            <a:r>
              <a:rPr lang="en-AU" sz="800" baseline="0">
                <a:solidFill>
                  <a:srgbClr val="E6EAF0"/>
                </a:solidFill>
              </a:rPr>
              <a:t> 23 We do</a:t>
            </a:r>
            <a:endParaRPr lang="en-AU" sz="800">
              <a:solidFill>
                <a:srgbClr val="E6EAF0"/>
              </a:solidFill>
            </a:endParaRPr>
          </a:p>
        </p:txBody>
      </p:sp>
      <p:sp>
        <p:nvSpPr>
          <p:cNvPr id="3" name="Content Placeholder 2">
            <a:extLst>
              <a:ext uri="{FF2B5EF4-FFF2-40B4-BE49-F238E27FC236}">
                <a16:creationId xmlns:a16="http://schemas.microsoft.com/office/drawing/2014/main" id="{A4B77C39-72F0-15F6-5B3E-97D53FDBCE20}"/>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zig   zag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F8CF7-B1C2-731E-F9B0-392134AE4740}"/>
              </a:ext>
            </a:extLst>
          </p:cNvPr>
          <p:cNvSpPr>
            <a:spLocks noGrp="1"/>
          </p:cNvSpPr>
          <p:nvPr>
            <p:ph type="title"/>
          </p:nvPr>
        </p:nvSpPr>
        <p:spPr/>
        <p:txBody>
          <a:bodyPr/>
          <a:lstStyle/>
          <a:p>
            <a:r>
              <a:rPr lang="en-AU" sz="800">
                <a:solidFill>
                  <a:srgbClr val="E6EAF0"/>
                </a:solidFill>
              </a:rPr>
              <a:t>Slide 24 We</a:t>
            </a:r>
            <a:r>
              <a:rPr lang="en-AU" sz="800" baseline="0">
                <a:solidFill>
                  <a:srgbClr val="E6EAF0"/>
                </a:solidFill>
              </a:rPr>
              <a:t> do</a:t>
            </a:r>
            <a:endParaRPr lang="en-AU" sz="800">
              <a:solidFill>
                <a:srgbClr val="E6EAF0"/>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zig   zag   zip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3FE9E-29A9-A860-085B-5D3DD004D8DF}"/>
              </a:ext>
            </a:extLst>
          </p:cNvPr>
          <p:cNvSpPr>
            <a:spLocks noGrp="1"/>
          </p:cNvSpPr>
          <p:nvPr>
            <p:ph type="title"/>
          </p:nvPr>
        </p:nvSpPr>
        <p:spPr/>
        <p:txBody>
          <a:bodyPr/>
          <a:lstStyle/>
          <a:p>
            <a:r>
              <a:rPr lang="en-AU" sz="800">
                <a:solidFill>
                  <a:srgbClr val="E6EAF0"/>
                </a:solidFill>
              </a:rPr>
              <a:t>Slide 25 I do</a:t>
            </a:r>
          </a:p>
        </p:txBody>
      </p:sp>
      <p:pic>
        <p:nvPicPr>
          <p:cNvPr id="4" name="Picture 3" descr="zap">
            <a:extLst>
              <a:ext uri="{FF2B5EF4-FFF2-40B4-BE49-F238E27FC236}">
                <a16:creationId xmlns:a16="http://schemas.microsoft.com/office/drawing/2014/main" id="{8E1BB012-E16F-340D-2B1B-B65FED74AE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34" y="1459706"/>
            <a:ext cx="3938588" cy="393858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E00B7-111A-B305-E8B4-03A3BFC902F8}"/>
              </a:ext>
            </a:extLst>
          </p:cNvPr>
          <p:cNvSpPr>
            <a:spLocks noGrp="1"/>
          </p:cNvSpPr>
          <p:nvPr>
            <p:ph type="title"/>
          </p:nvPr>
        </p:nvSpPr>
        <p:spPr/>
        <p:txBody>
          <a:bodyPr/>
          <a:lstStyle/>
          <a:p>
            <a:r>
              <a:rPr lang="en-AU" sz="800">
                <a:solidFill>
                  <a:srgbClr val="E6EAF0"/>
                </a:solidFill>
              </a:rPr>
              <a:t>Slide 26 I do</a:t>
            </a:r>
          </a:p>
        </p:txBody>
      </p:sp>
      <p:pic>
        <p:nvPicPr>
          <p:cNvPr id="8" name="Picture 7" descr="fez">
            <a:extLst>
              <a:ext uri="{FF2B5EF4-FFF2-40B4-BE49-F238E27FC236}">
                <a16:creationId xmlns:a16="http://schemas.microsoft.com/office/drawing/2014/main" id="{251572F6-9744-51A3-FDA4-AE677036A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1024" y="2197894"/>
            <a:ext cx="3200400" cy="3200400"/>
          </a:xfrm>
          <a:prstGeom prst="rect">
            <a:avLst/>
          </a:prstGeom>
        </p:spPr>
      </p:pic>
      <p:pic>
        <p:nvPicPr>
          <p:cNvPr id="3" name="Picture 2" descr="zap">
            <a:extLst>
              <a:ext uri="{FF2B5EF4-FFF2-40B4-BE49-F238E27FC236}">
                <a16:creationId xmlns:a16="http://schemas.microsoft.com/office/drawing/2014/main" id="{D0B7DEE1-B14E-6B58-DB69-48421A848B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34" y="1459706"/>
            <a:ext cx="3938588" cy="3938588"/>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73B86-0E75-43D8-CE63-FD0D535A25B2}"/>
              </a:ext>
            </a:extLst>
          </p:cNvPr>
          <p:cNvSpPr>
            <a:spLocks noGrp="1"/>
          </p:cNvSpPr>
          <p:nvPr>
            <p:ph type="title"/>
          </p:nvPr>
        </p:nvSpPr>
        <p:spPr/>
        <p:txBody>
          <a:bodyPr/>
          <a:lstStyle/>
          <a:p>
            <a:r>
              <a:rPr lang="en-AU" sz="800">
                <a:solidFill>
                  <a:srgbClr val="E6EAF0"/>
                </a:solidFill>
              </a:rPr>
              <a:t>Slide 27 I do</a:t>
            </a:r>
          </a:p>
        </p:txBody>
      </p:sp>
      <p:pic>
        <p:nvPicPr>
          <p:cNvPr id="10" name="Picture 9" descr="fez">
            <a:extLst>
              <a:ext uri="{FF2B5EF4-FFF2-40B4-BE49-F238E27FC236}">
                <a16:creationId xmlns:a16="http://schemas.microsoft.com/office/drawing/2014/main" id="{21ACFE28-2BB2-474A-82B3-90386852D7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1024" y="2197894"/>
            <a:ext cx="3200400" cy="3200400"/>
          </a:xfrm>
          <a:prstGeom prst="rect">
            <a:avLst/>
          </a:prstGeom>
        </p:spPr>
      </p:pic>
      <p:pic>
        <p:nvPicPr>
          <p:cNvPr id="4" name="Picture 3" descr="zip">
            <a:extLst>
              <a:ext uri="{FF2B5EF4-FFF2-40B4-BE49-F238E27FC236}">
                <a16:creationId xmlns:a16="http://schemas.microsoft.com/office/drawing/2014/main" id="{2417858D-EE90-9DA8-6549-CBECF967F6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9915" y="1819616"/>
            <a:ext cx="3448050" cy="3448050"/>
          </a:xfrm>
          <a:prstGeom prst="rect">
            <a:avLst/>
          </a:prstGeom>
        </p:spPr>
      </p:pic>
      <p:pic>
        <p:nvPicPr>
          <p:cNvPr id="3" name="Picture 2" descr="zap">
            <a:extLst>
              <a:ext uri="{FF2B5EF4-FFF2-40B4-BE49-F238E27FC236}">
                <a16:creationId xmlns:a16="http://schemas.microsoft.com/office/drawing/2014/main" id="{259B7E4E-FB6F-9310-2D96-6D7E9AB0D7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34" y="1459706"/>
            <a:ext cx="3938588" cy="3938588"/>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12B5-7445-1667-391E-41E1EADB9017}"/>
              </a:ext>
            </a:extLst>
          </p:cNvPr>
          <p:cNvSpPr>
            <a:spLocks noGrp="1"/>
          </p:cNvSpPr>
          <p:nvPr>
            <p:ph type="title"/>
          </p:nvPr>
        </p:nvSpPr>
        <p:spPr/>
        <p:txBody>
          <a:bodyPr/>
          <a:lstStyle/>
          <a:p>
            <a:r>
              <a:rPr lang="en-AU" sz="800">
                <a:solidFill>
                  <a:srgbClr val="E6EAF0"/>
                </a:solidFill>
              </a:rPr>
              <a:t>Slide 28 We do</a:t>
            </a:r>
          </a:p>
        </p:txBody>
      </p:sp>
      <p:pic>
        <p:nvPicPr>
          <p:cNvPr id="3" name="Picture 2" descr="zip">
            <a:extLst>
              <a:ext uri="{FF2B5EF4-FFF2-40B4-BE49-F238E27FC236}">
                <a16:creationId xmlns:a16="http://schemas.microsoft.com/office/drawing/2014/main" id="{E46EA2B8-5BE5-880A-CD2A-E9D16587BC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684" y="2028825"/>
            <a:ext cx="3448050" cy="3448050"/>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2ACAB-4344-B52B-AD42-0009F6786959}"/>
              </a:ext>
            </a:extLst>
          </p:cNvPr>
          <p:cNvSpPr>
            <a:spLocks noGrp="1"/>
          </p:cNvSpPr>
          <p:nvPr>
            <p:ph type="title"/>
          </p:nvPr>
        </p:nvSpPr>
        <p:spPr/>
        <p:txBody>
          <a:bodyPr/>
          <a:lstStyle/>
          <a:p>
            <a:r>
              <a:rPr lang="en-AU" sz="800">
                <a:solidFill>
                  <a:srgbClr val="E6EAF0"/>
                </a:solidFill>
              </a:rPr>
              <a:t>Slide 29 We do</a:t>
            </a:r>
          </a:p>
        </p:txBody>
      </p:sp>
      <p:pic>
        <p:nvPicPr>
          <p:cNvPr id="4" name="Picture 3" descr="zip">
            <a:extLst>
              <a:ext uri="{FF2B5EF4-FFF2-40B4-BE49-F238E27FC236}">
                <a16:creationId xmlns:a16="http://schemas.microsoft.com/office/drawing/2014/main" id="{5C21D4C8-2BDC-6BD6-C7D7-EDDE28DE81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684" y="2028825"/>
            <a:ext cx="3448050" cy="3448050"/>
          </a:xfrm>
          <a:prstGeom prst="rect">
            <a:avLst/>
          </a:prstGeom>
        </p:spPr>
      </p:pic>
      <p:pic>
        <p:nvPicPr>
          <p:cNvPr id="5" name="Picture 4" descr="zap">
            <a:extLst>
              <a:ext uri="{FF2B5EF4-FFF2-40B4-BE49-F238E27FC236}">
                <a16:creationId xmlns:a16="http://schemas.microsoft.com/office/drawing/2014/main" id="{E80D2840-A17D-82C5-7A85-3AB752A7AC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6706" y="1459706"/>
            <a:ext cx="3938588" cy="3938588"/>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FB97B4-D7FB-5700-A5D9-BC581551B3EA}"/>
              </a:ext>
            </a:extLst>
          </p:cNvPr>
          <p:cNvSpPr>
            <a:spLocks noGrp="1"/>
          </p:cNvSpPr>
          <p:nvPr>
            <p:ph type="title"/>
          </p:nvPr>
        </p:nvSpPr>
        <p:spPr/>
        <p:txBody>
          <a:bodyPr/>
          <a:lstStyle/>
          <a:p>
            <a:r>
              <a:rPr lang="en-AU" sz="800">
                <a:solidFill>
                  <a:srgbClr val="E6EAF0"/>
                </a:solidFill>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umpire">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39362" y="1594071"/>
            <a:ext cx="1880201" cy="1766632"/>
          </a:xfrm>
          <a:prstGeom prst="rect">
            <a:avLst/>
          </a:prstGeom>
        </p:spPr>
      </p:pic>
      <p:pic>
        <p:nvPicPr>
          <p:cNvPr id="19" name="Picture 18" descr="kite">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594071"/>
            <a:ext cx="1766631" cy="1766631"/>
          </a:xfrm>
          <a:prstGeom prst="rect">
            <a:avLst/>
          </a:prstGeom>
        </p:spPr>
      </p:pic>
      <p:pic>
        <p:nvPicPr>
          <p:cNvPr id="13" name="Picture 12" descr="ladybird">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6007" y="1594072"/>
            <a:ext cx="1766631" cy="1766631"/>
          </a:xfrm>
          <a:prstGeom prst="rect">
            <a:avLst/>
          </a:prstGeom>
        </p:spPr>
      </p:pic>
      <p:pic>
        <p:nvPicPr>
          <p:cNvPr id="24" name="Picture 23" descr="chick">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21113" y="3757701"/>
            <a:ext cx="1647075" cy="1647075"/>
          </a:xfrm>
          <a:prstGeom prst="rect">
            <a:avLst/>
          </a:prstGeom>
        </p:spPr>
      </p:pic>
      <p:pic>
        <p:nvPicPr>
          <p:cNvPr id="17" name="Picture 16" descr="vacuum">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43671" y="3757701"/>
            <a:ext cx="1647075" cy="1647075"/>
          </a:xfrm>
          <a:prstGeom prst="rect">
            <a:avLst/>
          </a:prstGeom>
        </p:spPr>
      </p:pic>
      <p:pic>
        <p:nvPicPr>
          <p:cNvPr id="22" name="Picture 21" descr="yo-y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849551" y="3638145"/>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8614C3-E9FA-4A50-E5DF-2BDD7A55CC2E}"/>
              </a:ext>
            </a:extLst>
          </p:cNvPr>
          <p:cNvSpPr>
            <a:spLocks noGrp="1"/>
          </p:cNvSpPr>
          <p:nvPr>
            <p:ph type="title"/>
          </p:nvPr>
        </p:nvSpPr>
        <p:spPr/>
        <p:txBody>
          <a:bodyPr/>
          <a:lstStyle/>
          <a:p>
            <a:r>
              <a:rPr lang="en-AU" sz="800">
                <a:solidFill>
                  <a:srgbClr val="E6EAF0"/>
                </a:solidFill>
              </a:rPr>
              <a:t>Slide 30 We do</a:t>
            </a:r>
          </a:p>
        </p:txBody>
      </p:sp>
      <p:pic>
        <p:nvPicPr>
          <p:cNvPr id="4" name="Picture 3" descr="zap">
            <a:extLst>
              <a:ext uri="{FF2B5EF4-FFF2-40B4-BE49-F238E27FC236}">
                <a16:creationId xmlns:a16="http://schemas.microsoft.com/office/drawing/2014/main" id="{010A463F-1529-18CC-DD10-C96D5A2F1C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6706" y="1459706"/>
            <a:ext cx="3938588" cy="3938588"/>
          </a:xfrm>
          <a:prstGeom prst="rect">
            <a:avLst/>
          </a:prstGeom>
        </p:spPr>
      </p:pic>
      <p:pic>
        <p:nvPicPr>
          <p:cNvPr id="5" name="Picture 4" descr="fez">
            <a:extLst>
              <a:ext uri="{FF2B5EF4-FFF2-40B4-BE49-F238E27FC236}">
                <a16:creationId xmlns:a16="http://schemas.microsoft.com/office/drawing/2014/main" id="{47361AAA-2238-A2C0-2463-5862E82CC4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6700" y="2152650"/>
            <a:ext cx="3200400" cy="3200400"/>
          </a:xfrm>
          <a:prstGeom prst="rect">
            <a:avLst/>
          </a:prstGeom>
        </p:spPr>
      </p:pic>
      <p:pic>
        <p:nvPicPr>
          <p:cNvPr id="6" name="Picture 5" descr="zip">
            <a:extLst>
              <a:ext uri="{FF2B5EF4-FFF2-40B4-BE49-F238E27FC236}">
                <a16:creationId xmlns:a16="http://schemas.microsoft.com/office/drawing/2014/main" id="{F5A3A19A-D499-18DC-5E60-7D390645D0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684" y="2028825"/>
            <a:ext cx="3448050" cy="3448050"/>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AA0062-97DA-D034-22F7-4D44B87A760D}"/>
              </a:ext>
            </a:extLst>
          </p:cNvPr>
          <p:cNvSpPr>
            <a:spLocks noGrp="1"/>
          </p:cNvSpPr>
          <p:nvPr>
            <p:ph type="title"/>
          </p:nvPr>
        </p:nvSpPr>
        <p:spPr/>
        <p:txBody>
          <a:bodyPr/>
          <a:lstStyle/>
          <a:p>
            <a:r>
              <a:rPr lang="en-AU" sz="800">
                <a:solidFill>
                  <a:srgbClr val="E6EAF0"/>
                </a:solidFill>
              </a:rPr>
              <a:t>Slide 31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like   </a:t>
            </a:r>
            <a:r>
              <a:rPr lang="en-US" sz="12000" err="1">
                <a:solidFill>
                  <a:srgbClr val="4557AD"/>
                </a:solidFill>
                <a:latin typeface="Tenorite" pitchFamily="2" charset="0"/>
                <a:ea typeface="Verdana" panose="020B0604030504040204" pitchFamily="34" charset="0"/>
                <a:cs typeface="Verdana" panose="020B0604030504040204" pitchFamily="34" charset="0"/>
              </a:rPr>
              <a:t>like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like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42187-0B9D-224D-69F4-AA8168896927}"/>
              </a:ext>
            </a:extLst>
          </p:cNvPr>
          <p:cNvSpPr>
            <a:spLocks noGrp="1"/>
          </p:cNvSpPr>
          <p:nvPr>
            <p:ph type="title"/>
          </p:nvPr>
        </p:nvSpPr>
        <p:spPr/>
        <p:txBody>
          <a:bodyPr/>
          <a:lstStyle/>
          <a:p>
            <a:r>
              <a:rPr lang="en-AU" sz="800">
                <a:solidFill>
                  <a:srgbClr val="E6EAF0"/>
                </a:solidFill>
              </a:rPr>
              <a:t>Slide 32 We do</a:t>
            </a:r>
          </a:p>
        </p:txBody>
      </p:sp>
      <p:sp>
        <p:nvSpPr>
          <p:cNvPr id="3" name="Content Placeholder 2">
            <a:extLst>
              <a:ext uri="{FF2B5EF4-FFF2-40B4-BE49-F238E27FC236}">
                <a16:creationId xmlns:a16="http://schemas.microsoft.com/office/drawing/2014/main" id="{97F9C50B-6FCE-6C58-ADE2-61BA4F69678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like   </a:t>
            </a:r>
            <a:r>
              <a:rPr lang="en-US" sz="12000" err="1">
                <a:solidFill>
                  <a:srgbClr val="4557AD"/>
                </a:solidFill>
                <a:latin typeface="Tenorite" pitchFamily="2" charset="0"/>
                <a:ea typeface="Verdana" panose="020B0604030504040204" pitchFamily="34" charset="0"/>
                <a:cs typeface="Verdana" panose="020B0604030504040204" pitchFamily="34" charset="0"/>
              </a:rPr>
              <a:t>like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like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7C047-1D6C-0B91-8593-BF643587782C}"/>
              </a:ext>
            </a:extLst>
          </p:cNvPr>
          <p:cNvSpPr>
            <a:spLocks noGrp="1"/>
          </p:cNvSpPr>
          <p:nvPr>
            <p:ph type="title"/>
          </p:nvPr>
        </p:nvSpPr>
        <p:spPr/>
        <p:txBody>
          <a:bodyPr/>
          <a:lstStyle/>
          <a:p>
            <a:r>
              <a:rPr lang="en-AU" sz="800">
                <a:solidFill>
                  <a:srgbClr val="E6EAF0"/>
                </a:solidFill>
              </a:rPr>
              <a:t>Slide 33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Zack said I like to zap. </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DB102-1B70-B7D1-9052-E5212A377F11}"/>
              </a:ext>
            </a:extLst>
          </p:cNvPr>
          <p:cNvSpPr>
            <a:spLocks noGrp="1"/>
          </p:cNvSpPr>
          <p:nvPr>
            <p:ph type="title"/>
          </p:nvPr>
        </p:nvSpPr>
        <p:spPr/>
        <p:txBody>
          <a:bodyPr/>
          <a:lstStyle/>
          <a:p>
            <a:r>
              <a:rPr lang="en-AU" sz="800">
                <a:solidFill>
                  <a:srgbClr val="E6EAF0"/>
                </a:solidFill>
              </a:rPr>
              <a:t>Slide 24 </a:t>
            </a:r>
            <a:r>
              <a:rPr lang="en-AU" sz="800">
                <a:solidFill>
                  <a:schemeClr val="bg1">
                    <a:lumMod val="95000"/>
                  </a:schemeClr>
                </a:solidFill>
              </a:rPr>
              <a:t>Slide 34 We</a:t>
            </a:r>
            <a:r>
              <a:rPr lang="en-AU" sz="800" baseline="0">
                <a:solidFill>
                  <a:schemeClr val="bg1">
                    <a:lumMod val="95000"/>
                  </a:schemeClr>
                </a:solidFill>
              </a:rPr>
              <a:t> do</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Zack said he can zip it up.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B6C9B7-472B-79F5-8A93-5FDAA647EB0B}"/>
              </a:ext>
            </a:extLst>
          </p:cNvPr>
          <p:cNvSpPr>
            <a:spLocks noGrp="1"/>
          </p:cNvSpPr>
          <p:nvPr>
            <p:ph type="title"/>
          </p:nvPr>
        </p:nvSpPr>
        <p:spPr/>
        <p:txBody>
          <a:bodyPr/>
          <a:lstStyle/>
          <a:p>
            <a:r>
              <a:rPr lang="en-AU" sz="800">
                <a:solidFill>
                  <a:srgbClr val="E6EAF0"/>
                </a:solidFill>
              </a:rPr>
              <a:t>Slide 35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20BF33-23FD-0EBF-789B-051FE71C6B0D}"/>
              </a:ext>
            </a:extLst>
          </p:cNvPr>
          <p:cNvSpPr>
            <a:spLocks noGrp="1"/>
          </p:cNvSpPr>
          <p:nvPr>
            <p:ph type="title"/>
          </p:nvPr>
        </p:nvSpPr>
        <p:spPr/>
        <p:txBody>
          <a:bodyPr/>
          <a:lstStyle/>
          <a:p>
            <a:r>
              <a:rPr lang="en-AU" sz="800">
                <a:solidFill>
                  <a:srgbClr val="E6EAF0"/>
                </a:solidFill>
              </a:rPr>
              <a:t>Slide 36 We</a:t>
            </a:r>
            <a:r>
              <a:rPr lang="en-AU" sz="800" baseline="0">
                <a:solidFill>
                  <a:srgbClr val="E6EAF0"/>
                </a:solidFill>
              </a:rPr>
              <a:t> do</a:t>
            </a:r>
            <a:endParaRPr lang="en-AU" sz="800">
              <a:solidFill>
                <a:srgbClr val="E6EAF0"/>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89003A1-408F-B9FE-9926-3BDEF4C9C391}"/>
              </a:ext>
            </a:extLst>
          </p:cNvPr>
          <p:cNvSpPr>
            <a:spLocks noGrp="1"/>
          </p:cNvSpPr>
          <p:nvPr>
            <p:ph type="title"/>
          </p:nvPr>
        </p:nvSpPr>
        <p:spPr/>
        <p:txBody>
          <a:bodyPr/>
          <a:lstStyle/>
          <a:p>
            <a:r>
              <a:rPr lang="en-AU" sz="800">
                <a:solidFill>
                  <a:srgbClr val="E6EAF0"/>
                </a:solidFill>
              </a:rPr>
              <a:t>Slide 37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529355F9-B004-6BF3-8F17-0A56ACCCD67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527793" y="3281083"/>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z</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Roz</a:t>
            </a:r>
          </a:p>
          <a:p>
            <a:pPr marL="0" indent="0" algn="ctr">
              <a:buFont typeface="Arial" panose="020B0604020202020204" pitchFamily="34" charset="0"/>
              <a:buNone/>
            </a:pPr>
            <a:r>
              <a:rPr lang="en-US" sz="4400">
                <a:solidFill>
                  <a:srgbClr val="4557AD"/>
                </a:solidFill>
                <a:latin typeface="Tenorite" pitchFamily="2" charset="0"/>
                <a:cs typeface="Arial"/>
              </a:rPr>
              <a:t>zed</a:t>
            </a:r>
          </a:p>
          <a:p>
            <a:pPr marL="0" indent="0" algn="ctr">
              <a:buFont typeface="Arial" panose="020B0604020202020204" pitchFamily="34" charset="0"/>
              <a:buNone/>
            </a:pPr>
            <a:r>
              <a:rPr lang="en-US" sz="4400">
                <a:solidFill>
                  <a:srgbClr val="4557AD"/>
                </a:solidFill>
                <a:latin typeface="Tenorite" pitchFamily="2" charset="0"/>
                <a:cs typeface="Arial"/>
              </a:rPr>
              <a:t>zig</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6" name="Picture 5" descr="zap">
            <a:extLst>
              <a:ext uri="{FF2B5EF4-FFF2-40B4-BE49-F238E27FC236}">
                <a16:creationId xmlns:a16="http://schemas.microsoft.com/office/drawing/2014/main" id="{08B4B525-19FD-B839-C5B3-F13DE84D3B3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50168" y="3051268"/>
            <a:ext cx="910032" cy="910032"/>
          </a:xfrm>
          <a:prstGeom prst="rect">
            <a:avLst/>
          </a:prstGeom>
        </p:spPr>
      </p:pic>
      <p:pic>
        <p:nvPicPr>
          <p:cNvPr id="9" name="Picture 8" descr="zip">
            <a:extLst>
              <a:ext uri="{FF2B5EF4-FFF2-40B4-BE49-F238E27FC236}">
                <a16:creationId xmlns:a16="http://schemas.microsoft.com/office/drawing/2014/main" id="{FA239B05-360E-23B6-E316-D6625011A5E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48760" y="4180193"/>
            <a:ext cx="910032" cy="910032"/>
          </a:xfrm>
          <a:prstGeom prst="rect">
            <a:avLst/>
          </a:prstGeom>
        </p:spPr>
      </p:pic>
      <p:pic>
        <p:nvPicPr>
          <p:cNvPr id="13" name="Picture 12" descr="fez">
            <a:extLst>
              <a:ext uri="{FF2B5EF4-FFF2-40B4-BE49-F238E27FC236}">
                <a16:creationId xmlns:a16="http://schemas.microsoft.com/office/drawing/2014/main" id="{717FB250-0578-6E7F-5AD5-4F4DE25881B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69515" y="5444973"/>
            <a:ext cx="910032" cy="91003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78C7F7-AF5B-28E4-7AAC-F8F2BF1232D6}"/>
              </a:ext>
            </a:extLst>
          </p:cNvPr>
          <p:cNvSpPr>
            <a:spLocks noGrp="1"/>
          </p:cNvSpPr>
          <p:nvPr>
            <p:ph type="title"/>
          </p:nvPr>
        </p:nvSpPr>
        <p:spPr/>
        <p:txBody>
          <a:bodyPr/>
          <a:lstStyle/>
          <a:p>
            <a:r>
              <a:rPr lang="en-AU" sz="800">
                <a:solidFill>
                  <a:srgbClr val="E6EAF0"/>
                </a:solidFill>
              </a:rPr>
              <a:t>Slide 38 Check for understanding</a:t>
            </a:r>
          </a:p>
        </p:txBody>
      </p:sp>
      <p:pic>
        <p:nvPicPr>
          <p:cNvPr id="2" name="Picture 1" descr="Image of student sheet phase 4 lesson 5">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7746" y="424222"/>
            <a:ext cx="4037302" cy="576410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715F15-4A4D-FC42-AB2F-8662FEC5D8B7}"/>
              </a:ext>
            </a:extLst>
          </p:cNvPr>
          <p:cNvSpPr>
            <a:spLocks noGrp="1"/>
          </p:cNvSpPr>
          <p:nvPr>
            <p:ph type="title"/>
          </p:nvPr>
        </p:nvSpPr>
        <p:spPr/>
        <p:txBody>
          <a:bodyPr/>
          <a:lstStyle/>
          <a:p>
            <a:r>
              <a:rPr lang="en-AU" sz="800">
                <a:solidFill>
                  <a:srgbClr val="E6EAF0"/>
                </a:solidFill>
              </a:rPr>
              <a:t>Slide 39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B84CA0C-4C69-4F5D-7610-F87874F02293}"/>
              </a:ext>
            </a:extLst>
          </p:cNvPr>
          <p:cNvSpPr>
            <a:spLocks noGrp="1"/>
          </p:cNvSpPr>
          <p:nvPr>
            <p:ph type="title"/>
          </p:nvPr>
        </p:nvSpPr>
        <p:spPr/>
        <p:txBody>
          <a:bodyPr/>
          <a:lstStyle/>
          <a:p>
            <a:r>
              <a:rPr lang="en-AU" sz="800">
                <a:solidFill>
                  <a:srgbClr val="E6EAF0"/>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l</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u</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34F8C-EDAA-9D49-7D71-301A3224FDD4}"/>
              </a:ext>
            </a:extLst>
          </p:cNvPr>
          <p:cNvSpPr>
            <a:spLocks noGrp="1"/>
          </p:cNvSpPr>
          <p:nvPr>
            <p:ph type="title"/>
          </p:nvPr>
        </p:nvSpPr>
        <p:spPr/>
        <p:txBody>
          <a:bodyPr/>
          <a:lstStyle/>
          <a:p>
            <a:r>
              <a:rPr lang="en-AU" sz="800">
                <a:solidFill>
                  <a:srgbClr val="E6EAF0"/>
                </a:solidFill>
              </a:rPr>
              <a:t>Slide 40 End</a:t>
            </a:r>
            <a:r>
              <a:rPr lang="en-AU" sz="800" baseline="0">
                <a:solidFill>
                  <a:srgbClr val="E6EAF0"/>
                </a:solidFill>
              </a:rPr>
              <a:t> of presentation</a:t>
            </a:r>
            <a:endParaRPr lang="en-AU" sz="800">
              <a:solidFill>
                <a:srgbClr val="E6EAF0"/>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C91D7-3535-105F-E48E-FCB7F9E400DF}"/>
              </a:ext>
            </a:extLst>
          </p:cNvPr>
          <p:cNvSpPr>
            <a:spLocks noGrp="1"/>
          </p:cNvSpPr>
          <p:nvPr>
            <p:ph type="title"/>
          </p:nvPr>
        </p:nvSpPr>
        <p:spPr/>
        <p:txBody>
          <a:bodyPr/>
          <a:lstStyle/>
          <a:p>
            <a:r>
              <a:rPr lang="en-AU" sz="800">
                <a:solidFill>
                  <a:srgbClr val="E6EAF0"/>
                </a:solidFill>
              </a:rPr>
              <a:t>Slide 5 Review</a:t>
            </a:r>
          </a:p>
        </p:txBody>
      </p:sp>
      <p:pic>
        <p:nvPicPr>
          <p:cNvPr id="8" name="Graphic 7" descr="Pencil outline">
            <a:extLst>
              <a:ext uri="{FF2B5EF4-FFF2-40B4-BE49-F238E27FC236}">
                <a16:creationId xmlns:a16="http://schemas.microsoft.com/office/drawing/2014/main" id="{7365F0FC-F387-E7C1-4E04-024F4B021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47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338C4A-471F-60BD-CD59-3E62B8C2328F}"/>
              </a:ext>
            </a:extLst>
          </p:cNvPr>
          <p:cNvSpPr>
            <a:spLocks noGrp="1"/>
          </p:cNvSpPr>
          <p:nvPr>
            <p:ph type="title"/>
          </p:nvPr>
        </p:nvSpPr>
        <p:spPr/>
        <p:txBody>
          <a:bodyPr/>
          <a:lstStyle/>
          <a:p>
            <a:r>
              <a:rPr lang="en-AU" sz="800">
                <a:solidFill>
                  <a:srgbClr val="E6EAF0"/>
                </a:solidFill>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Val   luck   yet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6F1F9-EDE0-F911-956F-B02DFFABAD41}"/>
              </a:ext>
            </a:extLst>
          </p:cNvPr>
          <p:cNvSpPr>
            <a:spLocks noGrp="1"/>
          </p:cNvSpPr>
          <p:nvPr>
            <p:ph type="title"/>
          </p:nvPr>
        </p:nvSpPr>
        <p:spPr/>
        <p:txBody>
          <a:bodyPr/>
          <a:lstStyle/>
          <a:p>
            <a:r>
              <a:rPr lang="en-AU" sz="800">
                <a:solidFill>
                  <a:srgbClr val="E6EAF0"/>
                </a:solidFill>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5" name="Picture 4" descr="kin">
            <a:extLst>
              <a:ext uri="{FF2B5EF4-FFF2-40B4-BE49-F238E27FC236}">
                <a16:creationId xmlns:a16="http://schemas.microsoft.com/office/drawing/2014/main" id="{9956499F-6576-B0B6-ABFA-760E74BD3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827" y="2397607"/>
            <a:ext cx="2274224" cy="2274224"/>
          </a:xfrm>
          <a:prstGeom prst="rect">
            <a:avLst/>
          </a:prstGeom>
        </p:spPr>
      </p:pic>
      <p:pic>
        <p:nvPicPr>
          <p:cNvPr id="4" name="Picture 3" descr="va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0275" y="2073254"/>
            <a:ext cx="2711491" cy="2711491"/>
          </a:xfrm>
          <a:prstGeom prst="rect">
            <a:avLst/>
          </a:prstGeom>
        </p:spPr>
      </p:pic>
      <p:pic>
        <p:nvPicPr>
          <p:cNvPr id="7" name="Picture 6" descr="yuck">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97511" y="2186169"/>
            <a:ext cx="2485662" cy="248566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9F077-5A3B-1823-BA47-0D94F2368092}"/>
              </a:ext>
            </a:extLst>
          </p:cNvPr>
          <p:cNvSpPr>
            <a:spLocks noGrp="1"/>
          </p:cNvSpPr>
          <p:nvPr>
            <p:ph type="title"/>
          </p:nvPr>
        </p:nvSpPr>
        <p:spPr/>
        <p:txBody>
          <a:bodyPr/>
          <a:lstStyle/>
          <a:p>
            <a:r>
              <a:rPr lang="en-AU" sz="800">
                <a:solidFill>
                  <a:srgbClr val="E6EAF0"/>
                </a:solidFill>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a:solidFill>
                  <a:srgbClr val="4557AD"/>
                </a:solidFill>
                <a:latin typeface="Tenorite" pitchFamily="2" charset="0"/>
                <a:ea typeface="Verdana" panose="020B0604030504040204" pitchFamily="34" charset="0"/>
                <a:cs typeface="Verdana" panose="020B0604030504040204" pitchFamily="34" charset="0"/>
              </a:rPr>
              <a:t>said  was  love  of</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1A4CE-34AD-B22A-40B8-F2A97A0F0DD3}"/>
              </a:ext>
            </a:extLst>
          </p:cNvPr>
          <p:cNvSpPr>
            <a:spLocks noGrp="1"/>
          </p:cNvSpPr>
          <p:nvPr>
            <p:ph type="title"/>
          </p:nvPr>
        </p:nvSpPr>
        <p:spPr/>
        <p:txBody>
          <a:bodyPr/>
          <a:lstStyle/>
          <a:p>
            <a:r>
              <a:rPr lang="en-AU" sz="800">
                <a:solidFill>
                  <a:srgbClr val="E6EAF0"/>
                </a:solidFill>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Vin said it was a lot of mud in the sack.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purl.org/dc/terms/"/>
    <ds:schemaRef ds:uri="64eff3df-e3d6-48ed-978f-45ff25640900"/>
    <ds:schemaRef ds:uri="http://schemas.microsoft.com/office/2006/documentManagement/types"/>
    <ds:schemaRef ds:uri="http://www.w3.org/XML/1998/namespace"/>
    <ds:schemaRef ds:uri="http://purl.org/dc/dcmitype/"/>
    <ds:schemaRef ds:uri="http://schemas.microsoft.com/office/infopath/2007/PartnerControls"/>
    <ds:schemaRef ds:uri="http://purl.org/dc/elements/1.1/"/>
    <ds:schemaRef ds:uri="http://schemas.openxmlformats.org/package/2006/metadata/core-properties"/>
    <ds:schemaRef ds:uri="ff236c08-9611-4854-a4bb-16d44b7327b6"/>
    <ds:schemaRef ds:uri="http://schemas.microsoft.com/office/2006/metadata/properties"/>
  </ds:schemaRefs>
</ds:datastoreItem>
</file>

<file path=customXml/itemProps2.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TotalTime>
  <Words>4090</Words>
  <Application>Microsoft Office PowerPoint</Application>
  <PresentationFormat>Widescreen</PresentationFormat>
  <Paragraphs>569</Paragraphs>
  <Slides>40</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Symbol</vt:lpstr>
      <vt:lpstr>Tenorite</vt:lpstr>
      <vt:lpstr>Office Theme</vt:lpstr>
      <vt:lpstr>Slide 1 Start of presentation z says /z/</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24 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4</cp:revision>
  <dcterms:created xsi:type="dcterms:W3CDTF">2021-01-11T06:19:08Z</dcterms:created>
  <dcterms:modified xsi:type="dcterms:W3CDTF">2025-02-04T22:27:13Z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