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tags/tag8.xml" ContentType="application/vnd.openxmlformats-officedocument.presentationml.tags+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tags/tag12.xml" ContentType="application/vnd.openxmlformats-officedocument.presentationml.tags+xml"/>
  <Override PartName="/ppt/notesSlides/notesSlide19.xml" ContentType="application/vnd.openxmlformats-officedocument.presentationml.notesSlide+xml"/>
  <Override PartName="/ppt/tags/tag13.xml" ContentType="application/vnd.openxmlformats-officedocument.presentationml.tags+xml"/>
  <Override PartName="/ppt/notesSlides/notesSlide20.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15.xml" ContentType="application/vnd.openxmlformats-officedocument.presentationml.tags+xml"/>
  <Override PartName="/ppt/notesSlides/notesSlide22.xml" ContentType="application/vnd.openxmlformats-officedocument.presentationml.notesSlide+xml"/>
  <Override PartName="/ppt/tags/tag16.xml" ContentType="application/vnd.openxmlformats-officedocument.presentationml.tags+xml"/>
  <Override PartName="/ppt/notesSlides/notesSlide23.xml" ContentType="application/vnd.openxmlformats-officedocument.presentationml.notesSlide+xml"/>
  <Override PartName="/ppt/tags/tag17.xml" ContentType="application/vnd.openxmlformats-officedocument.presentationml.tags+xml"/>
  <Override PartName="/ppt/notesSlides/notesSlide24.xml" ContentType="application/vnd.openxmlformats-officedocument.presentationml.notesSlide+xml"/>
  <Override PartName="/ppt/tags/tag18.xml" ContentType="application/vnd.openxmlformats-officedocument.presentationml.tags+xml"/>
  <Override PartName="/ppt/notesSlides/notesSlide2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tags/tag20.xml" ContentType="application/vnd.openxmlformats-officedocument.presentationml.tags+xml"/>
  <Override PartName="/ppt/notesSlides/notesSlide27.xml" ContentType="application/vnd.openxmlformats-officedocument.presentationml.notesSlide+xml"/>
  <Override PartName="/ppt/tags/tag21.xml" ContentType="application/vnd.openxmlformats-officedocument.presentationml.tags+xml"/>
  <Override PartName="/ppt/notesSlides/notesSlide28.xml" ContentType="application/vnd.openxmlformats-officedocument.presentationml.notesSlide+xml"/>
  <Override PartName="/ppt/tags/tag22.xml" ContentType="application/vnd.openxmlformats-officedocument.presentationml.tags+xml"/>
  <Override PartName="/ppt/notesSlides/notesSlide29.xml" ContentType="application/vnd.openxmlformats-officedocument.presentationml.notesSlide+xml"/>
  <Override PartName="/ppt/tags/tag23.xml" ContentType="application/vnd.openxmlformats-officedocument.presentationml.tags+xml"/>
  <Override PartName="/ppt/notesSlides/notesSlide30.xml" ContentType="application/vnd.openxmlformats-officedocument.presentationml.notesSlide+xml"/>
  <Override PartName="/ppt/tags/tag24.xml" ContentType="application/vnd.openxmlformats-officedocument.presentationml.tags+xml"/>
  <Override PartName="/ppt/notesSlides/notesSlide31.xml" ContentType="application/vnd.openxmlformats-officedocument.presentationml.notesSlide+xml"/>
  <Override PartName="/ppt/tags/tag25.xml" ContentType="application/vnd.openxmlformats-officedocument.presentationml.tags+xml"/>
  <Override PartName="/ppt/notesSlides/notesSlide32.xml" ContentType="application/vnd.openxmlformats-officedocument.presentationml.notesSlide+xml"/>
  <Override PartName="/ppt/tags/tag26.xml" ContentType="application/vnd.openxmlformats-officedocument.presentationml.tags+xml"/>
  <Override PartName="/ppt/notesSlides/notesSlide33.xml" ContentType="application/vnd.openxmlformats-officedocument.presentationml.notesSlide+xml"/>
  <Override PartName="/ppt/tags/tag27.xml" ContentType="application/vnd.openxmlformats-officedocument.presentationml.tags+xml"/>
  <Override PartName="/ppt/notesSlides/notesSlide34.xml" ContentType="application/vnd.openxmlformats-officedocument.presentationml.notesSlide+xml"/>
  <Override PartName="/ppt/tags/tag28.xml" ContentType="application/vnd.openxmlformats-officedocument.presentationml.tags+xml"/>
  <Override PartName="/ppt/notesSlides/notesSlide35.xml" ContentType="application/vnd.openxmlformats-officedocument.presentationml.notesSlide+xml"/>
  <Override PartName="/ppt/tags/tag29.xml" ContentType="application/vnd.openxmlformats-officedocument.presentationml.tags+xml"/>
  <Override PartName="/ppt/notesSlides/notesSlide36.xml" ContentType="application/vnd.openxmlformats-officedocument.presentationml.notesSlide+xml"/>
  <Override PartName="/ppt/tags/tag30.xml" ContentType="application/vnd.openxmlformats-officedocument.presentationml.tags+xml"/>
  <Override PartName="/ppt/notesSlides/notesSlide37.xml" ContentType="application/vnd.openxmlformats-officedocument.presentationml.notesSlide+xml"/>
  <Override PartName="/ppt/tags/tag31.xml" ContentType="application/vnd.openxmlformats-officedocument.presentationml.tags+xml"/>
  <Override PartName="/ppt/notesSlides/notesSlide38.xml" ContentType="application/vnd.openxmlformats-officedocument.presentationml.notesSlide+xml"/>
  <Override PartName="/ppt/tags/tag32.xml" ContentType="application/vnd.openxmlformats-officedocument.presentationml.tags+xml"/>
  <Override PartName="/ppt/notesSlides/notesSlide39.xml" ContentType="application/vnd.openxmlformats-officedocument.presentationml.notesSlide+xml"/>
  <Override PartName="/ppt/tags/tag3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handoutMasterIdLst>
    <p:handoutMasterId r:id="rId46"/>
  </p:handoutMasterIdLst>
  <p:sldIdLst>
    <p:sldId id="514" r:id="rId5"/>
    <p:sldId id="587" r:id="rId6"/>
    <p:sldId id="509" r:id="rId7"/>
    <p:sldId id="550" r:id="rId8"/>
    <p:sldId id="511" r:id="rId9"/>
    <p:sldId id="512" r:id="rId10"/>
    <p:sldId id="594" r:id="rId11"/>
    <p:sldId id="528" r:id="rId12"/>
    <p:sldId id="529" r:id="rId13"/>
    <p:sldId id="595" r:id="rId14"/>
    <p:sldId id="505" r:id="rId15"/>
    <p:sldId id="506" r:id="rId16"/>
    <p:sldId id="497" r:id="rId17"/>
    <p:sldId id="492" r:id="rId18"/>
    <p:sldId id="464" r:id="rId19"/>
    <p:sldId id="465" r:id="rId20"/>
    <p:sldId id="466" r:id="rId21"/>
    <p:sldId id="496" r:id="rId22"/>
    <p:sldId id="468" r:id="rId23"/>
    <p:sldId id="589" r:id="rId24"/>
    <p:sldId id="469" r:id="rId25"/>
    <p:sldId id="470" r:id="rId26"/>
    <p:sldId id="471" r:id="rId27"/>
    <p:sldId id="590" r:id="rId28"/>
    <p:sldId id="472" r:id="rId29"/>
    <p:sldId id="473" r:id="rId30"/>
    <p:sldId id="474" r:id="rId31"/>
    <p:sldId id="475" r:id="rId32"/>
    <p:sldId id="476" r:id="rId33"/>
    <p:sldId id="477" r:id="rId34"/>
    <p:sldId id="478" r:id="rId35"/>
    <p:sldId id="479" r:id="rId36"/>
    <p:sldId id="480" r:id="rId37"/>
    <p:sldId id="483" r:id="rId38"/>
    <p:sldId id="481" r:id="rId39"/>
    <p:sldId id="482" r:id="rId40"/>
    <p:sldId id="493" r:id="rId41"/>
    <p:sldId id="485" r:id="rId42"/>
    <p:sldId id="486" r:id="rId43"/>
    <p:sldId id="494"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CE5"/>
    <a:srgbClr val="008253"/>
    <a:srgbClr val="F4DCE8"/>
    <a:srgbClr val="B51963"/>
    <a:srgbClr val="ED1654"/>
    <a:srgbClr val="F03F73"/>
    <a:srgbClr val="FCDCE5"/>
    <a:srgbClr val="0E1E42"/>
    <a:srgbClr val="E8EAED"/>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A75670-2BF5-4366-9379-DE8BF10E917D}" v="6" dt="2025-11-30T22:26:42.4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59587" autoAdjust="0"/>
  </p:normalViewPr>
  <p:slideViewPr>
    <p:cSldViewPr snapToGrid="0">
      <p:cViewPr varScale="1">
        <p:scale>
          <a:sx n="66" d="100"/>
          <a:sy n="66" d="100"/>
        </p:scale>
        <p:origin x="2274" y="60"/>
      </p:cViewPr>
      <p:guideLst>
        <p:guide orient="horz" pos="2160"/>
        <p:guide pos="3840"/>
      </p:guideLst>
    </p:cSldViewPr>
  </p:slideViewPr>
  <p:outlineViewPr>
    <p:cViewPr>
      <p:scale>
        <a:sx n="33" d="100"/>
        <a:sy n="33" d="100"/>
      </p:scale>
      <p:origin x="0" y="-498"/>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McEwan" userId="ff810c5d-fc8a-4cb6-9b96-8b31b958f764" providerId="ADAL" clId="{D80351BB-EE28-434F-83C1-32CA405A4FCC}"/>
    <pc:docChg chg="undo custSel delSld modSld">
      <pc:chgData name="Rebecca McEwan" userId="ff810c5d-fc8a-4cb6-9b96-8b31b958f764" providerId="ADAL" clId="{D80351BB-EE28-434F-83C1-32CA405A4FCC}" dt="2025-09-24T01:59:07.684" v="1787" actId="113"/>
      <pc:docMkLst>
        <pc:docMk/>
      </pc:docMkLst>
      <pc:sldChg chg="modNotesTx">
        <pc:chgData name="Rebecca McEwan" userId="ff810c5d-fc8a-4cb6-9b96-8b31b958f764" providerId="ADAL" clId="{D80351BB-EE28-434F-83C1-32CA405A4FCC}" dt="2025-09-16T02:07:15.035" v="112" actId="113"/>
        <pc:sldMkLst>
          <pc:docMk/>
          <pc:sldMk cId="2801862050" sldId="464"/>
        </pc:sldMkLst>
      </pc:sldChg>
      <pc:sldChg chg="modNotesTx">
        <pc:chgData name="Rebecca McEwan" userId="ff810c5d-fc8a-4cb6-9b96-8b31b958f764" providerId="ADAL" clId="{D80351BB-EE28-434F-83C1-32CA405A4FCC}" dt="2025-09-16T02:07:33.109" v="114" actId="6549"/>
        <pc:sldMkLst>
          <pc:docMk/>
          <pc:sldMk cId="2776412724" sldId="465"/>
        </pc:sldMkLst>
      </pc:sldChg>
      <pc:sldChg chg="addSp delSp modSp mod modNotesTx">
        <pc:chgData name="Rebecca McEwan" userId="ff810c5d-fc8a-4cb6-9b96-8b31b958f764" providerId="ADAL" clId="{D80351BB-EE28-434F-83C1-32CA405A4FCC}" dt="2025-09-16T02:24:38.029" v="450" actId="20577"/>
        <pc:sldMkLst>
          <pc:docMk/>
          <pc:sldMk cId="536094152" sldId="466"/>
        </pc:sldMkLst>
      </pc:sldChg>
      <pc:sldChg chg="addSp delSp modSp mod modNotesTx">
        <pc:chgData name="Rebecca McEwan" userId="ff810c5d-fc8a-4cb6-9b96-8b31b958f764" providerId="ADAL" clId="{D80351BB-EE28-434F-83C1-32CA405A4FCC}" dt="2025-09-16T02:28:43.085" v="605" actId="6549"/>
        <pc:sldMkLst>
          <pc:docMk/>
          <pc:sldMk cId="3096463887" sldId="468"/>
        </pc:sldMkLst>
      </pc:sldChg>
      <pc:sldChg chg="modSp mod">
        <pc:chgData name="Rebecca McEwan" userId="ff810c5d-fc8a-4cb6-9b96-8b31b958f764" providerId="ADAL" clId="{D80351BB-EE28-434F-83C1-32CA405A4FCC}" dt="2025-09-16T02:24:54.746" v="462" actId="20577"/>
        <pc:sldMkLst>
          <pc:docMk/>
          <pc:sldMk cId="3461911102" sldId="469"/>
        </pc:sldMkLst>
      </pc:sldChg>
      <pc:sldChg chg="modSp mod">
        <pc:chgData name="Rebecca McEwan" userId="ff810c5d-fc8a-4cb6-9b96-8b31b958f764" providerId="ADAL" clId="{D80351BB-EE28-434F-83C1-32CA405A4FCC}" dt="2025-09-16T02:47:47.788" v="1448" actId="20577"/>
        <pc:sldMkLst>
          <pc:docMk/>
          <pc:sldMk cId="3868218024" sldId="470"/>
        </pc:sldMkLst>
      </pc:sldChg>
      <pc:sldChg chg="modSp mod modNotesTx">
        <pc:chgData name="Rebecca McEwan" userId="ff810c5d-fc8a-4cb6-9b96-8b31b958f764" providerId="ADAL" clId="{D80351BB-EE28-434F-83C1-32CA405A4FCC}" dt="2025-09-24T01:59:07.684" v="1787" actId="113"/>
        <pc:sldMkLst>
          <pc:docMk/>
          <pc:sldMk cId="2325795097" sldId="471"/>
        </pc:sldMkLst>
      </pc:sldChg>
      <pc:sldChg chg="modNotesTx">
        <pc:chgData name="Rebecca McEwan" userId="ff810c5d-fc8a-4cb6-9b96-8b31b958f764" providerId="ADAL" clId="{D80351BB-EE28-434F-83C1-32CA405A4FCC}" dt="2025-09-16T02:27:47.391" v="597" actId="20577"/>
        <pc:sldMkLst>
          <pc:docMk/>
          <pc:sldMk cId="1436218551" sldId="474"/>
        </pc:sldMkLst>
      </pc:sldChg>
      <pc:sldChg chg="modNotesTx">
        <pc:chgData name="Rebecca McEwan" userId="ff810c5d-fc8a-4cb6-9b96-8b31b958f764" providerId="ADAL" clId="{D80351BB-EE28-434F-83C1-32CA405A4FCC}" dt="2025-09-16T02:30:16.896" v="638" actId="20577"/>
        <pc:sldMkLst>
          <pc:docMk/>
          <pc:sldMk cId="2664320030" sldId="478"/>
        </pc:sldMkLst>
      </pc:sldChg>
      <pc:sldChg chg="modNotesTx">
        <pc:chgData name="Rebecca McEwan" userId="ff810c5d-fc8a-4cb6-9b96-8b31b958f764" providerId="ADAL" clId="{D80351BB-EE28-434F-83C1-32CA405A4FCC}" dt="2025-09-16T02:30:43.148" v="663" actId="6549"/>
        <pc:sldMkLst>
          <pc:docMk/>
          <pc:sldMk cId="1611399072" sldId="479"/>
        </pc:sldMkLst>
      </pc:sldChg>
      <pc:sldChg chg="modSp mod">
        <pc:chgData name="Rebecca McEwan" userId="ff810c5d-fc8a-4cb6-9b96-8b31b958f764" providerId="ADAL" clId="{D80351BB-EE28-434F-83C1-32CA405A4FCC}" dt="2025-09-16T02:33:39.071" v="779" actId="313"/>
        <pc:sldMkLst>
          <pc:docMk/>
          <pc:sldMk cId="3005270447" sldId="480"/>
        </pc:sldMkLst>
      </pc:sldChg>
      <pc:sldChg chg="modNotesTx">
        <pc:chgData name="Rebecca McEwan" userId="ff810c5d-fc8a-4cb6-9b96-8b31b958f764" providerId="ADAL" clId="{D80351BB-EE28-434F-83C1-32CA405A4FCC}" dt="2025-09-16T02:37:05.010" v="1047" actId="20577"/>
        <pc:sldMkLst>
          <pc:docMk/>
          <pc:sldMk cId="4046771955" sldId="481"/>
        </pc:sldMkLst>
      </pc:sldChg>
      <pc:sldChg chg="modNotesTx">
        <pc:chgData name="Rebecca McEwan" userId="ff810c5d-fc8a-4cb6-9b96-8b31b958f764" providerId="ADAL" clId="{D80351BB-EE28-434F-83C1-32CA405A4FCC}" dt="2025-09-16T02:40:53.184" v="1443" actId="20577"/>
        <pc:sldMkLst>
          <pc:docMk/>
          <pc:sldMk cId="43502053" sldId="482"/>
        </pc:sldMkLst>
      </pc:sldChg>
      <pc:sldChg chg="modSp mod">
        <pc:chgData name="Rebecca McEwan" userId="ff810c5d-fc8a-4cb6-9b96-8b31b958f764" providerId="ADAL" clId="{D80351BB-EE28-434F-83C1-32CA405A4FCC}" dt="2025-09-16T02:33:45.944" v="782" actId="20577"/>
        <pc:sldMkLst>
          <pc:docMk/>
          <pc:sldMk cId="1436297680" sldId="483"/>
        </pc:sldMkLst>
      </pc:sldChg>
      <pc:sldChg chg="modNotesTx">
        <pc:chgData name="Rebecca McEwan" userId="ff810c5d-fc8a-4cb6-9b96-8b31b958f764" providerId="ADAL" clId="{D80351BB-EE28-434F-83C1-32CA405A4FCC}" dt="2025-09-16T02:49:43.017" v="1471" actId="20577"/>
        <pc:sldMkLst>
          <pc:docMk/>
          <pc:sldMk cId="202420733" sldId="485"/>
        </pc:sldMkLst>
      </pc:sldChg>
      <pc:sldChg chg="modNotesTx">
        <pc:chgData name="Rebecca McEwan" userId="ff810c5d-fc8a-4cb6-9b96-8b31b958f764" providerId="ADAL" clId="{D80351BB-EE28-434F-83C1-32CA405A4FCC}" dt="2025-09-16T02:50:52.466" v="1472" actId="20577"/>
        <pc:sldMkLst>
          <pc:docMk/>
          <pc:sldMk cId="437983971" sldId="492"/>
        </pc:sldMkLst>
      </pc:sldChg>
      <pc:sldChg chg="addSp delSp modSp mod">
        <pc:chgData name="Rebecca McEwan" userId="ff810c5d-fc8a-4cb6-9b96-8b31b958f764" providerId="ADAL" clId="{D80351BB-EE28-434F-83C1-32CA405A4FCC}" dt="2025-09-16T02:28:37.735" v="603" actId="20577"/>
        <pc:sldMkLst>
          <pc:docMk/>
          <pc:sldMk cId="4152176365" sldId="496"/>
        </pc:sldMkLst>
      </pc:sldChg>
      <pc:sldChg chg="delSp modSp mod modNotesTx">
        <pc:chgData name="Rebecca McEwan" userId="ff810c5d-fc8a-4cb6-9b96-8b31b958f764" providerId="ADAL" clId="{D80351BB-EE28-434F-83C1-32CA405A4FCC}" dt="2025-09-17T07:05:51.660" v="1590" actId="1076"/>
        <pc:sldMkLst>
          <pc:docMk/>
          <pc:sldMk cId="1652726119" sldId="509"/>
        </pc:sldMkLst>
      </pc:sldChg>
      <pc:sldChg chg="modNotesTx">
        <pc:chgData name="Rebecca McEwan" userId="ff810c5d-fc8a-4cb6-9b96-8b31b958f764" providerId="ADAL" clId="{D80351BB-EE28-434F-83C1-32CA405A4FCC}" dt="2025-09-17T07:08:49.681" v="1592" actId="20577"/>
        <pc:sldMkLst>
          <pc:docMk/>
          <pc:sldMk cId="2491177883" sldId="512"/>
        </pc:sldMkLst>
      </pc:sldChg>
      <pc:sldChg chg="modNotesTx">
        <pc:chgData name="Rebecca McEwan" userId="ff810c5d-fc8a-4cb6-9b96-8b31b958f764" providerId="ADAL" clId="{D80351BB-EE28-434F-83C1-32CA405A4FCC}" dt="2025-09-15T23:30:59.360" v="15" actId="113"/>
        <pc:sldMkLst>
          <pc:docMk/>
          <pc:sldMk cId="2703624644" sldId="528"/>
        </pc:sldMkLst>
      </pc:sldChg>
      <pc:sldChg chg="modNotesTx">
        <pc:chgData name="Rebecca McEwan" userId="ff810c5d-fc8a-4cb6-9b96-8b31b958f764" providerId="ADAL" clId="{D80351BB-EE28-434F-83C1-32CA405A4FCC}" dt="2025-09-17T07:00:31.315" v="1589" actId="113"/>
        <pc:sldMkLst>
          <pc:docMk/>
          <pc:sldMk cId="3330237926" sldId="550"/>
        </pc:sldMkLst>
      </pc:sldChg>
      <pc:sldChg chg="modSp mod modNotesTx">
        <pc:chgData name="Rebecca McEwan" userId="ff810c5d-fc8a-4cb6-9b96-8b31b958f764" providerId="ADAL" clId="{D80351BB-EE28-434F-83C1-32CA405A4FCC}" dt="2025-09-16T02:28:45.913" v="607" actId="20577"/>
        <pc:sldMkLst>
          <pc:docMk/>
          <pc:sldMk cId="1667181054" sldId="589"/>
        </pc:sldMkLst>
      </pc:sldChg>
      <pc:sldChg chg="modSp mod modNotesTx">
        <pc:chgData name="Rebecca McEwan" userId="ff810c5d-fc8a-4cb6-9b96-8b31b958f764" providerId="ADAL" clId="{D80351BB-EE28-434F-83C1-32CA405A4FCC}" dt="2025-09-16T02:48:23.216" v="1454" actId="20577"/>
        <pc:sldMkLst>
          <pc:docMk/>
          <pc:sldMk cId="3038722942" sldId="590"/>
        </pc:sldMkLst>
      </pc:sldChg>
      <pc:sldChg chg="del">
        <pc:chgData name="Rebecca McEwan" userId="ff810c5d-fc8a-4cb6-9b96-8b31b958f764" providerId="ADAL" clId="{D80351BB-EE28-434F-83C1-32CA405A4FCC}" dt="2025-09-17T06:57:03.440" v="1563" actId="47"/>
        <pc:sldMkLst>
          <pc:docMk/>
          <pc:sldMk cId="2212672778" sldId="591"/>
        </pc:sldMkLst>
      </pc:sldChg>
      <pc:sldMasterChg chg="delSldLayout">
        <pc:chgData name="Rebecca McEwan" userId="ff810c5d-fc8a-4cb6-9b96-8b31b958f764" providerId="ADAL" clId="{D80351BB-EE28-434F-83C1-32CA405A4FCC}" dt="2025-09-17T06:57:03.440" v="1563" actId="47"/>
        <pc:sldMasterMkLst>
          <pc:docMk/>
          <pc:sldMasterMk cId="1034081160" sldId="2147483648"/>
        </pc:sldMasterMkLst>
        <pc:sldLayoutChg chg="del">
          <pc:chgData name="Rebecca McEwan" userId="ff810c5d-fc8a-4cb6-9b96-8b31b958f764" providerId="ADAL" clId="{D80351BB-EE28-434F-83C1-32CA405A4FCC}" dt="2025-09-17T06:57:03.440" v="1563" actId="47"/>
          <pc:sldLayoutMkLst>
            <pc:docMk/>
            <pc:sldMasterMk cId="1034081160" sldId="2147483648"/>
            <pc:sldLayoutMk cId="4135836947" sldId="2147483724"/>
          </pc:sldLayoutMkLst>
        </pc:sldLayoutChg>
      </pc:sldMasterChg>
    </pc:docChg>
  </pc:docChgLst>
  <pc:docChgLst>
    <pc:chgData name="Kerrie Shanahan" userId="ae473d9f-76e9-476f-892f-2674ea963afc" providerId="ADAL" clId="{D4A8BDB7-5EB7-4ABD-8988-FAD6F9F9FE62}"/>
    <pc:docChg chg="modSld">
      <pc:chgData name="Kerrie Shanahan" userId="ae473d9f-76e9-476f-892f-2674ea963afc" providerId="ADAL" clId="{D4A8BDB7-5EB7-4ABD-8988-FAD6F9F9FE62}" dt="2025-08-12T22:54:35.115" v="12" actId="20577"/>
      <pc:docMkLst>
        <pc:docMk/>
      </pc:docMkLst>
      <pc:sldChg chg="modSp mod">
        <pc:chgData name="Kerrie Shanahan" userId="ae473d9f-76e9-476f-892f-2674ea963afc" providerId="ADAL" clId="{D4A8BDB7-5EB7-4ABD-8988-FAD6F9F9FE62}" dt="2025-08-12T22:54:35.115" v="12" actId="20577"/>
        <pc:sldMkLst>
          <pc:docMk/>
          <pc:sldMk cId="409148390" sldId="514"/>
        </pc:sldMkLst>
      </pc:sldChg>
    </pc:docChg>
  </pc:docChgLst>
  <pc:docChgLst>
    <pc:chgData name="Kerrie Shanahan" userId="ae473d9f-76e9-476f-892f-2674ea963afc" providerId="ADAL" clId="{21EE72E0-13D9-4B88-A779-F56941174184}"/>
    <pc:docChg chg="undo custSel addSld delSld modSld modMainMaster">
      <pc:chgData name="Kerrie Shanahan" userId="ae473d9f-76e9-476f-892f-2674ea963afc" providerId="ADAL" clId="{21EE72E0-13D9-4B88-A779-F56941174184}" dt="2025-09-24T01:59:50.852" v="1923" actId="20577"/>
      <pc:docMkLst>
        <pc:docMk/>
      </pc:docMkLst>
      <pc:sldChg chg="modSp">
        <pc:chgData name="Kerrie Shanahan" userId="ae473d9f-76e9-476f-892f-2674ea963afc" providerId="ADAL" clId="{21EE72E0-13D9-4B88-A779-F56941174184}" dt="2025-09-24T01:22:32.857" v="1850" actId="20577"/>
        <pc:sldMkLst>
          <pc:docMk/>
          <pc:sldMk cId="2801862050" sldId="464"/>
        </pc:sldMkLst>
      </pc:sldChg>
      <pc:sldChg chg="modSp modNotesTx">
        <pc:chgData name="Kerrie Shanahan" userId="ae473d9f-76e9-476f-892f-2674ea963afc" providerId="ADAL" clId="{21EE72E0-13D9-4B88-A779-F56941174184}" dt="2025-09-24T01:24:05.539" v="1909" actId="20577"/>
        <pc:sldMkLst>
          <pc:docMk/>
          <pc:sldMk cId="2776412724" sldId="465"/>
        </pc:sldMkLst>
      </pc:sldChg>
      <pc:sldChg chg="addSp delSp modSp mod">
        <pc:chgData name="Kerrie Shanahan" userId="ae473d9f-76e9-476f-892f-2674ea963afc" providerId="ADAL" clId="{21EE72E0-13D9-4B88-A779-F56941174184}" dt="2025-09-24T01:22:37.612" v="1854" actId="20577"/>
        <pc:sldMkLst>
          <pc:docMk/>
          <pc:sldMk cId="536094152" sldId="466"/>
        </pc:sldMkLst>
      </pc:sldChg>
      <pc:sldChg chg="addSp delSp modSp mod modNotesTx">
        <pc:chgData name="Kerrie Shanahan" userId="ae473d9f-76e9-476f-892f-2674ea963afc" providerId="ADAL" clId="{21EE72E0-13D9-4B88-A779-F56941174184}" dt="2025-09-24T01:22:43.618" v="1860" actId="20577"/>
        <pc:sldMkLst>
          <pc:docMk/>
          <pc:sldMk cId="3096463887" sldId="468"/>
        </pc:sldMkLst>
      </pc:sldChg>
      <pc:sldChg chg="addSp delSp modSp mod">
        <pc:chgData name="Kerrie Shanahan" userId="ae473d9f-76e9-476f-892f-2674ea963afc" providerId="ADAL" clId="{21EE72E0-13D9-4B88-A779-F56941174184}" dt="2025-09-24T01:22:49.447" v="1864" actId="20577"/>
        <pc:sldMkLst>
          <pc:docMk/>
          <pc:sldMk cId="3461911102" sldId="469"/>
        </pc:sldMkLst>
      </pc:sldChg>
      <pc:sldChg chg="addSp delSp modSp mod">
        <pc:chgData name="Kerrie Shanahan" userId="ae473d9f-76e9-476f-892f-2674ea963afc" providerId="ADAL" clId="{21EE72E0-13D9-4B88-A779-F56941174184}" dt="2025-09-24T01:22:52.068" v="1866" actId="20577"/>
        <pc:sldMkLst>
          <pc:docMk/>
          <pc:sldMk cId="3868218024" sldId="470"/>
        </pc:sldMkLst>
      </pc:sldChg>
      <pc:sldChg chg="addSp delSp modSp mod modNotesTx">
        <pc:chgData name="Kerrie Shanahan" userId="ae473d9f-76e9-476f-892f-2674ea963afc" providerId="ADAL" clId="{21EE72E0-13D9-4B88-A779-F56941174184}" dt="2025-09-24T01:22:54.574" v="1868" actId="20577"/>
        <pc:sldMkLst>
          <pc:docMk/>
          <pc:sldMk cId="2325795097" sldId="471"/>
        </pc:sldMkLst>
      </pc:sldChg>
      <pc:sldChg chg="addSp delSp modSp mod modNotesTx">
        <pc:chgData name="Kerrie Shanahan" userId="ae473d9f-76e9-476f-892f-2674ea963afc" providerId="ADAL" clId="{21EE72E0-13D9-4B88-A779-F56941174184}" dt="2025-09-24T01:23:01.829" v="1872" actId="20577"/>
        <pc:sldMkLst>
          <pc:docMk/>
          <pc:sldMk cId="2806691242" sldId="472"/>
        </pc:sldMkLst>
      </pc:sldChg>
      <pc:sldChg chg="addSp delSp modSp mod modNotesTx">
        <pc:chgData name="Kerrie Shanahan" userId="ae473d9f-76e9-476f-892f-2674ea963afc" providerId="ADAL" clId="{21EE72E0-13D9-4B88-A779-F56941174184}" dt="2025-09-24T01:23:04.225" v="1874" actId="20577"/>
        <pc:sldMkLst>
          <pc:docMk/>
          <pc:sldMk cId="2667868244" sldId="473"/>
        </pc:sldMkLst>
      </pc:sldChg>
      <pc:sldChg chg="addSp modSp mod modNotesTx">
        <pc:chgData name="Kerrie Shanahan" userId="ae473d9f-76e9-476f-892f-2674ea963afc" providerId="ADAL" clId="{21EE72E0-13D9-4B88-A779-F56941174184}" dt="2025-09-24T01:23:06.333" v="1876" actId="20577"/>
        <pc:sldMkLst>
          <pc:docMk/>
          <pc:sldMk cId="1436218551" sldId="474"/>
        </pc:sldMkLst>
      </pc:sldChg>
      <pc:sldChg chg="addSp delSp modSp mod">
        <pc:chgData name="Kerrie Shanahan" userId="ae473d9f-76e9-476f-892f-2674ea963afc" providerId="ADAL" clId="{21EE72E0-13D9-4B88-A779-F56941174184}" dt="2025-09-24T01:23:08.836" v="1878" actId="20577"/>
        <pc:sldMkLst>
          <pc:docMk/>
          <pc:sldMk cId="908412850" sldId="475"/>
        </pc:sldMkLst>
      </pc:sldChg>
      <pc:sldChg chg="addSp delSp modSp mod modNotesTx">
        <pc:chgData name="Kerrie Shanahan" userId="ae473d9f-76e9-476f-892f-2674ea963afc" providerId="ADAL" clId="{21EE72E0-13D9-4B88-A779-F56941174184}" dt="2025-09-24T01:23:12.135" v="1882" actId="20577"/>
        <pc:sldMkLst>
          <pc:docMk/>
          <pc:sldMk cId="1716554648" sldId="476"/>
        </pc:sldMkLst>
      </pc:sldChg>
      <pc:sldChg chg="modSp modNotesTx">
        <pc:chgData name="Kerrie Shanahan" userId="ae473d9f-76e9-476f-892f-2674ea963afc" providerId="ADAL" clId="{21EE72E0-13D9-4B88-A779-F56941174184}" dt="2025-09-24T01:23:17.866" v="1885" actId="20577"/>
        <pc:sldMkLst>
          <pc:docMk/>
          <pc:sldMk cId="607994850" sldId="477"/>
        </pc:sldMkLst>
      </pc:sldChg>
      <pc:sldChg chg="modSp modNotesTx">
        <pc:chgData name="Kerrie Shanahan" userId="ae473d9f-76e9-476f-892f-2674ea963afc" providerId="ADAL" clId="{21EE72E0-13D9-4B88-A779-F56941174184}" dt="2025-09-24T01:23:19.581" v="1887" actId="20577"/>
        <pc:sldMkLst>
          <pc:docMk/>
          <pc:sldMk cId="2664320030" sldId="478"/>
        </pc:sldMkLst>
      </pc:sldChg>
      <pc:sldChg chg="modSp">
        <pc:chgData name="Kerrie Shanahan" userId="ae473d9f-76e9-476f-892f-2674ea963afc" providerId="ADAL" clId="{21EE72E0-13D9-4B88-A779-F56941174184}" dt="2025-09-24T01:23:22.102" v="1889" actId="20577"/>
        <pc:sldMkLst>
          <pc:docMk/>
          <pc:sldMk cId="1611399072" sldId="479"/>
        </pc:sldMkLst>
      </pc:sldChg>
      <pc:sldChg chg="modSp mod modNotesTx">
        <pc:chgData name="Kerrie Shanahan" userId="ae473d9f-76e9-476f-892f-2674ea963afc" providerId="ADAL" clId="{21EE72E0-13D9-4B88-A779-F56941174184}" dt="2025-09-24T01:24:37.450" v="1919" actId="20577"/>
        <pc:sldMkLst>
          <pc:docMk/>
          <pc:sldMk cId="3005270447" sldId="480"/>
        </pc:sldMkLst>
      </pc:sldChg>
      <pc:sldChg chg="modSp modNotesTx">
        <pc:chgData name="Kerrie Shanahan" userId="ae473d9f-76e9-476f-892f-2674ea963afc" providerId="ADAL" clId="{21EE72E0-13D9-4B88-A779-F56941174184}" dt="2025-09-24T01:23:29.648" v="1895" actId="20577"/>
        <pc:sldMkLst>
          <pc:docMk/>
          <pc:sldMk cId="4046771955" sldId="481"/>
        </pc:sldMkLst>
      </pc:sldChg>
      <pc:sldChg chg="modSp modNotesTx">
        <pc:chgData name="Kerrie Shanahan" userId="ae473d9f-76e9-476f-892f-2674ea963afc" providerId="ADAL" clId="{21EE72E0-13D9-4B88-A779-F56941174184}" dt="2025-09-24T01:23:32.332" v="1897" actId="20577"/>
        <pc:sldMkLst>
          <pc:docMk/>
          <pc:sldMk cId="43502053" sldId="482"/>
        </pc:sldMkLst>
      </pc:sldChg>
      <pc:sldChg chg="modSp mod modNotesTx">
        <pc:chgData name="Kerrie Shanahan" userId="ae473d9f-76e9-476f-892f-2674ea963afc" providerId="ADAL" clId="{21EE72E0-13D9-4B88-A779-F56941174184}" dt="2025-09-24T01:23:27.239" v="1893" actId="20577"/>
        <pc:sldMkLst>
          <pc:docMk/>
          <pc:sldMk cId="1436297680" sldId="483"/>
        </pc:sldMkLst>
      </pc:sldChg>
      <pc:sldChg chg="addSp delSp modSp mod modNotesTx">
        <pc:chgData name="Kerrie Shanahan" userId="ae473d9f-76e9-476f-892f-2674ea963afc" providerId="ADAL" clId="{21EE72E0-13D9-4B88-A779-F56941174184}" dt="2025-09-24T01:23:36.984" v="1901" actId="20577"/>
        <pc:sldMkLst>
          <pc:docMk/>
          <pc:sldMk cId="202420733" sldId="485"/>
        </pc:sldMkLst>
      </pc:sldChg>
      <pc:sldChg chg="modSp">
        <pc:chgData name="Kerrie Shanahan" userId="ae473d9f-76e9-476f-892f-2674ea963afc" providerId="ADAL" clId="{21EE72E0-13D9-4B88-A779-F56941174184}" dt="2025-09-24T01:23:40.141" v="1905" actId="20577"/>
        <pc:sldMkLst>
          <pc:docMk/>
          <pc:sldMk cId="2252570692" sldId="486"/>
        </pc:sldMkLst>
      </pc:sldChg>
      <pc:sldChg chg="modSp">
        <pc:chgData name="Kerrie Shanahan" userId="ae473d9f-76e9-476f-892f-2674ea963afc" providerId="ADAL" clId="{21EE72E0-13D9-4B88-A779-F56941174184}" dt="2025-09-24T01:22:30.164" v="1848" actId="20577"/>
        <pc:sldMkLst>
          <pc:docMk/>
          <pc:sldMk cId="437983971" sldId="492"/>
        </pc:sldMkLst>
      </pc:sldChg>
      <pc:sldChg chg="modSp mod modNotesTx">
        <pc:chgData name="Kerrie Shanahan" userId="ae473d9f-76e9-476f-892f-2674ea963afc" providerId="ADAL" clId="{21EE72E0-13D9-4B88-A779-F56941174184}" dt="2025-09-24T01:23:34.631" v="1899" actId="20577"/>
        <pc:sldMkLst>
          <pc:docMk/>
          <pc:sldMk cId="3539524888" sldId="493"/>
        </pc:sldMkLst>
      </pc:sldChg>
      <pc:sldChg chg="modSp">
        <pc:chgData name="Kerrie Shanahan" userId="ae473d9f-76e9-476f-892f-2674ea963afc" providerId="ADAL" clId="{21EE72E0-13D9-4B88-A779-F56941174184}" dt="2025-09-24T01:23:43.097" v="1907" actId="20577"/>
        <pc:sldMkLst>
          <pc:docMk/>
          <pc:sldMk cId="2732659057" sldId="494"/>
        </pc:sldMkLst>
      </pc:sldChg>
      <pc:sldChg chg="addSp delSp modSp mod">
        <pc:chgData name="Kerrie Shanahan" userId="ae473d9f-76e9-476f-892f-2674ea963afc" providerId="ADAL" clId="{21EE72E0-13D9-4B88-A779-F56941174184}" dt="2025-09-24T01:22:40.234" v="1856" actId="20577"/>
        <pc:sldMkLst>
          <pc:docMk/>
          <pc:sldMk cId="4152176365" sldId="496"/>
        </pc:sldMkLst>
      </pc:sldChg>
      <pc:sldChg chg="modSp">
        <pc:chgData name="Kerrie Shanahan" userId="ae473d9f-76e9-476f-892f-2674ea963afc" providerId="ADAL" clId="{21EE72E0-13D9-4B88-A779-F56941174184}" dt="2025-09-24T01:22:27.648" v="1846" actId="20577"/>
        <pc:sldMkLst>
          <pc:docMk/>
          <pc:sldMk cId="3478326612" sldId="497"/>
        </pc:sldMkLst>
      </pc:sldChg>
      <pc:sldChg chg="del">
        <pc:chgData name="Kerrie Shanahan" userId="ae473d9f-76e9-476f-892f-2674ea963afc" providerId="ADAL" clId="{21EE72E0-13D9-4B88-A779-F56941174184}" dt="2025-09-08T23:17:47.135" v="144" actId="2696"/>
        <pc:sldMkLst>
          <pc:docMk/>
          <pc:sldMk cId="4124420387" sldId="500"/>
        </pc:sldMkLst>
      </pc:sldChg>
      <pc:sldChg chg="del">
        <pc:chgData name="Kerrie Shanahan" userId="ae473d9f-76e9-476f-892f-2674ea963afc" providerId="ADAL" clId="{21EE72E0-13D9-4B88-A779-F56941174184}" dt="2025-09-08T23:19:51.277" v="148" actId="2696"/>
        <pc:sldMkLst>
          <pc:docMk/>
          <pc:sldMk cId="889955691" sldId="501"/>
        </pc:sldMkLst>
      </pc:sldChg>
      <pc:sldChg chg="del">
        <pc:chgData name="Kerrie Shanahan" userId="ae473d9f-76e9-476f-892f-2674ea963afc" providerId="ADAL" clId="{21EE72E0-13D9-4B88-A779-F56941174184}" dt="2025-09-08T23:40:20.978" v="170" actId="2696"/>
        <pc:sldMkLst>
          <pc:docMk/>
          <pc:sldMk cId="483294497" sldId="502"/>
        </pc:sldMkLst>
      </pc:sldChg>
      <pc:sldChg chg="del">
        <pc:chgData name="Kerrie Shanahan" userId="ae473d9f-76e9-476f-892f-2674ea963afc" providerId="ADAL" clId="{21EE72E0-13D9-4B88-A779-F56941174184}" dt="2025-09-08T23:40:20.978" v="170" actId="2696"/>
        <pc:sldMkLst>
          <pc:docMk/>
          <pc:sldMk cId="3262189886" sldId="503"/>
        </pc:sldMkLst>
      </pc:sldChg>
      <pc:sldChg chg="del">
        <pc:chgData name="Kerrie Shanahan" userId="ae473d9f-76e9-476f-892f-2674ea963afc" providerId="ADAL" clId="{21EE72E0-13D9-4B88-A779-F56941174184}" dt="2025-09-03T04:05:41.829" v="90" actId="47"/>
        <pc:sldMkLst>
          <pc:docMk/>
          <pc:sldMk cId="2367113089" sldId="504"/>
        </pc:sldMkLst>
      </pc:sldChg>
      <pc:sldChg chg="modSp mod">
        <pc:chgData name="Kerrie Shanahan" userId="ae473d9f-76e9-476f-892f-2674ea963afc" providerId="ADAL" clId="{21EE72E0-13D9-4B88-A779-F56941174184}" dt="2025-09-24T01:22:23.215" v="1842" actId="20577"/>
        <pc:sldMkLst>
          <pc:docMk/>
          <pc:sldMk cId="2057219722" sldId="505"/>
        </pc:sldMkLst>
      </pc:sldChg>
      <pc:sldChg chg="modSp modNotesTx">
        <pc:chgData name="Kerrie Shanahan" userId="ae473d9f-76e9-476f-892f-2674ea963afc" providerId="ADAL" clId="{21EE72E0-13D9-4B88-A779-F56941174184}" dt="2025-09-24T01:22:25.499" v="1844" actId="20577"/>
        <pc:sldMkLst>
          <pc:docMk/>
          <pc:sldMk cId="2097342218" sldId="506"/>
        </pc:sldMkLst>
      </pc:sldChg>
      <pc:sldChg chg="del">
        <pc:chgData name="Kerrie Shanahan" userId="ae473d9f-76e9-476f-892f-2674ea963afc" providerId="ADAL" clId="{21EE72E0-13D9-4B88-A779-F56941174184}" dt="2025-09-10T06:29:15.693" v="845" actId="2696"/>
        <pc:sldMkLst>
          <pc:docMk/>
          <pc:sldMk cId="849105142" sldId="507"/>
        </pc:sldMkLst>
      </pc:sldChg>
      <pc:sldChg chg="del">
        <pc:chgData name="Kerrie Shanahan" userId="ae473d9f-76e9-476f-892f-2674ea963afc" providerId="ADAL" clId="{21EE72E0-13D9-4B88-A779-F56941174184}" dt="2025-09-10T06:29:15.693" v="845" actId="2696"/>
        <pc:sldMkLst>
          <pc:docMk/>
          <pc:sldMk cId="2578423008" sldId="508"/>
        </pc:sldMkLst>
      </pc:sldChg>
      <pc:sldChg chg="modSp add">
        <pc:chgData name="Kerrie Shanahan" userId="ae473d9f-76e9-476f-892f-2674ea963afc" providerId="ADAL" clId="{21EE72E0-13D9-4B88-A779-F56941174184}" dt="2025-09-24T01:21:02.984" v="1819" actId="20577"/>
        <pc:sldMkLst>
          <pc:docMk/>
          <pc:sldMk cId="1652726119" sldId="509"/>
        </pc:sldMkLst>
      </pc:sldChg>
      <pc:sldChg chg="modSp add mod">
        <pc:chgData name="Kerrie Shanahan" userId="ae473d9f-76e9-476f-892f-2674ea963afc" providerId="ADAL" clId="{21EE72E0-13D9-4B88-A779-F56941174184}" dt="2025-09-24T01:22:00.204" v="1823" actId="20577"/>
        <pc:sldMkLst>
          <pc:docMk/>
          <pc:sldMk cId="702303488" sldId="511"/>
        </pc:sldMkLst>
      </pc:sldChg>
      <pc:sldChg chg="modSp add mod modNotesTx">
        <pc:chgData name="Kerrie Shanahan" userId="ae473d9f-76e9-476f-892f-2674ea963afc" providerId="ADAL" clId="{21EE72E0-13D9-4B88-A779-F56941174184}" dt="2025-09-24T01:22:02.466" v="1825" actId="20577"/>
        <pc:sldMkLst>
          <pc:docMk/>
          <pc:sldMk cId="2491177883" sldId="512"/>
        </pc:sldMkLst>
      </pc:sldChg>
      <pc:sldChg chg="addSp delSp modSp mod modNotesTx">
        <pc:chgData name="Kerrie Shanahan" userId="ae473d9f-76e9-476f-892f-2674ea963afc" providerId="ADAL" clId="{21EE72E0-13D9-4B88-A779-F56941174184}" dt="2025-09-24T01:59:50.852" v="1923" actId="20577"/>
        <pc:sldMkLst>
          <pc:docMk/>
          <pc:sldMk cId="409148390" sldId="514"/>
        </pc:sldMkLst>
      </pc:sldChg>
      <pc:sldChg chg="del">
        <pc:chgData name="Kerrie Shanahan" userId="ae473d9f-76e9-476f-892f-2674ea963afc" providerId="ADAL" clId="{21EE72E0-13D9-4B88-A779-F56941174184}" dt="2025-09-08T23:18:18.999" v="146" actId="2696"/>
        <pc:sldMkLst>
          <pc:docMk/>
          <pc:sldMk cId="421111476" sldId="515"/>
        </pc:sldMkLst>
      </pc:sldChg>
      <pc:sldChg chg="modSp add mod modNotesTx">
        <pc:chgData name="Kerrie Shanahan" userId="ae473d9f-76e9-476f-892f-2674ea963afc" providerId="ADAL" clId="{21EE72E0-13D9-4B88-A779-F56941174184}" dt="2025-09-24T01:22:14.940" v="1835" actId="20577"/>
        <pc:sldMkLst>
          <pc:docMk/>
          <pc:sldMk cId="2703624644" sldId="528"/>
        </pc:sldMkLst>
      </pc:sldChg>
      <pc:sldChg chg="modSp add mod modNotesTx">
        <pc:chgData name="Kerrie Shanahan" userId="ae473d9f-76e9-476f-892f-2674ea963afc" providerId="ADAL" clId="{21EE72E0-13D9-4B88-A779-F56941174184}" dt="2025-09-24T01:22:17.640" v="1838" actId="20577"/>
        <pc:sldMkLst>
          <pc:docMk/>
          <pc:sldMk cId="3781479621" sldId="529"/>
        </pc:sldMkLst>
      </pc:sldChg>
      <pc:sldChg chg="modSp add modNotesTx">
        <pc:chgData name="Kerrie Shanahan" userId="ae473d9f-76e9-476f-892f-2674ea963afc" providerId="ADAL" clId="{21EE72E0-13D9-4B88-A779-F56941174184}" dt="2025-09-24T01:21:57.617" v="1821" actId="20577"/>
        <pc:sldMkLst>
          <pc:docMk/>
          <pc:sldMk cId="3330237926" sldId="550"/>
        </pc:sldMkLst>
      </pc:sldChg>
      <pc:sldChg chg="addSp delSp modSp add mod">
        <pc:chgData name="Kerrie Shanahan" userId="ae473d9f-76e9-476f-892f-2674ea963afc" providerId="ADAL" clId="{21EE72E0-13D9-4B88-A779-F56941174184}" dt="2025-09-17T05:03:54.412" v="1740"/>
        <pc:sldMkLst>
          <pc:docMk/>
          <pc:sldMk cId="112301650" sldId="587"/>
        </pc:sldMkLst>
      </pc:sldChg>
      <pc:sldChg chg="modSp add mod modNotesTx">
        <pc:chgData name="Kerrie Shanahan" userId="ae473d9f-76e9-476f-892f-2674ea963afc" providerId="ADAL" clId="{21EE72E0-13D9-4B88-A779-F56941174184}" dt="2025-09-24T01:22:46.571" v="1862" actId="20577"/>
        <pc:sldMkLst>
          <pc:docMk/>
          <pc:sldMk cId="1667181054" sldId="589"/>
        </pc:sldMkLst>
      </pc:sldChg>
      <pc:sldChg chg="modSp add mod modNotesTx">
        <pc:chgData name="Kerrie Shanahan" userId="ae473d9f-76e9-476f-892f-2674ea963afc" providerId="ADAL" clId="{21EE72E0-13D9-4B88-A779-F56941174184}" dt="2025-09-24T01:22:58.850" v="1870" actId="20577"/>
        <pc:sldMkLst>
          <pc:docMk/>
          <pc:sldMk cId="3038722942" sldId="590"/>
        </pc:sldMkLst>
      </pc:sldChg>
      <pc:sldChg chg="modSp add">
        <pc:chgData name="Kerrie Shanahan" userId="ae473d9f-76e9-476f-892f-2674ea963afc" providerId="ADAL" clId="{21EE72E0-13D9-4B88-A779-F56941174184}" dt="2025-09-16T23:15:44.084" v="1634" actId="20577"/>
        <pc:sldMkLst>
          <pc:docMk/>
          <pc:sldMk cId="2212672778" sldId="591"/>
        </pc:sldMkLst>
      </pc:sldChg>
      <pc:sldChg chg="modSp add">
        <pc:chgData name="Kerrie Shanahan" userId="ae473d9f-76e9-476f-892f-2674ea963afc" providerId="ADAL" clId="{21EE72E0-13D9-4B88-A779-F56941174184}" dt="2025-09-24T01:22:05.333" v="1827" actId="20577"/>
        <pc:sldMkLst>
          <pc:docMk/>
          <pc:sldMk cId="2031161633" sldId="594"/>
        </pc:sldMkLst>
      </pc:sldChg>
      <pc:sldChg chg="modSp add mod modNotesTx">
        <pc:chgData name="Kerrie Shanahan" userId="ae473d9f-76e9-476f-892f-2674ea963afc" providerId="ADAL" clId="{21EE72E0-13D9-4B88-A779-F56941174184}" dt="2025-09-24T01:22:19.882" v="1840" actId="20577"/>
        <pc:sldMkLst>
          <pc:docMk/>
          <pc:sldMk cId="2863757442" sldId="595"/>
        </pc:sldMkLst>
      </pc:sldChg>
      <pc:sldMasterChg chg="modSldLayout">
        <pc:chgData name="Kerrie Shanahan" userId="ae473d9f-76e9-476f-892f-2674ea963afc" providerId="ADAL" clId="{21EE72E0-13D9-4B88-A779-F56941174184}" dt="2025-08-27T05:45:11.178" v="1" actId="20577"/>
        <pc:sldMasterMkLst>
          <pc:docMk/>
          <pc:sldMasterMk cId="1034081160" sldId="2147483648"/>
        </pc:sldMasterMkLst>
        <pc:sldLayoutChg chg="modSp mod">
          <pc:chgData name="Kerrie Shanahan" userId="ae473d9f-76e9-476f-892f-2674ea963afc" providerId="ADAL" clId="{21EE72E0-13D9-4B88-A779-F56941174184}" dt="2025-08-27T05:45:11.178" v="1" actId="20577"/>
          <pc:sldLayoutMkLst>
            <pc:docMk/>
            <pc:sldMasterMk cId="1034081160" sldId="2147483648"/>
            <pc:sldLayoutMk cId="118679329" sldId="2147483719"/>
          </pc:sldLayoutMkLst>
        </pc:sldLayoutChg>
      </pc:sldMasterChg>
    </pc:docChg>
  </pc:docChgLst>
  <pc:docChgLst>
    <pc:chgData name="Kerrie Shanahan" userId="ae473d9f-76e9-476f-892f-2674ea963afc" providerId="ADAL" clId="{A7EA5EEE-304E-4C05-B180-3DE038330421}"/>
    <pc:docChg chg="modSld">
      <pc:chgData name="Kerrie Shanahan" userId="ae473d9f-76e9-476f-892f-2674ea963afc" providerId="ADAL" clId="{A7EA5EEE-304E-4C05-B180-3DE038330421}" dt="2025-10-13T01:14:06.984" v="48" actId="20577"/>
      <pc:docMkLst>
        <pc:docMk/>
      </pc:docMkLst>
      <pc:sldChg chg="modSp mod">
        <pc:chgData name="Kerrie Shanahan" userId="ae473d9f-76e9-476f-892f-2674ea963afc" providerId="ADAL" clId="{A7EA5EEE-304E-4C05-B180-3DE038330421}" dt="2025-10-12T23:57:38.458" v="23" actId="962"/>
        <pc:sldMkLst>
          <pc:docMk/>
          <pc:sldMk cId="2325795097" sldId="471"/>
        </pc:sldMkLst>
      </pc:sldChg>
      <pc:sldChg chg="modSp mod">
        <pc:chgData name="Kerrie Shanahan" userId="ae473d9f-76e9-476f-892f-2674ea963afc" providerId="ADAL" clId="{A7EA5EEE-304E-4C05-B180-3DE038330421}" dt="2025-10-12T23:57:58.564" v="27" actId="962"/>
        <pc:sldMkLst>
          <pc:docMk/>
          <pc:sldMk cId="2806691242" sldId="472"/>
        </pc:sldMkLst>
      </pc:sldChg>
      <pc:sldChg chg="modSp mod">
        <pc:chgData name="Kerrie Shanahan" userId="ae473d9f-76e9-476f-892f-2674ea963afc" providerId="ADAL" clId="{A7EA5EEE-304E-4C05-B180-3DE038330421}" dt="2025-10-12T23:58:42.344" v="40"/>
        <pc:sldMkLst>
          <pc:docMk/>
          <pc:sldMk cId="2667868244" sldId="473"/>
        </pc:sldMkLst>
      </pc:sldChg>
      <pc:sldChg chg="modSp mod">
        <pc:chgData name="Kerrie Shanahan" userId="ae473d9f-76e9-476f-892f-2674ea963afc" providerId="ADAL" clId="{A7EA5EEE-304E-4C05-B180-3DE038330421}" dt="2025-10-12T23:58:10.060" v="29" actId="962"/>
        <pc:sldMkLst>
          <pc:docMk/>
          <pc:sldMk cId="1436218551" sldId="474"/>
        </pc:sldMkLst>
      </pc:sldChg>
      <pc:sldChg chg="modSp mod">
        <pc:chgData name="Kerrie Shanahan" userId="ae473d9f-76e9-476f-892f-2674ea963afc" providerId="ADAL" clId="{A7EA5EEE-304E-4C05-B180-3DE038330421}" dt="2025-10-12T23:58:13.547" v="31" actId="962"/>
        <pc:sldMkLst>
          <pc:docMk/>
          <pc:sldMk cId="908412850" sldId="475"/>
        </pc:sldMkLst>
      </pc:sldChg>
      <pc:sldChg chg="modSp mod">
        <pc:chgData name="Kerrie Shanahan" userId="ae473d9f-76e9-476f-892f-2674ea963afc" providerId="ADAL" clId="{A7EA5EEE-304E-4C05-B180-3DE038330421}" dt="2025-10-12T23:58:35.972" v="39" actId="962"/>
        <pc:sldMkLst>
          <pc:docMk/>
          <pc:sldMk cId="202420733" sldId="485"/>
        </pc:sldMkLst>
      </pc:sldChg>
      <pc:sldChg chg="modSp mod">
        <pc:chgData name="Kerrie Shanahan" userId="ae473d9f-76e9-476f-892f-2674ea963afc" providerId="ADAL" clId="{A7EA5EEE-304E-4C05-B180-3DE038330421}" dt="2025-10-12T23:58:23.604" v="37" actId="962"/>
        <pc:sldMkLst>
          <pc:docMk/>
          <pc:sldMk cId="3539524888" sldId="493"/>
        </pc:sldMkLst>
      </pc:sldChg>
      <pc:sldChg chg="modSp mod">
        <pc:chgData name="Kerrie Shanahan" userId="ae473d9f-76e9-476f-892f-2674ea963afc" providerId="ADAL" clId="{A7EA5EEE-304E-4C05-B180-3DE038330421}" dt="2025-10-12T23:56:58.689" v="11" actId="962"/>
        <pc:sldMkLst>
          <pc:docMk/>
          <pc:sldMk cId="702303488" sldId="511"/>
        </pc:sldMkLst>
      </pc:sldChg>
      <pc:sldChg chg="modSp mod">
        <pc:chgData name="Kerrie Shanahan" userId="ae473d9f-76e9-476f-892f-2674ea963afc" providerId="ADAL" clId="{A7EA5EEE-304E-4C05-B180-3DE038330421}" dt="2025-10-12T23:57:10.723" v="17" actId="962"/>
        <pc:sldMkLst>
          <pc:docMk/>
          <pc:sldMk cId="2491177883" sldId="512"/>
        </pc:sldMkLst>
      </pc:sldChg>
      <pc:sldChg chg="modSp mod">
        <pc:chgData name="Kerrie Shanahan" userId="ae473d9f-76e9-476f-892f-2674ea963afc" providerId="ADAL" clId="{A7EA5EEE-304E-4C05-B180-3DE038330421}" dt="2025-10-13T01:14:06.984" v="48" actId="20577"/>
        <pc:sldMkLst>
          <pc:docMk/>
          <pc:sldMk cId="409148390" sldId="514"/>
        </pc:sldMkLst>
      </pc:sldChg>
      <pc:sldChg chg="modSp mod">
        <pc:chgData name="Kerrie Shanahan" userId="ae473d9f-76e9-476f-892f-2674ea963afc" providerId="ADAL" clId="{A7EA5EEE-304E-4C05-B180-3DE038330421}" dt="2025-10-12T23:57:21.257" v="19" actId="962"/>
        <pc:sldMkLst>
          <pc:docMk/>
          <pc:sldMk cId="3781479621" sldId="529"/>
        </pc:sldMkLst>
      </pc:sldChg>
      <pc:sldChg chg="modSp mod">
        <pc:chgData name="Kerrie Shanahan" userId="ae473d9f-76e9-476f-892f-2674ea963afc" providerId="ADAL" clId="{A7EA5EEE-304E-4C05-B180-3DE038330421}" dt="2025-10-12T23:56:44.880" v="9" actId="962"/>
        <pc:sldMkLst>
          <pc:docMk/>
          <pc:sldMk cId="112301650" sldId="587"/>
        </pc:sldMkLst>
      </pc:sldChg>
      <pc:sldChg chg="modSp mod">
        <pc:chgData name="Kerrie Shanahan" userId="ae473d9f-76e9-476f-892f-2674ea963afc" providerId="ADAL" clId="{A7EA5EEE-304E-4C05-B180-3DE038330421}" dt="2025-10-12T23:57:30.133" v="21" actId="962"/>
        <pc:sldMkLst>
          <pc:docMk/>
          <pc:sldMk cId="1667181054" sldId="589"/>
        </pc:sldMkLst>
      </pc:sldChg>
      <pc:sldChg chg="modSp mod">
        <pc:chgData name="Kerrie Shanahan" userId="ae473d9f-76e9-476f-892f-2674ea963afc" providerId="ADAL" clId="{A7EA5EEE-304E-4C05-B180-3DE038330421}" dt="2025-10-12T23:57:54.821" v="25" actId="962"/>
        <pc:sldMkLst>
          <pc:docMk/>
          <pc:sldMk cId="3038722942" sldId="590"/>
        </pc:sldMkLst>
      </pc:sldChg>
    </pc:docChg>
  </pc:docChgLst>
  <pc:docChgLst>
    <pc:chgData name="Kerrie Shanahan" userId="ae473d9f-76e9-476f-892f-2674ea963afc" providerId="ADAL" clId="{C6284430-6800-4239-93C4-1AF5F059D527}"/>
    <pc:docChg chg="modSld modMainMaster">
      <pc:chgData name="Kerrie Shanahan" userId="ae473d9f-76e9-476f-892f-2674ea963afc" providerId="ADAL" clId="{C6284430-6800-4239-93C4-1AF5F059D527}" dt="2025-07-01T06:19:04.912" v="5" actId="20577"/>
      <pc:docMkLst>
        <pc:docMk/>
      </pc:docMkLst>
      <pc:sldChg chg="modSp mod">
        <pc:chgData name="Kerrie Shanahan" userId="ae473d9f-76e9-476f-892f-2674ea963afc" providerId="ADAL" clId="{C6284430-6800-4239-93C4-1AF5F059D527}" dt="2025-07-01T06:19:04.912" v="5" actId="20577"/>
        <pc:sldMkLst>
          <pc:docMk/>
          <pc:sldMk cId="409148390" sldId="514"/>
        </pc:sldMkLst>
      </pc:sldChg>
      <pc:sldMasterChg chg="modSldLayout">
        <pc:chgData name="Kerrie Shanahan" userId="ae473d9f-76e9-476f-892f-2674ea963afc" providerId="ADAL" clId="{C6284430-6800-4239-93C4-1AF5F059D527}" dt="2025-07-01T06:18:56.846" v="1" actId="20577"/>
        <pc:sldMasterMkLst>
          <pc:docMk/>
          <pc:sldMasterMk cId="1034081160" sldId="2147483648"/>
        </pc:sldMasterMkLst>
        <pc:sldLayoutChg chg="modSp mod">
          <pc:chgData name="Kerrie Shanahan" userId="ae473d9f-76e9-476f-892f-2674ea963afc" providerId="ADAL" clId="{C6284430-6800-4239-93C4-1AF5F059D527}" dt="2025-07-01T06:18:56.846" v="1" actId="20577"/>
          <pc:sldLayoutMkLst>
            <pc:docMk/>
            <pc:sldMasterMk cId="1034081160" sldId="2147483648"/>
            <pc:sldLayoutMk cId="118679329" sldId="2147483719"/>
          </pc:sldLayoutMkLst>
        </pc:sldLayoutChg>
      </pc:sldMasterChg>
    </pc:docChg>
  </pc:docChgLst>
  <pc:docChgLst>
    <pc:chgData name="Martine Power" userId="f3410e55-3c0b-475c-b0b5-72038337e5c9" providerId="ADAL" clId="{601844DA-8F21-4521-8751-5426C1491A08}"/>
    <pc:docChg chg="modSld">
      <pc:chgData name="Martine Power" userId="f3410e55-3c0b-475c-b0b5-72038337e5c9" providerId="ADAL" clId="{601844DA-8F21-4521-8751-5426C1491A08}" dt="2025-10-13T05:57:53.570" v="5" actId="20577"/>
      <pc:docMkLst>
        <pc:docMk/>
      </pc:docMkLst>
      <pc:sldChg chg="modNotesTx">
        <pc:chgData name="Martine Power" userId="f3410e55-3c0b-475c-b0b5-72038337e5c9" providerId="ADAL" clId="{601844DA-8F21-4521-8751-5426C1491A08}" dt="2025-10-13T05:57:53.570" v="5" actId="20577"/>
        <pc:sldMkLst>
          <pc:docMk/>
          <pc:sldMk cId="2325795097" sldId="471"/>
        </pc:sldMkLst>
      </pc:sldChg>
      <pc:sldChg chg="modNotesTx">
        <pc:chgData name="Martine Power" userId="f3410e55-3c0b-475c-b0b5-72038337e5c9" providerId="ADAL" clId="{601844DA-8F21-4521-8751-5426C1491A08}" dt="2025-10-13T02:44:04.087" v="1" actId="20577"/>
        <pc:sldMkLst>
          <pc:docMk/>
          <pc:sldMk cId="3330237926" sldId="550"/>
        </pc:sldMkLst>
      </pc:sldChg>
    </pc:docChg>
  </pc:docChgLst>
  <pc:docChgLst>
    <pc:chgData name="Martine Power" userId="f3410e55-3c0b-475c-b0b5-72038337e5c9" providerId="ADAL" clId="{727594F6-0F5C-4DEC-ACD5-B353BA56EDDD}"/>
    <pc:docChg chg="custSel modSld">
      <pc:chgData name="Martine Power" userId="f3410e55-3c0b-475c-b0b5-72038337e5c9" providerId="ADAL" clId="{727594F6-0F5C-4DEC-ACD5-B353BA56EDDD}" dt="2025-09-22T07:02:31.021" v="266" actId="113"/>
      <pc:docMkLst>
        <pc:docMk/>
      </pc:docMkLst>
      <pc:sldChg chg="modNotesTx">
        <pc:chgData name="Martine Power" userId="f3410e55-3c0b-475c-b0b5-72038337e5c9" providerId="ADAL" clId="{727594F6-0F5C-4DEC-ACD5-B353BA56EDDD}" dt="2025-09-22T03:36:06.420" v="82" actId="20577"/>
        <pc:sldMkLst>
          <pc:docMk/>
          <pc:sldMk cId="2801862050" sldId="464"/>
        </pc:sldMkLst>
      </pc:sldChg>
      <pc:sldChg chg="modNotesTx">
        <pc:chgData name="Martine Power" userId="f3410e55-3c0b-475c-b0b5-72038337e5c9" providerId="ADAL" clId="{727594F6-0F5C-4DEC-ACD5-B353BA56EDDD}" dt="2025-09-22T03:36:44.341" v="83" actId="20577"/>
        <pc:sldMkLst>
          <pc:docMk/>
          <pc:sldMk cId="2776412724" sldId="465"/>
        </pc:sldMkLst>
      </pc:sldChg>
      <pc:sldChg chg="modNotesTx">
        <pc:chgData name="Martine Power" userId="f3410e55-3c0b-475c-b0b5-72038337e5c9" providerId="ADAL" clId="{727594F6-0F5C-4DEC-ACD5-B353BA56EDDD}" dt="2025-09-22T03:40:32.811" v="113" actId="20577"/>
        <pc:sldMkLst>
          <pc:docMk/>
          <pc:sldMk cId="536094152" sldId="466"/>
        </pc:sldMkLst>
      </pc:sldChg>
      <pc:sldChg chg="modNotesTx">
        <pc:chgData name="Martine Power" userId="f3410e55-3c0b-475c-b0b5-72038337e5c9" providerId="ADAL" clId="{727594F6-0F5C-4DEC-ACD5-B353BA56EDDD}" dt="2025-09-22T03:42:05.914" v="118" actId="113"/>
        <pc:sldMkLst>
          <pc:docMk/>
          <pc:sldMk cId="3096463887" sldId="468"/>
        </pc:sldMkLst>
      </pc:sldChg>
      <pc:sldChg chg="modNotesTx">
        <pc:chgData name="Martine Power" userId="f3410e55-3c0b-475c-b0b5-72038337e5c9" providerId="ADAL" clId="{727594F6-0F5C-4DEC-ACD5-B353BA56EDDD}" dt="2025-09-22T03:42:55.568" v="120" actId="20577"/>
        <pc:sldMkLst>
          <pc:docMk/>
          <pc:sldMk cId="3868218024" sldId="470"/>
        </pc:sldMkLst>
      </pc:sldChg>
      <pc:sldChg chg="modNotesTx">
        <pc:chgData name="Martine Power" userId="f3410e55-3c0b-475c-b0b5-72038337e5c9" providerId="ADAL" clId="{727594F6-0F5C-4DEC-ACD5-B353BA56EDDD}" dt="2025-09-22T03:46:29.700" v="141" actId="20577"/>
        <pc:sldMkLst>
          <pc:docMk/>
          <pc:sldMk cId="2325795097" sldId="471"/>
        </pc:sldMkLst>
      </pc:sldChg>
      <pc:sldChg chg="modNotesTx">
        <pc:chgData name="Martine Power" userId="f3410e55-3c0b-475c-b0b5-72038337e5c9" providerId="ADAL" clId="{727594F6-0F5C-4DEC-ACD5-B353BA56EDDD}" dt="2025-09-22T06:47:27.693" v="145" actId="20577"/>
        <pc:sldMkLst>
          <pc:docMk/>
          <pc:sldMk cId="1716554648" sldId="476"/>
        </pc:sldMkLst>
      </pc:sldChg>
      <pc:sldChg chg="modNotesTx">
        <pc:chgData name="Martine Power" userId="f3410e55-3c0b-475c-b0b5-72038337e5c9" providerId="ADAL" clId="{727594F6-0F5C-4DEC-ACD5-B353BA56EDDD}" dt="2025-09-22T06:47:51.607" v="149" actId="20577"/>
        <pc:sldMkLst>
          <pc:docMk/>
          <pc:sldMk cId="607994850" sldId="477"/>
        </pc:sldMkLst>
      </pc:sldChg>
      <pc:sldChg chg="modNotesTx">
        <pc:chgData name="Martine Power" userId="f3410e55-3c0b-475c-b0b5-72038337e5c9" providerId="ADAL" clId="{727594F6-0F5C-4DEC-ACD5-B353BA56EDDD}" dt="2025-09-22T06:49:17.724" v="156" actId="20577"/>
        <pc:sldMkLst>
          <pc:docMk/>
          <pc:sldMk cId="2664320030" sldId="478"/>
        </pc:sldMkLst>
      </pc:sldChg>
      <pc:sldChg chg="modNotesTx">
        <pc:chgData name="Martine Power" userId="f3410e55-3c0b-475c-b0b5-72038337e5c9" providerId="ADAL" clId="{727594F6-0F5C-4DEC-ACD5-B353BA56EDDD}" dt="2025-09-22T06:50:39.975" v="181" actId="20577"/>
        <pc:sldMkLst>
          <pc:docMk/>
          <pc:sldMk cId="1611399072" sldId="479"/>
        </pc:sldMkLst>
      </pc:sldChg>
      <pc:sldChg chg="modNotesTx">
        <pc:chgData name="Martine Power" userId="f3410e55-3c0b-475c-b0b5-72038337e5c9" providerId="ADAL" clId="{727594F6-0F5C-4DEC-ACD5-B353BA56EDDD}" dt="2025-09-22T06:51:04.114" v="183" actId="20577"/>
        <pc:sldMkLst>
          <pc:docMk/>
          <pc:sldMk cId="3005270447" sldId="480"/>
        </pc:sldMkLst>
      </pc:sldChg>
      <pc:sldChg chg="modNotesTx">
        <pc:chgData name="Martine Power" userId="f3410e55-3c0b-475c-b0b5-72038337e5c9" providerId="ADAL" clId="{727594F6-0F5C-4DEC-ACD5-B353BA56EDDD}" dt="2025-09-22T06:56:51.010" v="217" actId="20577"/>
        <pc:sldMkLst>
          <pc:docMk/>
          <pc:sldMk cId="4046771955" sldId="481"/>
        </pc:sldMkLst>
      </pc:sldChg>
      <pc:sldChg chg="modSp mod">
        <pc:chgData name="Martine Power" userId="f3410e55-3c0b-475c-b0b5-72038337e5c9" providerId="ADAL" clId="{727594F6-0F5C-4DEC-ACD5-B353BA56EDDD}" dt="2025-09-22T06:55:55.308" v="185" actId="20577"/>
        <pc:sldMkLst>
          <pc:docMk/>
          <pc:sldMk cId="1436297680" sldId="483"/>
        </pc:sldMkLst>
      </pc:sldChg>
      <pc:sldChg chg="modNotesTx">
        <pc:chgData name="Martine Power" userId="f3410e55-3c0b-475c-b0b5-72038337e5c9" providerId="ADAL" clId="{727594F6-0F5C-4DEC-ACD5-B353BA56EDDD}" dt="2025-09-22T07:02:31.021" v="266" actId="113"/>
        <pc:sldMkLst>
          <pc:docMk/>
          <pc:sldMk cId="202420733" sldId="485"/>
        </pc:sldMkLst>
      </pc:sldChg>
      <pc:sldChg chg="modSp mod">
        <pc:chgData name="Martine Power" userId="f3410e55-3c0b-475c-b0b5-72038337e5c9" providerId="ADAL" clId="{727594F6-0F5C-4DEC-ACD5-B353BA56EDDD}" dt="2025-09-22T03:30:41.555" v="79" actId="20577"/>
        <pc:sldMkLst>
          <pc:docMk/>
          <pc:sldMk cId="437983971" sldId="492"/>
        </pc:sldMkLst>
      </pc:sldChg>
      <pc:sldChg chg="modSp mod modNotesTx">
        <pc:chgData name="Martine Power" userId="f3410e55-3c0b-475c-b0b5-72038337e5c9" providerId="ADAL" clId="{727594F6-0F5C-4DEC-ACD5-B353BA56EDDD}" dt="2025-09-22T06:58:34.345" v="245" actId="20577"/>
        <pc:sldMkLst>
          <pc:docMk/>
          <pc:sldMk cId="3539524888" sldId="493"/>
        </pc:sldMkLst>
      </pc:sldChg>
      <pc:sldChg chg="modNotesTx">
        <pc:chgData name="Martine Power" userId="f3410e55-3c0b-475c-b0b5-72038337e5c9" providerId="ADAL" clId="{727594F6-0F5C-4DEC-ACD5-B353BA56EDDD}" dt="2025-09-22T03:41:04.376" v="114" actId="20577"/>
        <pc:sldMkLst>
          <pc:docMk/>
          <pc:sldMk cId="4152176365" sldId="496"/>
        </pc:sldMkLst>
      </pc:sldChg>
      <pc:sldChg chg="modNotesTx">
        <pc:chgData name="Martine Power" userId="f3410e55-3c0b-475c-b0b5-72038337e5c9" providerId="ADAL" clId="{727594F6-0F5C-4DEC-ACD5-B353BA56EDDD}" dt="2025-09-22T03:28:25.519" v="67" actId="5793"/>
        <pc:sldMkLst>
          <pc:docMk/>
          <pc:sldMk cId="2057219722" sldId="505"/>
        </pc:sldMkLst>
      </pc:sldChg>
      <pc:sldChg chg="modNotesTx">
        <pc:chgData name="Martine Power" userId="f3410e55-3c0b-475c-b0b5-72038337e5c9" providerId="ADAL" clId="{727594F6-0F5C-4DEC-ACD5-B353BA56EDDD}" dt="2025-09-22T03:30:24.708" v="69" actId="20577"/>
        <pc:sldMkLst>
          <pc:docMk/>
          <pc:sldMk cId="2097342218" sldId="506"/>
        </pc:sldMkLst>
      </pc:sldChg>
      <pc:sldChg chg="modNotesTx">
        <pc:chgData name="Martine Power" userId="f3410e55-3c0b-475c-b0b5-72038337e5c9" providerId="ADAL" clId="{727594F6-0F5C-4DEC-ACD5-B353BA56EDDD}" dt="2025-09-22T03:23:23.400" v="35" actId="113"/>
        <pc:sldMkLst>
          <pc:docMk/>
          <pc:sldMk cId="702303488" sldId="511"/>
        </pc:sldMkLst>
      </pc:sldChg>
      <pc:sldChg chg="modNotesTx">
        <pc:chgData name="Martine Power" userId="f3410e55-3c0b-475c-b0b5-72038337e5c9" providerId="ADAL" clId="{727594F6-0F5C-4DEC-ACD5-B353BA56EDDD}" dt="2025-09-22T03:24:09.526" v="37" actId="113"/>
        <pc:sldMkLst>
          <pc:docMk/>
          <pc:sldMk cId="2491177883" sldId="512"/>
        </pc:sldMkLst>
      </pc:sldChg>
      <pc:sldChg chg="modSp mod modNotesTx">
        <pc:chgData name="Martine Power" userId="f3410e55-3c0b-475c-b0b5-72038337e5c9" providerId="ADAL" clId="{727594F6-0F5C-4DEC-ACD5-B353BA56EDDD}" dt="2025-09-22T03:20:43.558" v="24" actId="20577"/>
        <pc:sldMkLst>
          <pc:docMk/>
          <pc:sldMk cId="409148390" sldId="514"/>
        </pc:sldMkLst>
      </pc:sldChg>
      <pc:sldChg chg="modNotesTx">
        <pc:chgData name="Martine Power" userId="f3410e55-3c0b-475c-b0b5-72038337e5c9" providerId="ADAL" clId="{727594F6-0F5C-4DEC-ACD5-B353BA56EDDD}" dt="2025-09-22T03:25:54.237" v="51" actId="20577"/>
        <pc:sldMkLst>
          <pc:docMk/>
          <pc:sldMk cId="2703624644" sldId="528"/>
        </pc:sldMkLst>
      </pc:sldChg>
      <pc:sldChg chg="modNotesTx">
        <pc:chgData name="Martine Power" userId="f3410e55-3c0b-475c-b0b5-72038337e5c9" providerId="ADAL" clId="{727594F6-0F5C-4DEC-ACD5-B353BA56EDDD}" dt="2025-09-22T03:26:28.369" v="61" actId="313"/>
        <pc:sldMkLst>
          <pc:docMk/>
          <pc:sldMk cId="3781479621" sldId="529"/>
        </pc:sldMkLst>
      </pc:sldChg>
      <pc:sldChg chg="modNotesTx">
        <pc:chgData name="Martine Power" userId="f3410e55-3c0b-475c-b0b5-72038337e5c9" providerId="ADAL" clId="{727594F6-0F5C-4DEC-ACD5-B353BA56EDDD}" dt="2025-09-22T03:22:45.020" v="32" actId="20577"/>
        <pc:sldMkLst>
          <pc:docMk/>
          <pc:sldMk cId="3330237926" sldId="550"/>
        </pc:sldMkLst>
      </pc:sldChg>
      <pc:sldChg chg="modNotesTx">
        <pc:chgData name="Martine Power" userId="f3410e55-3c0b-475c-b0b5-72038337e5c9" providerId="ADAL" clId="{727594F6-0F5C-4DEC-ACD5-B353BA56EDDD}" dt="2025-09-22T03:21:22.893" v="29" actId="113"/>
        <pc:sldMkLst>
          <pc:docMk/>
          <pc:sldMk cId="112301650" sldId="587"/>
        </pc:sldMkLst>
      </pc:sldChg>
      <pc:sldChg chg="modNotesTx">
        <pc:chgData name="Martine Power" userId="f3410e55-3c0b-475c-b0b5-72038337e5c9" providerId="ADAL" clId="{727594F6-0F5C-4DEC-ACD5-B353BA56EDDD}" dt="2025-09-22T03:42:21.467" v="119" actId="5793"/>
        <pc:sldMkLst>
          <pc:docMk/>
          <pc:sldMk cId="1667181054" sldId="589"/>
        </pc:sldMkLst>
      </pc:sldChg>
      <pc:sldChg chg="modNotesTx">
        <pc:chgData name="Martine Power" userId="f3410e55-3c0b-475c-b0b5-72038337e5c9" providerId="ADAL" clId="{727594F6-0F5C-4DEC-ACD5-B353BA56EDDD}" dt="2025-09-22T03:24:52.409" v="40" actId="20577"/>
        <pc:sldMkLst>
          <pc:docMk/>
          <pc:sldMk cId="2031161633" sldId="594"/>
        </pc:sldMkLst>
      </pc:sldChg>
      <pc:sldChg chg="modSp mod">
        <pc:chgData name="Martine Power" userId="f3410e55-3c0b-475c-b0b5-72038337e5c9" providerId="ADAL" clId="{727594F6-0F5C-4DEC-ACD5-B353BA56EDDD}" dt="2025-09-22T03:27:17.933" v="62" actId="14100"/>
        <pc:sldMkLst>
          <pc:docMk/>
          <pc:sldMk cId="2863757442" sldId="595"/>
        </pc:sldMkLst>
      </pc:sldChg>
    </pc:docChg>
  </pc:docChgLst>
  <pc:docChgLst>
    <pc:chgData name="Kerrie Shanahan" userId="ae473d9f-76e9-476f-892f-2674ea963afc" providerId="ADAL" clId="{1C2628FB-1F07-4B48-8FB3-27553585B1CA}"/>
    <pc:docChg chg="modSld">
      <pc:chgData name="Kerrie Shanahan" userId="ae473d9f-76e9-476f-892f-2674ea963afc" providerId="ADAL" clId="{1C2628FB-1F07-4B48-8FB3-27553585B1CA}" dt="2025-11-30T22:24:35.225" v="39" actId="5793"/>
      <pc:docMkLst>
        <pc:docMk/>
      </pc:docMkLst>
      <pc:sldChg chg="modSp mod">
        <pc:chgData name="Kerrie Shanahan" userId="ae473d9f-76e9-476f-892f-2674ea963afc" providerId="ADAL" clId="{1C2628FB-1F07-4B48-8FB3-27553585B1CA}" dt="2025-10-22T04:10:55.914" v="24" actId="962"/>
        <pc:sldMkLst>
          <pc:docMk/>
          <pc:sldMk cId="607994850" sldId="477"/>
        </pc:sldMkLst>
      </pc:sldChg>
      <pc:sldChg chg="modNotesTx">
        <pc:chgData name="Kerrie Shanahan" userId="ae473d9f-76e9-476f-892f-2674ea963afc" providerId="ADAL" clId="{1C2628FB-1F07-4B48-8FB3-27553585B1CA}" dt="2025-10-22T03:54:23.647" v="0" actId="20577"/>
        <pc:sldMkLst>
          <pc:docMk/>
          <pc:sldMk cId="2664320030" sldId="478"/>
        </pc:sldMkLst>
      </pc:sldChg>
      <pc:sldChg chg="modNotesTx">
        <pc:chgData name="Kerrie Shanahan" userId="ae473d9f-76e9-476f-892f-2674ea963afc" providerId="ADAL" clId="{1C2628FB-1F07-4B48-8FB3-27553585B1CA}" dt="2025-11-30T22:20:14.594" v="38" actId="20577"/>
        <pc:sldMkLst>
          <pc:docMk/>
          <pc:sldMk cId="1652726119" sldId="509"/>
        </pc:sldMkLst>
      </pc:sldChg>
      <pc:sldChg chg="modNotesTx">
        <pc:chgData name="Kerrie Shanahan" userId="ae473d9f-76e9-476f-892f-2674ea963afc" providerId="ADAL" clId="{1C2628FB-1F07-4B48-8FB3-27553585B1CA}" dt="2025-11-30T22:24:35.225" v="39" actId="5793"/>
        <pc:sldMkLst>
          <pc:docMk/>
          <pc:sldMk cId="702303488" sldId="511"/>
        </pc:sldMkLst>
      </pc:sldChg>
      <pc:sldChg chg="modSp mod">
        <pc:chgData name="Kerrie Shanahan" userId="ae473d9f-76e9-476f-892f-2674ea963afc" providerId="ADAL" clId="{1C2628FB-1F07-4B48-8FB3-27553585B1CA}" dt="2025-10-22T03:59:55.337" v="15" actId="962"/>
        <pc:sldMkLst>
          <pc:docMk/>
          <pc:sldMk cId="3781479621" sldId="529"/>
        </pc:sldMkLst>
      </pc:sldChg>
    </pc:docChg>
  </pc:docChgLst>
  <pc:docChgLst>
    <pc:chgData name="Charmaine Kenner" userId="525cc8d2-224e-44fd-aa57-afaebc349805" providerId="ADAL" clId="{2EF807AB-8AE0-47C5-8C8A-E8D34628EF5B}"/>
    <pc:docChg chg="undo custSel modSld">
      <pc:chgData name="Charmaine Kenner" userId="525cc8d2-224e-44fd-aa57-afaebc349805" providerId="ADAL" clId="{2EF807AB-8AE0-47C5-8C8A-E8D34628EF5B}" dt="2025-07-04T02:42:03.216" v="1145" actId="1076"/>
      <pc:docMkLst>
        <pc:docMk/>
      </pc:docMkLst>
      <pc:sldChg chg="modSp mod modNotesTx">
        <pc:chgData name="Charmaine Kenner" userId="525cc8d2-224e-44fd-aa57-afaebc349805" providerId="ADAL" clId="{2EF807AB-8AE0-47C5-8C8A-E8D34628EF5B}" dt="2025-07-04T01:23:59.115" v="119" actId="20577"/>
        <pc:sldMkLst>
          <pc:docMk/>
          <pc:sldMk cId="2801862050" sldId="464"/>
        </pc:sldMkLst>
      </pc:sldChg>
      <pc:sldChg chg="modSp mod modNotesTx">
        <pc:chgData name="Charmaine Kenner" userId="525cc8d2-224e-44fd-aa57-afaebc349805" providerId="ADAL" clId="{2EF807AB-8AE0-47C5-8C8A-E8D34628EF5B}" dt="2025-07-04T01:26:02.080" v="184" actId="20577"/>
        <pc:sldMkLst>
          <pc:docMk/>
          <pc:sldMk cId="2776412724" sldId="465"/>
        </pc:sldMkLst>
      </pc:sldChg>
      <pc:sldChg chg="modSp mod modNotesTx">
        <pc:chgData name="Charmaine Kenner" userId="525cc8d2-224e-44fd-aa57-afaebc349805" providerId="ADAL" clId="{2EF807AB-8AE0-47C5-8C8A-E8D34628EF5B}" dt="2025-07-04T01:42:08.859" v="310" actId="115"/>
        <pc:sldMkLst>
          <pc:docMk/>
          <pc:sldMk cId="536094152" sldId="466"/>
        </pc:sldMkLst>
      </pc:sldChg>
      <pc:sldChg chg="modSp mod modNotesTx">
        <pc:chgData name="Charmaine Kenner" userId="525cc8d2-224e-44fd-aa57-afaebc349805" providerId="ADAL" clId="{2EF807AB-8AE0-47C5-8C8A-E8D34628EF5B}" dt="2025-07-04T01:42:38.596" v="316" actId="115"/>
        <pc:sldMkLst>
          <pc:docMk/>
          <pc:sldMk cId="3096463887" sldId="468"/>
        </pc:sldMkLst>
      </pc:sldChg>
      <pc:sldChg chg="modSp mod">
        <pc:chgData name="Charmaine Kenner" userId="525cc8d2-224e-44fd-aa57-afaebc349805" providerId="ADAL" clId="{2EF807AB-8AE0-47C5-8C8A-E8D34628EF5B}" dt="2025-07-04T01:42:43.368" v="317" actId="115"/>
        <pc:sldMkLst>
          <pc:docMk/>
          <pc:sldMk cId="3461911102" sldId="469"/>
        </pc:sldMkLst>
      </pc:sldChg>
      <pc:sldChg chg="modSp mod">
        <pc:chgData name="Charmaine Kenner" userId="525cc8d2-224e-44fd-aa57-afaebc349805" providerId="ADAL" clId="{2EF807AB-8AE0-47C5-8C8A-E8D34628EF5B}" dt="2025-07-04T01:42:52.956" v="319" actId="115"/>
        <pc:sldMkLst>
          <pc:docMk/>
          <pc:sldMk cId="3868218024" sldId="470"/>
        </pc:sldMkLst>
      </pc:sldChg>
      <pc:sldChg chg="modSp mod">
        <pc:chgData name="Charmaine Kenner" userId="525cc8d2-224e-44fd-aa57-afaebc349805" providerId="ADAL" clId="{2EF807AB-8AE0-47C5-8C8A-E8D34628EF5B}" dt="2025-07-04T01:43:05.826" v="322" actId="115"/>
        <pc:sldMkLst>
          <pc:docMk/>
          <pc:sldMk cId="2325795097" sldId="471"/>
        </pc:sldMkLst>
      </pc:sldChg>
      <pc:sldChg chg="modNotesTx">
        <pc:chgData name="Charmaine Kenner" userId="525cc8d2-224e-44fd-aa57-afaebc349805" providerId="ADAL" clId="{2EF807AB-8AE0-47C5-8C8A-E8D34628EF5B}" dt="2025-07-04T01:43:18.036" v="326" actId="20577"/>
        <pc:sldMkLst>
          <pc:docMk/>
          <pc:sldMk cId="2806691242" sldId="472"/>
        </pc:sldMkLst>
      </pc:sldChg>
      <pc:sldChg chg="modNotesTx">
        <pc:chgData name="Charmaine Kenner" userId="525cc8d2-224e-44fd-aa57-afaebc349805" providerId="ADAL" clId="{2EF807AB-8AE0-47C5-8C8A-E8D34628EF5B}" dt="2025-07-04T01:45:36.191" v="335" actId="20577"/>
        <pc:sldMkLst>
          <pc:docMk/>
          <pc:sldMk cId="2667868244" sldId="473"/>
        </pc:sldMkLst>
      </pc:sldChg>
      <pc:sldChg chg="modNotesTx">
        <pc:chgData name="Charmaine Kenner" userId="525cc8d2-224e-44fd-aa57-afaebc349805" providerId="ADAL" clId="{2EF807AB-8AE0-47C5-8C8A-E8D34628EF5B}" dt="2025-07-04T01:46:39.156" v="348" actId="113"/>
        <pc:sldMkLst>
          <pc:docMk/>
          <pc:sldMk cId="1436218551" sldId="474"/>
        </pc:sldMkLst>
      </pc:sldChg>
      <pc:sldChg chg="modNotesTx">
        <pc:chgData name="Charmaine Kenner" userId="525cc8d2-224e-44fd-aa57-afaebc349805" providerId="ADAL" clId="{2EF807AB-8AE0-47C5-8C8A-E8D34628EF5B}" dt="2025-07-04T01:49:41.096" v="353" actId="20577"/>
        <pc:sldMkLst>
          <pc:docMk/>
          <pc:sldMk cId="908412850" sldId="475"/>
        </pc:sldMkLst>
      </pc:sldChg>
      <pc:sldChg chg="modNotesTx">
        <pc:chgData name="Charmaine Kenner" userId="525cc8d2-224e-44fd-aa57-afaebc349805" providerId="ADAL" clId="{2EF807AB-8AE0-47C5-8C8A-E8D34628EF5B}" dt="2025-07-04T01:50:29.047" v="362" actId="20577"/>
        <pc:sldMkLst>
          <pc:docMk/>
          <pc:sldMk cId="1716554648" sldId="476"/>
        </pc:sldMkLst>
      </pc:sldChg>
      <pc:sldChg chg="modNotesTx">
        <pc:chgData name="Charmaine Kenner" userId="525cc8d2-224e-44fd-aa57-afaebc349805" providerId="ADAL" clId="{2EF807AB-8AE0-47C5-8C8A-E8D34628EF5B}" dt="2025-07-04T01:51:18.454" v="382" actId="113"/>
        <pc:sldMkLst>
          <pc:docMk/>
          <pc:sldMk cId="607994850" sldId="477"/>
        </pc:sldMkLst>
      </pc:sldChg>
      <pc:sldChg chg="addSp delSp modSp mod modNotesTx">
        <pc:chgData name="Charmaine Kenner" userId="525cc8d2-224e-44fd-aa57-afaebc349805" providerId="ADAL" clId="{2EF807AB-8AE0-47C5-8C8A-E8D34628EF5B}" dt="2025-07-04T01:57:47.961" v="622" actId="20577"/>
        <pc:sldMkLst>
          <pc:docMk/>
          <pc:sldMk cId="2664320030" sldId="478"/>
        </pc:sldMkLst>
      </pc:sldChg>
      <pc:sldChg chg="modSp mod modNotesTx">
        <pc:chgData name="Charmaine Kenner" userId="525cc8d2-224e-44fd-aa57-afaebc349805" providerId="ADAL" clId="{2EF807AB-8AE0-47C5-8C8A-E8D34628EF5B}" dt="2025-07-04T02:00:42.593" v="641" actId="20577"/>
        <pc:sldMkLst>
          <pc:docMk/>
          <pc:sldMk cId="1611399072" sldId="479"/>
        </pc:sldMkLst>
      </pc:sldChg>
      <pc:sldChg chg="modSp mod modNotesTx">
        <pc:chgData name="Charmaine Kenner" userId="525cc8d2-224e-44fd-aa57-afaebc349805" providerId="ADAL" clId="{2EF807AB-8AE0-47C5-8C8A-E8D34628EF5B}" dt="2025-07-04T02:40:37.855" v="1046" actId="20577"/>
        <pc:sldMkLst>
          <pc:docMk/>
          <pc:sldMk cId="3005270447" sldId="480"/>
        </pc:sldMkLst>
      </pc:sldChg>
      <pc:sldChg chg="modNotesTx">
        <pc:chgData name="Charmaine Kenner" userId="525cc8d2-224e-44fd-aa57-afaebc349805" providerId="ADAL" clId="{2EF807AB-8AE0-47C5-8C8A-E8D34628EF5B}" dt="2025-07-04T02:36:58.245" v="869" actId="20577"/>
        <pc:sldMkLst>
          <pc:docMk/>
          <pc:sldMk cId="4046771955" sldId="481"/>
        </pc:sldMkLst>
      </pc:sldChg>
      <pc:sldChg chg="modNotesTx">
        <pc:chgData name="Charmaine Kenner" userId="525cc8d2-224e-44fd-aa57-afaebc349805" providerId="ADAL" clId="{2EF807AB-8AE0-47C5-8C8A-E8D34628EF5B}" dt="2025-07-04T02:37:42.700" v="929" actId="20577"/>
        <pc:sldMkLst>
          <pc:docMk/>
          <pc:sldMk cId="43502053" sldId="482"/>
        </pc:sldMkLst>
      </pc:sldChg>
      <pc:sldChg chg="modSp mod modNotesTx">
        <pc:chgData name="Charmaine Kenner" userId="525cc8d2-224e-44fd-aa57-afaebc349805" providerId="ADAL" clId="{2EF807AB-8AE0-47C5-8C8A-E8D34628EF5B}" dt="2025-07-04T02:42:03.216" v="1145" actId="1076"/>
        <pc:sldMkLst>
          <pc:docMk/>
          <pc:sldMk cId="1436297680" sldId="483"/>
        </pc:sldMkLst>
      </pc:sldChg>
      <pc:sldChg chg="addSp delSp modSp mod modNotesTx">
        <pc:chgData name="Charmaine Kenner" userId="525cc8d2-224e-44fd-aa57-afaebc349805" providerId="ADAL" clId="{2EF807AB-8AE0-47C5-8C8A-E8D34628EF5B}" dt="2025-07-04T02:34:20.022" v="775" actId="1076"/>
        <pc:sldMkLst>
          <pc:docMk/>
          <pc:sldMk cId="202420733" sldId="485"/>
        </pc:sldMkLst>
      </pc:sldChg>
      <pc:sldChg chg="modSp mod modNotesTx">
        <pc:chgData name="Charmaine Kenner" userId="525cc8d2-224e-44fd-aa57-afaebc349805" providerId="ADAL" clId="{2EF807AB-8AE0-47C5-8C8A-E8D34628EF5B}" dt="2025-07-04T01:12:40.617" v="17" actId="20577"/>
        <pc:sldMkLst>
          <pc:docMk/>
          <pc:sldMk cId="437983971" sldId="492"/>
        </pc:sldMkLst>
      </pc:sldChg>
      <pc:sldChg chg="modSp mod modNotesTx">
        <pc:chgData name="Charmaine Kenner" userId="525cc8d2-224e-44fd-aa57-afaebc349805" providerId="ADAL" clId="{2EF807AB-8AE0-47C5-8C8A-E8D34628EF5B}" dt="2025-07-04T02:04:24.683" v="683" actId="113"/>
        <pc:sldMkLst>
          <pc:docMk/>
          <pc:sldMk cId="3539524888" sldId="493"/>
        </pc:sldMkLst>
      </pc:sldChg>
      <pc:sldChg chg="modSp mod modNotesTx">
        <pc:chgData name="Charmaine Kenner" userId="525cc8d2-224e-44fd-aa57-afaebc349805" providerId="ADAL" clId="{2EF807AB-8AE0-47C5-8C8A-E8D34628EF5B}" dt="2025-07-04T01:42:17.527" v="312" actId="115"/>
        <pc:sldMkLst>
          <pc:docMk/>
          <pc:sldMk cId="4152176365" sldId="496"/>
        </pc:sldMkLst>
      </pc:sldChg>
      <pc:sldChg chg="modNotesTx">
        <pc:chgData name="Charmaine Kenner" userId="525cc8d2-224e-44fd-aa57-afaebc349805" providerId="ADAL" clId="{2EF807AB-8AE0-47C5-8C8A-E8D34628EF5B}" dt="2025-07-04T01:12:10.527" v="8" actId="20577"/>
        <pc:sldMkLst>
          <pc:docMk/>
          <pc:sldMk cId="409148390" sldId="514"/>
        </pc:sldMkLst>
      </pc:sldChg>
    </pc:docChg>
  </pc:docChgLst>
  <pc:docChgLst>
    <pc:chgData name="Aja Bongiorno" userId="f06bccf4-c259-48cd-b259-591b80ae2829" providerId="ADAL" clId="{89DDBFD2-1875-5D5E-861C-DF2FB34FCE35}"/>
    <pc:docChg chg="undo custSel modMainMaster">
      <pc:chgData name="Aja Bongiorno" userId="f06bccf4-c259-48cd-b259-591b80ae2829" providerId="ADAL" clId="{89DDBFD2-1875-5D5E-861C-DF2FB34FCE35}" dt="2025-09-02T01:29:55.895" v="172" actId="207"/>
      <pc:docMkLst>
        <pc:docMk/>
      </pc:docMkLst>
      <pc:sldMasterChg chg="modSldLayout sldLayoutOrd">
        <pc:chgData name="Aja Bongiorno" userId="f06bccf4-c259-48cd-b259-591b80ae2829" providerId="ADAL" clId="{89DDBFD2-1875-5D5E-861C-DF2FB34FCE35}" dt="2025-09-02T01:29:55.895" v="172" actId="207"/>
        <pc:sldMasterMkLst>
          <pc:docMk/>
          <pc:sldMasterMk cId="1034081160" sldId="2147483648"/>
        </pc:sldMasterMkLst>
        <pc:sldLayoutChg chg="delSp mod">
          <pc:chgData name="Aja Bongiorno" userId="f06bccf4-c259-48cd-b259-591b80ae2829" providerId="ADAL" clId="{89DDBFD2-1875-5D5E-861C-DF2FB34FCE35}" dt="2025-09-02T00:44:42.958" v="0" actId="478"/>
          <pc:sldLayoutMkLst>
            <pc:docMk/>
            <pc:sldMasterMk cId="1034081160" sldId="2147483648"/>
            <pc:sldLayoutMk cId="2132320762" sldId="2147483649"/>
          </pc:sldLayoutMkLst>
        </pc:sldLayoutChg>
        <pc:sldLayoutChg chg="addSp delSp modSp mod">
          <pc:chgData name="Aja Bongiorno" userId="f06bccf4-c259-48cd-b259-591b80ae2829" providerId="ADAL" clId="{89DDBFD2-1875-5D5E-861C-DF2FB34FCE35}" dt="2025-09-02T01:29:55.895" v="172" actId="207"/>
          <pc:sldLayoutMkLst>
            <pc:docMk/>
            <pc:sldMasterMk cId="1034081160" sldId="2147483648"/>
            <pc:sldLayoutMk cId="1677362999" sldId="2147483672"/>
          </pc:sldLayoutMkLst>
        </pc:sldLayoutChg>
        <pc:sldLayoutChg chg="addSp delSp modSp mod">
          <pc:chgData name="Aja Bongiorno" userId="f06bccf4-c259-48cd-b259-591b80ae2829" providerId="ADAL" clId="{89DDBFD2-1875-5D5E-861C-DF2FB34FCE35}" dt="2025-09-02T00:46:13.669" v="24" actId="207"/>
          <pc:sldLayoutMkLst>
            <pc:docMk/>
            <pc:sldMasterMk cId="1034081160" sldId="2147483648"/>
            <pc:sldLayoutMk cId="2272416617" sldId="2147483690"/>
          </pc:sldLayoutMkLst>
        </pc:sldLayoutChg>
        <pc:sldLayoutChg chg="addSp delSp modSp mod">
          <pc:chgData name="Aja Bongiorno" userId="f06bccf4-c259-48cd-b259-591b80ae2829" providerId="ADAL" clId="{89DDBFD2-1875-5D5E-861C-DF2FB34FCE35}" dt="2025-09-02T00:53:59.731" v="153"/>
          <pc:sldLayoutMkLst>
            <pc:docMk/>
            <pc:sldMasterMk cId="1034081160" sldId="2147483648"/>
            <pc:sldLayoutMk cId="309977591" sldId="2147483691"/>
          </pc:sldLayoutMkLst>
        </pc:sldLayoutChg>
        <pc:sldLayoutChg chg="addSp delSp modSp mod ord">
          <pc:chgData name="Aja Bongiorno" userId="f06bccf4-c259-48cd-b259-591b80ae2829" providerId="ADAL" clId="{89DDBFD2-1875-5D5E-861C-DF2FB34FCE35}" dt="2025-09-02T00:49:17.481" v="70" actId="207"/>
          <pc:sldLayoutMkLst>
            <pc:docMk/>
            <pc:sldMasterMk cId="1034081160" sldId="2147483648"/>
            <pc:sldLayoutMk cId="830297260" sldId="2147483692"/>
          </pc:sldLayoutMkLst>
        </pc:sldLayoutChg>
        <pc:sldLayoutChg chg="addSp delSp modSp mod">
          <pc:chgData name="Aja Bongiorno" userId="f06bccf4-c259-48cd-b259-591b80ae2829" providerId="ADAL" clId="{89DDBFD2-1875-5D5E-861C-DF2FB34FCE35}" dt="2025-09-02T00:49:08.647" v="66"/>
          <pc:sldLayoutMkLst>
            <pc:docMk/>
            <pc:sldMasterMk cId="1034081160" sldId="2147483648"/>
            <pc:sldLayoutMk cId="233384667" sldId="2147483693"/>
          </pc:sldLayoutMkLst>
        </pc:sldLayoutChg>
        <pc:sldLayoutChg chg="modSp mod">
          <pc:chgData name="Aja Bongiorno" userId="f06bccf4-c259-48cd-b259-591b80ae2829" providerId="ADAL" clId="{89DDBFD2-1875-5D5E-861C-DF2FB34FCE35}" dt="2025-09-02T00:48:57.663" v="63" actId="207"/>
          <pc:sldLayoutMkLst>
            <pc:docMk/>
            <pc:sldMasterMk cId="1034081160" sldId="2147483648"/>
            <pc:sldLayoutMk cId="488055856" sldId="2147483694"/>
          </pc:sldLayoutMkLst>
        </pc:sldLayoutChg>
        <pc:sldLayoutChg chg="addSp delSp modSp mod">
          <pc:chgData name="Aja Bongiorno" userId="f06bccf4-c259-48cd-b259-591b80ae2829" providerId="ADAL" clId="{89DDBFD2-1875-5D5E-861C-DF2FB34FCE35}" dt="2025-09-02T00:49:55.969" v="85"/>
          <pc:sldLayoutMkLst>
            <pc:docMk/>
            <pc:sldMasterMk cId="1034081160" sldId="2147483648"/>
            <pc:sldLayoutMk cId="2244315335" sldId="2147483695"/>
          </pc:sldLayoutMkLst>
        </pc:sldLayoutChg>
        <pc:sldLayoutChg chg="addSp delSp modSp mod">
          <pc:chgData name="Aja Bongiorno" userId="f06bccf4-c259-48cd-b259-591b80ae2829" providerId="ADAL" clId="{89DDBFD2-1875-5D5E-861C-DF2FB34FCE35}" dt="2025-09-02T00:59:36.899" v="169" actId="1035"/>
          <pc:sldLayoutMkLst>
            <pc:docMk/>
            <pc:sldMasterMk cId="1034081160" sldId="2147483648"/>
            <pc:sldLayoutMk cId="2516370269" sldId="2147483696"/>
          </pc:sldLayoutMkLst>
        </pc:sldLayoutChg>
        <pc:sldLayoutChg chg="addSp delSp modSp mod">
          <pc:chgData name="Aja Bongiorno" userId="f06bccf4-c259-48cd-b259-591b80ae2829" providerId="ADAL" clId="{89DDBFD2-1875-5D5E-861C-DF2FB34FCE35}" dt="2025-09-02T00:46:28.689" v="30" actId="207"/>
          <pc:sldLayoutMkLst>
            <pc:docMk/>
            <pc:sldMasterMk cId="1034081160" sldId="2147483648"/>
            <pc:sldLayoutMk cId="609526441" sldId="2147483697"/>
          </pc:sldLayoutMkLst>
        </pc:sldLayoutChg>
        <pc:sldLayoutChg chg="addSp delSp modSp mod">
          <pc:chgData name="Aja Bongiorno" userId="f06bccf4-c259-48cd-b259-591b80ae2829" providerId="ADAL" clId="{89DDBFD2-1875-5D5E-861C-DF2FB34FCE35}" dt="2025-09-02T00:51:25.682" v="116" actId="207"/>
          <pc:sldLayoutMkLst>
            <pc:docMk/>
            <pc:sldMasterMk cId="1034081160" sldId="2147483648"/>
            <pc:sldLayoutMk cId="3634457355" sldId="2147483698"/>
          </pc:sldLayoutMkLst>
        </pc:sldLayoutChg>
        <pc:sldLayoutChg chg="addSp delSp modSp mod">
          <pc:chgData name="Aja Bongiorno" userId="f06bccf4-c259-48cd-b259-591b80ae2829" providerId="ADAL" clId="{89DDBFD2-1875-5D5E-861C-DF2FB34FCE35}" dt="2025-09-02T00:51:07.981" v="109" actId="207"/>
          <pc:sldLayoutMkLst>
            <pc:docMk/>
            <pc:sldMasterMk cId="1034081160" sldId="2147483648"/>
            <pc:sldLayoutMk cId="840685056" sldId="2147483699"/>
          </pc:sldLayoutMkLst>
        </pc:sldLayoutChg>
        <pc:sldLayoutChg chg="addSp delSp modSp mod">
          <pc:chgData name="Aja Bongiorno" userId="f06bccf4-c259-48cd-b259-591b80ae2829" providerId="ADAL" clId="{89DDBFD2-1875-5D5E-861C-DF2FB34FCE35}" dt="2025-09-02T00:50:59.454" v="106"/>
          <pc:sldLayoutMkLst>
            <pc:docMk/>
            <pc:sldMasterMk cId="1034081160" sldId="2147483648"/>
            <pc:sldLayoutMk cId="2527817670" sldId="2147483701"/>
          </pc:sldLayoutMkLst>
        </pc:sldLayoutChg>
        <pc:sldLayoutChg chg="addSp delSp modSp mod">
          <pc:chgData name="Aja Bongiorno" userId="f06bccf4-c259-48cd-b259-591b80ae2829" providerId="ADAL" clId="{89DDBFD2-1875-5D5E-861C-DF2FB34FCE35}" dt="2025-09-02T00:50:45.516" v="101" actId="207"/>
          <pc:sldLayoutMkLst>
            <pc:docMk/>
            <pc:sldMasterMk cId="1034081160" sldId="2147483648"/>
            <pc:sldLayoutMk cId="2870547780" sldId="2147483702"/>
          </pc:sldLayoutMkLst>
        </pc:sldLayoutChg>
        <pc:sldLayoutChg chg="addSp delSp modSp mod">
          <pc:chgData name="Aja Bongiorno" userId="f06bccf4-c259-48cd-b259-591b80ae2829" providerId="ADAL" clId="{89DDBFD2-1875-5D5E-861C-DF2FB34FCE35}" dt="2025-09-02T00:51:17.622" v="113" actId="207"/>
          <pc:sldLayoutMkLst>
            <pc:docMk/>
            <pc:sldMasterMk cId="1034081160" sldId="2147483648"/>
            <pc:sldLayoutMk cId="1105872335" sldId="2147483703"/>
          </pc:sldLayoutMkLst>
        </pc:sldLayoutChg>
        <pc:sldLayoutChg chg="addSp delSp modSp mod">
          <pc:chgData name="Aja Bongiorno" userId="f06bccf4-c259-48cd-b259-591b80ae2829" providerId="ADAL" clId="{89DDBFD2-1875-5D5E-861C-DF2FB34FCE35}" dt="2025-09-02T00:52:01.334" v="127"/>
          <pc:sldLayoutMkLst>
            <pc:docMk/>
            <pc:sldMasterMk cId="1034081160" sldId="2147483648"/>
            <pc:sldLayoutMk cId="2144966821" sldId="2147483704"/>
          </pc:sldLayoutMkLst>
        </pc:sldLayoutChg>
        <pc:sldLayoutChg chg="addSp delSp modSp mod">
          <pc:chgData name="Aja Bongiorno" userId="f06bccf4-c259-48cd-b259-591b80ae2829" providerId="ADAL" clId="{89DDBFD2-1875-5D5E-861C-DF2FB34FCE35}" dt="2025-09-02T00:46:38.451" v="33" actId="207"/>
          <pc:sldLayoutMkLst>
            <pc:docMk/>
            <pc:sldMasterMk cId="1034081160" sldId="2147483648"/>
            <pc:sldLayoutMk cId="1365955738" sldId="2147483705"/>
          </pc:sldLayoutMkLst>
        </pc:sldLayoutChg>
        <pc:sldLayoutChg chg="addSp delSp modSp mod">
          <pc:chgData name="Aja Bongiorno" userId="f06bccf4-c259-48cd-b259-591b80ae2829" providerId="ADAL" clId="{89DDBFD2-1875-5D5E-861C-DF2FB34FCE35}" dt="2025-09-02T00:49:45.947" v="82" actId="207"/>
          <pc:sldLayoutMkLst>
            <pc:docMk/>
            <pc:sldMasterMk cId="1034081160" sldId="2147483648"/>
            <pc:sldLayoutMk cId="221300825" sldId="2147483708"/>
          </pc:sldLayoutMkLst>
        </pc:sldLayoutChg>
        <pc:sldLayoutChg chg="addSp delSp modSp mod">
          <pc:chgData name="Aja Bongiorno" userId="f06bccf4-c259-48cd-b259-591b80ae2829" providerId="ADAL" clId="{89DDBFD2-1875-5D5E-861C-DF2FB34FCE35}" dt="2025-09-02T00:47:16.346" v="42" actId="1036"/>
          <pc:sldLayoutMkLst>
            <pc:docMk/>
            <pc:sldMasterMk cId="1034081160" sldId="2147483648"/>
            <pc:sldLayoutMk cId="1476727750" sldId="2147483709"/>
          </pc:sldLayoutMkLst>
        </pc:sldLayoutChg>
        <pc:sldLayoutChg chg="addSp delSp modSp mod">
          <pc:chgData name="Aja Bongiorno" userId="f06bccf4-c259-48cd-b259-591b80ae2829" providerId="ADAL" clId="{89DDBFD2-1875-5D5E-861C-DF2FB34FCE35}" dt="2025-09-02T00:50:18.993" v="93" actId="207"/>
          <pc:sldLayoutMkLst>
            <pc:docMk/>
            <pc:sldMasterMk cId="1034081160" sldId="2147483648"/>
            <pc:sldLayoutMk cId="3294563379" sldId="2147483710"/>
          </pc:sldLayoutMkLst>
        </pc:sldLayoutChg>
        <pc:sldLayoutChg chg="addSp delSp modSp mod">
          <pc:chgData name="Aja Bongiorno" userId="f06bccf4-c259-48cd-b259-591b80ae2829" providerId="ADAL" clId="{89DDBFD2-1875-5D5E-861C-DF2FB34FCE35}" dt="2025-09-02T00:56:12.917" v="167"/>
          <pc:sldLayoutMkLst>
            <pc:docMk/>
            <pc:sldMasterMk cId="1034081160" sldId="2147483648"/>
            <pc:sldLayoutMk cId="2918810352" sldId="2147483711"/>
          </pc:sldLayoutMkLst>
        </pc:sldLayoutChg>
        <pc:sldLayoutChg chg="addSp delSp modSp mod">
          <pc:chgData name="Aja Bongiorno" userId="f06bccf4-c259-48cd-b259-591b80ae2829" providerId="ADAL" clId="{89DDBFD2-1875-5D5E-861C-DF2FB34FCE35}" dt="2025-09-02T00:54:39.535" v="161"/>
          <pc:sldLayoutMkLst>
            <pc:docMk/>
            <pc:sldMasterMk cId="1034081160" sldId="2147483648"/>
            <pc:sldLayoutMk cId="1412484593" sldId="2147483712"/>
          </pc:sldLayoutMkLst>
        </pc:sldLayoutChg>
        <pc:sldLayoutChg chg="addSp delSp modSp mod">
          <pc:chgData name="Aja Bongiorno" userId="f06bccf4-c259-48cd-b259-591b80ae2829" providerId="ADAL" clId="{89DDBFD2-1875-5D5E-861C-DF2FB34FCE35}" dt="2025-09-02T00:48:22.513" v="54" actId="1036"/>
          <pc:sldLayoutMkLst>
            <pc:docMk/>
            <pc:sldMasterMk cId="1034081160" sldId="2147483648"/>
            <pc:sldLayoutMk cId="3341142850" sldId="2147483713"/>
          </pc:sldLayoutMkLst>
        </pc:sldLayoutChg>
        <pc:sldLayoutChg chg="addSp delSp modSp mod">
          <pc:chgData name="Aja Bongiorno" userId="f06bccf4-c259-48cd-b259-591b80ae2829" providerId="ADAL" clId="{89DDBFD2-1875-5D5E-861C-DF2FB34FCE35}" dt="2025-09-02T00:54:28.624" v="159" actId="14100"/>
          <pc:sldLayoutMkLst>
            <pc:docMk/>
            <pc:sldMasterMk cId="1034081160" sldId="2147483648"/>
            <pc:sldLayoutMk cId="1249478694" sldId="2147483714"/>
          </pc:sldLayoutMkLst>
        </pc:sldLayoutChg>
        <pc:sldLayoutChg chg="addSp delSp modSp mod">
          <pc:chgData name="Aja Bongiorno" userId="f06bccf4-c259-48cd-b259-591b80ae2829" providerId="ADAL" clId="{89DDBFD2-1875-5D5E-861C-DF2FB34FCE35}" dt="2025-09-02T00:53:17.978" v="150"/>
          <pc:sldLayoutMkLst>
            <pc:docMk/>
            <pc:sldMasterMk cId="1034081160" sldId="2147483648"/>
            <pc:sldLayoutMk cId="2971876354" sldId="2147483715"/>
          </pc:sldLayoutMkLst>
        </pc:sldLayoutChg>
        <pc:sldLayoutChg chg="addSp delSp modSp mod">
          <pc:chgData name="Aja Bongiorno" userId="f06bccf4-c259-48cd-b259-591b80ae2829" providerId="ADAL" clId="{89DDBFD2-1875-5D5E-861C-DF2FB34FCE35}" dt="2025-09-02T00:52:50.016" v="141"/>
          <pc:sldLayoutMkLst>
            <pc:docMk/>
            <pc:sldMasterMk cId="1034081160" sldId="2147483648"/>
            <pc:sldLayoutMk cId="4063733219" sldId="2147483716"/>
          </pc:sldLayoutMkLst>
        </pc:sldLayoutChg>
        <pc:sldLayoutChg chg="addSp delSp modSp mod">
          <pc:chgData name="Aja Bongiorno" userId="f06bccf4-c259-48cd-b259-591b80ae2829" providerId="ADAL" clId="{89DDBFD2-1875-5D5E-861C-DF2FB34FCE35}" dt="2025-09-02T00:52:23.873" v="133" actId="207"/>
          <pc:sldLayoutMkLst>
            <pc:docMk/>
            <pc:sldMasterMk cId="1034081160" sldId="2147483648"/>
            <pc:sldLayoutMk cId="1930912086" sldId="2147483717"/>
          </pc:sldLayoutMkLst>
        </pc:sldLayoutChg>
        <pc:sldLayoutChg chg="addSp delSp modSp mod">
          <pc:chgData name="Aja Bongiorno" userId="f06bccf4-c259-48cd-b259-591b80ae2829" providerId="ADAL" clId="{89DDBFD2-1875-5D5E-861C-DF2FB34FCE35}" dt="2025-09-02T00:51:37.815" v="120" actId="207"/>
          <pc:sldLayoutMkLst>
            <pc:docMk/>
            <pc:sldMasterMk cId="1034081160" sldId="2147483648"/>
            <pc:sldLayoutMk cId="1555608922" sldId="2147483718"/>
          </pc:sldLayoutMkLst>
        </pc:sldLayoutChg>
        <pc:sldLayoutChg chg="addSp delSp modSp mod">
          <pc:chgData name="Aja Bongiorno" userId="f06bccf4-c259-48cd-b259-591b80ae2829" providerId="ADAL" clId="{89DDBFD2-1875-5D5E-861C-DF2FB34FCE35}" dt="2025-09-02T00:54:52.759" v="165" actId="20577"/>
          <pc:sldLayoutMkLst>
            <pc:docMk/>
            <pc:sldMasterMk cId="1034081160" sldId="2147483648"/>
            <pc:sldLayoutMk cId="118679329" sldId="214748371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1/12/2025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1/12/2025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13) takes approximately 15 minutes. </a:t>
            </a:r>
            <a:endParaRPr lang="en-AU" dirty="0">
              <a:latin typeface="+mn-lt"/>
              <a:cs typeface="Calibri"/>
            </a:endParaRPr>
          </a:p>
          <a:p>
            <a:pPr>
              <a:defRPr/>
            </a:pPr>
            <a:r>
              <a:rPr lang="en-AU" dirty="0">
                <a:latin typeface="+mn-lt"/>
              </a:rPr>
              <a:t>Explicit teaching 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the letter–sound correspondence </a:t>
            </a:r>
            <a:r>
              <a:rPr lang="en-AU" sz="1200" b="1" dirty="0" err="1"/>
              <a:t>kn</a:t>
            </a:r>
            <a:r>
              <a:rPr lang="en-AU" sz="1200" b="1" dirty="0"/>
              <a:t> </a:t>
            </a:r>
            <a:r>
              <a:rPr lang="en-AU" sz="1200" b="0" dirty="0"/>
              <a:t>says /n/ </a:t>
            </a:r>
            <a:r>
              <a:rPr lang="en-AU" dirty="0">
                <a:latin typeface="+mn-lt"/>
              </a:rPr>
              <a:t>(slides 14 to 39)</a:t>
            </a:r>
          </a:p>
          <a:p>
            <a:pPr marL="171450" indent="-171450">
              <a:buFont typeface="Arial" panose="020B0604020202020204" pitchFamily="34" charset="0"/>
              <a:buChar char="•"/>
              <a:defRPr/>
            </a:pPr>
            <a:r>
              <a:rPr lang="en-AU" dirty="0">
                <a:latin typeface="+mn-lt"/>
              </a:rPr>
              <a:t>the irregular word </a:t>
            </a:r>
            <a:r>
              <a:rPr lang="en-AU" b="1" dirty="0">
                <a:latin typeface="+mn-lt"/>
              </a:rPr>
              <a:t>both </a:t>
            </a:r>
            <a:r>
              <a:rPr lang="en-AU" b="0" dirty="0">
                <a:latin typeface="+mn-lt"/>
              </a:rPr>
              <a:t>(slides 31 and 32)</a:t>
            </a:r>
          </a:p>
          <a:p>
            <a:pPr>
              <a:defRPr/>
            </a:pPr>
            <a:r>
              <a:rPr lang="en-AU" b="0" dirty="0">
                <a:latin typeface="+mn-lt"/>
              </a:rPr>
              <a:t>t</a:t>
            </a:r>
            <a:r>
              <a:rPr lang="en-AU" dirty="0">
                <a:latin typeface="+mn-lt"/>
              </a:rPr>
              <a:t>akes approximately 30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38).</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15 and 16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39). For example, you could use the Phonics pair-game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372050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h/al/f</a:t>
            </a:r>
            <a:r>
              <a:rPr lang="en-US" b="0"/>
              <a:t>,</a:t>
            </a:r>
            <a:r>
              <a:rPr lang="en-US" b="1"/>
              <a:t> half</a:t>
            </a:r>
            <a:r>
              <a:rPr lang="en-US" b="0"/>
              <a:t>,</a:t>
            </a:r>
            <a:r>
              <a:rPr lang="en-US" b="1"/>
              <a:t> h-al-f</a:t>
            </a:r>
            <a:r>
              <a:rPr lang="en-US" b="0"/>
              <a:t> spells </a:t>
            </a:r>
            <a:r>
              <a:rPr lang="en-US" b="1"/>
              <a:t>half</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172800" lvl="0" indent="-172800">
              <a:lnSpc>
                <a:spcPct val="107000"/>
              </a:lnSpc>
              <a:buFont typeface="Arial" panose="020B0604020202020204" pitchFamily="34" charset="0"/>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236019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t>The diver saw a dolphin catch a ball and swim under a bridge.</a:t>
            </a:r>
            <a:r>
              <a:rPr lang="en-US"/>
              <a:t> </a:t>
            </a:r>
            <a:r>
              <a:rPr lang="en-US" b="1"/>
              <a:t> </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sz="1200" b="1" kern="1200">
                <a:solidFill>
                  <a:schemeClr val="tx1"/>
                </a:solidFill>
                <a:effectLst/>
                <a:latin typeface="+mn-lt"/>
                <a:ea typeface="+mn-ea"/>
                <a:cs typeface="+mn-cs"/>
              </a:rPr>
              <a:t>The dolphin could move quickly and it gave the diver half a nudge</a:t>
            </a:r>
            <a:r>
              <a:rPr lang="en-US" b="1"/>
              <a:t>.</a:t>
            </a:r>
            <a:endParaRPr lang="en-US" sz="1200" b="0">
              <a:solidFill>
                <a:schemeClr val="tx1"/>
              </a:solidFill>
              <a:latin typeface="+mn-lt"/>
              <a:ea typeface="Verdana" panose="020B0604030504040204" pitchFamily="34" charset="0"/>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9737673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89604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err="1">
                <a:effectLst/>
                <a:latin typeface="+mn-lt"/>
                <a:ea typeface="Times New Roman" panose="02020603050405020304" pitchFamily="18" charset="0"/>
              </a:rPr>
              <a:t>kn</a:t>
            </a:r>
            <a:r>
              <a:rPr lang="en-AU" sz="1200" kern="1200" dirty="0">
                <a:effectLst/>
                <a:latin typeface="+mn-lt"/>
                <a:ea typeface="Times New Roman" panose="02020603050405020304" pitchFamily="18" charset="0"/>
              </a:rPr>
              <a:t> making a /n/ sound. </a:t>
            </a: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both</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Note: When spelling an irregular word orally, say the letter names aloud, grouping the letter names together according to the sounds in the word, for example, </a:t>
            </a:r>
            <a:r>
              <a:rPr lang="en-US" sz="1200" b="1" dirty="0">
                <a:latin typeface="+mn-lt"/>
              </a:rPr>
              <a:t>b-o-</a:t>
            </a:r>
            <a:r>
              <a:rPr lang="en-US" sz="1200" b="1" dirty="0" err="1">
                <a:latin typeface="+mn-lt"/>
              </a:rPr>
              <a:t>th</a:t>
            </a:r>
            <a:r>
              <a:rPr lang="en-US" sz="1200" b="1" dirty="0">
                <a:latin typeface="+mn-lt"/>
              </a:rPr>
              <a:t> </a:t>
            </a:r>
            <a:r>
              <a:rPr lang="en-US" sz="1200" b="0" dirty="0">
                <a:latin typeface="+mn-lt"/>
              </a:rPr>
              <a:t>spells </a:t>
            </a:r>
            <a:r>
              <a:rPr lang="en-US" sz="1200" b="1" dirty="0">
                <a:latin typeface="+mn-lt"/>
              </a:rPr>
              <a:t>both</a:t>
            </a:r>
            <a:r>
              <a:rPr lang="en-US" sz="1200" b="0" dirty="0">
                <a:latin typeface="+mn-lt"/>
              </a:rPr>
              <a:t>.</a:t>
            </a:r>
          </a:p>
          <a:p>
            <a:endParaRPr lang="en-US" dirty="0"/>
          </a:p>
          <a:p>
            <a:r>
              <a:rPr lang="en-US" dirty="0"/>
              <a:t>Note: </a:t>
            </a:r>
          </a:p>
          <a:p>
            <a:pPr marL="171450" indent="-171450">
              <a:buFont typeface="Arial" panose="020B0604020202020204" pitchFamily="34" charset="0"/>
              <a:buChar char="•"/>
            </a:pPr>
            <a:r>
              <a:rPr lang="en-US" dirty="0"/>
              <a:t>The meaning of some words in this lesson may be less familiar to students.</a:t>
            </a:r>
          </a:p>
          <a:p>
            <a:pPr marL="171450" indent="-171450">
              <a:buFont typeface="Arial" panose="020B0604020202020204" pitchFamily="34" charset="0"/>
              <a:buChar char="•"/>
            </a:pPr>
            <a:r>
              <a:rPr lang="en-US" dirty="0"/>
              <a:t>When providing definitions of words to support your students, keep this brief and maintain focus on decoding and spelling. </a:t>
            </a:r>
          </a:p>
          <a:p>
            <a:pPr marL="171450" indent="-171450">
              <a:buFont typeface="Arial" panose="020B0604020202020204" pitchFamily="34" charset="0"/>
              <a:buChar char="•"/>
            </a:pPr>
            <a:r>
              <a:rPr lang="en-US" dirty="0"/>
              <a:t>You may wish to revisit such words after the phonics lesson to focus explicitly on meaning.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Today we are learning a new digraph.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A digraph is two letters making one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When we see </a:t>
            </a:r>
            <a:r>
              <a:rPr lang="en-US" b="1" i="1"/>
              <a:t>k</a:t>
            </a:r>
            <a:r>
              <a:rPr lang="en-US" i="1"/>
              <a:t> and </a:t>
            </a:r>
            <a:r>
              <a:rPr lang="en-US" b="1" i="1"/>
              <a:t>n</a:t>
            </a:r>
            <a:r>
              <a:rPr lang="en-US" i="1"/>
              <a:t> together at the beginning of a word, we say /n/.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The </a:t>
            </a:r>
            <a:r>
              <a:rPr lang="en-US" b="1" i="1" err="1"/>
              <a:t>kn</a:t>
            </a:r>
            <a:r>
              <a:rPr lang="en-US" b="0" i="1"/>
              <a:t> digraph</a:t>
            </a:r>
            <a:r>
              <a:rPr lang="en-US" b="1" i="1"/>
              <a:t> </a:t>
            </a:r>
            <a:r>
              <a:rPr lang="en-US" b="0" i="1"/>
              <a:t>is only used</a:t>
            </a:r>
            <a:r>
              <a:rPr lang="en-US" i="1"/>
              <a:t> at the beginning of a word. </a:t>
            </a:r>
          </a:p>
          <a:p>
            <a:endParaRPr lang="en-US"/>
          </a:p>
          <a:p>
            <a:r>
              <a:rPr lang="en-US"/>
              <a:t>Demonstrate tracing over the letters on the large screen while saying the target sound.</a:t>
            </a:r>
          </a:p>
          <a:p>
            <a:pPr marL="171450" indent="-171450">
              <a:buFont typeface="Arial" panose="020B0604020202020204" pitchFamily="34" charset="0"/>
              <a:buChar char="•"/>
            </a:pPr>
            <a:r>
              <a:rPr lang="en-US" b="1" i="1" err="1"/>
              <a:t>kn</a:t>
            </a:r>
            <a:r>
              <a:rPr lang="en-US" i="1"/>
              <a:t> says /n/.</a:t>
            </a:r>
            <a:endParaRPr lang="en-AU" i="1"/>
          </a:p>
          <a:p>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Holding up two fingers and then bringing them together as you explain what a digraph is can support students’ understanding of this concept.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Saying the letter names one after the other in quick succession (rather than saying each letter name with a pause in between) can support students’ understanding that they are a single unit, a digraph.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form the letters in the air, on the carpet or on a mini-whiteboard while saying the target sound.</a:t>
            </a:r>
          </a:p>
          <a:p>
            <a:pPr marL="171450" indent="-171450">
              <a:buFont typeface="Arial" panose="020B0604020202020204" pitchFamily="34" charset="0"/>
              <a:buChar char="•"/>
            </a:pPr>
            <a:r>
              <a:rPr lang="en-US" b="1" i="1" err="1"/>
              <a:t>kn</a:t>
            </a:r>
            <a:r>
              <a:rPr lang="en-US" i="1"/>
              <a:t> says /n/.</a:t>
            </a:r>
            <a:endParaRPr lang="en-AU" i="1"/>
          </a:p>
          <a:p>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a:t>Having students hold up two fingers and then bring them together as they say the letter names and sound can support students’ understanding of this concept.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Encouraging students to say the letter names one after the other in quick succession (rather than saying each letter name with a pause in between) can support their understanding that they are a single unit, a digraph.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i="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The</a:t>
            </a:r>
            <a:r>
              <a:rPr lang="en-US" b="1" i="1"/>
              <a:t> </a:t>
            </a:r>
            <a:r>
              <a:rPr lang="en-US" b="1" i="1" err="1"/>
              <a:t>kn</a:t>
            </a:r>
            <a:r>
              <a:rPr lang="en-US" b="1" i="1"/>
              <a:t> </a:t>
            </a:r>
            <a:r>
              <a:rPr lang="en-US" b="0" i="1"/>
              <a:t>spelling is much less common than </a:t>
            </a:r>
            <a:r>
              <a:rPr lang="en-US" b="1" i="1"/>
              <a:t>n</a:t>
            </a:r>
            <a:r>
              <a:rPr lang="en-US" b="0" i="1"/>
              <a:t> says /n/.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However, there are a number of words you will read and write that use </a:t>
            </a:r>
            <a:r>
              <a:rPr lang="en-US" b="1" i="1" err="1"/>
              <a:t>kn</a:t>
            </a:r>
            <a:r>
              <a:rPr lang="en-US" b="0" i="1"/>
              <a:t> says /n/.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Today we will get to know some of those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reinforce the concept of a digraph, tap just once as you point underneath the middle of the </a:t>
            </a:r>
            <a:r>
              <a:rPr lang="en-US" b="1" err="1"/>
              <a:t>kn</a:t>
            </a:r>
            <a:r>
              <a:rPr lang="en-US"/>
              <a:t> digraph and, at the same time, say the letter</a:t>
            </a:r>
            <a:r>
              <a:rPr lang="en-AU">
                <a:latin typeface="+mn-lt"/>
              </a:rPr>
              <a:t>–</a:t>
            </a:r>
            <a:r>
              <a:rPr lang="en-US"/>
              <a:t>sound correspondence, /n/, pointing out that it is always at the beginning of the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 pointing out that it is always at the beginning of the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r>
              <a:rPr lang="en-US"/>
              <a:t> </a:t>
            </a:r>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For the new word, 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base word, </a:t>
            </a:r>
            <a:r>
              <a:rPr lang="en-US" b="1"/>
              <a:t>knead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reading the </a:t>
            </a:r>
            <a:r>
              <a:rPr lang="en-US" b="1"/>
              <a:t>-ed</a:t>
            </a:r>
            <a:r>
              <a:rPr lang="en-US" b="0"/>
              <a:t> suffix as /ed/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reading the word as a whole,</a:t>
            </a:r>
            <a:r>
              <a:rPr lang="en-US" b="1"/>
              <a:t> kneaded</a:t>
            </a:r>
            <a:r>
              <a:rPr lang="en-US" b="0"/>
              <a:t>.</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The review of these letter</a:t>
            </a:r>
            <a:r>
              <a:rPr lang="en-AU" sz="1200" dirty="0">
                <a:latin typeface="+mn-lt"/>
              </a:rPr>
              <a:t>–</a:t>
            </a:r>
            <a:r>
              <a:rPr lang="en-US" b="0" dirty="0">
                <a:latin typeface="+mn-lt"/>
              </a:rPr>
              <a:t>sound correspondences focuses on the taught sounds as well as the spelling </a:t>
            </a:r>
            <a:r>
              <a:rPr lang="en-US" b="0" dirty="0" err="1">
                <a:latin typeface="+mn-lt"/>
              </a:rPr>
              <a:t>generalisation</a:t>
            </a:r>
            <a:r>
              <a:rPr lang="en-US" b="0" dirty="0">
                <a:latin typeface="+mn-lt"/>
              </a:rPr>
              <a:t> for their use.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Ask students to say: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the soft sound for </a:t>
            </a:r>
            <a:r>
              <a:rPr lang="en-US" b="1" dirty="0">
                <a:latin typeface="+mn-lt"/>
              </a:rPr>
              <a:t>g</a:t>
            </a:r>
            <a:r>
              <a:rPr lang="en-US" b="0" dirty="0">
                <a:latin typeface="+mn-lt"/>
              </a:rPr>
              <a:t>:</a:t>
            </a:r>
            <a:r>
              <a:rPr lang="en-US" b="1" dirty="0">
                <a:latin typeface="+mn-lt"/>
              </a:rPr>
              <a:t> </a:t>
            </a:r>
            <a:r>
              <a:rPr lang="en-US" b="0" dirty="0">
                <a:latin typeface="+mn-lt"/>
              </a:rPr>
              <a:t>/j/</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the soft sound for</a:t>
            </a:r>
            <a:r>
              <a:rPr lang="en-US" b="1" dirty="0">
                <a:latin typeface="+mn-lt"/>
              </a:rPr>
              <a:t> c</a:t>
            </a:r>
            <a:r>
              <a:rPr lang="en-US" b="0" dirty="0">
                <a:latin typeface="+mn-lt"/>
              </a:rPr>
              <a:t>:</a:t>
            </a:r>
            <a:r>
              <a:rPr lang="en-US" b="1" dirty="0">
                <a:latin typeface="+mn-lt"/>
              </a:rPr>
              <a:t> </a:t>
            </a:r>
            <a:r>
              <a:rPr lang="en-US" b="0" dirty="0">
                <a:latin typeface="+mn-lt"/>
              </a:rPr>
              <a: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when</a:t>
            </a:r>
            <a:r>
              <a:rPr lang="en-US" b="1" dirty="0">
                <a:latin typeface="+mn-lt"/>
              </a:rPr>
              <a:t> g </a:t>
            </a:r>
            <a:r>
              <a:rPr lang="en-US" b="0" dirty="0">
                <a:latin typeface="+mn-lt"/>
              </a:rPr>
              <a:t>and </a:t>
            </a:r>
            <a:r>
              <a:rPr lang="en-US" b="1" dirty="0">
                <a:latin typeface="+mn-lt"/>
              </a:rPr>
              <a:t>c</a:t>
            </a:r>
            <a:r>
              <a:rPr lang="en-US" b="0" dirty="0">
                <a:latin typeface="+mn-lt"/>
              </a:rPr>
              <a:t> say their soft sounds: before the letters </a:t>
            </a:r>
            <a:r>
              <a:rPr lang="en-US" b="1" dirty="0">
                <a:latin typeface="+mn-lt"/>
              </a:rPr>
              <a:t>e</a:t>
            </a:r>
            <a:r>
              <a:rPr lang="en-US" b="0" dirty="0">
                <a:latin typeface="+mn-lt"/>
              </a:rPr>
              <a:t>,</a:t>
            </a:r>
            <a:r>
              <a:rPr lang="en-US" b="1" dirty="0">
                <a:latin typeface="+mn-lt"/>
              </a:rPr>
              <a:t> </a:t>
            </a:r>
            <a:r>
              <a:rPr lang="en-US" b="1" dirty="0" err="1">
                <a:latin typeface="+mn-lt"/>
              </a:rPr>
              <a:t>i</a:t>
            </a:r>
            <a:r>
              <a:rPr lang="en-US" b="1" dirty="0">
                <a:latin typeface="+mn-lt"/>
              </a:rPr>
              <a:t> </a:t>
            </a:r>
            <a:r>
              <a:rPr lang="en-US" b="0" dirty="0">
                <a:latin typeface="+mn-lt"/>
              </a:rPr>
              <a:t>and</a:t>
            </a:r>
            <a:r>
              <a:rPr lang="en-US" b="1" dirty="0">
                <a:latin typeface="+mn-lt"/>
              </a:rPr>
              <a:t> y</a:t>
            </a:r>
            <a:r>
              <a:rPr lang="en-US" b="0"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Prompt students to read the mnemonic phrase, </a:t>
            </a:r>
            <a:r>
              <a:rPr lang="en-US" b="1" u="sng" dirty="0">
                <a:latin typeface="+mn-lt"/>
              </a:rPr>
              <a:t>G</a:t>
            </a:r>
            <a:r>
              <a:rPr lang="en-US" b="1" dirty="0">
                <a:latin typeface="+mn-lt"/>
              </a:rPr>
              <a:t>entle </a:t>
            </a:r>
            <a:r>
              <a:rPr lang="en-US" b="1" u="sng" dirty="0">
                <a:latin typeface="+mn-lt"/>
              </a:rPr>
              <a:t>C</a:t>
            </a:r>
            <a:r>
              <a:rPr lang="en-US" b="1" dirty="0">
                <a:latin typeface="+mn-lt"/>
              </a:rPr>
              <a:t>indy at the fen</a:t>
            </a:r>
            <a:r>
              <a:rPr lang="en-US" b="1" u="sng" dirty="0">
                <a:latin typeface="+mn-lt"/>
              </a:rPr>
              <a:t>c</a:t>
            </a:r>
            <a:r>
              <a:rPr lang="en-US" b="1" dirty="0">
                <a:latin typeface="+mn-lt"/>
              </a:rPr>
              <a:t>e</a:t>
            </a:r>
            <a:r>
              <a:rPr lang="en-US" b="0" dirty="0">
                <a:latin typeface="+mn-lt"/>
              </a:rPr>
              <a:t>.</a:t>
            </a:r>
            <a:r>
              <a:rPr lang="en-US" b="1" dirty="0">
                <a:latin typeface="+mn-lt"/>
              </a:rPr>
              <a:t>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t>
            </a:r>
            <a:r>
              <a:rPr lang="en-AU" b="0" dirty="0">
                <a:latin typeface="+mn-lt"/>
              </a:rPr>
              <a:t>Y</a:t>
            </a:r>
            <a:r>
              <a:rPr lang="en-AU" dirty="0">
                <a:latin typeface="+mn-lt"/>
              </a:rPr>
              <a:t>ou may like to print a copy of this slide to display and reference in the classroom.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171450" indent="-171450">
              <a:buFont typeface="Arial" panose="020B0604020202020204" pitchFamily="34" charset="0"/>
              <a:buChar char="•"/>
            </a:pPr>
            <a:endParaRPr lang="en-US">
              <a:latin typeface="+mn-lt"/>
            </a:endParaRPr>
          </a:p>
          <a:p>
            <a:pPr marL="0" indent="0">
              <a:buFont typeface="Arial" panose="020B0604020202020204" pitchFamily="34" charset="0"/>
              <a:buNone/>
            </a:pPr>
            <a:r>
              <a:rPr lang="en-US">
                <a:latin typeface="+mn-lt"/>
              </a:rPr>
              <a:t>Re-read the first three words.</a:t>
            </a:r>
          </a:p>
          <a:p>
            <a:endParaRPr lang="en-US">
              <a:latin typeface="+mn-lt"/>
            </a:endParaRPr>
          </a:p>
          <a:p>
            <a:r>
              <a:rPr lang="en-US" b="0">
                <a:latin typeface="+mn-lt"/>
              </a:rPr>
              <a:t>Say: </a:t>
            </a:r>
            <a:r>
              <a:rPr lang="en-US" b="0" i="1">
                <a:latin typeface="+mn-lt"/>
              </a:rPr>
              <a:t>Let's look at a compound word with </a:t>
            </a:r>
            <a:r>
              <a:rPr lang="en-US" b="1" i="1">
                <a:latin typeface="+mn-lt"/>
              </a:rPr>
              <a:t>kn</a:t>
            </a:r>
            <a:r>
              <a:rPr lang="en-US" b="0" i="1">
                <a:latin typeface="+mn-lt"/>
              </a:rPr>
              <a:t>.</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covering the second base word to read the first base word, </a:t>
            </a:r>
            <a:r>
              <a:rPr lang="en-US" b="1"/>
              <a:t>knight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covering the first base word to read the second base word, </a:t>
            </a:r>
            <a:r>
              <a:rPr lang="en-US" b="1"/>
              <a:t>hood</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reading the whole word, </a:t>
            </a:r>
            <a:r>
              <a:rPr lang="en-US" b="1"/>
              <a:t>knighthood</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41844186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For the new word, support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 the base word, </a:t>
            </a:r>
            <a:r>
              <a:rPr lang="en-US" b="1" dirty="0"/>
              <a:t>knob</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read the </a:t>
            </a:r>
            <a:r>
              <a:rPr lang="en-US" b="1" dirty="0"/>
              <a:t>-y</a:t>
            </a:r>
            <a:r>
              <a:rPr lang="en-US" b="0" dirty="0"/>
              <a:t> suffix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read the whole word,</a:t>
            </a:r>
            <a:r>
              <a:rPr lang="en-US" b="1" dirty="0"/>
              <a:t> knobby</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Note: You </a:t>
            </a:r>
            <a:r>
              <a:rPr lang="en-US" b="0" dirty="0"/>
              <a:t>may remind students that there is a </a:t>
            </a:r>
            <a:r>
              <a:rPr lang="en-US" b="1" dirty="0"/>
              <a:t>double b </a:t>
            </a:r>
            <a:r>
              <a:rPr lang="en-US" b="0" dirty="0"/>
              <a:t>in knobby because </a:t>
            </a:r>
            <a:r>
              <a:rPr lang="en-US" b="1" dirty="0"/>
              <a:t>knob</a:t>
            </a:r>
            <a:r>
              <a:rPr lang="en-US" b="0" dirty="0"/>
              <a:t> is a 1-1-1 base word </a:t>
            </a:r>
            <a:r>
              <a:rPr lang="en-US" b="0"/>
              <a:t>and </a:t>
            </a:r>
            <a:r>
              <a:rPr lang="en-US" b="1" dirty="0"/>
              <a:t>-</a:t>
            </a:r>
            <a:r>
              <a:rPr lang="en-US" b="1"/>
              <a:t>y </a:t>
            </a:r>
            <a:r>
              <a:rPr lang="en-US" b="0" dirty="0"/>
              <a:t>is a vowel suffix.</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r>
              <a:rPr lang="en-US" b="0">
                <a:latin typeface="+mn-lt"/>
              </a:rPr>
              <a:t>Say: </a:t>
            </a:r>
          </a:p>
          <a:p>
            <a:pPr marL="171450" indent="-171450">
              <a:buFont typeface="Arial" panose="020B0604020202020204" pitchFamily="34" charset="0"/>
              <a:buChar char="•"/>
            </a:pPr>
            <a:r>
              <a:rPr lang="en-US" b="0" i="1">
                <a:latin typeface="+mn-lt"/>
              </a:rPr>
              <a:t>Let's look at a compound word with </a:t>
            </a:r>
            <a:r>
              <a:rPr lang="en-US" b="1" i="1" err="1">
                <a:latin typeface="+mn-lt"/>
              </a:rPr>
              <a:t>kn</a:t>
            </a:r>
            <a:r>
              <a:rPr lang="en-US" b="0" i="1">
                <a:latin typeface="+mn-lt"/>
              </a:rPr>
              <a:t> now.</a:t>
            </a:r>
          </a:p>
          <a:p>
            <a:pPr marL="171450" indent="-171450">
              <a:buFont typeface="Arial" panose="020B0604020202020204" pitchFamily="34" charset="0"/>
              <a:buChar char="•"/>
            </a:pPr>
            <a:r>
              <a:rPr lang="en-US" b="0" i="1">
                <a:latin typeface="+mn-lt"/>
              </a:rPr>
              <a:t>Read each base word then read the whole word.</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 each base word for students to read the first base word </a:t>
            </a:r>
            <a:r>
              <a:rPr lang="en-US" b="1"/>
              <a:t>knee</a:t>
            </a:r>
            <a:r>
              <a:rPr lang="en-US" b="0"/>
              <a:t>,</a:t>
            </a:r>
            <a:r>
              <a:rPr lang="en-US" b="1"/>
              <a:t> </a:t>
            </a:r>
            <a:r>
              <a:rPr lang="en-US" b="0"/>
              <a:t>then the second base word </a:t>
            </a:r>
            <a:r>
              <a:rPr lang="en-US" b="1"/>
              <a:t>pad</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Have students read the whole word, </a:t>
            </a:r>
            <a:r>
              <a:rPr lang="en-US" b="1"/>
              <a:t>kneepad</a:t>
            </a:r>
            <a:r>
              <a:rPr lang="en-US" b="0"/>
              <a:t>.</a:t>
            </a:r>
            <a:endParaRPr lang="en-AU"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404132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knot</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knot</a:t>
            </a:r>
            <a:r>
              <a:rPr lang="en-US" b="0"/>
              <a:t>,</a:t>
            </a:r>
            <a:r>
              <a:rPr lang="en-US" b="1"/>
              <a:t> knight</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knot</a:t>
            </a:r>
            <a:r>
              <a:rPr lang="en-US" b="0"/>
              <a:t>,</a:t>
            </a:r>
            <a:r>
              <a:rPr lang="en-US" b="1"/>
              <a:t> knight</a:t>
            </a:r>
            <a:r>
              <a:rPr lang="en-US" b="0"/>
              <a:t>, </a:t>
            </a:r>
            <a:r>
              <a:rPr lang="en-US" b="1"/>
              <a:t>kneel</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knife</a:t>
            </a:r>
            <a:r>
              <a:rPr lang="en-US" sz="1200" b="0">
                <a:latin typeface="+mn-lt"/>
              </a:rPr>
              <a:t>.</a:t>
            </a:r>
            <a:endParaRPr lang="en-AU" sz="1200" b="0">
              <a:latin typeface="+mn-lt"/>
            </a:endParaRPr>
          </a:p>
          <a:p>
            <a:endParaRPr lang="en-US" sz="1200">
              <a:highlight>
                <a:srgbClr val="FFFF00"/>
              </a:highlight>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knife</a:t>
            </a:r>
            <a:r>
              <a:rPr lang="en-US" b="0"/>
              <a:t>, </a:t>
            </a:r>
            <a:r>
              <a:rPr lang="en-US" b="1"/>
              <a:t>knee</a:t>
            </a:r>
            <a:r>
              <a:rPr lang="en-US" b="0"/>
              <a:t>.</a:t>
            </a:r>
            <a:endParaRPr lang="en-AU" b="1"/>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new word to make sure it is correct </a:t>
            </a:r>
            <a:r>
              <a:rPr lang="en-US" sz="1200">
                <a:latin typeface="+mn-lt"/>
              </a:rPr>
              <a:t>by</a:t>
            </a:r>
            <a:r>
              <a:rPr lang="en-US"/>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digraph/trigraph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latin typeface="+mn-lt"/>
            </a:endParaRPr>
          </a:p>
          <a:p>
            <a:pPr marL="0" indent="0">
              <a:buFont typeface="Arial" panose="020B0604020202020204" pitchFamily="34" charset="0"/>
              <a:buNone/>
            </a:pPr>
            <a:r>
              <a:rPr lang="en-US" dirty="0">
                <a:latin typeface="+mn-lt"/>
              </a:rPr>
              <a:t>*Sounds that have been taught:</a:t>
            </a:r>
          </a:p>
          <a:p>
            <a:pPr marL="171450" indent="-171450">
              <a:buFont typeface="Arial" panose="020B0604020202020204" pitchFamily="34" charset="0"/>
              <a:buChar char="•"/>
            </a:pPr>
            <a:r>
              <a:rPr lang="en-US" b="1" dirty="0" err="1">
                <a:latin typeface="+mn-lt"/>
              </a:rPr>
              <a:t>dge</a:t>
            </a:r>
            <a:r>
              <a:rPr lang="en-US" b="0" dirty="0">
                <a:latin typeface="+mn-lt"/>
              </a:rPr>
              <a:t> says /j/ (as in </a:t>
            </a:r>
            <a:r>
              <a:rPr lang="en-US" b="1" dirty="0">
                <a:latin typeface="+mn-lt"/>
              </a:rPr>
              <a:t>bridge</a:t>
            </a:r>
            <a:r>
              <a:rPr lang="en-US" b="0" dirty="0">
                <a:latin typeface="+mn-lt"/>
              </a:rPr>
              <a:t>)</a:t>
            </a:r>
          </a:p>
          <a:p>
            <a:pPr marL="171450" indent="-171450">
              <a:buFont typeface="Arial" panose="020B0604020202020204" pitchFamily="34" charset="0"/>
              <a:buChar char="•"/>
            </a:pPr>
            <a:r>
              <a:rPr lang="en-US" b="1" dirty="0">
                <a:latin typeface="+mn-lt"/>
              </a:rPr>
              <a:t>tch</a:t>
            </a:r>
            <a:r>
              <a:rPr lang="en-US" b="0" dirty="0">
                <a:latin typeface="+mn-lt"/>
              </a:rPr>
              <a:t> says /</a:t>
            </a:r>
            <a:r>
              <a:rPr lang="en-US" b="0" dirty="0" err="1">
                <a:latin typeface="+mn-lt"/>
              </a:rPr>
              <a:t>ch</a:t>
            </a:r>
            <a:r>
              <a:rPr lang="en-US" b="0" dirty="0">
                <a:latin typeface="+mn-lt"/>
              </a:rPr>
              <a:t>/ (as in </a:t>
            </a:r>
            <a:r>
              <a:rPr lang="en-US" b="1" dirty="0">
                <a:latin typeface="+mn-lt"/>
              </a:rPr>
              <a:t>ditch</a:t>
            </a:r>
            <a:r>
              <a:rPr lang="en-US" b="0"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err="1">
                <a:latin typeface="+mn-lt"/>
              </a:rPr>
              <a:t>ph</a:t>
            </a:r>
            <a:r>
              <a:rPr lang="en-US" b="0" dirty="0">
                <a:latin typeface="+mn-lt"/>
              </a:rPr>
              <a:t> says /f/ (as in </a:t>
            </a:r>
            <a:r>
              <a:rPr lang="en-US" b="1" dirty="0">
                <a:latin typeface="+mn-lt"/>
              </a:rPr>
              <a:t>phone</a:t>
            </a:r>
            <a:r>
              <a:rPr lang="en-US" b="0" dirty="0">
                <a:latin typeface="+mn-lt"/>
              </a:rPr>
              <a:t>)</a:t>
            </a:r>
          </a:p>
          <a:p>
            <a:pPr marL="0" indent="0">
              <a:buFont typeface="Arial" panose="020B0604020202020204" pitchFamily="34" charset="0"/>
              <a:buNone/>
            </a:pPr>
            <a:endParaRPr lang="en-US" b="0"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knife</a:t>
            </a:r>
            <a:r>
              <a:rPr lang="en-US" b="0"/>
              <a:t>,</a:t>
            </a:r>
            <a:r>
              <a:rPr lang="en-US" b="1"/>
              <a:t> knee</a:t>
            </a:r>
            <a:r>
              <a:rPr lang="en-US" b="0"/>
              <a:t>,</a:t>
            </a:r>
            <a:r>
              <a:rPr lang="en-US" b="1"/>
              <a:t> knit</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new word to make sure it is correct </a:t>
            </a:r>
            <a:r>
              <a:rPr lang="en-US" sz="1200">
                <a:latin typeface="+mn-lt"/>
              </a:rPr>
              <a:t>by</a:t>
            </a:r>
            <a:r>
              <a:rPr lang="en-US"/>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i="0" kern="1200" dirty="0">
                <a:effectLst/>
                <a:latin typeface="+mn-lt"/>
                <a:ea typeface="Times New Roman" panose="02020603050405020304" pitchFamily="18" charset="0"/>
              </a:rPr>
              <a:t>I lost both my front teeth</a:t>
            </a:r>
            <a:r>
              <a:rPr lang="en-US" sz="1200" i="1" kern="1200" dirty="0">
                <a:effectLst/>
                <a:latin typeface="+mn-lt"/>
                <a:ea typeface="Times New Roman" panose="02020603050405020304" pitchFamily="18" charset="0"/>
              </a:rPr>
              <a:t>.</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three sounds in the word: </a:t>
            </a:r>
            <a:r>
              <a:rPr lang="en-AU" sz="1200" b="1" i="1" dirty="0">
                <a:effectLst/>
                <a:latin typeface="+mn-lt"/>
                <a:ea typeface="Times New Roman" panose="02020603050405020304" pitchFamily="18" charset="0"/>
                <a:cs typeface="Calibri" panose="020F0502020204030204" pitchFamily="34" charset="0"/>
              </a:rPr>
              <a:t>b/o/</a:t>
            </a:r>
            <a:r>
              <a:rPr lang="en-AU" sz="1200" b="1" i="1" dirty="0" err="1">
                <a:effectLst/>
                <a:latin typeface="+mn-lt"/>
                <a:ea typeface="Times New Roman" panose="02020603050405020304" pitchFamily="18" charset="0"/>
                <a:cs typeface="Calibri" panose="020F0502020204030204" pitchFamily="34" charset="0"/>
              </a:rPr>
              <a:t>th</a:t>
            </a:r>
            <a:r>
              <a:rPr lang="en-AU" sz="1200" b="0" i="1" dirty="0" err="1">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three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in this case the letter </a:t>
            </a:r>
            <a:r>
              <a:rPr lang="en-AU" sz="1200" b="1" dirty="0">
                <a:effectLst/>
                <a:latin typeface="+mn-lt"/>
                <a:ea typeface="Times New Roman" panose="02020603050405020304" pitchFamily="18" charset="0"/>
                <a:cs typeface="Calibri" panose="020F0502020204030204" pitchFamily="34" charset="0"/>
              </a:rPr>
              <a:t>o</a:t>
            </a:r>
            <a:r>
              <a:rPr lang="en-AU" sz="1200" dirty="0">
                <a:effectLst/>
                <a:latin typeface="+mn-lt"/>
                <a:ea typeface="Times New Roman" panose="02020603050405020304" pitchFamily="18" charset="0"/>
                <a:cs typeface="Calibri" panose="020F0502020204030204" pitchFamily="34" charset="0"/>
              </a:rPr>
              <a:t> saying the long /ō</a:t>
            </a:r>
            <a:r>
              <a:rPr lang="en-AU" sz="1200" b="0" dirty="0">
                <a:effectLst/>
                <a:latin typeface="+mn-lt"/>
                <a:ea typeface="Times New Roman" panose="02020603050405020304" pitchFamily="18" charset="0"/>
                <a:cs typeface="Calibri" panose="020F0502020204030204" pitchFamily="34" charset="0"/>
              </a:rPr>
              <a:t>/ sound in a closed syllable.</a:t>
            </a: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1" kern="0" dirty="0">
                <a:effectLst/>
                <a:latin typeface="+mn-lt"/>
                <a:ea typeface="Times New Roman" panose="02020603050405020304" pitchFamily="18" charset="0"/>
              </a:rPr>
              <a:t>b-o-</a:t>
            </a:r>
            <a:r>
              <a:rPr lang="en-AU" sz="1200" b="1" i="1" kern="0" dirty="0" err="1">
                <a:effectLst/>
                <a:latin typeface="+mn-lt"/>
                <a:ea typeface="Times New Roman" panose="02020603050405020304" pitchFamily="18" charset="0"/>
              </a:rPr>
              <a:t>th</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both</a:t>
            </a:r>
            <a:r>
              <a:rPr lang="en-AU" sz="1200" kern="0" dirty="0">
                <a:effectLst/>
                <a:latin typeface="+mn-lt"/>
                <a:ea typeface="Times New Roman" panose="02020603050405020304" pitchFamily="18" charset="0"/>
              </a:rPr>
              <a:t>.</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three sounds in the word: </a:t>
            </a:r>
            <a:r>
              <a:rPr lang="en-AU" sz="1200" b="1" i="1">
                <a:effectLst/>
                <a:latin typeface="+mn-lt"/>
                <a:ea typeface="Times New Roman" panose="02020603050405020304" pitchFamily="18" charset="0"/>
                <a:cs typeface="Calibri" panose="020F0502020204030204" pitchFamily="34" charset="0"/>
              </a:rPr>
              <a:t>b/o/</a:t>
            </a:r>
            <a:r>
              <a:rPr lang="en-AU" sz="1200" b="1" i="1" err="1">
                <a:effectLst/>
                <a:latin typeface="+mn-lt"/>
                <a:ea typeface="Times New Roman" panose="02020603050405020304" pitchFamily="18" charset="0"/>
                <a:cs typeface="Calibri" panose="020F0502020204030204" pitchFamily="34" charset="0"/>
              </a:rPr>
              <a:t>th</a:t>
            </a:r>
            <a:r>
              <a:rPr lang="en-AU" sz="1200" b="0" i="1" err="1">
                <a:effectLst/>
                <a:latin typeface="+mn-lt"/>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three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letters </a:t>
            </a:r>
            <a:r>
              <a:rPr lang="en-AU" sz="1200" b="1">
                <a:effectLst/>
                <a:latin typeface="+mn-lt"/>
                <a:ea typeface="Times New Roman" panose="02020603050405020304" pitchFamily="18" charset="0"/>
                <a:cs typeface="Calibri" panose="020F0502020204030204" pitchFamily="34" charset="0"/>
              </a:rPr>
              <a:t>o</a:t>
            </a:r>
            <a:r>
              <a:rPr lang="en-AU" sz="1200">
                <a:effectLst/>
                <a:latin typeface="+mn-lt"/>
                <a:ea typeface="Times New Roman" panose="02020603050405020304" pitchFamily="18" charset="0"/>
                <a:cs typeface="Calibri" panose="020F0502020204030204" pitchFamily="34" charset="0"/>
              </a:rPr>
              <a:t> saying the long /ō</a:t>
            </a:r>
            <a:r>
              <a:rPr lang="en-AU" sz="1200" b="0">
                <a:effectLst/>
                <a:latin typeface="+mn-lt"/>
                <a:ea typeface="Times New Roman" panose="02020603050405020304" pitchFamily="18" charset="0"/>
                <a:cs typeface="Calibri" panose="020F0502020204030204" pitchFamily="34" charset="0"/>
              </a:rPr>
              <a:t>/ sound in a closed syllable.</a:t>
            </a:r>
          </a:p>
          <a:p>
            <a:pPr marL="172800" lvl="0" indent="-172800">
              <a:lnSpc>
                <a:spcPct val="106000"/>
              </a:lnSpc>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b-o-</a:t>
            </a:r>
            <a:r>
              <a:rPr lang="en-AU" sz="1200" b="1" i="1" kern="0" err="1">
                <a:effectLst/>
                <a:latin typeface="+mn-lt"/>
                <a:ea typeface="Times New Roman" panose="02020603050405020304" pitchFamily="18" charset="0"/>
              </a:rPr>
              <a:t>th</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both</a:t>
            </a:r>
            <a:r>
              <a:rPr lang="en-AU" sz="1200" i="1" kern="0">
                <a:effectLst/>
                <a:latin typeface="+mn-lt"/>
                <a:ea typeface="Times New Roman" panose="02020603050405020304" pitchFamily="18" charset="0"/>
              </a:rPr>
              <a:t>. </a:t>
            </a:r>
          </a:p>
          <a:p>
            <a:pPr marL="0" lvl="0" indent="0">
              <a:lnSpc>
                <a:spcPct val="106000"/>
              </a:lnSpc>
              <a:buFont typeface="+mj-lt"/>
              <a:buNone/>
            </a:pPr>
            <a:endParaRPr lang="en-AU" i="1">
              <a:latin typeface="+mn-lt"/>
            </a:endParaRPr>
          </a:p>
          <a:p>
            <a:pPr marL="342900" lvl="0" indent="-342900">
              <a:lnSpc>
                <a:spcPct val="106000"/>
              </a:lnSpc>
              <a:spcAft>
                <a:spcPts val="800"/>
              </a:spcAft>
              <a:buFont typeface="+mj-lt"/>
              <a:buAutoNum type="arabicPeriod"/>
            </a:pPr>
            <a:endParaRPr lang="en-AU" sz="1200">
              <a:effectLst/>
              <a:latin typeface="+mn-lt"/>
              <a:ea typeface="Calibri" panose="020F0502020204030204" pitchFamily="34" charset="0"/>
              <a:cs typeface="Calibri" panose="020F0502020204030204" pitchFamily="34" charset="0"/>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 </a:t>
            </a:r>
            <a:r>
              <a:rPr lang="en-AU" sz="1200" b="1" i="1" kern="0">
                <a:effectLst/>
                <a:latin typeface="+mn-lt"/>
                <a:ea typeface="Times New Roman" panose="02020603050405020304" pitchFamily="18" charset="0"/>
              </a:rPr>
              <a:t>b-o-</a:t>
            </a:r>
            <a:r>
              <a:rPr lang="en-AU" sz="1200" b="1" i="1" kern="0" err="1">
                <a:effectLst/>
                <a:latin typeface="+mn-lt"/>
                <a:ea typeface="Times New Roman" panose="02020603050405020304" pitchFamily="18" charset="0"/>
              </a:rPr>
              <a:t>th</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both</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Arial" panose="020B0604020202020204" pitchFamily="34" charset="0"/>
              <a:buChar char="•"/>
              <a:tabLst>
                <a:tab pos="5731510" algn="r"/>
              </a:tabLst>
            </a:pPr>
            <a:r>
              <a:rPr lang="en-US" sz="1200" err="1">
                <a:effectLst/>
                <a:latin typeface="+mn-lt"/>
                <a:ea typeface="Aptos" panose="020B0004020202020204" pitchFamily="34" charset="0"/>
                <a:cs typeface="Times New Roman" panose="02020603050405020304" pitchFamily="18" charset="0"/>
              </a:rPr>
              <a:t>emphasise</a:t>
            </a:r>
            <a:r>
              <a:rPr lang="en-US" sz="1200">
                <a:effectLst/>
                <a:latin typeface="+mn-lt"/>
                <a:ea typeface="Aptos" panose="020B0004020202020204" pitchFamily="34" charset="0"/>
                <a:cs typeface="Times New Roman" panose="02020603050405020304" pitchFamily="18" charset="0"/>
              </a:rPr>
              <a:t> sounding out and blending to read the other words, in particular the words with </a:t>
            </a:r>
            <a:r>
              <a:rPr lang="en-US" sz="1200" b="1">
                <a:effectLst/>
                <a:latin typeface="+mn-lt"/>
                <a:ea typeface="Aptos" panose="020B0004020202020204" pitchFamily="34" charset="0"/>
                <a:cs typeface="Times New Roman" panose="02020603050405020304" pitchFamily="18" charset="0"/>
              </a:rPr>
              <a:t>kn</a:t>
            </a:r>
            <a:r>
              <a:rPr lang="en-US" sz="1200" b="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re-reading the sentences with fluency.</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AU" sz="1200" b="1" i="1" kern="0">
                <a:effectLst/>
                <a:latin typeface="+mn-lt"/>
                <a:ea typeface="Times New Roman" panose="02020603050405020304" pitchFamily="18" charset="0"/>
              </a:rPr>
              <a:t>b-o-</a:t>
            </a:r>
            <a:r>
              <a:rPr lang="en-AU" sz="1200" b="1" i="1" kern="0" err="1">
                <a:effectLst/>
                <a:latin typeface="+mn-lt"/>
                <a:ea typeface="Times New Roman" panose="02020603050405020304" pitchFamily="18" charset="0"/>
              </a:rPr>
              <a:t>th</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both</a:t>
            </a:r>
            <a:endParaRPr lang="en-US" sz="1200" i="1">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as needed, in particular the words with </a:t>
            </a:r>
            <a:r>
              <a:rPr lang="en-US" sz="1200" b="1">
                <a:effectLst/>
                <a:latin typeface="+mn-lt"/>
                <a:ea typeface="Aptos" panose="020B0004020202020204" pitchFamily="34" charset="0"/>
                <a:cs typeface="Times New Roman" panose="02020603050405020304" pitchFamily="18" charset="0"/>
              </a:rPr>
              <a:t>kn</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Sentence dictation: </a:t>
            </a:r>
            <a:r>
              <a:rPr lang="en-US" b="1"/>
              <a:t>Both of my friends used their knuckles to knead because they knew that would make the best bread. </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and known and new irregular words</a:t>
            </a:r>
          </a:p>
          <a:p>
            <a:pPr marL="171450" indent="-171450">
              <a:buFont typeface="Arial" panose="020B0604020202020204" pitchFamily="34" charset="0"/>
              <a:buChar char="•"/>
            </a:pPr>
            <a:r>
              <a:rPr lang="en-US"/>
              <a:t>re-reading the whole sentence to check for accuracy or any editing required. </a:t>
            </a:r>
          </a:p>
          <a:p>
            <a:endParaRPr lang="en-US"/>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endParaRPr lang="en-US"/>
          </a:p>
          <a:p>
            <a:r>
              <a:rPr lang="en-US"/>
              <a:t>Sentence dictation: </a:t>
            </a:r>
            <a:r>
              <a:rPr lang="en-US" b="1"/>
              <a:t>I knew I had to undo both knots to fix my knitting. </a:t>
            </a:r>
          </a:p>
          <a:p>
            <a:endParaRPr lang="en-US"/>
          </a:p>
          <a:p>
            <a:r>
              <a:rPr lang="en-US"/>
              <a:t>Say the sentence aloud and have students repeat it after you.</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r>
              <a:rPr lang="en-US"/>
              <a:t>Note: Students who are able can extend the sentence or write additional sentences containing the target spelling for the lesson. </a:t>
            </a:r>
          </a:p>
          <a:p>
            <a:endParaRPr lang="en-US"/>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write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knot</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knock</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knead</a:t>
            </a:r>
            <a:endParaRPr lang="en-AU" sz="1200" b="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skills. </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sounds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nearby who may also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write</a:t>
            </a:r>
            <a:endParaRPr lang="en-US" b="1">
              <a:solidFill>
                <a:srgbClr val="404040"/>
              </a:solidFill>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kneel</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knight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knee</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reading</a:t>
            </a:r>
            <a:endParaRPr lang="en-US" sz="1200" b="1">
              <a:solidFill>
                <a:srgbClr val="404040"/>
              </a:solidFill>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AU">
                <a:latin typeface="+mn-lt"/>
              </a:rPr>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a:solidFill>
                  <a:srgbClr val="404040"/>
                </a:solidFill>
                <a:effectLst/>
                <a:latin typeface="+mn-lt"/>
                <a:ea typeface="Calibri" panose="020F0502020204030204" pitchFamily="34" charset="0"/>
                <a:cs typeface="Times New Roman" panose="02020603050405020304" pitchFamily="18" charset="0"/>
              </a:rPr>
              <a:t>The knight knitted a blanket to cover both his knees. </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for small-group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0" indent="0" algn="l">
              <a:spcBef>
                <a:spcPts val="100"/>
              </a:spcBef>
              <a:spcAft>
                <a:spcPts val="400"/>
              </a:spcAft>
              <a:buFont typeface="Arial"/>
              <a:buNone/>
            </a:pPr>
            <a:endParaRPr lang="en-US" b="0"/>
          </a:p>
          <a:p>
            <a:pPr marL="374650" indent="-230505" algn="l">
              <a:spcBef>
                <a:spcPts val="100"/>
              </a:spcBef>
              <a:spcAft>
                <a:spcPts val="400"/>
              </a:spcAft>
            </a:pPr>
            <a:endParaRPr lang="en-US"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lvl="0" indent="-171450">
              <a:buFont typeface="Arial" panose="020B0604020202020204" pitchFamily="34" charset="0"/>
              <a:buChar char="•"/>
            </a:pPr>
            <a:r>
              <a:rPr lang="en-AU" sz="1200" u="none" kern="100" dirty="0">
                <a:effectLst/>
                <a:latin typeface="Aptos" panose="020B0004020202020204" pitchFamily="34" charset="0"/>
                <a:ea typeface="Aptos" panose="020B0004020202020204" pitchFamily="34" charset="0"/>
                <a:cs typeface="Times New Roman" panose="02020603050405020304" pitchFamily="18" charset="0"/>
              </a:rPr>
              <a:t>long spelling for /j/, as in </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bridge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u="none" kern="100" dirty="0">
                <a:effectLst/>
                <a:latin typeface="Aptos" panose="020B0004020202020204" pitchFamily="34" charset="0"/>
                <a:ea typeface="Aptos" panose="020B0004020202020204" pitchFamily="34" charset="0"/>
                <a:cs typeface="Times New Roman" panose="02020603050405020304" pitchFamily="18" charset="0"/>
              </a:rPr>
              <a:t>long spelling for /</a:t>
            </a:r>
            <a:r>
              <a:rPr lang="en-AU" sz="1200" u="none" kern="100" dirty="0" err="1">
                <a:effectLst/>
                <a:latin typeface="Aptos" panose="020B0004020202020204" pitchFamily="34" charset="0"/>
                <a:ea typeface="Aptos" panose="020B0004020202020204" pitchFamily="34" charset="0"/>
                <a:cs typeface="Times New Roman" panose="02020603050405020304" pitchFamily="18" charset="0"/>
              </a:rPr>
              <a:t>ch</a:t>
            </a:r>
            <a:r>
              <a:rPr lang="en-AU" sz="1200" u="none" kern="100" dirty="0">
                <a:effectLst/>
                <a:latin typeface="Aptos" panose="020B0004020202020204" pitchFamily="34" charset="0"/>
                <a:ea typeface="Aptos" panose="020B0004020202020204" pitchFamily="34" charset="0"/>
                <a:cs typeface="Times New Roman" panose="02020603050405020304" pitchFamily="18" charset="0"/>
              </a:rPr>
              <a:t>/, as in </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ditch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the digraph for /f/, as in </a:t>
            </a:r>
            <a:r>
              <a:rPr lang="en-AU" sz="1200" b="1" u="none" kern="100" dirty="0">
                <a:effectLst/>
                <a:latin typeface="Aptos" panose="020B0004020202020204" pitchFamily="34" charset="0"/>
                <a:ea typeface="Aptos" panose="020B0004020202020204" pitchFamily="34" charset="0"/>
                <a:cs typeface="Times New Roman" panose="02020603050405020304" pitchFamily="18" charset="0"/>
              </a:rPr>
              <a:t>phone</a:t>
            </a:r>
            <a:r>
              <a:rPr lang="en-AU" sz="1200" b="0" u="none"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1200" b="0" u="none" dirty="0">
              <a:effectLst/>
              <a:latin typeface="+mn-lt"/>
              <a:ea typeface="Aptos" panose="020B0004020202020204" pitchFamily="34" charset="0"/>
              <a:cs typeface="Aptos" panose="020B0004020202020204" pitchFamily="34" charset="0"/>
            </a:endParaRPr>
          </a:p>
          <a:p>
            <a:pPr marL="171450" lvl="0" indent="-171450">
              <a:buFont typeface="Arial" panose="020B0604020202020204" pitchFamily="34" charset="0"/>
              <a:buChar char="•"/>
            </a:pPr>
            <a:endParaRPr lang="en-US" sz="1200" b="0" u="none"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letters or write the letters incorrectly, provide corrective feedback and modelling.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one-syllable words </a:t>
            </a:r>
            <a:r>
              <a:rPr lang="en-US" dirty="0">
                <a:latin typeface="+mn-lt"/>
              </a:rPr>
              <a:t>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 </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with a suffix </a:t>
            </a:r>
            <a:r>
              <a:rPr lang="en-US" b="0" dirty="0">
                <a:latin typeface="+mn-lt"/>
              </a:rPr>
              <a:t>by</a:t>
            </a:r>
            <a:r>
              <a:rPr lang="en-US" b="1" dirty="0">
                <a:latin typeface="+mn-lt"/>
              </a:rPr>
              <a:t> </a:t>
            </a:r>
            <a:r>
              <a:rPr lang="en-US" b="0" dirty="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phone</a:t>
            </a:r>
            <a:r>
              <a:rPr lang="en-US" b="0" dirty="0"/>
              <a:t>,</a:t>
            </a:r>
            <a:r>
              <a:rPr lang="en-US" b="1" dirty="0"/>
              <a:t> smudge</a:t>
            </a:r>
            <a:r>
              <a:rPr lang="en-US" b="0" dirty="0"/>
              <a:t>,</a:t>
            </a:r>
            <a:r>
              <a:rPr lang="en-US" b="1" dirty="0"/>
              <a:t> stretcher</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0" lvl="0" indent="0">
              <a:buFont typeface="Arial" panose="020B0604020202020204" pitchFamily="34" charset="0"/>
              <a:buNone/>
            </a:pPr>
            <a:endParaRPr lang="en-AU"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Students then: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word they have spelled to check it is correct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each word they have written by placing their mini-whiteboard underneath their chin for you to check.</a:t>
            </a:r>
            <a:endParaRPr lang="en-AU" sz="1200" kern="1200">
              <a:solidFill>
                <a:schemeClr val="tx1"/>
              </a:solidFill>
              <a:effectLst/>
              <a:latin typeface="+mn-lt"/>
              <a:ea typeface="+mn-ea"/>
              <a:cs typeface="+mn-cs"/>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-er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a:t>
            </a:r>
            <a:r>
              <a:rPr lang="en-US" b="1" i="1"/>
              <a:t>er</a:t>
            </a:r>
            <a:r>
              <a:rPr lang="en-US" b="0" i="1"/>
              <a:t>.</a:t>
            </a:r>
            <a:endParaRPr lang="en-US" b="1" i="1"/>
          </a:p>
          <a:p>
            <a:pPr marL="0" indent="0">
              <a:spcBef>
                <a:spcPts val="100"/>
              </a:spcBef>
              <a:spcAft>
                <a:spcPts val="400"/>
              </a:spcAft>
              <a:buFont typeface="Arial"/>
              <a:buNone/>
              <a:defRPr/>
            </a:pPr>
            <a:r>
              <a:rPr lang="en-US">
                <a:cs typeface="Calibri"/>
              </a:rPr>
              <a:t>Ask: </a:t>
            </a:r>
            <a:r>
              <a:rPr lang="en-US" i="1">
                <a:cs typeface="Calibri"/>
              </a:rPr>
              <a:t>What does it mean?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AU" sz="1200" i="1" kern="100">
                <a:effectLst/>
                <a:latin typeface="+mn-lt"/>
                <a:ea typeface="Aptos" panose="020B0004020202020204" pitchFamily="34" charset="0"/>
                <a:cs typeface="Times New Roman" panose="02020603050405020304" pitchFamily="18" charset="0"/>
              </a:rPr>
              <a:t>A person or thing that does something</a:t>
            </a:r>
            <a:r>
              <a:rPr lang="en-US" i="1">
                <a:cs typeface="Calibri"/>
              </a:rPr>
              <a:t>.</a:t>
            </a:r>
            <a:endParaRPr lang="en-US" i="1">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speak</a:t>
            </a:r>
            <a:r>
              <a:rPr lang="en-AU" i="1">
                <a:cs typeface="Calibri" panose="020F0502020204030204"/>
              </a:rPr>
              <a:t>. Add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a:cs typeface="Calibri" panose="020F0502020204030204"/>
              </a:rPr>
              <a:t>Speaker</a:t>
            </a:r>
            <a:r>
              <a:rPr lang="en-AU">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A person who or thing that speaks.</a:t>
            </a:r>
          </a:p>
          <a:p>
            <a:pPr marL="0" indent="0">
              <a:spcBef>
                <a:spcPts val="100"/>
              </a:spcBef>
              <a:spcAft>
                <a:spcPts val="400"/>
              </a:spcAft>
              <a:buFont typeface="Arial" panose="020B0604020202020204" pitchFamily="34" charset="0"/>
              <a:buNone/>
            </a:pPr>
            <a:r>
              <a:rPr lang="en-AU" i="0">
                <a:cs typeface="+mn-cs"/>
              </a:rPr>
              <a:t>Say: </a:t>
            </a:r>
            <a:r>
              <a:rPr lang="en-AU" i="1">
                <a:cs typeface="+mn-cs"/>
              </a:rPr>
              <a:t>That’s right, it could be:</a:t>
            </a:r>
          </a:p>
          <a:p>
            <a:pPr marL="628650" lvl="1" indent="-171450">
              <a:spcBef>
                <a:spcPts val="100"/>
              </a:spcBef>
              <a:spcAft>
                <a:spcPts val="400"/>
              </a:spcAft>
              <a:buFont typeface="Arial" panose="020B0604020202020204" pitchFamily="34" charset="0"/>
              <a:buChar char="•"/>
            </a:pPr>
            <a:r>
              <a:rPr lang="en-AU" i="1">
                <a:cs typeface="+mn-cs"/>
              </a:rPr>
              <a:t>a person who speaks, like someone giving a talk</a:t>
            </a:r>
          </a:p>
          <a:p>
            <a:pPr marL="628650" lvl="1" indent="-171450">
              <a:spcBef>
                <a:spcPts val="100"/>
              </a:spcBef>
              <a:spcAft>
                <a:spcPts val="400"/>
              </a:spcAft>
              <a:buFont typeface="Arial" panose="020B0604020202020204" pitchFamily="34" charset="0"/>
              <a:buChar char="•"/>
            </a:pPr>
            <a:r>
              <a:rPr lang="en-AU" i="1">
                <a:cs typeface="+mn-cs"/>
              </a:rPr>
              <a:t>or a piece of technology that plays voice and sound, like a Bluetooth speaker. </a:t>
            </a:r>
            <a:endParaRPr lang="en-AU">
              <a:cs typeface="Calibri" panose="020F0502020204030204"/>
            </a:endParaRPr>
          </a:p>
          <a:p>
            <a:endParaRPr lang="en-US"/>
          </a:p>
          <a:p>
            <a:pPr marL="0" indent="0">
              <a:spcBef>
                <a:spcPts val="100"/>
              </a:spcBef>
              <a:spcAft>
                <a:spcPts val="400"/>
              </a:spcAft>
              <a:buFont typeface="Arial"/>
              <a:buNone/>
              <a:defRPr/>
            </a:pPr>
            <a:endParaRPr lang="en-AU">
              <a:cs typeface="Calibri" panose="020F0502020204030204"/>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92152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Ask students to read the words by first reading the base word then reading it with the </a:t>
            </a:r>
            <a:r>
              <a:rPr lang="en-US" sz="1200" b="1">
                <a:latin typeface="+mn-lt"/>
              </a:rPr>
              <a:t>-er </a:t>
            </a:r>
            <a:r>
              <a:rPr lang="en-US" sz="1200" b="0">
                <a:latin typeface="+mn-lt"/>
              </a:rPr>
              <a:t>suffix,</a:t>
            </a:r>
            <a:r>
              <a:rPr lang="en-US" sz="1200">
                <a:latin typeface="+mn-lt"/>
              </a:rPr>
              <a:t> for example, </a:t>
            </a:r>
            <a:r>
              <a:rPr lang="en-US" sz="1200" b="1">
                <a:latin typeface="+mn-lt"/>
              </a:rPr>
              <a:t>care</a:t>
            </a:r>
            <a:r>
              <a:rPr lang="en-US" sz="1200" b="0">
                <a:latin typeface="+mn-lt"/>
              </a:rPr>
              <a:t>,</a:t>
            </a:r>
            <a:r>
              <a:rPr lang="en-US" sz="1200" b="1">
                <a:latin typeface="+mn-lt"/>
              </a:rPr>
              <a:t> carer</a:t>
            </a:r>
            <a:r>
              <a:rPr lang="en-US" sz="1200">
                <a:latin typeface="+mn-lt"/>
              </a:rPr>
              <a:t>.</a:t>
            </a:r>
            <a:endParaRPr lang="en-US"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You may initially place your hand over the suffix as you ask students to read each word to support this process. </a:t>
            </a:r>
            <a:endParaRPr lang="en-US"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Choose some students to tell you what each word means. </a:t>
            </a:r>
            <a:r>
              <a:rPr lang="en-US"/>
              <a:t>Encourage them to use the language from the taught catchphrase: ‘a person who or a thing that does something’.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Some nouns with the </a:t>
            </a:r>
            <a:r>
              <a:rPr lang="en-US" sz="1200" b="1" kern="1200">
                <a:solidFill>
                  <a:schemeClr val="tx1"/>
                </a:solidFill>
                <a:effectLst/>
                <a:latin typeface="+mn-lt"/>
                <a:ea typeface="+mn-ea"/>
                <a:cs typeface="+mn-cs"/>
              </a:rPr>
              <a:t>-er </a:t>
            </a:r>
            <a:r>
              <a:rPr lang="en-US" sz="1200" b="0" kern="1200">
                <a:solidFill>
                  <a:schemeClr val="tx1"/>
                </a:solidFill>
                <a:effectLst/>
                <a:latin typeface="+mn-lt"/>
                <a:ea typeface="+mn-ea"/>
                <a:cs typeface="+mn-cs"/>
              </a:rPr>
              <a:t>suffix could mean </a:t>
            </a:r>
            <a:r>
              <a:rPr lang="en-US" sz="1200" b="0" i="1" kern="1200">
                <a:solidFill>
                  <a:schemeClr val="tx1"/>
                </a:solidFill>
                <a:effectLst/>
                <a:latin typeface="+mn-lt"/>
                <a:ea typeface="+mn-ea"/>
                <a:cs typeface="+mn-cs"/>
              </a:rPr>
              <a:t>both </a:t>
            </a:r>
            <a:r>
              <a:rPr lang="en-US" sz="1200" b="0" kern="1200">
                <a:solidFill>
                  <a:schemeClr val="tx1"/>
                </a:solidFill>
                <a:effectLst/>
                <a:latin typeface="+mn-lt"/>
                <a:ea typeface="+mn-ea"/>
                <a:cs typeface="+mn-cs"/>
              </a:rPr>
              <a:t>a person who or a thing that does something. This can be a valuable point of discussion.</a:t>
            </a:r>
            <a:endParaRPr lang="en-US" sz="1200" b="1" kern="1200">
              <a:solidFill>
                <a:schemeClr val="tx1"/>
              </a:solidFill>
              <a:effectLst/>
              <a:latin typeface="+mn-lt"/>
              <a:ea typeface="+mn-ea"/>
              <a:cs typeface="+mn-cs"/>
            </a:endParaRPr>
          </a:p>
          <a:p>
            <a:endParaRPr lang="en-US" sz="1200" b="1">
              <a:latin typeface="+mn-lt"/>
            </a:endParaRPr>
          </a:p>
          <a:p>
            <a:r>
              <a:rPr lang="en-US" sz="1200" b="1">
                <a:latin typeface="+mn-lt"/>
              </a:rPr>
              <a:t>Provide corrective feedback as needed:</a:t>
            </a:r>
            <a:endParaRPr lang="en-US" sz="1200" b="1">
              <a:latin typeface="+mn-lt"/>
              <a:ea typeface="Calibri"/>
              <a:cs typeface="Calibri"/>
            </a:endParaRPr>
          </a:p>
          <a:p>
            <a:r>
              <a:rPr lang="en-US" sz="1200">
                <a:latin typeface="+mn-lt"/>
              </a:rPr>
              <a:t>If any students have difficulty, model this process for them. Then ask students to try again.</a:t>
            </a:r>
            <a:endParaRPr lang="en-US" sz="120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rider</a:t>
            </a:r>
            <a:r>
              <a:rPr lang="en-US" b="0"/>
              <a:t>, </a:t>
            </a:r>
            <a:r>
              <a:rPr lang="en-US" b="1"/>
              <a:t>painter</a:t>
            </a:r>
            <a:r>
              <a:rPr lang="en-US" b="0"/>
              <a:t>,</a:t>
            </a:r>
            <a:r>
              <a:rPr lang="en-US" b="1"/>
              <a:t> golfer</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leaving off the final </a:t>
            </a:r>
            <a:r>
              <a:rPr lang="en-US" b="1"/>
              <a:t>e </a:t>
            </a:r>
            <a:r>
              <a:rPr lang="en-US" b="0"/>
              <a:t>if needed, or doubling the final consonant if it is a 1-1-1 base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a:t>
            </a:r>
            <a:r>
              <a:rPr lang="en-AU" sz="1200" i="0" kern="100">
                <a:effectLst/>
                <a:latin typeface="+mn-lt"/>
                <a:ea typeface="Aptos" panose="020B0004020202020204" pitchFamily="34" charset="0"/>
                <a:cs typeface="Times New Roman" panose="02020603050405020304" pitchFamily="18" charset="0"/>
              </a:rPr>
              <a:t> person or thing that does something’.</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0174864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7.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21.svg"/><Relationship Id="rId7" Type="http://schemas.openxmlformats.org/officeDocument/2006/relationships/image" Target="../media/image23.jpe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2.png"/><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20.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4.png"/><Relationship Id="rId11" Type="http://schemas.openxmlformats.org/officeDocument/2006/relationships/image" Target="file:////Users/ajabongiornonew/ESA%20Design/0_2024%20WIP/LitHub%20Phases%20Templates/Word%20Templates/Links/phase1-lozenge.png" TargetMode="External"/><Relationship Id="rId5" Type="http://schemas.openxmlformats.org/officeDocument/2006/relationships/image" Target="../media/image1.png"/><Relationship Id="rId10" Type="http://schemas.openxmlformats.org/officeDocument/2006/relationships/image" Target="../media/image26.png"/><Relationship Id="rId4" Type="http://schemas.openxmlformats.org/officeDocument/2006/relationships/image" Target="../media/image21.svg"/><Relationship Id="rId9" Type="http://schemas.openxmlformats.org/officeDocument/2006/relationships/image" Target="../media/image23.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0.png"/><Relationship Id="rId11" Type="http://schemas.openxmlformats.org/officeDocument/2006/relationships/image" Target="../media/image3.svg"/><Relationship Id="rId5" Type="http://schemas.openxmlformats.org/officeDocument/2006/relationships/image" Target="../media/image7.svg"/><Relationship Id="rId10" Type="http://schemas.openxmlformats.org/officeDocument/2006/relationships/image" Target="../media/image2.png"/><Relationship Id="rId4" Type="http://schemas.openxmlformats.org/officeDocument/2006/relationships/image" Target="../media/image6.png"/><Relationship Id="rId9" Type="http://schemas.openxmlformats.org/officeDocument/2006/relationships/image" Target="../media/image1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0.png"/><Relationship Id="rId11" Type="http://schemas.openxmlformats.org/officeDocument/2006/relationships/image" Target="../media/image3.svg"/><Relationship Id="rId5" Type="http://schemas.openxmlformats.org/officeDocument/2006/relationships/image" Target="../media/image7.svg"/><Relationship Id="rId10" Type="http://schemas.openxmlformats.org/officeDocument/2006/relationships/image" Target="../media/image2.png"/><Relationship Id="rId4" Type="http://schemas.openxmlformats.org/officeDocument/2006/relationships/image" Target="../media/image6.png"/><Relationship Id="rId9" Type="http://schemas.openxmlformats.org/officeDocument/2006/relationships/image" Target="../media/image13.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9.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3.svg"/><Relationship Id="rId4" Type="http://schemas.openxmlformats.org/officeDocument/2006/relationships/image" Target="../media/image5.svg"/><Relationship Id="rId9"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3.svg"/><Relationship Id="rId4" Type="http://schemas.openxmlformats.org/officeDocument/2006/relationships/image" Target="../media/image7.svg"/><Relationship Id="rId9"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3.svg"/><Relationship Id="rId4" Type="http://schemas.openxmlformats.org/officeDocument/2006/relationships/image" Target="../media/image7.svg"/><Relationship Id="rId9"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34588"/>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9F19AB33-9E75-2E46-A5D8-AF31536AEFD0}"/>
              </a:ext>
            </a:extLst>
          </p:cNvPr>
          <p:cNvSpPr>
            <a:spLocks noGrp="1"/>
          </p:cNvSpPr>
          <p:nvPr>
            <p:ph type="title" hasCustomPrompt="1"/>
          </p:nvPr>
        </p:nvSpPr>
        <p:spPr>
          <a:xfrm>
            <a:off x="-1" y="-796208"/>
            <a:ext cx="10890913" cy="625578"/>
          </a:xfrm>
        </p:spPr>
        <p:txBody>
          <a:bodyPr>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 Lesson intention and success criteria</a:t>
            </a:r>
            <a:endParaRPr lang="en-AU"/>
          </a:p>
        </p:txBody>
      </p:sp>
      <p:sp>
        <p:nvSpPr>
          <p:cNvPr id="13" name="Text Placeholder 2">
            <a:extLst>
              <a:ext uri="{FF2B5EF4-FFF2-40B4-BE49-F238E27FC236}">
                <a16:creationId xmlns:a16="http://schemas.microsoft.com/office/drawing/2014/main" id="{027F5E14-9415-3B4F-8FD5-58358E3515B9}"/>
              </a:ext>
            </a:extLst>
          </p:cNvPr>
          <p:cNvSpPr>
            <a:spLocks noGrp="1"/>
          </p:cNvSpPr>
          <p:nvPr>
            <p:ph type="body" idx="12"/>
          </p:nvPr>
        </p:nvSpPr>
        <p:spPr>
          <a:xfrm>
            <a:off x="984800" y="1626945"/>
            <a:ext cx="8791301" cy="970781"/>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Text Placeholder 2">
            <a:extLst>
              <a:ext uri="{FF2B5EF4-FFF2-40B4-BE49-F238E27FC236}">
                <a16:creationId xmlns:a16="http://schemas.microsoft.com/office/drawing/2014/main" id="{85534E57-F25A-CC48-B2FF-01C3EADA85EC}"/>
              </a:ext>
            </a:extLst>
          </p:cNvPr>
          <p:cNvSpPr>
            <a:spLocks noGrp="1"/>
          </p:cNvSpPr>
          <p:nvPr>
            <p:ph type="body" idx="13" hasCustomPrompt="1"/>
          </p:nvPr>
        </p:nvSpPr>
        <p:spPr>
          <a:xfrm>
            <a:off x="984801" y="3659945"/>
            <a:ext cx="8791300" cy="1241130"/>
          </a:xfrm>
        </p:spPr>
        <p:txBody>
          <a:bodyPr anchor="t" anchorCtr="0">
            <a:normAutofit/>
          </a:bodyPr>
          <a:lstStyle>
            <a:lvl1pPr marL="0" indent="0">
              <a:buFont typeface="Arial" panose="020B0604020202020204" pitchFamily="34" charse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a:p>
            <a:pPr lvl="0"/>
            <a:endParaRPr lang="en-US"/>
          </a:p>
        </p:txBody>
      </p:sp>
      <p:sp>
        <p:nvSpPr>
          <p:cNvPr id="4" name="Title 1">
            <a:extLst>
              <a:ext uri="{FF2B5EF4-FFF2-40B4-BE49-F238E27FC236}">
                <a16:creationId xmlns:a16="http://schemas.microsoft.com/office/drawing/2014/main" id="{C0947B30-BB77-B338-95D3-55CD48823107}"/>
              </a:ext>
            </a:extLst>
          </p:cNvPr>
          <p:cNvSpPr txBox="1">
            <a:spLocks/>
          </p:cNvSpPr>
          <p:nvPr userDrawn="1"/>
        </p:nvSpPr>
        <p:spPr>
          <a:xfrm>
            <a:off x="902913" y="757659"/>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Learning intention</a:t>
            </a:r>
          </a:p>
        </p:txBody>
      </p:sp>
      <p:sp>
        <p:nvSpPr>
          <p:cNvPr id="6" name="Title 1">
            <a:extLst>
              <a:ext uri="{FF2B5EF4-FFF2-40B4-BE49-F238E27FC236}">
                <a16:creationId xmlns:a16="http://schemas.microsoft.com/office/drawing/2014/main" id="{CDA4CE15-4A28-9816-BFCC-777A39FE5499}"/>
              </a:ext>
            </a:extLst>
          </p:cNvPr>
          <p:cNvSpPr txBox="1">
            <a:spLocks/>
          </p:cNvSpPr>
          <p:nvPr userDrawn="1"/>
        </p:nvSpPr>
        <p:spPr>
          <a:xfrm>
            <a:off x="902913" y="2745667"/>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Success criteria</a:t>
            </a:r>
          </a:p>
        </p:txBody>
      </p:sp>
      <p:sp>
        <p:nvSpPr>
          <p:cNvPr id="11" name="Rectangle: Rounded Corners 3">
            <a:extLst>
              <a:ext uri="{FF2B5EF4-FFF2-40B4-BE49-F238E27FC236}">
                <a16:creationId xmlns:a16="http://schemas.microsoft.com/office/drawing/2014/main" id="{D1E1069C-B0E1-D9D6-0A56-9A2EDF67602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4" name="Rectangle 13">
            <a:extLst>
              <a:ext uri="{FF2B5EF4-FFF2-40B4-BE49-F238E27FC236}">
                <a16:creationId xmlns:a16="http://schemas.microsoft.com/office/drawing/2014/main" id="{11DDD95E-1365-4CF1-E1AA-2E662DDCF73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03906" y="299356"/>
            <a:ext cx="612851" cy="612851"/>
          </a:xfrm>
          <a:prstGeom prst="rect">
            <a:avLst/>
          </a:prstGeom>
        </p:spPr>
      </p:pic>
      <p:sp>
        <p:nvSpPr>
          <p:cNvPr id="4" name="Rounded Rectangle 8">
            <a:extLst>
              <a:ext uri="{FF2B5EF4-FFF2-40B4-BE49-F238E27FC236}">
                <a16:creationId xmlns:a16="http://schemas.microsoft.com/office/drawing/2014/main" id="{4D5FF1A9-BEBA-A05A-9B37-BB6E52E8F2C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9F05235-ACAD-FEE0-C39B-6D08A675218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Title 1">
            <a:extLst>
              <a:ext uri="{FF2B5EF4-FFF2-40B4-BE49-F238E27FC236}">
                <a16:creationId xmlns:a16="http://schemas.microsoft.com/office/drawing/2014/main" id="{AC3C1024-0FA9-E6C8-BCF6-D6F4535EC46A}"/>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
        <p:nvSpPr>
          <p:cNvPr id="8" name="Rectangle: Rounded Corners 3">
            <a:extLst>
              <a:ext uri="{FF2B5EF4-FFF2-40B4-BE49-F238E27FC236}">
                <a16:creationId xmlns:a16="http://schemas.microsoft.com/office/drawing/2014/main" id="{1DE0200B-4287-8A4D-853C-8F0C88C1401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8BD87588-4EE3-6DD3-7DD7-452DF385D1BC}"/>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34457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3" name="Rounded Rectangle 8">
            <a:extLst>
              <a:ext uri="{FF2B5EF4-FFF2-40B4-BE49-F238E27FC236}">
                <a16:creationId xmlns:a16="http://schemas.microsoft.com/office/drawing/2014/main" id="{4D06EC13-142C-1A2D-66EE-DA829D1C951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94E1136-28C7-4819-E5E8-EB0D65D14DF4}"/>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Title 5">
            <a:extLst>
              <a:ext uri="{FF2B5EF4-FFF2-40B4-BE49-F238E27FC236}">
                <a16:creationId xmlns:a16="http://schemas.microsoft.com/office/drawing/2014/main" id="{88FB0E62-DD72-0BE0-4771-435FB10C99EA}"/>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
        <p:nvSpPr>
          <p:cNvPr id="8" name="Rectangle: Rounded Corners 3">
            <a:extLst>
              <a:ext uri="{FF2B5EF4-FFF2-40B4-BE49-F238E27FC236}">
                <a16:creationId xmlns:a16="http://schemas.microsoft.com/office/drawing/2014/main" id="{0E64BBEE-BDE5-6E32-3BC6-73C118BDFC5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51223345-A260-D024-B55C-C8D421F3922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5872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4" name="Rounded Rectangle 8">
            <a:extLst>
              <a:ext uri="{FF2B5EF4-FFF2-40B4-BE49-F238E27FC236}">
                <a16:creationId xmlns:a16="http://schemas.microsoft.com/office/drawing/2014/main" id="{25AF33E8-747D-820D-E0D9-B52717C3C67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5D80CE0-A472-5B8A-3131-E6D9870E784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2" name="Title 1">
            <a:extLst>
              <a:ext uri="{FF2B5EF4-FFF2-40B4-BE49-F238E27FC236}">
                <a16:creationId xmlns:a16="http://schemas.microsoft.com/office/drawing/2014/main" id="{C8F8E10F-06FE-2A6F-1F45-AB6C36A87DD4}"/>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
        <p:nvSpPr>
          <p:cNvPr id="8" name="Rectangle: Rounded Corners 3">
            <a:extLst>
              <a:ext uri="{FF2B5EF4-FFF2-40B4-BE49-F238E27FC236}">
                <a16:creationId xmlns:a16="http://schemas.microsoft.com/office/drawing/2014/main" id="{7A55099B-45B1-1B7D-5C5F-BE2091FEB33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C756E1BB-36B7-B3FE-205C-75F9E9FDA66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0685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4" name="Rounded Rectangle 8">
            <a:extLst>
              <a:ext uri="{FF2B5EF4-FFF2-40B4-BE49-F238E27FC236}">
                <a16:creationId xmlns:a16="http://schemas.microsoft.com/office/drawing/2014/main" id="{197AF118-DBA4-A3EB-622B-E8F2A4AA262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F8F8CA6-D1A9-2446-3BD9-1873F8F3836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grpSp>
        <p:nvGrpSpPr>
          <p:cNvPr id="9" name="Group 8">
            <a:extLst>
              <a:ext uri="{FF2B5EF4-FFF2-40B4-BE49-F238E27FC236}">
                <a16:creationId xmlns:a16="http://schemas.microsoft.com/office/drawing/2014/main" id="{A95EB3D0-DBC0-FA15-A537-6B4808BFB4AA}"/>
              </a:ext>
            </a:extLst>
          </p:cNvPr>
          <p:cNvGrpSpPr/>
          <p:nvPr userDrawn="1"/>
        </p:nvGrpSpPr>
        <p:grpSpPr>
          <a:xfrm>
            <a:off x="10048357" y="248271"/>
            <a:ext cx="876718" cy="688952"/>
            <a:chOff x="10048357" y="248271"/>
            <a:chExt cx="876718" cy="688952"/>
          </a:xfrm>
        </p:grpSpPr>
        <p:sp>
          <p:nvSpPr>
            <p:cNvPr id="10" name="Rounded Rectangle 9">
              <a:extLst>
                <a:ext uri="{FF2B5EF4-FFF2-40B4-BE49-F238E27FC236}">
                  <a16:creationId xmlns:a16="http://schemas.microsoft.com/office/drawing/2014/main" id="{B713BFBB-EEA3-F56A-59BF-8DEC27946433}"/>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Teacher outline">
              <a:extLst>
                <a:ext uri="{FF2B5EF4-FFF2-40B4-BE49-F238E27FC236}">
                  <a16:creationId xmlns:a16="http://schemas.microsoft.com/office/drawing/2014/main" id="{042C958E-E2EE-8E45-A559-FFA79596D8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2" name="Title 1">
            <a:extLst>
              <a:ext uri="{FF2B5EF4-FFF2-40B4-BE49-F238E27FC236}">
                <a16:creationId xmlns:a16="http://schemas.microsoft.com/office/drawing/2014/main" id="{99D674F0-FCB9-A7D1-49F8-DBA4713B05C0}"/>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
        <p:nvSpPr>
          <p:cNvPr id="8" name="Rectangle: Rounded Corners 3">
            <a:extLst>
              <a:ext uri="{FF2B5EF4-FFF2-40B4-BE49-F238E27FC236}">
                <a16:creationId xmlns:a16="http://schemas.microsoft.com/office/drawing/2014/main" id="{5391AA13-B1EB-56A4-2A20-234E1F057F4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AE41078E-69F6-3A6F-E66B-17FBFEF599F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278176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6" name="Group 5">
            <a:extLst>
              <a:ext uri="{FF2B5EF4-FFF2-40B4-BE49-F238E27FC236}">
                <a16:creationId xmlns:a16="http://schemas.microsoft.com/office/drawing/2014/main" id="{4A51B148-37BC-BC18-5723-D886632D6F73}"/>
              </a:ext>
            </a:extLst>
          </p:cNvPr>
          <p:cNvGrpSpPr/>
          <p:nvPr userDrawn="1"/>
        </p:nvGrpSpPr>
        <p:grpSpPr>
          <a:xfrm>
            <a:off x="10048357" y="248271"/>
            <a:ext cx="876718" cy="688952"/>
            <a:chOff x="10048357" y="248271"/>
            <a:chExt cx="876718" cy="688952"/>
          </a:xfrm>
        </p:grpSpPr>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grpSp>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3" name="Rounded Rectangle 8">
            <a:extLst>
              <a:ext uri="{FF2B5EF4-FFF2-40B4-BE49-F238E27FC236}">
                <a16:creationId xmlns:a16="http://schemas.microsoft.com/office/drawing/2014/main" id="{D433446B-4563-9A05-1EE8-81027A3BB99E}"/>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1FAC9EB-381D-0EAD-8FE7-E0A5A3E1711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8" name="Title 7">
            <a:extLst>
              <a:ext uri="{FF2B5EF4-FFF2-40B4-BE49-F238E27FC236}">
                <a16:creationId xmlns:a16="http://schemas.microsoft.com/office/drawing/2014/main" id="{C870222E-9764-40F9-F29C-1055A453AC04}"/>
              </a:ext>
            </a:extLst>
          </p:cNvPr>
          <p:cNvSpPr>
            <a:spLocks noGrp="1"/>
          </p:cNvSpPr>
          <p:nvPr>
            <p:ph type="title" hasCustomPrompt="1"/>
          </p:nvPr>
        </p:nvSpPr>
        <p:spPr>
          <a:xfrm>
            <a:off x="0" y="-1446872"/>
            <a:ext cx="10515600" cy="1325563"/>
          </a:xfrm>
        </p:spPr>
        <p:txBody>
          <a:bodyPr/>
          <a:lstStyle>
            <a:lvl1pPr>
              <a:defRPr/>
            </a:lvl1pPr>
          </a:lstStyle>
          <a:p>
            <a:r>
              <a:rPr lang="en-US"/>
              <a:t>Slide # I do</a:t>
            </a:r>
            <a:endParaRPr lang="en-AU"/>
          </a:p>
        </p:txBody>
      </p:sp>
      <p:sp>
        <p:nvSpPr>
          <p:cNvPr id="9" name="Rectangle: Rounded Corners 3">
            <a:extLst>
              <a:ext uri="{FF2B5EF4-FFF2-40B4-BE49-F238E27FC236}">
                <a16:creationId xmlns:a16="http://schemas.microsoft.com/office/drawing/2014/main" id="{351385E3-B7D8-F3DA-224E-2872F28AD7B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6BC6557A-E5D7-D83B-FB0D-2A84F0B9081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05477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3" name="Rounded Rectangle 8">
            <a:extLst>
              <a:ext uri="{FF2B5EF4-FFF2-40B4-BE49-F238E27FC236}">
                <a16:creationId xmlns:a16="http://schemas.microsoft.com/office/drawing/2014/main" id="{9E9D63F6-BFC7-B03B-F2F8-615F79B804E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A5D7C7A-64DC-77F4-F82F-555E6FC3195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Title 5">
            <a:extLst>
              <a:ext uri="{FF2B5EF4-FFF2-40B4-BE49-F238E27FC236}">
                <a16:creationId xmlns:a16="http://schemas.microsoft.com/office/drawing/2014/main" id="{3DDFF4A1-A551-6B4A-3B05-18F3A0958C3F}"/>
              </a:ext>
            </a:extLst>
          </p:cNvPr>
          <p:cNvSpPr>
            <a:spLocks noGrp="1"/>
          </p:cNvSpPr>
          <p:nvPr>
            <p:ph type="title" hasCustomPrompt="1"/>
          </p:nvPr>
        </p:nvSpPr>
        <p:spPr>
          <a:xfrm>
            <a:off x="0" y="-1424973"/>
            <a:ext cx="10515600" cy="1325563"/>
          </a:xfrm>
        </p:spPr>
        <p:txBody>
          <a:bodyPr/>
          <a:lstStyle>
            <a:lvl1pPr>
              <a:defRPr/>
            </a:lvl1pPr>
          </a:lstStyle>
          <a:p>
            <a:r>
              <a:rPr lang="en-US"/>
              <a:t>Slide # I do</a:t>
            </a:r>
            <a:endParaRPr lang="en-AU"/>
          </a:p>
        </p:txBody>
      </p:sp>
      <p:sp>
        <p:nvSpPr>
          <p:cNvPr id="10" name="Rectangle: Rounded Corners 3">
            <a:extLst>
              <a:ext uri="{FF2B5EF4-FFF2-40B4-BE49-F238E27FC236}">
                <a16:creationId xmlns:a16="http://schemas.microsoft.com/office/drawing/2014/main" id="{1E93B6B4-D042-552F-8AFB-C3D580388D8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F1D78DF6-46E7-7EBE-A670-3DB8C1371293}"/>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49668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8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20725" y="3617299"/>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17299"/>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3" name="Title 2">
            <a:extLst>
              <a:ext uri="{FF2B5EF4-FFF2-40B4-BE49-F238E27FC236}">
                <a16:creationId xmlns:a16="http://schemas.microsoft.com/office/drawing/2014/main" id="{69610E61-24F2-DA14-A0F5-812FA7BD3EA0}"/>
              </a:ext>
            </a:extLst>
          </p:cNvPr>
          <p:cNvSpPr>
            <a:spLocks noGrp="1"/>
          </p:cNvSpPr>
          <p:nvPr>
            <p:ph type="title" hasCustomPrompt="1"/>
          </p:nvPr>
        </p:nvSpPr>
        <p:spPr>
          <a:xfrm>
            <a:off x="0" y="-1392877"/>
            <a:ext cx="10515600" cy="1325563"/>
          </a:xfrm>
        </p:spPr>
        <p:txBody>
          <a:bodyPr/>
          <a:lstStyle>
            <a:lvl1pPr>
              <a:defRPr/>
            </a:lvl1pPr>
          </a:lstStyle>
          <a:p>
            <a:r>
              <a:rPr lang="en-US"/>
              <a:t>Slide # End of review, start of lesson</a:t>
            </a:r>
            <a:endParaRPr lang="en-AU"/>
          </a:p>
        </p:txBody>
      </p:sp>
      <p:sp>
        <p:nvSpPr>
          <p:cNvPr id="5" name="Title 1">
            <a:extLst>
              <a:ext uri="{FF2B5EF4-FFF2-40B4-BE49-F238E27FC236}">
                <a16:creationId xmlns:a16="http://schemas.microsoft.com/office/drawing/2014/main" id="{60D2EC9E-140C-5D15-F5D7-03BA5354E491}"/>
              </a:ext>
            </a:extLst>
          </p:cNvPr>
          <p:cNvSpPr txBox="1">
            <a:spLocks/>
          </p:cNvSpPr>
          <p:nvPr userDrawn="1"/>
        </p:nvSpPr>
        <p:spPr>
          <a:xfrm>
            <a:off x="1753308" y="794889"/>
            <a:ext cx="6220243" cy="21515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b="1">
                <a:latin typeface="+mn-lt"/>
              </a:rPr>
              <a:t>End of review</a:t>
            </a:r>
            <a:endParaRPr lang="en-AU" sz="7200" b="1">
              <a:latin typeface="+mn-lt"/>
            </a:endParaRPr>
          </a:p>
        </p:txBody>
      </p:sp>
      <p:sp>
        <p:nvSpPr>
          <p:cNvPr id="11" name="TextBox 10">
            <a:extLst>
              <a:ext uri="{FF2B5EF4-FFF2-40B4-BE49-F238E27FC236}">
                <a16:creationId xmlns:a16="http://schemas.microsoft.com/office/drawing/2014/main" id="{0074EB26-13AC-CE98-7DA4-54560F92351D}"/>
              </a:ext>
            </a:extLst>
          </p:cNvPr>
          <p:cNvSpPr txBox="1"/>
          <p:nvPr userDrawn="1"/>
        </p:nvSpPr>
        <p:spPr>
          <a:xfrm>
            <a:off x="3873205"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Rectangle: Rounded Corners 3">
            <a:extLst>
              <a:ext uri="{FF2B5EF4-FFF2-40B4-BE49-F238E27FC236}">
                <a16:creationId xmlns:a16="http://schemas.microsoft.com/office/drawing/2014/main" id="{B129A455-9445-E43B-A7F2-3194AC02EEE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3" name="Rectangle 12">
            <a:extLst>
              <a:ext uri="{FF2B5EF4-FFF2-40B4-BE49-F238E27FC236}">
                <a16:creationId xmlns:a16="http://schemas.microsoft.com/office/drawing/2014/main" id="{4E7B5581-69C5-4498-9051-C8FD21CC7DD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45633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F50F054B-AE35-0205-6324-C79E7E81D19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 name="Title 2">
            <a:extLst>
              <a:ext uri="{FF2B5EF4-FFF2-40B4-BE49-F238E27FC236}">
                <a16:creationId xmlns:a16="http://schemas.microsoft.com/office/drawing/2014/main" id="{A8D999E3-F42D-7754-A492-9EE52419E5F3}"/>
              </a:ext>
            </a:extLst>
          </p:cNvPr>
          <p:cNvSpPr>
            <a:spLocks noGrp="1"/>
          </p:cNvSpPr>
          <p:nvPr>
            <p:ph type="title" hasCustomPrompt="1"/>
          </p:nvPr>
        </p:nvSpPr>
        <p:spPr>
          <a:xfrm>
            <a:off x="0" y="-1492745"/>
            <a:ext cx="10515600" cy="1325563"/>
          </a:xfrm>
        </p:spPr>
        <p:txBody>
          <a:bodyPr/>
          <a:lstStyle>
            <a:lvl1pPr>
              <a:defRPr/>
            </a:lvl1pPr>
          </a:lstStyle>
          <a:p>
            <a:r>
              <a:rPr lang="en-US"/>
              <a:t>Slide # Check for understanding</a:t>
            </a:r>
            <a:endParaRPr lang="en-AU"/>
          </a:p>
        </p:txBody>
      </p:sp>
      <p:sp>
        <p:nvSpPr>
          <p:cNvPr id="7" name="Rectangle: Rounded Corners 3">
            <a:extLst>
              <a:ext uri="{FF2B5EF4-FFF2-40B4-BE49-F238E27FC236}">
                <a16:creationId xmlns:a16="http://schemas.microsoft.com/office/drawing/2014/main" id="{9C9F4ED1-A52D-B604-2B45-EB30E5645F5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F3C0B206-C80D-1A25-0B73-ED1A35B78F33}"/>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3008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Phonemic awareness + We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Title 4">
            <a:extLst>
              <a:ext uri="{FF2B5EF4-FFF2-40B4-BE49-F238E27FC236}">
                <a16:creationId xmlns:a16="http://schemas.microsoft.com/office/drawing/2014/main" id="{3986FD7A-1682-F3BF-8762-42F73D58F5AA}"/>
              </a:ext>
            </a:extLst>
          </p:cNvPr>
          <p:cNvSpPr>
            <a:spLocks noGrp="1"/>
          </p:cNvSpPr>
          <p:nvPr>
            <p:ph type="title" hasCustomPrompt="1"/>
          </p:nvPr>
        </p:nvSpPr>
        <p:spPr>
          <a:xfrm>
            <a:off x="0" y="-1420927"/>
            <a:ext cx="10515600" cy="1325563"/>
          </a:xfrm>
        </p:spPr>
        <p:txBody>
          <a:bodyPr/>
          <a:lstStyle>
            <a:lvl1pPr>
              <a:defRPr/>
            </a:lvl1pPr>
          </a:lstStyle>
          <a:p>
            <a:r>
              <a:rPr lang="en-US"/>
              <a:t>Slide # Phonemic awareness</a:t>
            </a:r>
            <a:endParaRPr lang="en-AU"/>
          </a:p>
        </p:txBody>
      </p:sp>
      <p:sp>
        <p:nvSpPr>
          <p:cNvPr id="7" name="Rectangle: Rounded Corners 3">
            <a:extLst>
              <a:ext uri="{FF2B5EF4-FFF2-40B4-BE49-F238E27FC236}">
                <a16:creationId xmlns:a16="http://schemas.microsoft.com/office/drawing/2014/main" id="{7A6BBF9D-B8F8-7C1E-11E6-10422570DE2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9FF2816F-2C6A-BC9B-413F-94FD537614AC}"/>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9C424CEC-00AA-A0DE-B90B-C64C289244E4}"/>
              </a:ext>
            </a:extLst>
          </p:cNvPr>
          <p:cNvSpPr/>
          <p:nvPr userDrawn="1"/>
        </p:nvSpPr>
        <p:spPr>
          <a:xfrm>
            <a:off x="283765" y="299356"/>
            <a:ext cx="421059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41FB62DD-84EE-4826-CEE3-71A9BBCAF0CD}"/>
              </a:ext>
            </a:extLst>
          </p:cNvPr>
          <p:cNvSpPr txBox="1">
            <a:spLocks/>
          </p:cNvSpPr>
          <p:nvPr userDrawn="1"/>
        </p:nvSpPr>
        <p:spPr>
          <a:xfrm>
            <a:off x="283764" y="30938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Tree>
    <p:extLst>
      <p:ext uri="{BB962C8B-B14F-4D97-AF65-F5344CB8AC3E}">
        <p14:creationId xmlns:p14="http://schemas.microsoft.com/office/powerpoint/2010/main" val="29188103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Phonemic awareness + We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Title 4">
            <a:extLst>
              <a:ext uri="{FF2B5EF4-FFF2-40B4-BE49-F238E27FC236}">
                <a16:creationId xmlns:a16="http://schemas.microsoft.com/office/drawing/2014/main" id="{3EA5C5AD-7B77-F139-548F-D601C70BC5F9}"/>
              </a:ext>
            </a:extLst>
          </p:cNvPr>
          <p:cNvSpPr>
            <a:spLocks noGrp="1"/>
          </p:cNvSpPr>
          <p:nvPr>
            <p:ph type="title" hasCustomPrompt="1"/>
          </p:nvPr>
        </p:nvSpPr>
        <p:spPr>
          <a:xfrm>
            <a:off x="0" y="-1420927"/>
            <a:ext cx="10515600" cy="1325563"/>
          </a:xfrm>
        </p:spPr>
        <p:txBody>
          <a:bodyPr/>
          <a:lstStyle/>
          <a:p>
            <a:r>
              <a:rPr lang="en-US"/>
              <a:t>Slide # Phonemic awareness</a:t>
            </a:r>
            <a:endParaRPr lang="en-AU"/>
          </a:p>
        </p:txBody>
      </p:sp>
      <p:sp>
        <p:nvSpPr>
          <p:cNvPr id="7" name="Rectangle: Rounded Corners 3">
            <a:extLst>
              <a:ext uri="{FF2B5EF4-FFF2-40B4-BE49-F238E27FC236}">
                <a16:creationId xmlns:a16="http://schemas.microsoft.com/office/drawing/2014/main" id="{67961CD7-7927-D2E0-95A4-F4AF48BF58A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D2E755A5-1756-8E69-9693-BD5A38A0868F}"/>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663B7890-2EFD-D168-492B-49A1960886FF}"/>
              </a:ext>
            </a:extLst>
          </p:cNvPr>
          <p:cNvSpPr/>
          <p:nvPr userDrawn="1"/>
        </p:nvSpPr>
        <p:spPr>
          <a:xfrm>
            <a:off x="283765" y="299356"/>
            <a:ext cx="421059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8EDF04F5-EB61-CF5D-5782-9DDE22ADC9BF}"/>
              </a:ext>
            </a:extLst>
          </p:cNvPr>
          <p:cNvSpPr txBox="1">
            <a:spLocks/>
          </p:cNvSpPr>
          <p:nvPr userDrawn="1"/>
        </p:nvSpPr>
        <p:spPr>
          <a:xfrm>
            <a:off x="283764" y="30938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Tree>
    <p:extLst>
      <p:ext uri="{BB962C8B-B14F-4D97-AF65-F5344CB8AC3E}">
        <p14:creationId xmlns:p14="http://schemas.microsoft.com/office/powerpoint/2010/main" val="1412484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B5D26BC6-CEDA-154D-956A-5B394817DCCD}"/>
              </a:ext>
            </a:extLst>
          </p:cNvPr>
          <p:cNvSpPr/>
          <p:nvPr userDrawn="1"/>
        </p:nvSpPr>
        <p:spPr>
          <a:xfrm>
            <a:off x="283765" y="299356"/>
            <a:ext cx="1864212"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2B96A27-393F-0744-BED6-5A448D514A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Title 1">
            <a:extLst>
              <a:ext uri="{FF2B5EF4-FFF2-40B4-BE49-F238E27FC236}">
                <a16:creationId xmlns:a16="http://schemas.microsoft.com/office/drawing/2014/main" id="{54D0334F-F53C-7158-771A-D6D4DA4CD40F}"/>
              </a:ext>
            </a:extLst>
          </p:cNvPr>
          <p:cNvSpPr>
            <a:spLocks noGrp="1"/>
          </p:cNvSpPr>
          <p:nvPr>
            <p:ph type="title" hasCustomPrompt="1"/>
          </p:nvPr>
        </p:nvSpPr>
        <p:spPr>
          <a:xfrm>
            <a:off x="12032" y="-1423726"/>
            <a:ext cx="10515600" cy="1325563"/>
          </a:xfrm>
        </p:spPr>
        <p:txBody>
          <a:bodyPr/>
          <a:lstStyle>
            <a:lvl1pPr>
              <a:defRPr/>
            </a:lvl1pPr>
          </a:lstStyle>
          <a:p>
            <a:r>
              <a:rPr lang="en-US"/>
              <a:t>Slide # You do</a:t>
            </a:r>
            <a:endParaRPr lang="en-AU"/>
          </a:p>
        </p:txBody>
      </p:sp>
      <p:sp>
        <p:nvSpPr>
          <p:cNvPr id="5" name="Rectangle: Rounded Corners 3">
            <a:extLst>
              <a:ext uri="{FF2B5EF4-FFF2-40B4-BE49-F238E27FC236}">
                <a16:creationId xmlns:a16="http://schemas.microsoft.com/office/drawing/2014/main" id="{93A5F249-4031-5B85-B0DE-8C74563FABD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6812B86A-1140-C290-AEB2-91BD15DF6117}"/>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63702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Phonemic awareness + I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30938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Teacher outline">
            <a:extLst>
              <a:ext uri="{FF2B5EF4-FFF2-40B4-BE49-F238E27FC236}">
                <a16:creationId xmlns:a16="http://schemas.microsoft.com/office/drawing/2014/main" id="{6238F5DF-689D-F6AC-9720-B175FAF74F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Title 2">
            <a:extLst>
              <a:ext uri="{FF2B5EF4-FFF2-40B4-BE49-F238E27FC236}">
                <a16:creationId xmlns:a16="http://schemas.microsoft.com/office/drawing/2014/main" id="{EBBF87D5-1DEB-86D4-021B-6E88CC1361F7}"/>
              </a:ext>
            </a:extLst>
          </p:cNvPr>
          <p:cNvSpPr>
            <a:spLocks noGrp="1"/>
          </p:cNvSpPr>
          <p:nvPr>
            <p:ph type="title" hasCustomPrompt="1"/>
          </p:nvPr>
        </p:nvSpPr>
        <p:spPr>
          <a:xfrm>
            <a:off x="0" y="-1420927"/>
            <a:ext cx="10515600" cy="1325563"/>
          </a:xfrm>
        </p:spPr>
        <p:txBody>
          <a:bodyPr/>
          <a:lstStyle/>
          <a:p>
            <a:r>
              <a:rPr lang="en-US"/>
              <a:t>Slide # Phonemic awareness</a:t>
            </a:r>
            <a:endParaRPr lang="en-AU"/>
          </a:p>
        </p:txBody>
      </p:sp>
      <p:sp>
        <p:nvSpPr>
          <p:cNvPr id="7" name="Rectangle: Rounded Corners 3">
            <a:extLst>
              <a:ext uri="{FF2B5EF4-FFF2-40B4-BE49-F238E27FC236}">
                <a16:creationId xmlns:a16="http://schemas.microsoft.com/office/drawing/2014/main" id="{2A165DDC-232F-B703-4192-04B2F5453BD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CB78A634-056A-A9B6-CE2B-6695DA9BABEB}"/>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11428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Title 4">
            <a:extLst>
              <a:ext uri="{FF2B5EF4-FFF2-40B4-BE49-F238E27FC236}">
                <a16:creationId xmlns:a16="http://schemas.microsoft.com/office/drawing/2014/main" id="{1B523EBD-D2B8-A902-2EBF-D41B3577C91B}"/>
              </a:ext>
            </a:extLst>
          </p:cNvPr>
          <p:cNvSpPr>
            <a:spLocks noGrp="1"/>
          </p:cNvSpPr>
          <p:nvPr>
            <p:ph type="title" hasCustomPrompt="1"/>
          </p:nvPr>
        </p:nvSpPr>
        <p:spPr>
          <a:xfrm>
            <a:off x="0" y="-1421073"/>
            <a:ext cx="10515600" cy="1325563"/>
          </a:xfrm>
        </p:spPr>
        <p:txBody>
          <a:bodyPr/>
          <a:lstStyle>
            <a:lvl1pPr>
              <a:defRPr/>
            </a:lvl1pPr>
          </a:lstStyle>
          <a:p>
            <a:r>
              <a:rPr lang="en-US"/>
              <a:t>Slide # Check for understanding</a:t>
            </a:r>
            <a:endParaRPr lang="en-AU"/>
          </a:p>
        </p:txBody>
      </p:sp>
      <p:sp>
        <p:nvSpPr>
          <p:cNvPr id="7" name="Rectangle: Rounded Corners 3">
            <a:extLst>
              <a:ext uri="{FF2B5EF4-FFF2-40B4-BE49-F238E27FC236}">
                <a16:creationId xmlns:a16="http://schemas.microsoft.com/office/drawing/2014/main" id="{CF0E203C-C03B-BC4A-CE3D-E29B7C11B25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DE0B6A13-7459-46DB-249D-CE98E4121138}"/>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22">
            <a:extLst>
              <a:ext uri="{FF2B5EF4-FFF2-40B4-BE49-F238E27FC236}">
                <a16:creationId xmlns:a16="http://schemas.microsoft.com/office/drawing/2014/main" id="{D6DC6336-5056-CB02-C130-3EE0546C000C}"/>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147D7031-2B65-29F6-D36B-7A31A2382185}"/>
              </a:ext>
            </a:extLst>
          </p:cNvPr>
          <p:cNvGrpSpPr/>
          <p:nvPr userDrawn="1"/>
        </p:nvGrpSpPr>
        <p:grpSpPr>
          <a:xfrm>
            <a:off x="11191356"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A6D0197A-BB10-CFFF-8891-18554FE5CC74}"/>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FB6E86F6-4E6C-677D-5B1F-82C5E8E1131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Tree>
    <p:extLst>
      <p:ext uri="{BB962C8B-B14F-4D97-AF65-F5344CB8AC3E}">
        <p14:creationId xmlns:p14="http://schemas.microsoft.com/office/powerpoint/2010/main" val="3099775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9B992885-7676-3E48-BA76-E4F607896BBC}"/>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D203B1F-1018-634E-9E7E-744910809C4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06418E51-A6B9-9908-20AC-0F5FA51CBE1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B5E5C47E-0070-0784-8339-3AD1D7C70C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 name="Title 2">
            <a:extLst>
              <a:ext uri="{FF2B5EF4-FFF2-40B4-BE49-F238E27FC236}">
                <a16:creationId xmlns:a16="http://schemas.microsoft.com/office/drawing/2014/main" id="{C39FEBF6-BD22-412F-1601-79ED8659F317}"/>
              </a:ext>
            </a:extLst>
          </p:cNvPr>
          <p:cNvSpPr>
            <a:spLocks noGrp="1"/>
          </p:cNvSpPr>
          <p:nvPr>
            <p:ph type="title" hasCustomPrompt="1"/>
          </p:nvPr>
        </p:nvSpPr>
        <p:spPr>
          <a:xfrm>
            <a:off x="0" y="-1395184"/>
            <a:ext cx="10515600" cy="1325563"/>
          </a:xfrm>
        </p:spPr>
        <p:txBody>
          <a:bodyPr/>
          <a:lstStyle>
            <a:lvl1pPr>
              <a:defRPr/>
            </a:lvl1pPr>
          </a:lstStyle>
          <a:p>
            <a:r>
              <a:rPr lang="en-US"/>
              <a:t>Slide # Check for understanding</a:t>
            </a:r>
            <a:endParaRPr lang="en-AU"/>
          </a:p>
        </p:txBody>
      </p:sp>
      <p:sp>
        <p:nvSpPr>
          <p:cNvPr id="7" name="Rectangle: Rounded Corners 3">
            <a:extLst>
              <a:ext uri="{FF2B5EF4-FFF2-40B4-BE49-F238E27FC236}">
                <a16:creationId xmlns:a16="http://schemas.microsoft.com/office/drawing/2014/main" id="{2045EB14-D27B-2C09-B471-068D6C71BF8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9366D23A-E295-9D1F-9BF0-85B7115A45C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02972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nemic awareneww review + You do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65592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301851"/>
            <a:ext cx="56559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7" name="Title 6">
            <a:extLst>
              <a:ext uri="{FF2B5EF4-FFF2-40B4-BE49-F238E27FC236}">
                <a16:creationId xmlns:a16="http://schemas.microsoft.com/office/drawing/2014/main" id="{DF53E14C-9B81-57E2-45EC-A5D165441CBE}"/>
              </a:ext>
            </a:extLst>
          </p:cNvPr>
          <p:cNvSpPr>
            <a:spLocks noGrp="1"/>
          </p:cNvSpPr>
          <p:nvPr>
            <p:ph type="title" hasCustomPrompt="1"/>
          </p:nvPr>
        </p:nvSpPr>
        <p:spPr>
          <a:xfrm>
            <a:off x="0" y="-1395184"/>
            <a:ext cx="10515600" cy="1325563"/>
          </a:xfrm>
        </p:spPr>
        <p:txBody>
          <a:bodyPr/>
          <a:lstStyle>
            <a:lvl1pPr>
              <a:defRPr/>
            </a:lvl1pPr>
          </a:lstStyle>
          <a:p>
            <a:r>
              <a:rPr lang="en-US"/>
              <a:t>Slide # Phonemic awareness review</a:t>
            </a:r>
            <a:endParaRPr lang="en-AU"/>
          </a:p>
        </p:txBody>
      </p:sp>
      <p:grpSp>
        <p:nvGrpSpPr>
          <p:cNvPr id="9" name="Group 8">
            <a:extLst>
              <a:ext uri="{FF2B5EF4-FFF2-40B4-BE49-F238E27FC236}">
                <a16:creationId xmlns:a16="http://schemas.microsoft.com/office/drawing/2014/main" id="{6D32EB66-4623-C47E-9F18-F69D0733CC08}"/>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FCEC09A7-FC74-B6D3-DFAF-87BF2BAEB658}"/>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F638FB59-E118-9B25-C5B7-188BAF06EE6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ectangle: Rounded Corners 3">
            <a:extLst>
              <a:ext uri="{FF2B5EF4-FFF2-40B4-BE49-F238E27FC236}">
                <a16:creationId xmlns:a16="http://schemas.microsoft.com/office/drawing/2014/main" id="{9D728A55-B295-A289-0539-544B83B449E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296014C9-1565-94DE-7034-B04BBE2500A9}"/>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94786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83A94724-0667-CC49-B14A-08EF9B24ADD7}"/>
              </a:ext>
            </a:extLst>
          </p:cNvPr>
          <p:cNvSpPr/>
          <p:nvPr userDrawn="1"/>
        </p:nvSpPr>
        <p:spPr>
          <a:xfrm>
            <a:off x="283765" y="2628206"/>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C3FE651-706F-8148-90AF-0F85B006AC3F}"/>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Title 1">
            <a:extLst>
              <a:ext uri="{FF2B5EF4-FFF2-40B4-BE49-F238E27FC236}">
                <a16:creationId xmlns:a16="http://schemas.microsoft.com/office/drawing/2014/main" id="{776D536F-6CD6-95DA-B0A6-B7C85C2C3551}"/>
              </a:ext>
            </a:extLst>
          </p:cNvPr>
          <p:cNvSpPr>
            <a:spLocks noGrp="1"/>
          </p:cNvSpPr>
          <p:nvPr>
            <p:ph type="title" hasCustomPrompt="1"/>
          </p:nvPr>
        </p:nvSpPr>
        <p:spPr>
          <a:xfrm>
            <a:off x="0" y="-1395184"/>
            <a:ext cx="10515600" cy="1325563"/>
          </a:xfrm>
        </p:spPr>
        <p:txBody>
          <a:bodyPr/>
          <a:lstStyle>
            <a:lvl1pPr>
              <a:defRPr/>
            </a:lvl1pPr>
          </a:lstStyle>
          <a:p>
            <a:r>
              <a:rPr lang="en-US"/>
              <a:t>Slide # Check for understanding</a:t>
            </a:r>
            <a:endParaRPr lang="en-AU"/>
          </a:p>
        </p:txBody>
      </p:sp>
      <p:sp>
        <p:nvSpPr>
          <p:cNvPr id="7" name="Rectangle: Rounded Corners 3">
            <a:extLst>
              <a:ext uri="{FF2B5EF4-FFF2-40B4-BE49-F238E27FC236}">
                <a16:creationId xmlns:a16="http://schemas.microsoft.com/office/drawing/2014/main" id="{7C3EA619-9621-B210-DC8F-F83F01803B6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3F8809F9-BC67-7481-7168-0C4A3AA15CA5}"/>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3846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4169B69C-0B5C-50DB-8721-A89657483112}"/>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Rectangle 1">
            <a:extLst>
              <a:ext uri="{FF2B5EF4-FFF2-40B4-BE49-F238E27FC236}">
                <a16:creationId xmlns:a16="http://schemas.microsoft.com/office/drawing/2014/main" id="{12A06683-9DC1-DA75-9E16-78A4B5F117C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D848D8ED-7671-6B28-5785-9D1E4CB03267}"/>
              </a:ext>
            </a:extLst>
          </p:cNvPr>
          <p:cNvSpPr>
            <a:spLocks noGrp="1"/>
          </p:cNvSpPr>
          <p:nvPr>
            <p:ph type="title" hasCustomPrompt="1"/>
          </p:nvPr>
        </p:nvSpPr>
        <p:spPr>
          <a:xfrm>
            <a:off x="0" y="-1447875"/>
            <a:ext cx="10515600" cy="1325563"/>
          </a:xfrm>
        </p:spPr>
        <p:txBody>
          <a:bodyPr/>
          <a:lstStyle>
            <a:lvl1pPr>
              <a:defRPr/>
            </a:lvl1pPr>
          </a:lstStyle>
          <a:p>
            <a:r>
              <a:rPr lang="en-US"/>
              <a:t>Slide # End of presentation</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Open Slide Phase8">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57164"/>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hasCustomPrompt="1"/>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SSP lesson</a:t>
            </a:r>
          </a:p>
        </p:txBody>
      </p:sp>
      <p:grpSp>
        <p:nvGrpSpPr>
          <p:cNvPr id="9" name="Group 8">
            <a:extLst>
              <a:ext uri="{FF2B5EF4-FFF2-40B4-BE49-F238E27FC236}">
                <a16:creationId xmlns:a16="http://schemas.microsoft.com/office/drawing/2014/main" id="{6A003A97-22C8-FB12-648F-AE868F67A38B}"/>
              </a:ext>
            </a:extLst>
          </p:cNvPr>
          <p:cNvGrpSpPr/>
          <p:nvPr userDrawn="1"/>
        </p:nvGrpSpPr>
        <p:grpSpPr>
          <a:xfrm>
            <a:off x="283765" y="2071136"/>
            <a:ext cx="11666496" cy="686828"/>
            <a:chOff x="283765" y="2071136"/>
            <a:chExt cx="11666496" cy="686828"/>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03531"/>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hasCustomPrompt="1"/>
          </p:nvPr>
        </p:nvSpPr>
        <p:spPr>
          <a:xfrm>
            <a:off x="0" y="-895522"/>
            <a:ext cx="7763774" cy="736963"/>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1 Start of presentation</a:t>
            </a:r>
            <a:endParaRPr lang="en-AU"/>
          </a:p>
        </p:txBody>
      </p:sp>
      <p:sp>
        <p:nvSpPr>
          <p:cNvPr id="13" name="Title 5">
            <a:extLst>
              <a:ext uri="{FF2B5EF4-FFF2-40B4-BE49-F238E27FC236}">
                <a16:creationId xmlns:a16="http://schemas.microsoft.com/office/drawing/2014/main" id="{CEC27230-4A1A-3DEA-B555-9D0A06AD6C82}"/>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itle 5">
            <a:extLst>
              <a:ext uri="{FF2B5EF4-FFF2-40B4-BE49-F238E27FC236}">
                <a16:creationId xmlns:a16="http://schemas.microsoft.com/office/drawing/2014/main" id="{0379DFE3-9E2C-A106-8EC6-A9BCCFE75E03}"/>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grpSp>
        <p:nvGrpSpPr>
          <p:cNvPr id="2" name="Group 1">
            <a:extLst>
              <a:ext uri="{FF2B5EF4-FFF2-40B4-BE49-F238E27FC236}">
                <a16:creationId xmlns:a16="http://schemas.microsoft.com/office/drawing/2014/main" id="{BD8A1611-60BB-8BBE-8D4C-256C3086B14D}"/>
              </a:ext>
            </a:extLst>
          </p:cNvPr>
          <p:cNvGrpSpPr/>
          <p:nvPr userDrawn="1"/>
        </p:nvGrpSpPr>
        <p:grpSpPr>
          <a:xfrm>
            <a:off x="324326" y="6183550"/>
            <a:ext cx="11574178" cy="365125"/>
            <a:chOff x="324326" y="6162429"/>
            <a:chExt cx="11574178" cy="365125"/>
          </a:xfrm>
        </p:grpSpPr>
        <p:sp>
          <p:nvSpPr>
            <p:cNvPr id="6" name="Footer Placeholder 4">
              <a:extLst>
                <a:ext uri="{FF2B5EF4-FFF2-40B4-BE49-F238E27FC236}">
                  <a16:creationId xmlns:a16="http://schemas.microsoft.com/office/drawing/2014/main" id="{7AF80591-E4C1-6A06-F056-C0B5A7B24B6A}"/>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18" name="Picture 17">
              <a:extLst>
                <a:ext uri="{FF2B5EF4-FFF2-40B4-BE49-F238E27FC236}">
                  <a16:creationId xmlns:a16="http://schemas.microsoft.com/office/drawing/2014/main" id="{6A42EAFC-3787-E4D3-2D3E-4CC49D2CF003}"/>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10" name="Rectangle 9">
            <a:extLst>
              <a:ext uri="{FF2B5EF4-FFF2-40B4-BE49-F238E27FC236}">
                <a16:creationId xmlns:a16="http://schemas.microsoft.com/office/drawing/2014/main" id="{8CB157EF-0A69-0851-43B3-5B531AC2233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5E3A52C7-C162-E5EA-0A7B-33002D8EC00F}"/>
              </a:ext>
            </a:extLst>
          </p:cNvPr>
          <p:cNvPicPr>
            <a:picLocks noChangeAspect="1"/>
          </p:cNvPicPr>
          <p:nvPr userDrawn="1"/>
        </p:nvPicPr>
        <p:blipFill>
          <a:blip r:embed="rId10" r:link="rId11">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2" name="Title 1">
            <a:extLst>
              <a:ext uri="{FF2B5EF4-FFF2-40B4-BE49-F238E27FC236}">
                <a16:creationId xmlns:a16="http://schemas.microsoft.com/office/drawing/2014/main" id="{9DB05B9D-2219-1072-C3AE-A0E7B4CD889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6</a:t>
            </a:r>
          </a:p>
        </p:txBody>
      </p:sp>
      <p:sp>
        <p:nvSpPr>
          <p:cNvPr id="23" name="Title 1">
            <a:extLst>
              <a:ext uri="{FF2B5EF4-FFF2-40B4-BE49-F238E27FC236}">
                <a16:creationId xmlns:a16="http://schemas.microsoft.com/office/drawing/2014/main" id="{CEEC0BED-3BEC-5B14-15AE-F6C5B8A1BBC2}"/>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17</a:t>
            </a:r>
          </a:p>
        </p:txBody>
      </p:sp>
    </p:spTree>
    <p:custDataLst>
      <p:tags r:id="rId1"/>
    </p:custDataLst>
    <p:extLst>
      <p:ext uri="{BB962C8B-B14F-4D97-AF65-F5344CB8AC3E}">
        <p14:creationId xmlns:p14="http://schemas.microsoft.com/office/powerpoint/2010/main" val="1186793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7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8" name="Rounded Rectangle 10">
            <a:extLst>
              <a:ext uri="{FF2B5EF4-FFF2-40B4-BE49-F238E27FC236}">
                <a16:creationId xmlns:a16="http://schemas.microsoft.com/office/drawing/2014/main" id="{B8560032-C960-7E18-B2DC-C5CEEA19C9C5}"/>
              </a:ext>
            </a:extLst>
          </p:cNvPr>
          <p:cNvSpPr/>
          <p:nvPr userDrawn="1"/>
        </p:nvSpPr>
        <p:spPr>
          <a:xfrm>
            <a:off x="283765" y="299356"/>
            <a:ext cx="287581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04961344-67D2-2FC3-45BA-CF2CAFA0C464}"/>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2" name="Rectangle 1">
            <a:extLst>
              <a:ext uri="{FF2B5EF4-FFF2-40B4-BE49-F238E27FC236}">
                <a16:creationId xmlns:a16="http://schemas.microsoft.com/office/drawing/2014/main" id="{626D67F1-5336-A027-DC2D-6E1161BE367B}"/>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1">
            <a:extLst>
              <a:ext uri="{FF2B5EF4-FFF2-40B4-BE49-F238E27FC236}">
                <a16:creationId xmlns:a16="http://schemas.microsoft.com/office/drawing/2014/main" id="{56BBDDF0-F893-DA12-9817-5C30C9E873B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5">
            <a:extLst>
              <a:ext uri="{FF2B5EF4-FFF2-40B4-BE49-F238E27FC236}">
                <a16:creationId xmlns:a16="http://schemas.microsoft.com/office/drawing/2014/main" id="{940504D4-5B9D-C5E7-04D3-54BA01AD53D5}"/>
              </a:ext>
            </a:extLst>
          </p:cNvPr>
          <p:cNvSpPr>
            <a:spLocks noGrp="1"/>
          </p:cNvSpPr>
          <p:nvPr>
            <p:ph type="title" hasCustomPrompt="1"/>
          </p:nvPr>
        </p:nvSpPr>
        <p:spPr>
          <a:xfrm>
            <a:off x="0" y="-1513795"/>
            <a:ext cx="10515600" cy="1325563"/>
          </a:xfrm>
        </p:spPr>
        <p:txBody>
          <a:bodyPr/>
          <a:lstStyle>
            <a:lvl1pPr>
              <a:defRPr/>
            </a:lvl1pPr>
          </a:lstStyle>
          <a:p>
            <a:r>
              <a:rPr lang="en-US"/>
              <a:t>Slide # Suffix review</a:t>
            </a:r>
            <a:endParaRPr lang="en-AU"/>
          </a:p>
        </p:txBody>
      </p:sp>
    </p:spTree>
    <p:extLst>
      <p:ext uri="{BB962C8B-B14F-4D97-AF65-F5344CB8AC3E}">
        <p14:creationId xmlns:p14="http://schemas.microsoft.com/office/powerpoint/2010/main" val="19208124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05661"/>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056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13486"/>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84165"/>
            <a:ext cx="688952" cy="688952"/>
          </a:xfrm>
          <a:prstGeom prst="rect">
            <a:avLst/>
          </a:prstGeom>
        </p:spPr>
      </p:pic>
      <p:sp>
        <p:nvSpPr>
          <p:cNvPr id="3" name="Rectangle 2">
            <a:extLst>
              <a:ext uri="{FF2B5EF4-FFF2-40B4-BE49-F238E27FC236}">
                <a16:creationId xmlns:a16="http://schemas.microsoft.com/office/drawing/2014/main" id="{F866647C-0171-EC6E-FC41-CCE6C949770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6DDB7417-1606-CFFF-A84C-7F0197CE6B9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8" name="Title 5">
            <a:extLst>
              <a:ext uri="{FF2B5EF4-FFF2-40B4-BE49-F238E27FC236}">
                <a16:creationId xmlns:a16="http://schemas.microsoft.com/office/drawing/2014/main" id="{ABDCB16E-8537-392C-2B72-9D5EC09FC51C}"/>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spTree>
    <p:custDataLst>
      <p:tags r:id="rId1"/>
    </p:custDataLst>
    <p:extLst>
      <p:ext uri="{BB962C8B-B14F-4D97-AF65-F5344CB8AC3E}">
        <p14:creationId xmlns:p14="http://schemas.microsoft.com/office/powerpoint/2010/main" val="38642306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2">
            <a:extLst>
              <a:ext uri="{FF2B5EF4-FFF2-40B4-BE49-F238E27FC236}">
                <a16:creationId xmlns:a16="http://schemas.microsoft.com/office/drawing/2014/main" id="{ACB74D75-318F-592A-EF79-265F9557FF4D}"/>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31D5C20D-CC9D-0D78-92B8-3A7CABCB48F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8" name="Title 5">
            <a:extLst>
              <a:ext uri="{FF2B5EF4-FFF2-40B4-BE49-F238E27FC236}">
                <a16:creationId xmlns:a16="http://schemas.microsoft.com/office/drawing/2014/main" id="{5EA60B49-009C-2D8A-6442-2166D6F1CE64}"/>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spTree>
    <p:custDataLst>
      <p:tags r:id="rId1"/>
    </p:custDataLst>
    <p:extLst>
      <p:ext uri="{BB962C8B-B14F-4D97-AF65-F5344CB8AC3E}">
        <p14:creationId xmlns:p14="http://schemas.microsoft.com/office/powerpoint/2010/main" val="1876452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5" name="Rounded Rectangle 8">
            <a:extLst>
              <a:ext uri="{FF2B5EF4-FFF2-40B4-BE49-F238E27FC236}">
                <a16:creationId xmlns:a16="http://schemas.microsoft.com/office/drawing/2014/main" id="{1AB0E661-0A64-30C7-E942-62ABF8A98D2E}"/>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D227854A-0CF0-BE50-14CB-D31DCD32479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Title 1">
            <a:extLst>
              <a:ext uri="{FF2B5EF4-FFF2-40B4-BE49-F238E27FC236}">
                <a16:creationId xmlns:a16="http://schemas.microsoft.com/office/drawing/2014/main" id="{267FF704-CC41-36B7-FC96-876976E363D0}"/>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
        <p:nvSpPr>
          <p:cNvPr id="3" name="Rectangle: Rounded Corners 3">
            <a:extLst>
              <a:ext uri="{FF2B5EF4-FFF2-40B4-BE49-F238E27FC236}">
                <a16:creationId xmlns:a16="http://schemas.microsoft.com/office/drawing/2014/main" id="{1554263D-F4AB-625F-9581-CAA13E84717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4248453B-5C09-645C-E99F-9C90A1292BEF}"/>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95264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ectangle: Rounded Corners 2">
            <a:extLst>
              <a:ext uri="{FF2B5EF4-FFF2-40B4-BE49-F238E27FC236}">
                <a16:creationId xmlns:a16="http://schemas.microsoft.com/office/drawing/2014/main" id="{E3CAC16A-80F3-1FEB-8106-B0FD14721BF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80D23613-755A-7759-3031-41D2C879E7E1}"/>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5">
            <a:extLst>
              <a:ext uri="{FF2B5EF4-FFF2-40B4-BE49-F238E27FC236}">
                <a16:creationId xmlns:a16="http://schemas.microsoft.com/office/drawing/2014/main" id="{2729C8DE-FA48-9EFF-7270-9CBF600589C0}"/>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spTree>
    <p:extLst>
      <p:ext uri="{BB962C8B-B14F-4D97-AF65-F5344CB8AC3E}">
        <p14:creationId xmlns:p14="http://schemas.microsoft.com/office/powerpoint/2010/main" val="40119863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Rounded Corners 3">
            <a:extLst>
              <a:ext uri="{FF2B5EF4-FFF2-40B4-BE49-F238E27FC236}">
                <a16:creationId xmlns:a16="http://schemas.microsoft.com/office/drawing/2014/main" id="{4A647520-438E-F839-ACAD-4DDFAF939DD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6BDFDBC2-45EA-D714-D77A-201B0D695043}"/>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Tree>
    <p:custDataLst>
      <p:tags r:id="rId1"/>
    </p:custDataLst>
    <p:extLst>
      <p:ext uri="{BB962C8B-B14F-4D97-AF65-F5344CB8AC3E}">
        <p14:creationId xmlns:p14="http://schemas.microsoft.com/office/powerpoint/2010/main" val="30065257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Rounded Corners 3">
            <a:extLst>
              <a:ext uri="{FF2B5EF4-FFF2-40B4-BE49-F238E27FC236}">
                <a16:creationId xmlns:a16="http://schemas.microsoft.com/office/drawing/2014/main" id="{FBB28935-CE60-91DC-BAE2-8E8DA190D90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56F3B9FA-5E08-A40A-A7C2-6D38BCDD0951}"/>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27CF863A-545A-9B57-CD61-F5270C167D9F}"/>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379390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CDF3A8B9-77A8-7AC6-7867-E969264CD86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FBE94CDD-8879-4B96-B0D4-2F73011A29A7}"/>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036EA178-10D9-134D-EDB9-39D2B65666BB}"/>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2401041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2" name="Title 1">
            <a:extLst>
              <a:ext uri="{FF2B5EF4-FFF2-40B4-BE49-F238E27FC236}">
                <a16:creationId xmlns:a16="http://schemas.microsoft.com/office/drawing/2014/main" id="{E6043D58-9ADA-A1DF-99E8-332CFF34F104}"/>
              </a:ext>
            </a:extLst>
          </p:cNvPr>
          <p:cNvSpPr>
            <a:spLocks noGrp="1"/>
          </p:cNvSpPr>
          <p:nvPr>
            <p:ph type="title" hasCustomPrompt="1"/>
          </p:nvPr>
        </p:nvSpPr>
        <p:spPr>
          <a:xfrm>
            <a:off x="0" y="-1521888"/>
            <a:ext cx="10515600" cy="1325563"/>
          </a:xfrm>
        </p:spPr>
        <p:txBody>
          <a:bodyPr/>
          <a:lstStyle>
            <a:lvl1pPr>
              <a:defRPr/>
            </a:lvl1pPr>
          </a:lstStyle>
          <a:p>
            <a:r>
              <a:rPr lang="en-US"/>
              <a:t>Slide # We do</a:t>
            </a:r>
            <a:endParaRPr lang="en-AU"/>
          </a:p>
        </p:txBody>
      </p:sp>
      <p:sp>
        <p:nvSpPr>
          <p:cNvPr id="8" name="Rectangle: Rounded Corners 3">
            <a:extLst>
              <a:ext uri="{FF2B5EF4-FFF2-40B4-BE49-F238E27FC236}">
                <a16:creationId xmlns:a16="http://schemas.microsoft.com/office/drawing/2014/main" id="{FE1186B2-B6E1-40A5-5A70-8F2EE38069B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A240BCB0-D375-5E56-E4E1-7E7070CF6DF9}"/>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5955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77327"/>
            <a:ext cx="490017" cy="490017"/>
          </a:xfrm>
          <a:prstGeom prst="rect">
            <a:avLst/>
          </a:prstGeom>
        </p:spPr>
      </p:pic>
      <p:sp>
        <p:nvSpPr>
          <p:cNvPr id="8" name="Title 7">
            <a:extLst>
              <a:ext uri="{FF2B5EF4-FFF2-40B4-BE49-F238E27FC236}">
                <a16:creationId xmlns:a16="http://schemas.microsoft.com/office/drawing/2014/main" id="{E6A7D79B-5ED2-4DA9-8B5E-9000E62CC5F0}"/>
              </a:ext>
            </a:extLst>
          </p:cNvPr>
          <p:cNvSpPr>
            <a:spLocks noGrp="1"/>
          </p:cNvSpPr>
          <p:nvPr>
            <p:ph type="title" hasCustomPrompt="1"/>
          </p:nvPr>
        </p:nvSpPr>
        <p:spPr>
          <a:xfrm>
            <a:off x="0" y="-1525253"/>
            <a:ext cx="10515600" cy="1325563"/>
          </a:xfrm>
        </p:spPr>
        <p:txBody>
          <a:bodyPr/>
          <a:lstStyle>
            <a:lvl1pPr>
              <a:defRPr/>
            </a:lvl1pPr>
          </a:lstStyle>
          <a:p>
            <a:r>
              <a:rPr lang="en-US"/>
              <a:t>Slide # We do</a:t>
            </a:r>
            <a:endParaRPr lang="en-AU"/>
          </a:p>
        </p:txBody>
      </p:sp>
      <p:sp>
        <p:nvSpPr>
          <p:cNvPr id="9" name="Rectangle: Rounded Corners 3">
            <a:extLst>
              <a:ext uri="{FF2B5EF4-FFF2-40B4-BE49-F238E27FC236}">
                <a16:creationId xmlns:a16="http://schemas.microsoft.com/office/drawing/2014/main" id="{AD347523-FD9D-6800-003A-32276E3527D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C07CDA95-FA8B-36C6-9C6F-ACB040EA23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1B9B3B69-8309-2B4C-3EDB-4D1ED07F42BD}"/>
              </a:ext>
            </a:extLst>
          </p:cNvPr>
          <p:cNvSpPr/>
          <p:nvPr userDrawn="1"/>
        </p:nvSpPr>
        <p:spPr>
          <a:xfrm>
            <a:off x="11029911" y="299078"/>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E4CC0AA1-1BAA-86DA-EDE7-F4A8537EDD4E}"/>
              </a:ext>
            </a:extLst>
          </p:cNvPr>
          <p:cNvGrpSpPr/>
          <p:nvPr userDrawn="1"/>
        </p:nvGrpSpPr>
        <p:grpSpPr>
          <a:xfrm>
            <a:off x="11184229" y="292508"/>
            <a:ext cx="564546" cy="659100"/>
            <a:chOff x="1733006" y="4059633"/>
            <a:chExt cx="914400" cy="1126270"/>
          </a:xfrm>
          <a:solidFill>
            <a:srgbClr val="0E1F42"/>
          </a:solidFill>
        </p:grpSpPr>
        <p:pic>
          <p:nvPicPr>
            <p:cNvPr id="13" name="Graphic 12" descr="School boy outline">
              <a:extLst>
                <a:ext uri="{FF2B5EF4-FFF2-40B4-BE49-F238E27FC236}">
                  <a16:creationId xmlns:a16="http://schemas.microsoft.com/office/drawing/2014/main" id="{71F34AAD-88E9-54B8-5A11-BBA689FA2C04}"/>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4" name="Graphic 13" descr="Blackboard with solid fill">
              <a:extLst>
                <a:ext uri="{FF2B5EF4-FFF2-40B4-BE49-F238E27FC236}">
                  <a16:creationId xmlns:a16="http://schemas.microsoft.com/office/drawing/2014/main" id="{8BB24546-5E36-8ACC-57D7-1C1120A840A3}"/>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Tree>
    <p:extLst>
      <p:ext uri="{BB962C8B-B14F-4D97-AF65-F5344CB8AC3E}">
        <p14:creationId xmlns:p14="http://schemas.microsoft.com/office/powerpoint/2010/main" val="1476727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Review + You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sp>
        <p:nvSpPr>
          <p:cNvPr id="9" name="Title 8">
            <a:extLst>
              <a:ext uri="{FF2B5EF4-FFF2-40B4-BE49-F238E27FC236}">
                <a16:creationId xmlns:a16="http://schemas.microsoft.com/office/drawing/2014/main" id="{800DCF4D-3DB5-4160-5DC8-C605355A9D24}"/>
              </a:ext>
            </a:extLst>
          </p:cNvPr>
          <p:cNvSpPr>
            <a:spLocks noGrp="1"/>
          </p:cNvSpPr>
          <p:nvPr>
            <p:ph type="title" hasCustomPrompt="1"/>
          </p:nvPr>
        </p:nvSpPr>
        <p:spPr>
          <a:xfrm>
            <a:off x="0" y="-1517160"/>
            <a:ext cx="10515600" cy="1325563"/>
          </a:xfrm>
        </p:spPr>
        <p:txBody>
          <a:bodyPr/>
          <a:lstStyle>
            <a:lvl1pPr>
              <a:defRPr/>
            </a:lvl1pPr>
          </a:lstStyle>
          <a:p>
            <a:r>
              <a:rPr lang="en-US"/>
              <a:t>Slide # Review</a:t>
            </a:r>
            <a:endParaRPr lang="en-AU"/>
          </a:p>
        </p:txBody>
      </p:sp>
      <p:sp>
        <p:nvSpPr>
          <p:cNvPr id="8" name="Rounded Rectangle 7">
            <a:extLst>
              <a:ext uri="{FF2B5EF4-FFF2-40B4-BE49-F238E27FC236}">
                <a16:creationId xmlns:a16="http://schemas.microsoft.com/office/drawing/2014/main" id="{1FD5421A-351C-3FC5-802C-680661AA64A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B2A899DA-17B0-2D56-AC6E-E37A20B7A3A8}"/>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C989D525-5E6B-6DF4-BF20-38867B6B0DC3}"/>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75FE9657-62E5-F1DC-5F0D-4C0E28AB5957}"/>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sp>
        <p:nvSpPr>
          <p:cNvPr id="16" name="Rectangle: Rounded Corners 3">
            <a:extLst>
              <a:ext uri="{FF2B5EF4-FFF2-40B4-BE49-F238E27FC236}">
                <a16:creationId xmlns:a16="http://schemas.microsoft.com/office/drawing/2014/main" id="{930C8A5A-60D2-B787-45CE-7A7B98F2AAD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8" name="Rectangle 17">
            <a:extLst>
              <a:ext uri="{FF2B5EF4-FFF2-40B4-BE49-F238E27FC236}">
                <a16:creationId xmlns:a16="http://schemas.microsoft.com/office/drawing/2014/main" id="{C915005A-B792-9593-9DDB-2A0C24501A58}"/>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09E64317-5157-4979-932C-124D6937ABDC}"/>
              </a:ext>
            </a:extLst>
          </p:cNvPr>
          <p:cNvSpPr/>
          <p:nvPr userDrawn="1"/>
        </p:nvSpPr>
        <p:spPr>
          <a:xfrm>
            <a:off x="9057516"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0AE7A0FD-C4CE-05DB-85A1-04865AB58752}"/>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9151399" y="263900"/>
            <a:ext cx="688952" cy="688952"/>
          </a:xfrm>
          <a:prstGeom prst="rect">
            <a:avLst/>
          </a:prstGeom>
        </p:spPr>
      </p:pic>
    </p:spTree>
    <p:extLst>
      <p:ext uri="{BB962C8B-B14F-4D97-AF65-F5344CB8AC3E}">
        <p14:creationId xmlns:p14="http://schemas.microsoft.com/office/powerpoint/2010/main" val="29718763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Review + You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sp>
        <p:nvSpPr>
          <p:cNvPr id="9" name="Title 8">
            <a:extLst>
              <a:ext uri="{FF2B5EF4-FFF2-40B4-BE49-F238E27FC236}">
                <a16:creationId xmlns:a16="http://schemas.microsoft.com/office/drawing/2014/main" id="{00BCB3E5-EF72-E8D4-C9B2-D73B3D9F1FB3}"/>
              </a:ext>
            </a:extLst>
          </p:cNvPr>
          <p:cNvSpPr>
            <a:spLocks noGrp="1"/>
          </p:cNvSpPr>
          <p:nvPr>
            <p:ph type="title" hasCustomPrompt="1"/>
          </p:nvPr>
        </p:nvSpPr>
        <p:spPr>
          <a:xfrm>
            <a:off x="0" y="-1463462"/>
            <a:ext cx="10515600" cy="1325563"/>
          </a:xfrm>
        </p:spPr>
        <p:txBody>
          <a:bodyPr/>
          <a:lstStyle>
            <a:lvl1pPr>
              <a:defRPr/>
            </a:lvl1pPr>
          </a:lstStyle>
          <a:p>
            <a:r>
              <a:rPr lang="en-US"/>
              <a:t>Slide # Review</a:t>
            </a:r>
            <a:endParaRPr lang="en-AU"/>
          </a:p>
        </p:txBody>
      </p:sp>
      <p:sp>
        <p:nvSpPr>
          <p:cNvPr id="8" name="Rounded Rectangle 7">
            <a:extLst>
              <a:ext uri="{FF2B5EF4-FFF2-40B4-BE49-F238E27FC236}">
                <a16:creationId xmlns:a16="http://schemas.microsoft.com/office/drawing/2014/main" id="{FF65E920-988F-2AEE-B149-4690ACCDA8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CC53ACCA-F742-FC97-6D80-6CDB0FCA8853}"/>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EE9087AA-43C7-02D0-BCF4-342C5A339345}"/>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537D145D-0454-E785-E1F2-B00D992DB2E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sp>
        <p:nvSpPr>
          <p:cNvPr id="14" name="Rectangle: Rounded Corners 3">
            <a:extLst>
              <a:ext uri="{FF2B5EF4-FFF2-40B4-BE49-F238E27FC236}">
                <a16:creationId xmlns:a16="http://schemas.microsoft.com/office/drawing/2014/main" id="{278EC4EB-9F2D-6A8C-B5E5-8CEF6F686B9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5" name="Rectangle 14">
            <a:extLst>
              <a:ext uri="{FF2B5EF4-FFF2-40B4-BE49-F238E27FC236}">
                <a16:creationId xmlns:a16="http://schemas.microsoft.com/office/drawing/2014/main" id="{26C835FD-A3A8-AC7D-E1DF-059E832F2A1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28EEE8BE-1603-2F61-C3E4-1601F0CF160A}"/>
              </a:ext>
            </a:extLst>
          </p:cNvPr>
          <p:cNvSpPr/>
          <p:nvPr userDrawn="1"/>
        </p:nvSpPr>
        <p:spPr>
          <a:xfrm>
            <a:off x="9057516"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8269A8E0-C560-CFD7-672E-D74216C2956D}"/>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9151399" y="263900"/>
            <a:ext cx="688952" cy="688952"/>
          </a:xfrm>
          <a:prstGeom prst="rect">
            <a:avLst/>
          </a:prstGeom>
        </p:spPr>
      </p:pic>
    </p:spTree>
    <p:extLst>
      <p:ext uri="{BB962C8B-B14F-4D97-AF65-F5344CB8AC3E}">
        <p14:creationId xmlns:p14="http://schemas.microsoft.com/office/powerpoint/2010/main" val="4063733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Review + You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10" name="Graphic 9" descr="Glasses outline">
            <a:extLst>
              <a:ext uri="{FF2B5EF4-FFF2-40B4-BE49-F238E27FC236}">
                <a16:creationId xmlns:a16="http://schemas.microsoft.com/office/drawing/2014/main" id="{44D5EF98-F2E9-56CF-B101-A7728FE533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sp>
        <p:nvSpPr>
          <p:cNvPr id="6" name="Title 5">
            <a:extLst>
              <a:ext uri="{FF2B5EF4-FFF2-40B4-BE49-F238E27FC236}">
                <a16:creationId xmlns:a16="http://schemas.microsoft.com/office/drawing/2014/main" id="{72ED16B5-E0AC-4E1C-AD8C-B80C408DE0E6}"/>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sp>
        <p:nvSpPr>
          <p:cNvPr id="9" name="Rectangle: Rounded Corners 3">
            <a:extLst>
              <a:ext uri="{FF2B5EF4-FFF2-40B4-BE49-F238E27FC236}">
                <a16:creationId xmlns:a16="http://schemas.microsoft.com/office/drawing/2014/main" id="{AC72E434-38C8-EC63-9983-ED1A53B7A3A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9EE634EB-A361-CBCF-E457-B62D17094EE3}"/>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6AE25E9C-248F-41C7-0345-1103B29C14CC}"/>
              </a:ext>
            </a:extLst>
          </p:cNvPr>
          <p:cNvGrpSpPr/>
          <p:nvPr userDrawn="1"/>
        </p:nvGrpSpPr>
        <p:grpSpPr>
          <a:xfrm>
            <a:off x="10025261" y="263900"/>
            <a:ext cx="876718" cy="688952"/>
            <a:chOff x="11029911" y="263900"/>
            <a:chExt cx="876718" cy="688952"/>
          </a:xfrm>
        </p:grpSpPr>
        <p:sp>
          <p:nvSpPr>
            <p:cNvPr id="16" name="Rounded Rectangle 19">
              <a:extLst>
                <a:ext uri="{FF2B5EF4-FFF2-40B4-BE49-F238E27FC236}">
                  <a16:creationId xmlns:a16="http://schemas.microsoft.com/office/drawing/2014/main" id="{06A8A5A3-0B35-0C7F-FE66-0B84D1829CF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Users outline">
              <a:extLst>
                <a:ext uri="{FF2B5EF4-FFF2-40B4-BE49-F238E27FC236}">
                  <a16:creationId xmlns:a16="http://schemas.microsoft.com/office/drawing/2014/main" id="{92BC8290-F124-61E6-D17F-7C21E487D8B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930912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6" name="Rectangle: Rounded Corners 3">
            <a:extLst>
              <a:ext uri="{FF2B5EF4-FFF2-40B4-BE49-F238E27FC236}">
                <a16:creationId xmlns:a16="http://schemas.microsoft.com/office/drawing/2014/main" id="{7C7E9051-53A8-8E89-7BC3-58F852310E8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BDEB92D5-3C47-E109-D078-6B3DC3910EF9}"/>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560892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1/12/2025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696" r:id="rId2"/>
    <p:sldLayoutId id="2147483697" r:id="rId3"/>
    <p:sldLayoutId id="2147483705" r:id="rId4"/>
    <p:sldLayoutId id="2147483709" r:id="rId5"/>
    <p:sldLayoutId id="2147483715" r:id="rId6"/>
    <p:sldLayoutId id="2147483716" r:id="rId7"/>
    <p:sldLayoutId id="2147483717" r:id="rId8"/>
    <p:sldLayoutId id="2147483718" r:id="rId9"/>
    <p:sldLayoutId id="2147483698" r:id="rId10"/>
    <p:sldLayoutId id="2147483703" r:id="rId11"/>
    <p:sldLayoutId id="2147483699" r:id="rId12"/>
    <p:sldLayoutId id="2147483701" r:id="rId13"/>
    <p:sldLayoutId id="2147483702" r:id="rId14"/>
    <p:sldLayoutId id="2147483704" r:id="rId15"/>
    <p:sldLayoutId id="2147483710" r:id="rId16"/>
    <p:sldLayoutId id="2147483708" r:id="rId17"/>
    <p:sldLayoutId id="2147483711" r:id="rId18"/>
    <p:sldLayoutId id="2147483712" r:id="rId19"/>
    <p:sldLayoutId id="2147483713" r:id="rId20"/>
    <p:sldLayoutId id="2147483691" r:id="rId21"/>
    <p:sldLayoutId id="2147483692" r:id="rId22"/>
    <p:sldLayoutId id="2147483714" r:id="rId23"/>
    <p:sldLayoutId id="2147483693" r:id="rId24"/>
    <p:sldLayoutId id="2147483694" r:id="rId25"/>
    <p:sldLayoutId id="2147483719" r:id="rId26"/>
    <p:sldLayoutId id="2147483720" r:id="rId27"/>
    <p:sldLayoutId id="2147483721" r:id="rId28"/>
    <p:sldLayoutId id="2147483722" r:id="rId29"/>
    <p:sldLayoutId id="2147483723" r:id="rId30"/>
    <p:sldLayoutId id="2147483725" r:id="rId31"/>
    <p:sldLayoutId id="2147483726" r:id="rId32"/>
    <p:sldLayoutId id="2147483727" r:id="rId3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2.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ags" Target="../tags/tag1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4.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30.svg"/><Relationship Id="rId2" Type="http://schemas.openxmlformats.org/officeDocument/2006/relationships/slideLayout" Target="../slideLayouts/slideLayout28.xml"/><Relationship Id="rId1" Type="http://schemas.openxmlformats.org/officeDocument/2006/relationships/tags" Target="../tags/tag6.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2.xml"/><Relationship Id="rId1" Type="http://schemas.openxmlformats.org/officeDocument/2006/relationships/tags" Target="../tags/tag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tags" Target="../tags/tag1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tags" Target="../tags/tag1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tags" Target="../tags/tag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3.xml"/><Relationship Id="rId1" Type="http://schemas.openxmlformats.org/officeDocument/2006/relationships/tags" Target="../tags/tag1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tags" Target="../tags/tag18.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tags" Target="../tags/tag19.xml"/><Relationship Id="rId5" Type="http://schemas.openxmlformats.org/officeDocument/2006/relationships/image" Target="../media/image40.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tags" Target="../tags/tag20.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21.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22.xml"/><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2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5.xml"/><Relationship Id="rId1" Type="http://schemas.openxmlformats.org/officeDocument/2006/relationships/tags" Target="../tags/tag2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4.xml"/><Relationship Id="rId1" Type="http://schemas.openxmlformats.org/officeDocument/2006/relationships/tags" Target="../tags/tag2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2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3.xml"/><Relationship Id="rId1" Type="http://schemas.openxmlformats.org/officeDocument/2006/relationships/tags" Target="../tags/tag28.xml"/><Relationship Id="rId5" Type="http://schemas.openxmlformats.org/officeDocument/2006/relationships/image" Target="../media/image32.svg"/><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29.xml"/><Relationship Id="rId5" Type="http://schemas.openxmlformats.org/officeDocument/2006/relationships/image" Target="../media/image32.svg"/><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7.xml"/><Relationship Id="rId7" Type="http://schemas.openxmlformats.org/officeDocument/2006/relationships/image" Target="../media/image48.svg"/><Relationship Id="rId12" Type="http://schemas.openxmlformats.org/officeDocument/2006/relationships/image" Target="../media/image50.png"/><Relationship Id="rId2" Type="http://schemas.openxmlformats.org/officeDocument/2006/relationships/slideLayout" Target="../slideLayouts/slideLayout21.xml"/><Relationship Id="rId1" Type="http://schemas.openxmlformats.org/officeDocument/2006/relationships/tags" Target="../tags/tag30.xml"/><Relationship Id="rId6" Type="http://schemas.openxmlformats.org/officeDocument/2006/relationships/image" Target="../media/image47.png"/><Relationship Id="rId11" Type="http://schemas.openxmlformats.org/officeDocument/2006/relationships/image" Target="../media/image49.png"/><Relationship Id="rId5" Type="http://schemas.openxmlformats.org/officeDocument/2006/relationships/image" Target="../media/image46.svg"/><Relationship Id="rId10" Type="http://schemas.openxmlformats.org/officeDocument/2006/relationships/image" Target="../media/image39.png"/><Relationship Id="rId4" Type="http://schemas.openxmlformats.org/officeDocument/2006/relationships/image" Target="../media/image45.png"/><Relationship Id="rId9" Type="http://schemas.openxmlformats.org/officeDocument/2006/relationships/image" Target="../media/image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7.xml"/><Relationship Id="rId1" Type="http://schemas.openxmlformats.org/officeDocument/2006/relationships/tags" Target="../tags/tag31.xml"/><Relationship Id="rId4" Type="http://schemas.openxmlformats.org/officeDocument/2006/relationships/image" Target="../media/image5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55.svg"/><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31.xml"/><Relationship Id="rId4" Type="http://schemas.openxmlformats.org/officeDocument/2006/relationships/image" Target="../media/image32.sv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29.xml"/><Relationship Id="rId5" Type="http://schemas.openxmlformats.org/officeDocument/2006/relationships/image" Target="../media/image35.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9.xml"/><Relationship Id="rId5" Type="http://schemas.openxmlformats.org/officeDocument/2006/relationships/image" Target="../media/image38.png"/><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AU" sz="800" b="0" i="0" kern="1200" dirty="0">
                <a:solidFill>
                  <a:schemeClr val="bg2"/>
                </a:solidFill>
                <a:effectLst/>
                <a:latin typeface="Calibri" panose="020F0502020204030204" pitchFamily="34" charset="0"/>
                <a:ea typeface="Verdana" panose="020B0604030504040204" pitchFamily="34" charset="0"/>
                <a:cs typeface="Calibri" panose="020F0502020204030204" pitchFamily="34" charset="0"/>
              </a:rPr>
              <a:t>Slide 1 Start of presentation, </a:t>
            </a:r>
            <a:r>
              <a:rPr lang="en-AU" sz="800" b="0" i="0" kern="1200" dirty="0" err="1">
                <a:solidFill>
                  <a:schemeClr val="bg2"/>
                </a:solidFill>
                <a:effectLst/>
                <a:latin typeface="Calibri" panose="020F0502020204030204" pitchFamily="34" charset="0"/>
                <a:ea typeface="Verdana" panose="020B0604030504040204" pitchFamily="34" charset="0"/>
                <a:cs typeface="Calibri" panose="020F0502020204030204" pitchFamily="34" charset="0"/>
              </a:rPr>
              <a:t>kn</a:t>
            </a:r>
            <a:r>
              <a:rPr lang="en-AU" sz="800" b="0" i="0" kern="1200" dirty="0">
                <a:solidFill>
                  <a:schemeClr val="bg2"/>
                </a:solidFill>
                <a:effectLst/>
                <a:latin typeface="Calibri" panose="020F0502020204030204" pitchFamily="34" charset="0"/>
                <a:ea typeface="Verdana" panose="020B0604030504040204" pitchFamily="34" charset="0"/>
                <a:cs typeface="Calibri" panose="020F0502020204030204" pitchFamily="34" charset="0"/>
              </a:rPr>
              <a:t> says /n/</a:t>
            </a:r>
            <a:endParaRPr lang="en-US" sz="800" dirty="0">
              <a:solidFill>
                <a:schemeClr val="bg2"/>
              </a:solidFill>
            </a:endParaRPr>
          </a:p>
        </p:txBody>
      </p:sp>
      <p:sp>
        <p:nvSpPr>
          <p:cNvPr id="3" name="TextBox 2">
            <a:extLst>
              <a:ext uri="{FF2B5EF4-FFF2-40B4-BE49-F238E27FC236}">
                <a16:creationId xmlns:a16="http://schemas.microsoft.com/office/drawing/2014/main" id="{1E503C7E-59EB-0937-3A9C-85F7E1B2A218}"/>
              </a:ext>
            </a:extLst>
          </p:cNvPr>
          <p:cNvSpPr txBox="1"/>
          <p:nvPr/>
        </p:nvSpPr>
        <p:spPr>
          <a:xfrm>
            <a:off x="275572" y="2817603"/>
            <a:ext cx="5820428" cy="1815882"/>
          </a:xfrm>
          <a:prstGeom prst="rect">
            <a:avLst/>
          </a:prstGeom>
          <a:noFill/>
        </p:spPr>
        <p:txBody>
          <a:bodyPr wrap="square">
            <a:spAutoFit/>
          </a:bodyPr>
          <a:lstStyle/>
          <a:p>
            <a:pPr algn="ctr"/>
            <a:r>
              <a:rPr lang="en-GB" sz="2800" dirty="0"/>
              <a:t>soft g and c</a:t>
            </a:r>
          </a:p>
          <a:p>
            <a:pPr algn="ctr"/>
            <a:r>
              <a:rPr lang="en-GB" sz="2800" dirty="0" err="1"/>
              <a:t>dge</a:t>
            </a:r>
            <a:r>
              <a:rPr lang="en-GB" sz="2800" dirty="0"/>
              <a:t>   tch   </a:t>
            </a:r>
            <a:r>
              <a:rPr lang="en-GB" sz="2800" dirty="0" err="1"/>
              <a:t>ph</a:t>
            </a:r>
            <a:r>
              <a:rPr lang="en-GB" sz="2800" dirty="0"/>
              <a:t>  </a:t>
            </a:r>
          </a:p>
          <a:p>
            <a:pPr algn="ctr"/>
            <a:r>
              <a:rPr lang="en-US" sz="2800" dirty="0"/>
              <a:t>suffix -er </a:t>
            </a:r>
          </a:p>
          <a:p>
            <a:pPr algn="ctr"/>
            <a:r>
              <a:rPr lang="en-GB" sz="2800" dirty="0"/>
              <a:t>move   half   gone</a:t>
            </a:r>
          </a:p>
        </p:txBody>
      </p:sp>
      <p:sp>
        <p:nvSpPr>
          <p:cNvPr id="9" name="TextBox 8">
            <a:extLst>
              <a:ext uri="{FF2B5EF4-FFF2-40B4-BE49-F238E27FC236}">
                <a16:creationId xmlns:a16="http://schemas.microsoft.com/office/drawing/2014/main" id="{6E027D23-5EB2-A2FB-C8E7-BB16080753FC}"/>
              </a:ext>
            </a:extLst>
          </p:cNvPr>
          <p:cNvSpPr txBox="1"/>
          <p:nvPr/>
        </p:nvSpPr>
        <p:spPr>
          <a:xfrm>
            <a:off x="7358495" y="2800157"/>
            <a:ext cx="3343701" cy="584775"/>
          </a:xfrm>
          <a:prstGeom prst="rect">
            <a:avLst/>
          </a:prstGeom>
          <a:noFill/>
        </p:spPr>
        <p:txBody>
          <a:bodyPr wrap="square" rtlCol="0">
            <a:spAutoFit/>
          </a:bodyPr>
          <a:lstStyle/>
          <a:p>
            <a:pPr algn="ctr"/>
            <a:r>
              <a:rPr lang="en-AU" sz="3200" dirty="0"/>
              <a:t>SSP lesson</a:t>
            </a:r>
          </a:p>
        </p:txBody>
      </p:sp>
      <p:sp>
        <p:nvSpPr>
          <p:cNvPr id="10" name="TextBox 9">
            <a:extLst>
              <a:ext uri="{FF2B5EF4-FFF2-40B4-BE49-F238E27FC236}">
                <a16:creationId xmlns:a16="http://schemas.microsoft.com/office/drawing/2014/main" id="{1F1CF97D-2ACD-B599-C36E-21A65749EC97}"/>
              </a:ext>
            </a:extLst>
          </p:cNvPr>
          <p:cNvSpPr txBox="1"/>
          <p:nvPr/>
        </p:nvSpPr>
        <p:spPr>
          <a:xfrm>
            <a:off x="6096000" y="3384932"/>
            <a:ext cx="5868692" cy="1200329"/>
          </a:xfrm>
          <a:prstGeom prst="rect">
            <a:avLst/>
          </a:prstGeom>
          <a:noFill/>
        </p:spPr>
        <p:txBody>
          <a:bodyPr wrap="square" rtlCol="0">
            <a:spAutoFit/>
          </a:bodyPr>
          <a:lstStyle/>
          <a:p>
            <a:pPr algn="ctr"/>
            <a:r>
              <a:rPr lang="en-AU" sz="3600" b="1" err="1"/>
              <a:t>kn</a:t>
            </a:r>
            <a:r>
              <a:rPr lang="en-AU" sz="3600" b="1"/>
              <a:t> says /n/   </a:t>
            </a:r>
          </a:p>
          <a:p>
            <a:pPr algn="ctr"/>
            <a:r>
              <a:rPr lang="en-AU" sz="3600" b="1"/>
              <a:t>both</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a:xfrm>
            <a:off x="0" y="-1521888"/>
            <a:ext cx="10515600" cy="1325563"/>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1720312" y="2676435"/>
            <a:ext cx="10186394"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half   gone   move</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63757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3264D7-4C85-0549-EE5E-554205989FF1}"/>
              </a:ext>
            </a:extLst>
          </p:cNvPr>
          <p:cNvSpPr>
            <a:spLocks noGrp="1"/>
          </p:cNvSpPr>
          <p:nvPr>
            <p:ph type="title"/>
          </p:nvPr>
        </p:nvSpPr>
        <p:spPr>
          <a:xfrm>
            <a:off x="0" y="-1554739"/>
            <a:ext cx="10515600" cy="1325563"/>
          </a:xfrm>
        </p:spPr>
        <p:txBody>
          <a:bodyPr/>
          <a:lstStyle/>
          <a:p>
            <a:r>
              <a:rPr lang="en-AU" sz="800" kern="1200">
                <a:solidFill>
                  <a:schemeClr val="bg2"/>
                </a:solidFill>
                <a:effectLst/>
                <a:latin typeface="Calibri Light" panose="020F0302020204030204" pitchFamily="34" charset="0"/>
                <a:ea typeface="+mj-ea"/>
                <a:cs typeface="+mj-cs"/>
              </a:rPr>
              <a:t>Slide 11 Review</a:t>
            </a:r>
            <a:endParaRPr lang="en-AU" sz="800">
              <a:solidFill>
                <a:schemeClr val="bg2"/>
              </a:solidFill>
            </a:endParaRPr>
          </a:p>
        </p:txBody>
      </p:sp>
      <p:sp>
        <p:nvSpPr>
          <p:cNvPr id="2" name="Content Placeholder 2">
            <a:extLst>
              <a:ext uri="{FF2B5EF4-FFF2-40B4-BE49-F238E27FC236}">
                <a16:creationId xmlns:a16="http://schemas.microsoft.com/office/drawing/2014/main" id="{BA41D904-2A36-69CF-D574-56CBF0E5F90F}"/>
              </a:ext>
            </a:extLst>
          </p:cNvPr>
          <p:cNvSpPr txBox="1">
            <a:spLocks/>
          </p:cNvSpPr>
          <p:nvPr/>
        </p:nvSpPr>
        <p:spPr>
          <a:xfrm>
            <a:off x="295275" y="2177888"/>
            <a:ext cx="11601450" cy="330552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800">
                <a:solidFill>
                  <a:srgbClr val="4557AD"/>
                </a:solidFill>
                <a:latin typeface="Tenorite" pitchFamily="2" charset="0"/>
                <a:ea typeface="Verdana" panose="020B0604030504040204" pitchFamily="34" charset="0"/>
                <a:cs typeface="Verdana" panose="020B0604030504040204" pitchFamily="34" charset="0"/>
              </a:rPr>
              <a:t>On my phone I saw a witch do a magic move. One minute she was dressed as a fancy singer and the next minute she was gone. </a:t>
            </a:r>
            <a:endParaRPr lang="en-AU" sz="5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572197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A8E1A18-DE17-B0E9-44BB-D4F4A6495DA1}"/>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12 Review</a:t>
            </a:r>
            <a:endParaRPr lang="en-AU" sz="800">
              <a:solidFill>
                <a:schemeClr val="bg2"/>
              </a:solidFill>
            </a:endParaRPr>
          </a:p>
        </p:txBody>
      </p:sp>
      <p:pic>
        <p:nvPicPr>
          <p:cNvPr id="2" name="Graphic 1" descr="Pencil outline">
            <a:extLst>
              <a:ext uri="{FF2B5EF4-FFF2-40B4-BE49-F238E27FC236}">
                <a16:creationId xmlns:a16="http://schemas.microsoft.com/office/drawing/2014/main" id="{36FB0127-56B5-8E0E-3C69-CEFBA2AB6E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0973422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6A502A-DF04-C015-9D11-BEBBA35EB27B}"/>
              </a:ext>
            </a:extLst>
          </p:cNvPr>
          <p:cNvSpPr>
            <a:spLocks noGrp="1"/>
          </p:cNvSpPr>
          <p:nvPr>
            <p:ph type="title"/>
          </p:nvPr>
        </p:nvSpPr>
        <p:spPr>
          <a:xfrm>
            <a:off x="-54095" y="-1078174"/>
            <a:ext cx="10603814" cy="999961"/>
          </a:xfrm>
        </p:spPr>
        <p:txBody>
          <a:bodyPr/>
          <a:lstStyle/>
          <a:p>
            <a:r>
              <a:rPr lang="en-AU" sz="800" kern="1200">
                <a:solidFill>
                  <a:schemeClr val="bg2"/>
                </a:solidFill>
                <a:effectLst/>
                <a:latin typeface="+mj-lt"/>
                <a:ea typeface="+mj-ea"/>
                <a:cs typeface="+mj-cs"/>
              </a:rPr>
              <a:t>Slide </a:t>
            </a:r>
            <a:r>
              <a:rPr lang="en-AU" sz="800" kern="1200" baseline="0">
                <a:solidFill>
                  <a:schemeClr val="bg2"/>
                </a:solidFill>
                <a:effectLst/>
                <a:latin typeface="+mj-lt"/>
                <a:ea typeface="+mj-ea"/>
                <a:cs typeface="+mj-cs"/>
              </a:rPr>
              <a:t>13 </a:t>
            </a:r>
            <a:r>
              <a:rPr lang="en-US" sz="800">
                <a:solidFill>
                  <a:schemeClr val="bg2"/>
                </a:solidFill>
              </a:rPr>
              <a:t>End of review, start of lesson</a:t>
            </a:r>
            <a:endParaRPr lang="en-AU" sz="800">
              <a:solidFill>
                <a:schemeClr val="bg2"/>
              </a:solidFill>
            </a:endParaRPr>
          </a:p>
        </p:txBody>
      </p:sp>
    </p:spTree>
    <p:extLst>
      <p:ext uri="{BB962C8B-B14F-4D97-AF65-F5344CB8AC3E}">
        <p14:creationId xmlns:p14="http://schemas.microsoft.com/office/powerpoint/2010/main" val="3478326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AU" sz="800" b="0" i="0" kern="1200">
                <a:solidFill>
                  <a:schemeClr val="bg2"/>
                </a:solidFill>
                <a:effectLst/>
                <a:latin typeface="Calibri" panose="020F0502020204030204" pitchFamily="34" charset="0"/>
                <a:ea typeface="Verdana" panose="020B0604030504040204" pitchFamily="34" charset="0"/>
                <a:cs typeface="Calibri" panose="020F0502020204030204" pitchFamily="34" charset="0"/>
              </a:rPr>
              <a:t>Slide 14 </a:t>
            </a:r>
            <a:r>
              <a:rPr lang="en-US" sz="800">
                <a:solidFill>
                  <a:schemeClr val="bg2"/>
                </a:solidFill>
              </a:rPr>
              <a:t>Learning intention and</a:t>
            </a:r>
            <a:r>
              <a:rPr lang="en-US" sz="800" baseline="0">
                <a:solidFill>
                  <a:schemeClr val="bg2"/>
                </a:solidFill>
              </a:rPr>
              <a:t> success criteria</a:t>
            </a:r>
            <a:endParaRPr lang="en-US" sz="800">
              <a:solidFill>
                <a:schemeClr val="bg2"/>
              </a:solidFill>
            </a:endParaRPr>
          </a:p>
        </p:txBody>
      </p:sp>
      <p:sp>
        <p:nvSpPr>
          <p:cNvPr id="6" name="TextBox 5">
            <a:extLst>
              <a:ext uri="{FF2B5EF4-FFF2-40B4-BE49-F238E27FC236}">
                <a16:creationId xmlns:a16="http://schemas.microsoft.com/office/drawing/2014/main" id="{238256A2-0F8B-55BD-B22D-6804AFAF95C6}"/>
              </a:ext>
            </a:extLst>
          </p:cNvPr>
          <p:cNvSpPr txBox="1"/>
          <p:nvPr/>
        </p:nvSpPr>
        <p:spPr>
          <a:xfrm>
            <a:off x="791569" y="1392070"/>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8" name="TextBox 7">
            <a:extLst>
              <a:ext uri="{FF2B5EF4-FFF2-40B4-BE49-F238E27FC236}">
                <a16:creationId xmlns:a16="http://schemas.microsoft.com/office/drawing/2014/main" id="{8BA53477-668F-F527-E8D0-2845B9156910}"/>
              </a:ext>
            </a:extLst>
          </p:cNvPr>
          <p:cNvSpPr txBox="1"/>
          <p:nvPr/>
        </p:nvSpPr>
        <p:spPr>
          <a:xfrm>
            <a:off x="791569" y="3459707"/>
            <a:ext cx="9894627" cy="2215991"/>
          </a:xfrm>
          <a:prstGeom prst="rect">
            <a:avLst/>
          </a:prstGeom>
          <a:noFill/>
        </p:spPr>
        <p:txBody>
          <a:bodyPr wrap="square" rtlCol="0">
            <a:spAutoFit/>
          </a:bodyPr>
          <a:lstStyle/>
          <a:p>
            <a:r>
              <a:rPr lang="en-US" sz="3000">
                <a:solidFill>
                  <a:srgbClr val="0E1E42"/>
                </a:solidFill>
                <a:ea typeface="Verdana"/>
                <a:cs typeface="Calibri"/>
              </a:rPr>
              <a:t>I will know I have been successful if I can:</a:t>
            </a:r>
          </a:p>
          <a:p>
            <a:pPr marL="342900" indent="-342900">
              <a:buFont typeface="Arial" panose="020B0604020202020204" pitchFamily="34" charset="0"/>
              <a:buChar char="•"/>
            </a:pPr>
            <a:r>
              <a:rPr lang="en-US" sz="3000">
                <a:solidFill>
                  <a:srgbClr val="0E1E42"/>
                </a:solidFill>
                <a:ea typeface="Verdana"/>
                <a:cs typeface="Calibri"/>
              </a:rPr>
              <a:t>say the sound for </a:t>
            </a:r>
            <a:r>
              <a:rPr lang="en-US" sz="3000" err="1">
                <a:solidFill>
                  <a:srgbClr val="0E1E42"/>
                </a:solidFill>
                <a:ea typeface="Verdana"/>
                <a:cs typeface="Calibri"/>
              </a:rPr>
              <a:t>kn</a:t>
            </a:r>
            <a:endParaRPr lang="en-US" sz="3000">
              <a:solidFill>
                <a:srgbClr val="0E1E42"/>
              </a:solidFill>
              <a:ea typeface="Verdana"/>
              <a:cs typeface="Calibri"/>
            </a:endParaRPr>
          </a:p>
          <a:p>
            <a:pPr marL="342900" indent="-342900">
              <a:buFont typeface="Arial" panose="020B0604020202020204" pitchFamily="34" charset="0"/>
              <a:buChar char="•"/>
            </a:pPr>
            <a:r>
              <a:rPr lang="en-US" sz="3000">
                <a:solidFill>
                  <a:srgbClr val="0E1E42"/>
                </a:solidFill>
                <a:ea typeface="Verdana"/>
                <a:cs typeface="Calibri"/>
              </a:rPr>
              <a:t>read</a:t>
            </a:r>
            <a:r>
              <a:rPr lang="en-US" sz="3000">
                <a:ea typeface="Verdana"/>
                <a:cs typeface="Calibri"/>
              </a:rPr>
              <a:t> words</a:t>
            </a:r>
            <a:r>
              <a:rPr lang="en-US" sz="3000">
                <a:solidFill>
                  <a:srgbClr val="0E1E42"/>
                </a:solidFill>
                <a:ea typeface="Verdana"/>
                <a:cs typeface="Calibri"/>
              </a:rPr>
              <a:t> with </a:t>
            </a:r>
            <a:r>
              <a:rPr lang="en-US" sz="3000" err="1">
                <a:solidFill>
                  <a:srgbClr val="0E1E42"/>
                </a:solidFill>
                <a:ea typeface="Verdana"/>
                <a:cs typeface="Calibri"/>
              </a:rPr>
              <a:t>kn</a:t>
            </a:r>
            <a:endParaRPr lang="en-US" sz="3000">
              <a:solidFill>
                <a:srgbClr val="0E1E42"/>
              </a:solidFill>
              <a:ea typeface="Verdana"/>
              <a:cs typeface="Calibri"/>
            </a:endParaRPr>
          </a:p>
          <a:p>
            <a:pPr marL="342900" indent="-342900">
              <a:buFont typeface="Arial" panose="020B0604020202020204" pitchFamily="34" charset="0"/>
              <a:buChar char="•"/>
            </a:pPr>
            <a:r>
              <a:rPr lang="en-US" sz="3000">
                <a:solidFill>
                  <a:srgbClr val="0E1E42"/>
                </a:solidFill>
                <a:ea typeface="Verdana"/>
                <a:cs typeface="Calibri"/>
              </a:rPr>
              <a:t>write </a:t>
            </a:r>
            <a:r>
              <a:rPr lang="en-US" sz="3000">
                <a:ea typeface="Verdana"/>
                <a:cs typeface="Calibri"/>
              </a:rPr>
              <a:t>words</a:t>
            </a:r>
            <a:r>
              <a:rPr lang="en-US" sz="3000">
                <a:solidFill>
                  <a:srgbClr val="0E1E42"/>
                </a:solidFill>
                <a:ea typeface="Verdana"/>
                <a:cs typeface="Calibri"/>
              </a:rPr>
              <a:t> with kn.</a:t>
            </a:r>
          </a:p>
          <a:p>
            <a:endParaRPr lang="en-AU"/>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CAEE2-3B79-C00A-3EF4-E834228B0682}"/>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15 I do</a:t>
            </a:r>
            <a:endParaRPr lang="en-AU" sz="800">
              <a:solidFill>
                <a:schemeClr val="bg2"/>
              </a:solidFill>
            </a:endParaRPr>
          </a:p>
        </p:txBody>
      </p:sp>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12000" err="1">
                <a:solidFill>
                  <a:srgbClr val="4557AD"/>
                </a:solidFill>
                <a:latin typeface="Tenorite" pitchFamily="2" charset="0"/>
                <a:ea typeface="Verdana" panose="020B0604030504040204" pitchFamily="34" charset="0"/>
                <a:cs typeface="Verdana" panose="020B0604030504040204" pitchFamily="34" charset="0"/>
              </a:rPr>
              <a:t>kn</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kn</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kn</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01862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6FF09-5ACB-6304-B346-5CD00472F489}"/>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16</a:t>
            </a:r>
            <a:r>
              <a:rPr lang="en-AU" sz="800" kern="1200" baseline="0">
                <a:solidFill>
                  <a:schemeClr val="bg2"/>
                </a:solidFill>
                <a:effectLst/>
                <a:latin typeface="Calibri Light" panose="020F0302020204030204" pitchFamily="34" charset="0"/>
                <a:ea typeface="+mj-ea"/>
                <a:cs typeface="+mj-cs"/>
              </a:rPr>
              <a:t> We do</a:t>
            </a:r>
            <a:endParaRPr lang="en-AU" sz="800">
              <a:solidFill>
                <a:schemeClr val="bg2"/>
              </a:solidFill>
            </a:endParaRPr>
          </a:p>
        </p:txBody>
      </p:sp>
      <p:sp>
        <p:nvSpPr>
          <p:cNvPr id="4" name="Content Placeholder 2">
            <a:extLst>
              <a:ext uri="{FF2B5EF4-FFF2-40B4-BE49-F238E27FC236}">
                <a16:creationId xmlns:a16="http://schemas.microsoft.com/office/drawing/2014/main" id="{1A9EC038-0B10-567B-D222-DBB7FD2BCFA4}"/>
              </a:ext>
            </a:extLst>
          </p:cNvPr>
          <p:cNvSpPr txBox="1">
            <a:spLocks/>
          </p:cNvSpPr>
          <p:nvPr/>
        </p:nvSpPr>
        <p:spPr>
          <a:xfrm>
            <a:off x="285750" y="2910432"/>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12000" err="1">
                <a:solidFill>
                  <a:srgbClr val="4557AD"/>
                </a:solidFill>
                <a:latin typeface="Tenorite" pitchFamily="2" charset="0"/>
                <a:ea typeface="Verdana" panose="020B0604030504040204" pitchFamily="34" charset="0"/>
                <a:cs typeface="Verdana" panose="020B0604030504040204" pitchFamily="34" charset="0"/>
              </a:rPr>
              <a:t>kn</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kn</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kn</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76412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6DE14E-89ED-5ED2-7B16-48E0236C8533}"/>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17 I do</a:t>
            </a:r>
            <a:endParaRPr lang="en-AU" sz="800">
              <a:solidFill>
                <a:schemeClr val="bg2"/>
              </a:solidFill>
            </a:endParaRPr>
          </a:p>
        </p:txBody>
      </p:sp>
      <p:sp>
        <p:nvSpPr>
          <p:cNvPr id="2" name="Content Placeholder 2">
            <a:extLst>
              <a:ext uri="{FF2B5EF4-FFF2-40B4-BE49-F238E27FC236}">
                <a16:creationId xmlns:a16="http://schemas.microsoft.com/office/drawing/2014/main" id="{7A992270-D85B-24AD-5A63-E73EC0BC650F}"/>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know</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104C-6D79-D9C3-4C97-B85D10E5C716}"/>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18 I do</a:t>
            </a:r>
            <a:endParaRPr lang="en-AU" sz="800">
              <a:solidFill>
                <a:schemeClr val="bg2"/>
              </a:solidFill>
            </a:endParaRPr>
          </a:p>
        </p:txBody>
      </p:sp>
      <p:sp>
        <p:nvSpPr>
          <p:cNvPr id="3" name="Content Placeholder 2">
            <a:extLst>
              <a:ext uri="{FF2B5EF4-FFF2-40B4-BE49-F238E27FC236}">
                <a16:creationId xmlns:a16="http://schemas.microsoft.com/office/drawing/2014/main" id="{F92C1695-68D6-58CC-8B80-2243A2885FEF}"/>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know          knit</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51ED1E-2E53-7868-78F2-699CD2F4C10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19 </a:t>
            </a:r>
            <a:r>
              <a:rPr lang="en-AU" sz="800" kern="1200" baseline="0">
                <a:solidFill>
                  <a:schemeClr val="bg2"/>
                </a:solidFill>
                <a:effectLst/>
                <a:latin typeface="Calibri Light" panose="020F0302020204030204" pitchFamily="34" charset="0"/>
                <a:ea typeface="+mj-ea"/>
                <a:cs typeface="+mj-cs"/>
              </a:rPr>
              <a:t>I do</a:t>
            </a:r>
            <a:endParaRPr lang="en-AU" sz="800">
              <a:solidFill>
                <a:schemeClr val="bg2"/>
              </a:solidFill>
            </a:endParaRPr>
          </a:p>
        </p:txBody>
      </p:sp>
      <p:sp>
        <p:nvSpPr>
          <p:cNvPr id="5" name="Content Placeholder 2">
            <a:extLst>
              <a:ext uri="{FF2B5EF4-FFF2-40B4-BE49-F238E27FC236}">
                <a16:creationId xmlns:a16="http://schemas.microsoft.com/office/drawing/2014/main" id="{2030A1BC-FCD9-9872-4C96-D89F31E572D2}"/>
              </a:ext>
            </a:extLst>
          </p:cNvPr>
          <p:cNvSpPr txBox="1">
            <a:spLocks/>
          </p:cNvSpPr>
          <p:nvPr/>
        </p:nvSpPr>
        <p:spPr>
          <a:xfrm>
            <a:off x="285750" y="3904345"/>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kneaded</a:t>
            </a:r>
            <a:endParaRPr lang="en-AU" sz="8200">
              <a:solidFill>
                <a:srgbClr val="4557AD"/>
              </a:solidFill>
              <a:latin typeface="Tenorite"/>
              <a:ea typeface="Verdana"/>
              <a:cs typeface="Verdana" panose="020B0604030504040204" pitchFamily="34" charset="0"/>
            </a:endParaRPr>
          </a:p>
        </p:txBody>
      </p:sp>
      <p:sp>
        <p:nvSpPr>
          <p:cNvPr id="2" name="Content Placeholder 2">
            <a:extLst>
              <a:ext uri="{FF2B5EF4-FFF2-40B4-BE49-F238E27FC236}">
                <a16:creationId xmlns:a16="http://schemas.microsoft.com/office/drawing/2014/main" id="{5630193B-B046-54D5-7801-311209C10E0C}"/>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know          knit</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a:xfrm>
            <a:off x="0" y="-1285875"/>
            <a:ext cx="10515600" cy="1325563"/>
          </a:xfrm>
        </p:spPr>
        <p:txBody>
          <a:bodyPr/>
          <a:lstStyle/>
          <a:p>
            <a:r>
              <a:rPr lang="en-US" sz="800" kern="1200">
                <a:solidFill>
                  <a:srgbClr val="E7E6E6"/>
                </a:solidFill>
                <a:effectLst/>
                <a:latin typeface="Calibri" panose="020F0502020204030204" pitchFamily="34" charset="0"/>
                <a:ea typeface="+mj-ea"/>
                <a:cs typeface="+mj-cs"/>
              </a:rPr>
              <a:t>Slide 2 Review</a:t>
            </a:r>
            <a:r>
              <a:rPr lang="en-US" sz="800" kern="1200" baseline="0">
                <a:solidFill>
                  <a:srgbClr val="E7E6E6"/>
                </a:solidFill>
                <a:effectLst/>
                <a:latin typeface="Calibri" panose="020F0502020204030204" pitchFamily="34" charset="0"/>
                <a:ea typeface="+mj-ea"/>
                <a:cs typeface="+mj-cs"/>
              </a:rPr>
              <a:t> You do </a:t>
            </a:r>
            <a:endParaRPr lang="en-AU"/>
          </a:p>
        </p:txBody>
      </p:sp>
      <p:grpSp>
        <p:nvGrpSpPr>
          <p:cNvPr id="3" name="Group 2" descr="A picture of a girl called Cindy standing behind a fence. She is holding a block in her right hand with the letter g on it and a block in her left hand with the letter c on it. She has three buttons on her top with the letters e, i and y written on the buttons. She has two thought bubbles; one is thinking of the /j/ sound and the other is thinking of the /s/ sound.">
            <a:extLst>
              <a:ext uri="{FF2B5EF4-FFF2-40B4-BE49-F238E27FC236}">
                <a16:creationId xmlns:a16="http://schemas.microsoft.com/office/drawing/2014/main" id="{1BDF41D2-45B3-EBC7-0A66-219171F6888E}"/>
              </a:ext>
            </a:extLst>
          </p:cNvPr>
          <p:cNvGrpSpPr/>
          <p:nvPr/>
        </p:nvGrpSpPr>
        <p:grpSpPr>
          <a:xfrm>
            <a:off x="0" y="1085223"/>
            <a:ext cx="12191999" cy="5227910"/>
            <a:chOff x="0" y="1229027"/>
            <a:chExt cx="12191999" cy="5084105"/>
          </a:xfrm>
        </p:grpSpPr>
        <p:sp>
          <p:nvSpPr>
            <p:cNvPr id="4" name="TextBox 3">
              <a:extLst>
                <a:ext uri="{FF2B5EF4-FFF2-40B4-BE49-F238E27FC236}">
                  <a16:creationId xmlns:a16="http://schemas.microsoft.com/office/drawing/2014/main" id="{DB44A191-263F-A914-E6BA-9F5FC4A9F033}"/>
                </a:ext>
              </a:extLst>
            </p:cNvPr>
            <p:cNvSpPr txBox="1"/>
            <p:nvPr/>
          </p:nvSpPr>
          <p:spPr>
            <a:xfrm>
              <a:off x="0" y="5082026"/>
              <a:ext cx="12191999" cy="1231106"/>
            </a:xfrm>
            <a:prstGeom prst="rect">
              <a:avLst/>
            </a:prstGeom>
            <a:noFill/>
          </p:spPr>
          <p:txBody>
            <a:bodyPr wrap="square">
              <a:spAutoFit/>
            </a:bodyPr>
            <a:lstStyle/>
            <a:p>
              <a:pPr algn="ctr"/>
              <a:r>
                <a:rPr lang="en-US" sz="7400" u="sng">
                  <a:solidFill>
                    <a:srgbClr val="4557AD"/>
                  </a:solidFill>
                  <a:latin typeface="Tenorite" pitchFamily="2" charset="0"/>
                  <a:ea typeface="Verdana" panose="020B0604030504040204" pitchFamily="34" charset="0"/>
                  <a:cs typeface="Verdana" panose="020B0604030504040204" pitchFamily="34" charset="0"/>
                </a:rPr>
                <a:t>G</a:t>
              </a:r>
              <a:r>
                <a:rPr lang="en-US" sz="7400">
                  <a:solidFill>
                    <a:srgbClr val="4557AD"/>
                  </a:solidFill>
                  <a:latin typeface="Tenorite" pitchFamily="2" charset="0"/>
                  <a:ea typeface="Verdana" panose="020B0604030504040204" pitchFamily="34" charset="0"/>
                  <a:cs typeface="Verdana" panose="020B0604030504040204" pitchFamily="34" charset="0"/>
                </a:rPr>
                <a:t>entle </a:t>
              </a:r>
              <a:r>
                <a:rPr lang="en-US" sz="7400" u="sng">
                  <a:solidFill>
                    <a:srgbClr val="4557AD"/>
                  </a:solidFill>
                  <a:latin typeface="Tenorite" pitchFamily="2" charset="0"/>
                  <a:ea typeface="Verdana" panose="020B0604030504040204" pitchFamily="34" charset="0"/>
                  <a:cs typeface="Verdana" panose="020B0604030504040204" pitchFamily="34" charset="0"/>
                </a:rPr>
                <a:t>C</a:t>
              </a:r>
              <a:r>
                <a:rPr lang="en-US" sz="7400">
                  <a:solidFill>
                    <a:srgbClr val="4557AD"/>
                  </a:solidFill>
                  <a:latin typeface="Tenorite" pitchFamily="2" charset="0"/>
                  <a:ea typeface="Verdana" panose="020B0604030504040204" pitchFamily="34" charset="0"/>
                  <a:cs typeface="Verdana" panose="020B0604030504040204" pitchFamily="34" charset="0"/>
                </a:rPr>
                <a:t>indy at the fen</a:t>
              </a:r>
              <a:r>
                <a:rPr lang="en-US" sz="7400" u="sng">
                  <a:solidFill>
                    <a:srgbClr val="4557AD"/>
                  </a:solidFill>
                  <a:latin typeface="Tenorite" pitchFamily="2" charset="0"/>
                  <a:ea typeface="Verdana" panose="020B0604030504040204" pitchFamily="34" charset="0"/>
                  <a:cs typeface="Verdana" panose="020B0604030504040204" pitchFamily="34" charset="0"/>
                </a:rPr>
                <a:t>c</a:t>
              </a:r>
              <a:r>
                <a:rPr lang="en-US" sz="7400">
                  <a:solidFill>
                    <a:srgbClr val="4557AD"/>
                  </a:solidFill>
                  <a:latin typeface="Tenorite" pitchFamily="2" charset="0"/>
                  <a:ea typeface="Verdana" panose="020B0604030504040204" pitchFamily="34" charset="0"/>
                  <a:cs typeface="Verdana" panose="020B0604030504040204" pitchFamily="34" charset="0"/>
                </a:rPr>
                <a:t>e</a:t>
              </a:r>
              <a:endParaRPr lang="en-AU" sz="7400" u="sng">
                <a:solidFill>
                  <a:srgbClr val="4557AD"/>
                </a:solidFill>
              </a:endParaRPr>
            </a:p>
          </p:txBody>
        </p:sp>
        <p:sp>
          <p:nvSpPr>
            <p:cNvPr id="5" name="Rounded Rectangle 2">
              <a:extLst>
                <a:ext uri="{FF2B5EF4-FFF2-40B4-BE49-F238E27FC236}">
                  <a16:creationId xmlns:a16="http://schemas.microsoft.com/office/drawing/2014/main" id="{F9466FD5-1177-70BA-B66C-5E3EBA291933}"/>
                </a:ext>
              </a:extLst>
            </p:cNvPr>
            <p:cNvSpPr/>
            <p:nvPr/>
          </p:nvSpPr>
          <p:spPr>
            <a:xfrm>
              <a:off x="347133" y="1229027"/>
              <a:ext cx="11557000" cy="5084105"/>
            </a:xfrm>
            <a:prstGeom prst="roundRect">
              <a:avLst>
                <a:gd name="adj" fmla="val 2269"/>
              </a:avLst>
            </a:prstGeom>
            <a:noFill/>
            <a:ln w="38100">
              <a:solidFill>
                <a:srgbClr val="D9ECE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30CBA91B-A725-E2B7-E415-DFF22A0400D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156223" y="1229027"/>
              <a:ext cx="3575590" cy="2928577"/>
            </a:xfrm>
            <a:prstGeom prst="rect">
              <a:avLst/>
            </a:prstGeom>
          </p:spPr>
        </p:pic>
        <p:grpSp>
          <p:nvGrpSpPr>
            <p:cNvPr id="9" name="Group 8">
              <a:extLst>
                <a:ext uri="{FF2B5EF4-FFF2-40B4-BE49-F238E27FC236}">
                  <a16:creationId xmlns:a16="http://schemas.microsoft.com/office/drawing/2014/main" id="{FF3C0DF1-A19D-5725-9138-8D718513B734}"/>
                </a:ext>
              </a:extLst>
            </p:cNvPr>
            <p:cNvGrpSpPr/>
            <p:nvPr/>
          </p:nvGrpSpPr>
          <p:grpSpPr>
            <a:xfrm>
              <a:off x="3768412" y="3740088"/>
              <a:ext cx="4351211" cy="1638718"/>
              <a:chOff x="3963786" y="4110215"/>
              <a:chExt cx="4351211" cy="1638718"/>
            </a:xfrm>
          </p:grpSpPr>
          <p:pic>
            <p:nvPicPr>
              <p:cNvPr id="12" name="Graphic 11" descr="Fence outline">
                <a:extLst>
                  <a:ext uri="{FF2B5EF4-FFF2-40B4-BE49-F238E27FC236}">
                    <a16:creationId xmlns:a16="http://schemas.microsoft.com/office/drawing/2014/main" id="{120AD70F-3B35-A2EB-8CC4-80E4396699C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76279" y="4110215"/>
                <a:ext cx="1638718" cy="1638718"/>
              </a:xfrm>
              <a:prstGeom prst="rect">
                <a:avLst/>
              </a:prstGeom>
            </p:spPr>
          </p:pic>
          <p:pic>
            <p:nvPicPr>
              <p:cNvPr id="13" name="Graphic 12" descr="Fence outline">
                <a:extLst>
                  <a:ext uri="{FF2B5EF4-FFF2-40B4-BE49-F238E27FC236}">
                    <a16:creationId xmlns:a16="http://schemas.microsoft.com/office/drawing/2014/main" id="{D6849E67-EF96-AC4D-E8DF-E23225D6AD4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63786" y="4110215"/>
                <a:ext cx="1638718" cy="1638718"/>
              </a:xfrm>
              <a:prstGeom prst="rect">
                <a:avLst/>
              </a:prstGeom>
            </p:spPr>
          </p:pic>
          <p:pic>
            <p:nvPicPr>
              <p:cNvPr id="14" name="Graphic 13" descr="Fence outline">
                <a:extLst>
                  <a:ext uri="{FF2B5EF4-FFF2-40B4-BE49-F238E27FC236}">
                    <a16:creationId xmlns:a16="http://schemas.microsoft.com/office/drawing/2014/main" id="{DCC3F552-C0FD-050A-4F03-ABC272FD5D6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10508" y="4110215"/>
                <a:ext cx="1638718" cy="1638718"/>
              </a:xfrm>
              <a:prstGeom prst="rect">
                <a:avLst/>
              </a:prstGeom>
            </p:spPr>
          </p:pic>
        </p:grpSp>
      </p:grpSp>
    </p:spTree>
    <p:custDataLst>
      <p:tags r:id="rId1"/>
    </p:custDataLst>
    <p:extLst>
      <p:ext uri="{BB962C8B-B14F-4D97-AF65-F5344CB8AC3E}">
        <p14:creationId xmlns:p14="http://schemas.microsoft.com/office/powerpoint/2010/main" val="1123016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20 I do</a:t>
            </a:r>
            <a:endParaRPr lang="en-AU"/>
          </a:p>
        </p:txBody>
      </p:sp>
      <p:grpSp>
        <p:nvGrpSpPr>
          <p:cNvPr id="4" name="Group 3" descr="know, knit, kneaded, knighthood">
            <a:extLst>
              <a:ext uri="{FF2B5EF4-FFF2-40B4-BE49-F238E27FC236}">
                <a16:creationId xmlns:a16="http://schemas.microsoft.com/office/drawing/2014/main" id="{EE696B35-8EBE-D48F-8818-DD2E2FFE7BEA}"/>
              </a:ext>
            </a:extLst>
          </p:cNvPr>
          <p:cNvGrpSpPr/>
          <p:nvPr/>
        </p:nvGrpSpPr>
        <p:grpSpPr>
          <a:xfrm>
            <a:off x="285750" y="1469482"/>
            <a:ext cx="12085154" cy="3662891"/>
            <a:chOff x="285750" y="1469482"/>
            <a:chExt cx="12085154" cy="3662891"/>
          </a:xfrm>
        </p:grpSpPr>
        <p:sp>
          <p:nvSpPr>
            <p:cNvPr id="5" name="Content Placeholder 2">
              <a:extLst>
                <a:ext uri="{FF2B5EF4-FFF2-40B4-BE49-F238E27FC236}">
                  <a16:creationId xmlns:a16="http://schemas.microsoft.com/office/drawing/2014/main" id="{2EF614E5-03C8-24F1-5D1C-3D5640E007F3}"/>
                </a:ext>
              </a:extLst>
            </p:cNvPr>
            <p:cNvSpPr txBox="1">
              <a:spLocks/>
            </p:cNvSpPr>
            <p:nvPr/>
          </p:nvSpPr>
          <p:spPr>
            <a:xfrm>
              <a:off x="285750" y="3904345"/>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kneaded      knighthood</a:t>
              </a:r>
              <a:endParaRPr lang="en-AU" sz="82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E605F3CC-38CF-56B4-ED56-DFA5D2F7BFFD}"/>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know          knit</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6671810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7C1AA-B214-C887-CF18-FFE065FF614E}"/>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21 We do</a:t>
            </a:r>
            <a:endParaRPr lang="en-AU" sz="800">
              <a:solidFill>
                <a:schemeClr val="bg2"/>
              </a:solidFill>
            </a:endParaRPr>
          </a:p>
        </p:txBody>
      </p:sp>
      <p:sp>
        <p:nvSpPr>
          <p:cNvPr id="6" name="Content Placeholder 2">
            <a:extLst>
              <a:ext uri="{FF2B5EF4-FFF2-40B4-BE49-F238E27FC236}">
                <a16:creationId xmlns:a16="http://schemas.microsoft.com/office/drawing/2014/main" id="{E202F0A9-9BA8-6FAE-787A-5CA58C2B36D1}"/>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knock</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CB1C6-1102-7D71-72DD-F42F111AA1CC}"/>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22 We do</a:t>
            </a:r>
            <a:endParaRPr lang="en-AU" sz="800">
              <a:solidFill>
                <a:schemeClr val="bg2"/>
              </a:solidFill>
            </a:endParaRPr>
          </a:p>
        </p:txBody>
      </p:sp>
      <p:sp>
        <p:nvSpPr>
          <p:cNvPr id="6" name="Content Placeholder 2">
            <a:extLst>
              <a:ext uri="{FF2B5EF4-FFF2-40B4-BE49-F238E27FC236}">
                <a16:creationId xmlns:a16="http://schemas.microsoft.com/office/drawing/2014/main" id="{146E86A5-B047-7E16-A3C5-886D308CD9F5}"/>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knock         knack</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678E1-67A5-FE12-F3F0-19411BDB6467}"/>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23 We do</a:t>
            </a:r>
            <a:endParaRPr lang="en-AU" sz="800">
              <a:solidFill>
                <a:schemeClr val="bg2"/>
              </a:solidFill>
            </a:endParaRPr>
          </a:p>
        </p:txBody>
      </p:sp>
      <p:grpSp>
        <p:nvGrpSpPr>
          <p:cNvPr id="4" name="Group 3" descr="knowck, knack, knobby">
            <a:extLst>
              <a:ext uri="{FF2B5EF4-FFF2-40B4-BE49-F238E27FC236}">
                <a16:creationId xmlns:a16="http://schemas.microsoft.com/office/drawing/2014/main" id="{3FFDA1E0-9F83-6091-5274-CF7CE2998A9C}"/>
              </a:ext>
            </a:extLst>
          </p:cNvPr>
          <p:cNvGrpSpPr/>
          <p:nvPr/>
        </p:nvGrpSpPr>
        <p:grpSpPr>
          <a:xfrm>
            <a:off x="285750" y="1469482"/>
            <a:ext cx="12085154" cy="3662891"/>
            <a:chOff x="285750" y="1469482"/>
            <a:chExt cx="12085154" cy="3662891"/>
          </a:xfrm>
        </p:grpSpPr>
        <p:sp>
          <p:nvSpPr>
            <p:cNvPr id="5" name="Content Placeholder 2">
              <a:extLst>
                <a:ext uri="{FF2B5EF4-FFF2-40B4-BE49-F238E27FC236}">
                  <a16:creationId xmlns:a16="http://schemas.microsoft.com/office/drawing/2014/main" id="{D2F62B36-8418-931D-2FB8-C985A722922C}"/>
                </a:ext>
              </a:extLst>
            </p:cNvPr>
            <p:cNvSpPr txBox="1">
              <a:spLocks/>
            </p:cNvSpPr>
            <p:nvPr/>
          </p:nvSpPr>
          <p:spPr>
            <a:xfrm>
              <a:off x="285750" y="3904345"/>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knobby</a:t>
              </a:r>
              <a:endParaRPr lang="en-AU" sz="82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A44DC5E6-043D-0394-128B-3AA7262AE88C}"/>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knock         knack</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23257950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24 We do</a:t>
            </a:r>
            <a:endParaRPr lang="en-AU"/>
          </a:p>
        </p:txBody>
      </p:sp>
      <p:grpSp>
        <p:nvGrpSpPr>
          <p:cNvPr id="4" name="Group 3" descr="knock, knack, knobby, kneepad">
            <a:extLst>
              <a:ext uri="{FF2B5EF4-FFF2-40B4-BE49-F238E27FC236}">
                <a16:creationId xmlns:a16="http://schemas.microsoft.com/office/drawing/2014/main" id="{D3240AC4-DD99-7B08-95D2-85F04C946709}"/>
              </a:ext>
            </a:extLst>
          </p:cNvPr>
          <p:cNvGrpSpPr/>
          <p:nvPr/>
        </p:nvGrpSpPr>
        <p:grpSpPr>
          <a:xfrm>
            <a:off x="285750" y="1469482"/>
            <a:ext cx="12085154" cy="3662891"/>
            <a:chOff x="285750" y="1469482"/>
            <a:chExt cx="12085154" cy="3662891"/>
          </a:xfrm>
        </p:grpSpPr>
        <p:sp>
          <p:nvSpPr>
            <p:cNvPr id="5" name="Content Placeholder 2">
              <a:extLst>
                <a:ext uri="{FF2B5EF4-FFF2-40B4-BE49-F238E27FC236}">
                  <a16:creationId xmlns:a16="http://schemas.microsoft.com/office/drawing/2014/main" id="{BC751BD7-85BE-5C62-D50E-85CDDA93F67F}"/>
                </a:ext>
              </a:extLst>
            </p:cNvPr>
            <p:cNvSpPr txBox="1">
              <a:spLocks/>
            </p:cNvSpPr>
            <p:nvPr/>
          </p:nvSpPr>
          <p:spPr>
            <a:xfrm>
              <a:off x="285750" y="3904345"/>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knobby      kneepad</a:t>
              </a:r>
              <a:endParaRPr lang="en-AU" sz="82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EEC0E6CA-CE38-B29F-00B2-88F2C617F2FE}"/>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knock         knack</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0387229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64D176-7736-7AAA-9306-256372A9CFD3}"/>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25 I do</a:t>
            </a:r>
            <a:endParaRPr lang="en-AU" sz="800">
              <a:solidFill>
                <a:schemeClr val="bg2"/>
              </a:solidFill>
            </a:endParaRPr>
          </a:p>
        </p:txBody>
      </p:sp>
      <p:pic>
        <p:nvPicPr>
          <p:cNvPr id="8" name="Picture 7" descr="knot">
            <a:extLst>
              <a:ext uri="{FF2B5EF4-FFF2-40B4-BE49-F238E27FC236}">
                <a16:creationId xmlns:a16="http://schemas.microsoft.com/office/drawing/2014/main" id="{8768FD84-ED9F-DDAF-3AA0-A04D407559D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1564" y="1748538"/>
            <a:ext cx="3350035" cy="3350035"/>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A775B6F-A527-822B-2B3F-9A444EBBC29C}"/>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26 I do</a:t>
            </a:r>
            <a:endParaRPr lang="en-AU" sz="800">
              <a:solidFill>
                <a:schemeClr val="bg2"/>
              </a:solidFill>
            </a:endParaRPr>
          </a:p>
        </p:txBody>
      </p:sp>
      <p:pic>
        <p:nvPicPr>
          <p:cNvPr id="13" name="Picture 12" descr="knot">
            <a:extLst>
              <a:ext uri="{FF2B5EF4-FFF2-40B4-BE49-F238E27FC236}">
                <a16:creationId xmlns:a16="http://schemas.microsoft.com/office/drawing/2014/main" id="{537F7562-1693-AA15-50B7-A6CAF076745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1564" y="1748538"/>
            <a:ext cx="3350035" cy="3350035"/>
          </a:xfrm>
          <a:prstGeom prst="rect">
            <a:avLst/>
          </a:prstGeom>
        </p:spPr>
      </p:pic>
      <p:pic>
        <p:nvPicPr>
          <p:cNvPr id="11" name="Picture 10" descr="knight">
            <a:extLst>
              <a:ext uri="{FF2B5EF4-FFF2-40B4-BE49-F238E27FC236}">
                <a16:creationId xmlns:a16="http://schemas.microsoft.com/office/drawing/2014/main" id="{3B9080A1-170A-73E0-7BD9-9CA8308B131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66083" y="1993639"/>
            <a:ext cx="2859834" cy="2859834"/>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05DEC71-F1AF-E166-2460-BC9E50EB992D}"/>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27 I do</a:t>
            </a:r>
            <a:endParaRPr lang="en-AU" sz="800">
              <a:solidFill>
                <a:schemeClr val="bg2"/>
              </a:solidFill>
            </a:endParaRPr>
          </a:p>
        </p:txBody>
      </p:sp>
      <p:grpSp>
        <p:nvGrpSpPr>
          <p:cNvPr id="2" name="Group 1" descr="knot, knight, kneel">
            <a:extLst>
              <a:ext uri="{FF2B5EF4-FFF2-40B4-BE49-F238E27FC236}">
                <a16:creationId xmlns:a16="http://schemas.microsoft.com/office/drawing/2014/main" id="{D1181266-3DC2-E273-0EDA-AB46E6182CC0}"/>
              </a:ext>
            </a:extLst>
          </p:cNvPr>
          <p:cNvGrpSpPr/>
          <p:nvPr/>
        </p:nvGrpSpPr>
        <p:grpSpPr>
          <a:xfrm>
            <a:off x="561564" y="1748538"/>
            <a:ext cx="10699103" cy="3350035"/>
            <a:chOff x="561564" y="1748538"/>
            <a:chExt cx="10699103" cy="3350035"/>
          </a:xfrm>
        </p:grpSpPr>
        <p:pic>
          <p:nvPicPr>
            <p:cNvPr id="3" name="Picture 2">
              <a:extLst>
                <a:ext uri="{FF2B5EF4-FFF2-40B4-BE49-F238E27FC236}">
                  <a16:creationId xmlns:a16="http://schemas.microsoft.com/office/drawing/2014/main" id="{8E08DADF-DAE4-10EE-ED47-5AE23CEA43A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1564" y="1748538"/>
              <a:ext cx="3350035" cy="3350035"/>
            </a:xfrm>
            <a:prstGeom prst="rect">
              <a:avLst/>
            </a:prstGeom>
          </p:spPr>
        </p:pic>
        <p:pic>
          <p:nvPicPr>
            <p:cNvPr id="6" name="Picture 5">
              <a:extLst>
                <a:ext uri="{FF2B5EF4-FFF2-40B4-BE49-F238E27FC236}">
                  <a16:creationId xmlns:a16="http://schemas.microsoft.com/office/drawing/2014/main" id="{80FA8D1E-C6E6-A97A-198A-7C24E1B11FD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66083" y="1993639"/>
              <a:ext cx="2859834" cy="2859834"/>
            </a:xfrm>
            <a:prstGeom prst="rect">
              <a:avLst/>
            </a:prstGeom>
          </p:spPr>
        </p:pic>
        <p:pic>
          <p:nvPicPr>
            <p:cNvPr id="8" name="Picture 7">
              <a:extLst>
                <a:ext uri="{FF2B5EF4-FFF2-40B4-BE49-F238E27FC236}">
                  <a16:creationId xmlns:a16="http://schemas.microsoft.com/office/drawing/2014/main" id="{F00D62CC-C6C0-10C1-E537-1D99C85BF7C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20667" y="2313473"/>
              <a:ext cx="2540000" cy="2540000"/>
            </a:xfrm>
            <a:prstGeom prst="rect">
              <a:avLst/>
            </a:prstGeom>
          </p:spPr>
        </p:pic>
      </p:grpSp>
    </p:spTree>
    <p:custDataLst>
      <p:tags r:id="rId1"/>
    </p:custDataLst>
    <p:extLst>
      <p:ext uri="{BB962C8B-B14F-4D97-AF65-F5344CB8AC3E}">
        <p14:creationId xmlns:p14="http://schemas.microsoft.com/office/powerpoint/2010/main" val="1436218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A6DF4-3F84-4612-A4D1-A054D7E7BAAE}"/>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28 We do</a:t>
            </a:r>
            <a:endParaRPr lang="en-AU" sz="800">
              <a:solidFill>
                <a:schemeClr val="bg2"/>
              </a:solidFill>
            </a:endParaRPr>
          </a:p>
        </p:txBody>
      </p:sp>
      <p:pic>
        <p:nvPicPr>
          <p:cNvPr id="5" name="Picture 4" descr="knife">
            <a:extLst>
              <a:ext uri="{FF2B5EF4-FFF2-40B4-BE49-F238E27FC236}">
                <a16:creationId xmlns:a16="http://schemas.microsoft.com/office/drawing/2014/main" id="{DA536CD6-4D80-56C9-A232-234CFA93ACB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0675" y="2506852"/>
            <a:ext cx="2592406" cy="2592406"/>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8F76C-EE1E-3AFF-2BD9-D1EF2BE96BC6}"/>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29 We do</a:t>
            </a:r>
            <a:endParaRPr lang="en-AU" sz="800">
              <a:solidFill>
                <a:schemeClr val="bg2"/>
              </a:solidFill>
            </a:endParaRPr>
          </a:p>
        </p:txBody>
      </p:sp>
      <p:grpSp>
        <p:nvGrpSpPr>
          <p:cNvPr id="3" name="Group 2" descr="chop, chin, chick">
            <a:extLst>
              <a:ext uri="{FF2B5EF4-FFF2-40B4-BE49-F238E27FC236}">
                <a16:creationId xmlns:a16="http://schemas.microsoft.com/office/drawing/2014/main" id="{E4568FAB-28D3-F566-9B58-C8E3EF4A2115}"/>
              </a:ext>
            </a:extLst>
          </p:cNvPr>
          <p:cNvGrpSpPr/>
          <p:nvPr/>
        </p:nvGrpSpPr>
        <p:grpSpPr>
          <a:xfrm>
            <a:off x="600675" y="2336801"/>
            <a:ext cx="6627231" cy="2762457"/>
            <a:chOff x="600675" y="2336801"/>
            <a:chExt cx="6627231" cy="2762457"/>
          </a:xfrm>
        </p:grpSpPr>
        <p:pic>
          <p:nvPicPr>
            <p:cNvPr id="4" name="Picture 3">
              <a:extLst>
                <a:ext uri="{FF2B5EF4-FFF2-40B4-BE49-F238E27FC236}">
                  <a16:creationId xmlns:a16="http://schemas.microsoft.com/office/drawing/2014/main" id="{154782F8-95BF-63A4-03FF-BB2E0759B95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0675" y="2506852"/>
              <a:ext cx="2592406" cy="2592406"/>
            </a:xfrm>
            <a:prstGeom prst="rect">
              <a:avLst/>
            </a:prstGeom>
          </p:spPr>
        </p:pic>
        <p:pic>
          <p:nvPicPr>
            <p:cNvPr id="5" name="Picture 4">
              <a:extLst>
                <a:ext uri="{FF2B5EF4-FFF2-40B4-BE49-F238E27FC236}">
                  <a16:creationId xmlns:a16="http://schemas.microsoft.com/office/drawing/2014/main" id="{FF9B4801-69CC-8A20-D8D1-FCE74BCB6D5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35500" y="2336801"/>
              <a:ext cx="2592406" cy="2592406"/>
            </a:xfrm>
            <a:prstGeom prst="rect">
              <a:avLst/>
            </a:prstGeom>
          </p:spPr>
        </p:pic>
      </p:grpSp>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8D2A0E8-7E4D-C7A7-9CE9-D54076A7366A}"/>
              </a:ext>
            </a:extLst>
          </p:cNvPr>
          <p:cNvSpPr>
            <a:spLocks noGrp="1"/>
          </p:cNvSpPr>
          <p:nvPr>
            <p:ph type="title"/>
          </p:nvPr>
        </p:nvSpPr>
        <p:spPr>
          <a:xfrm>
            <a:off x="0" y="-1445307"/>
            <a:ext cx="10515600" cy="1325563"/>
          </a:xfrm>
        </p:spPr>
        <p:txBody>
          <a:bodyPr/>
          <a:lstStyle/>
          <a:p>
            <a:r>
              <a:rPr lang="en-AU" sz="800">
                <a:solidFill>
                  <a:schemeClr val="bg2"/>
                </a:solidFill>
                <a:latin typeface="+mn-lt"/>
              </a:rPr>
              <a:t>Slide 3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grpSp>
        <p:nvGrpSpPr>
          <p:cNvPr id="5" name="Group 4" descr="e_e, u_e, i_e, o_e, a_e">
            <a:extLst>
              <a:ext uri="{FF2B5EF4-FFF2-40B4-BE49-F238E27FC236}">
                <a16:creationId xmlns:a16="http://schemas.microsoft.com/office/drawing/2014/main" id="{D97B191F-5A78-DB35-2C5F-A191AA57FA9E}"/>
              </a:ext>
            </a:extLst>
          </p:cNvPr>
          <p:cNvGrpSpPr/>
          <p:nvPr/>
        </p:nvGrpSpPr>
        <p:grpSpPr>
          <a:xfrm>
            <a:off x="767200" y="2445977"/>
            <a:ext cx="10243532" cy="1966046"/>
            <a:chOff x="859270" y="2390241"/>
            <a:chExt cx="10243532" cy="1966046"/>
          </a:xfrm>
        </p:grpSpPr>
        <p:grpSp>
          <p:nvGrpSpPr>
            <p:cNvPr id="6" name="Group 5">
              <a:extLst>
                <a:ext uri="{FF2B5EF4-FFF2-40B4-BE49-F238E27FC236}">
                  <a16:creationId xmlns:a16="http://schemas.microsoft.com/office/drawing/2014/main" id="{E2687F1E-6879-8719-1B33-6E698FBFE1D6}"/>
                </a:ext>
              </a:extLst>
            </p:cNvPr>
            <p:cNvGrpSpPr/>
            <p:nvPr/>
          </p:nvGrpSpPr>
          <p:grpSpPr>
            <a:xfrm>
              <a:off x="4212429" y="2390241"/>
              <a:ext cx="6890373" cy="1894811"/>
              <a:chOff x="4212429" y="2390241"/>
              <a:chExt cx="6890373" cy="1894811"/>
            </a:xfrm>
          </p:grpSpPr>
          <p:sp>
            <p:nvSpPr>
              <p:cNvPr id="14" name="Content Placeholder 2">
                <a:extLst>
                  <a:ext uri="{FF2B5EF4-FFF2-40B4-BE49-F238E27FC236}">
                    <a16:creationId xmlns:a16="http://schemas.microsoft.com/office/drawing/2014/main" id="{764C0541-A629-E30A-C7B3-92F31945580E}"/>
                  </a:ext>
                </a:extLst>
              </p:cNvPr>
              <p:cNvSpPr txBox="1">
                <a:spLocks/>
              </p:cNvSpPr>
              <p:nvPr/>
            </p:nvSpPr>
            <p:spPr>
              <a:xfrm>
                <a:off x="8014163" y="2390241"/>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dge</a:t>
                </a:r>
                <a:endParaRPr lang="en-AU" sz="12500">
                  <a:solidFill>
                    <a:srgbClr val="4557AD"/>
                  </a:solidFill>
                  <a:latin typeface="Tenorite" pitchFamily="2" charset="0"/>
                  <a:cs typeface="Arial"/>
                </a:endParaRPr>
              </a:p>
            </p:txBody>
          </p:sp>
          <p:sp>
            <p:nvSpPr>
              <p:cNvPr id="15" name="Content Placeholder 2">
                <a:extLst>
                  <a:ext uri="{FF2B5EF4-FFF2-40B4-BE49-F238E27FC236}">
                    <a16:creationId xmlns:a16="http://schemas.microsoft.com/office/drawing/2014/main" id="{C4C9A60E-37AB-94FD-AE9A-03B54F9BC5F6}"/>
                  </a:ext>
                </a:extLst>
              </p:cNvPr>
              <p:cNvSpPr txBox="1">
                <a:spLocks/>
              </p:cNvSpPr>
              <p:nvPr/>
            </p:nvSpPr>
            <p:spPr>
              <a:xfrm>
                <a:off x="4212429" y="2461476"/>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err="1">
                    <a:solidFill>
                      <a:srgbClr val="4557AD"/>
                    </a:solidFill>
                    <a:latin typeface="Tenorite" pitchFamily="2" charset="0"/>
                    <a:cs typeface="Arial"/>
                  </a:rPr>
                  <a:t>ph</a:t>
                </a:r>
                <a:endParaRPr lang="en-AU" sz="12500">
                  <a:solidFill>
                    <a:srgbClr val="4557AD"/>
                  </a:solidFill>
                  <a:latin typeface="Tenorite" pitchFamily="2" charset="0"/>
                  <a:cs typeface="Arial"/>
                </a:endParaRPr>
              </a:p>
            </p:txBody>
          </p:sp>
        </p:grpSp>
        <p:sp>
          <p:nvSpPr>
            <p:cNvPr id="7" name="Content Placeholder 2">
              <a:extLst>
                <a:ext uri="{FF2B5EF4-FFF2-40B4-BE49-F238E27FC236}">
                  <a16:creationId xmlns:a16="http://schemas.microsoft.com/office/drawing/2014/main" id="{7C4F1F23-9CC3-CFDE-F09A-6AFA0C4CA0B8}"/>
                </a:ext>
              </a:extLst>
            </p:cNvPr>
            <p:cNvSpPr txBox="1">
              <a:spLocks/>
            </p:cNvSpPr>
            <p:nvPr/>
          </p:nvSpPr>
          <p:spPr>
            <a:xfrm>
              <a:off x="859270" y="2532711"/>
              <a:ext cx="3088639" cy="18235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500">
                  <a:solidFill>
                    <a:srgbClr val="4557AD"/>
                  </a:solidFill>
                  <a:latin typeface="Tenorite" pitchFamily="2" charset="0"/>
                  <a:cs typeface="Arial"/>
                </a:rPr>
                <a:t>tch</a:t>
              </a:r>
              <a:endParaRPr lang="en-AU" sz="12500">
                <a:solidFill>
                  <a:srgbClr val="4557AD"/>
                </a:solidFill>
                <a:latin typeface="Tenorite" pitchFamily="2" charset="0"/>
                <a:cs typeface="Arial"/>
              </a:endParaRPr>
            </a:p>
          </p:txBody>
        </p:sp>
      </p:grpSp>
    </p:spTree>
    <p:extLst>
      <p:ext uri="{BB962C8B-B14F-4D97-AF65-F5344CB8AC3E}">
        <p14:creationId xmlns:p14="http://schemas.microsoft.com/office/powerpoint/2010/main" val="16527261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4CEE1E-F4D1-7611-90A2-15DE1327EB54}"/>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30 We do</a:t>
            </a:r>
            <a:endParaRPr lang="en-AU" sz="800">
              <a:solidFill>
                <a:schemeClr val="bg2"/>
              </a:solidFill>
            </a:endParaRPr>
          </a:p>
        </p:txBody>
      </p:sp>
      <p:grpSp>
        <p:nvGrpSpPr>
          <p:cNvPr id="12" name="Group 11" descr="chop, chin, chick">
            <a:extLst>
              <a:ext uri="{FF2B5EF4-FFF2-40B4-BE49-F238E27FC236}">
                <a16:creationId xmlns:a16="http://schemas.microsoft.com/office/drawing/2014/main" id="{5BB41A26-3238-FB78-6116-70A46920F81E}"/>
              </a:ext>
            </a:extLst>
          </p:cNvPr>
          <p:cNvGrpSpPr/>
          <p:nvPr/>
        </p:nvGrpSpPr>
        <p:grpSpPr>
          <a:xfrm>
            <a:off x="600675" y="2336801"/>
            <a:ext cx="10662056" cy="2762457"/>
            <a:chOff x="600675" y="2336801"/>
            <a:chExt cx="10662056" cy="2762457"/>
          </a:xfrm>
        </p:grpSpPr>
        <p:pic>
          <p:nvPicPr>
            <p:cNvPr id="7" name="Picture 6">
              <a:extLst>
                <a:ext uri="{FF2B5EF4-FFF2-40B4-BE49-F238E27FC236}">
                  <a16:creationId xmlns:a16="http://schemas.microsoft.com/office/drawing/2014/main" id="{D16E2978-4934-750B-B566-40DAB56E588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0675" y="2506852"/>
              <a:ext cx="2592406" cy="2592406"/>
            </a:xfrm>
            <a:prstGeom prst="rect">
              <a:avLst/>
            </a:prstGeom>
          </p:spPr>
        </p:pic>
        <p:pic>
          <p:nvPicPr>
            <p:cNvPr id="9" name="Picture 8">
              <a:extLst>
                <a:ext uri="{FF2B5EF4-FFF2-40B4-BE49-F238E27FC236}">
                  <a16:creationId xmlns:a16="http://schemas.microsoft.com/office/drawing/2014/main" id="{93DDE13C-A2E4-B718-CFB4-837747EFA93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35500" y="2336801"/>
              <a:ext cx="2592406" cy="2592406"/>
            </a:xfrm>
            <a:prstGeom prst="rect">
              <a:avLst/>
            </a:prstGeom>
          </p:spPr>
        </p:pic>
        <p:pic>
          <p:nvPicPr>
            <p:cNvPr id="11" name="Picture 10" descr="knit">
              <a:extLst>
                <a:ext uri="{FF2B5EF4-FFF2-40B4-BE49-F238E27FC236}">
                  <a16:creationId xmlns:a16="http://schemas.microsoft.com/office/drawing/2014/main" id="{E8FC85B7-75B1-EC5B-11A5-A570E4EA3F3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670325" y="2506852"/>
              <a:ext cx="2592406" cy="2592406"/>
            </a:xfrm>
            <a:prstGeom prst="rect">
              <a:avLst/>
            </a:prstGeom>
          </p:spPr>
        </p:pic>
      </p:grpSp>
    </p:spTree>
    <p:custDataLst>
      <p:tags r:id="rId1"/>
    </p:custDataLst>
    <p:extLst>
      <p:ext uri="{BB962C8B-B14F-4D97-AF65-F5344CB8AC3E}">
        <p14:creationId xmlns:p14="http://schemas.microsoft.com/office/powerpoint/2010/main" val="607994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98DB9-5DA9-CA65-13FC-2FF5CFF7A9B6}"/>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31 I do</a:t>
            </a:r>
            <a:endParaRPr lang="en-AU" sz="800">
              <a:solidFill>
                <a:schemeClr val="bg2"/>
              </a:solidFill>
            </a:endParaRPr>
          </a:p>
        </p:txBody>
      </p:sp>
      <p:sp>
        <p:nvSpPr>
          <p:cNvPr id="3" name="Content Placeholder 2">
            <a:extLst>
              <a:ext uri="{FF2B5EF4-FFF2-40B4-BE49-F238E27FC236}">
                <a16:creationId xmlns:a16="http://schemas.microsoft.com/office/drawing/2014/main" id="{6BDB2E80-EEF8-21AF-24FF-F46E9614E023}"/>
              </a:ext>
            </a:extLst>
          </p:cNvPr>
          <p:cNvSpPr txBox="1">
            <a:spLocks/>
          </p:cNvSpPr>
          <p:nvPr/>
        </p:nvSpPr>
        <p:spPr>
          <a:xfrm>
            <a:off x="263716" y="2910432"/>
            <a:ext cx="11601450"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pitchFamily="2" charset="0"/>
                <a:ea typeface="Verdana" panose="020B0604030504040204" pitchFamily="34" charset="0"/>
                <a:cs typeface="Verdana" panose="020B0604030504040204" pitchFamily="34" charset="0"/>
              </a:rPr>
              <a:t>both       </a:t>
            </a:r>
            <a:r>
              <a:rPr lang="en-US" sz="7200" err="1">
                <a:solidFill>
                  <a:srgbClr val="4557AD"/>
                </a:solidFill>
                <a:latin typeface="Tenorite" pitchFamily="2" charset="0"/>
                <a:ea typeface="Verdana" panose="020B0604030504040204" pitchFamily="34" charset="0"/>
                <a:cs typeface="Verdana" panose="020B0604030504040204" pitchFamily="34" charset="0"/>
              </a:rPr>
              <a:t>both</a:t>
            </a:r>
            <a:r>
              <a:rPr lang="en-US" sz="7200">
                <a:solidFill>
                  <a:srgbClr val="4557AD"/>
                </a:solidFill>
                <a:latin typeface="Tenorite" pitchFamily="2" charset="0"/>
                <a:ea typeface="Verdana" panose="020B0604030504040204" pitchFamily="34" charset="0"/>
                <a:cs typeface="Verdana" panose="020B0604030504040204" pitchFamily="34" charset="0"/>
              </a:rPr>
              <a:t>        </a:t>
            </a:r>
            <a:r>
              <a:rPr lang="en-US" sz="7200" err="1">
                <a:solidFill>
                  <a:srgbClr val="4557AD"/>
                </a:solidFill>
                <a:latin typeface="Tenorite" pitchFamily="2" charset="0"/>
                <a:ea typeface="Verdana" panose="020B0604030504040204" pitchFamily="34" charset="0"/>
                <a:cs typeface="Verdana" panose="020B0604030504040204" pitchFamily="34" charset="0"/>
              </a:rPr>
              <a:t>both</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DE465E9-8D5D-1228-8DF9-67FA936E28E7}"/>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32</a:t>
            </a:r>
            <a:r>
              <a:rPr lang="en-AU" sz="800" kern="1200" baseline="0">
                <a:solidFill>
                  <a:schemeClr val="bg2"/>
                </a:solidFill>
                <a:effectLst/>
                <a:latin typeface="Calibri Light" panose="020F0302020204030204" pitchFamily="34" charset="0"/>
                <a:ea typeface="+mj-ea"/>
                <a:cs typeface="+mj-cs"/>
              </a:rPr>
              <a:t> We do</a:t>
            </a:r>
            <a:endParaRPr lang="en-AU" sz="800">
              <a:solidFill>
                <a:schemeClr val="bg2"/>
              </a:solidFill>
            </a:endParaRPr>
          </a:p>
        </p:txBody>
      </p:sp>
      <p:sp>
        <p:nvSpPr>
          <p:cNvPr id="4" name="Content Placeholder 2">
            <a:extLst>
              <a:ext uri="{FF2B5EF4-FFF2-40B4-BE49-F238E27FC236}">
                <a16:creationId xmlns:a16="http://schemas.microsoft.com/office/drawing/2014/main" id="{9DE458C1-FEA0-D46B-507E-F34442A13E79}"/>
              </a:ext>
            </a:extLst>
          </p:cNvPr>
          <p:cNvSpPr txBox="1">
            <a:spLocks/>
          </p:cNvSpPr>
          <p:nvPr/>
        </p:nvSpPr>
        <p:spPr>
          <a:xfrm>
            <a:off x="263716" y="2910432"/>
            <a:ext cx="11601450"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pitchFamily="2" charset="0"/>
                <a:ea typeface="Verdana" panose="020B0604030504040204" pitchFamily="34" charset="0"/>
                <a:cs typeface="Verdana" panose="020B0604030504040204" pitchFamily="34" charset="0"/>
              </a:rPr>
              <a:t>both       </a:t>
            </a:r>
            <a:r>
              <a:rPr lang="en-US" sz="7200" err="1">
                <a:solidFill>
                  <a:srgbClr val="4557AD"/>
                </a:solidFill>
                <a:latin typeface="Tenorite" pitchFamily="2" charset="0"/>
                <a:ea typeface="Verdana" panose="020B0604030504040204" pitchFamily="34" charset="0"/>
                <a:cs typeface="Verdana" panose="020B0604030504040204" pitchFamily="34" charset="0"/>
              </a:rPr>
              <a:t>both</a:t>
            </a:r>
            <a:r>
              <a:rPr lang="en-US" sz="7200">
                <a:solidFill>
                  <a:srgbClr val="4557AD"/>
                </a:solidFill>
                <a:latin typeface="Tenorite" pitchFamily="2" charset="0"/>
                <a:ea typeface="Verdana" panose="020B0604030504040204" pitchFamily="34" charset="0"/>
                <a:cs typeface="Verdana" panose="020B0604030504040204" pitchFamily="34" charset="0"/>
              </a:rPr>
              <a:t>        </a:t>
            </a:r>
            <a:r>
              <a:rPr lang="en-US" sz="7200" err="1">
                <a:solidFill>
                  <a:srgbClr val="4557AD"/>
                </a:solidFill>
                <a:latin typeface="Tenorite" pitchFamily="2" charset="0"/>
                <a:ea typeface="Verdana" panose="020B0604030504040204" pitchFamily="34" charset="0"/>
                <a:cs typeface="Verdana" panose="020B0604030504040204" pitchFamily="34" charset="0"/>
              </a:rPr>
              <a:t>both</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0EC989-6F17-BD63-166F-4753A23E6935}"/>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33 I do </a:t>
            </a:r>
            <a:endParaRPr lang="en-AU" sz="800">
              <a:solidFill>
                <a:schemeClr val="bg2"/>
              </a:solidFill>
            </a:endParaRP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1901915"/>
            <a:ext cx="11906250" cy="364439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7200">
                <a:solidFill>
                  <a:srgbClr val="4557AD"/>
                </a:solidFill>
                <a:latin typeface="Tenorite" pitchFamily="2" charset="0"/>
                <a:ea typeface="Verdana" panose="020B0604030504040204" pitchFamily="34" charset="0"/>
                <a:cs typeface="Verdana" panose="020B0604030504040204" pitchFamily="34" charset="0"/>
              </a:rPr>
              <a:t>The knight went into the unknown fortress. He knocked both his kneecaps as he knelt down to hide.</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045AF1-808A-245E-3AFA-D73B845A9625}"/>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34 We do</a:t>
            </a:r>
            <a:endParaRPr lang="en-AU" sz="800">
              <a:solidFill>
                <a:schemeClr val="bg2"/>
              </a:solidFill>
            </a:endParaRP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1632238"/>
            <a:ext cx="11906250" cy="364439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7200">
                <a:solidFill>
                  <a:srgbClr val="4557AD"/>
                </a:solidFill>
                <a:latin typeface="Tenorite" pitchFamily="2" charset="0"/>
                <a:ea typeface="Verdana" panose="020B0604030504040204" pitchFamily="34" charset="0"/>
                <a:cs typeface="Verdana" panose="020B0604030504040204" pitchFamily="34" charset="0"/>
              </a:rPr>
              <a:t>I have a knack of knowing how to use both my knife </a:t>
            </a:r>
            <a:br>
              <a:rPr lang="en-US" sz="7200">
                <a:solidFill>
                  <a:srgbClr val="4557AD"/>
                </a:solidFill>
                <a:latin typeface="Tenorite" pitchFamily="2" charset="0"/>
                <a:ea typeface="Verdana" panose="020B0604030504040204" pitchFamily="34" charset="0"/>
                <a:cs typeface="Verdana" panose="020B0604030504040204" pitchFamily="34" charset="0"/>
              </a:rPr>
            </a:br>
            <a:r>
              <a:rPr lang="en-US" sz="7200">
                <a:solidFill>
                  <a:srgbClr val="4557AD"/>
                </a:solidFill>
                <a:latin typeface="Tenorite" pitchFamily="2" charset="0"/>
                <a:ea typeface="Verdana" panose="020B0604030504040204" pitchFamily="34" charset="0"/>
                <a:cs typeface="Verdana" panose="020B0604030504040204" pitchFamily="34" charset="0"/>
              </a:rPr>
              <a:t>and my fork when my plate </a:t>
            </a:r>
            <a:br>
              <a:rPr lang="en-US" sz="7200">
                <a:solidFill>
                  <a:srgbClr val="4557AD"/>
                </a:solidFill>
                <a:latin typeface="Tenorite" pitchFamily="2" charset="0"/>
                <a:ea typeface="Verdana" panose="020B0604030504040204" pitchFamily="34" charset="0"/>
                <a:cs typeface="Verdana" panose="020B0604030504040204" pitchFamily="34" charset="0"/>
              </a:rPr>
            </a:br>
            <a:r>
              <a:rPr lang="en-US" sz="7200">
                <a:solidFill>
                  <a:srgbClr val="4557AD"/>
                </a:solidFill>
                <a:latin typeface="Tenorite" pitchFamily="2" charset="0"/>
                <a:ea typeface="Verdana" panose="020B0604030504040204" pitchFamily="34" charset="0"/>
                <a:cs typeface="Verdana" panose="020B0604030504040204" pitchFamily="34" charset="0"/>
              </a:rPr>
              <a:t>is on my knee.</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5C2114-C957-1A9B-4CAD-D5351E00D9C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35 I do</a:t>
            </a:r>
            <a:endParaRPr lang="en-AU" sz="800">
              <a:solidFill>
                <a:schemeClr val="bg2"/>
              </a:solidFill>
            </a:endParaRP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DCF06B-AB24-5F92-92B4-E6740A18EAC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36 We do</a:t>
            </a:r>
            <a:endParaRPr lang="en-AU" sz="800">
              <a:solidFill>
                <a:schemeClr val="bg2"/>
              </a:solidFill>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848FDF-0F9D-9258-E642-73DC2ACD04DD}"/>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37 Check for understanding</a:t>
            </a:r>
            <a:endParaRPr lang="en-AU" sz="800">
              <a:solidFill>
                <a:schemeClr val="bg2"/>
              </a:solidFill>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A64074C-00CD-A648-A213-5BDFB399214B}"/>
              </a:ext>
            </a:extLst>
          </p:cNvPr>
          <p:cNvSpPr txBox="1">
            <a:spLocks/>
          </p:cNvSpPr>
          <p:nvPr/>
        </p:nvSpPr>
        <p:spPr>
          <a:xfrm>
            <a:off x="3813303" y="2832253"/>
            <a:ext cx="252667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2559C9B1-5E5D-222A-6D79-9DC848ADCD90}"/>
              </a:ext>
            </a:extLst>
          </p:cNvPr>
          <p:cNvSpPr txBox="1"/>
          <p:nvPr/>
        </p:nvSpPr>
        <p:spPr>
          <a:xfrm>
            <a:off x="4375581" y="3428524"/>
            <a:ext cx="1426994"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rPr>
              <a:t>kn</a:t>
            </a:r>
            <a:endParaRPr lang="en-AU" sz="96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570426" y="3863324"/>
            <a:ext cx="2650094"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knight</a:t>
            </a:r>
          </a:p>
          <a:p>
            <a:pPr marL="0" indent="0" algn="ctr">
              <a:buFont typeface="Arial" panose="020B0604020202020204" pitchFamily="34" charset="0"/>
              <a:buNone/>
            </a:pPr>
            <a:r>
              <a:rPr lang="en-US" sz="4400">
                <a:solidFill>
                  <a:srgbClr val="4557AD"/>
                </a:solidFill>
                <a:latin typeface="Tenorite" pitchFamily="2" charset="0"/>
                <a:cs typeface="Arial"/>
              </a:rPr>
              <a:t>knowing</a:t>
            </a:r>
          </a:p>
          <a:p>
            <a:pPr marL="0" indent="0" algn="ctr">
              <a:buFont typeface="Arial" panose="020B0604020202020204" pitchFamily="34" charset="0"/>
              <a:buNone/>
            </a:pPr>
            <a:r>
              <a:rPr lang="en-US" sz="4400">
                <a:solidFill>
                  <a:srgbClr val="4557AD"/>
                </a:solidFill>
                <a:latin typeface="Tenorite" pitchFamily="2" charset="0"/>
                <a:cs typeface="Arial"/>
              </a:rPr>
              <a:t>kneecap</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grpSp>
        <p:nvGrpSpPr>
          <p:cNvPr id="9" name="Group 8">
            <a:extLst>
              <a:ext uri="{FF2B5EF4-FFF2-40B4-BE49-F238E27FC236}">
                <a16:creationId xmlns:a16="http://schemas.microsoft.com/office/drawing/2014/main" id="{B7794EB4-D9C4-1DB4-8B9A-4169D917DD1C}"/>
              </a:ext>
              <a:ext uri="{C183D7F6-B498-43B3-948B-1728B52AA6E4}">
                <adec:decorative xmlns:adec="http://schemas.microsoft.com/office/drawing/2017/decorative" val="1"/>
              </a:ext>
            </a:extLst>
          </p:cNvPr>
          <p:cNvGrpSpPr/>
          <p:nvPr/>
        </p:nvGrpSpPr>
        <p:grpSpPr>
          <a:xfrm>
            <a:off x="10000872" y="1900112"/>
            <a:ext cx="800799" cy="590023"/>
            <a:chOff x="10000872" y="1900112"/>
            <a:chExt cx="800799" cy="590023"/>
          </a:xfrm>
          <a:solidFill>
            <a:srgbClr val="D9ECE5"/>
          </a:solidFill>
        </p:grpSpPr>
        <p:sp>
          <p:nvSpPr>
            <p:cNvPr id="23" name="Rounded Rectangle 22">
              <a:extLst>
                <a:ext uri="{FF2B5EF4-FFF2-40B4-BE49-F238E27FC236}">
                  <a16:creationId xmlns:a16="http://schemas.microsoft.com/office/drawing/2014/main" id="{340F8334-8658-CE4B-90F2-585D85B93D0A}"/>
                </a:ext>
              </a:extLst>
            </p:cNvPr>
            <p:cNvSpPr/>
            <p:nvPr userDrawn="1"/>
          </p:nvSpPr>
          <p:spPr>
            <a:xfrm>
              <a:off x="10000872" y="1900112"/>
              <a:ext cx="800799" cy="59002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A9A07C20-F140-C944-9547-9680FEE973D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grpSp>
      <p:grpSp>
        <p:nvGrpSpPr>
          <p:cNvPr id="8" name="Group 7">
            <a:extLst>
              <a:ext uri="{FF2B5EF4-FFF2-40B4-BE49-F238E27FC236}">
                <a16:creationId xmlns:a16="http://schemas.microsoft.com/office/drawing/2014/main" id="{06765C0A-6B59-3E3E-E410-D7F83FF8FF27}"/>
              </a:ext>
              <a:ext uri="{C183D7F6-B498-43B3-948B-1728B52AA6E4}">
                <adec:decorative xmlns:adec="http://schemas.microsoft.com/office/drawing/2017/decorative" val="1"/>
              </a:ext>
            </a:extLst>
          </p:cNvPr>
          <p:cNvGrpSpPr/>
          <p:nvPr/>
        </p:nvGrpSpPr>
        <p:grpSpPr>
          <a:xfrm>
            <a:off x="7304531" y="1891643"/>
            <a:ext cx="800799" cy="598492"/>
            <a:chOff x="7304531" y="1891643"/>
            <a:chExt cx="800799" cy="598492"/>
          </a:xfrm>
        </p:grpSpPr>
        <p:sp>
          <p:nvSpPr>
            <p:cNvPr id="26" name="Rounded Rectangle 25">
              <a:extLst>
                <a:ext uri="{FF2B5EF4-FFF2-40B4-BE49-F238E27FC236}">
                  <a16:creationId xmlns:a16="http://schemas.microsoft.com/office/drawing/2014/main" id="{D1776D6C-CB5A-5248-A6F9-D1C2C6C99B2B}"/>
                </a:ext>
              </a:extLst>
            </p:cNvPr>
            <p:cNvSpPr/>
            <p:nvPr/>
          </p:nvSpPr>
          <p:spPr>
            <a:xfrm>
              <a:off x="7304531" y="1891643"/>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AF11A6D7-F3DB-A545-83F8-5AF1FD4398F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grpSp>
      <p:pic>
        <p:nvPicPr>
          <p:cNvPr id="13" name="Picture 12" descr="knot">
            <a:extLst>
              <a:ext uri="{FF2B5EF4-FFF2-40B4-BE49-F238E27FC236}">
                <a16:creationId xmlns:a16="http://schemas.microsoft.com/office/drawing/2014/main" id="{D6044701-477E-C717-68A5-AFA66BE58C04}"/>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755689" y="3167016"/>
            <a:ext cx="1243057" cy="1243057"/>
          </a:xfrm>
          <a:prstGeom prst="rect">
            <a:avLst/>
          </a:prstGeom>
        </p:spPr>
      </p:pic>
      <p:pic>
        <p:nvPicPr>
          <p:cNvPr id="15" name="Picture 14" descr="knock">
            <a:extLst>
              <a:ext uri="{FF2B5EF4-FFF2-40B4-BE49-F238E27FC236}">
                <a16:creationId xmlns:a16="http://schemas.microsoft.com/office/drawing/2014/main" id="{BDFBD32D-2FBB-57AA-9474-F7DE785CAA12}"/>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934668" y="4278765"/>
            <a:ext cx="932141" cy="932141"/>
          </a:xfrm>
          <a:prstGeom prst="rect">
            <a:avLst/>
          </a:prstGeom>
        </p:spPr>
      </p:pic>
      <p:pic>
        <p:nvPicPr>
          <p:cNvPr id="17" name="Picture 16" descr="knead">
            <a:extLst>
              <a:ext uri="{FF2B5EF4-FFF2-40B4-BE49-F238E27FC236}">
                <a16:creationId xmlns:a16="http://schemas.microsoft.com/office/drawing/2014/main" id="{CDA5AF5E-2315-A7AB-5AFF-B23148B37D0C}"/>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99147" y="5623877"/>
            <a:ext cx="832905" cy="832905"/>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41B50D-B2D7-1F30-2953-619C75D7EF79}"/>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38 </a:t>
            </a:r>
            <a:r>
              <a:rPr lang="en-AU" sz="800" kern="1200">
                <a:solidFill>
                  <a:schemeClr val="bg2"/>
                </a:solidFill>
                <a:effectLst/>
                <a:latin typeface="+mj-lt"/>
                <a:ea typeface="+mj-ea"/>
                <a:cs typeface="+mj-cs"/>
              </a:rPr>
              <a:t>Check for understanding</a:t>
            </a:r>
            <a:endParaRPr lang="en-AU" sz="800">
              <a:solidFill>
                <a:schemeClr val="bg2"/>
              </a:solidFill>
            </a:endParaRPr>
          </a:p>
        </p:txBody>
      </p:sp>
      <p:pic>
        <p:nvPicPr>
          <p:cNvPr id="2" name="Picture 1" descr="Image of Phase 17, lesson 6 student sheet">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2547" y="416688"/>
            <a:ext cx="4087705" cy="5779168"/>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2C008F-7439-8A76-514A-3B1E92FF463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39 You do</a:t>
            </a:r>
            <a:endParaRPr lang="en-AU" sz="800">
              <a:solidFill>
                <a:schemeClr val="bg2"/>
              </a:solidFill>
            </a:endParaRP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a:solidFill>
                  <a:schemeClr val="bg2"/>
                </a:solidFill>
                <a:latin typeface="+mn-lt"/>
              </a:rPr>
              <a:t>Slide 4</a:t>
            </a:r>
            <a:r>
              <a:rPr lang="en-AU" sz="800" baseline="0">
                <a:solidFill>
                  <a:schemeClr val="bg2"/>
                </a:solidFill>
                <a:latin typeface="+mn-lt"/>
              </a:rPr>
              <a:t> </a:t>
            </a:r>
            <a:r>
              <a:rPr lang="en-AU" sz="800">
                <a:solidFill>
                  <a:schemeClr val="bg2"/>
                </a:solidFill>
                <a:latin typeface="+mn-lt"/>
              </a:rPr>
              <a:t>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25A20-D5C0-067B-04BC-F0727F4AD5D9}"/>
              </a:ext>
            </a:extLst>
          </p:cNvPr>
          <p:cNvSpPr>
            <a:spLocks noGrp="1"/>
          </p:cNvSpPr>
          <p:nvPr>
            <p:ph type="title"/>
          </p:nvPr>
        </p:nvSpPr>
        <p:spPr/>
        <p:txBody>
          <a:bodyPr>
            <a:normAutofit/>
          </a:bodyPr>
          <a:lstStyle/>
          <a:p>
            <a:r>
              <a:rPr lang="en-AU" sz="800" kern="1200">
                <a:solidFill>
                  <a:schemeClr val="bg2"/>
                </a:solidFill>
                <a:effectLst/>
                <a:latin typeface="Calibri Light" panose="020F0302020204030204" pitchFamily="34" charset="0"/>
                <a:ea typeface="+mj-ea"/>
                <a:cs typeface="+mj-cs"/>
              </a:rPr>
              <a:t>Slide 40 End</a:t>
            </a:r>
            <a:r>
              <a:rPr lang="en-AU" sz="800" kern="1200" baseline="0">
                <a:solidFill>
                  <a:schemeClr val="bg2"/>
                </a:solidFill>
                <a:effectLst/>
                <a:latin typeface="Calibri Light" panose="020F0302020204030204" pitchFamily="34" charset="0"/>
                <a:ea typeface="+mj-ea"/>
                <a:cs typeface="+mj-cs"/>
              </a:rPr>
              <a:t> of presentation</a:t>
            </a:r>
            <a:endParaRPr lang="en-AU" sz="800">
              <a:solidFill>
                <a:schemeClr val="bg2"/>
              </a:solidFill>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a:xfrm>
            <a:off x="0" y="-1521888"/>
            <a:ext cx="10515600" cy="1325563"/>
          </a:xfrm>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legend, graph, budged, backstitch">
            <a:extLst>
              <a:ext uri="{FF2B5EF4-FFF2-40B4-BE49-F238E27FC236}">
                <a16:creationId xmlns:a16="http://schemas.microsoft.com/office/drawing/2014/main" id="{3ABD3EA1-685B-DC9C-24AE-9EEBEA6FA62E}"/>
              </a:ext>
            </a:extLst>
          </p:cNvPr>
          <p:cNvGrpSpPr/>
          <p:nvPr/>
        </p:nvGrpSpPr>
        <p:grpSpPr>
          <a:xfrm>
            <a:off x="285750" y="1835033"/>
            <a:ext cx="11906250" cy="3609249"/>
            <a:chOff x="285750" y="1783759"/>
            <a:chExt cx="11906250" cy="3609249"/>
          </a:xfrm>
        </p:grpSpPr>
        <p:sp>
          <p:nvSpPr>
            <p:cNvPr id="5" name="Content Placeholder 2">
              <a:extLst>
                <a:ext uri="{FF2B5EF4-FFF2-40B4-BE49-F238E27FC236}">
                  <a16:creationId xmlns:a16="http://schemas.microsoft.com/office/drawing/2014/main" id="{CD786E79-D41F-A84A-0EAC-B138A21E0D96}"/>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budged          backstitch</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AF705EED-A180-0BDD-F3E2-EF179172A02C}"/>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legend            graph</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702303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a:xfrm>
            <a:off x="0" y="-1419051"/>
            <a:ext cx="10515600" cy="1325563"/>
          </a:xfrm>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phone">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94985" y="2420860"/>
            <a:ext cx="2817722" cy="2817722"/>
          </a:xfrm>
          <a:prstGeom prst="rect">
            <a:avLst/>
          </a:prstGeom>
        </p:spPr>
      </p:pic>
      <p:pic>
        <p:nvPicPr>
          <p:cNvPr id="4" name="Picture 3" descr="smudge">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05948" y="2420860"/>
            <a:ext cx="2817723" cy="2688515"/>
          </a:xfrm>
          <a:prstGeom prst="rect">
            <a:avLst/>
          </a:prstGeom>
        </p:spPr>
      </p:pic>
      <p:pic>
        <p:nvPicPr>
          <p:cNvPr id="7" name="Picture 6" descr="stretcher">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70281" y="2244636"/>
            <a:ext cx="3039231" cy="3039231"/>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a:xfrm>
            <a:off x="0" y="-1690688"/>
            <a:ext cx="10515600" cy="1325563"/>
          </a:xfrm>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1210493"/>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-er</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2031161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a:xfrm>
            <a:off x="0" y="-1521888"/>
            <a:ext cx="10515600" cy="1325563"/>
          </a:xfrm>
        </p:spPr>
        <p:txBody>
          <a:bodyPr/>
          <a:lstStyle/>
          <a:p>
            <a:r>
              <a:rPr lang="en-AU" sz="800">
                <a:solidFill>
                  <a:schemeClr val="bg2"/>
                </a:solidFill>
                <a:latin typeface="+mn-lt"/>
              </a:rPr>
              <a:t>Slide 8</a:t>
            </a:r>
            <a:r>
              <a:rPr lang="en-AU" sz="800" baseline="0">
                <a:solidFill>
                  <a:schemeClr val="bg2"/>
                </a:solidFill>
                <a:latin typeface="+mn-lt"/>
              </a:rPr>
              <a:t> </a:t>
            </a:r>
            <a:r>
              <a:rPr lang="en-AU" sz="800">
                <a:solidFill>
                  <a:schemeClr val="bg2"/>
                </a:solidFill>
                <a:latin typeface="+mn-lt"/>
              </a:rPr>
              <a:t>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6" name="Content Placeholder 2">
            <a:extLst>
              <a:ext uri="{FF2B5EF4-FFF2-40B4-BE49-F238E27FC236}">
                <a16:creationId xmlns:a16="http://schemas.microsoft.com/office/drawing/2014/main" id="{26E1D550-5A19-F54C-DDB6-CD6596D074E7}"/>
              </a:ext>
            </a:extLst>
          </p:cNvPr>
          <p:cNvSpPr txBox="1">
            <a:spLocks/>
          </p:cNvSpPr>
          <p:nvPr/>
        </p:nvSpPr>
        <p:spPr>
          <a:xfrm>
            <a:off x="423984" y="2747645"/>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carer   hunter   beekeeper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36246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a:xfrm>
            <a:off x="0" y="-1419051"/>
            <a:ext cx="10515600" cy="1325563"/>
          </a:xfrm>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5" name="Group 4" descr="rider, painter, golfer">
            <a:extLst>
              <a:ext uri="{FF2B5EF4-FFF2-40B4-BE49-F238E27FC236}">
                <a16:creationId xmlns:a16="http://schemas.microsoft.com/office/drawing/2014/main" id="{8BE07859-4A46-7F7C-524A-74C085B2B805}"/>
              </a:ext>
            </a:extLst>
          </p:cNvPr>
          <p:cNvGrpSpPr/>
          <p:nvPr/>
        </p:nvGrpSpPr>
        <p:grpSpPr>
          <a:xfrm>
            <a:off x="1269650" y="2260165"/>
            <a:ext cx="9652699" cy="2317711"/>
            <a:chOff x="1360054" y="2170498"/>
            <a:chExt cx="9652699" cy="2317711"/>
          </a:xfrm>
        </p:grpSpPr>
        <p:pic>
          <p:nvPicPr>
            <p:cNvPr id="8" name="Picture 7">
              <a:extLst>
                <a:ext uri="{FF2B5EF4-FFF2-40B4-BE49-F238E27FC236}">
                  <a16:creationId xmlns:a16="http://schemas.microsoft.com/office/drawing/2014/main" id="{5061C29C-B541-22DE-E1E7-70B26B6D033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60054" y="2170498"/>
              <a:ext cx="2317711" cy="2317711"/>
            </a:xfrm>
            <a:prstGeom prst="rect">
              <a:avLst/>
            </a:prstGeom>
          </p:spPr>
        </p:pic>
        <p:pic>
          <p:nvPicPr>
            <p:cNvPr id="9" name="Picture 8">
              <a:extLst>
                <a:ext uri="{FF2B5EF4-FFF2-40B4-BE49-F238E27FC236}">
                  <a16:creationId xmlns:a16="http://schemas.microsoft.com/office/drawing/2014/main" id="{C7022674-092A-3A50-F54F-00A2B22F576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08176" y="2252117"/>
              <a:ext cx="2164880" cy="2164880"/>
            </a:xfrm>
            <a:prstGeom prst="rect">
              <a:avLst/>
            </a:prstGeom>
          </p:spPr>
        </p:pic>
        <p:pic>
          <p:nvPicPr>
            <p:cNvPr id="10" name="Picture 9" descr="golfer">
              <a:extLst>
                <a:ext uri="{FF2B5EF4-FFF2-40B4-BE49-F238E27FC236}">
                  <a16:creationId xmlns:a16="http://schemas.microsoft.com/office/drawing/2014/main" id="{6CF11EF4-AA20-33C7-5A84-4C6436D6790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406892" y="2197437"/>
              <a:ext cx="1605861" cy="2290772"/>
            </a:xfrm>
            <a:prstGeom prst="rect">
              <a:avLst/>
            </a:prstGeom>
          </p:spPr>
        </p:pic>
      </p:grpSp>
    </p:spTree>
    <p:extLst>
      <p:ext uri="{BB962C8B-B14F-4D97-AF65-F5344CB8AC3E}">
        <p14:creationId xmlns:p14="http://schemas.microsoft.com/office/powerpoint/2010/main" val="37814796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e78b14b2b5aca9757578d900895d66b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0aeb0aea37bf6b1ff6bb116e348c1096"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www.w3.org/XML/1998/namespace"/>
    <ds:schemaRef ds:uri="ff236c08-9611-4854-a4bb-16d44b7327b6"/>
    <ds:schemaRef ds:uri="http://schemas.microsoft.com/office/2006/metadata/properties"/>
    <ds:schemaRef ds:uri="64eff3df-e3d6-48ed-978f-45ff25640900"/>
    <ds:schemaRef ds:uri="http://purl.org/dc/terms/"/>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E3FAD240-CA89-4434-9966-B596D9DFBF59}"/>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649</TotalTime>
  <Words>4266</Words>
  <Application>Microsoft Office PowerPoint</Application>
  <PresentationFormat>Widescreen</PresentationFormat>
  <Paragraphs>592</Paragraphs>
  <Slides>40</Slides>
  <Notes>39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Aptos</vt:lpstr>
      <vt:lpstr>Arial</vt:lpstr>
      <vt:lpstr>Calibri</vt:lpstr>
      <vt:lpstr>Calibri Light</vt:lpstr>
      <vt:lpstr>Symbol</vt:lpstr>
      <vt:lpstr>Tenorite</vt:lpstr>
      <vt:lpstr>Verdana</vt:lpstr>
      <vt:lpstr>Office Theme</vt:lpstr>
      <vt:lpstr>Slide 1 Start of presentation, kn says /n/</vt:lpstr>
      <vt:lpstr>Slide 2 Review You do </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Review</vt:lpstr>
      <vt:lpstr>Slide 12 Review</vt:lpstr>
      <vt:lpstr>Slide 13 End of review, start of lesson</vt:lpstr>
      <vt:lpstr>Slide 14 Learning intention and success criteria</vt:lpstr>
      <vt:lpstr>Slide 15 I do</vt:lpstr>
      <vt:lpstr>Slide 16 We do</vt:lpstr>
      <vt:lpstr>Slide 17 I do</vt:lpstr>
      <vt:lpstr>Slide 18 I do</vt:lpstr>
      <vt:lpstr>Slide 19 I do</vt:lpstr>
      <vt:lpstr>Slide 20 I do</vt:lpstr>
      <vt:lpstr>Slide 21 We do</vt:lpstr>
      <vt:lpstr>Slide 22 We do</vt:lpstr>
      <vt:lpstr>Slide 23 We do</vt:lpstr>
      <vt:lpstr>Slide 24 We do</vt:lpstr>
      <vt:lpstr>Slide 25 I do</vt:lpstr>
      <vt:lpstr>Slide 26 I do</vt:lpstr>
      <vt:lpstr>Slide 27 I do</vt:lpstr>
      <vt:lpstr>Slide 28 We do</vt:lpstr>
      <vt:lpstr>Slide 29 We do</vt:lpstr>
      <vt:lpstr>Slide 30 We do</vt:lpstr>
      <vt:lpstr>Slide 31 I do</vt:lpstr>
      <vt:lpstr>Slide 32 We do</vt:lpstr>
      <vt:lpstr>Slide 33 I do </vt:lpstr>
      <vt:lpstr>Slide 34 We do</vt:lpstr>
      <vt:lpstr>Slide 35 I do</vt:lpstr>
      <vt:lpstr>Slide 36 We do</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2025-11-30T22:26:51Z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80A9CB41-D9C9-45F8-A08A-7ED4A1C4E421</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8.1_0807</vt:lpwstr>
  </property>
</Properties>
</file>