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tags/tag11.xml" ContentType="application/vnd.openxmlformats-officedocument.presentationml.tags+xml"/>
  <Override PartName="/ppt/notesSlides/notesSlide17.xml" ContentType="application/vnd.openxmlformats-officedocument.presentationml.notesSlide+xml"/>
  <Override PartName="/ppt/tags/tag12.xml" ContentType="application/vnd.openxmlformats-officedocument.presentationml.tags+xml"/>
  <Override PartName="/ppt/notesSlides/notesSlide18.xml" ContentType="application/vnd.openxmlformats-officedocument.presentationml.notesSlide+xml"/>
  <Override PartName="/ppt/tags/tag13.xml" ContentType="application/vnd.openxmlformats-officedocument.presentationml.tags+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tags/tag20.xml" ContentType="application/vnd.openxmlformats-officedocument.presentationml.tags+xml"/>
  <Override PartName="/ppt/notesSlides/notesSlide26.xml" ContentType="application/vnd.openxmlformats-officedocument.presentationml.notesSlide+xml"/>
  <Override PartName="/ppt/tags/tag21.xml" ContentType="application/vnd.openxmlformats-officedocument.presentationml.tags+xml"/>
  <Override PartName="/ppt/notesSlides/notesSlide27.xml" ContentType="application/vnd.openxmlformats-officedocument.presentationml.notesSlide+xml"/>
  <Override PartName="/ppt/tags/tag22.xml" ContentType="application/vnd.openxmlformats-officedocument.presentationml.tags+xml"/>
  <Override PartName="/ppt/notesSlides/notesSlide28.xml" ContentType="application/vnd.openxmlformats-officedocument.presentationml.notesSlide+xml"/>
  <Override PartName="/ppt/tags/tag23.xml" ContentType="application/vnd.openxmlformats-officedocument.presentationml.tags+xml"/>
  <Override PartName="/ppt/notesSlides/notesSlide29.xml" ContentType="application/vnd.openxmlformats-officedocument.presentationml.notesSlide+xml"/>
  <Override PartName="/ppt/tags/tag24.xml" ContentType="application/vnd.openxmlformats-officedocument.presentationml.tags+xml"/>
  <Override PartName="/ppt/notesSlides/notesSlide30.xml" ContentType="application/vnd.openxmlformats-officedocument.presentationml.notesSlide+xml"/>
  <Override PartName="/ppt/tags/tag25.xml" ContentType="application/vnd.openxmlformats-officedocument.presentationml.tags+xml"/>
  <Override PartName="/ppt/notesSlides/notesSlide31.xml" ContentType="application/vnd.openxmlformats-officedocument.presentationml.notesSlide+xml"/>
  <Override PartName="/ppt/tags/tag26.xml" ContentType="application/vnd.openxmlformats-officedocument.presentationml.tags+xml"/>
  <Override PartName="/ppt/notesSlides/notesSlide32.xml" ContentType="application/vnd.openxmlformats-officedocument.presentationml.notesSlide+xml"/>
  <Override PartName="/ppt/tags/tag27.xml" ContentType="application/vnd.openxmlformats-officedocument.presentationml.tags+xml"/>
  <Override PartName="/ppt/notesSlides/notesSlide33.xml" ContentType="application/vnd.openxmlformats-officedocument.presentationml.notesSlide+xml"/>
  <Override PartName="/ppt/tags/tag28.xml" ContentType="application/vnd.openxmlformats-officedocument.presentationml.tags+xml"/>
  <Override PartName="/ppt/notesSlides/notesSlide34.xml" ContentType="application/vnd.openxmlformats-officedocument.presentationml.notesSlide+xml"/>
  <Override PartName="/ppt/tags/tag29.xml" ContentType="application/vnd.openxmlformats-officedocument.presentationml.tags+xml"/>
  <Override PartName="/ppt/notesSlides/notesSlide35.xml" ContentType="application/vnd.openxmlformats-officedocument.presentationml.notesSlide+xml"/>
  <Override PartName="/ppt/tags/tag30.xml" ContentType="application/vnd.openxmlformats-officedocument.presentationml.tags+xml"/>
  <Override PartName="/ppt/notesSlides/notesSlide36.xml" ContentType="application/vnd.openxmlformats-officedocument.presentationml.notesSlide+xml"/>
  <Override PartName="/ppt/tags/tag31.xml" ContentType="application/vnd.openxmlformats-officedocument.presentationml.tags+xml"/>
  <Override PartName="/ppt/notesSlides/notesSlide37.xml" ContentType="application/vnd.openxmlformats-officedocument.presentationml.notesSlide+xml"/>
  <Override PartName="/ppt/tags/tag32.xml" ContentType="application/vnd.openxmlformats-officedocument.presentationml.tags+xml"/>
  <Override PartName="/ppt/notesSlides/notesSlide38.xml" ContentType="application/vnd.openxmlformats-officedocument.presentationml.notesSlide+xml"/>
  <Override PartName="/ppt/tags/tag33.xml" ContentType="application/vnd.openxmlformats-officedocument.presentationml.tags+xml"/>
  <Override PartName="/ppt/notesSlides/notesSlide39.xml" ContentType="application/vnd.openxmlformats-officedocument.presentationml.notesSlide+xml"/>
  <Override PartName="/ppt/tags/tag3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14" r:id="rId5"/>
    <p:sldId id="587" r:id="rId6"/>
    <p:sldId id="626" r:id="rId7"/>
    <p:sldId id="550" r:id="rId8"/>
    <p:sldId id="511" r:id="rId9"/>
    <p:sldId id="512" r:id="rId10"/>
    <p:sldId id="594" r:id="rId11"/>
    <p:sldId id="528" r:id="rId12"/>
    <p:sldId id="529" r:id="rId13"/>
    <p:sldId id="595" r:id="rId14"/>
    <p:sldId id="505" r:id="rId15"/>
    <p:sldId id="506" r:id="rId16"/>
    <p:sldId id="497" r:id="rId17"/>
    <p:sldId id="492" r:id="rId18"/>
    <p:sldId id="464" r:id="rId19"/>
    <p:sldId id="465" r:id="rId20"/>
    <p:sldId id="466" r:id="rId21"/>
    <p:sldId id="496" r:id="rId22"/>
    <p:sldId id="468" r:id="rId23"/>
    <p:sldId id="589" r:id="rId24"/>
    <p:sldId id="469" r:id="rId25"/>
    <p:sldId id="470" r:id="rId26"/>
    <p:sldId id="471" r:id="rId27"/>
    <p:sldId id="590"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516"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008253"/>
    <a:srgbClr val="F4DCE8"/>
    <a:srgbClr val="B51963"/>
    <a:srgbClr val="ED1654"/>
    <a:srgbClr val="F03F73"/>
    <a:srgbClr val="FCDCE5"/>
    <a:srgbClr val="0E1E42"/>
    <a:srgbClr val="E8EAED"/>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DC45D6-0E7F-467D-9F18-59AC28833096}" v="4" dt="2025-11-30T22:26:32.3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55932" autoAdjust="0"/>
  </p:normalViewPr>
  <p:slideViewPr>
    <p:cSldViewPr snapToGrid="0">
      <p:cViewPr varScale="1">
        <p:scale>
          <a:sx n="62" d="100"/>
          <a:sy n="62" d="100"/>
        </p:scale>
        <p:origin x="2436"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BADCEED5-F85A-456D-A612-BD0B711F41BC}"/>
    <pc:docChg chg="undo custSel addSld delSld modSld modMainMaster">
      <pc:chgData name="Kerrie Shanahan" userId="ae473d9f-76e9-476f-892f-2674ea963afc" providerId="ADAL" clId="{BADCEED5-F85A-456D-A612-BD0B711F41BC}" dt="2025-09-23T23:53:12.061" v="2188" actId="20577"/>
      <pc:docMkLst>
        <pc:docMk/>
      </pc:docMkLst>
      <pc:sldChg chg="modSp modNotesTx">
        <pc:chgData name="Kerrie Shanahan" userId="ae473d9f-76e9-476f-892f-2674ea963afc" providerId="ADAL" clId="{BADCEED5-F85A-456D-A612-BD0B711F41BC}" dt="2025-09-23T05:28:23.342" v="2085" actId="20577"/>
        <pc:sldMkLst>
          <pc:docMk/>
          <pc:sldMk cId="2801862050" sldId="464"/>
        </pc:sldMkLst>
      </pc:sldChg>
      <pc:sldChg chg="modSp">
        <pc:chgData name="Kerrie Shanahan" userId="ae473d9f-76e9-476f-892f-2674ea963afc" providerId="ADAL" clId="{BADCEED5-F85A-456D-A612-BD0B711F41BC}" dt="2025-09-23T05:28:25.847" v="2087" actId="20577"/>
        <pc:sldMkLst>
          <pc:docMk/>
          <pc:sldMk cId="2776412724" sldId="465"/>
        </pc:sldMkLst>
      </pc:sldChg>
      <pc:sldChg chg="addSp delSp modSp mod">
        <pc:chgData name="Kerrie Shanahan" userId="ae473d9f-76e9-476f-892f-2674ea963afc" providerId="ADAL" clId="{BADCEED5-F85A-456D-A612-BD0B711F41BC}" dt="2025-09-23T05:28:28.143" v="2089" actId="20577"/>
        <pc:sldMkLst>
          <pc:docMk/>
          <pc:sldMk cId="536094152" sldId="466"/>
        </pc:sldMkLst>
      </pc:sldChg>
      <pc:sldChg chg="addSp delSp modSp mod modNotesTx">
        <pc:chgData name="Kerrie Shanahan" userId="ae473d9f-76e9-476f-892f-2674ea963afc" providerId="ADAL" clId="{BADCEED5-F85A-456D-A612-BD0B711F41BC}" dt="2025-09-23T05:28:33.744" v="2095" actId="20577"/>
        <pc:sldMkLst>
          <pc:docMk/>
          <pc:sldMk cId="3096463887" sldId="468"/>
        </pc:sldMkLst>
      </pc:sldChg>
      <pc:sldChg chg="addSp delSp modSp mod modNotesTx">
        <pc:chgData name="Kerrie Shanahan" userId="ae473d9f-76e9-476f-892f-2674ea963afc" providerId="ADAL" clId="{BADCEED5-F85A-456D-A612-BD0B711F41BC}" dt="2025-09-23T05:28:41.559" v="2101" actId="20577"/>
        <pc:sldMkLst>
          <pc:docMk/>
          <pc:sldMk cId="3461911102" sldId="469"/>
        </pc:sldMkLst>
      </pc:sldChg>
      <pc:sldChg chg="addSp delSp modSp mod modNotesTx">
        <pc:chgData name="Kerrie Shanahan" userId="ae473d9f-76e9-476f-892f-2674ea963afc" providerId="ADAL" clId="{BADCEED5-F85A-456D-A612-BD0B711F41BC}" dt="2025-09-23T05:28:44.871" v="2103" actId="20577"/>
        <pc:sldMkLst>
          <pc:docMk/>
          <pc:sldMk cId="3868218024" sldId="470"/>
        </pc:sldMkLst>
      </pc:sldChg>
      <pc:sldChg chg="addSp delSp modSp mod modNotesTx">
        <pc:chgData name="Kerrie Shanahan" userId="ae473d9f-76e9-476f-892f-2674ea963afc" providerId="ADAL" clId="{BADCEED5-F85A-456D-A612-BD0B711F41BC}" dt="2025-09-23T05:28:46.982" v="2105" actId="20577"/>
        <pc:sldMkLst>
          <pc:docMk/>
          <pc:sldMk cId="2325795097" sldId="471"/>
        </pc:sldMkLst>
      </pc:sldChg>
      <pc:sldChg chg="addSp delSp modSp del mod">
        <pc:chgData name="Kerrie Shanahan" userId="ae473d9f-76e9-476f-892f-2674ea963afc" providerId="ADAL" clId="{BADCEED5-F85A-456D-A612-BD0B711F41BC}" dt="2025-09-10T05:51:29.802" v="1120" actId="2696"/>
        <pc:sldMkLst>
          <pc:docMk/>
          <pc:sldMk cId="3000172192" sldId="472"/>
        </pc:sldMkLst>
      </pc:sldChg>
      <pc:sldChg chg="addSp delSp modSp add mod">
        <pc:chgData name="Kerrie Shanahan" userId="ae473d9f-76e9-476f-892f-2674ea963afc" providerId="ADAL" clId="{BADCEED5-F85A-456D-A612-BD0B711F41BC}" dt="2025-09-23T05:28:51.758" v="2109" actId="20577"/>
        <pc:sldMkLst>
          <pc:docMk/>
          <pc:sldMk cId="3048879936" sldId="472"/>
        </pc:sldMkLst>
      </pc:sldChg>
      <pc:sldChg chg="addSp delSp modSp del mod">
        <pc:chgData name="Kerrie Shanahan" userId="ae473d9f-76e9-476f-892f-2674ea963afc" providerId="ADAL" clId="{BADCEED5-F85A-456D-A612-BD0B711F41BC}" dt="2025-09-10T05:51:29.802" v="1120" actId="2696"/>
        <pc:sldMkLst>
          <pc:docMk/>
          <pc:sldMk cId="962231934" sldId="473"/>
        </pc:sldMkLst>
      </pc:sldChg>
      <pc:sldChg chg="addSp delSp modSp add mod">
        <pc:chgData name="Kerrie Shanahan" userId="ae473d9f-76e9-476f-892f-2674ea963afc" providerId="ADAL" clId="{BADCEED5-F85A-456D-A612-BD0B711F41BC}" dt="2025-09-23T05:28:54.409" v="2111" actId="20577"/>
        <pc:sldMkLst>
          <pc:docMk/>
          <pc:sldMk cId="2455714183" sldId="473"/>
        </pc:sldMkLst>
      </pc:sldChg>
      <pc:sldChg chg="addSp modSp add mod">
        <pc:chgData name="Kerrie Shanahan" userId="ae473d9f-76e9-476f-892f-2674ea963afc" providerId="ADAL" clId="{BADCEED5-F85A-456D-A612-BD0B711F41BC}" dt="2025-09-23T05:28:57.793" v="2115" actId="20577"/>
        <pc:sldMkLst>
          <pc:docMk/>
          <pc:sldMk cId="212551403" sldId="474"/>
        </pc:sldMkLst>
      </pc:sldChg>
      <pc:sldChg chg="addSp modSp del mod">
        <pc:chgData name="Kerrie Shanahan" userId="ae473d9f-76e9-476f-892f-2674ea963afc" providerId="ADAL" clId="{BADCEED5-F85A-456D-A612-BD0B711F41BC}" dt="2025-09-10T05:51:29.802" v="1120" actId="2696"/>
        <pc:sldMkLst>
          <pc:docMk/>
          <pc:sldMk cId="1481727932" sldId="474"/>
        </pc:sldMkLst>
      </pc:sldChg>
      <pc:sldChg chg="addSp delSp modSp add mod">
        <pc:chgData name="Kerrie Shanahan" userId="ae473d9f-76e9-476f-892f-2674ea963afc" providerId="ADAL" clId="{BADCEED5-F85A-456D-A612-BD0B711F41BC}" dt="2025-09-23T05:29:00.801" v="2117" actId="20577"/>
        <pc:sldMkLst>
          <pc:docMk/>
          <pc:sldMk cId="837975652" sldId="475"/>
        </pc:sldMkLst>
      </pc:sldChg>
      <pc:sldChg chg="del">
        <pc:chgData name="Kerrie Shanahan" userId="ae473d9f-76e9-476f-892f-2674ea963afc" providerId="ADAL" clId="{BADCEED5-F85A-456D-A612-BD0B711F41BC}" dt="2025-09-10T05:51:29.802" v="1120" actId="2696"/>
        <pc:sldMkLst>
          <pc:docMk/>
          <pc:sldMk cId="3514958718" sldId="475"/>
        </pc:sldMkLst>
      </pc:sldChg>
      <pc:sldChg chg="del">
        <pc:chgData name="Kerrie Shanahan" userId="ae473d9f-76e9-476f-892f-2674ea963afc" providerId="ADAL" clId="{BADCEED5-F85A-456D-A612-BD0B711F41BC}" dt="2025-09-10T05:51:29.802" v="1120" actId="2696"/>
        <pc:sldMkLst>
          <pc:docMk/>
          <pc:sldMk cId="2833201879" sldId="476"/>
        </pc:sldMkLst>
      </pc:sldChg>
      <pc:sldChg chg="addSp delSp modSp add mod modNotesTx">
        <pc:chgData name="Kerrie Shanahan" userId="ae473d9f-76e9-476f-892f-2674ea963afc" providerId="ADAL" clId="{BADCEED5-F85A-456D-A612-BD0B711F41BC}" dt="2025-09-23T05:29:05.936" v="2125" actId="20577"/>
        <pc:sldMkLst>
          <pc:docMk/>
          <pc:sldMk cId="3386101681" sldId="476"/>
        </pc:sldMkLst>
      </pc:sldChg>
      <pc:sldChg chg="modSp del modNotesTx">
        <pc:chgData name="Kerrie Shanahan" userId="ae473d9f-76e9-476f-892f-2674ea963afc" providerId="ADAL" clId="{BADCEED5-F85A-456D-A612-BD0B711F41BC}" dt="2025-09-10T05:51:29.802" v="1120" actId="2696"/>
        <pc:sldMkLst>
          <pc:docMk/>
          <pc:sldMk cId="502094360" sldId="477"/>
        </pc:sldMkLst>
      </pc:sldChg>
      <pc:sldChg chg="modSp add mod">
        <pc:chgData name="Kerrie Shanahan" userId="ae473d9f-76e9-476f-892f-2674ea963afc" providerId="ADAL" clId="{BADCEED5-F85A-456D-A612-BD0B711F41BC}" dt="2025-09-23T05:29:09.391" v="2127" actId="20577"/>
        <pc:sldMkLst>
          <pc:docMk/>
          <pc:sldMk cId="2821724021" sldId="477"/>
        </pc:sldMkLst>
      </pc:sldChg>
      <pc:sldChg chg="modSp modNotesTx">
        <pc:chgData name="Kerrie Shanahan" userId="ae473d9f-76e9-476f-892f-2674ea963afc" providerId="ADAL" clId="{BADCEED5-F85A-456D-A612-BD0B711F41BC}" dt="2025-09-23T05:29:11.864" v="2129" actId="20577"/>
        <pc:sldMkLst>
          <pc:docMk/>
          <pc:sldMk cId="2664320030" sldId="478"/>
        </pc:sldMkLst>
      </pc:sldChg>
      <pc:sldChg chg="modSp">
        <pc:chgData name="Kerrie Shanahan" userId="ae473d9f-76e9-476f-892f-2674ea963afc" providerId="ADAL" clId="{BADCEED5-F85A-456D-A612-BD0B711F41BC}" dt="2025-09-23T05:29:13.903" v="2131" actId="20577"/>
        <pc:sldMkLst>
          <pc:docMk/>
          <pc:sldMk cId="1611399072" sldId="479"/>
        </pc:sldMkLst>
      </pc:sldChg>
      <pc:sldChg chg="modSp mod">
        <pc:chgData name="Kerrie Shanahan" userId="ae473d9f-76e9-476f-892f-2674ea963afc" providerId="ADAL" clId="{BADCEED5-F85A-456D-A612-BD0B711F41BC}" dt="2025-09-23T05:42:48.874" v="2185" actId="20577"/>
        <pc:sldMkLst>
          <pc:docMk/>
          <pc:sldMk cId="3005270447" sldId="480"/>
        </pc:sldMkLst>
      </pc:sldChg>
      <pc:sldChg chg="modSp modNotesTx">
        <pc:chgData name="Kerrie Shanahan" userId="ae473d9f-76e9-476f-892f-2674ea963afc" providerId="ADAL" clId="{BADCEED5-F85A-456D-A612-BD0B711F41BC}" dt="2025-09-23T05:29:20.678" v="2137" actId="20577"/>
        <pc:sldMkLst>
          <pc:docMk/>
          <pc:sldMk cId="4046771955" sldId="481"/>
        </pc:sldMkLst>
      </pc:sldChg>
      <pc:sldChg chg="modSp">
        <pc:chgData name="Kerrie Shanahan" userId="ae473d9f-76e9-476f-892f-2674ea963afc" providerId="ADAL" clId="{BADCEED5-F85A-456D-A612-BD0B711F41BC}" dt="2025-09-23T05:29:22.927" v="2139" actId="20577"/>
        <pc:sldMkLst>
          <pc:docMk/>
          <pc:sldMk cId="43502053" sldId="482"/>
        </pc:sldMkLst>
      </pc:sldChg>
      <pc:sldChg chg="modSp mod">
        <pc:chgData name="Kerrie Shanahan" userId="ae473d9f-76e9-476f-892f-2674ea963afc" providerId="ADAL" clId="{BADCEED5-F85A-456D-A612-BD0B711F41BC}" dt="2025-09-23T05:29:18.227" v="2135" actId="20577"/>
        <pc:sldMkLst>
          <pc:docMk/>
          <pc:sldMk cId="1436297680" sldId="483"/>
        </pc:sldMkLst>
      </pc:sldChg>
      <pc:sldChg chg="modSp">
        <pc:chgData name="Kerrie Shanahan" userId="ae473d9f-76e9-476f-892f-2674ea963afc" providerId="ADAL" clId="{BADCEED5-F85A-456D-A612-BD0B711F41BC}" dt="2025-09-23T05:29:31.830" v="2147" actId="20577"/>
        <pc:sldMkLst>
          <pc:docMk/>
          <pc:sldMk cId="2252570692" sldId="486"/>
        </pc:sldMkLst>
      </pc:sldChg>
      <pc:sldChg chg="modSp modNotesTx">
        <pc:chgData name="Kerrie Shanahan" userId="ae473d9f-76e9-476f-892f-2674ea963afc" providerId="ADAL" clId="{BADCEED5-F85A-456D-A612-BD0B711F41BC}" dt="2025-09-23T05:28:20.576" v="2083" actId="20577"/>
        <pc:sldMkLst>
          <pc:docMk/>
          <pc:sldMk cId="437983971" sldId="492"/>
        </pc:sldMkLst>
      </pc:sldChg>
      <pc:sldChg chg="modSp mod modNotesTx">
        <pc:chgData name="Kerrie Shanahan" userId="ae473d9f-76e9-476f-892f-2674ea963afc" providerId="ADAL" clId="{BADCEED5-F85A-456D-A612-BD0B711F41BC}" dt="2025-09-23T05:29:25.304" v="2141" actId="20577"/>
        <pc:sldMkLst>
          <pc:docMk/>
          <pc:sldMk cId="3539524888" sldId="493"/>
        </pc:sldMkLst>
      </pc:sldChg>
      <pc:sldChg chg="modSp">
        <pc:chgData name="Kerrie Shanahan" userId="ae473d9f-76e9-476f-892f-2674ea963afc" providerId="ADAL" clId="{BADCEED5-F85A-456D-A612-BD0B711F41BC}" dt="2025-09-23T05:29:34.712" v="2149" actId="20577"/>
        <pc:sldMkLst>
          <pc:docMk/>
          <pc:sldMk cId="2732659057" sldId="494"/>
        </pc:sldMkLst>
      </pc:sldChg>
      <pc:sldChg chg="addSp delSp modSp mod">
        <pc:chgData name="Kerrie Shanahan" userId="ae473d9f-76e9-476f-892f-2674ea963afc" providerId="ADAL" clId="{BADCEED5-F85A-456D-A612-BD0B711F41BC}" dt="2025-09-23T05:28:30.511" v="2091" actId="20577"/>
        <pc:sldMkLst>
          <pc:docMk/>
          <pc:sldMk cId="4152176365" sldId="496"/>
        </pc:sldMkLst>
      </pc:sldChg>
      <pc:sldChg chg="modSp">
        <pc:chgData name="Kerrie Shanahan" userId="ae473d9f-76e9-476f-892f-2674ea963afc" providerId="ADAL" clId="{BADCEED5-F85A-456D-A612-BD0B711F41BC}" dt="2025-09-23T05:28:18.140" v="2081" actId="20577"/>
        <pc:sldMkLst>
          <pc:docMk/>
          <pc:sldMk cId="3478326612" sldId="497"/>
        </pc:sldMkLst>
      </pc:sldChg>
      <pc:sldChg chg="del">
        <pc:chgData name="Kerrie Shanahan" userId="ae473d9f-76e9-476f-892f-2674ea963afc" providerId="ADAL" clId="{BADCEED5-F85A-456D-A612-BD0B711F41BC}" dt="2025-09-08T23:19:29.813" v="151" actId="2696"/>
        <pc:sldMkLst>
          <pc:docMk/>
          <pc:sldMk cId="4124420387" sldId="500"/>
        </pc:sldMkLst>
      </pc:sldChg>
      <pc:sldChg chg="del">
        <pc:chgData name="Kerrie Shanahan" userId="ae473d9f-76e9-476f-892f-2674ea963afc" providerId="ADAL" clId="{BADCEED5-F85A-456D-A612-BD0B711F41BC}" dt="2025-09-08T23:19:20.975" v="150" actId="2696"/>
        <pc:sldMkLst>
          <pc:docMk/>
          <pc:sldMk cId="889955691" sldId="501"/>
        </pc:sldMkLst>
      </pc:sldChg>
      <pc:sldChg chg="del">
        <pc:chgData name="Kerrie Shanahan" userId="ae473d9f-76e9-476f-892f-2674ea963afc" providerId="ADAL" clId="{BADCEED5-F85A-456D-A612-BD0B711F41BC}" dt="2025-09-08T23:39:56.174" v="176" actId="2696"/>
        <pc:sldMkLst>
          <pc:docMk/>
          <pc:sldMk cId="483294497" sldId="502"/>
        </pc:sldMkLst>
      </pc:sldChg>
      <pc:sldChg chg="del">
        <pc:chgData name="Kerrie Shanahan" userId="ae473d9f-76e9-476f-892f-2674ea963afc" providerId="ADAL" clId="{BADCEED5-F85A-456D-A612-BD0B711F41BC}" dt="2025-09-08T23:39:56.174" v="176" actId="2696"/>
        <pc:sldMkLst>
          <pc:docMk/>
          <pc:sldMk cId="3262189886" sldId="503"/>
        </pc:sldMkLst>
      </pc:sldChg>
      <pc:sldChg chg="del">
        <pc:chgData name="Kerrie Shanahan" userId="ae473d9f-76e9-476f-892f-2674ea963afc" providerId="ADAL" clId="{BADCEED5-F85A-456D-A612-BD0B711F41BC}" dt="2025-09-03T04:05:09.884" v="102" actId="47"/>
        <pc:sldMkLst>
          <pc:docMk/>
          <pc:sldMk cId="2367113089" sldId="504"/>
        </pc:sldMkLst>
      </pc:sldChg>
      <pc:sldChg chg="modSp mod modNotesTx">
        <pc:chgData name="Kerrie Shanahan" userId="ae473d9f-76e9-476f-892f-2674ea963afc" providerId="ADAL" clId="{BADCEED5-F85A-456D-A612-BD0B711F41BC}" dt="2025-09-23T05:37:47.992" v="2153" actId="20577"/>
        <pc:sldMkLst>
          <pc:docMk/>
          <pc:sldMk cId="2057219722" sldId="505"/>
        </pc:sldMkLst>
      </pc:sldChg>
      <pc:sldChg chg="modSp modNotesTx">
        <pc:chgData name="Kerrie Shanahan" userId="ae473d9f-76e9-476f-892f-2674ea963afc" providerId="ADAL" clId="{BADCEED5-F85A-456D-A612-BD0B711F41BC}" dt="2025-09-23T05:28:15.711" v="2079" actId="20577"/>
        <pc:sldMkLst>
          <pc:docMk/>
          <pc:sldMk cId="2097342218" sldId="506"/>
        </pc:sldMkLst>
      </pc:sldChg>
      <pc:sldChg chg="del">
        <pc:chgData name="Kerrie Shanahan" userId="ae473d9f-76e9-476f-892f-2674ea963afc" providerId="ADAL" clId="{BADCEED5-F85A-456D-A612-BD0B711F41BC}" dt="2025-09-10T05:14:56.462" v="809" actId="2696"/>
        <pc:sldMkLst>
          <pc:docMk/>
          <pc:sldMk cId="849105142" sldId="507"/>
        </pc:sldMkLst>
      </pc:sldChg>
      <pc:sldChg chg="del">
        <pc:chgData name="Kerrie Shanahan" userId="ae473d9f-76e9-476f-892f-2674ea963afc" providerId="ADAL" clId="{BADCEED5-F85A-456D-A612-BD0B711F41BC}" dt="2025-09-10T05:14:59.219" v="810" actId="2696"/>
        <pc:sldMkLst>
          <pc:docMk/>
          <pc:sldMk cId="2578423008" sldId="508"/>
        </pc:sldMkLst>
      </pc:sldChg>
      <pc:sldChg chg="modSp add mod modNotesTx">
        <pc:chgData name="Kerrie Shanahan" userId="ae473d9f-76e9-476f-892f-2674ea963afc" providerId="ADAL" clId="{BADCEED5-F85A-456D-A612-BD0B711F41BC}" dt="2025-09-23T05:29:55.811" v="2151" actId="20577"/>
        <pc:sldMkLst>
          <pc:docMk/>
          <pc:sldMk cId="702303488" sldId="511"/>
        </pc:sldMkLst>
      </pc:sldChg>
      <pc:sldChg chg="modSp add mod modNotesTx">
        <pc:chgData name="Kerrie Shanahan" userId="ae473d9f-76e9-476f-892f-2674ea963afc" providerId="ADAL" clId="{BADCEED5-F85A-456D-A612-BD0B711F41BC}" dt="2025-09-23T05:28:00.037" v="2066" actId="20577"/>
        <pc:sldMkLst>
          <pc:docMk/>
          <pc:sldMk cId="2491177883" sldId="512"/>
        </pc:sldMkLst>
      </pc:sldChg>
      <pc:sldChg chg="addSp delSp modSp mod modNotesTx">
        <pc:chgData name="Kerrie Shanahan" userId="ae473d9f-76e9-476f-892f-2674ea963afc" providerId="ADAL" clId="{BADCEED5-F85A-456D-A612-BD0B711F41BC}" dt="2025-09-23T23:53:12.061" v="2188" actId="20577"/>
        <pc:sldMkLst>
          <pc:docMk/>
          <pc:sldMk cId="409148390" sldId="514"/>
        </pc:sldMkLst>
      </pc:sldChg>
      <pc:sldChg chg="modSp modNotesTx">
        <pc:chgData name="Kerrie Shanahan" userId="ae473d9f-76e9-476f-892f-2674ea963afc" providerId="ADAL" clId="{BADCEED5-F85A-456D-A612-BD0B711F41BC}" dt="2025-09-23T05:45:15.845" v="2186" actId="14826"/>
        <pc:sldMkLst>
          <pc:docMk/>
          <pc:sldMk cId="2511987058" sldId="516"/>
        </pc:sldMkLst>
      </pc:sldChg>
      <pc:sldChg chg="modSp add mod modNotesTx">
        <pc:chgData name="Kerrie Shanahan" userId="ae473d9f-76e9-476f-892f-2674ea963afc" providerId="ADAL" clId="{BADCEED5-F85A-456D-A612-BD0B711F41BC}" dt="2025-09-23T05:28:05.978" v="2070" actId="20577"/>
        <pc:sldMkLst>
          <pc:docMk/>
          <pc:sldMk cId="2703624644" sldId="528"/>
        </pc:sldMkLst>
      </pc:sldChg>
      <pc:sldChg chg="modSp add mod modNotesTx">
        <pc:chgData name="Kerrie Shanahan" userId="ae473d9f-76e9-476f-892f-2674ea963afc" providerId="ADAL" clId="{BADCEED5-F85A-456D-A612-BD0B711F41BC}" dt="2025-09-23T05:28:08.616" v="2073" actId="20577"/>
        <pc:sldMkLst>
          <pc:docMk/>
          <pc:sldMk cId="3781479621" sldId="529"/>
        </pc:sldMkLst>
      </pc:sldChg>
      <pc:sldChg chg="modSp add modNotesTx">
        <pc:chgData name="Kerrie Shanahan" userId="ae473d9f-76e9-476f-892f-2674ea963afc" providerId="ADAL" clId="{BADCEED5-F85A-456D-A612-BD0B711F41BC}" dt="2025-09-23T05:27:54.832" v="2062" actId="20577"/>
        <pc:sldMkLst>
          <pc:docMk/>
          <pc:sldMk cId="3330237926" sldId="550"/>
        </pc:sldMkLst>
      </pc:sldChg>
      <pc:sldChg chg="addSp delSp modSp add mod">
        <pc:chgData name="Kerrie Shanahan" userId="ae473d9f-76e9-476f-892f-2674ea963afc" providerId="ADAL" clId="{BADCEED5-F85A-456D-A612-BD0B711F41BC}" dt="2025-09-17T05:03:45.535" v="2017"/>
        <pc:sldMkLst>
          <pc:docMk/>
          <pc:sldMk cId="112301650" sldId="587"/>
        </pc:sldMkLst>
      </pc:sldChg>
      <pc:sldChg chg="modSp add mod modNotesTx">
        <pc:chgData name="Kerrie Shanahan" userId="ae473d9f-76e9-476f-892f-2674ea963afc" providerId="ADAL" clId="{BADCEED5-F85A-456D-A612-BD0B711F41BC}" dt="2025-09-23T05:38:48.812" v="2161" actId="114"/>
        <pc:sldMkLst>
          <pc:docMk/>
          <pc:sldMk cId="1667181054" sldId="589"/>
        </pc:sldMkLst>
      </pc:sldChg>
      <pc:sldChg chg="modSp add mod modNotesTx">
        <pc:chgData name="Kerrie Shanahan" userId="ae473d9f-76e9-476f-892f-2674ea963afc" providerId="ADAL" clId="{BADCEED5-F85A-456D-A612-BD0B711F41BC}" dt="2025-09-23T05:28:49.340" v="2107" actId="20577"/>
        <pc:sldMkLst>
          <pc:docMk/>
          <pc:sldMk cId="3038722942" sldId="590"/>
        </pc:sldMkLst>
      </pc:sldChg>
      <pc:sldChg chg="modSp add">
        <pc:chgData name="Kerrie Shanahan" userId="ae473d9f-76e9-476f-892f-2674ea963afc" providerId="ADAL" clId="{BADCEED5-F85A-456D-A612-BD0B711F41BC}" dt="2025-09-16T23:00:14.943" v="2013" actId="207"/>
        <pc:sldMkLst>
          <pc:docMk/>
          <pc:sldMk cId="2212672778" sldId="591"/>
        </pc:sldMkLst>
      </pc:sldChg>
      <pc:sldChg chg="modSp add">
        <pc:chgData name="Kerrie Shanahan" userId="ae473d9f-76e9-476f-892f-2674ea963afc" providerId="ADAL" clId="{BADCEED5-F85A-456D-A612-BD0B711F41BC}" dt="2025-09-23T05:28:02.499" v="2068" actId="20577"/>
        <pc:sldMkLst>
          <pc:docMk/>
          <pc:sldMk cId="2031161633" sldId="594"/>
        </pc:sldMkLst>
      </pc:sldChg>
      <pc:sldChg chg="modSp add mod">
        <pc:chgData name="Kerrie Shanahan" userId="ae473d9f-76e9-476f-892f-2674ea963afc" providerId="ADAL" clId="{BADCEED5-F85A-456D-A612-BD0B711F41BC}" dt="2025-09-23T05:28:11.135" v="2075" actId="20577"/>
        <pc:sldMkLst>
          <pc:docMk/>
          <pc:sldMk cId="2863757442" sldId="595"/>
        </pc:sldMkLst>
      </pc:sldChg>
      <pc:sldChg chg="addSp delSp modSp add mod">
        <pc:chgData name="Kerrie Shanahan" userId="ae473d9f-76e9-476f-892f-2674ea963afc" providerId="ADAL" clId="{BADCEED5-F85A-456D-A612-BD0B711F41BC}" dt="2025-09-23T05:27:40.064" v="2060" actId="20577"/>
        <pc:sldMkLst>
          <pc:docMk/>
          <pc:sldMk cId="1266496643" sldId="626"/>
        </pc:sldMkLst>
      </pc:sldChg>
      <pc:sldMasterChg chg="modSldLayout">
        <pc:chgData name="Kerrie Shanahan" userId="ae473d9f-76e9-476f-892f-2674ea963afc" providerId="ADAL" clId="{BADCEED5-F85A-456D-A612-BD0B711F41BC}" dt="2025-08-27T05:44:06.109" v="1" actId="20577"/>
        <pc:sldMasterMkLst>
          <pc:docMk/>
          <pc:sldMasterMk cId="1034081160" sldId="2147483648"/>
        </pc:sldMasterMkLst>
        <pc:sldLayoutChg chg="modSp mod">
          <pc:chgData name="Kerrie Shanahan" userId="ae473d9f-76e9-476f-892f-2674ea963afc" providerId="ADAL" clId="{BADCEED5-F85A-456D-A612-BD0B711F41BC}" dt="2025-08-27T05:44:06.109" v="1" actId="20577"/>
          <pc:sldLayoutMkLst>
            <pc:docMk/>
            <pc:sldMasterMk cId="1034081160" sldId="2147483648"/>
            <pc:sldLayoutMk cId="118679329" sldId="2147483719"/>
          </pc:sldLayoutMkLst>
        </pc:sldLayoutChg>
      </pc:sldMasterChg>
    </pc:docChg>
  </pc:docChgLst>
  <pc:docChgLst>
    <pc:chgData name="Kerrie Shanahan" userId="ae473d9f-76e9-476f-892f-2674ea963afc" providerId="ADAL" clId="{0A3755D6-C0A5-48E3-AB9E-4809ACA18174}"/>
    <pc:docChg chg="modSld">
      <pc:chgData name="Kerrie Shanahan" userId="ae473d9f-76e9-476f-892f-2674ea963afc" providerId="ADAL" clId="{0A3755D6-C0A5-48E3-AB9E-4809ACA18174}" dt="2025-10-13T01:14:01.874" v="46" actId="20577"/>
      <pc:docMkLst>
        <pc:docMk/>
      </pc:docMkLst>
      <pc:sldChg chg="modSp mod">
        <pc:chgData name="Kerrie Shanahan" userId="ae473d9f-76e9-476f-892f-2674ea963afc" providerId="ADAL" clId="{0A3755D6-C0A5-48E3-AB9E-4809ACA18174}" dt="2025-10-07T05:03:51.902" v="17" actId="962"/>
        <pc:sldMkLst>
          <pc:docMk/>
          <pc:sldMk cId="3096463887" sldId="468"/>
        </pc:sldMkLst>
      </pc:sldChg>
      <pc:sldChg chg="modSp mod">
        <pc:chgData name="Kerrie Shanahan" userId="ae473d9f-76e9-476f-892f-2674ea963afc" providerId="ADAL" clId="{0A3755D6-C0A5-48E3-AB9E-4809ACA18174}" dt="2025-10-07T05:04:21.404" v="23" actId="962"/>
        <pc:sldMkLst>
          <pc:docMk/>
          <pc:sldMk cId="3048879936" sldId="472"/>
        </pc:sldMkLst>
      </pc:sldChg>
      <pc:sldChg chg="modSp mod">
        <pc:chgData name="Kerrie Shanahan" userId="ae473d9f-76e9-476f-892f-2674ea963afc" providerId="ADAL" clId="{0A3755D6-C0A5-48E3-AB9E-4809ACA18174}" dt="2025-10-07T05:04:29.294" v="25" actId="962"/>
        <pc:sldMkLst>
          <pc:docMk/>
          <pc:sldMk cId="2455714183" sldId="473"/>
        </pc:sldMkLst>
      </pc:sldChg>
      <pc:sldChg chg="modSp mod">
        <pc:chgData name="Kerrie Shanahan" userId="ae473d9f-76e9-476f-892f-2674ea963afc" providerId="ADAL" clId="{0A3755D6-C0A5-48E3-AB9E-4809ACA18174}" dt="2025-10-07T05:04:39.464" v="27" actId="962"/>
        <pc:sldMkLst>
          <pc:docMk/>
          <pc:sldMk cId="212551403" sldId="474"/>
        </pc:sldMkLst>
      </pc:sldChg>
      <pc:sldChg chg="modSp mod">
        <pc:chgData name="Kerrie Shanahan" userId="ae473d9f-76e9-476f-892f-2674ea963afc" providerId="ADAL" clId="{0A3755D6-C0A5-48E3-AB9E-4809ACA18174}" dt="2025-10-07T05:04:43.684" v="29" actId="962"/>
        <pc:sldMkLst>
          <pc:docMk/>
          <pc:sldMk cId="837975652" sldId="475"/>
        </pc:sldMkLst>
      </pc:sldChg>
      <pc:sldChg chg="modSp mod">
        <pc:chgData name="Kerrie Shanahan" userId="ae473d9f-76e9-476f-892f-2674ea963afc" providerId="ADAL" clId="{0A3755D6-C0A5-48E3-AB9E-4809ACA18174}" dt="2025-10-07T05:04:51.573" v="33" actId="962"/>
        <pc:sldMkLst>
          <pc:docMk/>
          <pc:sldMk cId="3386101681" sldId="476"/>
        </pc:sldMkLst>
      </pc:sldChg>
      <pc:sldChg chg="modSp mod">
        <pc:chgData name="Kerrie Shanahan" userId="ae473d9f-76e9-476f-892f-2674ea963afc" providerId="ADAL" clId="{0A3755D6-C0A5-48E3-AB9E-4809ACA18174}" dt="2025-10-07T05:04:55.009" v="35" actId="962"/>
        <pc:sldMkLst>
          <pc:docMk/>
          <pc:sldMk cId="2821724021" sldId="477"/>
        </pc:sldMkLst>
      </pc:sldChg>
      <pc:sldChg chg="modSp mod">
        <pc:chgData name="Kerrie Shanahan" userId="ae473d9f-76e9-476f-892f-2674ea963afc" providerId="ADAL" clId="{0A3755D6-C0A5-48E3-AB9E-4809ACA18174}" dt="2025-10-07T05:05:12.116" v="41" actId="962"/>
        <pc:sldMkLst>
          <pc:docMk/>
          <pc:sldMk cId="3539524888" sldId="493"/>
        </pc:sldMkLst>
      </pc:sldChg>
      <pc:sldChg chg="modSp mod">
        <pc:chgData name="Kerrie Shanahan" userId="ae473d9f-76e9-476f-892f-2674ea963afc" providerId="ADAL" clId="{0A3755D6-C0A5-48E3-AB9E-4809ACA18174}" dt="2025-10-07T05:03:43.976" v="15" actId="962"/>
        <pc:sldMkLst>
          <pc:docMk/>
          <pc:sldMk cId="4152176365" sldId="496"/>
        </pc:sldMkLst>
      </pc:sldChg>
      <pc:sldChg chg="modSp mod">
        <pc:chgData name="Kerrie Shanahan" userId="ae473d9f-76e9-476f-892f-2674ea963afc" providerId="ADAL" clId="{0A3755D6-C0A5-48E3-AB9E-4809ACA18174}" dt="2025-10-07T05:03:12.868" v="5" actId="962"/>
        <pc:sldMkLst>
          <pc:docMk/>
          <pc:sldMk cId="702303488" sldId="511"/>
        </pc:sldMkLst>
      </pc:sldChg>
      <pc:sldChg chg="modSp mod">
        <pc:chgData name="Kerrie Shanahan" userId="ae473d9f-76e9-476f-892f-2674ea963afc" providerId="ADAL" clId="{0A3755D6-C0A5-48E3-AB9E-4809ACA18174}" dt="2025-10-07T05:03:23.998" v="11" actId="962"/>
        <pc:sldMkLst>
          <pc:docMk/>
          <pc:sldMk cId="2491177883" sldId="512"/>
        </pc:sldMkLst>
      </pc:sldChg>
      <pc:sldChg chg="modSp mod">
        <pc:chgData name="Kerrie Shanahan" userId="ae473d9f-76e9-476f-892f-2674ea963afc" providerId="ADAL" clId="{0A3755D6-C0A5-48E3-AB9E-4809ACA18174}" dt="2025-10-13T01:14:01.874" v="46" actId="20577"/>
        <pc:sldMkLst>
          <pc:docMk/>
          <pc:sldMk cId="409148390" sldId="514"/>
        </pc:sldMkLst>
      </pc:sldChg>
      <pc:sldChg chg="modSp mod">
        <pc:chgData name="Kerrie Shanahan" userId="ae473d9f-76e9-476f-892f-2674ea963afc" providerId="ADAL" clId="{0A3755D6-C0A5-48E3-AB9E-4809ACA18174}" dt="2025-10-07T05:05:32.110" v="43" actId="962"/>
        <pc:sldMkLst>
          <pc:docMk/>
          <pc:sldMk cId="2511987058" sldId="516"/>
        </pc:sldMkLst>
      </pc:sldChg>
      <pc:sldChg chg="modSp mod">
        <pc:chgData name="Kerrie Shanahan" userId="ae473d9f-76e9-476f-892f-2674ea963afc" providerId="ADAL" clId="{0A3755D6-C0A5-48E3-AB9E-4809ACA18174}" dt="2025-10-07T05:03:38.196" v="13" actId="962"/>
        <pc:sldMkLst>
          <pc:docMk/>
          <pc:sldMk cId="3781479621" sldId="529"/>
        </pc:sldMkLst>
      </pc:sldChg>
      <pc:sldChg chg="modSp mod">
        <pc:chgData name="Kerrie Shanahan" userId="ae473d9f-76e9-476f-892f-2674ea963afc" providerId="ADAL" clId="{0A3755D6-C0A5-48E3-AB9E-4809ACA18174}" dt="2025-10-07T05:03:02.030" v="3" actId="962"/>
        <pc:sldMkLst>
          <pc:docMk/>
          <pc:sldMk cId="112301650" sldId="587"/>
        </pc:sldMkLst>
      </pc:sldChg>
      <pc:sldChg chg="modSp mod">
        <pc:chgData name="Kerrie Shanahan" userId="ae473d9f-76e9-476f-892f-2674ea963afc" providerId="ADAL" clId="{0A3755D6-C0A5-48E3-AB9E-4809ACA18174}" dt="2025-10-07T05:04:04.931" v="19" actId="962"/>
        <pc:sldMkLst>
          <pc:docMk/>
          <pc:sldMk cId="1667181054" sldId="589"/>
        </pc:sldMkLst>
      </pc:sldChg>
      <pc:sldChg chg="modSp mod">
        <pc:chgData name="Kerrie Shanahan" userId="ae473d9f-76e9-476f-892f-2674ea963afc" providerId="ADAL" clId="{0A3755D6-C0A5-48E3-AB9E-4809ACA18174}" dt="2025-10-07T05:04:16.798" v="21" actId="962"/>
        <pc:sldMkLst>
          <pc:docMk/>
          <pc:sldMk cId="3038722942" sldId="590"/>
        </pc:sldMkLst>
      </pc:sldChg>
    </pc:docChg>
  </pc:docChgLst>
  <pc:docChgLst>
    <pc:chgData name="Martine Power" userId="f3410e55-3c0b-475c-b0b5-72038337e5c9" providerId="ADAL" clId="{6B29DE56-1EFA-48EB-9589-1A7C158E6540}"/>
    <pc:docChg chg="custSel modSld">
      <pc:chgData name="Martine Power" userId="f3410e55-3c0b-475c-b0b5-72038337e5c9" providerId="ADAL" clId="{6B29DE56-1EFA-48EB-9589-1A7C158E6540}" dt="2025-09-22T06:58:54.208" v="395" actId="20577"/>
      <pc:docMkLst>
        <pc:docMk/>
      </pc:docMkLst>
      <pc:sldChg chg="modNotesTx">
        <pc:chgData name="Martine Power" userId="f3410e55-3c0b-475c-b0b5-72038337e5c9" providerId="ADAL" clId="{6B29DE56-1EFA-48EB-9589-1A7C158E6540}" dt="2025-09-22T02:15:34.255" v="114" actId="113"/>
        <pc:sldMkLst>
          <pc:docMk/>
          <pc:sldMk cId="2801862050" sldId="464"/>
        </pc:sldMkLst>
      </pc:sldChg>
      <pc:sldChg chg="modNotesTx">
        <pc:chgData name="Martine Power" userId="f3410e55-3c0b-475c-b0b5-72038337e5c9" providerId="ADAL" clId="{6B29DE56-1EFA-48EB-9589-1A7C158E6540}" dt="2025-09-22T02:17:16.154" v="115" actId="20577"/>
        <pc:sldMkLst>
          <pc:docMk/>
          <pc:sldMk cId="2776412724" sldId="465"/>
        </pc:sldMkLst>
      </pc:sldChg>
      <pc:sldChg chg="modNotesTx">
        <pc:chgData name="Martine Power" userId="f3410e55-3c0b-475c-b0b5-72038337e5c9" providerId="ADAL" clId="{6B29DE56-1EFA-48EB-9589-1A7C158E6540}" dt="2025-09-22T02:26:10.230" v="143" actId="20577"/>
        <pc:sldMkLst>
          <pc:docMk/>
          <pc:sldMk cId="536094152" sldId="466"/>
        </pc:sldMkLst>
      </pc:sldChg>
      <pc:sldChg chg="modNotesTx">
        <pc:chgData name="Martine Power" userId="f3410e55-3c0b-475c-b0b5-72038337e5c9" providerId="ADAL" clId="{6B29DE56-1EFA-48EB-9589-1A7C158E6540}" dt="2025-09-22T02:27:34.960" v="157" actId="113"/>
        <pc:sldMkLst>
          <pc:docMk/>
          <pc:sldMk cId="3096463887" sldId="468"/>
        </pc:sldMkLst>
      </pc:sldChg>
      <pc:sldChg chg="modNotesTx">
        <pc:chgData name="Martine Power" userId="f3410e55-3c0b-475c-b0b5-72038337e5c9" providerId="ADAL" clId="{6B29DE56-1EFA-48EB-9589-1A7C158E6540}" dt="2025-09-22T02:38:03.138" v="194" actId="20577"/>
        <pc:sldMkLst>
          <pc:docMk/>
          <pc:sldMk cId="3868218024" sldId="470"/>
        </pc:sldMkLst>
      </pc:sldChg>
      <pc:sldChg chg="modNotesTx">
        <pc:chgData name="Martine Power" userId="f3410e55-3c0b-475c-b0b5-72038337e5c9" providerId="ADAL" clId="{6B29DE56-1EFA-48EB-9589-1A7C158E6540}" dt="2025-09-22T02:41:33.676" v="195" actId="113"/>
        <pc:sldMkLst>
          <pc:docMk/>
          <pc:sldMk cId="2325795097" sldId="471"/>
        </pc:sldMkLst>
      </pc:sldChg>
      <pc:sldChg chg="modNotesTx">
        <pc:chgData name="Martine Power" userId="f3410e55-3c0b-475c-b0b5-72038337e5c9" providerId="ADAL" clId="{6B29DE56-1EFA-48EB-9589-1A7C158E6540}" dt="2025-09-22T02:43:15.330" v="205" actId="20577"/>
        <pc:sldMkLst>
          <pc:docMk/>
          <pc:sldMk cId="2455714183" sldId="473"/>
        </pc:sldMkLst>
      </pc:sldChg>
      <pc:sldChg chg="modNotesTx">
        <pc:chgData name="Martine Power" userId="f3410e55-3c0b-475c-b0b5-72038337e5c9" providerId="ADAL" clId="{6B29DE56-1EFA-48EB-9589-1A7C158E6540}" dt="2025-09-22T02:43:49.030" v="215" actId="20577"/>
        <pc:sldMkLst>
          <pc:docMk/>
          <pc:sldMk cId="212551403" sldId="474"/>
        </pc:sldMkLst>
      </pc:sldChg>
      <pc:sldChg chg="modNotesTx">
        <pc:chgData name="Martine Power" userId="f3410e55-3c0b-475c-b0b5-72038337e5c9" providerId="ADAL" clId="{6B29DE56-1EFA-48EB-9589-1A7C158E6540}" dt="2025-09-22T02:44:42.577" v="219" actId="20577"/>
        <pc:sldMkLst>
          <pc:docMk/>
          <pc:sldMk cId="3386101681" sldId="476"/>
        </pc:sldMkLst>
      </pc:sldChg>
      <pc:sldChg chg="modNotesTx">
        <pc:chgData name="Martine Power" userId="f3410e55-3c0b-475c-b0b5-72038337e5c9" providerId="ADAL" clId="{6B29DE56-1EFA-48EB-9589-1A7C158E6540}" dt="2025-09-22T02:47:16.538" v="224" actId="113"/>
        <pc:sldMkLst>
          <pc:docMk/>
          <pc:sldMk cId="2821724021" sldId="477"/>
        </pc:sldMkLst>
      </pc:sldChg>
      <pc:sldChg chg="modNotesTx">
        <pc:chgData name="Martine Power" userId="f3410e55-3c0b-475c-b0b5-72038337e5c9" providerId="ADAL" clId="{6B29DE56-1EFA-48EB-9589-1A7C158E6540}" dt="2025-09-22T06:50:06.510" v="385" actId="20577"/>
        <pc:sldMkLst>
          <pc:docMk/>
          <pc:sldMk cId="2664320030" sldId="478"/>
        </pc:sldMkLst>
      </pc:sldChg>
      <pc:sldChg chg="modNotesTx">
        <pc:chgData name="Martine Power" userId="f3410e55-3c0b-475c-b0b5-72038337e5c9" providerId="ADAL" clId="{6B29DE56-1EFA-48EB-9589-1A7C158E6540}" dt="2025-09-22T03:00:02.374" v="269" actId="20577"/>
        <pc:sldMkLst>
          <pc:docMk/>
          <pc:sldMk cId="1611399072" sldId="479"/>
        </pc:sldMkLst>
      </pc:sldChg>
      <pc:sldChg chg="modNotesTx">
        <pc:chgData name="Martine Power" userId="f3410e55-3c0b-475c-b0b5-72038337e5c9" providerId="ADAL" clId="{6B29DE56-1EFA-48EB-9589-1A7C158E6540}" dt="2025-09-22T03:00:16.974" v="271" actId="20577"/>
        <pc:sldMkLst>
          <pc:docMk/>
          <pc:sldMk cId="3005270447" sldId="480"/>
        </pc:sldMkLst>
      </pc:sldChg>
      <pc:sldChg chg="modNotesTx">
        <pc:chgData name="Martine Power" userId="f3410e55-3c0b-475c-b0b5-72038337e5c9" providerId="ADAL" clId="{6B29DE56-1EFA-48EB-9589-1A7C158E6540}" dt="2025-09-22T03:04:14.989" v="306" actId="20577"/>
        <pc:sldMkLst>
          <pc:docMk/>
          <pc:sldMk cId="4046771955" sldId="481"/>
        </pc:sldMkLst>
      </pc:sldChg>
      <pc:sldChg chg="modNotesTx">
        <pc:chgData name="Martine Power" userId="f3410e55-3c0b-475c-b0b5-72038337e5c9" providerId="ADAL" clId="{6B29DE56-1EFA-48EB-9589-1A7C158E6540}" dt="2025-09-22T03:04:51.070" v="307" actId="20577"/>
        <pc:sldMkLst>
          <pc:docMk/>
          <pc:sldMk cId="43502053" sldId="482"/>
        </pc:sldMkLst>
      </pc:sldChg>
      <pc:sldChg chg="modNotesTx">
        <pc:chgData name="Martine Power" userId="f3410e55-3c0b-475c-b0b5-72038337e5c9" providerId="ADAL" clId="{6B29DE56-1EFA-48EB-9589-1A7C158E6540}" dt="2025-09-22T03:03:13.113" v="273" actId="20577"/>
        <pc:sldMkLst>
          <pc:docMk/>
          <pc:sldMk cId="1436297680" sldId="483"/>
        </pc:sldMkLst>
      </pc:sldChg>
      <pc:sldChg chg="modSp mod">
        <pc:chgData name="Martine Power" userId="f3410e55-3c0b-475c-b0b5-72038337e5c9" providerId="ADAL" clId="{6B29DE56-1EFA-48EB-9589-1A7C158E6540}" dt="2025-09-22T02:00:29.857" v="112" actId="20577"/>
        <pc:sldMkLst>
          <pc:docMk/>
          <pc:sldMk cId="437983971" sldId="492"/>
        </pc:sldMkLst>
      </pc:sldChg>
      <pc:sldChg chg="modSp mod modNotesTx">
        <pc:chgData name="Martine Power" userId="f3410e55-3c0b-475c-b0b5-72038337e5c9" providerId="ADAL" clId="{6B29DE56-1EFA-48EB-9589-1A7C158E6540}" dt="2025-09-22T06:58:54.208" v="395" actId="20577"/>
        <pc:sldMkLst>
          <pc:docMk/>
          <pc:sldMk cId="3539524888" sldId="493"/>
        </pc:sldMkLst>
      </pc:sldChg>
      <pc:sldChg chg="modNotesTx">
        <pc:chgData name="Martine Power" userId="f3410e55-3c0b-475c-b0b5-72038337e5c9" providerId="ADAL" clId="{6B29DE56-1EFA-48EB-9589-1A7C158E6540}" dt="2025-09-22T02:27:13.278" v="156" actId="20577"/>
        <pc:sldMkLst>
          <pc:docMk/>
          <pc:sldMk cId="4152176365" sldId="496"/>
        </pc:sldMkLst>
      </pc:sldChg>
      <pc:sldChg chg="modNotesTx">
        <pc:chgData name="Martine Power" userId="f3410e55-3c0b-475c-b0b5-72038337e5c9" providerId="ADAL" clId="{6B29DE56-1EFA-48EB-9589-1A7C158E6540}" dt="2025-09-22T01:49:59.327" v="101" actId="20577"/>
        <pc:sldMkLst>
          <pc:docMk/>
          <pc:sldMk cId="2057219722" sldId="505"/>
        </pc:sldMkLst>
      </pc:sldChg>
      <pc:sldChg chg="modNotesTx">
        <pc:chgData name="Martine Power" userId="f3410e55-3c0b-475c-b0b5-72038337e5c9" providerId="ADAL" clId="{6B29DE56-1EFA-48EB-9589-1A7C158E6540}" dt="2025-09-22T01:52:52.589" v="102" actId="20577"/>
        <pc:sldMkLst>
          <pc:docMk/>
          <pc:sldMk cId="2097342218" sldId="506"/>
        </pc:sldMkLst>
      </pc:sldChg>
      <pc:sldChg chg="modNotesTx">
        <pc:chgData name="Martine Power" userId="f3410e55-3c0b-475c-b0b5-72038337e5c9" providerId="ADAL" clId="{6B29DE56-1EFA-48EB-9589-1A7C158E6540}" dt="2025-09-22T01:44:44.898" v="66" actId="113"/>
        <pc:sldMkLst>
          <pc:docMk/>
          <pc:sldMk cId="702303488" sldId="511"/>
        </pc:sldMkLst>
      </pc:sldChg>
      <pc:sldChg chg="modNotesTx">
        <pc:chgData name="Martine Power" userId="f3410e55-3c0b-475c-b0b5-72038337e5c9" providerId="ADAL" clId="{6B29DE56-1EFA-48EB-9589-1A7C158E6540}" dt="2025-09-22T01:46:04.010" v="68" actId="113"/>
        <pc:sldMkLst>
          <pc:docMk/>
          <pc:sldMk cId="2491177883" sldId="512"/>
        </pc:sldMkLst>
      </pc:sldChg>
      <pc:sldChg chg="modSp mod modNotesTx">
        <pc:chgData name="Martine Power" userId="f3410e55-3c0b-475c-b0b5-72038337e5c9" providerId="ADAL" clId="{6B29DE56-1EFA-48EB-9589-1A7C158E6540}" dt="2025-09-22T01:40:28.395" v="32" actId="20577"/>
        <pc:sldMkLst>
          <pc:docMk/>
          <pc:sldMk cId="409148390" sldId="514"/>
        </pc:sldMkLst>
      </pc:sldChg>
      <pc:sldChg chg="modNotesTx">
        <pc:chgData name="Martine Power" userId="f3410e55-3c0b-475c-b0b5-72038337e5c9" providerId="ADAL" clId="{6B29DE56-1EFA-48EB-9589-1A7C158E6540}" dt="2025-09-22T03:12:22.362" v="384" actId="20577"/>
        <pc:sldMkLst>
          <pc:docMk/>
          <pc:sldMk cId="2511987058" sldId="516"/>
        </pc:sldMkLst>
      </pc:sldChg>
      <pc:sldChg chg="modNotesTx">
        <pc:chgData name="Martine Power" userId="f3410e55-3c0b-475c-b0b5-72038337e5c9" providerId="ADAL" clId="{6B29DE56-1EFA-48EB-9589-1A7C158E6540}" dt="2025-09-22T01:48:18.008" v="82" actId="20577"/>
        <pc:sldMkLst>
          <pc:docMk/>
          <pc:sldMk cId="2703624644" sldId="528"/>
        </pc:sldMkLst>
      </pc:sldChg>
      <pc:sldChg chg="modNotesTx">
        <pc:chgData name="Martine Power" userId="f3410e55-3c0b-475c-b0b5-72038337e5c9" providerId="ADAL" clId="{6B29DE56-1EFA-48EB-9589-1A7C158E6540}" dt="2025-09-22T01:48:59.520" v="92" actId="313"/>
        <pc:sldMkLst>
          <pc:docMk/>
          <pc:sldMk cId="3781479621" sldId="529"/>
        </pc:sldMkLst>
      </pc:sldChg>
      <pc:sldChg chg="modNotesTx">
        <pc:chgData name="Martine Power" userId="f3410e55-3c0b-475c-b0b5-72038337e5c9" providerId="ADAL" clId="{6B29DE56-1EFA-48EB-9589-1A7C158E6540}" dt="2025-09-22T01:44:27.424" v="63" actId="20577"/>
        <pc:sldMkLst>
          <pc:docMk/>
          <pc:sldMk cId="3330237926" sldId="550"/>
        </pc:sldMkLst>
      </pc:sldChg>
      <pc:sldChg chg="modNotesTx">
        <pc:chgData name="Martine Power" userId="f3410e55-3c0b-475c-b0b5-72038337e5c9" providerId="ADAL" clId="{6B29DE56-1EFA-48EB-9589-1A7C158E6540}" dt="2025-09-22T01:42:39.484" v="37" actId="113"/>
        <pc:sldMkLst>
          <pc:docMk/>
          <pc:sldMk cId="112301650" sldId="587"/>
        </pc:sldMkLst>
      </pc:sldChg>
      <pc:sldChg chg="modNotesTx">
        <pc:chgData name="Martine Power" userId="f3410e55-3c0b-475c-b0b5-72038337e5c9" providerId="ADAL" clId="{6B29DE56-1EFA-48EB-9589-1A7C158E6540}" dt="2025-09-22T02:33:53.212" v="186" actId="20577"/>
        <pc:sldMkLst>
          <pc:docMk/>
          <pc:sldMk cId="1667181054" sldId="589"/>
        </pc:sldMkLst>
      </pc:sldChg>
      <pc:sldChg chg="modNotesTx">
        <pc:chgData name="Martine Power" userId="f3410e55-3c0b-475c-b0b5-72038337e5c9" providerId="ADAL" clId="{6B29DE56-1EFA-48EB-9589-1A7C158E6540}" dt="2025-09-22T01:47:38.075" v="71" actId="20577"/>
        <pc:sldMkLst>
          <pc:docMk/>
          <pc:sldMk cId="2031161633" sldId="594"/>
        </pc:sldMkLst>
      </pc:sldChg>
      <pc:sldChg chg="modSp mod">
        <pc:chgData name="Martine Power" userId="f3410e55-3c0b-475c-b0b5-72038337e5c9" providerId="ADAL" clId="{6B29DE56-1EFA-48EB-9589-1A7C158E6540}" dt="2025-09-22T01:49:28.991" v="97" actId="14100"/>
        <pc:sldMkLst>
          <pc:docMk/>
          <pc:sldMk cId="2863757442" sldId="595"/>
        </pc:sldMkLst>
      </pc:sldChg>
    </pc:docChg>
  </pc:docChgLst>
  <pc:docChgLst>
    <pc:chgData name="Kerrie Shanahan" userId="ae473d9f-76e9-476f-892f-2674ea963afc" providerId="ADAL" clId="{1C2628FB-1F07-4B48-8FB3-27553585B1CA}"/>
    <pc:docChg chg="custSel modSld">
      <pc:chgData name="Kerrie Shanahan" userId="ae473d9f-76e9-476f-892f-2674ea963afc" providerId="ADAL" clId="{1C2628FB-1F07-4B48-8FB3-27553585B1CA}" dt="2025-11-30T22:24:21.736" v="387" actId="5793"/>
      <pc:docMkLst>
        <pc:docMk/>
      </pc:docMkLst>
      <pc:sldChg chg="modNotes modNotesTx">
        <pc:chgData name="Kerrie Shanahan" userId="ae473d9f-76e9-476f-892f-2674ea963afc" providerId="ADAL" clId="{1C2628FB-1F07-4B48-8FB3-27553585B1CA}" dt="2025-10-22T03:13:19.825" v="110" actId="20577"/>
        <pc:sldMkLst>
          <pc:docMk/>
          <pc:sldMk cId="2801862050" sldId="464"/>
        </pc:sldMkLst>
      </pc:sldChg>
      <pc:sldChg chg="modNotesTx">
        <pc:chgData name="Kerrie Shanahan" userId="ae473d9f-76e9-476f-892f-2674ea963afc" providerId="ADAL" clId="{1C2628FB-1F07-4B48-8FB3-27553585B1CA}" dt="2025-10-22T03:31:36.135" v="334" actId="20577"/>
        <pc:sldMkLst>
          <pc:docMk/>
          <pc:sldMk cId="3048879936" sldId="472"/>
        </pc:sldMkLst>
      </pc:sldChg>
      <pc:sldChg chg="modNotesTx">
        <pc:chgData name="Kerrie Shanahan" userId="ae473d9f-76e9-476f-892f-2674ea963afc" providerId="ADAL" clId="{1C2628FB-1F07-4B48-8FB3-27553585B1CA}" dt="2025-10-22T03:32:43.295" v="348" actId="6549"/>
        <pc:sldMkLst>
          <pc:docMk/>
          <pc:sldMk cId="2664320030" sldId="478"/>
        </pc:sldMkLst>
      </pc:sldChg>
      <pc:sldChg chg="modNotesTx">
        <pc:chgData name="Kerrie Shanahan" userId="ae473d9f-76e9-476f-892f-2674ea963afc" providerId="ADAL" clId="{1C2628FB-1F07-4B48-8FB3-27553585B1CA}" dt="2025-11-30T22:24:21.736" v="387" actId="5793"/>
        <pc:sldMkLst>
          <pc:docMk/>
          <pc:sldMk cId="702303488" sldId="511"/>
        </pc:sldMkLst>
      </pc:sldChg>
      <pc:sldChg chg="modNotesTx">
        <pc:chgData name="Kerrie Shanahan" userId="ae473d9f-76e9-476f-892f-2674ea963afc" providerId="ADAL" clId="{1C2628FB-1F07-4B48-8FB3-27553585B1CA}" dt="2025-10-22T03:12:26.738" v="102" actId="20577"/>
        <pc:sldMkLst>
          <pc:docMk/>
          <pc:sldMk cId="3781479621" sldId="529"/>
        </pc:sldMkLst>
      </pc:sldChg>
      <pc:sldChg chg="modNotesTx">
        <pc:chgData name="Kerrie Shanahan" userId="ae473d9f-76e9-476f-892f-2674ea963afc" providerId="ADAL" clId="{1C2628FB-1F07-4B48-8FB3-27553585B1CA}" dt="2025-11-30T22:19:36.347" v="386" actId="20577"/>
        <pc:sldMkLst>
          <pc:docMk/>
          <pc:sldMk cId="1266496643" sldId="626"/>
        </pc:sldMkLst>
      </pc:sldChg>
    </pc:docChg>
  </pc:docChgLst>
  <pc:docChgLst>
    <pc:chgData name="Kerrie Shanahan" userId="ae473d9f-76e9-476f-892f-2674ea963afc" providerId="ADAL" clId="{16CB702B-9153-4F2C-8CE4-8A76C93E54ED}"/>
    <pc:docChg chg="delSld modSld">
      <pc:chgData name="Kerrie Shanahan" userId="ae473d9f-76e9-476f-892f-2674ea963afc" providerId="ADAL" clId="{16CB702B-9153-4F2C-8CE4-8A76C93E54ED}" dt="2025-08-12T22:54:11.884" v="10" actId="20577"/>
      <pc:docMkLst>
        <pc:docMk/>
      </pc:docMkLst>
      <pc:sldChg chg="modSp mod">
        <pc:chgData name="Kerrie Shanahan" userId="ae473d9f-76e9-476f-892f-2674ea963afc" providerId="ADAL" clId="{16CB702B-9153-4F2C-8CE4-8A76C93E54ED}" dt="2025-08-12T22:54:11.884" v="10" actId="20577"/>
        <pc:sldMkLst>
          <pc:docMk/>
          <pc:sldMk cId="409148390" sldId="514"/>
        </pc:sldMkLst>
      </pc:sldChg>
      <pc:sldChg chg="del">
        <pc:chgData name="Kerrie Shanahan" userId="ae473d9f-76e9-476f-892f-2674ea963afc" providerId="ADAL" clId="{16CB702B-9153-4F2C-8CE4-8A76C93E54ED}" dt="2025-08-12T22:52:13.198" v="6" actId="2696"/>
        <pc:sldMkLst>
          <pc:docMk/>
          <pc:sldMk cId="421111476" sldId="515"/>
        </pc:sldMkLst>
      </pc:sldChg>
    </pc:docChg>
  </pc:docChgLst>
  <pc:docChgLst>
    <pc:chgData name="Rebecca McEwan" userId="ff810c5d-fc8a-4cb6-9b96-8b31b958f764" providerId="ADAL" clId="{7630E5C1-963C-446D-902D-FC7965B9D94C}"/>
    <pc:docChg chg="undo redo custSel addSld delSld modSld">
      <pc:chgData name="Rebecca McEwan" userId="ff810c5d-fc8a-4cb6-9b96-8b31b958f764" providerId="ADAL" clId="{7630E5C1-963C-446D-902D-FC7965B9D94C}" dt="2025-09-29T06:24:11.341" v="6551" actId="20577"/>
      <pc:docMkLst>
        <pc:docMk/>
      </pc:docMkLst>
      <pc:sldChg chg="modNotesTx">
        <pc:chgData name="Rebecca McEwan" userId="ff810c5d-fc8a-4cb6-9b96-8b31b958f764" providerId="ADAL" clId="{7630E5C1-963C-446D-902D-FC7965B9D94C}" dt="2025-09-16T00:55:13.722" v="3856" actId="6549"/>
        <pc:sldMkLst>
          <pc:docMk/>
          <pc:sldMk cId="2801862050" sldId="464"/>
        </pc:sldMkLst>
      </pc:sldChg>
      <pc:sldChg chg="modNotesTx">
        <pc:chgData name="Rebecca McEwan" userId="ff810c5d-fc8a-4cb6-9b96-8b31b958f764" providerId="ADAL" clId="{7630E5C1-963C-446D-902D-FC7965B9D94C}" dt="2025-09-15T05:41:43.639" v="576" actId="6549"/>
        <pc:sldMkLst>
          <pc:docMk/>
          <pc:sldMk cId="2776412724" sldId="465"/>
        </pc:sldMkLst>
      </pc:sldChg>
      <pc:sldChg chg="modNotesTx">
        <pc:chgData name="Rebecca McEwan" userId="ff810c5d-fc8a-4cb6-9b96-8b31b958f764" providerId="ADAL" clId="{7630E5C1-963C-446D-902D-FC7965B9D94C}" dt="2025-09-16T02:18:36.571" v="6136" actId="6549"/>
        <pc:sldMkLst>
          <pc:docMk/>
          <pc:sldMk cId="536094152" sldId="466"/>
        </pc:sldMkLst>
      </pc:sldChg>
      <pc:sldChg chg="modNotesTx">
        <pc:chgData name="Rebecca McEwan" userId="ff810c5d-fc8a-4cb6-9b96-8b31b958f764" providerId="ADAL" clId="{7630E5C1-963C-446D-902D-FC7965B9D94C}" dt="2025-09-29T06:24:11.341" v="6551" actId="20577"/>
        <pc:sldMkLst>
          <pc:docMk/>
          <pc:sldMk cId="3096463887" sldId="468"/>
        </pc:sldMkLst>
      </pc:sldChg>
      <pc:sldChg chg="addSp delSp modSp mod modNotesTx">
        <pc:chgData name="Rebecca McEwan" userId="ff810c5d-fc8a-4cb6-9b96-8b31b958f764" providerId="ADAL" clId="{7630E5C1-963C-446D-902D-FC7965B9D94C}" dt="2025-09-16T00:40:55.792" v="3537"/>
        <pc:sldMkLst>
          <pc:docMk/>
          <pc:sldMk cId="3868218024" sldId="470"/>
        </pc:sldMkLst>
      </pc:sldChg>
      <pc:sldChg chg="addSp delSp modSp mod modNotesTx">
        <pc:chgData name="Rebecca McEwan" userId="ff810c5d-fc8a-4cb6-9b96-8b31b958f764" providerId="ADAL" clId="{7630E5C1-963C-446D-902D-FC7965B9D94C}" dt="2025-09-16T00:40:51.068" v="3535"/>
        <pc:sldMkLst>
          <pc:docMk/>
          <pc:sldMk cId="2325795097" sldId="471"/>
        </pc:sldMkLst>
      </pc:sldChg>
      <pc:sldChg chg="delSp mod modNotesTx">
        <pc:chgData name="Rebecca McEwan" userId="ff810c5d-fc8a-4cb6-9b96-8b31b958f764" providerId="ADAL" clId="{7630E5C1-963C-446D-902D-FC7965B9D94C}" dt="2025-09-16T01:40:21.849" v="5246" actId="20577"/>
        <pc:sldMkLst>
          <pc:docMk/>
          <pc:sldMk cId="3048879936" sldId="472"/>
        </pc:sldMkLst>
      </pc:sldChg>
      <pc:sldChg chg="addSp delSp modSp mod modNotesTx">
        <pc:chgData name="Rebecca McEwan" userId="ff810c5d-fc8a-4cb6-9b96-8b31b958f764" providerId="ADAL" clId="{7630E5C1-963C-446D-902D-FC7965B9D94C}" dt="2025-09-16T01:55:05.638" v="5387" actId="113"/>
        <pc:sldMkLst>
          <pc:docMk/>
          <pc:sldMk cId="2455714183" sldId="473"/>
        </pc:sldMkLst>
      </pc:sldChg>
      <pc:sldChg chg="addSp delSp modSp mod modNotesTx">
        <pc:chgData name="Rebecca McEwan" userId="ff810c5d-fc8a-4cb6-9b96-8b31b958f764" providerId="ADAL" clId="{7630E5C1-963C-446D-902D-FC7965B9D94C}" dt="2025-09-16T01:57:12.321" v="5430" actId="20577"/>
        <pc:sldMkLst>
          <pc:docMk/>
          <pc:sldMk cId="212551403" sldId="474"/>
        </pc:sldMkLst>
      </pc:sldChg>
      <pc:sldChg chg="addSp delSp modSp mod modNotesTx">
        <pc:chgData name="Rebecca McEwan" userId="ff810c5d-fc8a-4cb6-9b96-8b31b958f764" providerId="ADAL" clId="{7630E5C1-963C-446D-902D-FC7965B9D94C}" dt="2025-09-24T01:55:36.427" v="6383" actId="20577"/>
        <pc:sldMkLst>
          <pc:docMk/>
          <pc:sldMk cId="3386101681" sldId="476"/>
        </pc:sldMkLst>
      </pc:sldChg>
      <pc:sldChg chg="addSp delSp modSp mod modNotesTx">
        <pc:chgData name="Rebecca McEwan" userId="ff810c5d-fc8a-4cb6-9b96-8b31b958f764" providerId="ADAL" clId="{7630E5C1-963C-446D-902D-FC7965B9D94C}" dt="2025-09-16T01:22:49.074" v="4835" actId="20577"/>
        <pc:sldMkLst>
          <pc:docMk/>
          <pc:sldMk cId="2821724021" sldId="477"/>
        </pc:sldMkLst>
      </pc:sldChg>
      <pc:sldChg chg="modNotesTx">
        <pc:chgData name="Rebecca McEwan" userId="ff810c5d-fc8a-4cb6-9b96-8b31b958f764" providerId="ADAL" clId="{7630E5C1-963C-446D-902D-FC7965B9D94C}" dt="2025-09-16T01:11:40.479" v="4437" actId="20577"/>
        <pc:sldMkLst>
          <pc:docMk/>
          <pc:sldMk cId="2664320030" sldId="478"/>
        </pc:sldMkLst>
      </pc:sldChg>
      <pc:sldChg chg="modNotesTx">
        <pc:chgData name="Rebecca McEwan" userId="ff810c5d-fc8a-4cb6-9b96-8b31b958f764" providerId="ADAL" clId="{7630E5C1-963C-446D-902D-FC7965B9D94C}" dt="2025-09-16T01:08:55.830" v="4420" actId="20577"/>
        <pc:sldMkLst>
          <pc:docMk/>
          <pc:sldMk cId="1611399072" sldId="479"/>
        </pc:sldMkLst>
      </pc:sldChg>
      <pc:sldChg chg="modSp mod modNotesTx">
        <pc:chgData name="Rebecca McEwan" userId="ff810c5d-fc8a-4cb6-9b96-8b31b958f764" providerId="ADAL" clId="{7630E5C1-963C-446D-902D-FC7965B9D94C}" dt="2025-09-16T01:26:48.358" v="5078" actId="20577"/>
        <pc:sldMkLst>
          <pc:docMk/>
          <pc:sldMk cId="3005270447" sldId="480"/>
        </pc:sldMkLst>
      </pc:sldChg>
      <pc:sldChg chg="modNotesTx">
        <pc:chgData name="Rebecca McEwan" userId="ff810c5d-fc8a-4cb6-9b96-8b31b958f764" providerId="ADAL" clId="{7630E5C1-963C-446D-902D-FC7965B9D94C}" dt="2025-09-16T01:18:00.846" v="4659" actId="20577"/>
        <pc:sldMkLst>
          <pc:docMk/>
          <pc:sldMk cId="4046771955" sldId="481"/>
        </pc:sldMkLst>
      </pc:sldChg>
      <pc:sldChg chg="modNotesTx">
        <pc:chgData name="Rebecca McEwan" userId="ff810c5d-fc8a-4cb6-9b96-8b31b958f764" providerId="ADAL" clId="{7630E5C1-963C-446D-902D-FC7965B9D94C}" dt="2025-09-16T02:41:39.124" v="6139" actId="20577"/>
        <pc:sldMkLst>
          <pc:docMk/>
          <pc:sldMk cId="43502053" sldId="482"/>
        </pc:sldMkLst>
      </pc:sldChg>
      <pc:sldChg chg="modSp mod modNotesTx">
        <pc:chgData name="Rebecca McEwan" userId="ff810c5d-fc8a-4cb6-9b96-8b31b958f764" providerId="ADAL" clId="{7630E5C1-963C-446D-902D-FC7965B9D94C}" dt="2025-09-16T02:42:24.865" v="6149" actId="20577"/>
        <pc:sldMkLst>
          <pc:docMk/>
          <pc:sldMk cId="1436297680" sldId="483"/>
        </pc:sldMkLst>
      </pc:sldChg>
      <pc:sldChg chg="modNotesTx">
        <pc:chgData name="Rebecca McEwan" userId="ff810c5d-fc8a-4cb6-9b96-8b31b958f764" providerId="ADAL" clId="{7630E5C1-963C-446D-902D-FC7965B9D94C}" dt="2025-09-16T02:02:35.197" v="6127" actId="20577"/>
        <pc:sldMkLst>
          <pc:docMk/>
          <pc:sldMk cId="437983971" sldId="492"/>
        </pc:sldMkLst>
      </pc:sldChg>
      <pc:sldChg chg="modSp mod modNotesTx">
        <pc:chgData name="Rebecca McEwan" userId="ff810c5d-fc8a-4cb6-9b96-8b31b958f764" providerId="ADAL" clId="{7630E5C1-963C-446D-902D-FC7965B9D94C}" dt="2025-09-16T01:56:38.797" v="5414" actId="6549"/>
        <pc:sldMkLst>
          <pc:docMk/>
          <pc:sldMk cId="3539524888" sldId="493"/>
        </pc:sldMkLst>
      </pc:sldChg>
      <pc:sldChg chg="modNotesTx">
        <pc:chgData name="Rebecca McEwan" userId="ff810c5d-fc8a-4cb6-9b96-8b31b958f764" providerId="ADAL" clId="{7630E5C1-963C-446D-902D-FC7965B9D94C}" dt="2025-09-16T01:25:00.307" v="5057" actId="113"/>
        <pc:sldMkLst>
          <pc:docMk/>
          <pc:sldMk cId="4152176365" sldId="496"/>
        </pc:sldMkLst>
      </pc:sldChg>
      <pc:sldChg chg="modSp mod">
        <pc:chgData name="Rebecca McEwan" userId="ff810c5d-fc8a-4cb6-9b96-8b31b958f764" providerId="ADAL" clId="{7630E5C1-963C-446D-902D-FC7965B9D94C}" dt="2025-09-15T05:32:20.546" v="6" actId="20577"/>
        <pc:sldMkLst>
          <pc:docMk/>
          <pc:sldMk cId="2057219722" sldId="505"/>
        </pc:sldMkLst>
      </pc:sldChg>
      <pc:sldChg chg="modNotesTx">
        <pc:chgData name="Rebecca McEwan" userId="ff810c5d-fc8a-4cb6-9b96-8b31b958f764" providerId="ADAL" clId="{7630E5C1-963C-446D-902D-FC7965B9D94C}" dt="2025-09-15T05:33:15.608" v="18" actId="20577"/>
        <pc:sldMkLst>
          <pc:docMk/>
          <pc:sldMk cId="2097342218" sldId="506"/>
        </pc:sldMkLst>
      </pc:sldChg>
      <pc:sldChg chg="modSp mod">
        <pc:chgData name="Rebecca McEwan" userId="ff810c5d-fc8a-4cb6-9b96-8b31b958f764" providerId="ADAL" clId="{7630E5C1-963C-446D-902D-FC7965B9D94C}" dt="2025-09-17T07:01:47.008" v="6311" actId="20577"/>
        <pc:sldMkLst>
          <pc:docMk/>
          <pc:sldMk cId="702303488" sldId="511"/>
        </pc:sldMkLst>
      </pc:sldChg>
      <pc:sldChg chg="modNotesTx">
        <pc:chgData name="Rebecca McEwan" userId="ff810c5d-fc8a-4cb6-9b96-8b31b958f764" providerId="ADAL" clId="{7630E5C1-963C-446D-902D-FC7965B9D94C}" dt="2025-09-17T07:09:01.120" v="6313" actId="20577"/>
        <pc:sldMkLst>
          <pc:docMk/>
          <pc:sldMk cId="2491177883" sldId="512"/>
        </pc:sldMkLst>
      </pc:sldChg>
      <pc:sldChg chg="modNotesTx">
        <pc:chgData name="Rebecca McEwan" userId="ff810c5d-fc8a-4cb6-9b96-8b31b958f764" providerId="ADAL" clId="{7630E5C1-963C-446D-902D-FC7965B9D94C}" dt="2025-09-16T01:55:31.638" v="5412" actId="20577"/>
        <pc:sldMkLst>
          <pc:docMk/>
          <pc:sldMk cId="2511987058" sldId="516"/>
        </pc:sldMkLst>
      </pc:sldChg>
      <pc:sldChg chg="modNotesTx">
        <pc:chgData name="Rebecca McEwan" userId="ff810c5d-fc8a-4cb6-9b96-8b31b958f764" providerId="ADAL" clId="{7630E5C1-963C-446D-902D-FC7965B9D94C}" dt="2025-09-15T23:30:32.574" v="1626" actId="20577"/>
        <pc:sldMkLst>
          <pc:docMk/>
          <pc:sldMk cId="2703624644" sldId="528"/>
        </pc:sldMkLst>
      </pc:sldChg>
      <pc:sldChg chg="modNotesTx">
        <pc:chgData name="Rebecca McEwan" userId="ff810c5d-fc8a-4cb6-9b96-8b31b958f764" providerId="ADAL" clId="{7630E5C1-963C-446D-902D-FC7965B9D94C}" dt="2025-09-17T06:54:32.731" v="6310" actId="114"/>
        <pc:sldMkLst>
          <pc:docMk/>
          <pc:sldMk cId="3330237926" sldId="550"/>
        </pc:sldMkLst>
      </pc:sldChg>
      <pc:sldChg chg="modSp mod modNotesTx">
        <pc:chgData name="Rebecca McEwan" userId="ff810c5d-fc8a-4cb6-9b96-8b31b958f764" providerId="ADAL" clId="{7630E5C1-963C-446D-902D-FC7965B9D94C}" dt="2025-09-24T02:17:11.925" v="6536" actId="6549"/>
        <pc:sldMkLst>
          <pc:docMk/>
          <pc:sldMk cId="1667181054" sldId="589"/>
        </pc:sldMkLst>
      </pc:sldChg>
      <pc:sldChg chg="modSp mod modNotesTx">
        <pc:chgData name="Rebecca McEwan" userId="ff810c5d-fc8a-4cb6-9b96-8b31b958f764" providerId="ADAL" clId="{7630E5C1-963C-446D-902D-FC7965B9D94C}" dt="2025-09-16T00:42:23.174" v="3557" actId="20577"/>
        <pc:sldMkLst>
          <pc:docMk/>
          <pc:sldMk cId="3038722942" sldId="590"/>
        </pc:sldMkLst>
      </pc:sldChg>
      <pc:sldChg chg="del">
        <pc:chgData name="Rebecca McEwan" userId="ff810c5d-fc8a-4cb6-9b96-8b31b958f764" providerId="ADAL" clId="{7630E5C1-963C-446D-902D-FC7965B9D94C}" dt="2025-09-17T06:47:10.186" v="6151" actId="47"/>
        <pc:sldMkLst>
          <pc:docMk/>
          <pc:sldMk cId="2212672778" sldId="591"/>
        </pc:sldMkLst>
      </pc:sldChg>
      <pc:sldChg chg="delSp modSp mod modNotesTx">
        <pc:chgData name="Rebecca McEwan" userId="ff810c5d-fc8a-4cb6-9b96-8b31b958f764" providerId="ADAL" clId="{7630E5C1-963C-446D-902D-FC7965B9D94C}" dt="2025-09-17T06:53:28.565" v="6221" actId="20577"/>
        <pc:sldMkLst>
          <pc:docMk/>
          <pc:sldMk cId="1266496643" sldId="626"/>
        </pc:sldMkLst>
      </pc:sldChg>
      <pc:sldChg chg="add del">
        <pc:chgData name="Rebecca McEwan" userId="ff810c5d-fc8a-4cb6-9b96-8b31b958f764" providerId="ADAL" clId="{7630E5C1-963C-446D-902D-FC7965B9D94C}" dt="2025-09-15T05:29:59.504" v="1"/>
        <pc:sldMkLst>
          <pc:docMk/>
          <pc:sldMk cId="2234934757" sldId="629"/>
        </pc:sldMkLst>
      </pc:sldChg>
      <pc:sldMasterChg chg="delSldLayout">
        <pc:chgData name="Rebecca McEwan" userId="ff810c5d-fc8a-4cb6-9b96-8b31b958f764" providerId="ADAL" clId="{7630E5C1-963C-446D-902D-FC7965B9D94C}" dt="2025-09-17T06:47:10.186" v="6151" actId="47"/>
        <pc:sldMasterMkLst>
          <pc:docMk/>
          <pc:sldMasterMk cId="1034081160" sldId="2147483648"/>
        </pc:sldMasterMkLst>
        <pc:sldLayoutChg chg="del">
          <pc:chgData name="Rebecca McEwan" userId="ff810c5d-fc8a-4cb6-9b96-8b31b958f764" providerId="ADAL" clId="{7630E5C1-963C-446D-902D-FC7965B9D94C}" dt="2025-09-17T06:47:10.186" v="6151" actId="47"/>
          <pc:sldLayoutMkLst>
            <pc:docMk/>
            <pc:sldMasterMk cId="1034081160" sldId="2147483648"/>
            <pc:sldLayoutMk cId="3415911128" sldId="2147483723"/>
          </pc:sldLayoutMkLst>
        </pc:sldLayoutChg>
      </pc:sldMasterChg>
    </pc:docChg>
  </pc:docChgLst>
  <pc:docChgLst>
    <pc:chgData name="Kerrie Shanahan" userId="ae473d9f-76e9-476f-892f-2674ea963afc" providerId="ADAL" clId="{7BE4B2DA-40AF-49BD-A1B4-012F0E499EE4}"/>
    <pc:docChg chg="custSel modSld modMainMaster">
      <pc:chgData name="Kerrie Shanahan" userId="ae473d9f-76e9-476f-892f-2674ea963afc" providerId="ADAL" clId="{7BE4B2DA-40AF-49BD-A1B4-012F0E499EE4}" dt="2025-07-15T02:07:05.117" v="233" actId="20577"/>
      <pc:docMkLst>
        <pc:docMk/>
      </pc:docMkLst>
      <pc:sldChg chg="modNotesTx">
        <pc:chgData name="Kerrie Shanahan" userId="ae473d9f-76e9-476f-892f-2674ea963afc" providerId="ADAL" clId="{7BE4B2DA-40AF-49BD-A1B4-012F0E499EE4}" dt="2025-07-15T02:06:59.574" v="231" actId="20577"/>
        <pc:sldMkLst>
          <pc:docMk/>
          <pc:sldMk cId="3868218024" sldId="470"/>
        </pc:sldMkLst>
      </pc:sldChg>
      <pc:sldChg chg="modNotesTx">
        <pc:chgData name="Kerrie Shanahan" userId="ae473d9f-76e9-476f-892f-2674ea963afc" providerId="ADAL" clId="{7BE4B2DA-40AF-49BD-A1B4-012F0E499EE4}" dt="2025-07-15T02:07:05.117" v="233" actId="20577"/>
        <pc:sldMkLst>
          <pc:docMk/>
          <pc:sldMk cId="2325795097" sldId="471"/>
        </pc:sldMkLst>
      </pc:sldChg>
      <pc:sldChg chg="modNotesTx">
        <pc:chgData name="Kerrie Shanahan" userId="ae473d9f-76e9-476f-892f-2674ea963afc" providerId="ADAL" clId="{7BE4B2DA-40AF-49BD-A1B4-012F0E499EE4}" dt="2025-07-15T02:04:20.919" v="229" actId="20577"/>
        <pc:sldMkLst>
          <pc:docMk/>
          <pc:sldMk cId="437983971" sldId="492"/>
        </pc:sldMkLst>
      </pc:sldChg>
      <pc:sldChg chg="modSp mod">
        <pc:chgData name="Kerrie Shanahan" userId="ae473d9f-76e9-476f-892f-2674ea963afc" providerId="ADAL" clId="{7BE4B2DA-40AF-49BD-A1B4-012F0E499EE4}" dt="2025-07-01T06:18:26.304" v="7" actId="20577"/>
        <pc:sldMkLst>
          <pc:docMk/>
          <pc:sldMk cId="409148390" sldId="514"/>
        </pc:sldMkLst>
      </pc:sldChg>
      <pc:sldMasterChg chg="modSldLayout">
        <pc:chgData name="Kerrie Shanahan" userId="ae473d9f-76e9-476f-892f-2674ea963afc" providerId="ADAL" clId="{7BE4B2DA-40AF-49BD-A1B4-012F0E499EE4}" dt="2025-07-01T06:18:08.656" v="4" actId="20577"/>
        <pc:sldMasterMkLst>
          <pc:docMk/>
          <pc:sldMasterMk cId="1034081160" sldId="2147483648"/>
        </pc:sldMasterMkLst>
        <pc:sldLayoutChg chg="modSp mod">
          <pc:chgData name="Kerrie Shanahan" userId="ae473d9f-76e9-476f-892f-2674ea963afc" providerId="ADAL" clId="{7BE4B2DA-40AF-49BD-A1B4-012F0E499EE4}" dt="2025-07-01T06:18:08.656" v="4" actId="20577"/>
          <pc:sldLayoutMkLst>
            <pc:docMk/>
            <pc:sldMasterMk cId="1034081160" sldId="2147483648"/>
            <pc:sldLayoutMk cId="118679329" sldId="2147483719"/>
          </pc:sldLayoutMkLst>
        </pc:sldLayoutChg>
      </pc:sldMasterChg>
    </pc:docChg>
  </pc:docChgLst>
  <pc:docChgLst>
    <pc:chgData name="Charmaine Kenner" userId="525cc8d2-224e-44fd-aa57-afaebc349805" providerId="ADAL" clId="{CF2F6283-52B1-4E1D-A282-2B2D77373C0F}"/>
    <pc:docChg chg="undo custSel addSld delSld modSld">
      <pc:chgData name="Charmaine Kenner" userId="525cc8d2-224e-44fd-aa57-afaebc349805" providerId="ADAL" clId="{CF2F6283-52B1-4E1D-A282-2B2D77373C0F}" dt="2025-07-04T06:41:28.725" v="1752" actId="2696"/>
      <pc:docMkLst>
        <pc:docMk/>
      </pc:docMkLst>
      <pc:sldChg chg="modSp mod modNotesTx">
        <pc:chgData name="Charmaine Kenner" userId="525cc8d2-224e-44fd-aa57-afaebc349805" providerId="ADAL" clId="{CF2F6283-52B1-4E1D-A282-2B2D77373C0F}" dt="2025-07-02T23:59:23.455" v="111" actId="20577"/>
        <pc:sldMkLst>
          <pc:docMk/>
          <pc:sldMk cId="2801862050" sldId="464"/>
        </pc:sldMkLst>
      </pc:sldChg>
      <pc:sldChg chg="modSp mod modNotesTx">
        <pc:chgData name="Charmaine Kenner" userId="525cc8d2-224e-44fd-aa57-afaebc349805" providerId="ADAL" clId="{CF2F6283-52B1-4E1D-A282-2B2D77373C0F}" dt="2025-07-03T00:00:24.004" v="114" actId="1076"/>
        <pc:sldMkLst>
          <pc:docMk/>
          <pc:sldMk cId="2776412724" sldId="465"/>
        </pc:sldMkLst>
      </pc:sldChg>
      <pc:sldChg chg="modSp mod modNotesTx">
        <pc:chgData name="Charmaine Kenner" userId="525cc8d2-224e-44fd-aa57-afaebc349805" providerId="ADAL" clId="{CF2F6283-52B1-4E1D-A282-2B2D77373C0F}" dt="2025-07-03T00:07:35.336" v="225" actId="255"/>
        <pc:sldMkLst>
          <pc:docMk/>
          <pc:sldMk cId="536094152" sldId="466"/>
        </pc:sldMkLst>
      </pc:sldChg>
      <pc:sldChg chg="modSp mod modNotesTx">
        <pc:chgData name="Charmaine Kenner" userId="525cc8d2-224e-44fd-aa57-afaebc349805" providerId="ADAL" clId="{CF2F6283-52B1-4E1D-A282-2B2D77373C0F}" dt="2025-07-03T00:27:00.806" v="420" actId="20577"/>
        <pc:sldMkLst>
          <pc:docMk/>
          <pc:sldMk cId="3096463887" sldId="468"/>
        </pc:sldMkLst>
      </pc:sldChg>
      <pc:sldChg chg="modSp mod">
        <pc:chgData name="Charmaine Kenner" userId="525cc8d2-224e-44fd-aa57-afaebc349805" providerId="ADAL" clId="{CF2F6283-52B1-4E1D-A282-2B2D77373C0F}" dt="2025-07-03T00:24:01.106" v="346" actId="1076"/>
        <pc:sldMkLst>
          <pc:docMk/>
          <pc:sldMk cId="3461911102" sldId="469"/>
        </pc:sldMkLst>
      </pc:sldChg>
      <pc:sldChg chg="modSp mod modNotesTx">
        <pc:chgData name="Charmaine Kenner" userId="525cc8d2-224e-44fd-aa57-afaebc349805" providerId="ADAL" clId="{CF2F6283-52B1-4E1D-A282-2B2D77373C0F}" dt="2025-07-03T00:26:48.424" v="419" actId="20577"/>
        <pc:sldMkLst>
          <pc:docMk/>
          <pc:sldMk cId="3868218024" sldId="470"/>
        </pc:sldMkLst>
      </pc:sldChg>
      <pc:sldChg chg="modSp mod modNotesTx">
        <pc:chgData name="Charmaine Kenner" userId="525cc8d2-224e-44fd-aa57-afaebc349805" providerId="ADAL" clId="{CF2F6283-52B1-4E1D-A282-2B2D77373C0F}" dt="2025-07-03T00:30:35.276" v="552" actId="20577"/>
        <pc:sldMkLst>
          <pc:docMk/>
          <pc:sldMk cId="2325795097" sldId="471"/>
        </pc:sldMkLst>
      </pc:sldChg>
      <pc:sldChg chg="del">
        <pc:chgData name="Charmaine Kenner" userId="525cc8d2-224e-44fd-aa57-afaebc349805" providerId="ADAL" clId="{CF2F6283-52B1-4E1D-A282-2B2D77373C0F}" dt="2025-07-02T23:57:11.023" v="38" actId="2696"/>
        <pc:sldMkLst>
          <pc:docMk/>
          <pc:sldMk cId="2806691242" sldId="472"/>
        </pc:sldMkLst>
      </pc:sldChg>
      <pc:sldChg chg="add modNotesTx">
        <pc:chgData name="Charmaine Kenner" userId="525cc8d2-224e-44fd-aa57-afaebc349805" providerId="ADAL" clId="{CF2F6283-52B1-4E1D-A282-2B2D77373C0F}" dt="2025-07-03T00:00:46.576" v="119" actId="20577"/>
        <pc:sldMkLst>
          <pc:docMk/>
          <pc:sldMk cId="3000172192" sldId="472"/>
        </pc:sldMkLst>
      </pc:sldChg>
      <pc:sldChg chg="add modNotesTx">
        <pc:chgData name="Charmaine Kenner" userId="525cc8d2-224e-44fd-aa57-afaebc349805" providerId="ADAL" clId="{CF2F6283-52B1-4E1D-A282-2B2D77373C0F}" dt="2025-07-03T00:01:38.074" v="134" actId="20577"/>
        <pc:sldMkLst>
          <pc:docMk/>
          <pc:sldMk cId="962231934" sldId="473"/>
        </pc:sldMkLst>
      </pc:sldChg>
      <pc:sldChg chg="del">
        <pc:chgData name="Charmaine Kenner" userId="525cc8d2-224e-44fd-aa57-afaebc349805" providerId="ADAL" clId="{CF2F6283-52B1-4E1D-A282-2B2D77373C0F}" dt="2025-07-02T23:57:11.023" v="38" actId="2696"/>
        <pc:sldMkLst>
          <pc:docMk/>
          <pc:sldMk cId="2667868244" sldId="473"/>
        </pc:sldMkLst>
      </pc:sldChg>
      <pc:sldChg chg="del">
        <pc:chgData name="Charmaine Kenner" userId="525cc8d2-224e-44fd-aa57-afaebc349805" providerId="ADAL" clId="{CF2F6283-52B1-4E1D-A282-2B2D77373C0F}" dt="2025-07-02T23:57:11.023" v="38" actId="2696"/>
        <pc:sldMkLst>
          <pc:docMk/>
          <pc:sldMk cId="1436218551" sldId="474"/>
        </pc:sldMkLst>
      </pc:sldChg>
      <pc:sldChg chg="add modNotesTx">
        <pc:chgData name="Charmaine Kenner" userId="525cc8d2-224e-44fd-aa57-afaebc349805" providerId="ADAL" clId="{CF2F6283-52B1-4E1D-A282-2B2D77373C0F}" dt="2025-07-03T00:02:36.533" v="155" actId="20577"/>
        <pc:sldMkLst>
          <pc:docMk/>
          <pc:sldMk cId="1481727932" sldId="474"/>
        </pc:sldMkLst>
      </pc:sldChg>
      <pc:sldChg chg="del">
        <pc:chgData name="Charmaine Kenner" userId="525cc8d2-224e-44fd-aa57-afaebc349805" providerId="ADAL" clId="{CF2F6283-52B1-4E1D-A282-2B2D77373C0F}" dt="2025-07-02T23:57:11.023" v="38" actId="2696"/>
        <pc:sldMkLst>
          <pc:docMk/>
          <pc:sldMk cId="908412850" sldId="475"/>
        </pc:sldMkLst>
      </pc:sldChg>
      <pc:sldChg chg="add modNotesTx">
        <pc:chgData name="Charmaine Kenner" userId="525cc8d2-224e-44fd-aa57-afaebc349805" providerId="ADAL" clId="{CF2F6283-52B1-4E1D-A282-2B2D77373C0F}" dt="2025-07-04T00:32:18.669" v="889"/>
        <pc:sldMkLst>
          <pc:docMk/>
          <pc:sldMk cId="3514958718" sldId="475"/>
        </pc:sldMkLst>
      </pc:sldChg>
      <pc:sldChg chg="del">
        <pc:chgData name="Charmaine Kenner" userId="525cc8d2-224e-44fd-aa57-afaebc349805" providerId="ADAL" clId="{CF2F6283-52B1-4E1D-A282-2B2D77373C0F}" dt="2025-07-02T23:57:11.023" v="38" actId="2696"/>
        <pc:sldMkLst>
          <pc:docMk/>
          <pc:sldMk cId="1716554648" sldId="476"/>
        </pc:sldMkLst>
      </pc:sldChg>
      <pc:sldChg chg="add modNotesTx">
        <pc:chgData name="Charmaine Kenner" userId="525cc8d2-224e-44fd-aa57-afaebc349805" providerId="ADAL" clId="{CF2F6283-52B1-4E1D-A282-2B2D77373C0F}" dt="2025-07-04T00:40:44.316" v="946" actId="20577"/>
        <pc:sldMkLst>
          <pc:docMk/>
          <pc:sldMk cId="2833201879" sldId="476"/>
        </pc:sldMkLst>
      </pc:sldChg>
      <pc:sldChg chg="add modNotesTx">
        <pc:chgData name="Charmaine Kenner" userId="525cc8d2-224e-44fd-aa57-afaebc349805" providerId="ADAL" clId="{CF2F6283-52B1-4E1D-A282-2B2D77373C0F}" dt="2025-07-04T00:43:19.063" v="952" actId="20577"/>
        <pc:sldMkLst>
          <pc:docMk/>
          <pc:sldMk cId="502094360" sldId="477"/>
        </pc:sldMkLst>
      </pc:sldChg>
      <pc:sldChg chg="del">
        <pc:chgData name="Charmaine Kenner" userId="525cc8d2-224e-44fd-aa57-afaebc349805" providerId="ADAL" clId="{CF2F6283-52B1-4E1D-A282-2B2D77373C0F}" dt="2025-07-02T23:57:11.023" v="38" actId="2696"/>
        <pc:sldMkLst>
          <pc:docMk/>
          <pc:sldMk cId="607994850" sldId="477"/>
        </pc:sldMkLst>
      </pc:sldChg>
      <pc:sldChg chg="modSp mod modNotesTx">
        <pc:chgData name="Charmaine Kenner" userId="525cc8d2-224e-44fd-aa57-afaebc349805" providerId="ADAL" clId="{CF2F6283-52B1-4E1D-A282-2B2D77373C0F}" dt="2025-07-03T00:34:16.051" v="688" actId="113"/>
        <pc:sldMkLst>
          <pc:docMk/>
          <pc:sldMk cId="2664320030" sldId="478"/>
        </pc:sldMkLst>
      </pc:sldChg>
      <pc:sldChg chg="addSp delSp modSp mod modNotesTx">
        <pc:chgData name="Charmaine Kenner" userId="525cc8d2-224e-44fd-aa57-afaebc349805" providerId="ADAL" clId="{CF2F6283-52B1-4E1D-A282-2B2D77373C0F}" dt="2025-07-03T00:36:06.416" v="714" actId="1076"/>
        <pc:sldMkLst>
          <pc:docMk/>
          <pc:sldMk cId="1611399072" sldId="479"/>
        </pc:sldMkLst>
      </pc:sldChg>
      <pc:sldChg chg="modSp mod modNotesTx">
        <pc:chgData name="Charmaine Kenner" userId="525cc8d2-224e-44fd-aa57-afaebc349805" providerId="ADAL" clId="{CF2F6283-52B1-4E1D-A282-2B2D77373C0F}" dt="2025-07-03T00:41:07.646" v="823" actId="1076"/>
        <pc:sldMkLst>
          <pc:docMk/>
          <pc:sldMk cId="3005270447" sldId="480"/>
        </pc:sldMkLst>
      </pc:sldChg>
      <pc:sldChg chg="modNotesTx">
        <pc:chgData name="Charmaine Kenner" userId="525cc8d2-224e-44fd-aa57-afaebc349805" providerId="ADAL" clId="{CF2F6283-52B1-4E1D-A282-2B2D77373C0F}" dt="2025-07-04T04:29:37.265" v="1510" actId="20577"/>
        <pc:sldMkLst>
          <pc:docMk/>
          <pc:sldMk cId="4046771955" sldId="481"/>
        </pc:sldMkLst>
      </pc:sldChg>
      <pc:sldChg chg="modNotesTx">
        <pc:chgData name="Charmaine Kenner" userId="525cc8d2-224e-44fd-aa57-afaebc349805" providerId="ADAL" clId="{CF2F6283-52B1-4E1D-A282-2B2D77373C0F}" dt="2025-07-04T03:40:45.826" v="1226" actId="20577"/>
        <pc:sldMkLst>
          <pc:docMk/>
          <pc:sldMk cId="43502053" sldId="482"/>
        </pc:sldMkLst>
      </pc:sldChg>
      <pc:sldChg chg="modSp mod modNotesTx">
        <pc:chgData name="Charmaine Kenner" userId="525cc8d2-224e-44fd-aa57-afaebc349805" providerId="ADAL" clId="{CF2F6283-52B1-4E1D-A282-2B2D77373C0F}" dt="2025-07-03T00:48:47.196" v="887" actId="1076"/>
        <pc:sldMkLst>
          <pc:docMk/>
          <pc:sldMk cId="1436297680" sldId="483"/>
        </pc:sldMkLst>
      </pc:sldChg>
      <pc:sldChg chg="addSp modSp del mod modNotesTx">
        <pc:chgData name="Charmaine Kenner" userId="525cc8d2-224e-44fd-aa57-afaebc349805" providerId="ADAL" clId="{CF2F6283-52B1-4E1D-A282-2B2D77373C0F}" dt="2025-07-04T06:41:28.725" v="1752" actId="2696"/>
        <pc:sldMkLst>
          <pc:docMk/>
          <pc:sldMk cId="202420733" sldId="485"/>
        </pc:sldMkLst>
      </pc:sldChg>
      <pc:sldChg chg="modSp mod modNotesTx">
        <pc:chgData name="Charmaine Kenner" userId="525cc8d2-224e-44fd-aa57-afaebc349805" providerId="ADAL" clId="{CF2F6283-52B1-4E1D-A282-2B2D77373C0F}" dt="2025-07-02T23:52:50.689" v="21" actId="20577"/>
        <pc:sldMkLst>
          <pc:docMk/>
          <pc:sldMk cId="437983971" sldId="492"/>
        </pc:sldMkLst>
      </pc:sldChg>
      <pc:sldChg chg="modSp mod modNotesTx">
        <pc:chgData name="Charmaine Kenner" userId="525cc8d2-224e-44fd-aa57-afaebc349805" providerId="ADAL" clId="{CF2F6283-52B1-4E1D-A282-2B2D77373C0F}" dt="2025-07-04T05:10:11.929" v="1536" actId="20577"/>
        <pc:sldMkLst>
          <pc:docMk/>
          <pc:sldMk cId="3539524888" sldId="493"/>
        </pc:sldMkLst>
      </pc:sldChg>
      <pc:sldChg chg="modSp mod modNotesTx">
        <pc:chgData name="Charmaine Kenner" userId="525cc8d2-224e-44fd-aa57-afaebc349805" providerId="ADAL" clId="{CF2F6283-52B1-4E1D-A282-2B2D77373C0F}" dt="2025-07-03T00:27:07.656" v="421" actId="20577"/>
        <pc:sldMkLst>
          <pc:docMk/>
          <pc:sldMk cId="4152176365" sldId="496"/>
        </pc:sldMkLst>
      </pc:sldChg>
      <pc:sldChg chg="mod modShow modNotesTx">
        <pc:chgData name="Charmaine Kenner" userId="525cc8d2-224e-44fd-aa57-afaebc349805" providerId="ADAL" clId="{CF2F6283-52B1-4E1D-A282-2B2D77373C0F}" dt="2025-07-04T06:41:13.205" v="1751" actId="729"/>
        <pc:sldMkLst>
          <pc:docMk/>
          <pc:sldMk cId="2511987058" sldId="516"/>
        </pc:sldMkLst>
      </pc:sldChg>
    </pc:docChg>
  </pc:docChgLst>
  <pc:docChgLst>
    <pc:chgData name="Martine Power" userId="f3410e55-3c0b-475c-b0b5-72038337e5c9" providerId="ADAL" clId="{E302DE08-AB99-4747-8706-EE49BE4AAB90}"/>
    <pc:docChg chg="modSld">
      <pc:chgData name="Martine Power" userId="f3410e55-3c0b-475c-b0b5-72038337e5c9" providerId="ADAL" clId="{E302DE08-AB99-4747-8706-EE49BE4AAB90}" dt="2025-10-13T05:47:50.069" v="17" actId="12"/>
      <pc:docMkLst>
        <pc:docMk/>
      </pc:docMkLst>
      <pc:sldChg chg="modNotesTx">
        <pc:chgData name="Martine Power" userId="f3410e55-3c0b-475c-b0b5-72038337e5c9" providerId="ADAL" clId="{E302DE08-AB99-4747-8706-EE49BE4AAB90}" dt="2025-10-13T05:47:50.069" v="17" actId="12"/>
        <pc:sldMkLst>
          <pc:docMk/>
          <pc:sldMk cId="1667181054" sldId="589"/>
        </pc:sldMkLst>
      </pc:sldChg>
    </pc:docChg>
  </pc:docChgLst>
  <pc:docChgLst>
    <pc:chgData name="Aja Bongiorno" userId="f06bccf4-c259-48cd-b259-591b80ae2829" providerId="ADAL" clId="{89DDBFD2-1875-5D5E-861C-DF2FB34FCE35}"/>
    <pc:docChg chg="undo custSel modSld modMainMaster">
      <pc:chgData name="Aja Bongiorno" userId="f06bccf4-c259-48cd-b259-591b80ae2829" providerId="ADAL" clId="{89DDBFD2-1875-5D5E-861C-DF2FB34FCE35}" dt="2025-09-02T01:24:27.258" v="425"/>
      <pc:docMkLst>
        <pc:docMk/>
      </pc:docMkLst>
      <pc:sldChg chg="addSp delSp modSp mod">
        <pc:chgData name="Aja Bongiorno" userId="f06bccf4-c259-48cd-b259-591b80ae2829" providerId="ADAL" clId="{89DDBFD2-1875-5D5E-861C-DF2FB34FCE35}" dt="2025-09-02T00:40:18.931" v="324"/>
        <pc:sldMkLst>
          <pc:docMk/>
          <pc:sldMk cId="2801862050" sldId="464"/>
        </pc:sldMkLst>
      </pc:sldChg>
      <pc:sldChg chg="addSp delSp modSp mod">
        <pc:chgData name="Aja Bongiorno" userId="f06bccf4-c259-48cd-b259-591b80ae2829" providerId="ADAL" clId="{89DDBFD2-1875-5D5E-861C-DF2FB34FCE35}" dt="2025-09-02T00:41:14.967" v="335" actId="20577"/>
        <pc:sldMkLst>
          <pc:docMk/>
          <pc:sldMk cId="536094152" sldId="466"/>
        </pc:sldMkLst>
      </pc:sldChg>
      <pc:sldChg chg="addSp delSp modSp mod">
        <pc:chgData name="Aja Bongiorno" userId="f06bccf4-c259-48cd-b259-591b80ae2829" providerId="ADAL" clId="{89DDBFD2-1875-5D5E-861C-DF2FB34FCE35}" dt="2025-09-02T00:41:45.662" v="359" actId="20577"/>
        <pc:sldMkLst>
          <pc:docMk/>
          <pc:sldMk cId="3461911102" sldId="469"/>
        </pc:sldMkLst>
      </pc:sldChg>
      <pc:sldChg chg="addSp delSp modSp mod">
        <pc:chgData name="Aja Bongiorno" userId="f06bccf4-c259-48cd-b259-591b80ae2829" providerId="ADAL" clId="{89DDBFD2-1875-5D5E-861C-DF2FB34FCE35}" dt="2025-09-02T00:41:38.798" v="356" actId="20577"/>
        <pc:sldMkLst>
          <pc:docMk/>
          <pc:sldMk cId="3868218024" sldId="470"/>
        </pc:sldMkLst>
      </pc:sldChg>
      <pc:sldChg chg="modSp mod">
        <pc:chgData name="Aja Bongiorno" userId="f06bccf4-c259-48cd-b259-591b80ae2829" providerId="ADAL" clId="{89DDBFD2-1875-5D5E-861C-DF2FB34FCE35}" dt="2025-09-02T00:41:32.476" v="353" actId="1035"/>
        <pc:sldMkLst>
          <pc:docMk/>
          <pc:sldMk cId="2325795097" sldId="471"/>
        </pc:sldMkLst>
      </pc:sldChg>
      <pc:sldChg chg="addSp delSp modSp mod">
        <pc:chgData name="Aja Bongiorno" userId="f06bccf4-c259-48cd-b259-591b80ae2829" providerId="ADAL" clId="{89DDBFD2-1875-5D5E-861C-DF2FB34FCE35}" dt="2025-09-02T00:41:54.387" v="361"/>
        <pc:sldMkLst>
          <pc:docMk/>
          <pc:sldMk cId="1611399072" sldId="479"/>
        </pc:sldMkLst>
      </pc:sldChg>
      <pc:sldChg chg="modSp mod">
        <pc:chgData name="Aja Bongiorno" userId="f06bccf4-c259-48cd-b259-591b80ae2829" providerId="ADAL" clId="{89DDBFD2-1875-5D5E-861C-DF2FB34FCE35}" dt="2025-09-02T00:42:02.986" v="362" actId="1076"/>
        <pc:sldMkLst>
          <pc:docMk/>
          <pc:sldMk cId="3005270447" sldId="480"/>
        </pc:sldMkLst>
      </pc:sldChg>
      <pc:sldChg chg="modSp mod">
        <pc:chgData name="Aja Bongiorno" userId="f06bccf4-c259-48cd-b259-591b80ae2829" providerId="ADAL" clId="{89DDBFD2-1875-5D5E-861C-DF2FB34FCE35}" dt="2025-09-02T00:42:25.878" v="398" actId="1038"/>
        <pc:sldMkLst>
          <pc:docMk/>
          <pc:sldMk cId="3539524888" sldId="493"/>
        </pc:sldMkLst>
      </pc:sldChg>
      <pc:sldChg chg="addSp delSp modSp mod">
        <pc:chgData name="Aja Bongiorno" userId="f06bccf4-c259-48cd-b259-591b80ae2829" providerId="ADAL" clId="{89DDBFD2-1875-5D5E-861C-DF2FB34FCE35}" dt="2025-09-02T00:41:00.297" v="330" actId="20577"/>
        <pc:sldMkLst>
          <pc:docMk/>
          <pc:sldMk cId="4152176365" sldId="496"/>
        </pc:sldMkLst>
      </pc:sldChg>
      <pc:sldChg chg="modSp mod">
        <pc:chgData name="Aja Bongiorno" userId="f06bccf4-c259-48cd-b259-591b80ae2829" providerId="ADAL" clId="{89DDBFD2-1875-5D5E-861C-DF2FB34FCE35}" dt="2025-09-02T00:39:47.863" v="318" actId="1076"/>
        <pc:sldMkLst>
          <pc:docMk/>
          <pc:sldMk cId="849105142" sldId="507"/>
        </pc:sldMkLst>
      </pc:sldChg>
      <pc:sldChg chg="addSp delSp modSp mod">
        <pc:chgData name="Aja Bongiorno" userId="f06bccf4-c259-48cd-b259-591b80ae2829" providerId="ADAL" clId="{89DDBFD2-1875-5D5E-861C-DF2FB34FCE35}" dt="2025-09-02T00:39:56.600" v="320"/>
        <pc:sldMkLst>
          <pc:docMk/>
          <pc:sldMk cId="2578423008" sldId="508"/>
        </pc:sldMkLst>
      </pc:sldChg>
      <pc:sldChg chg="modSp mod">
        <pc:chgData name="Aja Bongiorno" userId="f06bccf4-c259-48cd-b259-591b80ae2829" providerId="ADAL" clId="{89DDBFD2-1875-5D5E-861C-DF2FB34FCE35}" dt="2025-09-02T00:39:34.144" v="315" actId="1076"/>
        <pc:sldMkLst>
          <pc:docMk/>
          <pc:sldMk cId="409148390" sldId="514"/>
        </pc:sldMkLst>
      </pc:sldChg>
      <pc:sldMasterChg chg="modSldLayout">
        <pc:chgData name="Aja Bongiorno" userId="f06bccf4-c259-48cd-b259-591b80ae2829" providerId="ADAL" clId="{89DDBFD2-1875-5D5E-861C-DF2FB34FCE35}" dt="2025-09-02T01:24:27.258" v="425"/>
        <pc:sldMasterMkLst>
          <pc:docMk/>
          <pc:sldMasterMk cId="1034081160" sldId="2147483648"/>
        </pc:sldMasterMkLst>
        <pc:sldLayoutChg chg="addSp delSp modSp mod">
          <pc:chgData name="Aja Bongiorno" userId="f06bccf4-c259-48cd-b259-591b80ae2829" providerId="ADAL" clId="{89DDBFD2-1875-5D5E-861C-DF2FB34FCE35}" dt="2025-09-02T00:36:11.004" v="271" actId="20577"/>
          <pc:sldLayoutMkLst>
            <pc:docMk/>
            <pc:sldMasterMk cId="1034081160" sldId="2147483648"/>
            <pc:sldLayoutMk cId="2132320762" sldId="2147483649"/>
          </pc:sldLayoutMkLst>
        </pc:sldLayoutChg>
        <pc:sldLayoutChg chg="addSp delSp modSp mod">
          <pc:chgData name="Aja Bongiorno" userId="f06bccf4-c259-48cd-b259-591b80ae2829" providerId="ADAL" clId="{89DDBFD2-1875-5D5E-861C-DF2FB34FCE35}" dt="2025-09-02T00:37:01.278" v="287" actId="20577"/>
          <pc:sldLayoutMkLst>
            <pc:docMk/>
            <pc:sldMasterMk cId="1034081160" sldId="2147483648"/>
            <pc:sldLayoutMk cId="3908360017" sldId="2147483671"/>
          </pc:sldLayoutMkLst>
        </pc:sldLayoutChg>
        <pc:sldLayoutChg chg="addSp delSp modSp mod">
          <pc:chgData name="Aja Bongiorno" userId="f06bccf4-c259-48cd-b259-591b80ae2829" providerId="ADAL" clId="{89DDBFD2-1875-5D5E-861C-DF2FB34FCE35}" dt="2025-09-02T01:24:27.258" v="425"/>
          <pc:sldLayoutMkLst>
            <pc:docMk/>
            <pc:sldMasterMk cId="1034081160" sldId="2147483648"/>
            <pc:sldLayoutMk cId="1677362999" sldId="2147483672"/>
          </pc:sldLayoutMkLst>
        </pc:sldLayoutChg>
        <pc:sldLayoutChg chg="addSp delSp modSp mod">
          <pc:chgData name="Aja Bongiorno" userId="f06bccf4-c259-48cd-b259-591b80ae2829" providerId="ADAL" clId="{89DDBFD2-1875-5D5E-861C-DF2FB34FCE35}" dt="2025-09-02T00:34:42.460" v="231" actId="207"/>
          <pc:sldLayoutMkLst>
            <pc:docMk/>
            <pc:sldMasterMk cId="1034081160" sldId="2147483648"/>
            <pc:sldLayoutMk cId="2272416617" sldId="2147483690"/>
          </pc:sldLayoutMkLst>
        </pc:sldLayoutChg>
        <pc:sldLayoutChg chg="addSp delSp modSp mod">
          <pc:chgData name="Aja Bongiorno" userId="f06bccf4-c259-48cd-b259-591b80ae2829" providerId="ADAL" clId="{89DDBFD2-1875-5D5E-861C-DF2FB34FCE35}" dt="2025-09-02T01:22:57.554" v="405"/>
          <pc:sldLayoutMkLst>
            <pc:docMk/>
            <pc:sldMasterMk cId="1034081160" sldId="2147483648"/>
            <pc:sldLayoutMk cId="309977591" sldId="2147483691"/>
          </pc:sldLayoutMkLst>
        </pc:sldLayoutChg>
        <pc:sldLayoutChg chg="addSp delSp modSp mod">
          <pc:chgData name="Aja Bongiorno" userId="f06bccf4-c259-48cd-b259-591b80ae2829" providerId="ADAL" clId="{89DDBFD2-1875-5D5E-861C-DF2FB34FCE35}" dt="2025-09-02T01:22:47.125" v="402"/>
          <pc:sldLayoutMkLst>
            <pc:docMk/>
            <pc:sldMasterMk cId="1034081160" sldId="2147483648"/>
            <pc:sldLayoutMk cId="830297260" sldId="2147483692"/>
          </pc:sldLayoutMkLst>
        </pc:sldLayoutChg>
        <pc:sldLayoutChg chg="addSp delSp modSp mod">
          <pc:chgData name="Aja Bongiorno" userId="f06bccf4-c259-48cd-b259-591b80ae2829" providerId="ADAL" clId="{89DDBFD2-1875-5D5E-861C-DF2FB34FCE35}" dt="2025-09-02T01:22:45.887" v="401"/>
          <pc:sldLayoutMkLst>
            <pc:docMk/>
            <pc:sldMasterMk cId="1034081160" sldId="2147483648"/>
            <pc:sldLayoutMk cId="233384667" sldId="2147483693"/>
          </pc:sldLayoutMkLst>
        </pc:sldLayoutChg>
        <pc:sldLayoutChg chg="addSp delSp modSp mod">
          <pc:chgData name="Aja Bongiorno" userId="f06bccf4-c259-48cd-b259-591b80ae2829" providerId="ADAL" clId="{89DDBFD2-1875-5D5E-861C-DF2FB34FCE35}" dt="2025-09-02T01:22:41.261" v="400"/>
          <pc:sldLayoutMkLst>
            <pc:docMk/>
            <pc:sldMasterMk cId="1034081160" sldId="2147483648"/>
            <pc:sldLayoutMk cId="488055856" sldId="2147483694"/>
          </pc:sldLayoutMkLst>
        </pc:sldLayoutChg>
        <pc:sldLayoutChg chg="addSp delSp modSp mod">
          <pc:chgData name="Aja Bongiorno" userId="f06bccf4-c259-48cd-b259-591b80ae2829" providerId="ADAL" clId="{89DDBFD2-1875-5D5E-861C-DF2FB34FCE35}" dt="2025-09-02T00:28:56.385" v="97" actId="207"/>
          <pc:sldLayoutMkLst>
            <pc:docMk/>
            <pc:sldMasterMk cId="1034081160" sldId="2147483648"/>
            <pc:sldLayoutMk cId="2244315335" sldId="2147483695"/>
          </pc:sldLayoutMkLst>
        </pc:sldLayoutChg>
        <pc:sldLayoutChg chg="addSp delSp modSp mod">
          <pc:chgData name="Aja Bongiorno" userId="f06bccf4-c259-48cd-b259-591b80ae2829" providerId="ADAL" clId="{89DDBFD2-1875-5D5E-861C-DF2FB34FCE35}" dt="2025-09-02T01:24:13.910" v="424"/>
          <pc:sldLayoutMkLst>
            <pc:docMk/>
            <pc:sldMasterMk cId="1034081160" sldId="2147483648"/>
            <pc:sldLayoutMk cId="2516370269" sldId="2147483696"/>
          </pc:sldLayoutMkLst>
        </pc:sldLayoutChg>
        <pc:sldLayoutChg chg="addSp delSp modSp mod">
          <pc:chgData name="Aja Bongiorno" userId="f06bccf4-c259-48cd-b259-591b80ae2829" providerId="ADAL" clId="{89DDBFD2-1875-5D5E-861C-DF2FB34FCE35}" dt="2025-09-02T01:24:06.548" v="423"/>
          <pc:sldLayoutMkLst>
            <pc:docMk/>
            <pc:sldMasterMk cId="1034081160" sldId="2147483648"/>
            <pc:sldLayoutMk cId="609526441" sldId="2147483697"/>
          </pc:sldLayoutMkLst>
        </pc:sldLayoutChg>
        <pc:sldLayoutChg chg="addSp delSp modSp mod">
          <pc:chgData name="Aja Bongiorno" userId="f06bccf4-c259-48cd-b259-591b80ae2829" providerId="ADAL" clId="{89DDBFD2-1875-5D5E-861C-DF2FB34FCE35}" dt="2025-09-02T01:23:39.636" v="415"/>
          <pc:sldLayoutMkLst>
            <pc:docMk/>
            <pc:sldMasterMk cId="1034081160" sldId="2147483648"/>
            <pc:sldLayoutMk cId="3634457355" sldId="2147483698"/>
          </pc:sldLayoutMkLst>
        </pc:sldLayoutChg>
        <pc:sldLayoutChg chg="addSp delSp modSp mod">
          <pc:chgData name="Aja Bongiorno" userId="f06bccf4-c259-48cd-b259-591b80ae2829" providerId="ADAL" clId="{89DDBFD2-1875-5D5E-861C-DF2FB34FCE35}" dt="2025-09-02T01:23:32.408" v="414"/>
          <pc:sldLayoutMkLst>
            <pc:docMk/>
            <pc:sldMasterMk cId="1034081160" sldId="2147483648"/>
            <pc:sldLayoutMk cId="840685056" sldId="2147483699"/>
          </pc:sldLayoutMkLst>
        </pc:sldLayoutChg>
        <pc:sldLayoutChg chg="addSp delSp modSp mod">
          <pc:chgData name="Aja Bongiorno" userId="f06bccf4-c259-48cd-b259-591b80ae2829" providerId="ADAL" clId="{89DDBFD2-1875-5D5E-861C-DF2FB34FCE35}" dt="2025-09-02T01:23:30.213" v="413"/>
          <pc:sldLayoutMkLst>
            <pc:docMk/>
            <pc:sldMasterMk cId="1034081160" sldId="2147483648"/>
            <pc:sldLayoutMk cId="2527817670" sldId="2147483701"/>
          </pc:sldLayoutMkLst>
        </pc:sldLayoutChg>
        <pc:sldLayoutChg chg="addSp delSp modSp mod">
          <pc:chgData name="Aja Bongiorno" userId="f06bccf4-c259-48cd-b259-591b80ae2829" providerId="ADAL" clId="{89DDBFD2-1875-5D5E-861C-DF2FB34FCE35}" dt="2025-09-02T01:23:29.134" v="412"/>
          <pc:sldLayoutMkLst>
            <pc:docMk/>
            <pc:sldMasterMk cId="1034081160" sldId="2147483648"/>
            <pc:sldLayoutMk cId="2870547780" sldId="2147483702"/>
          </pc:sldLayoutMkLst>
        </pc:sldLayoutChg>
        <pc:sldLayoutChg chg="addSp delSp modSp mod">
          <pc:chgData name="Aja Bongiorno" userId="f06bccf4-c259-48cd-b259-591b80ae2829" providerId="ADAL" clId="{89DDBFD2-1875-5D5E-861C-DF2FB34FCE35}" dt="2025-09-02T01:23:41.382" v="416"/>
          <pc:sldLayoutMkLst>
            <pc:docMk/>
            <pc:sldMasterMk cId="1034081160" sldId="2147483648"/>
            <pc:sldLayoutMk cId="1105872335" sldId="2147483703"/>
          </pc:sldLayoutMkLst>
        </pc:sldLayoutChg>
        <pc:sldLayoutChg chg="addSp delSp modSp mod">
          <pc:chgData name="Aja Bongiorno" userId="f06bccf4-c259-48cd-b259-591b80ae2829" providerId="ADAL" clId="{89DDBFD2-1875-5D5E-861C-DF2FB34FCE35}" dt="2025-09-02T01:23:28.032" v="411"/>
          <pc:sldLayoutMkLst>
            <pc:docMk/>
            <pc:sldMasterMk cId="1034081160" sldId="2147483648"/>
            <pc:sldLayoutMk cId="2144966821" sldId="2147483704"/>
          </pc:sldLayoutMkLst>
        </pc:sldLayoutChg>
        <pc:sldLayoutChg chg="addSp delSp modSp mod">
          <pc:chgData name="Aja Bongiorno" userId="f06bccf4-c259-48cd-b259-591b80ae2829" providerId="ADAL" clId="{89DDBFD2-1875-5D5E-861C-DF2FB34FCE35}" dt="2025-09-02T01:24:03.224" v="422"/>
          <pc:sldLayoutMkLst>
            <pc:docMk/>
            <pc:sldMasterMk cId="1034081160" sldId="2147483648"/>
            <pc:sldLayoutMk cId="1365955738" sldId="2147483705"/>
          </pc:sldLayoutMkLst>
        </pc:sldLayoutChg>
        <pc:sldLayoutChg chg="addSp delSp modSp mod">
          <pc:chgData name="Aja Bongiorno" userId="f06bccf4-c259-48cd-b259-591b80ae2829" providerId="ADAL" clId="{89DDBFD2-1875-5D5E-861C-DF2FB34FCE35}" dt="2025-09-02T00:37:05.667" v="289"/>
          <pc:sldLayoutMkLst>
            <pc:docMk/>
            <pc:sldMasterMk cId="1034081160" sldId="2147483648"/>
            <pc:sldLayoutMk cId="2590102087" sldId="2147483707"/>
          </pc:sldLayoutMkLst>
        </pc:sldLayoutChg>
        <pc:sldLayoutChg chg="addSp delSp modSp mod">
          <pc:chgData name="Aja Bongiorno" userId="f06bccf4-c259-48cd-b259-591b80ae2829" providerId="ADAL" clId="{89DDBFD2-1875-5D5E-861C-DF2FB34FCE35}" dt="2025-09-02T01:23:12.442" v="409"/>
          <pc:sldLayoutMkLst>
            <pc:docMk/>
            <pc:sldMasterMk cId="1034081160" sldId="2147483648"/>
            <pc:sldLayoutMk cId="221300825" sldId="2147483708"/>
          </pc:sldLayoutMkLst>
        </pc:sldLayoutChg>
        <pc:sldLayoutChg chg="addSp delSp modSp mod">
          <pc:chgData name="Aja Bongiorno" userId="f06bccf4-c259-48cd-b259-591b80ae2829" providerId="ADAL" clId="{89DDBFD2-1875-5D5E-861C-DF2FB34FCE35}" dt="2025-09-02T01:24:00.946" v="421"/>
          <pc:sldLayoutMkLst>
            <pc:docMk/>
            <pc:sldMasterMk cId="1034081160" sldId="2147483648"/>
            <pc:sldLayoutMk cId="1476727750" sldId="2147483709"/>
          </pc:sldLayoutMkLst>
        </pc:sldLayoutChg>
        <pc:sldLayoutChg chg="addSp delSp modSp mod">
          <pc:chgData name="Aja Bongiorno" userId="f06bccf4-c259-48cd-b259-591b80ae2829" providerId="ADAL" clId="{89DDBFD2-1875-5D5E-861C-DF2FB34FCE35}" dt="2025-09-02T01:23:22.973" v="410"/>
          <pc:sldLayoutMkLst>
            <pc:docMk/>
            <pc:sldMasterMk cId="1034081160" sldId="2147483648"/>
            <pc:sldLayoutMk cId="3294563379" sldId="2147483710"/>
          </pc:sldLayoutMkLst>
        </pc:sldLayoutChg>
        <pc:sldLayoutChg chg="addSp delSp modSp mod">
          <pc:chgData name="Aja Bongiorno" userId="f06bccf4-c259-48cd-b259-591b80ae2829" providerId="ADAL" clId="{89DDBFD2-1875-5D5E-861C-DF2FB34FCE35}" dt="2025-09-02T01:23:06.625" v="408"/>
          <pc:sldLayoutMkLst>
            <pc:docMk/>
            <pc:sldMasterMk cId="1034081160" sldId="2147483648"/>
            <pc:sldLayoutMk cId="2918810352" sldId="2147483711"/>
          </pc:sldLayoutMkLst>
        </pc:sldLayoutChg>
        <pc:sldLayoutChg chg="addSp delSp modSp mod">
          <pc:chgData name="Aja Bongiorno" userId="f06bccf4-c259-48cd-b259-591b80ae2829" providerId="ADAL" clId="{89DDBFD2-1875-5D5E-861C-DF2FB34FCE35}" dt="2025-09-02T01:23:05.500" v="407"/>
          <pc:sldLayoutMkLst>
            <pc:docMk/>
            <pc:sldMasterMk cId="1034081160" sldId="2147483648"/>
            <pc:sldLayoutMk cId="1412484593" sldId="2147483712"/>
          </pc:sldLayoutMkLst>
        </pc:sldLayoutChg>
        <pc:sldLayoutChg chg="addSp delSp modSp mod">
          <pc:chgData name="Aja Bongiorno" userId="f06bccf4-c259-48cd-b259-591b80ae2829" providerId="ADAL" clId="{89DDBFD2-1875-5D5E-861C-DF2FB34FCE35}" dt="2025-09-02T01:23:04.211" v="406"/>
          <pc:sldLayoutMkLst>
            <pc:docMk/>
            <pc:sldMasterMk cId="1034081160" sldId="2147483648"/>
            <pc:sldLayoutMk cId="3341142850" sldId="2147483713"/>
          </pc:sldLayoutMkLst>
        </pc:sldLayoutChg>
        <pc:sldLayoutChg chg="addSp delSp modSp mod">
          <pc:chgData name="Aja Bongiorno" userId="f06bccf4-c259-48cd-b259-591b80ae2829" providerId="ADAL" clId="{89DDBFD2-1875-5D5E-861C-DF2FB34FCE35}" dt="2025-09-02T01:22:52.311" v="404"/>
          <pc:sldLayoutMkLst>
            <pc:docMk/>
            <pc:sldMasterMk cId="1034081160" sldId="2147483648"/>
            <pc:sldLayoutMk cId="1249478694" sldId="2147483714"/>
          </pc:sldLayoutMkLst>
        </pc:sldLayoutChg>
        <pc:sldLayoutChg chg="addSp delSp modSp mod">
          <pc:chgData name="Aja Bongiorno" userId="f06bccf4-c259-48cd-b259-591b80ae2829" providerId="ADAL" clId="{89DDBFD2-1875-5D5E-861C-DF2FB34FCE35}" dt="2025-09-02T01:23:53.178" v="420"/>
          <pc:sldLayoutMkLst>
            <pc:docMk/>
            <pc:sldMasterMk cId="1034081160" sldId="2147483648"/>
            <pc:sldLayoutMk cId="2971876354" sldId="2147483715"/>
          </pc:sldLayoutMkLst>
        </pc:sldLayoutChg>
        <pc:sldLayoutChg chg="addSp delSp modSp mod">
          <pc:chgData name="Aja Bongiorno" userId="f06bccf4-c259-48cd-b259-591b80ae2829" providerId="ADAL" clId="{89DDBFD2-1875-5D5E-861C-DF2FB34FCE35}" dt="2025-09-02T01:23:51.900" v="419"/>
          <pc:sldLayoutMkLst>
            <pc:docMk/>
            <pc:sldMasterMk cId="1034081160" sldId="2147483648"/>
            <pc:sldLayoutMk cId="4063733219" sldId="2147483716"/>
          </pc:sldLayoutMkLst>
        </pc:sldLayoutChg>
        <pc:sldLayoutChg chg="addSp delSp modSp mod">
          <pc:chgData name="Aja Bongiorno" userId="f06bccf4-c259-48cd-b259-591b80ae2829" providerId="ADAL" clId="{89DDBFD2-1875-5D5E-861C-DF2FB34FCE35}" dt="2025-09-02T01:23:49.753" v="418"/>
          <pc:sldLayoutMkLst>
            <pc:docMk/>
            <pc:sldMasterMk cId="1034081160" sldId="2147483648"/>
            <pc:sldLayoutMk cId="1930912086" sldId="2147483717"/>
          </pc:sldLayoutMkLst>
        </pc:sldLayoutChg>
        <pc:sldLayoutChg chg="addSp delSp modSp mod">
          <pc:chgData name="Aja Bongiorno" userId="f06bccf4-c259-48cd-b259-591b80ae2829" providerId="ADAL" clId="{89DDBFD2-1875-5D5E-861C-DF2FB34FCE35}" dt="2025-09-02T01:23:48.667" v="417"/>
          <pc:sldLayoutMkLst>
            <pc:docMk/>
            <pc:sldMasterMk cId="1034081160" sldId="2147483648"/>
            <pc:sldLayoutMk cId="1555608922" sldId="2147483718"/>
          </pc:sldLayoutMkLst>
        </pc:sldLayoutChg>
        <pc:sldLayoutChg chg="addSp delSp modSp mod">
          <pc:chgData name="Aja Bongiorno" userId="f06bccf4-c259-48cd-b259-591b80ae2829" providerId="ADAL" clId="{89DDBFD2-1875-5D5E-861C-DF2FB34FCE35}" dt="2025-09-02T01:22:36.245" v="399"/>
          <pc:sldLayoutMkLst>
            <pc:docMk/>
            <pc:sldMasterMk cId="1034081160" sldId="2147483648"/>
            <pc:sldLayoutMk cId="118679329" sldId="214748371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the letter–sound correspondence </a:t>
            </a:r>
            <a:r>
              <a:rPr lang="en-AU" b="1" dirty="0" err="1">
                <a:latin typeface="+mn-lt"/>
              </a:rPr>
              <a:t>ph</a:t>
            </a:r>
            <a:r>
              <a:rPr lang="en-AU" dirty="0">
                <a:latin typeface="+mn-lt"/>
              </a:rPr>
              <a:t> says /f/ (slides 14 to 39)</a:t>
            </a:r>
          </a:p>
          <a:p>
            <a:pPr marL="171450" indent="-171450">
              <a:buFont typeface="Arial" panose="020B0604020202020204" pitchFamily="34" charset="0"/>
              <a:buChar char="•"/>
              <a:defRPr/>
            </a:pPr>
            <a:r>
              <a:rPr lang="en-AU" dirty="0">
                <a:latin typeface="+mn-lt"/>
              </a:rPr>
              <a:t>the irregular word </a:t>
            </a:r>
            <a:r>
              <a:rPr lang="en-AU" b="1" dirty="0">
                <a:latin typeface="+mn-lt"/>
              </a:rPr>
              <a:t>gone </a:t>
            </a:r>
            <a:r>
              <a:rPr lang="en-AU" b="0" dirty="0">
                <a:latin typeface="+mn-lt"/>
              </a:rPr>
              <a:t>(slides 31 and 32)</a:t>
            </a:r>
          </a:p>
          <a:p>
            <a:pPr>
              <a:defRPr/>
            </a:pPr>
            <a:r>
              <a:rPr lang="en-AU" b="0" dirty="0">
                <a:latin typeface="+mn-lt"/>
              </a:rPr>
              <a:t>t</a:t>
            </a:r>
            <a:r>
              <a:rPr lang="en-AU" dirty="0">
                <a:latin typeface="+mn-lt"/>
              </a:rPr>
              <a:t>akes approximately 30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m/o/</a:t>
            </a:r>
            <a:r>
              <a:rPr lang="en-US" b="1" err="1"/>
              <a:t>ve</a:t>
            </a:r>
            <a:r>
              <a:rPr lang="en-US" b="0"/>
              <a:t>,</a:t>
            </a:r>
            <a:r>
              <a:rPr lang="en-US" b="1"/>
              <a:t> move</a:t>
            </a:r>
            <a:r>
              <a:rPr lang="en-US" b="0"/>
              <a:t>,</a:t>
            </a:r>
            <a:r>
              <a:rPr lang="en-US" b="1"/>
              <a:t> m-o-</a:t>
            </a:r>
            <a:r>
              <a:rPr lang="en-US" b="1" err="1"/>
              <a:t>ve</a:t>
            </a:r>
            <a:r>
              <a:rPr lang="en-US" b="0"/>
              <a:t> spells </a:t>
            </a:r>
            <a:r>
              <a:rPr lang="en-US" b="1"/>
              <a:t>move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172800" lvl="0" indent="-172800">
              <a:lnSpc>
                <a:spcPct val="107000"/>
              </a:lnSpc>
              <a:buFont typeface="Arial" panose="020B0604020202020204" pitchFamily="34" charset="0"/>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I will move the citrus tree to the edge of the garden patch out the back.</a:t>
            </a:r>
            <a:r>
              <a:rPr lang="en-US"/>
              <a:t> </a:t>
            </a:r>
            <a:r>
              <a:rPr lang="en-US" b="1"/>
              <a:t>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I will also plant half a packet of celery seeds next to the ditch</a:t>
            </a:r>
            <a:r>
              <a:rPr lang="en-US" b="1"/>
              <a:t>.</a:t>
            </a:r>
            <a:endParaRPr lang="en-US" sz="1200" b="0">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the digraph </a:t>
            </a:r>
            <a:r>
              <a:rPr lang="en-AU" sz="1200" b="1" kern="1200" dirty="0" err="1">
                <a:effectLst/>
                <a:latin typeface="+mn-lt"/>
                <a:ea typeface="Times New Roman" panose="02020603050405020304" pitchFamily="18" charset="0"/>
              </a:rPr>
              <a:t>ph</a:t>
            </a:r>
            <a:r>
              <a:rPr lang="en-AU" sz="1200" kern="1200" dirty="0">
                <a:effectLst/>
                <a:latin typeface="+mn-lt"/>
                <a:ea typeface="Times New Roman" panose="02020603050405020304" pitchFamily="18" charset="0"/>
              </a:rPr>
              <a:t> making a /f/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gone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When spelling an irregular word orally, say the letter names aloud, grouping the letter names together according to the sounds in the word, for example, </a:t>
            </a:r>
            <a:r>
              <a:rPr lang="en-US" sz="1200" b="1" dirty="0">
                <a:latin typeface="+mn-lt"/>
              </a:rPr>
              <a:t>g-o-ne </a:t>
            </a:r>
            <a:r>
              <a:rPr lang="en-US" sz="1200" b="0" dirty="0">
                <a:latin typeface="+mn-lt"/>
              </a:rPr>
              <a:t>spells </a:t>
            </a:r>
            <a:r>
              <a:rPr lang="en-US" sz="1200" b="1" dirty="0">
                <a:latin typeface="+mn-lt"/>
              </a:rPr>
              <a:t>gone</a:t>
            </a:r>
            <a:r>
              <a:rPr lang="en-US" sz="1200" b="0" dirty="0">
                <a:latin typeface="+mn-lt"/>
              </a:rPr>
              <a:t>.</a:t>
            </a:r>
          </a:p>
          <a:p>
            <a:endParaRPr lang="en-US" dirty="0"/>
          </a:p>
          <a:p>
            <a:r>
              <a:rPr lang="en-US" dirty="0"/>
              <a:t>Note: </a:t>
            </a:r>
          </a:p>
          <a:p>
            <a:pPr marL="171450" indent="-171450">
              <a:buFont typeface="Arial" panose="020B0604020202020204" pitchFamily="34" charset="0"/>
              <a:buChar char="•"/>
            </a:pPr>
            <a:r>
              <a:rPr lang="en-US" dirty="0"/>
              <a:t>The meaning of some words in this lesson may be less familiar to students.</a:t>
            </a:r>
          </a:p>
          <a:p>
            <a:pPr marL="171450" indent="-171450">
              <a:buFont typeface="Arial" panose="020B0604020202020204" pitchFamily="34" charset="0"/>
              <a:buChar char="•"/>
            </a:pPr>
            <a:r>
              <a:rPr lang="en-US" dirty="0"/>
              <a:t>When providing definitions of words to support your students, keep this brief and maintain focus on decoding and spelling. </a:t>
            </a:r>
          </a:p>
          <a:p>
            <a:pPr marL="171450" indent="-171450">
              <a:buFont typeface="Arial" panose="020B0604020202020204" pitchFamily="34" charset="0"/>
              <a:buChar char="•"/>
            </a:pPr>
            <a:r>
              <a:rPr lang="en-US" dirty="0"/>
              <a:t>You may wish to revisit such words after the phonics lesson to focus explicitly on meaning.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Today we are learning a new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digraph is two letters making one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see </a:t>
            </a:r>
            <a:r>
              <a:rPr lang="en-US" b="1" i="1" dirty="0"/>
              <a:t>p</a:t>
            </a:r>
            <a:r>
              <a:rPr lang="en-US" i="1" dirty="0"/>
              <a:t> and </a:t>
            </a:r>
            <a:r>
              <a:rPr lang="en-US" b="1" i="1" dirty="0"/>
              <a:t>h</a:t>
            </a:r>
            <a:r>
              <a:rPr lang="en-US" i="1" dirty="0"/>
              <a:t> together in a word, we can say /f/.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The /f/ sound in some words is spelt with </a:t>
            </a:r>
            <a:r>
              <a:rPr lang="en-US" b="1" i="1" dirty="0"/>
              <a:t>ph</a:t>
            </a:r>
            <a:r>
              <a:rPr lang="en-US" b="0" i="1"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effectLst/>
                <a:latin typeface="+mn-lt"/>
                <a:ea typeface="+mn-ea"/>
                <a:cs typeface="+mn-cs"/>
              </a:rPr>
              <a:t>Words with the </a:t>
            </a:r>
            <a:r>
              <a:rPr lang="en-US" sz="1200" b="1" i="1" kern="1200" dirty="0" err="1">
                <a:solidFill>
                  <a:schemeClr val="tx1"/>
                </a:solidFill>
                <a:effectLst/>
                <a:latin typeface="+mn-lt"/>
                <a:ea typeface="+mn-ea"/>
                <a:cs typeface="+mn-cs"/>
              </a:rPr>
              <a:t>ph</a:t>
            </a:r>
            <a:r>
              <a:rPr lang="en-US" sz="1200" b="0" i="1" kern="1200" dirty="0">
                <a:solidFill>
                  <a:schemeClr val="tx1"/>
                </a:solidFill>
                <a:effectLst/>
                <a:latin typeface="+mn-lt"/>
                <a:ea typeface="+mn-ea"/>
                <a:cs typeface="+mn-cs"/>
              </a:rPr>
              <a:t> spelling often come from old languages like Ancient Greek or Latin. That’s why these words use </a:t>
            </a:r>
            <a:r>
              <a:rPr lang="en-US" sz="1200" b="1" i="1" kern="1200" dirty="0" err="1">
                <a:solidFill>
                  <a:schemeClr val="tx1"/>
                </a:solidFill>
                <a:effectLst/>
                <a:latin typeface="+mn-lt"/>
                <a:ea typeface="+mn-ea"/>
                <a:cs typeface="+mn-cs"/>
              </a:rPr>
              <a:t>ph</a:t>
            </a:r>
            <a:r>
              <a:rPr lang="en-US" sz="1200" b="0" i="1" kern="1200" dirty="0">
                <a:solidFill>
                  <a:schemeClr val="tx1"/>
                </a:solidFill>
                <a:effectLst/>
                <a:latin typeface="+mn-lt"/>
                <a:ea typeface="+mn-ea"/>
                <a:cs typeface="+mn-cs"/>
              </a:rPr>
              <a:t> for /f/.</a:t>
            </a:r>
            <a:endParaRPr lang="en-US" b="0"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r>
              <a:rPr lang="en-US" dirty="0"/>
              <a:t>Demonstrate tracing over the letters on the large screen while saying the target sound.</a:t>
            </a:r>
          </a:p>
          <a:p>
            <a:pPr marL="171450" indent="-171450">
              <a:buFont typeface="Arial" panose="020B0604020202020204" pitchFamily="34" charset="0"/>
              <a:buChar char="•"/>
            </a:pPr>
            <a:r>
              <a:rPr lang="en-US" b="1" i="1" dirty="0" err="1"/>
              <a:t>ph</a:t>
            </a:r>
            <a:r>
              <a:rPr lang="en-US" i="1" dirty="0"/>
              <a:t> says /f/.</a:t>
            </a:r>
          </a:p>
          <a:p>
            <a:pPr marL="171450" indent="-171450">
              <a:buFont typeface="Arial" panose="020B0604020202020204" pitchFamily="34" charset="0"/>
              <a:buChar cha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Saying the letter names one after the other in quick succession (rather than saying each letter name with a pause in between) can support students’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ph</a:t>
            </a:r>
            <a:r>
              <a:rPr lang="en-US" i="1" dirty="0"/>
              <a:t> says /f/.</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Encouraging students to say the letter names one after the other in quick succession (rather than saying each letter name with a pause in between) can support their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i="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The</a:t>
            </a:r>
            <a:r>
              <a:rPr lang="en-US" b="1" i="1"/>
              <a:t> </a:t>
            </a:r>
            <a:r>
              <a:rPr lang="en-US" b="1" i="1" err="1"/>
              <a:t>ph</a:t>
            </a:r>
            <a:r>
              <a:rPr lang="en-US" b="1" i="1"/>
              <a:t> </a:t>
            </a:r>
            <a:r>
              <a:rPr lang="en-US" b="0" i="1"/>
              <a:t>spelling is much less common than </a:t>
            </a:r>
            <a:r>
              <a:rPr lang="en-US" b="1" i="1"/>
              <a:t>f</a:t>
            </a:r>
            <a:r>
              <a:rPr lang="en-US" b="0" i="1"/>
              <a:t> says /f/.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However, there are a number of words you will read and write that use </a:t>
            </a:r>
            <a:r>
              <a:rPr lang="en-US" b="1" i="1" err="1"/>
              <a:t>ph</a:t>
            </a:r>
            <a:r>
              <a:rPr lang="en-US" b="0" i="1"/>
              <a:t> says /f/.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Today we will get to know some of those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digraph, tap just once as you point underneath the middle of the </a:t>
            </a:r>
            <a:r>
              <a:rPr lang="en-US" b="1" err="1"/>
              <a:t>ph</a:t>
            </a:r>
            <a:r>
              <a:rPr lang="en-US"/>
              <a:t> digraph and, at the same time, say the letter</a:t>
            </a:r>
            <a:r>
              <a:rPr lang="en-AU">
                <a:latin typeface="+mn-lt"/>
              </a:rPr>
              <a:t>–</a:t>
            </a:r>
            <a:r>
              <a:rPr lang="en-US"/>
              <a:t>sound correspondence, /f/.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 saying each letter–sound correspondence then blending these sounds to read the word.</a:t>
            </a:r>
          </a:p>
          <a:p>
            <a:endParaRPr lang="en-AU"/>
          </a:p>
          <a:p>
            <a:r>
              <a:rPr lang="en-AU"/>
              <a:t>Provide students with a brief definition for the uncommon word </a:t>
            </a:r>
            <a:r>
              <a:rPr lang="en-AU" b="1"/>
              <a:t>morph</a:t>
            </a:r>
            <a:r>
              <a:rPr lang="en-AU" b="0"/>
              <a:t>, for example,</a:t>
            </a:r>
            <a:r>
              <a:rPr lang="en-AU" b="1"/>
              <a:t> </a:t>
            </a:r>
            <a:r>
              <a:rPr lang="en-AU" b="0"/>
              <a:t>‘to change’.</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r>
              <a:rPr lang="en-US" dirty="0">
                <a:latin typeface="+mn-lt"/>
              </a:rPr>
              <a:t>Re-read the first two words.</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 </a:t>
            </a:r>
            <a:r>
              <a:rPr lang="en-US" b="0" i="1" dirty="0">
                <a:latin typeface="+mn-lt"/>
              </a:rPr>
              <a:t>Let's look at a two-syllable word with </a:t>
            </a:r>
            <a:r>
              <a:rPr lang="en-US" b="1" i="1" dirty="0">
                <a:latin typeface="+mn-lt"/>
              </a:rPr>
              <a:t>ph</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tri</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umph</a:t>
            </a:r>
            <a:endParaRPr lang="en-US" b="0"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triumph</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ea typeface="Calibri"/>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The review of these letter</a:t>
            </a:r>
            <a:r>
              <a:rPr lang="en-AU" sz="1200" dirty="0">
                <a:latin typeface="+mn-lt"/>
              </a:rPr>
              <a:t>–</a:t>
            </a:r>
            <a:r>
              <a:rPr lang="en-US" b="0" dirty="0">
                <a:latin typeface="+mn-lt"/>
              </a:rPr>
              <a:t>sound correspondences focuses on the taught sounds as well as the spelling </a:t>
            </a:r>
            <a:r>
              <a:rPr lang="en-US" b="0" dirty="0" err="1">
                <a:latin typeface="+mn-lt"/>
              </a:rPr>
              <a:t>generalisation</a:t>
            </a:r>
            <a:r>
              <a:rPr lang="en-US" b="0" dirty="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Ask students to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 </a:t>
            </a:r>
            <a:r>
              <a:rPr lang="en-US" b="1" dirty="0">
                <a:latin typeface="+mn-lt"/>
              </a:rPr>
              <a:t>g</a:t>
            </a:r>
            <a:r>
              <a:rPr lang="en-US" b="0" dirty="0">
                <a:latin typeface="+mn-lt"/>
              </a:rPr>
              <a:t>:</a:t>
            </a:r>
            <a:r>
              <a:rPr lang="en-US" b="1" dirty="0">
                <a:latin typeface="+mn-lt"/>
              </a:rPr>
              <a:t> </a:t>
            </a:r>
            <a:r>
              <a:rPr lang="en-US" b="0" dirty="0">
                <a:latin typeface="+mn-lt"/>
              </a:rPr>
              <a:t>/j/</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the soft sound for</a:t>
            </a:r>
            <a:r>
              <a:rPr lang="en-US" b="1" dirty="0">
                <a:latin typeface="+mn-lt"/>
              </a:rPr>
              <a:t> c</a:t>
            </a:r>
            <a:r>
              <a:rPr lang="en-US" b="0" dirty="0">
                <a:latin typeface="+mn-lt"/>
              </a:rPr>
              <a:t>:</a:t>
            </a:r>
            <a:r>
              <a:rPr lang="en-US" b="1" dirty="0">
                <a:latin typeface="+mn-lt"/>
              </a:rPr>
              <a:t> </a:t>
            </a:r>
            <a:r>
              <a:rPr lang="en-US" b="0" dirty="0">
                <a:latin typeface="+mn-lt"/>
              </a:rPr>
              <a: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when</a:t>
            </a:r>
            <a:r>
              <a:rPr lang="en-US" b="1" dirty="0">
                <a:latin typeface="+mn-lt"/>
              </a:rPr>
              <a:t> g </a:t>
            </a:r>
            <a:r>
              <a:rPr lang="en-US" b="0" dirty="0">
                <a:latin typeface="+mn-lt"/>
              </a:rPr>
              <a:t>and </a:t>
            </a:r>
            <a:r>
              <a:rPr lang="en-US" b="1" dirty="0">
                <a:latin typeface="+mn-lt"/>
              </a:rPr>
              <a:t>c</a:t>
            </a:r>
            <a:r>
              <a:rPr lang="en-US" b="0" dirty="0">
                <a:latin typeface="+mn-lt"/>
              </a:rPr>
              <a:t> say their soft sounds: before the letters </a:t>
            </a:r>
            <a:r>
              <a:rPr lang="en-US" b="1" dirty="0">
                <a:latin typeface="+mn-lt"/>
              </a:rPr>
              <a:t>e</a:t>
            </a:r>
            <a:r>
              <a:rPr lang="en-US" b="0" dirty="0">
                <a:latin typeface="+mn-lt"/>
              </a:rPr>
              <a:t>,</a:t>
            </a:r>
            <a:r>
              <a:rPr lang="en-US" b="1" dirty="0">
                <a:latin typeface="+mn-lt"/>
              </a:rPr>
              <a:t> </a:t>
            </a:r>
            <a:r>
              <a:rPr lang="en-US" b="1" dirty="0" err="1">
                <a:latin typeface="+mn-lt"/>
              </a:rPr>
              <a:t>i</a:t>
            </a:r>
            <a:r>
              <a:rPr lang="en-US" b="1" dirty="0">
                <a:latin typeface="+mn-lt"/>
              </a:rPr>
              <a:t> </a:t>
            </a:r>
            <a:r>
              <a:rPr lang="en-US" b="0" dirty="0">
                <a:latin typeface="+mn-lt"/>
              </a:rPr>
              <a:t>and</a:t>
            </a:r>
            <a:r>
              <a:rPr lang="en-US" b="1" dirty="0">
                <a:latin typeface="+mn-lt"/>
              </a:rPr>
              <a:t> y</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Prompt students to read the mnemonic phrase, </a:t>
            </a:r>
            <a:r>
              <a:rPr lang="en-US" b="1" u="sng" dirty="0">
                <a:latin typeface="+mn-lt"/>
              </a:rPr>
              <a:t>G</a:t>
            </a:r>
            <a:r>
              <a:rPr lang="en-US" b="1" dirty="0">
                <a:latin typeface="+mn-lt"/>
              </a:rPr>
              <a:t>entle </a:t>
            </a:r>
            <a:r>
              <a:rPr lang="en-US" b="1" u="sng" dirty="0">
                <a:latin typeface="+mn-lt"/>
              </a:rPr>
              <a:t>C</a:t>
            </a:r>
            <a:r>
              <a:rPr lang="en-US" b="1" dirty="0">
                <a:latin typeface="+mn-lt"/>
              </a:rPr>
              <a:t>indy at the fen</a:t>
            </a:r>
            <a:r>
              <a:rPr lang="en-US" b="1" u="sng" dirty="0">
                <a:latin typeface="+mn-lt"/>
              </a:rPr>
              <a:t>c</a:t>
            </a:r>
            <a:r>
              <a:rPr lang="en-US" b="1" dirty="0">
                <a:latin typeface="+mn-lt"/>
              </a:rPr>
              <a:t>e</a:t>
            </a:r>
            <a:r>
              <a:rPr lang="en-US" b="0" dirty="0">
                <a:latin typeface="+mn-lt"/>
              </a:rPr>
              <a:t>.</a:t>
            </a:r>
            <a:r>
              <a:rPr lang="en-US" b="1" dirty="0">
                <a:latin typeface="+mn-lt"/>
              </a:rPr>
              <a:t>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a:t>
            </a:r>
            <a:r>
              <a:rPr lang="en-AU" b="0" dirty="0">
                <a:latin typeface="+mn-lt"/>
              </a:rPr>
              <a:t>Y</a:t>
            </a:r>
            <a:r>
              <a:rPr lang="en-AU" dirty="0">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pPr marL="171450" indent="-171450">
              <a:buFont typeface="Arial" panose="020B0604020202020204" pitchFamily="34" charset="0"/>
              <a:buChar char="•"/>
            </a:pPr>
            <a:endParaRPr lang="en-US" dirty="0">
              <a:latin typeface="+mn-lt"/>
            </a:endParaRPr>
          </a:p>
          <a:p>
            <a:pPr marL="0" indent="0" algn="l">
              <a:buFont typeface="Arial" panose="020B0604020202020204" pitchFamily="34" charset="0"/>
              <a:buNone/>
            </a:pPr>
            <a:r>
              <a:rPr lang="en-US" dirty="0">
                <a:latin typeface="+mn-lt"/>
              </a:rPr>
              <a:t>Re-read the first three words.</a:t>
            </a:r>
          </a:p>
          <a:p>
            <a:pPr marL="0" indent="0" algn="l">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mn-lt"/>
              </a:rPr>
              <a:t>Note: Instruction around the meaningful parts of the word </a:t>
            </a:r>
            <a:r>
              <a:rPr lang="en-US" b="1" i="0" dirty="0">
                <a:latin typeface="+mn-lt"/>
              </a:rPr>
              <a:t>paragraph </a:t>
            </a:r>
            <a:r>
              <a:rPr lang="en-US" b="0" i="0" dirty="0">
                <a:latin typeface="+mn-lt"/>
              </a:rPr>
              <a:t>has been included* but it is brief as the focus is on the </a:t>
            </a:r>
            <a:r>
              <a:rPr lang="en-US" b="1" i="0" dirty="0" err="1">
                <a:latin typeface="+mn-lt"/>
              </a:rPr>
              <a:t>ph</a:t>
            </a:r>
            <a:r>
              <a:rPr lang="en-US" b="0" i="0" dirty="0">
                <a:latin typeface="+mn-lt"/>
              </a:rPr>
              <a:t> digraph.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indent="0" algn="l">
              <a:buFont typeface="Arial" panose="020B0604020202020204" pitchFamily="34" charset="0"/>
              <a:buNone/>
            </a:pPr>
            <a:r>
              <a:rPr lang="en-US" dirty="0">
                <a:latin typeface="+mn-lt"/>
              </a:rPr>
              <a:t>Say: </a:t>
            </a:r>
          </a:p>
          <a:p>
            <a:pPr marL="171450" indent="-171450" algn="l">
              <a:buFont typeface="Arial" panose="020B0604020202020204" pitchFamily="34" charset="0"/>
              <a:buChar char="•"/>
            </a:pPr>
            <a:r>
              <a:rPr lang="en-US" i="1" dirty="0">
                <a:latin typeface="+mn-lt"/>
              </a:rPr>
              <a:t>The best way to read this word is by reading its meaningful parts.</a:t>
            </a:r>
          </a:p>
          <a:p>
            <a:pPr marL="171450" indent="-171450" algn="l">
              <a:buFont typeface="Arial" panose="020B0604020202020204" pitchFamily="34" charset="0"/>
              <a:buChar char="•"/>
            </a:pPr>
            <a:r>
              <a:rPr lang="en-US" b="0" i="1" dirty="0">
                <a:latin typeface="+mn-lt"/>
              </a:rPr>
              <a:t>It is made up of two meaningful parts:</a:t>
            </a:r>
          </a:p>
          <a:p>
            <a:pPr marL="628650" lvl="1" indent="-171450" algn="l">
              <a:buFont typeface="Arial" panose="020B0604020202020204" pitchFamily="34" charset="0"/>
              <a:buChar char="•"/>
            </a:pPr>
            <a:r>
              <a:rPr lang="en-US" b="0" i="1" dirty="0">
                <a:latin typeface="+mn-lt"/>
              </a:rPr>
              <a:t>the prefix </a:t>
            </a:r>
            <a:r>
              <a:rPr lang="en-US" b="1" i="1" dirty="0">
                <a:latin typeface="+mn-lt"/>
              </a:rPr>
              <a:t>para-</a:t>
            </a:r>
            <a:endParaRPr lang="en-US" b="0" i="1" dirty="0">
              <a:latin typeface="+mn-lt"/>
            </a:endParaRPr>
          </a:p>
          <a:p>
            <a:pPr marL="628650" lvl="1" indent="-171450" algn="l">
              <a:buFont typeface="Arial" panose="020B0604020202020204" pitchFamily="34" charset="0"/>
              <a:buChar char="•"/>
            </a:pPr>
            <a:r>
              <a:rPr lang="en-US" b="0" i="1" dirty="0">
                <a:latin typeface="+mn-lt"/>
              </a:rPr>
              <a:t>the base word </a:t>
            </a:r>
            <a:r>
              <a:rPr lang="en-US" b="1" i="1" dirty="0">
                <a:latin typeface="+mn-lt"/>
              </a:rPr>
              <a:t>graph</a:t>
            </a:r>
            <a:r>
              <a:rPr lang="en-US" b="0" i="1" dirty="0">
                <a:latin typeface="+mn-lt"/>
              </a:rPr>
              <a:t>.</a:t>
            </a:r>
          </a:p>
          <a:p>
            <a:pPr marL="0" indent="0" algn="l">
              <a:buFont typeface="Arial" panose="020B0604020202020204" pitchFamily="34" charset="0"/>
              <a:buNone/>
            </a:pPr>
            <a:r>
              <a:rPr lang="en-US" b="0" dirty="0">
                <a:latin typeface="+mn-lt"/>
              </a:rPr>
              <a:t>Cover </a:t>
            </a:r>
            <a:r>
              <a:rPr lang="en-US" b="1" dirty="0">
                <a:latin typeface="+mn-lt"/>
              </a:rPr>
              <a:t>graph </a:t>
            </a:r>
            <a:r>
              <a:rPr lang="en-US" b="0" dirty="0">
                <a:latin typeface="+mn-lt"/>
              </a:rPr>
              <a:t>and read </a:t>
            </a:r>
            <a:r>
              <a:rPr lang="en-US" b="1" dirty="0">
                <a:latin typeface="+mn-lt"/>
              </a:rPr>
              <a:t>para-</a:t>
            </a:r>
            <a:r>
              <a:rPr lang="en-US" b="0" dirty="0">
                <a:latin typeface="+mn-lt"/>
              </a:rPr>
              <a:t>.</a:t>
            </a:r>
          </a:p>
          <a:p>
            <a:pPr marL="0" indent="0" algn="l">
              <a:buFont typeface="Arial" panose="020B0604020202020204" pitchFamily="34" charset="0"/>
              <a:buNone/>
            </a:pPr>
            <a:r>
              <a:rPr lang="en-US" b="0" dirty="0">
                <a:latin typeface="+mn-lt"/>
              </a:rPr>
              <a:t>Say: </a:t>
            </a:r>
            <a:r>
              <a:rPr lang="en-US" b="1" i="1" dirty="0">
                <a:latin typeface="+mn-lt"/>
              </a:rPr>
              <a:t>Para-</a:t>
            </a:r>
            <a:r>
              <a:rPr lang="en-US" b="0" i="1" dirty="0">
                <a:latin typeface="+mn-lt"/>
              </a:rPr>
              <a:t> is a prefix meaning ‘alongside’.</a:t>
            </a:r>
          </a:p>
          <a:p>
            <a:pPr marL="0" indent="0" algn="l">
              <a:buFont typeface="Arial" panose="020B0604020202020204" pitchFamily="34" charset="0"/>
              <a:buNone/>
            </a:pPr>
            <a:r>
              <a:rPr lang="en-US" b="0" dirty="0">
                <a:latin typeface="+mn-lt"/>
              </a:rPr>
              <a:t>Cover </a:t>
            </a:r>
            <a:r>
              <a:rPr lang="en-US" b="1" dirty="0">
                <a:latin typeface="+mn-lt"/>
              </a:rPr>
              <a:t>para- </a:t>
            </a:r>
            <a:r>
              <a:rPr lang="en-US" b="0" dirty="0">
                <a:latin typeface="+mn-lt"/>
              </a:rPr>
              <a:t>and read </a:t>
            </a:r>
            <a:r>
              <a:rPr lang="en-US" b="1" dirty="0">
                <a:latin typeface="+mn-lt"/>
              </a:rPr>
              <a:t>graph</a:t>
            </a:r>
            <a:r>
              <a:rPr lang="en-US" b="0" dirty="0">
                <a:latin typeface="+mn-lt"/>
              </a:rPr>
              <a:t>,</a:t>
            </a:r>
            <a:r>
              <a:rPr lang="en-US" b="1" dirty="0">
                <a:latin typeface="+mn-lt"/>
              </a:rPr>
              <a:t> </a:t>
            </a:r>
            <a:r>
              <a:rPr lang="en-US" b="0" dirty="0">
                <a:latin typeface="+mn-lt"/>
              </a:rPr>
              <a:t>noting the </a:t>
            </a:r>
            <a:r>
              <a:rPr lang="en-US" b="1" dirty="0" err="1">
                <a:latin typeface="+mn-lt"/>
              </a:rPr>
              <a:t>ph</a:t>
            </a:r>
            <a:r>
              <a:rPr lang="en-US" b="0" dirty="0">
                <a:latin typeface="+mn-lt"/>
              </a:rPr>
              <a:t> spelling for /f/.</a:t>
            </a:r>
          </a:p>
          <a:p>
            <a:pPr marL="0" indent="0" algn="l">
              <a:buFont typeface="Arial" panose="020B0604020202020204" pitchFamily="34" charset="0"/>
              <a:buNone/>
            </a:pPr>
            <a:r>
              <a:rPr lang="en-US" b="0" dirty="0">
                <a:latin typeface="+mn-lt"/>
              </a:rPr>
              <a:t>Say:</a:t>
            </a:r>
            <a:r>
              <a:rPr lang="en-US" b="1" dirty="0">
                <a:latin typeface="+mn-lt"/>
              </a:rPr>
              <a:t> </a:t>
            </a:r>
            <a:r>
              <a:rPr lang="en-US" b="0" i="1" dirty="0">
                <a:latin typeface="+mn-lt"/>
              </a:rPr>
              <a:t>Attached to a prefix,</a:t>
            </a:r>
            <a:r>
              <a:rPr lang="en-US" b="1" i="1" dirty="0">
                <a:latin typeface="+mn-lt"/>
              </a:rPr>
              <a:t> graph </a:t>
            </a:r>
            <a:r>
              <a:rPr lang="en-US" b="0" i="1" dirty="0">
                <a:latin typeface="+mn-lt"/>
              </a:rPr>
              <a:t>means ‘writing or recording’.</a:t>
            </a:r>
          </a:p>
          <a:p>
            <a:pPr marL="0" indent="0" algn="l">
              <a:buFont typeface="Arial" panose="020B0604020202020204" pitchFamily="34" charset="0"/>
              <a:buNone/>
            </a:pPr>
            <a:r>
              <a:rPr lang="en-US" b="0" i="0" dirty="0">
                <a:latin typeface="+mn-lt"/>
              </a:rPr>
              <a:t>Read the word as a whole: </a:t>
            </a:r>
            <a:r>
              <a:rPr lang="en-US" b="1" i="1" dirty="0">
                <a:latin typeface="+mn-lt"/>
              </a:rPr>
              <a:t>Paragraph</a:t>
            </a:r>
            <a:r>
              <a:rPr lang="en-US" b="0" i="1" dirty="0">
                <a:latin typeface="+mn-lt"/>
              </a:rPr>
              <a:t>.</a:t>
            </a:r>
          </a:p>
          <a:p>
            <a:pPr marL="0" indent="0" algn="l">
              <a:buFont typeface="Arial" panose="020B0604020202020204" pitchFamily="34" charset="0"/>
              <a:buNone/>
            </a:pPr>
            <a:r>
              <a:rPr lang="en-US" b="0" i="0" dirty="0">
                <a:latin typeface="+mn-lt"/>
              </a:rPr>
              <a:t>Say</a:t>
            </a:r>
            <a:r>
              <a:rPr lang="en-US" b="0" i="0">
                <a:latin typeface="+mn-lt"/>
              </a:rPr>
              <a:t>: </a:t>
            </a:r>
          </a:p>
          <a:p>
            <a:pPr marL="171450" indent="-171450" algn="l">
              <a:buFont typeface="Arial" panose="020B0604020202020204" pitchFamily="34" charset="0"/>
              <a:buChar char="•"/>
            </a:pPr>
            <a:r>
              <a:rPr lang="en-US" b="0" i="1">
                <a:latin typeface="+mn-lt"/>
              </a:rPr>
              <a:t>Together</a:t>
            </a:r>
            <a:r>
              <a:rPr lang="en-US" b="0" i="1" dirty="0">
                <a:latin typeface="+mn-lt"/>
              </a:rPr>
              <a:t>, </a:t>
            </a:r>
            <a:r>
              <a:rPr lang="en-US" b="1" i="1" dirty="0">
                <a:latin typeface="+mn-lt"/>
              </a:rPr>
              <a:t>paragraph</a:t>
            </a:r>
            <a:r>
              <a:rPr lang="en-US" b="0" i="1" dirty="0">
                <a:latin typeface="+mn-lt"/>
              </a:rPr>
              <a:t> means:</a:t>
            </a:r>
          </a:p>
          <a:p>
            <a:pPr marL="628650" lvl="1" indent="-171450">
              <a:buFont typeface="Arial" panose="020B0604020202020204" pitchFamily="34" charset="0"/>
              <a:buChar char="•"/>
            </a:pPr>
            <a:r>
              <a:rPr lang="en-US" b="0" i="1" dirty="0">
                <a:latin typeface="+mn-lt"/>
              </a:rPr>
              <a:t>‘alongside writing’, parts of </a:t>
            </a:r>
            <a:r>
              <a:rPr lang="en-US" sz="1200" b="0" i="1" kern="1200" dirty="0">
                <a:solidFill>
                  <a:schemeClr val="tx1"/>
                </a:solidFill>
                <a:effectLst/>
                <a:latin typeface="+mn-lt"/>
                <a:ea typeface="+mn-ea"/>
                <a:cs typeface="+mn-cs"/>
              </a:rPr>
              <a:t>writing that sit alongside each other. </a:t>
            </a:r>
          </a:p>
          <a:p>
            <a:pPr marL="628650" lvl="1" indent="-171450">
              <a:buFont typeface="Arial" panose="020B0604020202020204" pitchFamily="34" charset="0"/>
              <a:buChar char="•"/>
            </a:pPr>
            <a:r>
              <a:rPr lang="en-US" sz="1200" b="0" i="1" kern="1200" dirty="0">
                <a:solidFill>
                  <a:schemeClr val="tx1"/>
                </a:solidFill>
                <a:effectLst/>
                <a:latin typeface="+mn-lt"/>
                <a:ea typeface="+mn-ea"/>
                <a:cs typeface="+mn-cs"/>
              </a:rPr>
              <a:t>We use paragraphs to record (explain) something clearly.</a:t>
            </a:r>
            <a:r>
              <a:rPr lang="en-US" b="0" i="1" dirty="0">
                <a:latin typeface="+mn-lt"/>
              </a:rPr>
              <a:t> </a:t>
            </a:r>
            <a:r>
              <a:rPr lang="en-US" b="1" i="1" dirty="0">
                <a:latin typeface="+mn-lt"/>
              </a:rPr>
              <a:t> </a:t>
            </a:r>
          </a:p>
          <a:p>
            <a:pPr marL="0" indent="0">
              <a:buFont typeface="Arial" panose="020B0604020202020204" pitchFamily="34" charset="0"/>
              <a:buNone/>
            </a:pPr>
            <a:endParaRPr lang="en-US" b="1" i="1" dirty="0">
              <a:latin typeface="+mn-lt"/>
            </a:endParaRPr>
          </a:p>
          <a:p>
            <a:pPr marL="0" indent="0">
              <a:buFont typeface="Arial" panose="020B0604020202020204" pitchFamily="34" charset="0"/>
              <a:buNone/>
            </a:pPr>
            <a:r>
              <a:rPr lang="en-US" b="0" i="0" dirty="0">
                <a:latin typeface="+mn-lt"/>
              </a:rPr>
              <a:t>*Information about the meaning of the word </a:t>
            </a:r>
            <a:r>
              <a:rPr lang="en-US" b="1" i="0" dirty="0">
                <a:latin typeface="+mn-lt"/>
              </a:rPr>
              <a:t>paragraph</a:t>
            </a:r>
            <a:r>
              <a:rPr lang="en-US" b="0" i="0" dirty="0">
                <a:latin typeface="+mn-lt"/>
              </a:rPr>
              <a:t> has been included because students may not have learned the </a:t>
            </a:r>
            <a:r>
              <a:rPr lang="en-US" b="1" i="0" dirty="0">
                <a:latin typeface="+mn-lt"/>
              </a:rPr>
              <a:t>para-</a:t>
            </a:r>
            <a:r>
              <a:rPr lang="en-US" b="0" i="0" dirty="0">
                <a:latin typeface="+mn-lt"/>
              </a:rPr>
              <a:t> prefix yet.</a:t>
            </a:r>
          </a:p>
          <a:p>
            <a:pPr marL="0" indent="0">
              <a:buFont typeface="Arial" panose="020B0604020202020204" pitchFamily="34" charset="0"/>
              <a:buNone/>
            </a:pPr>
            <a:r>
              <a:rPr lang="en-US" b="0" i="0" dirty="0">
                <a:latin typeface="+mn-lt"/>
              </a:rPr>
              <a:t>The word </a:t>
            </a:r>
            <a:r>
              <a:rPr lang="en-US" b="1" i="0" dirty="0">
                <a:latin typeface="+mn-lt"/>
              </a:rPr>
              <a:t>paragraph </a:t>
            </a:r>
            <a:r>
              <a:rPr lang="en-US" b="0" i="0" dirty="0">
                <a:latin typeface="+mn-lt"/>
              </a:rPr>
              <a:t>has been included in the </a:t>
            </a:r>
            <a:r>
              <a:rPr lang="en-US" b="1" i="0" dirty="0">
                <a:latin typeface="+mn-lt"/>
              </a:rPr>
              <a:t>I do </a:t>
            </a:r>
            <a:r>
              <a:rPr lang="en-US" b="0" i="0" dirty="0">
                <a:latin typeface="+mn-lt"/>
              </a:rPr>
              <a:t>section because:</a:t>
            </a:r>
          </a:p>
          <a:p>
            <a:pPr marL="628650" lvl="1" indent="-171450">
              <a:buFont typeface="Arial" panose="020B0604020202020204" pitchFamily="34" charset="0"/>
              <a:buChar char="•"/>
            </a:pPr>
            <a:r>
              <a:rPr lang="en-US" b="0" i="0" dirty="0">
                <a:latin typeface="+mn-lt"/>
              </a:rPr>
              <a:t>there are limited word choices for </a:t>
            </a:r>
            <a:r>
              <a:rPr lang="en-US" b="1" i="0" dirty="0" err="1">
                <a:latin typeface="+mn-lt"/>
              </a:rPr>
              <a:t>ph</a:t>
            </a:r>
            <a:r>
              <a:rPr lang="en-US" b="0" i="0" dirty="0">
                <a:latin typeface="+mn-lt"/>
              </a:rPr>
              <a:t> with known morphemes and spelling</a:t>
            </a:r>
          </a:p>
          <a:p>
            <a:pPr marL="628650" lvl="1" indent="-171450">
              <a:buFont typeface="Arial" panose="020B0604020202020204" pitchFamily="34" charset="0"/>
              <a:buChar char="•"/>
            </a:pPr>
            <a:r>
              <a:rPr lang="en-US" b="0" i="0" dirty="0">
                <a:latin typeface="+mn-lt"/>
              </a:rPr>
              <a:t>students will most likely be familiar with the word </a:t>
            </a:r>
            <a:r>
              <a:rPr lang="en-US" b="1" i="0" dirty="0">
                <a:latin typeface="+mn-lt"/>
              </a:rPr>
              <a:t>paragraph </a:t>
            </a:r>
            <a:r>
              <a:rPr lang="en-US" b="0" i="0" dirty="0">
                <a:latin typeface="+mn-lt"/>
              </a:rPr>
              <a:t>and its meaning</a:t>
            </a:r>
          </a:p>
          <a:p>
            <a:pPr marL="628650" lvl="1" indent="-171450">
              <a:buFont typeface="Arial" panose="020B0604020202020204" pitchFamily="34" charset="0"/>
              <a:buChar char="•"/>
            </a:pPr>
            <a:r>
              <a:rPr lang="en-US" b="1" i="0" dirty="0">
                <a:latin typeface="+mn-lt"/>
              </a:rPr>
              <a:t>paragraph</a:t>
            </a:r>
            <a:r>
              <a:rPr lang="en-US" b="0" i="0" dirty="0">
                <a:latin typeface="+mn-lt"/>
              </a:rPr>
              <a:t> is a word that will be useful for students’ reading and writing.</a:t>
            </a:r>
          </a:p>
          <a:p>
            <a:pPr marL="0" indent="0">
              <a:buFont typeface="Arial" panose="020B0604020202020204" pitchFamily="34" charset="0"/>
              <a:buNone/>
            </a:pPr>
            <a:endParaRPr lang="en-US"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 </a:t>
            </a:r>
            <a:r>
              <a:rPr lang="en-US" b="0" i="1" dirty="0">
                <a:latin typeface="+mn-lt"/>
              </a:rPr>
              <a:t>Let's look at a two-syllable word with </a:t>
            </a:r>
            <a:r>
              <a:rPr lang="en-US" b="1" i="1" dirty="0">
                <a:latin typeface="+mn-lt"/>
              </a:rPr>
              <a:t>ph</a:t>
            </a:r>
            <a:r>
              <a:rPr lang="en-US" b="0" i="1"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Demonstrate:</a:t>
            </a:r>
          </a:p>
          <a:p>
            <a:pPr marL="171450" indent="-171450">
              <a:buFont typeface="Arial" panose="020B0604020202020204" pitchFamily="34" charset="0"/>
              <a:buChar char="•"/>
            </a:pPr>
            <a:r>
              <a:rPr lang="en-US" dirty="0"/>
              <a:t>saying the sounds in and reading the first syllable, </a:t>
            </a:r>
            <a:r>
              <a:rPr lang="en-US" b="1" dirty="0"/>
              <a:t>pho</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sounds in and reading the second syllable, </a:t>
            </a:r>
            <a:r>
              <a:rPr lang="en-US" b="1" dirty="0"/>
              <a:t>to</a:t>
            </a:r>
            <a:endParaRPr lang="en-US" b="1"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reading the whole word, </a:t>
            </a:r>
            <a:r>
              <a:rPr lang="en-US" b="1" dirty="0"/>
              <a:t>photo</a:t>
            </a:r>
            <a:r>
              <a:rPr lang="en-US" b="0" dirty="0"/>
              <a:t>.</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support your students by covering relevant parts of the word while they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two-syllable word with the </a:t>
            </a:r>
            <a:r>
              <a:rPr lang="en-US" b="1" i="1" err="1"/>
              <a:t>ph</a:t>
            </a:r>
            <a:r>
              <a:rPr lang="en-US" b="0" i="1">
                <a:latin typeface="+mn-lt"/>
              </a:rPr>
              <a:t>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err="1"/>
              <a:t>neph</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err="1"/>
              <a:t>ew</a:t>
            </a:r>
            <a:r>
              <a:rPr lang="en-US" b="1"/>
              <a:t> </a:t>
            </a:r>
            <a:r>
              <a:rPr lang="en-US" b="0"/>
              <a:t>(as in </a:t>
            </a:r>
            <a:r>
              <a:rPr lang="en-US" b="1"/>
              <a:t>few</a:t>
            </a:r>
            <a:r>
              <a:rPr lang="en-US" b="0"/>
              <a:t>)</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nephew</a:t>
            </a:r>
            <a:r>
              <a:rPr lang="en-US" b="0"/>
              <a:t>.</a:t>
            </a:r>
            <a:endParaRPr lang="en-US" b="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err="1">
                <a:latin typeface="+mn-lt"/>
              </a:rPr>
              <a:t>ph</a:t>
            </a:r>
            <a:r>
              <a:rPr lang="en-US" b="0" i="1">
                <a:latin typeface="+mn-lt"/>
              </a:rPr>
              <a:t>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photo</a:t>
            </a:r>
            <a:r>
              <a:rPr lang="en-US" b="0"/>
              <a:t>,</a:t>
            </a:r>
            <a:r>
              <a:rPr lang="en-US" b="1"/>
              <a:t> </a:t>
            </a:r>
            <a:r>
              <a:rPr lang="en-US" b="0"/>
              <a:t>then the second base word </a:t>
            </a:r>
            <a:r>
              <a:rPr lang="en-US" b="1"/>
              <a:t>copy</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photocopy</a:t>
            </a:r>
            <a:r>
              <a:rPr lang="en-US" b="0"/>
              <a:t>.</a:t>
            </a:r>
            <a:endParaRPr lang="en-AU"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aphid</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two syllables, </a:t>
            </a:r>
            <a:r>
              <a:rPr lang="en-US" b="1" dirty="0"/>
              <a:t>a</a:t>
            </a:r>
            <a:r>
              <a:rPr lang="en-US" dirty="0"/>
              <a:t> </a:t>
            </a:r>
            <a:r>
              <a:rPr lang="en-US" b="0" dirty="0"/>
              <a:t>and</a:t>
            </a:r>
            <a:r>
              <a:rPr lang="en-US" b="1" dirty="0"/>
              <a:t> </a:t>
            </a:r>
            <a:r>
              <a:rPr lang="en-US" b="1" dirty="0" err="1"/>
              <a:t>phid</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first syllable, </a:t>
            </a:r>
            <a:r>
              <a:rPr lang="en-US" b="1" dirty="0"/>
              <a:t>a</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spelling the second syllable,</a:t>
            </a:r>
            <a:r>
              <a:rPr lang="en-US" b="1" dirty="0"/>
              <a:t> </a:t>
            </a:r>
            <a:r>
              <a:rPr lang="en-US" b="1" dirty="0" err="1"/>
              <a:t>phid</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word to make sure it is correct </a:t>
            </a:r>
            <a:r>
              <a:rPr lang="en-US" sz="1200" dirty="0">
                <a:latin typeface="+mn-lt"/>
              </a:rPr>
              <a:t>by</a:t>
            </a:r>
            <a:r>
              <a:rPr lang="en-US" dirty="0"/>
              <a:t> reading each syllable then saying the complete word.</a:t>
            </a:r>
          </a:p>
          <a:p>
            <a:endParaRPr lang="en-US" dirty="0"/>
          </a:p>
          <a:p>
            <a:r>
              <a:rPr lang="en-US" dirty="0"/>
              <a:t>Note: You may wish to explain that an aphid is a very small insect that feeds on plants by sucking up the plant’s sap.</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3820363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aphid</a:t>
            </a:r>
            <a:r>
              <a:rPr lang="en-US" b="0" dirty="0"/>
              <a:t>,</a:t>
            </a:r>
            <a:r>
              <a:rPr lang="en-US" b="1" dirty="0"/>
              <a:t> saxophone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the three syllables, </a:t>
            </a:r>
            <a:r>
              <a:rPr lang="en-US" b="1" dirty="0"/>
              <a:t>sax</a:t>
            </a:r>
            <a:r>
              <a:rPr lang="en-US" b="0" dirty="0"/>
              <a:t>, </a:t>
            </a:r>
            <a:r>
              <a:rPr lang="en-US" b="1" dirty="0"/>
              <a:t>o</a:t>
            </a:r>
            <a:r>
              <a:rPr lang="en-US" dirty="0"/>
              <a:t> and </a:t>
            </a:r>
            <a:r>
              <a:rPr lang="en-US" b="1" dirty="0"/>
              <a:t>phone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first syllable, </a:t>
            </a:r>
            <a:r>
              <a:rPr lang="en-US" b="1" dirty="0"/>
              <a:t>sax</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spelling the second syllable,</a:t>
            </a:r>
            <a:r>
              <a:rPr lang="en-US" b="1" dirty="0"/>
              <a:t> 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spelling the third syllable, </a:t>
            </a:r>
            <a:r>
              <a:rPr lang="en-US" b="1" dirty="0"/>
              <a:t>phone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re-reading the word to make sure it is correct </a:t>
            </a:r>
            <a:r>
              <a:rPr lang="en-US" sz="1200" dirty="0">
                <a:latin typeface="+mn-lt"/>
              </a:rPr>
              <a:t>by</a:t>
            </a:r>
            <a:r>
              <a:rPr lang="en-US" dirty="0"/>
              <a:t> reading each syllable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1868690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aphid</a:t>
            </a:r>
            <a:r>
              <a:rPr lang="en-US" b="0"/>
              <a:t>,</a:t>
            </a:r>
            <a:r>
              <a:rPr lang="en-US" b="1"/>
              <a:t> saxophone</a:t>
            </a:r>
            <a:r>
              <a:rPr lang="en-US" b="0"/>
              <a:t>, </a:t>
            </a:r>
            <a:r>
              <a:rPr lang="en-US" b="1"/>
              <a:t>alphabet</a:t>
            </a:r>
            <a:r>
              <a:rPr lang="en-US" b="0"/>
              <a:t>.</a:t>
            </a:r>
            <a:endParaRPr lang="en-AU" b="0"/>
          </a:p>
          <a:p>
            <a:endParaRPr lang="en-AU"/>
          </a:p>
          <a:p>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three syllables, </a:t>
            </a:r>
            <a:r>
              <a:rPr lang="en-US" b="1"/>
              <a:t>al</a:t>
            </a:r>
            <a:r>
              <a:rPr lang="en-US" b="0"/>
              <a:t>, </a:t>
            </a:r>
            <a:r>
              <a:rPr lang="en-US" b="1" err="1"/>
              <a:t>pha</a:t>
            </a:r>
            <a:r>
              <a:rPr lang="en-US"/>
              <a:t> and </a:t>
            </a:r>
            <a:r>
              <a:rPr lang="en-US" b="1"/>
              <a:t>bet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a:t>al</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a:t>
            </a:r>
            <a:r>
              <a:rPr lang="en-US" b="1" err="1"/>
              <a:t>pha</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third syllable,</a:t>
            </a:r>
            <a:r>
              <a:rPr lang="en-US" b="1"/>
              <a:t> bet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555584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graph</a:t>
            </a:r>
            <a:r>
              <a:rPr lang="en-US" sz="1200" b="0">
                <a:latin typeface="+mn-lt"/>
              </a:rPr>
              <a:t>.</a:t>
            </a:r>
            <a:endParaRPr lang="en-AU" sz="1200" b="0">
              <a:latin typeface="+mn-lt"/>
            </a:endParaRPr>
          </a:p>
          <a:p>
            <a:endParaRPr lang="en-US" sz="1200">
              <a:highlight>
                <a:srgbClr val="FFFF00"/>
              </a:highlight>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549041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graph</a:t>
            </a:r>
            <a:r>
              <a:rPr lang="en-US" b="0"/>
              <a:t>, </a:t>
            </a:r>
            <a:r>
              <a:rPr lang="en-US" b="1"/>
              <a:t>trophy</a:t>
            </a:r>
            <a:r>
              <a:rPr lang="en-US" b="0"/>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a:latin typeface="+mn-lt"/>
                <a:ea typeface="Calibri"/>
                <a:cs typeface="Calibri"/>
              </a:rPr>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 the two syllables, </a:t>
            </a:r>
            <a:r>
              <a:rPr lang="en-US" b="1" err="1"/>
              <a:t>tro</a:t>
            </a:r>
            <a:r>
              <a:rPr lang="en-US"/>
              <a:t> and </a:t>
            </a:r>
            <a:r>
              <a:rPr lang="en-US" b="1" err="1"/>
              <a:t>phy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 the first syllable, </a:t>
            </a:r>
            <a:r>
              <a:rPr lang="en-US" b="1" err="1"/>
              <a:t>tro</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 the second syllable,</a:t>
            </a:r>
            <a:r>
              <a:rPr lang="en-US" b="1"/>
              <a:t> </a:t>
            </a:r>
            <a:r>
              <a:rPr lang="en-US" b="1" err="1"/>
              <a:t>phy</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syllables in the word </a:t>
            </a:r>
            <a:r>
              <a:rPr lang="en-US" sz="1200" u="none">
                <a:latin typeface="+mn-lt"/>
              </a:rPr>
              <a:t>on their mini-whiteboard or on paper</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247544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76EBE-B531-ED35-7B9C-78A103D45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F5793-5038-745F-C2FE-ACAF32C89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4B853D-83D0-B141-3B4A-18F9A035862B}"/>
              </a:ext>
            </a:extLst>
          </p:cNvPr>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trigraph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indent="0">
              <a:buFont typeface="Arial" panose="020B0604020202020204" pitchFamily="34" charset="0"/>
              <a:buNone/>
            </a:pPr>
            <a:r>
              <a:rPr lang="en-US" dirty="0">
                <a:latin typeface="+mn-lt"/>
              </a:rPr>
              <a:t>*Sounds that have been taught:</a:t>
            </a:r>
          </a:p>
          <a:p>
            <a:pPr marL="171450" indent="-171450">
              <a:buFont typeface="Arial" panose="020B0604020202020204" pitchFamily="34" charset="0"/>
              <a:buChar char="•"/>
            </a:pPr>
            <a:r>
              <a:rPr lang="en-US" b="1" dirty="0" err="1">
                <a:latin typeface="+mn-lt"/>
              </a:rPr>
              <a:t>dge</a:t>
            </a:r>
            <a:r>
              <a:rPr lang="en-US" b="0" dirty="0">
                <a:latin typeface="+mn-lt"/>
              </a:rPr>
              <a:t> says /j/ (as in </a:t>
            </a:r>
            <a:r>
              <a:rPr lang="en-US" b="1" dirty="0">
                <a:latin typeface="+mn-lt"/>
              </a:rPr>
              <a:t>bridge</a:t>
            </a:r>
            <a:r>
              <a:rPr lang="en-US" b="0" dirty="0">
                <a:latin typeface="+mn-lt"/>
              </a:rPr>
              <a:t>)</a:t>
            </a:r>
          </a:p>
          <a:p>
            <a:pPr marL="171450" indent="-171450">
              <a:buFont typeface="Arial" panose="020B0604020202020204" pitchFamily="34" charset="0"/>
              <a:buChar char="•"/>
            </a:pPr>
            <a:r>
              <a:rPr lang="en-US" b="1" dirty="0">
                <a:latin typeface="+mn-lt"/>
              </a:rPr>
              <a:t>tch</a:t>
            </a:r>
            <a:r>
              <a:rPr lang="en-US" b="0" dirty="0">
                <a:latin typeface="+mn-lt"/>
              </a:rPr>
              <a:t> says /</a:t>
            </a:r>
            <a:r>
              <a:rPr lang="en-US" b="0" dirty="0" err="1">
                <a:latin typeface="+mn-lt"/>
              </a:rPr>
              <a:t>ch</a:t>
            </a:r>
            <a:r>
              <a:rPr lang="en-US" b="0" dirty="0">
                <a:latin typeface="+mn-lt"/>
              </a:rPr>
              <a:t>/ (as in </a:t>
            </a:r>
            <a:r>
              <a:rPr lang="en-US" b="1" dirty="0">
                <a:latin typeface="+mn-lt"/>
              </a:rPr>
              <a:t>ditch</a:t>
            </a:r>
            <a:r>
              <a:rPr lang="en-US" b="0" dirty="0">
                <a:latin typeface="+mn-lt"/>
              </a:rPr>
              <a:t>)</a:t>
            </a:r>
          </a:p>
        </p:txBody>
      </p:sp>
      <p:sp>
        <p:nvSpPr>
          <p:cNvPr id="4" name="Slide Number Placeholder 3">
            <a:extLst>
              <a:ext uri="{FF2B5EF4-FFF2-40B4-BE49-F238E27FC236}">
                <a16:creationId xmlns:a16="http://schemas.microsoft.com/office/drawing/2014/main" id="{957CC145-3527-5FAE-992E-78AE1C6F6CEA}"/>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3585315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graph</a:t>
            </a:r>
            <a:r>
              <a:rPr lang="en-US" b="0" dirty="0"/>
              <a:t>,</a:t>
            </a:r>
            <a:r>
              <a:rPr lang="en-US" b="1" dirty="0"/>
              <a:t> trophy</a:t>
            </a:r>
            <a:r>
              <a:rPr lang="en-US" b="0" dirty="0"/>
              <a:t>,</a:t>
            </a:r>
            <a:r>
              <a:rPr lang="en-US" b="1" dirty="0"/>
              <a:t> elephant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u="none" dirty="0">
                <a:latin typeface="+mn-lt"/>
                <a:ea typeface="Calibri"/>
                <a:cs typeface="Calibri"/>
              </a:rPr>
              <a:t>say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 the three syllables, </a:t>
            </a:r>
            <a:r>
              <a:rPr lang="en-US" b="1" dirty="0" err="1"/>
              <a:t>el</a:t>
            </a:r>
            <a:r>
              <a:rPr lang="en-US" b="0" dirty="0"/>
              <a:t>,</a:t>
            </a:r>
            <a:r>
              <a:rPr lang="en-US" b="1" dirty="0"/>
              <a:t> e</a:t>
            </a:r>
            <a:r>
              <a:rPr lang="en-US" dirty="0"/>
              <a:t> and </a:t>
            </a:r>
            <a:r>
              <a:rPr lang="en-US" b="1" dirty="0" err="1"/>
              <a:t>phant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 the first syllable, </a:t>
            </a:r>
            <a:r>
              <a:rPr lang="en-US" b="1" dirty="0" err="1"/>
              <a:t>el</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 the second syllable,</a:t>
            </a:r>
            <a:r>
              <a:rPr lang="en-US" b="1" dirty="0"/>
              <a:t> e</a:t>
            </a:r>
            <a:endParaRPr lang="en-US"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spell the third syllable,</a:t>
            </a:r>
            <a:r>
              <a:rPr lang="en-US" b="1" dirty="0"/>
              <a:t> </a:t>
            </a:r>
            <a:r>
              <a:rPr lang="en-US" b="1" dirty="0" err="1"/>
              <a:t>phant</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syllables in the word </a:t>
            </a:r>
            <a:r>
              <a:rPr lang="en-US" sz="1200" u="none" dirty="0">
                <a:latin typeface="+mn-lt"/>
              </a:rPr>
              <a:t>on their mini-whiteboard or on paper</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reading each syllable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3541359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0" kern="1200">
                <a:effectLst/>
                <a:latin typeface="+mn-lt"/>
                <a:ea typeface="Times New Roman" panose="02020603050405020304" pitchFamily="18" charset="0"/>
              </a:rPr>
              <a:t>She has </a:t>
            </a:r>
            <a:r>
              <a:rPr lang="en-US" sz="1200" b="1" i="0" kern="1200" dirty="0">
                <a:effectLst/>
                <a:latin typeface="+mn-lt"/>
                <a:ea typeface="Times New Roman" panose="02020603050405020304" pitchFamily="18" charset="0"/>
              </a:rPr>
              <a:t>gone outside to play on the basketball court</a:t>
            </a:r>
            <a:r>
              <a:rPr lang="en-US" sz="1200" i="0" kern="1200" dirty="0">
                <a:effectLst/>
                <a:latin typeface="+mn-lt"/>
                <a:ea typeface="Times New Roman" panose="02020603050405020304" pitchFamily="18" charset="0"/>
              </a:rPr>
              <a:t>.</a:t>
            </a:r>
            <a:endParaRPr lang="en-AU" sz="1200" i="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three sounds in the word: </a:t>
            </a:r>
            <a:r>
              <a:rPr lang="en-AU" sz="1200" b="1" i="1" dirty="0">
                <a:effectLst/>
                <a:latin typeface="+mn-lt"/>
                <a:ea typeface="Times New Roman" panose="02020603050405020304" pitchFamily="18" charset="0"/>
                <a:cs typeface="Calibri" panose="020F0502020204030204" pitchFamily="34" charset="0"/>
              </a:rPr>
              <a:t>g/o/ne</a:t>
            </a:r>
            <a:r>
              <a:rPr lang="en-AU" sz="1200" b="0" i="1" dirty="0">
                <a:effectLst/>
                <a:latin typeface="+mn-lt"/>
                <a:ea typeface="Times New Roman" panose="02020603050405020304" pitchFamily="18" charset="0"/>
                <a:cs typeface="Calibri" panose="020F0502020204030204" pitchFamily="34" charset="0"/>
              </a:rPr>
              <a:t>.</a:t>
            </a:r>
            <a:endParaRPr lang="en-AU" sz="1200" b="0"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 </a:t>
            </a:r>
            <a:r>
              <a:rPr lang="en-AU" sz="1200" b="1" dirty="0">
                <a:effectLst/>
                <a:latin typeface="+mn-lt"/>
                <a:ea typeface="Times New Roman" panose="02020603050405020304" pitchFamily="18" charset="0"/>
                <a:cs typeface="Calibri" panose="020F0502020204030204" pitchFamily="34" charset="0"/>
              </a:rPr>
              <a:t>o</a:t>
            </a:r>
            <a:r>
              <a:rPr lang="en-AU" sz="1200" dirty="0">
                <a:effectLst/>
                <a:latin typeface="+mn-lt"/>
                <a:ea typeface="Times New Roman" panose="02020603050405020304" pitchFamily="18" charset="0"/>
                <a:cs typeface="Calibri" panose="020F0502020204030204" pitchFamily="34" charset="0"/>
              </a:rPr>
              <a:t> </a:t>
            </a:r>
            <a:r>
              <a:rPr lang="en-AU" sz="1200" b="0" dirty="0">
                <a:effectLst/>
                <a:latin typeface="+mn-lt"/>
                <a:ea typeface="Times New Roman" panose="02020603050405020304" pitchFamily="18" charset="0"/>
                <a:cs typeface="Calibri" panose="020F0502020204030204" pitchFamily="34" charset="0"/>
              </a:rPr>
              <a:t>in </a:t>
            </a:r>
            <a:r>
              <a:rPr lang="en-AU" sz="1200" b="1" dirty="0">
                <a:effectLst/>
                <a:latin typeface="+mn-lt"/>
                <a:ea typeface="Times New Roman" panose="02020603050405020304" pitchFamily="18" charset="0"/>
                <a:cs typeface="Calibri" panose="020F0502020204030204" pitchFamily="34" charset="0"/>
              </a:rPr>
              <a:t>gone</a:t>
            </a:r>
            <a:r>
              <a:rPr lang="en-AU" sz="1200" b="0" dirty="0">
                <a:effectLst/>
                <a:latin typeface="+mn-lt"/>
                <a:ea typeface="Times New Roman" panose="02020603050405020304" pitchFamily="18" charset="0"/>
                <a:cs typeface="Calibri" panose="020F0502020204030204" pitchFamily="34" charset="0"/>
              </a:rPr>
              <a:t>. </a:t>
            </a: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Say: </a:t>
            </a:r>
            <a:r>
              <a:rPr lang="en-AU" sz="1200" i="1" dirty="0">
                <a:effectLst/>
                <a:latin typeface="+mn-lt"/>
                <a:ea typeface="Times New Roman" panose="02020603050405020304" pitchFamily="18" charset="0"/>
                <a:cs typeface="Calibri" panose="020F0502020204030204" pitchFamily="34" charset="0"/>
              </a:rPr>
              <a:t>The </a:t>
            </a:r>
            <a:r>
              <a:rPr lang="en-AU" sz="1200" b="1" i="1" dirty="0">
                <a:effectLst/>
                <a:latin typeface="+mn-lt"/>
                <a:ea typeface="Times New Roman" panose="02020603050405020304" pitchFamily="18" charset="0"/>
                <a:cs typeface="Calibri" panose="020F0502020204030204" pitchFamily="34" charset="0"/>
              </a:rPr>
              <a:t>o</a:t>
            </a:r>
            <a:r>
              <a:rPr lang="en-AU" sz="1200" i="1" dirty="0">
                <a:effectLst/>
                <a:latin typeface="+mn-lt"/>
                <a:ea typeface="Times New Roman" panose="02020603050405020304" pitchFamily="18" charset="0"/>
                <a:cs typeface="Calibri" panose="020F0502020204030204" pitchFamily="34" charset="0"/>
              </a:rPr>
              <a:t> and </a:t>
            </a:r>
            <a:r>
              <a:rPr lang="en-AU" sz="1200" b="1" i="1" dirty="0">
                <a:effectLst/>
                <a:latin typeface="+mn-lt"/>
                <a:ea typeface="Times New Roman" panose="02020603050405020304" pitchFamily="18" charset="0"/>
                <a:cs typeface="Calibri" panose="020F0502020204030204" pitchFamily="34" charset="0"/>
              </a:rPr>
              <a:t>e </a:t>
            </a:r>
            <a:r>
              <a:rPr lang="en-AU" sz="1200" i="1" dirty="0">
                <a:effectLst/>
                <a:latin typeface="+mn-lt"/>
                <a:ea typeface="Times New Roman" panose="02020603050405020304" pitchFamily="18" charset="0"/>
                <a:cs typeface="Calibri" panose="020F0502020204030204" pitchFamily="34" charset="0"/>
              </a:rPr>
              <a:t>are not a split digraph in this word. The </a:t>
            </a:r>
            <a:r>
              <a:rPr lang="en-AU" sz="1200" b="1" i="1" dirty="0">
                <a:effectLst/>
                <a:latin typeface="+mn-lt"/>
                <a:ea typeface="Times New Roman" panose="02020603050405020304" pitchFamily="18" charset="0"/>
                <a:cs typeface="Calibri" panose="020F0502020204030204" pitchFamily="34" charset="0"/>
              </a:rPr>
              <a:t>e</a:t>
            </a:r>
            <a:r>
              <a:rPr lang="en-AU" sz="1200" i="1" dirty="0">
                <a:effectLst/>
                <a:latin typeface="+mn-lt"/>
                <a:ea typeface="Times New Roman" panose="02020603050405020304" pitchFamily="18" charset="0"/>
                <a:cs typeface="Calibri" panose="020F0502020204030204" pitchFamily="34" charset="0"/>
              </a:rPr>
              <a:t> is a </a:t>
            </a:r>
            <a:r>
              <a:rPr lang="en-AU" sz="1200" b="1" i="1" dirty="0">
                <a:effectLst/>
                <a:latin typeface="+mn-lt"/>
                <a:ea typeface="Times New Roman" panose="02020603050405020304" pitchFamily="18" charset="0"/>
                <a:cs typeface="Calibri" panose="020F0502020204030204" pitchFamily="34" charset="0"/>
              </a:rPr>
              <a:t>silent final e</a:t>
            </a:r>
            <a:r>
              <a:rPr lang="en-AU" sz="1200" b="0" i="1" dirty="0">
                <a:effectLst/>
                <a:latin typeface="+mn-lt"/>
                <a:ea typeface="Times New Roman" panose="02020603050405020304" pitchFamily="18" charset="0"/>
                <a:cs typeface="Calibri" panose="020F0502020204030204" pitchFamily="34" charset="0"/>
              </a:rPr>
              <a:t>.</a:t>
            </a:r>
            <a:r>
              <a:rPr lang="en-AU" sz="1200" i="1" dirty="0">
                <a:effectLst/>
                <a:latin typeface="+mn-lt"/>
                <a:ea typeface="Times New Roman" panose="02020603050405020304" pitchFamily="18" charset="0"/>
                <a:cs typeface="Calibri" panose="020F0502020204030204" pitchFamily="34" charset="0"/>
              </a:rPr>
              <a:t> </a:t>
            </a:r>
          </a:p>
          <a:p>
            <a:pPr marL="172800" lvl="0" indent="-172800">
              <a:lnSpc>
                <a:spcPct val="106000"/>
              </a:lnSpc>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g-o-ne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gone</a:t>
            </a:r>
            <a:r>
              <a:rPr lang="en-AU" sz="1200" kern="0" dirty="0">
                <a:effectLst/>
                <a:latin typeface="+mn-lt"/>
                <a:ea typeface="Times New Roman" panose="02020603050405020304" pitchFamily="18" charset="0"/>
              </a:rPr>
              <a:t>.</a:t>
            </a:r>
          </a:p>
          <a:p>
            <a:pPr marL="172800" lvl="0" indent="-172800">
              <a:lnSpc>
                <a:spcPct val="106000"/>
              </a:lnSpc>
              <a:spcAft>
                <a:spcPts val="800"/>
              </a:spcAft>
              <a:buFont typeface="+mj-lt"/>
              <a:buAutoNum type="arabicPeriod"/>
            </a:pP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three sounds in the word: </a:t>
            </a:r>
            <a:r>
              <a:rPr lang="en-AU" sz="1200" b="1">
                <a:effectLst/>
                <a:latin typeface="+mn-lt"/>
                <a:ea typeface="Times New Roman" panose="02020603050405020304" pitchFamily="18" charset="0"/>
                <a:cs typeface="Calibri" panose="020F0502020204030204" pitchFamily="34" charset="0"/>
              </a:rPr>
              <a:t>g/o/ne</a:t>
            </a:r>
            <a:r>
              <a:rPr lang="en-AU" sz="1200" b="0">
                <a:effectLst/>
                <a:latin typeface="+mn-lt"/>
                <a:ea typeface="Times New Roman" panose="02020603050405020304" pitchFamily="18" charset="0"/>
                <a:cs typeface="Calibri" panose="020F0502020204030204" pitchFamily="34" charset="0"/>
              </a:rPr>
              <a:t>.</a:t>
            </a:r>
            <a:endParaRPr lang="en-AU" sz="1200" b="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gone</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g-o-ne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gone</a:t>
            </a:r>
            <a:r>
              <a:rPr lang="en-AU" sz="1200" i="1" kern="0">
                <a:effectLst/>
                <a:latin typeface="+mn-lt"/>
                <a:ea typeface="Times New Roman" panose="02020603050405020304" pitchFamily="18" charset="0"/>
              </a:rPr>
              <a:t>. </a:t>
            </a:r>
            <a:endParaRPr lang="en-AU" i="1">
              <a:latin typeface="+mn-lt"/>
            </a:endParaRPr>
          </a:p>
          <a:p>
            <a:pPr marL="342900" lvl="0" indent="-342900">
              <a:lnSpc>
                <a:spcPct val="106000"/>
              </a:lnSpc>
              <a:spcAft>
                <a:spcPts val="800"/>
              </a:spcAft>
              <a:buFont typeface="+mj-lt"/>
              <a:buAutoNum type="arabicPeriod"/>
            </a:pPr>
            <a:endParaRPr lang="en-AU" sz="120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draw students’ attention to </a:t>
            </a:r>
            <a:r>
              <a:rPr lang="en-US" sz="1200" b="1">
                <a:effectLst/>
                <a:latin typeface="+mn-lt"/>
                <a:ea typeface="Aptos" panose="020B0004020202020204" pitchFamily="34" charset="0"/>
                <a:cs typeface="Times New Roman" panose="02020603050405020304" pitchFamily="18" charset="0"/>
              </a:rPr>
              <a:t>g-o-ne</a:t>
            </a:r>
            <a:r>
              <a:rPr lang="en-US" sz="1200">
                <a:effectLst/>
                <a:latin typeface="+mn-lt"/>
                <a:ea typeface="Aptos" panose="020B0004020202020204" pitchFamily="34" charset="0"/>
                <a:cs typeface="Times New Roman" panose="02020603050405020304" pitchFamily="18" charset="0"/>
              </a:rPr>
              <a:t> spells </a:t>
            </a:r>
            <a:r>
              <a:rPr lang="en-US" sz="1200" b="1">
                <a:effectLst/>
                <a:latin typeface="+mn-lt"/>
                <a:ea typeface="Aptos" panose="020B0004020202020204" pitchFamily="34" charset="0"/>
                <a:cs typeface="Times New Roman" panose="02020603050405020304" pitchFamily="18" charset="0"/>
              </a:rPr>
              <a:t>gone</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Arial" panose="020B0604020202020204" pitchFamily="34" charset="0"/>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ph</a:t>
            </a:r>
            <a:r>
              <a:rPr lang="en-US" sz="1200" b="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Demonstrate re-reading the sentences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a:effectLst/>
                <a:latin typeface="+mn-lt"/>
                <a:ea typeface="Aptos" panose="020B0004020202020204" pitchFamily="34" charset="0"/>
                <a:cs typeface="Times New Roman" panose="02020603050405020304" pitchFamily="18" charset="0"/>
              </a:rPr>
              <a:t>say: </a:t>
            </a:r>
            <a:r>
              <a:rPr lang="en-US" sz="1200" b="1" i="1">
                <a:effectLst/>
                <a:latin typeface="+mn-lt"/>
                <a:ea typeface="Aptos" panose="020B0004020202020204" pitchFamily="34" charset="0"/>
                <a:cs typeface="Times New Roman" panose="02020603050405020304" pitchFamily="18" charset="0"/>
              </a:rPr>
              <a:t>g-o-ne</a:t>
            </a:r>
            <a:r>
              <a:rPr lang="en-US" sz="1200" i="1">
                <a:effectLst/>
                <a:latin typeface="+mn-lt"/>
                <a:ea typeface="Aptos" panose="020B0004020202020204" pitchFamily="34" charset="0"/>
                <a:cs typeface="Times New Roman" panose="02020603050405020304" pitchFamily="18" charset="0"/>
              </a:rPr>
              <a:t> spells </a:t>
            </a:r>
            <a:r>
              <a:rPr lang="en-US" sz="1200" b="1" i="1">
                <a:effectLst/>
                <a:latin typeface="+mn-lt"/>
                <a:ea typeface="Aptos" panose="020B0004020202020204" pitchFamily="34" charset="0"/>
                <a:cs typeface="Times New Roman" panose="02020603050405020304" pitchFamily="18" charset="0"/>
              </a:rPr>
              <a:t>gone</a:t>
            </a:r>
            <a:r>
              <a:rPr lang="en-US" sz="1200" i="1">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Arial" panose="020B0604020202020204" pitchFamily="34" charset="0"/>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ph</a:t>
            </a:r>
            <a:r>
              <a:rPr lang="en-US" sz="1200" b="0">
                <a:effectLst/>
                <a:latin typeface="+mn-lt"/>
                <a:ea typeface="Aptos" panose="020B0004020202020204" pitchFamily="34" charset="0"/>
                <a:cs typeface="Times New Roman" panose="02020603050405020304" pitchFamily="18" charset="0"/>
              </a:rPr>
              <a:t>.</a:t>
            </a:r>
            <a:endParaRPr lang="en-AU" sz="1200" b="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I had gone to get my phone when the elephant morphed into a dolphin!</a:t>
            </a:r>
            <a:endParaRPr lang="en-US"/>
          </a:p>
          <a:p>
            <a:endParaRPr lang="en-US"/>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and known and new irregular words</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Sentence dictation</a:t>
            </a:r>
            <a:r>
              <a:rPr lang="en-US" b="0"/>
              <a:t>:</a:t>
            </a:r>
            <a:r>
              <a:rPr lang="en-US" b="1"/>
              <a:t> My nephew has gone to the pharmacy to print a photo of his trophy.</a:t>
            </a:r>
            <a:endParaRPr lang="en-US" sz="1200">
              <a:solidFill>
                <a:srgbClr val="4557AD"/>
              </a:solidFill>
              <a:latin typeface="Tenorite" pitchFamily="2" charset="0"/>
              <a:ea typeface="Verdana" panose="020B0604030504040204" pitchFamily="34" charset="0"/>
              <a:cs typeface="Verdana" panose="020B0604030504040204" pitchFamily="34" charset="0"/>
            </a:endParaRPr>
          </a:p>
          <a:p>
            <a:endParaRPr lang="en-US" b="1"/>
          </a:p>
          <a:p>
            <a:r>
              <a:rPr lang="en-US"/>
              <a:t>Say the sentence aloud and have students repeat it after you.</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r>
              <a:rPr lang="en-US"/>
              <a:t>Note: Students who are able can extend the sentence or write additional sentences containing the target spelling for the lesson. </a:t>
            </a:r>
          </a:p>
          <a:p>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write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phone</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photograph</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alphabet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write</a:t>
            </a:r>
            <a:endParaRPr lang="en-US" b="1">
              <a:solidFill>
                <a:srgbClr val="404040"/>
              </a:solidFill>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trophy</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dolphin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alphabet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reading</a:t>
            </a:r>
            <a:endParaRPr lang="en-US" sz="1200" b="1">
              <a:solidFill>
                <a:srgbClr val="404040"/>
              </a:solidFill>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a:solidFill>
                  <a:srgbClr val="404040"/>
                </a:solidFill>
                <a:effectLst/>
                <a:latin typeface="+mn-lt"/>
                <a:ea typeface="Calibri" panose="020F0502020204030204" pitchFamily="34" charset="0"/>
                <a:cs typeface="Times New Roman" panose="02020603050405020304" pitchFamily="18" charset="0"/>
              </a:rPr>
              <a:t>The saxophone and my photo of a gopher were gone from the lodge.</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solidFill>
                <a:schemeClr val="tx1"/>
              </a:solidFill>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Have students review the long spelling for /j/ and /</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by writing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AU" sz="1200" b="0" dirty="0">
                <a:effectLst/>
                <a:latin typeface="+mn-lt"/>
                <a:ea typeface="Aptos" panose="020B0004020202020204" pitchFamily="34" charset="0"/>
                <a:cs typeface="Aptos" panose="020B0004020202020204" pitchFamily="34" charset="0"/>
              </a:rPr>
              <a:t>Say: </a:t>
            </a:r>
          </a:p>
          <a:p>
            <a:pPr marL="171450" indent="-171450">
              <a:buFont typeface="Arial" panose="020B0604020202020204" pitchFamily="34" charset="0"/>
              <a:buChar char="•"/>
            </a:pPr>
            <a:r>
              <a:rPr lang="en-AU" sz="1200" b="0" i="1" dirty="0">
                <a:effectLst/>
                <a:latin typeface="+mn-lt"/>
                <a:ea typeface="Aptos" panose="020B0004020202020204" pitchFamily="34" charset="0"/>
                <a:cs typeface="Aptos" panose="020B0004020202020204" pitchFamily="34" charset="0"/>
              </a:rPr>
              <a:t>Write the long spelling for /j/, as in </a:t>
            </a:r>
            <a:r>
              <a:rPr lang="en-AU" sz="1200" b="1" i="1" dirty="0">
                <a:effectLst/>
                <a:latin typeface="+mn-lt"/>
                <a:ea typeface="Aptos" panose="020B0004020202020204" pitchFamily="34" charset="0"/>
                <a:cs typeface="Aptos" panose="020B0004020202020204" pitchFamily="34" charset="0"/>
              </a:rPr>
              <a:t>bridge</a:t>
            </a:r>
            <a:r>
              <a:rPr lang="en-AU" sz="1200" b="0" i="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AU" sz="1200" b="0" i="1" dirty="0">
                <a:effectLst/>
                <a:latin typeface="+mn-lt"/>
                <a:ea typeface="Aptos" panose="020B0004020202020204" pitchFamily="34" charset="0"/>
                <a:cs typeface="Aptos" panose="020B0004020202020204" pitchFamily="34" charset="0"/>
              </a:rPr>
              <a:t>Write the long spelling for /</a:t>
            </a:r>
            <a:r>
              <a:rPr lang="en-AU" sz="1200" b="0" i="1" dirty="0" err="1">
                <a:effectLst/>
                <a:latin typeface="+mn-lt"/>
                <a:ea typeface="Aptos" panose="020B0004020202020204" pitchFamily="34" charset="0"/>
                <a:cs typeface="Aptos" panose="020B0004020202020204" pitchFamily="34" charset="0"/>
              </a:rPr>
              <a:t>ch</a:t>
            </a:r>
            <a:r>
              <a:rPr lang="en-AU" sz="1200" b="0" i="1" dirty="0">
                <a:effectLst/>
                <a:latin typeface="+mn-lt"/>
                <a:ea typeface="Aptos" panose="020B0004020202020204" pitchFamily="34" charset="0"/>
                <a:cs typeface="Aptos" panose="020B0004020202020204" pitchFamily="34" charset="0"/>
              </a:rPr>
              <a:t>/, as in </a:t>
            </a:r>
            <a:r>
              <a:rPr lang="en-AU" sz="1200" b="1" i="1" dirty="0">
                <a:effectLst/>
                <a:latin typeface="+mn-lt"/>
                <a:ea typeface="Aptos" panose="020B0004020202020204" pitchFamily="34" charset="0"/>
                <a:cs typeface="Aptos" panose="020B0004020202020204" pitchFamily="34" charset="0"/>
              </a:rPr>
              <a:t>ditch</a:t>
            </a:r>
            <a:r>
              <a:rPr lang="en-AU" sz="1200" b="0" i="1" dirty="0">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dirty="0">
                <a:effectLst/>
                <a:latin typeface="+mn-lt"/>
                <a:ea typeface="Aptos" panose="020B0004020202020204" pitchFamily="34" charset="0"/>
                <a:cs typeface="Aptos" panose="020B0004020202020204" pitchFamily="34" charset="0"/>
              </a:rPr>
              <a:t>Have student revise the ‘</a:t>
            </a:r>
            <a:r>
              <a:rPr lang="en-US" sz="1200" b="0" dirty="0">
                <a:latin typeface="+mn-lt"/>
                <a:cs typeface="Arial" panose="020B0604020202020204" pitchFamily="34" charset="0"/>
              </a:rPr>
              <a:t>long spelling after a short vowel’ spelling pattern.</a:t>
            </a:r>
            <a:endParaRPr lang="en-US" sz="1200" b="1" i="1" kern="1200" dirty="0">
              <a:effectLst/>
              <a:latin typeface="+mn-lt"/>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dirty="0">
                <a:effectLst/>
                <a:latin typeface="+mn-lt"/>
                <a:ea typeface="Aptos" panose="020B0004020202020204" pitchFamily="34" charset="0"/>
                <a:cs typeface="Aptos" panose="020B0004020202020204" pitchFamily="34" charset="0"/>
              </a:rPr>
              <a:t>Ask: </a:t>
            </a:r>
            <a:r>
              <a:rPr lang="en-AU" sz="1200" b="0" i="1" dirty="0">
                <a:effectLst/>
                <a:latin typeface="+mn-lt"/>
                <a:ea typeface="Aptos" panose="020B0004020202020204" pitchFamily="34" charset="0"/>
                <a:cs typeface="Aptos" panose="020B0004020202020204" pitchFamily="34" charset="0"/>
              </a:rPr>
              <a:t>When do we use the long spelling for /j/ and /</a:t>
            </a:r>
            <a:r>
              <a:rPr lang="en-AU" sz="1200" b="0" i="1" dirty="0" err="1">
                <a:effectLst/>
                <a:latin typeface="+mn-lt"/>
                <a:ea typeface="Aptos" panose="020B0004020202020204" pitchFamily="34" charset="0"/>
                <a:cs typeface="Aptos" panose="020B0004020202020204" pitchFamily="34" charset="0"/>
              </a:rPr>
              <a:t>ch</a:t>
            </a:r>
            <a:r>
              <a:rPr lang="en-AU" sz="1200" b="0" i="1" dirty="0">
                <a:effectLst/>
                <a:latin typeface="+mn-lt"/>
                <a:ea typeface="Aptos" panose="020B0004020202020204" pitchFamily="34" charset="0"/>
                <a:cs typeface="Aptos" panose="020B00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cs typeface="Arial" panose="020B0604020202020204" pitchFamily="34" charset="0"/>
              </a:rPr>
              <a:t>Students respond: </a:t>
            </a:r>
            <a:r>
              <a:rPr lang="en-AU" sz="1200" b="0" i="1" kern="1200" dirty="0">
                <a:effectLst/>
                <a:latin typeface="+mn-lt"/>
                <a:cs typeface="Arial" panose="020B0604020202020204" pitchFamily="34" charset="0"/>
              </a:rPr>
              <a:t>After a short vowel sound.</a:t>
            </a:r>
            <a:endParaRPr lang="en-US" sz="1200" b="0" i="1"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celery</a:t>
            </a:r>
            <a:r>
              <a:rPr lang="en-US" b="0" dirty="0"/>
              <a:t>,</a:t>
            </a:r>
            <a:r>
              <a:rPr lang="en-US" b="1" dirty="0"/>
              <a:t> edge</a:t>
            </a:r>
            <a:r>
              <a:rPr lang="en-US" b="0" dirty="0"/>
              <a:t>,</a:t>
            </a:r>
            <a:r>
              <a:rPr lang="en-US" b="1" dirty="0"/>
              <a:t> match</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-er </a:t>
            </a:r>
            <a:r>
              <a:rPr lang="en-AU" b="0" dirty="0">
                <a:cs typeface="Calibri" panose="020F0502020204030204"/>
              </a:rPr>
              <a:t>suffix</a:t>
            </a:r>
            <a:r>
              <a:rPr lang="en-AU" b="1" dirty="0">
                <a:cs typeface="Calibri" panose="020F0502020204030204"/>
              </a:rPr>
              <a:t> </a:t>
            </a:r>
            <a:r>
              <a:rPr lang="en-AU" dirty="0">
                <a:cs typeface="Calibri" panose="020F0502020204030204"/>
              </a:rPr>
              <a:t>using the following sequence.</a:t>
            </a:r>
          </a:p>
          <a:p>
            <a:pPr>
              <a:spcBef>
                <a:spcPts val="100"/>
              </a:spcBef>
              <a:spcAft>
                <a:spcPts val="400"/>
              </a:spcAft>
              <a:defRPr/>
            </a:pPr>
            <a:endParaRPr lang="en-AU" b="0" dirty="0">
              <a:cs typeface="Calibri" panose="020F0502020204030204"/>
            </a:endParaRPr>
          </a:p>
          <a:p>
            <a:pPr marL="0" indent="0">
              <a:spcBef>
                <a:spcPts val="100"/>
              </a:spcBef>
              <a:spcAft>
                <a:spcPts val="400"/>
              </a:spcAft>
              <a:buFont typeface="Arial"/>
              <a:buNone/>
              <a:defRPr/>
            </a:pPr>
            <a:r>
              <a:rPr lang="en-AU" dirty="0">
                <a:cs typeface="Calibri" panose="020F0502020204030204"/>
              </a:rPr>
              <a:t>Ask: </a:t>
            </a:r>
            <a:r>
              <a:rPr lang="en-AU" i="1" dirty="0">
                <a:cs typeface="Calibri" panose="020F0502020204030204"/>
              </a:rPr>
              <a:t>What is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a:t>
            </a:r>
            <a:r>
              <a:rPr lang="en-US" b="1" i="1" dirty="0"/>
              <a:t>er</a:t>
            </a:r>
            <a:r>
              <a:rPr lang="en-US" b="0" i="1" dirty="0"/>
              <a:t>.</a:t>
            </a:r>
            <a:endParaRPr lang="en-US" b="1"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AU" sz="1200" i="1" kern="100" dirty="0">
                <a:effectLst/>
                <a:latin typeface="+mn-lt"/>
                <a:ea typeface="Aptos" panose="020B0004020202020204" pitchFamily="34" charset="0"/>
                <a:cs typeface="Times New Roman" panose="02020603050405020304" pitchFamily="18" charset="0"/>
              </a:rPr>
              <a:t>A person or thing that does something</a:t>
            </a:r>
            <a:r>
              <a:rPr lang="en-US" i="1" dirty="0">
                <a:cs typeface="Calibri"/>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speak</a:t>
            </a:r>
            <a:r>
              <a:rPr lang="en-AU" i="1" dirty="0">
                <a:cs typeface="Calibri" panose="020F0502020204030204"/>
              </a:rPr>
              <a:t>. Add the suffix.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a:t>
            </a:r>
            <a:r>
              <a:rPr lang="en-AU" b="1" dirty="0">
                <a:cs typeface="Calibri" panose="020F0502020204030204"/>
              </a:rPr>
              <a:t> </a:t>
            </a:r>
            <a:r>
              <a:rPr lang="en-AU" b="1" i="1" dirty="0">
                <a:cs typeface="Calibri" panose="020F0502020204030204"/>
              </a:rPr>
              <a:t>Speaker</a:t>
            </a:r>
            <a:r>
              <a:rPr lang="en-AU"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dirty="0">
                <a:cs typeface="+mn-cs"/>
              </a:rPr>
              <a:t>Say: </a:t>
            </a:r>
            <a:r>
              <a:rPr lang="en-AU" i="1" dirty="0">
                <a:cs typeface="+mn-cs"/>
              </a:rPr>
              <a:t>That’s right, it could be:</a:t>
            </a:r>
          </a:p>
          <a:p>
            <a:pPr marL="628650" lvl="1" indent="-171450">
              <a:spcBef>
                <a:spcPts val="100"/>
              </a:spcBef>
              <a:spcAft>
                <a:spcPts val="400"/>
              </a:spcAft>
              <a:buFont typeface="Arial" panose="020B0604020202020204" pitchFamily="34" charset="0"/>
              <a:buChar char="•"/>
            </a:pPr>
            <a:r>
              <a:rPr lang="en-AU" i="1" dirty="0">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dirty="0">
                <a:cs typeface="+mn-cs"/>
              </a:rPr>
              <a:t>or a piece of technology that plays voice and sound, like a Bluetooth speaker. </a:t>
            </a:r>
            <a:endParaRPr lang="en-AU" dirty="0">
              <a:cs typeface="Calibri" panose="020F0502020204030204"/>
            </a:endParaRPr>
          </a:p>
          <a:p>
            <a:endParaRPr lang="en-US" dirty="0"/>
          </a:p>
          <a:p>
            <a:pPr marL="0" indent="0">
              <a:spcBef>
                <a:spcPts val="100"/>
              </a:spcBef>
              <a:spcAft>
                <a:spcPts val="400"/>
              </a:spcAft>
              <a:buFont typeface="Arial"/>
              <a:buNone/>
              <a:defRPr/>
            </a:pPr>
            <a:endParaRPr lang="en-AU" dirty="0">
              <a:cs typeface="Calibri" panose="020F0502020204030204"/>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Ask students to read the words by first reading the base word then reading it with the </a:t>
            </a:r>
            <a:r>
              <a:rPr lang="en-US" sz="1200" b="1" dirty="0">
                <a:latin typeface="+mn-lt"/>
              </a:rPr>
              <a:t>-er </a:t>
            </a:r>
            <a:r>
              <a:rPr lang="en-US" sz="1200" b="0" dirty="0">
                <a:latin typeface="+mn-lt"/>
              </a:rPr>
              <a:t>suffix,</a:t>
            </a:r>
            <a:r>
              <a:rPr lang="en-US" sz="1200" dirty="0">
                <a:latin typeface="+mn-lt"/>
              </a:rPr>
              <a:t> for example, </a:t>
            </a:r>
            <a:r>
              <a:rPr lang="en-US" sz="1200" b="1" dirty="0">
                <a:latin typeface="+mn-lt"/>
              </a:rPr>
              <a:t>blend</a:t>
            </a:r>
            <a:r>
              <a:rPr lang="en-US" sz="1200" b="0" dirty="0">
                <a:latin typeface="+mn-lt"/>
              </a:rPr>
              <a:t>,</a:t>
            </a:r>
            <a:r>
              <a:rPr lang="en-US" sz="1200" b="1" dirty="0">
                <a:latin typeface="+mn-lt"/>
              </a:rPr>
              <a:t> blender</a:t>
            </a:r>
            <a:r>
              <a:rPr lang="en-US" sz="1200" dirty="0">
                <a:latin typeface="+mn-lt"/>
              </a:rPr>
              <a:t>.</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You may initially place your hand over the suffix as you ask students to read each word to support this process. </a:t>
            </a:r>
            <a:endParaRPr lang="en-US" sz="120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Choose some students to tell you what each word means. </a:t>
            </a:r>
            <a:r>
              <a:rPr lang="en-US" dirty="0"/>
              <a:t>Encourage them to use the language from the taught catchphrase: ‘a person who or a thing that does something’.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Some nouns with the </a:t>
            </a:r>
            <a:r>
              <a:rPr lang="en-US" sz="1200" b="1" kern="1200" dirty="0">
                <a:solidFill>
                  <a:schemeClr val="tx1"/>
                </a:solidFill>
                <a:effectLst/>
                <a:latin typeface="+mn-lt"/>
                <a:ea typeface="+mn-ea"/>
                <a:cs typeface="+mn-cs"/>
              </a:rPr>
              <a:t>-er </a:t>
            </a:r>
            <a:r>
              <a:rPr lang="en-US" sz="1200" b="0" kern="1200" dirty="0">
                <a:solidFill>
                  <a:schemeClr val="tx1"/>
                </a:solidFill>
                <a:effectLst/>
                <a:latin typeface="+mn-lt"/>
                <a:ea typeface="+mn-ea"/>
                <a:cs typeface="+mn-cs"/>
              </a:rPr>
              <a:t>suffix could mean </a:t>
            </a:r>
            <a:r>
              <a:rPr lang="en-US" sz="1200" b="0" i="1" kern="1200" dirty="0">
                <a:solidFill>
                  <a:schemeClr val="tx1"/>
                </a:solidFill>
                <a:effectLst/>
                <a:latin typeface="+mn-lt"/>
                <a:ea typeface="+mn-ea"/>
                <a:cs typeface="+mn-cs"/>
              </a:rPr>
              <a:t>both </a:t>
            </a:r>
            <a:r>
              <a:rPr lang="en-US" sz="1200" b="0" kern="1200" dirty="0">
                <a:solidFill>
                  <a:schemeClr val="tx1"/>
                </a:solidFill>
                <a:effectLst/>
                <a:latin typeface="+mn-lt"/>
                <a:ea typeface="+mn-ea"/>
                <a:cs typeface="+mn-cs"/>
              </a:rPr>
              <a:t>a person who or a thing that does something. This can be a valuable point of discussion.</a:t>
            </a:r>
            <a:endParaRPr lang="en-US" sz="1200" b="1" kern="1200" dirty="0">
              <a:solidFill>
                <a:schemeClr val="tx1"/>
              </a:solidFill>
              <a:effectLst/>
              <a:latin typeface="+mn-lt"/>
              <a:ea typeface="+mn-ea"/>
              <a:cs typeface="+mn-cs"/>
            </a:endParaRPr>
          </a:p>
          <a:p>
            <a:endParaRPr lang="en-US" sz="1200" b="1" dirty="0">
              <a:latin typeface="+mn-lt"/>
            </a:endParaRPr>
          </a:p>
          <a:p>
            <a:r>
              <a:rPr lang="en-US" sz="1200" b="1" dirty="0">
                <a:latin typeface="+mn-lt"/>
              </a:rPr>
              <a:t>Provide corrective feedback as needed:</a:t>
            </a:r>
            <a:endParaRPr lang="en-US" sz="1200" b="1" dirty="0">
              <a:latin typeface="+mn-lt"/>
              <a:ea typeface="Calibri"/>
              <a:cs typeface="Calibri"/>
            </a:endParaRPr>
          </a:p>
          <a:p>
            <a:r>
              <a:rPr lang="en-US" sz="1200" dirty="0">
                <a:latin typeface="+mn-lt"/>
              </a:rPr>
              <a:t>If any students have difficulty, model this process for them. Then ask students to try again.</a:t>
            </a:r>
            <a:endParaRPr lang="en-US" sz="120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player</a:t>
            </a:r>
            <a:r>
              <a:rPr lang="en-US" b="0" dirty="0"/>
              <a:t>, </a:t>
            </a:r>
            <a:r>
              <a:rPr lang="en-US" b="1" dirty="0" err="1"/>
              <a:t>traveller</a:t>
            </a:r>
            <a:r>
              <a:rPr lang="en-US" b="1" dirty="0"/>
              <a:t>*</a:t>
            </a:r>
            <a:r>
              <a:rPr lang="en-US" b="0" dirty="0"/>
              <a:t>,</a:t>
            </a:r>
            <a:r>
              <a:rPr lang="en-US" b="1" dirty="0"/>
              <a:t> mixer</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leaving off the final </a:t>
            </a:r>
            <a:r>
              <a:rPr lang="en-US" b="1" dirty="0"/>
              <a:t>e </a:t>
            </a:r>
            <a:r>
              <a:rPr lang="en-US" b="0" dirty="0"/>
              <a:t>if needed, or doubling the final consonant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choose a student to explain what each word means. Encourage them to use the language from the taught catchphrase: ‘a</a:t>
            </a:r>
            <a:r>
              <a:rPr lang="en-AU" sz="1200" i="0" kern="100" dirty="0">
                <a:effectLst/>
                <a:latin typeface="+mn-lt"/>
                <a:ea typeface="Aptos" panose="020B0004020202020204" pitchFamily="34" charset="0"/>
                <a:cs typeface="Times New Roman" panose="02020603050405020304" pitchFamily="18" charset="0"/>
              </a:rPr>
              <a:t> person or thing that does something’.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AU" dirty="0"/>
          </a:p>
          <a:p>
            <a:r>
              <a:rPr lang="en-AU" dirty="0"/>
              <a:t>*</a:t>
            </a:r>
            <a:r>
              <a:rPr lang="en-AU" b="1" dirty="0"/>
              <a:t>Traveller </a:t>
            </a:r>
            <a:r>
              <a:rPr lang="en-AU" dirty="0"/>
              <a:t>is the Australian spelling, and the US spelling has one </a:t>
            </a:r>
            <a:r>
              <a:rPr lang="en-AU" b="1" dirty="0"/>
              <a:t>I</a:t>
            </a:r>
            <a:r>
              <a:rPr lang="en-AU" b="0" dirty="0"/>
              <a:t>,</a:t>
            </a:r>
            <a:r>
              <a:rPr lang="en-AU" dirty="0"/>
              <a:t> </a:t>
            </a:r>
            <a:r>
              <a:rPr lang="en-AU" b="1" dirty="0" err="1"/>
              <a:t>traveler</a:t>
            </a:r>
            <a:r>
              <a:rPr lang="en-AU" dirty="0"/>
              <a:t>. </a:t>
            </a:r>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1.svg"/><Relationship Id="rId7" Type="http://schemas.openxmlformats.org/officeDocument/2006/relationships/image" Target="../media/image23.jpe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20.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24.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26.png"/><Relationship Id="rId4" Type="http://schemas.openxmlformats.org/officeDocument/2006/relationships/image" Target="../media/image21.svg"/><Relationship Id="rId9" Type="http://schemas.openxmlformats.org/officeDocument/2006/relationships/image" Target="../media/image23.jpe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0.png"/><Relationship Id="rId11" Type="http://schemas.openxmlformats.org/officeDocument/2006/relationships/image" Target="../media/image3.svg"/><Relationship Id="rId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6.png"/><Relationship Id="rId9" Type="http://schemas.openxmlformats.org/officeDocument/2006/relationships/image" Target="../media/image1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0.png"/><Relationship Id="rId11" Type="http://schemas.openxmlformats.org/officeDocument/2006/relationships/image" Target="../media/image3.svg"/><Relationship Id="rId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6.png"/><Relationship Id="rId9"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3.svg"/><Relationship Id="rId4" Type="http://schemas.openxmlformats.org/officeDocument/2006/relationships/image" Target="../media/image5.svg"/><Relationship Id="rId9"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3.svg"/><Relationship Id="rId4" Type="http://schemas.openxmlformats.org/officeDocument/2006/relationships/image" Target="../media/image7.svg"/><Relationship Id="rId9"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01650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345894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5881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59665"/>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
        <p:nvSpPr>
          <p:cNvPr id="5" name="Rectangle: Rounded Corners 4">
            <a:extLst>
              <a:ext uri="{FF2B5EF4-FFF2-40B4-BE49-F238E27FC236}">
                <a16:creationId xmlns:a16="http://schemas.microsoft.com/office/drawing/2014/main" id="{A2C79F14-0FAC-6F06-97D5-CDC86ECFF7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E97A9E2E-ADCD-271C-B839-D16D410618E9}"/>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1AF6A6-88DA-F045-543E-A470F03D155D}"/>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8" name="Rectangle: Rounded Corners 4">
            <a:extLst>
              <a:ext uri="{FF2B5EF4-FFF2-40B4-BE49-F238E27FC236}">
                <a16:creationId xmlns:a16="http://schemas.microsoft.com/office/drawing/2014/main" id="{6F126893-6FE8-A509-6FAA-57E75E1BDE2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BE46B1B-5C5F-CA95-E5EA-7F8249CEA6F4}"/>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97C236CF-D25D-DB05-BF29-AE1E986BD9D8}"/>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0EEF32B1-0131-91DC-7BB9-023CEA7F8E3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6"/>
            <a:ext cx="612851" cy="612851"/>
          </a:xfrm>
          <a:prstGeom prst="rect">
            <a:avLst/>
          </a:prstGeom>
        </p:spPr>
      </p:pic>
      <p:sp>
        <p:nvSpPr>
          <p:cNvPr id="2" name="Title 5">
            <a:extLst>
              <a:ext uri="{FF2B5EF4-FFF2-40B4-BE49-F238E27FC236}">
                <a16:creationId xmlns:a16="http://schemas.microsoft.com/office/drawing/2014/main" id="{0CAD0D98-34E3-1DC4-CD43-F590521E7B9D}"/>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3" name="Rounded Rectangle 8">
            <a:extLst>
              <a:ext uri="{FF2B5EF4-FFF2-40B4-BE49-F238E27FC236}">
                <a16:creationId xmlns:a16="http://schemas.microsoft.com/office/drawing/2014/main" id="{4D06EC13-142C-1A2D-66EE-DA829D1C9513}"/>
              </a:ext>
            </a:extLst>
          </p:cNvPr>
          <p:cNvSpPr/>
          <p:nvPr userDrawn="1"/>
        </p:nvSpPr>
        <p:spPr>
          <a:xfrm>
            <a:off x="283764" y="304963"/>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8" name="Rectangle: Rounded Corners 4">
            <a:extLst>
              <a:ext uri="{FF2B5EF4-FFF2-40B4-BE49-F238E27FC236}">
                <a16:creationId xmlns:a16="http://schemas.microsoft.com/office/drawing/2014/main" id="{56042D7A-37EA-DB03-03B8-8F2495946EF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D88A8777-D1B7-8A74-23D5-9F07B4BF685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FE2AFB12-239E-B9FE-60E4-EE40AB2F8D26}"/>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Rounded Corners 4">
            <a:extLst>
              <a:ext uri="{FF2B5EF4-FFF2-40B4-BE49-F238E27FC236}">
                <a16:creationId xmlns:a16="http://schemas.microsoft.com/office/drawing/2014/main" id="{832E0828-AA48-24A3-66CB-D2310D8886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E5B18D5-77A8-F5AE-1C34-8F58885D6D91}"/>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C786FEF3-9C83-D050-4DCF-9CB439E41BBE}"/>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8" name="Rectangle: Rounded Corners 4">
            <a:extLst>
              <a:ext uri="{FF2B5EF4-FFF2-40B4-BE49-F238E27FC236}">
                <a16:creationId xmlns:a16="http://schemas.microsoft.com/office/drawing/2014/main" id="{5EA943B7-EEF9-9356-33B3-773819F4985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F38ED014-4C31-460E-D05E-ED5D7546165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A2D5F094-F825-F3BB-BA2C-98F0D5CCBB3E}"/>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Rectangle: Rounded Corners 4">
            <a:extLst>
              <a:ext uri="{FF2B5EF4-FFF2-40B4-BE49-F238E27FC236}">
                <a16:creationId xmlns:a16="http://schemas.microsoft.com/office/drawing/2014/main" id="{C45DAE3A-53D9-C392-3397-B2EBB874FDF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0B15532-61E1-4F8A-1629-FE2021FA1EFA}"/>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2B1AB806-40D8-B2FB-05C6-0DEF990CAEC5}"/>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8" name="Rectangle: Rounded Corners 4">
            <a:extLst>
              <a:ext uri="{FF2B5EF4-FFF2-40B4-BE49-F238E27FC236}">
                <a16:creationId xmlns:a16="http://schemas.microsoft.com/office/drawing/2014/main" id="{AA78AF84-D798-FC62-1C63-DDBF8B46CB8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9E5BFFD5-5D94-FB22-315A-E298D2D3B2BA}"/>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BBD73226-C213-CAFA-96B6-AB45E25106D0}"/>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20725" y="3617299"/>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17299"/>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1" name="TextBox 10">
            <a:extLst>
              <a:ext uri="{FF2B5EF4-FFF2-40B4-BE49-F238E27FC236}">
                <a16:creationId xmlns:a16="http://schemas.microsoft.com/office/drawing/2014/main" id="{0074EB26-13AC-CE98-7DA4-54560F92351D}"/>
              </a:ext>
            </a:extLst>
          </p:cNvPr>
          <p:cNvSpPr txBox="1"/>
          <p:nvPr userDrawn="1"/>
        </p:nvSpPr>
        <p:spPr>
          <a:xfrm>
            <a:off x="3873205"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Rectangle: Rounded Corners 4">
            <a:extLst>
              <a:ext uri="{FF2B5EF4-FFF2-40B4-BE49-F238E27FC236}">
                <a16:creationId xmlns:a16="http://schemas.microsoft.com/office/drawing/2014/main" id="{F1474C88-C604-9F09-3EBC-F8F6EEA552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EAE1022A-775A-7332-B27A-C5943EEAE41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2">
            <a:extLst>
              <a:ext uri="{FF2B5EF4-FFF2-40B4-BE49-F238E27FC236}">
                <a16:creationId xmlns:a16="http://schemas.microsoft.com/office/drawing/2014/main" id="{07F90B9B-5C24-FAF3-D34D-99DFB8DDCE3A}"/>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Tree>
    <p:extLst>
      <p:ext uri="{BB962C8B-B14F-4D97-AF65-F5344CB8AC3E}">
        <p14:creationId xmlns:p14="http://schemas.microsoft.com/office/powerpoint/2010/main" val="32945633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7" name="Rectangle: Rounded Corners 4">
            <a:extLst>
              <a:ext uri="{FF2B5EF4-FFF2-40B4-BE49-F238E27FC236}">
                <a16:creationId xmlns:a16="http://schemas.microsoft.com/office/drawing/2014/main" id="{F1EA8B4B-8A86-57C8-3885-C28E693879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30DC114-F0F7-FAD3-680D-478300FD6714}"/>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2">
            <a:extLst>
              <a:ext uri="{FF2B5EF4-FFF2-40B4-BE49-F238E27FC236}">
                <a16:creationId xmlns:a16="http://schemas.microsoft.com/office/drawing/2014/main" id="{671D4152-1DF0-513E-5CAF-D30AA9C441C2}"/>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7" name="Rectangle: Rounded Corners 4">
            <a:extLst>
              <a:ext uri="{FF2B5EF4-FFF2-40B4-BE49-F238E27FC236}">
                <a16:creationId xmlns:a16="http://schemas.microsoft.com/office/drawing/2014/main" id="{59207AD6-E66E-92B0-8B7E-56CAFFF53F4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86E0B32-28D3-0308-2664-F56E8342F974}"/>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2">
            <a:extLst>
              <a:ext uri="{FF2B5EF4-FFF2-40B4-BE49-F238E27FC236}">
                <a16:creationId xmlns:a16="http://schemas.microsoft.com/office/drawing/2014/main" id="{A7DF1D40-4344-7B47-8EFA-5AECBFE45202}"/>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7" name="Rectangle: Rounded Corners 4">
            <a:extLst>
              <a:ext uri="{FF2B5EF4-FFF2-40B4-BE49-F238E27FC236}">
                <a16:creationId xmlns:a16="http://schemas.microsoft.com/office/drawing/2014/main" id="{9584AD13-E35B-653F-0D3C-282BDA7730E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6DEB4C7F-760C-FCA9-E707-14F269142252}"/>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2">
            <a:extLst>
              <a:ext uri="{FF2B5EF4-FFF2-40B4-BE49-F238E27FC236}">
                <a16:creationId xmlns:a16="http://schemas.microsoft.com/office/drawing/2014/main" id="{601DCBB1-5B7C-DC1D-1198-1B351EDB273E}"/>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5" name="Rectangle: Rounded Corners 4">
            <a:extLst>
              <a:ext uri="{FF2B5EF4-FFF2-40B4-BE49-F238E27FC236}">
                <a16:creationId xmlns:a16="http://schemas.microsoft.com/office/drawing/2014/main" id="{FA1119ED-B8E9-292C-1FD6-6CAE91A8745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8386EEB0-930B-794F-C12D-4E1E6A64DE89}"/>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BD5F8B2-249C-70D7-1F5E-D247F646B5BA}"/>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7" name="Rectangle: Rounded Corners 4">
            <a:extLst>
              <a:ext uri="{FF2B5EF4-FFF2-40B4-BE49-F238E27FC236}">
                <a16:creationId xmlns:a16="http://schemas.microsoft.com/office/drawing/2014/main" id="{4B4DDEDD-C848-BBC9-8B5A-DC64BA764AF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CBB52184-AD31-9694-9547-3B2EC2A9189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DFD5167C-82E5-B98D-B9B3-CE3037B515ED}"/>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2" name="Title 2">
            <a:extLst>
              <a:ext uri="{FF2B5EF4-FFF2-40B4-BE49-F238E27FC236}">
                <a16:creationId xmlns:a16="http://schemas.microsoft.com/office/drawing/2014/main" id="{8FD73980-544F-5533-856E-ED3E481F33BC}"/>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4">
            <a:extLst>
              <a:ext uri="{FF2B5EF4-FFF2-40B4-BE49-F238E27FC236}">
                <a16:creationId xmlns:a16="http://schemas.microsoft.com/office/drawing/2014/main" id="{062639B6-3DC6-3651-3FA1-64D2F5D413B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82887410-2F5C-A43F-21DB-D98FFD3C633A}"/>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68C106E4-2F3F-0EF3-640C-8EB170142AB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6A6ADD06-255E-DDCC-F0C4-496F5219B929}"/>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5306AD35-EC7A-B85B-5A25-0E8EB2073067}"/>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F37F23D-C552-470B-2A92-AB6D0A811362}"/>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Title 2">
            <a:extLst>
              <a:ext uri="{FF2B5EF4-FFF2-40B4-BE49-F238E27FC236}">
                <a16:creationId xmlns:a16="http://schemas.microsoft.com/office/drawing/2014/main" id="{5870CAD0-0E11-4F72-B3C4-C347046FEB76}"/>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61894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301851"/>
            <a:ext cx="561894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grpSp>
        <p:nvGrpSpPr>
          <p:cNvPr id="9" name="Group 8">
            <a:extLst>
              <a:ext uri="{FF2B5EF4-FFF2-40B4-BE49-F238E27FC236}">
                <a16:creationId xmlns:a16="http://schemas.microsoft.com/office/drawing/2014/main" id="{6D32EB66-4623-C47E-9F18-F69D0733CC08}"/>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FCEC09A7-FC74-B6D3-DFAF-87BF2BAEB65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F638FB59-E118-9B25-C5B7-188BAF06EE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ectangle: Rounded Corners 4">
            <a:extLst>
              <a:ext uri="{FF2B5EF4-FFF2-40B4-BE49-F238E27FC236}">
                <a16:creationId xmlns:a16="http://schemas.microsoft.com/office/drawing/2014/main" id="{4E276386-9949-75F9-7EB4-432213BEC0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912A2BA6-242A-BDEB-53F3-BC8AC5515E9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6">
            <a:extLst>
              <a:ext uri="{FF2B5EF4-FFF2-40B4-BE49-F238E27FC236}">
                <a16:creationId xmlns:a16="http://schemas.microsoft.com/office/drawing/2014/main" id="{861722E6-F767-21A9-B586-EEB0E4A23B0F}"/>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spTree>
    <p:extLst>
      <p:ext uri="{BB962C8B-B14F-4D97-AF65-F5344CB8AC3E}">
        <p14:creationId xmlns:p14="http://schemas.microsoft.com/office/powerpoint/2010/main" val="12494786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7" name="Rectangle 6">
            <a:extLst>
              <a:ext uri="{FF2B5EF4-FFF2-40B4-BE49-F238E27FC236}">
                <a16:creationId xmlns:a16="http://schemas.microsoft.com/office/drawing/2014/main" id="{6E8862DB-7D15-FE31-1CF8-3DDB24336E5A}"/>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1ECDA180-0294-F804-7DDA-DE277FDD1683}"/>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B43F1B9A-64DE-7044-14ED-A7BA22B88C9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E1791E-577F-7942-0697-325F807F3606}"/>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5" name="Rectangle 4">
            <a:extLst>
              <a:ext uri="{FF2B5EF4-FFF2-40B4-BE49-F238E27FC236}">
                <a16:creationId xmlns:a16="http://schemas.microsoft.com/office/drawing/2014/main" id="{5C782B0A-8AC4-3B89-07FC-3AF2B0A9972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17E42671-2122-5A0F-14AF-CC4689E67E94}"/>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BD8A1611-60BB-8BBE-8D4C-256C3086B14D}"/>
              </a:ext>
            </a:extLst>
          </p:cNvPr>
          <p:cNvGrpSpPr/>
          <p:nvPr userDrawn="1"/>
        </p:nvGrpSpPr>
        <p:grpSpPr>
          <a:xfrm>
            <a:off x="324326" y="6183550"/>
            <a:ext cx="11574178" cy="365125"/>
            <a:chOff x="324326" y="6162429"/>
            <a:chExt cx="11574178" cy="365125"/>
          </a:xfrm>
        </p:grpSpPr>
        <p:sp>
          <p:nvSpPr>
            <p:cNvPr id="6" name="Footer Placeholder 4">
              <a:extLst>
                <a:ext uri="{FF2B5EF4-FFF2-40B4-BE49-F238E27FC236}">
                  <a16:creationId xmlns:a16="http://schemas.microsoft.com/office/drawing/2014/main" id="{7AF80591-E4C1-6A06-F056-C0B5A7B24B6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6A42EAFC-3787-E4D3-2D3E-4CC49D2CF003}"/>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7" name="Rectangle 6">
            <a:extLst>
              <a:ext uri="{FF2B5EF4-FFF2-40B4-BE49-F238E27FC236}">
                <a16:creationId xmlns:a16="http://schemas.microsoft.com/office/drawing/2014/main" id="{1B94C3CA-80C9-6A1A-DFBB-42F72EC57C6C}"/>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132C77B-BF56-E748-B1D0-7FA67D7A1E3E}"/>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4" name="Title 1">
            <a:extLst>
              <a:ext uri="{FF2B5EF4-FFF2-40B4-BE49-F238E27FC236}">
                <a16:creationId xmlns:a16="http://schemas.microsoft.com/office/drawing/2014/main" id="{A48BC3FF-BAA9-A037-E533-23071071A6A3}"/>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2" name="Title 1">
            <a:extLst>
              <a:ext uri="{FF2B5EF4-FFF2-40B4-BE49-F238E27FC236}">
                <a16:creationId xmlns:a16="http://schemas.microsoft.com/office/drawing/2014/main" id="{D13C9D01-CEDB-041C-01DE-EEF83711EA5A}"/>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17</a:t>
            </a:r>
          </a:p>
        </p:txBody>
      </p:sp>
      <p:sp>
        <p:nvSpPr>
          <p:cNvPr id="4" name="Title 1">
            <a:extLst>
              <a:ext uri="{FF2B5EF4-FFF2-40B4-BE49-F238E27FC236}">
                <a16:creationId xmlns:a16="http://schemas.microsoft.com/office/drawing/2014/main" id="{C1C65FB7-7F5E-27F4-5825-27D4CF3C5A74}"/>
              </a:ext>
            </a:extLst>
          </p:cNvPr>
          <p:cNvSpPr>
            <a:spLocks noGrp="1"/>
          </p:cNvSpPr>
          <p:nvPr>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B8560032-C960-7E18-B2DC-C5CEEA19C9C5}"/>
              </a:ext>
            </a:extLst>
          </p:cNvPr>
          <p:cNvSpPr/>
          <p:nvPr userDrawn="1"/>
        </p:nvSpPr>
        <p:spPr>
          <a:xfrm>
            <a:off x="283765" y="299356"/>
            <a:ext cx="287581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04961344-67D2-2FC3-45BA-CF2CAFA0C464}"/>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2" name="Rectangle 1">
            <a:extLst>
              <a:ext uri="{FF2B5EF4-FFF2-40B4-BE49-F238E27FC236}">
                <a16:creationId xmlns:a16="http://schemas.microsoft.com/office/drawing/2014/main" id="{626D67F1-5336-A027-DC2D-6E1161BE367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1">
            <a:extLst>
              <a:ext uri="{FF2B5EF4-FFF2-40B4-BE49-F238E27FC236}">
                <a16:creationId xmlns:a16="http://schemas.microsoft.com/office/drawing/2014/main" id="{56BBDDF0-F893-DA12-9817-5C30C9E873B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Title 5">
            <a:extLst>
              <a:ext uri="{FF2B5EF4-FFF2-40B4-BE49-F238E27FC236}">
                <a16:creationId xmlns:a16="http://schemas.microsoft.com/office/drawing/2014/main" id="{940504D4-5B9D-C5E7-04D3-54BA01AD53D5}"/>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22009572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05661"/>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056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13486"/>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284165"/>
            <a:ext cx="688952" cy="688952"/>
          </a:xfrm>
          <a:prstGeom prst="rect">
            <a:avLst/>
          </a:prstGeom>
        </p:spPr>
      </p:pic>
      <p:sp>
        <p:nvSpPr>
          <p:cNvPr id="3" name="Rectangle 2">
            <a:extLst>
              <a:ext uri="{FF2B5EF4-FFF2-40B4-BE49-F238E27FC236}">
                <a16:creationId xmlns:a16="http://schemas.microsoft.com/office/drawing/2014/main" id="{F866647C-0171-EC6E-FC41-CCE6C949770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6DDB7417-1606-CFFF-A84C-7F0197CE6B9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ABDCB16E-8537-392C-2B72-9D5EC09FC51C}"/>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5141457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ACB74D75-318F-592A-EF79-265F9557FF4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1D5C20D-CC9D-0D78-92B8-3A7CABCB48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5EA60B49-009C-2D8A-6442-2166D6F1CE64}"/>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3321830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Rounded Corners 4">
            <a:extLst>
              <a:ext uri="{FF2B5EF4-FFF2-40B4-BE49-F238E27FC236}">
                <a16:creationId xmlns:a16="http://schemas.microsoft.com/office/drawing/2014/main" id="{79BF4C6F-C69B-AEDB-55BD-DFB6B9602AE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439BB3E1-38BE-9E5B-72D1-5100E31817D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B676186A-DBDF-BE80-3937-393190070A4C}"/>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Rounded Corners 3">
            <a:extLst>
              <a:ext uri="{FF2B5EF4-FFF2-40B4-BE49-F238E27FC236}">
                <a16:creationId xmlns:a16="http://schemas.microsoft.com/office/drawing/2014/main" id="{4A647520-438E-F839-ACAD-4DDFAF939D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6BDFDBC2-45EA-D714-D77A-201B0D695043}"/>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custDataLst>
      <p:tags r:id="rId1"/>
    </p:custDataLst>
    <p:extLst>
      <p:ext uri="{BB962C8B-B14F-4D97-AF65-F5344CB8AC3E}">
        <p14:creationId xmlns:p14="http://schemas.microsoft.com/office/powerpoint/2010/main" val="3747270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FBB28935-CE60-91DC-BAE2-8E8DA190D90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56F3B9FA-5E08-A40A-A7C2-6D38BCDD095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7CF863A-545A-9B57-CD61-F5270C167D9F}"/>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328044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CDF3A8B9-77A8-7AC6-7867-E969264CD86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BE94CDD-8879-4B96-B0D4-2F73011A29A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036EA178-10D9-134D-EDB9-39D2B65666BB}"/>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4041244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8" name="Rectangle: Rounded Corners 4">
            <a:extLst>
              <a:ext uri="{FF2B5EF4-FFF2-40B4-BE49-F238E27FC236}">
                <a16:creationId xmlns:a16="http://schemas.microsoft.com/office/drawing/2014/main" id="{CB0A6831-FE10-B266-5B37-BAA49F92FC9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D4F0F8FB-81EB-87AF-6B62-9DB0873C41D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A8D4B1DA-9E49-E50E-E0D5-52C09984229A}"/>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sp>
        <p:nvSpPr>
          <p:cNvPr id="9" name="Rectangle: Rounded Corners 4">
            <a:extLst>
              <a:ext uri="{FF2B5EF4-FFF2-40B4-BE49-F238E27FC236}">
                <a16:creationId xmlns:a16="http://schemas.microsoft.com/office/drawing/2014/main" id="{8205A9B3-D8FF-476F-4405-0744D13A8F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01033EDF-BBD5-06D1-F660-FAAD6CA128C8}"/>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C9ACC4F0-7C8D-3307-5DD4-FA638EFFB90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1E8B77C2-6EEC-08C8-83A0-A6B7BDB9764C}"/>
              </a:ext>
            </a:extLst>
          </p:cNvPr>
          <p:cNvGrpSpPr/>
          <p:nvPr userDrawn="1"/>
        </p:nvGrpSpPr>
        <p:grpSpPr>
          <a:xfrm>
            <a:off x="11184229" y="284693"/>
            <a:ext cx="564546" cy="659100"/>
            <a:chOff x="1733006" y="4059633"/>
            <a:chExt cx="914400" cy="1126270"/>
          </a:xfrm>
          <a:solidFill>
            <a:srgbClr val="0E1F42"/>
          </a:solidFill>
        </p:grpSpPr>
        <p:pic>
          <p:nvPicPr>
            <p:cNvPr id="18" name="Graphic 17" descr="School boy outline">
              <a:extLst>
                <a:ext uri="{FF2B5EF4-FFF2-40B4-BE49-F238E27FC236}">
                  <a16:creationId xmlns:a16="http://schemas.microsoft.com/office/drawing/2014/main" id="{D6F4A981-EE8F-9C82-8477-F4B431238064}"/>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9" name="Graphic 18" descr="Blackboard with solid fill">
              <a:extLst>
                <a:ext uri="{FF2B5EF4-FFF2-40B4-BE49-F238E27FC236}">
                  <a16:creationId xmlns:a16="http://schemas.microsoft.com/office/drawing/2014/main" id="{17430829-BEB3-E06D-16D7-1244A22058A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2" name="Title 7">
            <a:extLst>
              <a:ext uri="{FF2B5EF4-FFF2-40B4-BE49-F238E27FC236}">
                <a16:creationId xmlns:a16="http://schemas.microsoft.com/office/drawing/2014/main" id="{207C09F6-4AB0-0110-0AE9-66A09933935F}"/>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76727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4" y="301851"/>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sp>
        <p:nvSpPr>
          <p:cNvPr id="8" name="Rectangle: Rounded Corners 4">
            <a:extLst>
              <a:ext uri="{FF2B5EF4-FFF2-40B4-BE49-F238E27FC236}">
                <a16:creationId xmlns:a16="http://schemas.microsoft.com/office/drawing/2014/main" id="{1CA92847-E8B6-1F76-7FB7-02529CA16B3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7A1E8A22-FA93-7F9D-6D92-8D48BCB426D9}"/>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EBA30A25-71D8-78C0-A035-A3B956AB742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86CDA5B9-9231-B027-601B-7B4DEE45F8D6}"/>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291CEE20-6A88-6C1E-412B-AA7836F66B6A}"/>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48B1E24C-7598-16F4-D7B9-3219A9379A9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nvGrpSpPr>
          <p:cNvPr id="18" name="Group 17">
            <a:extLst>
              <a:ext uri="{FF2B5EF4-FFF2-40B4-BE49-F238E27FC236}">
                <a16:creationId xmlns:a16="http://schemas.microsoft.com/office/drawing/2014/main" id="{62F09A25-3F29-D23B-83C2-4207B1DD80D2}"/>
              </a:ext>
            </a:extLst>
          </p:cNvPr>
          <p:cNvGrpSpPr/>
          <p:nvPr userDrawn="1"/>
        </p:nvGrpSpPr>
        <p:grpSpPr>
          <a:xfrm>
            <a:off x="9065620" y="263900"/>
            <a:ext cx="876718" cy="688952"/>
            <a:chOff x="11029911" y="263900"/>
            <a:chExt cx="876718" cy="688952"/>
          </a:xfrm>
        </p:grpSpPr>
        <p:sp>
          <p:nvSpPr>
            <p:cNvPr id="19" name="Rounded Rectangle 19">
              <a:extLst>
                <a:ext uri="{FF2B5EF4-FFF2-40B4-BE49-F238E27FC236}">
                  <a16:creationId xmlns:a16="http://schemas.microsoft.com/office/drawing/2014/main" id="{5856F95E-9635-68A4-97C8-E0EF61028A6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Users outline">
              <a:extLst>
                <a:ext uri="{FF2B5EF4-FFF2-40B4-BE49-F238E27FC236}">
                  <a16:creationId xmlns:a16="http://schemas.microsoft.com/office/drawing/2014/main" id="{026B34C7-D444-80FC-2342-3575A2612AB8}"/>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sp>
        <p:nvSpPr>
          <p:cNvPr id="2" name="Title 7">
            <a:extLst>
              <a:ext uri="{FF2B5EF4-FFF2-40B4-BE49-F238E27FC236}">
                <a16:creationId xmlns:a16="http://schemas.microsoft.com/office/drawing/2014/main" id="{78180F3C-5F7A-CFE1-4288-320A7BB3B68C}"/>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extLst>
      <p:ext uri="{BB962C8B-B14F-4D97-AF65-F5344CB8AC3E}">
        <p14:creationId xmlns:p14="http://schemas.microsoft.com/office/powerpoint/2010/main" val="2971876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sp>
        <p:nvSpPr>
          <p:cNvPr id="8" name="Rectangle: Rounded Corners 4">
            <a:extLst>
              <a:ext uri="{FF2B5EF4-FFF2-40B4-BE49-F238E27FC236}">
                <a16:creationId xmlns:a16="http://schemas.microsoft.com/office/drawing/2014/main" id="{FF8BF230-2C21-B05F-7F98-4CE5259CB47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A4507965-DF48-465C-D1D9-EF5A4DE068E9}"/>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A2A81D97-CFD0-E999-C94D-645D9343D5A4}"/>
              </a:ext>
            </a:extLst>
          </p:cNvPr>
          <p:cNvGrpSpPr/>
          <p:nvPr userDrawn="1"/>
        </p:nvGrpSpPr>
        <p:grpSpPr>
          <a:xfrm>
            <a:off x="9065620" y="263900"/>
            <a:ext cx="876718" cy="688952"/>
            <a:chOff x="11029911" y="263900"/>
            <a:chExt cx="876718" cy="688952"/>
          </a:xfrm>
        </p:grpSpPr>
        <p:sp>
          <p:nvSpPr>
            <p:cNvPr id="16" name="Rounded Rectangle 19">
              <a:extLst>
                <a:ext uri="{FF2B5EF4-FFF2-40B4-BE49-F238E27FC236}">
                  <a16:creationId xmlns:a16="http://schemas.microsoft.com/office/drawing/2014/main" id="{4A3C732B-C43B-4EA5-8952-2EAD8D1E5A2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Users outline">
              <a:extLst>
                <a:ext uri="{FF2B5EF4-FFF2-40B4-BE49-F238E27FC236}">
                  <a16:creationId xmlns:a16="http://schemas.microsoft.com/office/drawing/2014/main" id="{35AD4EC6-6716-B212-D4C5-CE921FAF45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23794" y="263900"/>
              <a:ext cx="688952" cy="688952"/>
            </a:xfrm>
            <a:prstGeom prst="rect">
              <a:avLst/>
            </a:prstGeom>
          </p:spPr>
        </p:pic>
      </p:grpSp>
      <p:sp>
        <p:nvSpPr>
          <p:cNvPr id="19" name="Rounded Rectangle 18">
            <a:extLst>
              <a:ext uri="{FF2B5EF4-FFF2-40B4-BE49-F238E27FC236}">
                <a16:creationId xmlns:a16="http://schemas.microsoft.com/office/drawing/2014/main" id="{04C35B0A-B611-F99F-EAC4-D7226244180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BCF1B50-06B2-2448-9FAE-7AC7EA6FC2E8}"/>
              </a:ext>
            </a:extLst>
          </p:cNvPr>
          <p:cNvGrpSpPr/>
          <p:nvPr userDrawn="1"/>
        </p:nvGrpSpPr>
        <p:grpSpPr>
          <a:xfrm>
            <a:off x="11184229" y="284693"/>
            <a:ext cx="564546" cy="659100"/>
            <a:chOff x="1733006" y="4059633"/>
            <a:chExt cx="914400" cy="1126270"/>
          </a:xfrm>
          <a:solidFill>
            <a:srgbClr val="0E1F42"/>
          </a:solidFill>
        </p:grpSpPr>
        <p:pic>
          <p:nvPicPr>
            <p:cNvPr id="22" name="Graphic 21" descr="School boy outline">
              <a:extLst>
                <a:ext uri="{FF2B5EF4-FFF2-40B4-BE49-F238E27FC236}">
                  <a16:creationId xmlns:a16="http://schemas.microsoft.com/office/drawing/2014/main" id="{91ED66C0-45A9-826A-23C0-B45CAFA57CF4}"/>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23" name="Graphic 22" descr="Blackboard with solid fill">
              <a:extLst>
                <a:ext uri="{FF2B5EF4-FFF2-40B4-BE49-F238E27FC236}">
                  <a16:creationId xmlns:a16="http://schemas.microsoft.com/office/drawing/2014/main" id="{3D3CD859-8F5F-3D93-74D9-2810DDC8705F}"/>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2" name="Title 7">
            <a:extLst>
              <a:ext uri="{FF2B5EF4-FFF2-40B4-BE49-F238E27FC236}">
                <a16:creationId xmlns:a16="http://schemas.microsoft.com/office/drawing/2014/main" id="{B83E0A4D-9283-8723-1DEC-602F8DFD9CF7}"/>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extLst>
      <p:ext uri="{BB962C8B-B14F-4D97-AF65-F5344CB8AC3E}">
        <p14:creationId xmlns:p14="http://schemas.microsoft.com/office/powerpoint/2010/main" val="4063733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9" name="Rectangle: Rounded Corners 4">
            <a:extLst>
              <a:ext uri="{FF2B5EF4-FFF2-40B4-BE49-F238E27FC236}">
                <a16:creationId xmlns:a16="http://schemas.microsoft.com/office/drawing/2014/main" id="{8A3C3990-9905-6571-F742-133561F6D98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9069ACD-84C2-68D1-3067-40B8DAF70C1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657F91F-B14E-0A74-1B38-4A2E6CB4686B}"/>
              </a:ext>
            </a:extLst>
          </p:cNvPr>
          <p:cNvGrpSpPr/>
          <p:nvPr userDrawn="1"/>
        </p:nvGrpSpPr>
        <p:grpSpPr>
          <a:xfrm>
            <a:off x="10034129" y="263900"/>
            <a:ext cx="876718" cy="688952"/>
            <a:chOff x="11029911" y="263900"/>
            <a:chExt cx="876718" cy="688952"/>
          </a:xfrm>
        </p:grpSpPr>
        <p:sp>
          <p:nvSpPr>
            <p:cNvPr id="16" name="Rounded Rectangle 19">
              <a:extLst>
                <a:ext uri="{FF2B5EF4-FFF2-40B4-BE49-F238E27FC236}">
                  <a16:creationId xmlns:a16="http://schemas.microsoft.com/office/drawing/2014/main" id="{6ACC0D1F-285B-FB9D-0004-4CAE2ABAFBA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Users outline">
              <a:extLst>
                <a:ext uri="{FF2B5EF4-FFF2-40B4-BE49-F238E27FC236}">
                  <a16:creationId xmlns:a16="http://schemas.microsoft.com/office/drawing/2014/main" id="{8D1B9744-286B-E002-97A9-BD0CCCA6EFE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23794" y="263900"/>
              <a:ext cx="688952" cy="688952"/>
            </a:xfrm>
            <a:prstGeom prst="rect">
              <a:avLst/>
            </a:prstGeom>
          </p:spPr>
        </p:pic>
      </p:grpSp>
      <p:sp>
        <p:nvSpPr>
          <p:cNvPr id="2" name="Title 7">
            <a:extLst>
              <a:ext uri="{FF2B5EF4-FFF2-40B4-BE49-F238E27FC236}">
                <a16:creationId xmlns:a16="http://schemas.microsoft.com/office/drawing/2014/main" id="{3BE753DD-2745-D003-4242-E472A00B237F}"/>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extLst>
      <p:ext uri="{BB962C8B-B14F-4D97-AF65-F5344CB8AC3E}">
        <p14:creationId xmlns:p14="http://schemas.microsoft.com/office/powerpoint/2010/main" val="1930912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6" name="Rectangle: Rounded Corners 4">
            <a:extLst>
              <a:ext uri="{FF2B5EF4-FFF2-40B4-BE49-F238E27FC236}">
                <a16:creationId xmlns:a16="http://schemas.microsoft.com/office/drawing/2014/main" id="{8C8D5FF7-5B24-0C8E-E7A8-E0DE4C1E738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BF71BE3A-934E-A693-065B-77FE47E70A5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DCF50335-8108-C5ED-0F93-B254443909C9}"/>
              </a:ext>
            </a:extLst>
          </p:cNvPr>
          <p:cNvSpPr>
            <a:spLocks noGrp="1"/>
          </p:cNvSpPr>
          <p:nvPr>
            <p:ph type="title" hasCustomPrompt="1"/>
          </p:nvPr>
        </p:nvSpPr>
        <p:spPr>
          <a:xfrm>
            <a:off x="0" y="-1424973"/>
            <a:ext cx="10515600" cy="1325563"/>
          </a:xfrm>
        </p:spPr>
        <p:txBody>
          <a:bodyPr/>
          <a:lstStyle/>
          <a:p>
            <a:r>
              <a:rPr lang="en-US"/>
              <a:t>Slide # Review</a:t>
            </a:r>
            <a:endParaRPr lang="en-AU"/>
          </a:p>
        </p:txBody>
      </p:sp>
    </p:spTree>
    <p:extLst>
      <p:ext uri="{BB962C8B-B14F-4D97-AF65-F5344CB8AC3E}">
        <p14:creationId xmlns:p14="http://schemas.microsoft.com/office/powerpoint/2010/main" val="15556089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696" r:id="rId2"/>
    <p:sldLayoutId id="2147483697" r:id="rId3"/>
    <p:sldLayoutId id="2147483705" r:id="rId4"/>
    <p:sldLayoutId id="2147483709" r:id="rId5"/>
    <p:sldLayoutId id="2147483715" r:id="rId6"/>
    <p:sldLayoutId id="2147483716" r:id="rId7"/>
    <p:sldLayoutId id="2147483717" r:id="rId8"/>
    <p:sldLayoutId id="2147483718" r:id="rId9"/>
    <p:sldLayoutId id="2147483698" r:id="rId10"/>
    <p:sldLayoutId id="2147483703" r:id="rId11"/>
    <p:sldLayoutId id="2147483699" r:id="rId12"/>
    <p:sldLayoutId id="2147483701" r:id="rId13"/>
    <p:sldLayoutId id="2147483702" r:id="rId14"/>
    <p:sldLayoutId id="2147483704" r:id="rId15"/>
    <p:sldLayoutId id="2147483710" r:id="rId16"/>
    <p:sldLayoutId id="2147483708" r:id="rId17"/>
    <p:sldLayoutId id="2147483711" r:id="rId18"/>
    <p:sldLayoutId id="2147483712" r:id="rId19"/>
    <p:sldLayoutId id="2147483713" r:id="rId20"/>
    <p:sldLayoutId id="2147483691" r:id="rId21"/>
    <p:sldLayoutId id="2147483714" r:id="rId22"/>
    <p:sldLayoutId id="2147483692" r:id="rId23"/>
    <p:sldLayoutId id="2147483693" r:id="rId24"/>
    <p:sldLayoutId id="2147483694" r:id="rId25"/>
    <p:sldLayoutId id="2147483719" r:id="rId26"/>
    <p:sldLayoutId id="2147483720" r:id="rId27"/>
    <p:sldLayoutId id="2147483721" r:id="rId28"/>
    <p:sldLayoutId id="2147483722" r:id="rId29"/>
    <p:sldLayoutId id="2147483724" r:id="rId30"/>
    <p:sldLayoutId id="2147483725" r:id="rId31"/>
    <p:sldLayoutId id="2147483726" r:id="rId3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2.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0.svg"/><Relationship Id="rId2" Type="http://schemas.openxmlformats.org/officeDocument/2006/relationships/slideLayout" Target="../slideLayouts/slideLayout28.xml"/><Relationship Id="rId1" Type="http://schemas.openxmlformats.org/officeDocument/2006/relationships/tags" Target="../tags/tag6.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1.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tags" Target="../tags/tag1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2.xml"/><Relationship Id="rId1" Type="http://schemas.openxmlformats.org/officeDocument/2006/relationships/tags" Target="../tags/tag1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tags" Target="../tags/tag19.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tags" Target="../tags/tag20.xml"/><Relationship Id="rId5" Type="http://schemas.openxmlformats.org/officeDocument/2006/relationships/image" Target="../media/image39.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1.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2.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23.xml"/><Relationship Id="rId5" Type="http://schemas.openxmlformats.org/officeDocument/2006/relationships/image" Target="../media/image43.pn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8.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4.xml"/><Relationship Id="rId6" Type="http://schemas.openxmlformats.org/officeDocument/2006/relationships/image" Target="../media/image43.png"/><Relationship Id="rId5" Type="http://schemas.openxmlformats.org/officeDocument/2006/relationships/image" Target="../media/image44.png"/><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4.xml"/><Relationship Id="rId1" Type="http://schemas.openxmlformats.org/officeDocument/2006/relationships/tags" Target="../tags/tag2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3.xml"/><Relationship Id="rId1" Type="http://schemas.openxmlformats.org/officeDocument/2006/relationships/tags" Target="../tags/tag29.xml"/><Relationship Id="rId5" Type="http://schemas.openxmlformats.org/officeDocument/2006/relationships/image" Target="../media/image32.sv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30.xml"/><Relationship Id="rId5" Type="http://schemas.openxmlformats.org/officeDocument/2006/relationships/image" Target="../media/image32.svg"/><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41.png"/><Relationship Id="rId2" Type="http://schemas.openxmlformats.org/officeDocument/2006/relationships/slideLayout" Target="../slideLayouts/slideLayout21.xml"/><Relationship Id="rId1" Type="http://schemas.openxmlformats.org/officeDocument/2006/relationships/tags" Target="../tags/tag31.xml"/><Relationship Id="rId6" Type="http://schemas.openxmlformats.org/officeDocument/2006/relationships/image" Target="../media/image6.png"/><Relationship Id="rId11" Type="http://schemas.openxmlformats.org/officeDocument/2006/relationships/image" Target="../media/image48.png"/><Relationship Id="rId5" Type="http://schemas.openxmlformats.org/officeDocument/2006/relationships/image" Target="../media/image46.svg"/><Relationship Id="rId10" Type="http://schemas.openxmlformats.org/officeDocument/2006/relationships/image" Target="../media/image47.png"/><Relationship Id="rId4" Type="http://schemas.openxmlformats.org/officeDocument/2006/relationships/image" Target="../media/image45.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32.xml"/><Relationship Id="rId5" Type="http://schemas.openxmlformats.org/officeDocument/2006/relationships/image" Target="../media/image50.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54.svg"/><Relationship Id="rId2" Type="http://schemas.openxmlformats.org/officeDocument/2006/relationships/slideLayout" Target="../slideLayouts/slideLayout2.xml"/><Relationship Id="rId1" Type="http://schemas.openxmlformats.org/officeDocument/2006/relationships/tags" Target="../tags/tag33.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32.sv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9.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9.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0" y="-736963"/>
            <a:ext cx="7763774" cy="736963"/>
          </a:xfrm>
        </p:spPr>
        <p:txBody>
          <a:bodyPr/>
          <a:lstStyle/>
          <a:p>
            <a:r>
              <a:rPr lang="en-AU" sz="800" b="0" i="0" kern="1200" dirty="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 </a:t>
            </a:r>
            <a:r>
              <a:rPr lang="en-AU" sz="800" b="0" i="0" kern="1200" dirty="0" err="1">
                <a:solidFill>
                  <a:schemeClr val="bg2"/>
                </a:solidFill>
                <a:effectLst/>
                <a:latin typeface="Calibri" panose="020F0502020204030204" pitchFamily="34" charset="0"/>
                <a:ea typeface="Verdana" panose="020B0604030504040204" pitchFamily="34" charset="0"/>
                <a:cs typeface="Calibri" panose="020F0502020204030204" pitchFamily="34" charset="0"/>
              </a:rPr>
              <a:t>ph</a:t>
            </a:r>
            <a:r>
              <a:rPr lang="en-AU" sz="800" b="0" i="0" kern="1200" dirty="0">
                <a:solidFill>
                  <a:schemeClr val="bg2"/>
                </a:solidFill>
                <a:effectLst/>
                <a:latin typeface="Calibri" panose="020F0502020204030204" pitchFamily="34" charset="0"/>
                <a:ea typeface="Verdana" panose="020B0604030504040204" pitchFamily="34" charset="0"/>
                <a:cs typeface="Calibri" panose="020F0502020204030204" pitchFamily="34" charset="0"/>
              </a:rPr>
              <a:t> says /f/</a:t>
            </a:r>
            <a:endParaRPr lang="en-US" sz="800" dirty="0">
              <a:solidFill>
                <a:schemeClr val="bg2"/>
              </a:solidFill>
            </a:endParaRPr>
          </a:p>
        </p:txBody>
      </p:sp>
      <p:sp>
        <p:nvSpPr>
          <p:cNvPr id="3" name="TextBox 2">
            <a:extLst>
              <a:ext uri="{FF2B5EF4-FFF2-40B4-BE49-F238E27FC236}">
                <a16:creationId xmlns:a16="http://schemas.microsoft.com/office/drawing/2014/main" id="{85A3816B-C3E2-972D-829F-44922183E54C}"/>
              </a:ext>
            </a:extLst>
          </p:cNvPr>
          <p:cNvSpPr txBox="1"/>
          <p:nvPr/>
        </p:nvSpPr>
        <p:spPr>
          <a:xfrm>
            <a:off x="275572" y="2817603"/>
            <a:ext cx="5820428" cy="1815882"/>
          </a:xfrm>
          <a:prstGeom prst="rect">
            <a:avLst/>
          </a:prstGeom>
          <a:noFill/>
        </p:spPr>
        <p:txBody>
          <a:bodyPr wrap="square">
            <a:spAutoFit/>
          </a:bodyPr>
          <a:lstStyle/>
          <a:p>
            <a:pPr algn="ctr"/>
            <a:r>
              <a:rPr lang="en-GB" sz="2800" dirty="0"/>
              <a:t>soft  g and c</a:t>
            </a:r>
          </a:p>
          <a:p>
            <a:pPr algn="ctr"/>
            <a:r>
              <a:rPr lang="en-GB" sz="2800" dirty="0" err="1"/>
              <a:t>dge</a:t>
            </a:r>
            <a:r>
              <a:rPr lang="en-GB" sz="2800" dirty="0"/>
              <a:t>   tch   </a:t>
            </a:r>
          </a:p>
          <a:p>
            <a:pPr algn="ctr"/>
            <a:r>
              <a:rPr lang="en-US" sz="2800"/>
              <a:t>suffix -er </a:t>
            </a:r>
          </a:p>
          <a:p>
            <a:pPr algn="ctr"/>
            <a:r>
              <a:rPr lang="en-GB" sz="2800" dirty="0"/>
              <a:t>move   half</a:t>
            </a:r>
          </a:p>
        </p:txBody>
      </p:sp>
      <p:sp>
        <p:nvSpPr>
          <p:cNvPr id="9" name="TextBox 8">
            <a:extLst>
              <a:ext uri="{FF2B5EF4-FFF2-40B4-BE49-F238E27FC236}">
                <a16:creationId xmlns:a16="http://schemas.microsoft.com/office/drawing/2014/main" id="{6E027D23-5EB2-A2FB-C8E7-BB16080753FC}"/>
              </a:ext>
            </a:extLst>
          </p:cNvPr>
          <p:cNvSpPr txBox="1"/>
          <p:nvPr/>
        </p:nvSpPr>
        <p:spPr>
          <a:xfrm>
            <a:off x="7358495" y="2962717"/>
            <a:ext cx="3343701" cy="584775"/>
          </a:xfrm>
          <a:prstGeom prst="rect">
            <a:avLst/>
          </a:prstGeom>
          <a:noFill/>
        </p:spPr>
        <p:txBody>
          <a:bodyPr wrap="square" rtlCol="0">
            <a:spAutoFit/>
          </a:bodyPr>
          <a:lstStyle/>
          <a:p>
            <a:pPr algn="ctr"/>
            <a:r>
              <a:rPr lang="en-AU" sz="3200" dirty="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096000" y="3479530"/>
            <a:ext cx="5868692" cy="1200329"/>
          </a:xfrm>
          <a:prstGeom prst="rect">
            <a:avLst/>
          </a:prstGeom>
          <a:noFill/>
        </p:spPr>
        <p:txBody>
          <a:bodyPr wrap="square" rtlCol="0">
            <a:spAutoFit/>
          </a:bodyPr>
          <a:lstStyle/>
          <a:p>
            <a:pPr algn="ctr"/>
            <a:r>
              <a:rPr lang="en-AU" sz="3600" b="1" err="1"/>
              <a:t>ph</a:t>
            </a:r>
            <a:r>
              <a:rPr lang="en-AU" sz="3600" b="1"/>
              <a:t> says /f/   </a:t>
            </a:r>
          </a:p>
          <a:p>
            <a:pPr algn="ctr"/>
            <a:r>
              <a:rPr lang="en-AU" sz="3600" b="1"/>
              <a:t>gone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2364" y="2676435"/>
            <a:ext cx="9274342"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move      half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3757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11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1887039"/>
            <a:ext cx="11601450" cy="383181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5400">
                <a:solidFill>
                  <a:srgbClr val="4557AD"/>
                </a:solidFill>
                <a:latin typeface="Tenorite" pitchFamily="2" charset="0"/>
                <a:ea typeface="Verdana" panose="020B0604030504040204" pitchFamily="34" charset="0"/>
                <a:cs typeface="Verdana" panose="020B0604030504040204" pitchFamily="34" charset="0"/>
              </a:rPr>
              <a:t>We only got to play half a match because the ledge outside the stadium fell and did some damage. The game will have to move to a </a:t>
            </a:r>
            <a:br>
              <a:rPr lang="en-US" sz="5400">
                <a:solidFill>
                  <a:srgbClr val="4557AD"/>
                </a:solidFill>
                <a:latin typeface="Tenorite" pitchFamily="2" charset="0"/>
                <a:ea typeface="Verdana" panose="020B0604030504040204" pitchFamily="34" charset="0"/>
                <a:cs typeface="Verdana" panose="020B0604030504040204" pitchFamily="34" charset="0"/>
              </a:rPr>
            </a:br>
            <a:r>
              <a:rPr lang="en-US" sz="5400">
                <a:solidFill>
                  <a:srgbClr val="4557AD"/>
                </a:solidFill>
                <a:latin typeface="Tenorite" pitchFamily="2" charset="0"/>
                <a:ea typeface="Verdana" panose="020B0604030504040204" pitchFamily="34" charset="0"/>
                <a:cs typeface="Verdana" panose="020B0604030504040204" pitchFamily="34" charset="0"/>
              </a:rPr>
              <a:t>new </a:t>
            </a:r>
            <a:r>
              <a:rPr lang="en-US" sz="5400" err="1">
                <a:solidFill>
                  <a:srgbClr val="4557AD"/>
                </a:solidFill>
                <a:latin typeface="Tenorite" pitchFamily="2" charset="0"/>
                <a:ea typeface="Verdana" panose="020B0604030504040204" pitchFamily="34" charset="0"/>
                <a:cs typeface="Verdana" panose="020B0604030504040204" pitchFamily="34" charset="0"/>
              </a:rPr>
              <a:t>centre</a:t>
            </a:r>
            <a:r>
              <a:rPr lang="en-US" sz="5400">
                <a:solidFill>
                  <a:srgbClr val="4557AD"/>
                </a:solidFill>
                <a:latin typeface="Tenorite" pitchFamily="2" charset="0"/>
                <a:ea typeface="Verdana" panose="020B0604030504040204" pitchFamily="34" charset="0"/>
                <a:cs typeface="Verdana" panose="020B0604030504040204" pitchFamily="34" charset="0"/>
              </a:rPr>
              <a:t>.</a:t>
            </a:r>
            <a:endParaRPr lang="en-AU" sz="54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12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13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a:xfrm>
            <a:off x="-1" y="-796208"/>
            <a:ext cx="10890913" cy="625578"/>
          </a:xfrm>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14 </a:t>
            </a:r>
            <a:r>
              <a:rPr lang="en-US" sz="800">
                <a:solidFill>
                  <a:schemeClr val="bg2"/>
                </a:solidFill>
              </a:rPr>
              <a:t>Learning intention and</a:t>
            </a:r>
            <a:r>
              <a:rPr lang="en-US" sz="800" baseline="0">
                <a:solidFill>
                  <a:schemeClr val="bg2"/>
                </a:solidFill>
              </a:rPr>
              <a:t> success criteria</a:t>
            </a:r>
            <a:endParaRPr lang="en-US" sz="800">
              <a:solidFill>
                <a:schemeClr val="bg2"/>
              </a:solidFill>
            </a:endParaRP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a:t>
            </a:r>
            <a:r>
              <a:rPr lang="en-US" sz="3000" err="1">
                <a:solidFill>
                  <a:srgbClr val="0E1E42"/>
                </a:solidFill>
                <a:ea typeface="Verdana"/>
                <a:cs typeface="Calibri"/>
              </a:rPr>
              <a:t>ph</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a:t>
            </a:r>
            <a:r>
              <a:rPr lang="en-US" sz="3000" err="1">
                <a:solidFill>
                  <a:srgbClr val="0E1E42"/>
                </a:solidFill>
                <a:ea typeface="Verdana"/>
                <a:cs typeface="Calibri"/>
              </a:rPr>
              <a:t>ph</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write </a:t>
            </a:r>
            <a:r>
              <a:rPr lang="en-US" sz="3000">
                <a:ea typeface="Verdana"/>
                <a:cs typeface="Calibri"/>
              </a:rPr>
              <a:t>words</a:t>
            </a:r>
            <a:r>
              <a:rPr lang="en-US" sz="3000">
                <a:solidFill>
                  <a:srgbClr val="0E1E42"/>
                </a:solidFill>
                <a:ea typeface="Verdana"/>
                <a:cs typeface="Calibri"/>
              </a:rPr>
              <a:t> with ph.</a:t>
            </a: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a:xfrm>
            <a:off x="0" y="-1470803"/>
            <a:ext cx="10515600" cy="1325563"/>
          </a:xfrm>
        </p:spPr>
        <p:txBody>
          <a:bodyPr/>
          <a:lstStyle/>
          <a:p>
            <a:r>
              <a:rPr lang="en-AU" sz="800" kern="1200">
                <a:solidFill>
                  <a:schemeClr val="bg2"/>
                </a:solidFill>
                <a:effectLst/>
                <a:latin typeface="Calibri Light" panose="020F0302020204030204" pitchFamily="34" charset="0"/>
                <a:ea typeface="+mj-ea"/>
                <a:cs typeface="+mj-cs"/>
              </a:rPr>
              <a:t>Slide 15 I do</a:t>
            </a:r>
            <a:endParaRPr lang="en-AU" sz="800">
              <a:solidFill>
                <a:schemeClr val="bg2"/>
              </a:solidFill>
            </a:endParaRPr>
          </a:p>
        </p:txBody>
      </p:sp>
      <p:sp>
        <p:nvSpPr>
          <p:cNvPr id="4" name="Content Placeholder 2">
            <a:extLst>
              <a:ext uri="{FF2B5EF4-FFF2-40B4-BE49-F238E27FC236}">
                <a16:creationId xmlns:a16="http://schemas.microsoft.com/office/drawing/2014/main" id="{CCF33ED7-5B4F-4506-FE00-42DC6AA91B18}"/>
              </a:ext>
            </a:extLst>
          </p:cNvPr>
          <p:cNvSpPr txBox="1">
            <a:spLocks/>
          </p:cNvSpPr>
          <p:nvPr/>
        </p:nvSpPr>
        <p:spPr>
          <a:xfrm>
            <a:off x="613128" y="2936558"/>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ph</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ph</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ph</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16</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1A9EC038-0B10-567B-D222-DBB7FD2BCFA4}"/>
              </a:ext>
            </a:extLst>
          </p:cNvPr>
          <p:cNvSpPr txBox="1">
            <a:spLocks/>
          </p:cNvSpPr>
          <p:nvPr/>
        </p:nvSpPr>
        <p:spPr>
          <a:xfrm>
            <a:off x="613128" y="2936558"/>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err="1">
                <a:solidFill>
                  <a:srgbClr val="4557AD"/>
                </a:solidFill>
                <a:latin typeface="Tenorite" pitchFamily="2" charset="0"/>
                <a:ea typeface="Verdana" panose="020B0604030504040204" pitchFamily="34" charset="0"/>
                <a:cs typeface="Verdana" panose="020B0604030504040204" pitchFamily="34" charset="0"/>
              </a:rPr>
              <a:t>ph</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ph</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ph</a:t>
            </a:r>
            <a:endParaRPr lang="en-US"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6" name="Content Placeholder 2">
            <a:extLst>
              <a:ext uri="{FF2B5EF4-FFF2-40B4-BE49-F238E27FC236}">
                <a16:creationId xmlns:a16="http://schemas.microsoft.com/office/drawing/2014/main" id="{B63D6F47-CC3A-874E-D913-F81931DACDB2}"/>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phrase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18 I do</a:t>
            </a:r>
            <a:endParaRPr lang="en-AU" sz="800">
              <a:solidFill>
                <a:schemeClr val="bg2"/>
              </a:solidFill>
            </a:endParaRPr>
          </a:p>
        </p:txBody>
      </p:sp>
      <p:grpSp>
        <p:nvGrpSpPr>
          <p:cNvPr id="4" name="Group 3" descr="phrase, morph">
            <a:extLst>
              <a:ext uri="{FF2B5EF4-FFF2-40B4-BE49-F238E27FC236}">
                <a16:creationId xmlns:a16="http://schemas.microsoft.com/office/drawing/2014/main" id="{BDC7525E-D986-F179-D1F9-502F06F094FD}"/>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10C35313-157D-D9F8-82C7-F8A1D8A1CF97}"/>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53CDA5E-2802-5FCD-F24A-334CCF14B75F}"/>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phrase       morph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15217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19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grpSp>
        <p:nvGrpSpPr>
          <p:cNvPr id="4" name="Group 3" descr="phrase, morph, triumph">
            <a:extLst>
              <a:ext uri="{FF2B5EF4-FFF2-40B4-BE49-F238E27FC236}">
                <a16:creationId xmlns:a16="http://schemas.microsoft.com/office/drawing/2014/main" id="{AD12897E-84DB-8D5B-1036-37A146E1D797}"/>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0EFD1BE6-9BFA-0071-E218-D2F0A3F54925}"/>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triumph</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146BFED2-18E9-1D52-5A84-8BE9423496B8}"/>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phrase       morph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964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2 </a:t>
            </a:r>
            <a:r>
              <a:rPr lang="en-AU" sz="800" kern="1200">
                <a:solidFill>
                  <a:schemeClr val="bg2"/>
                </a:solidFill>
                <a:effectLst/>
              </a:rPr>
              <a:t>Review You do</a:t>
            </a:r>
            <a:endParaRPr lang="en-AU" sz="800">
              <a:solidFill>
                <a:schemeClr val="bg2"/>
              </a:solidFill>
            </a:endParaRPr>
          </a:p>
        </p:txBody>
      </p:sp>
      <p:grpSp>
        <p:nvGrpSpPr>
          <p:cNvPr id="3" name="Group 2" descr="A picture of a girl called Cindy standing behind a fence. She is holding a block in her right hand with the letter g on it and a block in her left hand with the letter c on it. She has three buttons on her top with the letters e, i and y written on the buttons. She has two thought bubbles; one is thinking of the /j/ sound and the other is thinking of the /s/ sound.">
            <a:extLst>
              <a:ext uri="{FF2B5EF4-FFF2-40B4-BE49-F238E27FC236}">
                <a16:creationId xmlns:a16="http://schemas.microsoft.com/office/drawing/2014/main" id="{DD05241B-8EFF-420B-E313-CC1384EC21BC}"/>
              </a:ext>
            </a:extLst>
          </p:cNvPr>
          <p:cNvGrpSpPr/>
          <p:nvPr/>
        </p:nvGrpSpPr>
        <p:grpSpPr>
          <a:xfrm>
            <a:off x="0" y="1085223"/>
            <a:ext cx="12191999" cy="5227910"/>
            <a:chOff x="0" y="1229027"/>
            <a:chExt cx="12191999" cy="5084105"/>
          </a:xfrm>
        </p:grpSpPr>
        <p:sp>
          <p:nvSpPr>
            <p:cNvPr id="4" name="TextBox 3">
              <a:extLst>
                <a:ext uri="{FF2B5EF4-FFF2-40B4-BE49-F238E27FC236}">
                  <a16:creationId xmlns:a16="http://schemas.microsoft.com/office/drawing/2014/main" id="{EF7A01C2-49A8-30E5-B26F-26B13B260504}"/>
                </a:ext>
              </a:extLst>
            </p:cNvPr>
            <p:cNvSpPr txBox="1"/>
            <p:nvPr/>
          </p:nvSpPr>
          <p:spPr>
            <a:xfrm>
              <a:off x="0" y="5082026"/>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G</a:t>
              </a:r>
              <a:r>
                <a:rPr lang="en-US" sz="7400">
                  <a:solidFill>
                    <a:srgbClr val="4557AD"/>
                  </a:solidFill>
                  <a:latin typeface="Tenorite" pitchFamily="2" charset="0"/>
                  <a:ea typeface="Verdana" panose="020B0604030504040204" pitchFamily="34" charset="0"/>
                  <a:cs typeface="Verdana" panose="020B0604030504040204" pitchFamily="34" charset="0"/>
                </a:rPr>
                <a:t>entle </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indy at the fen</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e</a:t>
              </a:r>
              <a:endParaRPr lang="en-AU" sz="7400" u="sng">
                <a:solidFill>
                  <a:srgbClr val="4557AD"/>
                </a:solidFill>
              </a:endParaRPr>
            </a:p>
          </p:txBody>
        </p:sp>
        <p:sp>
          <p:nvSpPr>
            <p:cNvPr id="5" name="Rounded Rectangle 2">
              <a:extLst>
                <a:ext uri="{FF2B5EF4-FFF2-40B4-BE49-F238E27FC236}">
                  <a16:creationId xmlns:a16="http://schemas.microsoft.com/office/drawing/2014/main" id="{416B93D6-FD5D-73E8-7017-03F7171DD193}"/>
                </a:ext>
              </a:extLst>
            </p:cNvPr>
            <p:cNvSpPr/>
            <p:nvPr/>
          </p:nvSpPr>
          <p:spPr>
            <a:xfrm>
              <a:off x="347133" y="1229027"/>
              <a:ext cx="11557000" cy="5084105"/>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01B7D066-6064-944B-CF10-1215FA9ACAD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56223" y="1229027"/>
              <a:ext cx="3575590" cy="2928577"/>
            </a:xfrm>
            <a:prstGeom prst="rect">
              <a:avLst/>
            </a:prstGeom>
          </p:spPr>
        </p:pic>
        <p:grpSp>
          <p:nvGrpSpPr>
            <p:cNvPr id="9" name="Group 8">
              <a:extLst>
                <a:ext uri="{FF2B5EF4-FFF2-40B4-BE49-F238E27FC236}">
                  <a16:creationId xmlns:a16="http://schemas.microsoft.com/office/drawing/2014/main" id="{4FB8BE3A-7A55-BC13-C6C1-7E349330A1FF}"/>
                </a:ext>
              </a:extLst>
            </p:cNvPr>
            <p:cNvGrpSpPr/>
            <p:nvPr/>
          </p:nvGrpSpPr>
          <p:grpSpPr>
            <a:xfrm>
              <a:off x="3768412" y="3740088"/>
              <a:ext cx="4351211" cy="1638718"/>
              <a:chOff x="3963786" y="4110215"/>
              <a:chExt cx="4351211" cy="1638718"/>
            </a:xfrm>
          </p:grpSpPr>
          <p:pic>
            <p:nvPicPr>
              <p:cNvPr id="12" name="Graphic 11" descr="Fence outline">
                <a:extLst>
                  <a:ext uri="{FF2B5EF4-FFF2-40B4-BE49-F238E27FC236}">
                    <a16:creationId xmlns:a16="http://schemas.microsoft.com/office/drawing/2014/main" id="{AAC94F85-79A3-7171-3C72-42FF90F839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76279" y="4110215"/>
                <a:ext cx="1638718" cy="1638718"/>
              </a:xfrm>
              <a:prstGeom prst="rect">
                <a:avLst/>
              </a:prstGeom>
            </p:spPr>
          </p:pic>
          <p:pic>
            <p:nvPicPr>
              <p:cNvPr id="13" name="Graphic 12" descr="Fence outline">
                <a:extLst>
                  <a:ext uri="{FF2B5EF4-FFF2-40B4-BE49-F238E27FC236}">
                    <a16:creationId xmlns:a16="http://schemas.microsoft.com/office/drawing/2014/main" id="{F79CEC60-1EB3-9BE7-C2B0-3856B08DD7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63786" y="4110215"/>
                <a:ext cx="1638718" cy="1638718"/>
              </a:xfrm>
              <a:prstGeom prst="rect">
                <a:avLst/>
              </a:prstGeom>
            </p:spPr>
          </p:pic>
          <p:pic>
            <p:nvPicPr>
              <p:cNvPr id="14" name="Graphic 13" descr="Fence outline">
                <a:extLst>
                  <a:ext uri="{FF2B5EF4-FFF2-40B4-BE49-F238E27FC236}">
                    <a16:creationId xmlns:a16="http://schemas.microsoft.com/office/drawing/2014/main" id="{902A2BCA-5123-DF46-8B56-46DA3A762A9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10508" y="4110215"/>
                <a:ext cx="1638718" cy="1638718"/>
              </a:xfrm>
              <a:prstGeom prst="rect">
                <a:avLst/>
              </a:prstGeom>
            </p:spPr>
          </p:pic>
        </p:grpSp>
      </p:grpSp>
    </p:spTree>
    <p:custDataLst>
      <p:tags r:id="rId1"/>
    </p:custDataLst>
    <p:extLst>
      <p:ext uri="{BB962C8B-B14F-4D97-AF65-F5344CB8AC3E}">
        <p14:creationId xmlns:p14="http://schemas.microsoft.com/office/powerpoint/2010/main" val="112301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4" name="Group 3" descr="phrase, morph, triumph, paragraph">
            <a:extLst>
              <a:ext uri="{FF2B5EF4-FFF2-40B4-BE49-F238E27FC236}">
                <a16:creationId xmlns:a16="http://schemas.microsoft.com/office/drawing/2014/main" id="{EE696B35-8EBE-D48F-8818-DD2E2FFE7BEA}"/>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triumph 	  paragraph</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phrase       morph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a:xfrm>
            <a:off x="0" y="-1431160"/>
            <a:ext cx="10515600" cy="1325563"/>
          </a:xfrm>
        </p:spPr>
        <p:txBody>
          <a:bodyPr/>
          <a:lstStyle/>
          <a:p>
            <a:r>
              <a:rPr lang="en-AU" sz="800" kern="1200">
                <a:solidFill>
                  <a:schemeClr val="bg2"/>
                </a:solidFill>
                <a:effectLst/>
                <a:latin typeface="Calibri Light" panose="020F0302020204030204" pitchFamily="34" charset="0"/>
                <a:ea typeface="+mj-ea"/>
                <a:cs typeface="+mj-cs"/>
              </a:rPr>
              <a:t>Slide 21 We do</a:t>
            </a:r>
            <a:endParaRPr lang="en-AU" sz="800">
              <a:solidFill>
                <a:schemeClr val="bg2"/>
              </a:solidFill>
            </a:endParaRPr>
          </a:p>
        </p:txBody>
      </p:sp>
      <p:sp>
        <p:nvSpPr>
          <p:cNvPr id="4" name="Content Placeholder 2">
            <a:extLst>
              <a:ext uri="{FF2B5EF4-FFF2-40B4-BE49-F238E27FC236}">
                <a16:creationId xmlns:a16="http://schemas.microsoft.com/office/drawing/2014/main" id="{C089BD5D-F149-CD4F-B5F1-7832359D2ED9}"/>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phone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a:xfrm>
            <a:off x="0" y="-1431160"/>
            <a:ext cx="10515600" cy="1325563"/>
          </a:xfrm>
        </p:spPr>
        <p:txBody>
          <a:bodyPr/>
          <a:lstStyle/>
          <a:p>
            <a:r>
              <a:rPr lang="en-AU" sz="800" kern="1200">
                <a:solidFill>
                  <a:schemeClr val="bg2"/>
                </a:solidFill>
                <a:effectLst/>
                <a:latin typeface="Calibri Light" panose="020F0302020204030204" pitchFamily="34" charset="0"/>
                <a:ea typeface="+mj-ea"/>
                <a:cs typeface="+mj-cs"/>
              </a:rPr>
              <a:t>Slide 22 We do</a:t>
            </a:r>
            <a:endParaRPr lang="en-AU" sz="800">
              <a:solidFill>
                <a:schemeClr val="bg2"/>
              </a:solidFill>
            </a:endParaRPr>
          </a:p>
        </p:txBody>
      </p:sp>
      <p:sp>
        <p:nvSpPr>
          <p:cNvPr id="6" name="Content Placeholder 2">
            <a:extLst>
              <a:ext uri="{FF2B5EF4-FFF2-40B4-BE49-F238E27FC236}">
                <a16:creationId xmlns:a16="http://schemas.microsoft.com/office/drawing/2014/main" id="{5BDBCD34-D6BF-1DEF-2039-DF1B60FC293A}"/>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phone         photo</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a:xfrm>
            <a:off x="0" y="-1431160"/>
            <a:ext cx="10515600" cy="1325563"/>
          </a:xfrm>
        </p:spPr>
        <p:txBody>
          <a:bodyPr/>
          <a:lstStyle/>
          <a:p>
            <a:r>
              <a:rPr lang="en-AU" sz="800" kern="1200">
                <a:solidFill>
                  <a:schemeClr val="bg2"/>
                </a:solidFill>
                <a:effectLst/>
                <a:latin typeface="Calibri Light" panose="020F0302020204030204" pitchFamily="34" charset="0"/>
                <a:ea typeface="+mj-ea"/>
                <a:cs typeface="+mj-cs"/>
              </a:rPr>
              <a:t>Slide 23 We do</a:t>
            </a:r>
            <a:endParaRPr lang="en-AU" sz="800">
              <a:solidFill>
                <a:schemeClr val="bg2"/>
              </a:solidFill>
            </a:endParaRPr>
          </a:p>
        </p:txBody>
      </p:sp>
      <p:sp>
        <p:nvSpPr>
          <p:cNvPr id="5" name="Content Placeholder 2">
            <a:extLst>
              <a:ext uri="{FF2B5EF4-FFF2-40B4-BE49-F238E27FC236}">
                <a16:creationId xmlns:a16="http://schemas.microsoft.com/office/drawing/2014/main" id="{6B5865A7-0C8D-C5F5-1ABA-8E4829984732}"/>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nephew</a:t>
            </a:r>
            <a:endParaRPr lang="en-AU" sz="8200">
              <a:solidFill>
                <a:srgbClr val="4557AD"/>
              </a:solidFill>
              <a:latin typeface="Tenorite"/>
              <a:ea typeface="Verdana"/>
              <a:cs typeface="Verdana" panose="020B0604030504040204" pitchFamily="34" charset="0"/>
            </a:endParaRPr>
          </a:p>
        </p:txBody>
      </p:sp>
      <p:sp>
        <p:nvSpPr>
          <p:cNvPr id="9" name="Content Placeholder 2">
            <a:extLst>
              <a:ext uri="{FF2B5EF4-FFF2-40B4-BE49-F238E27FC236}">
                <a16:creationId xmlns:a16="http://schemas.microsoft.com/office/drawing/2014/main" id="{26BFE0EF-D45F-ED62-5875-6BEB21A9BDA5}"/>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phone         photo</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grpSp>
        <p:nvGrpSpPr>
          <p:cNvPr id="4" name="Group 3" descr="phone, photo, nephew, photocopy">
            <a:extLst>
              <a:ext uri="{FF2B5EF4-FFF2-40B4-BE49-F238E27FC236}">
                <a16:creationId xmlns:a16="http://schemas.microsoft.com/office/drawing/2014/main" id="{D3240AC4-DD99-7B08-95D2-85F04C946709}"/>
              </a:ext>
            </a:extLst>
          </p:cNvPr>
          <p:cNvGrpSpPr/>
          <p:nvPr/>
        </p:nvGrpSpPr>
        <p:grpSpPr>
          <a:xfrm>
            <a:off x="285750" y="1469482"/>
            <a:ext cx="12085154" cy="3662891"/>
            <a:chOff x="285750" y="1469482"/>
            <a:chExt cx="12085154" cy="3662891"/>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nephew       photocopy</a:t>
              </a:r>
              <a:endParaRPr lang="en-AU" sz="82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phone         photo</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a:xfrm>
            <a:off x="0" y="-1470803"/>
            <a:ext cx="10515600" cy="1325563"/>
          </a:xfrm>
        </p:spPr>
        <p:txBody>
          <a:bodyPr/>
          <a:lstStyle/>
          <a:p>
            <a:r>
              <a:rPr lang="en-AU" sz="800" kern="1200">
                <a:solidFill>
                  <a:schemeClr val="bg2"/>
                </a:solidFill>
                <a:effectLst/>
                <a:latin typeface="Calibri Light" panose="020F0302020204030204" pitchFamily="34" charset="0"/>
                <a:ea typeface="+mj-ea"/>
                <a:cs typeface="+mj-cs"/>
              </a:rPr>
              <a:t>Slide 25 I do</a:t>
            </a:r>
            <a:endParaRPr lang="en-AU" sz="800">
              <a:solidFill>
                <a:schemeClr val="bg2"/>
              </a:solidFill>
            </a:endParaRPr>
          </a:p>
        </p:txBody>
      </p:sp>
      <p:pic>
        <p:nvPicPr>
          <p:cNvPr id="11" name="Picture 10" descr="aphid">
            <a:extLst>
              <a:ext uri="{FF2B5EF4-FFF2-40B4-BE49-F238E27FC236}">
                <a16:creationId xmlns:a16="http://schemas.microsoft.com/office/drawing/2014/main" id="{D0C76D8C-B10D-ECA5-CF1F-1C46E853A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32" y="2244075"/>
            <a:ext cx="2407920" cy="2407920"/>
          </a:xfrm>
          <a:prstGeom prst="rect">
            <a:avLst/>
          </a:prstGeom>
        </p:spPr>
      </p:pic>
    </p:spTree>
    <p:custDataLst>
      <p:tags r:id="rId1"/>
    </p:custDataLst>
    <p:extLst>
      <p:ext uri="{BB962C8B-B14F-4D97-AF65-F5344CB8AC3E}">
        <p14:creationId xmlns:p14="http://schemas.microsoft.com/office/powerpoint/2010/main" val="30488799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a:xfrm>
            <a:off x="0" y="-1470803"/>
            <a:ext cx="10515600" cy="1325563"/>
          </a:xfrm>
        </p:spPr>
        <p:txBody>
          <a:bodyPr/>
          <a:lstStyle/>
          <a:p>
            <a:r>
              <a:rPr lang="en-AU" sz="800" kern="1200">
                <a:solidFill>
                  <a:schemeClr val="bg2"/>
                </a:solidFill>
                <a:effectLst/>
                <a:latin typeface="Calibri Light" panose="020F0302020204030204" pitchFamily="34" charset="0"/>
                <a:ea typeface="+mj-ea"/>
                <a:cs typeface="+mj-cs"/>
              </a:rPr>
              <a:t>Slide 26 I do</a:t>
            </a:r>
            <a:endParaRPr lang="en-AU" sz="800">
              <a:solidFill>
                <a:schemeClr val="bg2"/>
              </a:solidFill>
            </a:endParaRPr>
          </a:p>
        </p:txBody>
      </p:sp>
      <p:grpSp>
        <p:nvGrpSpPr>
          <p:cNvPr id="16" name="Group 15" descr="aphid, saxophone">
            <a:extLst>
              <a:ext uri="{FF2B5EF4-FFF2-40B4-BE49-F238E27FC236}">
                <a16:creationId xmlns:a16="http://schemas.microsoft.com/office/drawing/2014/main" id="{44565154-C38F-FDE9-0035-EA17BBEF19F2}"/>
              </a:ext>
            </a:extLst>
          </p:cNvPr>
          <p:cNvGrpSpPr/>
          <p:nvPr/>
        </p:nvGrpSpPr>
        <p:grpSpPr>
          <a:xfrm>
            <a:off x="595432" y="2225039"/>
            <a:ext cx="6704528" cy="2426956"/>
            <a:chOff x="595432" y="2225039"/>
            <a:chExt cx="6704528" cy="2426956"/>
          </a:xfrm>
        </p:grpSpPr>
        <p:pic>
          <p:nvPicPr>
            <p:cNvPr id="18" name="Picture 17">
              <a:extLst>
                <a:ext uri="{FF2B5EF4-FFF2-40B4-BE49-F238E27FC236}">
                  <a16:creationId xmlns:a16="http://schemas.microsoft.com/office/drawing/2014/main" id="{5C3219B2-973B-06BE-3EBF-26E20A5D8E0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4892039" y="2225039"/>
              <a:ext cx="2407921" cy="2407921"/>
            </a:xfrm>
            <a:prstGeom prst="rect">
              <a:avLst/>
            </a:prstGeom>
            <a:noFill/>
            <a:ln>
              <a:noFill/>
            </a:ln>
          </p:spPr>
        </p:pic>
        <p:pic>
          <p:nvPicPr>
            <p:cNvPr id="19" name="Picture 18">
              <a:extLst>
                <a:ext uri="{FF2B5EF4-FFF2-40B4-BE49-F238E27FC236}">
                  <a16:creationId xmlns:a16="http://schemas.microsoft.com/office/drawing/2014/main" id="{D22D7BF4-FD00-3CF1-75FF-C67595056C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432" y="2244075"/>
              <a:ext cx="2407920" cy="2407920"/>
            </a:xfrm>
            <a:prstGeom prst="rect">
              <a:avLst/>
            </a:prstGeom>
          </p:spPr>
        </p:pic>
      </p:grpSp>
    </p:spTree>
    <p:custDataLst>
      <p:tags r:id="rId1"/>
    </p:custDataLst>
    <p:extLst>
      <p:ext uri="{BB962C8B-B14F-4D97-AF65-F5344CB8AC3E}">
        <p14:creationId xmlns:p14="http://schemas.microsoft.com/office/powerpoint/2010/main" val="2455714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a:xfrm>
            <a:off x="0" y="-1470803"/>
            <a:ext cx="10515600" cy="1325563"/>
          </a:xfrm>
        </p:spPr>
        <p:txBody>
          <a:bodyPr/>
          <a:lstStyle/>
          <a:p>
            <a:r>
              <a:rPr lang="en-AU" sz="800" kern="1200">
                <a:solidFill>
                  <a:schemeClr val="bg2"/>
                </a:solidFill>
                <a:effectLst/>
                <a:latin typeface="Calibri Light" panose="020F0302020204030204" pitchFamily="34" charset="0"/>
                <a:ea typeface="+mj-ea"/>
                <a:cs typeface="+mj-cs"/>
              </a:rPr>
              <a:t>Slide 27 I do</a:t>
            </a:r>
            <a:endParaRPr lang="en-AU" sz="800">
              <a:solidFill>
                <a:schemeClr val="bg2"/>
              </a:solidFill>
            </a:endParaRPr>
          </a:p>
        </p:txBody>
      </p:sp>
      <p:grpSp>
        <p:nvGrpSpPr>
          <p:cNvPr id="12" name="Group 11" descr="aphid, saxophone, alphabet">
            <a:extLst>
              <a:ext uri="{FF2B5EF4-FFF2-40B4-BE49-F238E27FC236}">
                <a16:creationId xmlns:a16="http://schemas.microsoft.com/office/drawing/2014/main" id="{C373B166-1B2F-5D99-2482-89FBF8302FD4}"/>
              </a:ext>
            </a:extLst>
          </p:cNvPr>
          <p:cNvGrpSpPr/>
          <p:nvPr/>
        </p:nvGrpSpPr>
        <p:grpSpPr>
          <a:xfrm>
            <a:off x="595432" y="1999083"/>
            <a:ext cx="11192243" cy="2859834"/>
            <a:chOff x="595432" y="1999083"/>
            <a:chExt cx="11192243" cy="2859834"/>
          </a:xfrm>
        </p:grpSpPr>
        <p:pic>
          <p:nvPicPr>
            <p:cNvPr id="8" name="Picture 7">
              <a:extLst>
                <a:ext uri="{FF2B5EF4-FFF2-40B4-BE49-F238E27FC236}">
                  <a16:creationId xmlns:a16="http://schemas.microsoft.com/office/drawing/2014/main" id="{F00D62CC-C6C0-10C1-E537-1D99C85BF7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27841" y="1999083"/>
              <a:ext cx="2859834" cy="2859834"/>
            </a:xfrm>
            <a:prstGeom prst="rect">
              <a:avLst/>
            </a:prstGeom>
          </p:spPr>
        </p:pic>
        <p:pic>
          <p:nvPicPr>
            <p:cNvPr id="10" name="Picture 9">
              <a:extLst>
                <a:ext uri="{FF2B5EF4-FFF2-40B4-BE49-F238E27FC236}">
                  <a16:creationId xmlns:a16="http://schemas.microsoft.com/office/drawing/2014/main" id="{87328EF6-4F3B-45AD-3C4A-B6786A36E23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892039" y="2225039"/>
              <a:ext cx="2407921" cy="2407921"/>
            </a:xfrm>
            <a:prstGeom prst="rect">
              <a:avLst/>
            </a:prstGeom>
            <a:noFill/>
            <a:ln>
              <a:noFill/>
            </a:ln>
          </p:spPr>
        </p:pic>
        <p:pic>
          <p:nvPicPr>
            <p:cNvPr id="11" name="Picture 10">
              <a:extLst>
                <a:ext uri="{FF2B5EF4-FFF2-40B4-BE49-F238E27FC236}">
                  <a16:creationId xmlns:a16="http://schemas.microsoft.com/office/drawing/2014/main" id="{592BDB89-F0A3-53E1-E07D-096FB4490A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432" y="2244075"/>
              <a:ext cx="2407920" cy="2407920"/>
            </a:xfrm>
            <a:prstGeom prst="rect">
              <a:avLst/>
            </a:prstGeom>
          </p:spPr>
        </p:pic>
      </p:grpSp>
    </p:spTree>
    <p:custDataLst>
      <p:tags r:id="rId1"/>
    </p:custDataLst>
    <p:extLst>
      <p:ext uri="{BB962C8B-B14F-4D97-AF65-F5344CB8AC3E}">
        <p14:creationId xmlns:p14="http://schemas.microsoft.com/office/powerpoint/2010/main" val="2125514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a:xfrm>
            <a:off x="0" y="-1324531"/>
            <a:ext cx="10515600" cy="1325563"/>
          </a:xfrm>
        </p:spPr>
        <p:txBody>
          <a:bodyPr/>
          <a:lstStyle/>
          <a:p>
            <a:r>
              <a:rPr lang="en-AU" sz="800" kern="1200">
                <a:solidFill>
                  <a:schemeClr val="bg2"/>
                </a:solidFill>
                <a:effectLst/>
                <a:latin typeface="Calibri Light" panose="020F0302020204030204" pitchFamily="34" charset="0"/>
                <a:ea typeface="+mj-ea"/>
                <a:cs typeface="+mj-cs"/>
              </a:rPr>
              <a:t>Slide 28 We do</a:t>
            </a:r>
            <a:endParaRPr lang="en-AU" sz="800">
              <a:solidFill>
                <a:schemeClr val="bg2"/>
              </a:solidFill>
            </a:endParaRPr>
          </a:p>
        </p:txBody>
      </p:sp>
      <p:pic>
        <p:nvPicPr>
          <p:cNvPr id="5" name="Picture 4" descr="graph">
            <a:extLst>
              <a:ext uri="{FF2B5EF4-FFF2-40B4-BE49-F238E27FC236}">
                <a16:creationId xmlns:a16="http://schemas.microsoft.com/office/drawing/2014/main" id="{6141CE29-80C5-080E-135B-63EB16C868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spTree>
    <p:custDataLst>
      <p:tags r:id="rId1"/>
    </p:custDataLst>
    <p:extLst>
      <p:ext uri="{BB962C8B-B14F-4D97-AF65-F5344CB8AC3E}">
        <p14:creationId xmlns:p14="http://schemas.microsoft.com/office/powerpoint/2010/main" val="837975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a:xfrm>
            <a:off x="0" y="-1324531"/>
            <a:ext cx="10515600" cy="1325563"/>
          </a:xfrm>
        </p:spPr>
        <p:txBody>
          <a:bodyPr/>
          <a:lstStyle/>
          <a:p>
            <a:r>
              <a:rPr lang="en-AU" sz="800" kern="1200">
                <a:solidFill>
                  <a:schemeClr val="bg2"/>
                </a:solidFill>
                <a:effectLst/>
                <a:latin typeface="Calibri Light" panose="020F0302020204030204" pitchFamily="34" charset="0"/>
                <a:ea typeface="+mj-ea"/>
                <a:cs typeface="+mj-cs"/>
              </a:rPr>
              <a:t>Slide 29 We do</a:t>
            </a:r>
            <a:endParaRPr lang="en-AU" sz="800">
              <a:solidFill>
                <a:schemeClr val="bg2"/>
              </a:solidFill>
            </a:endParaRPr>
          </a:p>
        </p:txBody>
      </p:sp>
      <p:pic>
        <p:nvPicPr>
          <p:cNvPr id="4" name="Picture 3" descr="graph">
            <a:extLst>
              <a:ext uri="{FF2B5EF4-FFF2-40B4-BE49-F238E27FC236}">
                <a16:creationId xmlns:a16="http://schemas.microsoft.com/office/drawing/2014/main" id="{161CAEEB-4C3E-E3C0-869C-D8C01BC8A3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pic>
        <p:nvPicPr>
          <p:cNvPr id="6" name="Picture 5" descr="trophy">
            <a:extLst>
              <a:ext uri="{FF2B5EF4-FFF2-40B4-BE49-F238E27FC236}">
                <a16:creationId xmlns:a16="http://schemas.microsoft.com/office/drawing/2014/main" id="{80FA8D1E-C6E6-A97A-198A-7C24E1B11F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666083" y="2004527"/>
            <a:ext cx="2859834" cy="2859834"/>
          </a:xfrm>
          <a:prstGeom prst="rect">
            <a:avLst/>
          </a:prstGeom>
        </p:spPr>
      </p:pic>
    </p:spTree>
    <p:custDataLst>
      <p:tags r:id="rId1"/>
    </p:custDataLst>
    <p:extLst>
      <p:ext uri="{BB962C8B-B14F-4D97-AF65-F5344CB8AC3E}">
        <p14:creationId xmlns:p14="http://schemas.microsoft.com/office/powerpoint/2010/main" val="3386101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59979-545E-1AD9-9127-8D83178781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3AC8D7-4EE1-5DF4-B6AA-B8E9CA0510F1}"/>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3 </a:t>
            </a:r>
            <a:r>
              <a:rPr lang="en-AU" sz="800" kern="1200">
                <a:solidFill>
                  <a:schemeClr val="bg2"/>
                </a:solidFill>
                <a:effectLst/>
              </a:rPr>
              <a:t>Review You do</a:t>
            </a:r>
            <a:endParaRPr lang="en-AU" sz="800">
              <a:solidFill>
                <a:schemeClr val="bg2"/>
              </a:solidFill>
            </a:endParaRPr>
          </a:p>
        </p:txBody>
      </p:sp>
      <p:grpSp>
        <p:nvGrpSpPr>
          <p:cNvPr id="5" name="Group 4" descr="ff, zz, th, ss, ll, sh">
            <a:extLst>
              <a:ext uri="{FF2B5EF4-FFF2-40B4-BE49-F238E27FC236}">
                <a16:creationId xmlns:a16="http://schemas.microsoft.com/office/drawing/2014/main" id="{8F5EC565-751A-C59C-D916-FC9C262B8F3A}"/>
              </a:ext>
            </a:extLst>
          </p:cNvPr>
          <p:cNvGrpSpPr/>
          <p:nvPr/>
        </p:nvGrpSpPr>
        <p:grpSpPr>
          <a:xfrm>
            <a:off x="1639588" y="2099634"/>
            <a:ext cx="8496948" cy="2169825"/>
            <a:chOff x="1383250" y="2086437"/>
            <a:chExt cx="8496948" cy="2169825"/>
          </a:xfrm>
        </p:grpSpPr>
        <p:sp>
          <p:nvSpPr>
            <p:cNvPr id="6" name="Content Placeholder 2">
              <a:extLst>
                <a:ext uri="{FF2B5EF4-FFF2-40B4-BE49-F238E27FC236}">
                  <a16:creationId xmlns:a16="http://schemas.microsoft.com/office/drawing/2014/main" id="{37F104DE-1FD8-48B4-D596-82EF73D65213}"/>
                </a:ext>
              </a:extLst>
            </p:cNvPr>
            <p:cNvSpPr txBox="1">
              <a:spLocks/>
            </p:cNvSpPr>
            <p:nvPr/>
          </p:nvSpPr>
          <p:spPr>
            <a:xfrm>
              <a:off x="1383250" y="2086437"/>
              <a:ext cx="3354708"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dge</a:t>
              </a:r>
              <a:endParaRPr lang="en-AU" sz="150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D0A1A880-ECD3-378C-E656-4346F2FB5813}"/>
                </a:ext>
              </a:extLst>
            </p:cNvPr>
            <p:cNvSpPr txBox="1">
              <a:spLocks/>
            </p:cNvSpPr>
            <p:nvPr/>
          </p:nvSpPr>
          <p:spPr>
            <a:xfrm>
              <a:off x="6791559" y="2086437"/>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tch</a:t>
              </a:r>
              <a:endParaRPr lang="en-AU" sz="15000">
                <a:solidFill>
                  <a:srgbClr val="4557AD"/>
                </a:solidFill>
                <a:latin typeface="Tenorite" pitchFamily="2" charset="0"/>
                <a:cs typeface="Arial"/>
              </a:endParaRPr>
            </a:p>
          </p:txBody>
        </p:sp>
      </p:grpSp>
    </p:spTree>
    <p:custDataLst>
      <p:tags r:id="rId1"/>
    </p:custDataLst>
    <p:extLst>
      <p:ext uri="{BB962C8B-B14F-4D97-AF65-F5344CB8AC3E}">
        <p14:creationId xmlns:p14="http://schemas.microsoft.com/office/powerpoint/2010/main" val="1266496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a:xfrm>
            <a:off x="0" y="-1324531"/>
            <a:ext cx="10515600" cy="1325563"/>
          </a:xfrm>
        </p:spPr>
        <p:txBody>
          <a:bodyPr/>
          <a:lstStyle/>
          <a:p>
            <a:r>
              <a:rPr lang="en-AU" sz="800" kern="1200">
                <a:solidFill>
                  <a:schemeClr val="bg2"/>
                </a:solidFill>
                <a:effectLst/>
                <a:latin typeface="Calibri Light" panose="020F0302020204030204" pitchFamily="34" charset="0"/>
                <a:ea typeface="+mj-ea"/>
                <a:cs typeface="+mj-cs"/>
              </a:rPr>
              <a:t>Slide 30 We do</a:t>
            </a:r>
            <a:endParaRPr lang="en-AU" sz="800">
              <a:solidFill>
                <a:schemeClr val="bg2"/>
              </a:solidFill>
            </a:endParaRPr>
          </a:p>
        </p:txBody>
      </p:sp>
      <p:grpSp>
        <p:nvGrpSpPr>
          <p:cNvPr id="12" name="Group 11" descr="chop, chin, chick">
            <a:extLst>
              <a:ext uri="{FF2B5EF4-FFF2-40B4-BE49-F238E27FC236}">
                <a16:creationId xmlns:a16="http://schemas.microsoft.com/office/drawing/2014/main" id="{5BB41A26-3238-FB78-6116-70A46920F81E}"/>
              </a:ext>
            </a:extLst>
          </p:cNvPr>
          <p:cNvGrpSpPr/>
          <p:nvPr/>
        </p:nvGrpSpPr>
        <p:grpSpPr>
          <a:xfrm>
            <a:off x="600675" y="2094271"/>
            <a:ext cx="11074636" cy="3004987"/>
            <a:chOff x="600675" y="2094271"/>
            <a:chExt cx="11074636" cy="3004987"/>
          </a:xfrm>
        </p:grpSpPr>
        <p:pic>
          <p:nvPicPr>
            <p:cNvPr id="7" name="Picture 6">
              <a:extLst>
                <a:ext uri="{FF2B5EF4-FFF2-40B4-BE49-F238E27FC236}">
                  <a16:creationId xmlns:a16="http://schemas.microsoft.com/office/drawing/2014/main" id="{D16E2978-4934-750B-B566-40DAB56E588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0675" y="2506852"/>
              <a:ext cx="2592406" cy="2592406"/>
            </a:xfrm>
            <a:prstGeom prst="rect">
              <a:avLst/>
            </a:prstGeom>
          </p:spPr>
        </p:pic>
        <p:pic>
          <p:nvPicPr>
            <p:cNvPr id="11" name="Picture 10">
              <a:extLst>
                <a:ext uri="{FF2B5EF4-FFF2-40B4-BE49-F238E27FC236}">
                  <a16:creationId xmlns:a16="http://schemas.microsoft.com/office/drawing/2014/main" id="{E8FC85B7-75B1-EC5B-11A5-A570E4EA3F3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70324" y="2094271"/>
              <a:ext cx="3004987" cy="3004987"/>
            </a:xfrm>
            <a:prstGeom prst="rect">
              <a:avLst/>
            </a:prstGeom>
          </p:spPr>
        </p:pic>
      </p:grpSp>
      <p:pic>
        <p:nvPicPr>
          <p:cNvPr id="2" name="Picture 1" descr="trophy">
            <a:extLst>
              <a:ext uri="{FF2B5EF4-FFF2-40B4-BE49-F238E27FC236}">
                <a16:creationId xmlns:a16="http://schemas.microsoft.com/office/drawing/2014/main" id="{360B48A2-D2CA-40A2-77CE-5B161E85E3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666083" y="2004527"/>
            <a:ext cx="2859834" cy="2859834"/>
          </a:xfrm>
          <a:prstGeom prst="rect">
            <a:avLst/>
          </a:prstGeom>
        </p:spPr>
      </p:pic>
    </p:spTree>
    <p:custDataLst>
      <p:tags r:id="rId1"/>
    </p:custDataLst>
    <p:extLst>
      <p:ext uri="{BB962C8B-B14F-4D97-AF65-F5344CB8AC3E}">
        <p14:creationId xmlns:p14="http://schemas.microsoft.com/office/powerpoint/2010/main" val="2821724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a:xfrm>
            <a:off x="-28884" y="-1410105"/>
            <a:ext cx="10515600" cy="1325563"/>
          </a:xfrm>
        </p:spPr>
        <p:txBody>
          <a:bodyPr/>
          <a:lstStyle/>
          <a:p>
            <a:r>
              <a:rPr lang="en-AU" sz="800" kern="1200">
                <a:solidFill>
                  <a:schemeClr val="bg2"/>
                </a:solidFill>
                <a:effectLst/>
                <a:latin typeface="Calibri Light" panose="020F0302020204030204" pitchFamily="34" charset="0"/>
                <a:ea typeface="+mj-ea"/>
                <a:cs typeface="+mj-cs"/>
              </a:rPr>
              <a:t>Slide 31 I do</a:t>
            </a:r>
            <a:endParaRPr lang="en-AU" sz="800">
              <a:solidFill>
                <a:schemeClr val="bg2"/>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gone     </a:t>
            </a:r>
            <a:r>
              <a:rPr lang="en-US" sz="9600" err="1">
                <a:solidFill>
                  <a:srgbClr val="4557AD"/>
                </a:solidFill>
                <a:latin typeface="Tenorite" pitchFamily="2" charset="0"/>
                <a:ea typeface="Verdana" panose="020B0604030504040204" pitchFamily="34" charset="0"/>
                <a:cs typeface="Verdana" panose="020B0604030504040204" pitchFamily="34" charset="0"/>
              </a:rPr>
              <a:t>gone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gone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a:xfrm>
            <a:off x="0" y="-1325563"/>
            <a:ext cx="10515600" cy="1325563"/>
          </a:xfrm>
        </p:spPr>
        <p:txBody>
          <a:bodyPr/>
          <a:lstStyle/>
          <a:p>
            <a:r>
              <a:rPr lang="en-AU" sz="800" kern="1200">
                <a:solidFill>
                  <a:schemeClr val="bg2"/>
                </a:solidFill>
                <a:effectLst/>
                <a:latin typeface="Calibri Light" panose="020F0302020204030204" pitchFamily="34" charset="0"/>
                <a:ea typeface="+mj-ea"/>
                <a:cs typeface="+mj-cs"/>
              </a:rPr>
              <a:t>Slide 32</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B219BDBE-C444-50DE-38A1-3CE668F1F2AF}"/>
              </a:ext>
            </a:extLst>
          </p:cNvPr>
          <p:cNvSpPr txBox="1">
            <a:spLocks/>
          </p:cNvSpPr>
          <p:nvPr/>
        </p:nvSpPr>
        <p:spPr>
          <a:xfrm>
            <a:off x="263716" y="2910432"/>
            <a:ext cx="116014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pitchFamily="2" charset="0"/>
                <a:ea typeface="Verdana" panose="020B0604030504040204" pitchFamily="34" charset="0"/>
                <a:cs typeface="Verdana" panose="020B0604030504040204" pitchFamily="34" charset="0"/>
              </a:rPr>
              <a:t>gone     </a:t>
            </a:r>
            <a:r>
              <a:rPr lang="en-US" sz="9600" err="1">
                <a:solidFill>
                  <a:srgbClr val="4557AD"/>
                </a:solidFill>
                <a:latin typeface="Tenorite" pitchFamily="2" charset="0"/>
                <a:ea typeface="Verdana" panose="020B0604030504040204" pitchFamily="34" charset="0"/>
                <a:cs typeface="Verdana" panose="020B0604030504040204" pitchFamily="34" charset="0"/>
              </a:rPr>
              <a:t>gone</a:t>
            </a:r>
            <a:r>
              <a:rPr lang="en-US" sz="9600">
                <a:solidFill>
                  <a:srgbClr val="4557AD"/>
                </a:solidFill>
                <a:latin typeface="Tenorite" pitchFamily="2" charset="0"/>
                <a:ea typeface="Verdana" panose="020B0604030504040204" pitchFamily="34" charset="0"/>
                <a:cs typeface="Verdana" panose="020B0604030504040204" pitchFamily="34" charset="0"/>
              </a:rPr>
              <a:t>     </a:t>
            </a:r>
            <a:r>
              <a:rPr lang="en-US" sz="9600" err="1">
                <a:solidFill>
                  <a:srgbClr val="4557AD"/>
                </a:solidFill>
                <a:latin typeface="Tenorite" pitchFamily="2" charset="0"/>
                <a:ea typeface="Verdana" panose="020B0604030504040204" pitchFamily="34" charset="0"/>
                <a:cs typeface="Verdana" panose="020B0604030504040204" pitchFamily="34" charset="0"/>
              </a:rPr>
              <a:t>gone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a:xfrm>
            <a:off x="0" y="-1222532"/>
            <a:ext cx="10515600" cy="1325563"/>
          </a:xfrm>
        </p:spPr>
        <p:txBody>
          <a:bodyPr/>
          <a:lstStyle/>
          <a:p>
            <a:r>
              <a:rPr lang="en-AU" sz="800" kern="1200">
                <a:solidFill>
                  <a:schemeClr val="bg2"/>
                </a:solidFill>
                <a:effectLst/>
                <a:latin typeface="Calibri Light" panose="020F0302020204030204" pitchFamily="34" charset="0"/>
                <a:ea typeface="+mj-ea"/>
                <a:cs typeface="+mj-cs"/>
              </a:rPr>
              <a:t>Slide 33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326791" y="1754791"/>
            <a:ext cx="11538418" cy="416094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600">
                <a:solidFill>
                  <a:srgbClr val="4557AD"/>
                </a:solidFill>
                <a:latin typeface="Tenorite" pitchFamily="2" charset="0"/>
                <a:ea typeface="Verdana" panose="020B0604030504040204" pitchFamily="34" charset="0"/>
                <a:cs typeface="Verdana" panose="020B0604030504040204" pitchFamily="34" charset="0"/>
              </a:rPr>
              <a:t>We added to the graph and took photos of the amphibians to monitor them. The tadpoles had not gone. They had morphed into froglets!</a:t>
            </a:r>
            <a:endParaRPr lang="en-AU" sz="6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a:xfrm>
            <a:off x="0" y="-1431160"/>
            <a:ext cx="10515600" cy="1325563"/>
          </a:xfrm>
        </p:spPr>
        <p:txBody>
          <a:bodyPr/>
          <a:lstStyle/>
          <a:p>
            <a:r>
              <a:rPr lang="en-AU" sz="800" kern="1200">
                <a:solidFill>
                  <a:schemeClr val="bg2"/>
                </a:solidFill>
                <a:effectLst/>
                <a:latin typeface="Calibri Light" panose="020F0302020204030204" pitchFamily="34" charset="0"/>
                <a:ea typeface="+mj-ea"/>
                <a:cs typeface="+mj-cs"/>
              </a:rPr>
              <a:t>Slide 34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429442" y="1754791"/>
            <a:ext cx="11762558" cy="360489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600">
                <a:solidFill>
                  <a:srgbClr val="4557AD"/>
                </a:solidFill>
                <a:latin typeface="Tenorite" pitchFamily="2" charset="0"/>
                <a:ea typeface="Verdana" panose="020B0604030504040204" pitchFamily="34" charset="0"/>
                <a:cs typeface="Verdana" panose="020B0604030504040204" pitchFamily="34" charset="0"/>
              </a:rPr>
              <a:t>My nephew has gone to get </a:t>
            </a:r>
          </a:p>
          <a:p>
            <a:pPr algn="l">
              <a:lnSpc>
                <a:spcPct val="80000"/>
              </a:lnSpc>
            </a:pPr>
            <a:r>
              <a:rPr lang="en-US" sz="6600">
                <a:solidFill>
                  <a:srgbClr val="4557AD"/>
                </a:solidFill>
                <a:latin typeface="Tenorite" pitchFamily="2" charset="0"/>
                <a:ea typeface="Verdana" panose="020B0604030504040204" pitchFamily="34" charset="0"/>
                <a:cs typeface="Verdana" panose="020B0604030504040204" pitchFamily="34" charset="0"/>
              </a:rPr>
              <a:t>an alphabet book. He will </a:t>
            </a:r>
          </a:p>
          <a:p>
            <a:pPr algn="l">
              <a:lnSpc>
                <a:spcPct val="80000"/>
              </a:lnSpc>
            </a:pPr>
            <a:r>
              <a:rPr lang="en-US" sz="6600">
                <a:solidFill>
                  <a:srgbClr val="4557AD"/>
                </a:solidFill>
                <a:latin typeface="Tenorite" pitchFamily="2" charset="0"/>
                <a:ea typeface="Verdana" panose="020B0604030504040204" pitchFamily="34" charset="0"/>
                <a:cs typeface="Verdana" panose="020B0604030504040204" pitchFamily="34" charset="0"/>
              </a:rPr>
              <a:t>study every phrase and paragraph in the book.</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a:xfrm>
            <a:off x="0" y="-1470803"/>
            <a:ext cx="10515600" cy="1325563"/>
          </a:xfrm>
        </p:spPr>
        <p:txBody>
          <a:bodyPr/>
          <a:lstStyle/>
          <a:p>
            <a:r>
              <a:rPr lang="en-AU" sz="800" kern="1200">
                <a:solidFill>
                  <a:schemeClr val="bg2"/>
                </a:solidFill>
                <a:effectLst/>
                <a:latin typeface="Calibri Light" panose="020F0302020204030204" pitchFamily="34" charset="0"/>
                <a:ea typeface="+mj-ea"/>
                <a:cs typeface="+mj-cs"/>
              </a:rPr>
              <a:t>Slide 35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a:xfrm>
            <a:off x="0" y="-1324531"/>
            <a:ext cx="10515600" cy="1325563"/>
          </a:xfrm>
        </p:spPr>
        <p:txBody>
          <a:bodyPr/>
          <a:lstStyle/>
          <a:p>
            <a:r>
              <a:rPr lang="en-AU" sz="800" kern="1200">
                <a:solidFill>
                  <a:schemeClr val="bg2"/>
                </a:solidFill>
                <a:effectLst/>
                <a:latin typeface="Calibri Light" panose="020F0302020204030204" pitchFamily="34" charset="0"/>
                <a:ea typeface="+mj-ea"/>
                <a:cs typeface="+mj-cs"/>
              </a:rPr>
              <a:t>Slide 36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a:xfrm>
            <a:off x="0" y="-1206530"/>
            <a:ext cx="10515600" cy="1325563"/>
          </a:xfrm>
        </p:spPr>
        <p:txBody>
          <a:bodyPr/>
          <a:lstStyle/>
          <a:p>
            <a:r>
              <a:rPr lang="en-AU" sz="800" kern="1200">
                <a:solidFill>
                  <a:schemeClr val="bg2"/>
                </a:solidFill>
                <a:effectLst/>
                <a:latin typeface="Calibri Light" panose="020F0302020204030204" pitchFamily="34" charset="0"/>
                <a:ea typeface="+mj-ea"/>
                <a:cs typeface="+mj-cs"/>
              </a:rPr>
              <a:t>Slide 37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52317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ph</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582742"/>
            <a:ext cx="2234317"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graph</a:t>
            </a:r>
          </a:p>
          <a:p>
            <a:pPr marL="0" indent="0" algn="ctr">
              <a:buFont typeface="Arial" panose="020B0604020202020204" pitchFamily="34" charset="0"/>
              <a:buNone/>
            </a:pPr>
            <a:r>
              <a:rPr lang="en-US" sz="4400">
                <a:solidFill>
                  <a:srgbClr val="4557AD"/>
                </a:solidFill>
                <a:latin typeface="Tenorite" pitchFamily="2" charset="0"/>
                <a:cs typeface="Arial"/>
              </a:rPr>
              <a:t>phrase</a:t>
            </a:r>
          </a:p>
          <a:p>
            <a:pPr marL="0" indent="0" algn="ctr">
              <a:buFont typeface="Arial" panose="020B0604020202020204" pitchFamily="34" charset="0"/>
              <a:buNone/>
            </a:pPr>
            <a:r>
              <a:rPr lang="en-US" sz="4400">
                <a:solidFill>
                  <a:srgbClr val="4557AD"/>
                </a:solidFill>
                <a:latin typeface="Tenorite" pitchFamily="2" charset="0"/>
                <a:cs typeface="Arial"/>
              </a:rPr>
              <a:t>triumph</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3" name="Picture 12" descr="phone">
            <a:extLst>
              <a:ext uri="{FF2B5EF4-FFF2-40B4-BE49-F238E27FC236}">
                <a16:creationId xmlns:a16="http://schemas.microsoft.com/office/drawing/2014/main" id="{D6044701-477E-C717-68A5-AFA66BE58C04}"/>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18383" y="3419801"/>
            <a:ext cx="843313" cy="843313"/>
          </a:xfrm>
          <a:prstGeom prst="rect">
            <a:avLst/>
          </a:prstGeom>
        </p:spPr>
      </p:pic>
      <p:pic>
        <p:nvPicPr>
          <p:cNvPr id="15" name="Picture 14" descr="photograph">
            <a:extLst>
              <a:ext uri="{FF2B5EF4-FFF2-40B4-BE49-F238E27FC236}">
                <a16:creationId xmlns:a16="http://schemas.microsoft.com/office/drawing/2014/main" id="{BDFBD32D-2FBB-57AA-9474-F7DE785CAA12}"/>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9842407" y="4263114"/>
            <a:ext cx="1184859" cy="1184859"/>
          </a:xfrm>
          <a:prstGeom prst="rect">
            <a:avLst/>
          </a:prstGeom>
        </p:spPr>
      </p:pic>
      <p:pic>
        <p:nvPicPr>
          <p:cNvPr id="17" name="Picture 16" descr="alphabet">
            <a:extLst>
              <a:ext uri="{FF2B5EF4-FFF2-40B4-BE49-F238E27FC236}">
                <a16:creationId xmlns:a16="http://schemas.microsoft.com/office/drawing/2014/main" id="{CDA5AF5E-2315-A7AB-5AFF-B23148B37D0C}"/>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18383" y="5472590"/>
            <a:ext cx="832905" cy="832905"/>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a:xfrm>
            <a:off x="0" y="-1314325"/>
            <a:ext cx="10515600" cy="1325563"/>
          </a:xfrm>
        </p:spPr>
        <p:txBody>
          <a:bodyPr/>
          <a:lstStyle/>
          <a:p>
            <a:r>
              <a:rPr lang="en-AU" sz="800" kern="1200">
                <a:solidFill>
                  <a:schemeClr val="bg2"/>
                </a:solidFill>
                <a:effectLst/>
                <a:latin typeface="Calibri Light" panose="020F0302020204030204" pitchFamily="34" charset="0"/>
                <a:ea typeface="+mj-ea"/>
                <a:cs typeface="+mj-cs"/>
              </a:rPr>
              <a:t>Slide 38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Phase 8, lesson 3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9004" y="391372"/>
            <a:ext cx="4114791" cy="5829801"/>
          </a:xfrm>
          <a:prstGeom prst="rect">
            <a:avLst/>
          </a:prstGeom>
          <a:effectLst>
            <a:outerShdw blurRad="63500" sx="102000" sy="102000" algn="ctr" rotWithShape="0">
              <a:prstClr val="black">
                <a:alpha val="40000"/>
              </a:prstClr>
            </a:outerShdw>
          </a:effectLst>
        </p:spPr>
      </p:pic>
      <p:pic>
        <p:nvPicPr>
          <p:cNvPr id="5" name="Picture 4" descr="Image of Phase 17, lesson 5 student sheet">
            <a:extLst>
              <a:ext uri="{FF2B5EF4-FFF2-40B4-BE49-F238E27FC236}">
                <a16:creationId xmlns:a16="http://schemas.microsoft.com/office/drawing/2014/main" id="{C0403286-CDF0-37D7-37D0-7EF7A0A4D38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71423" y="407983"/>
            <a:ext cx="4052984" cy="5796576"/>
          </a:xfrm>
          <a:prstGeom prst="rect">
            <a:avLst/>
          </a:prstGeom>
        </p:spPr>
      </p:pic>
    </p:spTree>
    <p:custDataLst>
      <p:tags r:id="rId1"/>
    </p:custDataLst>
    <p:extLst>
      <p:ext uri="{BB962C8B-B14F-4D97-AF65-F5344CB8AC3E}">
        <p14:creationId xmlns:p14="http://schemas.microsoft.com/office/powerpoint/2010/main" val="25119870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a:xfrm>
            <a:off x="0" y="-1216617"/>
            <a:ext cx="10515600" cy="1325563"/>
          </a:xfrm>
        </p:spPr>
        <p:txBody>
          <a:bodyPr/>
          <a:lstStyle/>
          <a:p>
            <a:r>
              <a:rPr lang="en-AU" sz="800" kern="1200">
                <a:solidFill>
                  <a:schemeClr val="bg2"/>
                </a:solidFill>
                <a:effectLst/>
                <a:latin typeface="Calibri Light" panose="020F0302020204030204" pitchFamily="34" charset="0"/>
                <a:ea typeface="+mj-ea"/>
                <a:cs typeface="+mj-cs"/>
              </a:rPr>
              <a:t>Slide 39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330237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a:xfrm>
            <a:off x="0" y="-1259935"/>
            <a:ext cx="10515600" cy="1325563"/>
          </a:xfrm>
        </p:spPr>
        <p:txBody>
          <a:bodyPr>
            <a:normAutofit/>
          </a:bodyPr>
          <a:lstStyle/>
          <a:p>
            <a:r>
              <a:rPr lang="en-AU" sz="800" kern="1200">
                <a:solidFill>
                  <a:schemeClr val="bg2"/>
                </a:solidFill>
                <a:effectLst/>
                <a:latin typeface="Calibri Light" panose="020F0302020204030204" pitchFamily="34" charset="0"/>
                <a:ea typeface="+mj-ea"/>
                <a:cs typeface="+mj-cs"/>
              </a:rPr>
              <a:t>Slide 40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bridge, catching, generate, fleece">
            <a:extLst>
              <a:ext uri="{FF2B5EF4-FFF2-40B4-BE49-F238E27FC236}">
                <a16:creationId xmlns:a16="http://schemas.microsoft.com/office/drawing/2014/main" id="{3ABD3EA1-685B-DC9C-24AE-9EEBEA6FA62E}"/>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CD786E79-D41F-A84A-0EAC-B138A21E0D96}"/>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generate          fleece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AF705EED-A180-0BDD-F3E2-EF179172A02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bridge           catching</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celery">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7352" y="2356256"/>
            <a:ext cx="2704888" cy="2704888"/>
          </a:xfrm>
          <a:prstGeom prst="rect">
            <a:avLst/>
          </a:prstGeom>
        </p:spPr>
      </p:pic>
      <p:pic>
        <p:nvPicPr>
          <p:cNvPr id="4" name="Picture 3" descr="edg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05948" y="2356256"/>
            <a:ext cx="2817723" cy="2817723"/>
          </a:xfrm>
          <a:prstGeom prst="rect">
            <a:avLst/>
          </a:prstGeom>
        </p:spPr>
      </p:pic>
      <p:pic>
        <p:nvPicPr>
          <p:cNvPr id="7" name="Picture 6" descr="match">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97379" y="2079541"/>
            <a:ext cx="2704888" cy="270488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6906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1161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blender   voter   healer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player, traveller, mixer">
            <a:extLst>
              <a:ext uri="{FF2B5EF4-FFF2-40B4-BE49-F238E27FC236}">
                <a16:creationId xmlns:a16="http://schemas.microsoft.com/office/drawing/2014/main" id="{8BE07859-4A46-7F7C-524A-74C085B2B805}"/>
              </a:ext>
            </a:extLst>
          </p:cNvPr>
          <p:cNvGrpSpPr/>
          <p:nvPr/>
        </p:nvGrpSpPr>
        <p:grpSpPr>
          <a:xfrm>
            <a:off x="733438" y="2194160"/>
            <a:ext cx="10819737" cy="2239537"/>
            <a:chOff x="909244" y="2180908"/>
            <a:chExt cx="10819737" cy="2239537"/>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9244" y="2255565"/>
              <a:ext cx="2164880" cy="2164880"/>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99344" y="2180908"/>
              <a:ext cx="2164880" cy="2164880"/>
            </a:xfrm>
            <a:prstGeom prst="rect">
              <a:avLst/>
            </a:prstGeom>
          </p:spPr>
        </p:pic>
        <p:pic>
          <p:nvPicPr>
            <p:cNvPr id="10" name="Picture 9">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489444" y="2180908"/>
              <a:ext cx="2239537" cy="2239537"/>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purl.org/dc/dcmitype/"/>
    <ds:schemaRef ds:uri="ff236c08-9611-4854-a4bb-16d44b7327b6"/>
    <ds:schemaRef ds:uri="http://purl.org/dc/elements/1.1/"/>
    <ds:schemaRef ds:uri="http://www.w3.org/XML/1998/namespace"/>
    <ds:schemaRef ds:uri="64eff3df-e3d6-48ed-978f-45ff25640900"/>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openxmlformats.org/package/2006/metadata/core-propertie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92687D0D-CD2D-4D25-8B69-B8E724D02078}"/>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482</TotalTime>
  <Words>4671</Words>
  <Application>Microsoft Office PowerPoint</Application>
  <PresentationFormat>Widescreen</PresentationFormat>
  <Paragraphs>645</Paragraphs>
  <Slides>40</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Symbol</vt:lpstr>
      <vt:lpstr>Tenorite</vt:lpstr>
      <vt:lpstr>Verdana</vt:lpstr>
      <vt:lpstr>Office Theme</vt:lpstr>
      <vt:lpstr>Slide 1 Start of presentation, ph says /f/</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vt:lpstr>
      <vt:lpstr>Slide 12 Review</vt:lpstr>
      <vt:lpstr>Slide 13 End of review, start of lesson</vt:lpstr>
      <vt:lpstr>Slide 14 Learning intention and success criteria</vt:lpstr>
      <vt:lpstr>Slide 15 I do</vt:lpstr>
      <vt:lpstr>Slide 16 We do</vt:lpstr>
      <vt:lpstr>Slide 17 I do</vt:lpstr>
      <vt:lpstr>Slide 18 I do</vt:lpstr>
      <vt:lpstr>Slide 19 I do</vt:lpstr>
      <vt:lpstr>Slide 20 I do</vt:lpstr>
      <vt:lpstr>Slide 21 We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 </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2025-11-30T22:26:41Z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