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svg" ContentType="image/svg+xml"/>
  <Default Extension="vtt" ContentType="text/vt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8.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tags/tag14.xml" ContentType="application/vnd.openxmlformats-officedocument.presentationml.tags+xml"/>
  <Override PartName="/ppt/notesSlides/notesSlide19.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16.xml" ContentType="application/vnd.openxmlformats-officedocument.presentationml.tags+xml"/>
  <Override PartName="/ppt/notesSlides/notesSlide21.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tags/tag18.xml" ContentType="application/vnd.openxmlformats-officedocument.presentationml.tags+xml"/>
  <Override PartName="/ppt/notesSlides/notesSlide23.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ppt/tags/tag20.xml" ContentType="application/vnd.openxmlformats-officedocument.presentationml.tags+xml"/>
  <Override PartName="/ppt/notesSlides/notesSlide25.xml" ContentType="application/vnd.openxmlformats-officedocument.presentationml.notesSlide+xml"/>
  <Override PartName="/ppt/tags/tag21.xml" ContentType="application/vnd.openxmlformats-officedocument.presentationml.tags+xml"/>
  <Override PartName="/ppt/notesSlides/notesSlide26.xml" ContentType="application/vnd.openxmlformats-officedocument.presentationml.notesSlide+xml"/>
  <Override PartName="/ppt/tags/tag22.xml" ContentType="application/vnd.openxmlformats-officedocument.presentationml.tags+xml"/>
  <Override PartName="/ppt/notesSlides/notesSlide27.xml" ContentType="application/vnd.openxmlformats-officedocument.presentationml.notesSlide+xml"/>
  <Override PartName="/ppt/tags/tag23.xml" ContentType="application/vnd.openxmlformats-officedocument.presentationml.tags+xml"/>
  <Override PartName="/ppt/notesSlides/notesSlide28.xml" ContentType="application/vnd.openxmlformats-officedocument.presentationml.notesSlide+xml"/>
  <Override PartName="/ppt/tags/tag24.xml" ContentType="application/vnd.openxmlformats-officedocument.presentationml.tags+xml"/>
  <Override PartName="/ppt/notesSlides/notesSlide29.xml" ContentType="application/vnd.openxmlformats-officedocument.presentationml.notesSlide+xml"/>
  <Override PartName="/ppt/tags/tag25.xml" ContentType="application/vnd.openxmlformats-officedocument.presentationml.tags+xml"/>
  <Override PartName="/ppt/notesSlides/notesSlide30.xml" ContentType="application/vnd.openxmlformats-officedocument.presentationml.notesSlide+xml"/>
  <Override PartName="/ppt/tags/tag26.xml" ContentType="application/vnd.openxmlformats-officedocument.presentationml.tags+xml"/>
  <Override PartName="/ppt/notesSlides/notesSlide31.xml" ContentType="application/vnd.openxmlformats-officedocument.presentationml.notesSlide+xml"/>
  <Override PartName="/ppt/tags/tag27.xml" ContentType="application/vnd.openxmlformats-officedocument.presentationml.tags+xml"/>
  <Override PartName="/ppt/notesSlides/notesSlide32.xml" ContentType="application/vnd.openxmlformats-officedocument.presentationml.notesSlide+xml"/>
  <Override PartName="/ppt/tags/tag28.xml" ContentType="application/vnd.openxmlformats-officedocument.presentationml.tags+xml"/>
  <Override PartName="/ppt/notesSlides/notesSlide33.xml" ContentType="application/vnd.openxmlformats-officedocument.presentationml.notesSlide+xml"/>
  <Override PartName="/ppt/tags/tag29.xml" ContentType="application/vnd.openxmlformats-officedocument.presentationml.tags+xml"/>
  <Override PartName="/ppt/notesSlides/notesSlide34.xml" ContentType="application/vnd.openxmlformats-officedocument.presentationml.notesSlide+xml"/>
  <Override PartName="/ppt/tags/tag30.xml" ContentType="application/vnd.openxmlformats-officedocument.presentationml.tags+xml"/>
  <Override PartName="/ppt/notesSlides/notesSlide35.xml" ContentType="application/vnd.openxmlformats-officedocument.presentationml.notesSlide+xml"/>
  <Override PartName="/ppt/tags/tag31.xml" ContentType="application/vnd.openxmlformats-officedocument.presentationml.tags+xml"/>
  <Override PartName="/ppt/notesSlides/notesSlide36.xml" ContentType="application/vnd.openxmlformats-officedocument.presentationml.notesSlide+xml"/>
  <Override PartName="/ppt/tags/tag32.xml" ContentType="application/vnd.openxmlformats-officedocument.presentationml.tags+xml"/>
  <Override PartName="/ppt/notesSlides/notesSlide37.xml" ContentType="application/vnd.openxmlformats-officedocument.presentationml.notesSlide+xml"/>
  <Override PartName="/ppt/tags/tag33.xml" ContentType="application/vnd.openxmlformats-officedocument.presentationml.tags+xml"/>
  <Override PartName="/ppt/notesSlides/notesSlide38.xml" ContentType="application/vnd.openxmlformats-officedocument.presentationml.notesSlide+xml"/>
  <Override PartName="/ppt/tags/tag34.xml" ContentType="application/vnd.openxmlformats-officedocument.presentationml.tags+xml"/>
  <Override PartName="/ppt/notesSlides/notesSlide39.xml" ContentType="application/vnd.openxmlformats-officedocument.presentationml.notesSlide+xml"/>
  <Override PartName="/ppt/tags/tag35.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7"/>
  </p:notesMasterIdLst>
  <p:handoutMasterIdLst>
    <p:handoutMasterId r:id="rId48"/>
  </p:handoutMasterIdLst>
  <p:sldIdLst>
    <p:sldId id="520" r:id="rId5"/>
    <p:sldId id="629" r:id="rId6"/>
    <p:sldId id="596" r:id="rId7"/>
    <p:sldId id="587" r:id="rId8"/>
    <p:sldId id="626" r:id="rId9"/>
    <p:sldId id="627" r:id="rId10"/>
    <p:sldId id="511" r:id="rId11"/>
    <p:sldId id="628" r:id="rId12"/>
    <p:sldId id="594" r:id="rId13"/>
    <p:sldId id="528" r:id="rId14"/>
    <p:sldId id="529" r:id="rId15"/>
    <p:sldId id="595" r:id="rId16"/>
    <p:sldId id="514" r:id="rId17"/>
    <p:sldId id="515" r:id="rId18"/>
    <p:sldId id="516" r:id="rId19"/>
    <p:sldId id="498" r:id="rId20"/>
    <p:sldId id="522" r:id="rId21"/>
    <p:sldId id="546" r:id="rId22"/>
    <p:sldId id="474" r:id="rId23"/>
    <p:sldId id="475" r:id="rId24"/>
    <p:sldId id="476" r:id="rId25"/>
    <p:sldId id="589" r:id="rId26"/>
    <p:sldId id="477" r:id="rId27"/>
    <p:sldId id="478" r:id="rId28"/>
    <p:sldId id="479" r:id="rId29"/>
    <p:sldId id="590" r:id="rId30"/>
    <p:sldId id="480" r:id="rId31"/>
    <p:sldId id="481" r:id="rId32"/>
    <p:sldId id="482" r:id="rId33"/>
    <p:sldId id="483" r:id="rId34"/>
    <p:sldId id="484" r:id="rId35"/>
    <p:sldId id="485" r:id="rId36"/>
    <p:sldId id="539" r:id="rId37"/>
    <p:sldId id="540" r:id="rId38"/>
    <p:sldId id="488" r:id="rId39"/>
    <p:sldId id="489" r:id="rId40"/>
    <p:sldId id="490" r:id="rId41"/>
    <p:sldId id="491" r:id="rId42"/>
    <p:sldId id="492" r:id="rId43"/>
    <p:sldId id="493" r:id="rId44"/>
    <p:sldId id="494" r:id="rId45"/>
    <p:sldId id="499" r:id="rId46"/>
  </p:sldIdLst>
  <p:sldSz cx="12192000" cy="6858000"/>
  <p:notesSz cx="6858000" cy="9144000"/>
  <p:custDataLst>
    <p:tags r:id="rId4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C55867-3F67-DC29-6602-F885A9703C4A}" name="Charmaine Kenner" initials="CK" userId="S::charmaine.kenner@esa.edu.au::525cc8d2-224e-44fd-aa57-afaebc349805"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2FD99AAD-B026-24F9-EB68-BBA8E21BBC2C}" name="Kerrie Shanahan" initials="KS" userId="S::kerrie.shanahan@esa.edu.au::ae473d9f-76e9-476f-892f-2674ea963afc" providerId="AD"/>
  <p188:author id="{49F87EAE-6CC1-99D4-8E31-202EF7FA06F2}" name="Trish Wilson" initials="TW" userId="1a8d7cc3620296f7" providerId="Windows Live"/>
  <p188:author id="{C45700C7-E621-9E55-87F9-E677FD960443}" name="Aja Bongiorno" initials="AB" userId="S::Aja.Bongiorno@esa.edu.au::f06bccf4-c259-48cd-b259-591b80ae2829" providerId="AD"/>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ECE5"/>
    <a:srgbClr val="776AAA"/>
    <a:srgbClr val="008253"/>
    <a:srgbClr val="FFFFFF"/>
    <a:srgbClr val="686E63"/>
    <a:srgbClr val="E8E9E8"/>
    <a:srgbClr val="4557AD"/>
    <a:srgbClr val="007FC2"/>
    <a:srgbClr val="D9ECF6"/>
    <a:srgbClr val="0E1E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F45AE4B-9B0D-4170-9D2B-A233F1EBC4F6}" v="3" dt="2025-11-30T22:26:17.01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7918" autoAdjust="0"/>
  </p:normalViewPr>
  <p:slideViewPr>
    <p:cSldViewPr snapToGrid="0">
      <p:cViewPr varScale="1">
        <p:scale>
          <a:sx n="75" d="100"/>
          <a:sy n="75" d="100"/>
        </p:scale>
        <p:origin x="1914" y="78"/>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56" Type="http://schemas.microsoft.com/office/2018/10/relationships/authors" Target="authors.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ine Power" userId="f3410e55-3c0b-475c-b0b5-72038337e5c9" providerId="ADAL" clId="{C797A898-098E-48BE-8918-9CE54327DEFE}"/>
    <pc:docChg chg="custSel modSld">
      <pc:chgData name="Martine Power" userId="f3410e55-3c0b-475c-b0b5-72038337e5c9" providerId="ADAL" clId="{C797A898-098E-48BE-8918-9CE54327DEFE}" dt="2025-09-22T01:26:34.891" v="264" actId="20577"/>
      <pc:docMkLst>
        <pc:docMk/>
      </pc:docMkLst>
      <pc:sldChg chg="modNotesTx">
        <pc:chgData name="Martine Power" userId="f3410e55-3c0b-475c-b0b5-72038337e5c9" providerId="ADAL" clId="{C797A898-098E-48BE-8918-9CE54327DEFE}" dt="2025-09-22T00:57:43.094" v="139" actId="20577"/>
        <pc:sldMkLst>
          <pc:docMk/>
          <pc:sldMk cId="121607987" sldId="474"/>
        </pc:sldMkLst>
      </pc:sldChg>
      <pc:sldChg chg="modNotesTx">
        <pc:chgData name="Martine Power" userId="f3410e55-3c0b-475c-b0b5-72038337e5c9" providerId="ADAL" clId="{C797A898-098E-48BE-8918-9CE54327DEFE}" dt="2025-09-22T00:58:27.360" v="140" actId="20577"/>
        <pc:sldMkLst>
          <pc:docMk/>
          <pc:sldMk cId="3581799720" sldId="476"/>
        </pc:sldMkLst>
      </pc:sldChg>
      <pc:sldChg chg="modNotesTx">
        <pc:chgData name="Martine Power" userId="f3410e55-3c0b-475c-b0b5-72038337e5c9" providerId="ADAL" clId="{C797A898-098E-48BE-8918-9CE54327DEFE}" dt="2025-09-22T00:59:19.682" v="148" actId="20577"/>
        <pc:sldMkLst>
          <pc:docMk/>
          <pc:sldMk cId="133161496" sldId="477"/>
        </pc:sldMkLst>
      </pc:sldChg>
      <pc:sldChg chg="modNotesTx">
        <pc:chgData name="Martine Power" userId="f3410e55-3c0b-475c-b0b5-72038337e5c9" providerId="ADAL" clId="{C797A898-098E-48BE-8918-9CE54327DEFE}" dt="2025-09-22T00:59:56.619" v="152" actId="20577"/>
        <pc:sldMkLst>
          <pc:docMk/>
          <pc:sldMk cId="3342199426" sldId="478"/>
        </pc:sldMkLst>
      </pc:sldChg>
      <pc:sldChg chg="modNotesTx">
        <pc:chgData name="Martine Power" userId="f3410e55-3c0b-475c-b0b5-72038337e5c9" providerId="ADAL" clId="{C797A898-098E-48BE-8918-9CE54327DEFE}" dt="2025-09-22T01:01:29.657" v="155" actId="20577"/>
        <pc:sldMkLst>
          <pc:docMk/>
          <pc:sldMk cId="1061470866" sldId="479"/>
        </pc:sldMkLst>
      </pc:sldChg>
      <pc:sldChg chg="modNotesTx">
        <pc:chgData name="Martine Power" userId="f3410e55-3c0b-475c-b0b5-72038337e5c9" providerId="ADAL" clId="{C797A898-098E-48BE-8918-9CE54327DEFE}" dt="2025-09-22T01:04:55.885" v="164" actId="20577"/>
        <pc:sldMkLst>
          <pc:docMk/>
          <pc:sldMk cId="3426776120" sldId="480"/>
        </pc:sldMkLst>
      </pc:sldChg>
      <pc:sldChg chg="modNotesTx">
        <pc:chgData name="Martine Power" userId="f3410e55-3c0b-475c-b0b5-72038337e5c9" providerId="ADAL" clId="{C797A898-098E-48BE-8918-9CE54327DEFE}" dt="2025-09-22T01:05:30.202" v="174" actId="20577"/>
        <pc:sldMkLst>
          <pc:docMk/>
          <pc:sldMk cId="2954135154" sldId="481"/>
        </pc:sldMkLst>
      </pc:sldChg>
      <pc:sldChg chg="modNotesTx">
        <pc:chgData name="Martine Power" userId="f3410e55-3c0b-475c-b0b5-72038337e5c9" providerId="ADAL" clId="{C797A898-098E-48BE-8918-9CE54327DEFE}" dt="2025-09-22T01:06:12.955" v="185" actId="20577"/>
        <pc:sldMkLst>
          <pc:docMk/>
          <pc:sldMk cId="1998018280" sldId="482"/>
        </pc:sldMkLst>
      </pc:sldChg>
      <pc:sldChg chg="modNotesTx">
        <pc:chgData name="Martine Power" userId="f3410e55-3c0b-475c-b0b5-72038337e5c9" providerId="ADAL" clId="{C797A898-098E-48BE-8918-9CE54327DEFE}" dt="2025-09-22T01:07:07.586" v="186" actId="20577"/>
        <pc:sldMkLst>
          <pc:docMk/>
          <pc:sldMk cId="3587135087" sldId="483"/>
        </pc:sldMkLst>
      </pc:sldChg>
      <pc:sldChg chg="modNotesTx">
        <pc:chgData name="Martine Power" userId="f3410e55-3c0b-475c-b0b5-72038337e5c9" providerId="ADAL" clId="{C797A898-098E-48BE-8918-9CE54327DEFE}" dt="2025-09-22T01:08:03.921" v="192" actId="20577"/>
        <pc:sldMkLst>
          <pc:docMk/>
          <pc:sldMk cId="1827811589" sldId="484"/>
        </pc:sldMkLst>
      </pc:sldChg>
      <pc:sldChg chg="modNotesTx">
        <pc:chgData name="Martine Power" userId="f3410e55-3c0b-475c-b0b5-72038337e5c9" providerId="ADAL" clId="{C797A898-098E-48BE-8918-9CE54327DEFE}" dt="2025-09-22T01:08:49.837" v="200" actId="20577"/>
        <pc:sldMkLst>
          <pc:docMk/>
          <pc:sldMk cId="3377584655" sldId="485"/>
        </pc:sldMkLst>
      </pc:sldChg>
      <pc:sldChg chg="modNotesTx">
        <pc:chgData name="Martine Power" userId="f3410e55-3c0b-475c-b0b5-72038337e5c9" providerId="ADAL" clId="{C797A898-098E-48BE-8918-9CE54327DEFE}" dt="2025-09-22T01:11:14.567" v="204" actId="114"/>
        <pc:sldMkLst>
          <pc:docMk/>
          <pc:sldMk cId="4078040901" sldId="488"/>
        </pc:sldMkLst>
      </pc:sldChg>
      <pc:sldChg chg="modNotesTx">
        <pc:chgData name="Martine Power" userId="f3410e55-3c0b-475c-b0b5-72038337e5c9" providerId="ADAL" clId="{C797A898-098E-48BE-8918-9CE54327DEFE}" dt="2025-09-22T01:12:01.812" v="205" actId="114"/>
        <pc:sldMkLst>
          <pc:docMk/>
          <pc:sldMk cId="1278329242" sldId="489"/>
        </pc:sldMkLst>
      </pc:sldChg>
      <pc:sldChg chg="modNotesTx">
        <pc:chgData name="Martine Power" userId="f3410e55-3c0b-475c-b0b5-72038337e5c9" providerId="ADAL" clId="{C797A898-098E-48BE-8918-9CE54327DEFE}" dt="2025-09-22T01:13:26.613" v="242" actId="113"/>
        <pc:sldMkLst>
          <pc:docMk/>
          <pc:sldMk cId="508572399" sldId="490"/>
        </pc:sldMkLst>
      </pc:sldChg>
      <pc:sldChg chg="modNotesTx">
        <pc:chgData name="Martine Power" userId="f3410e55-3c0b-475c-b0b5-72038337e5c9" providerId="ADAL" clId="{C797A898-098E-48BE-8918-9CE54327DEFE}" dt="2025-09-22T01:14:01.967" v="246" actId="20577"/>
        <pc:sldMkLst>
          <pc:docMk/>
          <pc:sldMk cId="1157311959" sldId="491"/>
        </pc:sldMkLst>
      </pc:sldChg>
      <pc:sldChg chg="modNotesTx">
        <pc:chgData name="Martine Power" userId="f3410e55-3c0b-475c-b0b5-72038337e5c9" providerId="ADAL" clId="{C797A898-098E-48BE-8918-9CE54327DEFE}" dt="2025-09-22T01:15:01.108" v="248" actId="20577"/>
        <pc:sldMkLst>
          <pc:docMk/>
          <pc:sldMk cId="258130066" sldId="492"/>
        </pc:sldMkLst>
      </pc:sldChg>
      <pc:sldChg chg="modNotesTx">
        <pc:chgData name="Martine Power" userId="f3410e55-3c0b-475c-b0b5-72038337e5c9" providerId="ADAL" clId="{C797A898-098E-48BE-8918-9CE54327DEFE}" dt="2025-09-22T01:26:34.891" v="264" actId="20577"/>
        <pc:sldMkLst>
          <pc:docMk/>
          <pc:sldMk cId="2389358011" sldId="493"/>
        </pc:sldMkLst>
      </pc:sldChg>
      <pc:sldChg chg="modNotesTx">
        <pc:chgData name="Martine Power" userId="f3410e55-3c0b-475c-b0b5-72038337e5c9" providerId="ADAL" clId="{C797A898-098E-48BE-8918-9CE54327DEFE}" dt="2025-09-22T00:51:33.694" v="113" actId="20577"/>
        <pc:sldMkLst>
          <pc:docMk/>
          <pc:sldMk cId="1759574190" sldId="498"/>
        </pc:sldMkLst>
      </pc:sldChg>
      <pc:sldChg chg="modNotesTx">
        <pc:chgData name="Martine Power" userId="f3410e55-3c0b-475c-b0b5-72038337e5c9" providerId="ADAL" clId="{C797A898-098E-48BE-8918-9CE54327DEFE}" dt="2025-09-22T00:13:17.067" v="75" actId="113"/>
        <pc:sldMkLst>
          <pc:docMk/>
          <pc:sldMk cId="702303488" sldId="511"/>
        </pc:sldMkLst>
      </pc:sldChg>
      <pc:sldChg chg="modNotesTx">
        <pc:chgData name="Martine Power" userId="f3410e55-3c0b-475c-b0b5-72038337e5c9" providerId="ADAL" clId="{C797A898-098E-48BE-8918-9CE54327DEFE}" dt="2025-09-22T00:47:46.486" v="107" actId="5793"/>
        <pc:sldMkLst>
          <pc:docMk/>
          <pc:sldMk cId="1259779433" sldId="514"/>
        </pc:sldMkLst>
      </pc:sldChg>
      <pc:sldChg chg="modNotesTx">
        <pc:chgData name="Martine Power" userId="f3410e55-3c0b-475c-b0b5-72038337e5c9" providerId="ADAL" clId="{C797A898-098E-48BE-8918-9CE54327DEFE}" dt="2025-09-22T00:49:09.229" v="109" actId="20577"/>
        <pc:sldMkLst>
          <pc:docMk/>
          <pc:sldMk cId="1971552586" sldId="515"/>
        </pc:sldMkLst>
      </pc:sldChg>
      <pc:sldChg chg="modNotesTx">
        <pc:chgData name="Martine Power" userId="f3410e55-3c0b-475c-b0b5-72038337e5c9" providerId="ADAL" clId="{C797A898-098E-48BE-8918-9CE54327DEFE}" dt="2025-09-21T23:51:41.651" v="19" actId="20577"/>
        <pc:sldMkLst>
          <pc:docMk/>
          <pc:sldMk cId="409148390" sldId="520"/>
        </pc:sldMkLst>
      </pc:sldChg>
      <pc:sldChg chg="modNotesTx">
        <pc:chgData name="Martine Power" userId="f3410e55-3c0b-475c-b0b5-72038337e5c9" providerId="ADAL" clId="{C797A898-098E-48BE-8918-9CE54327DEFE}" dt="2025-09-22T00:55:21.422" v="135" actId="20577"/>
        <pc:sldMkLst>
          <pc:docMk/>
          <pc:sldMk cId="309290176" sldId="522"/>
        </pc:sldMkLst>
      </pc:sldChg>
      <pc:sldChg chg="modNotesTx">
        <pc:chgData name="Martine Power" userId="f3410e55-3c0b-475c-b0b5-72038337e5c9" providerId="ADAL" clId="{C797A898-098E-48BE-8918-9CE54327DEFE}" dt="2025-09-22T00:17:53.252" v="91" actId="313"/>
        <pc:sldMkLst>
          <pc:docMk/>
          <pc:sldMk cId="2703624644" sldId="528"/>
        </pc:sldMkLst>
      </pc:sldChg>
      <pc:sldChg chg="modNotesTx">
        <pc:chgData name="Martine Power" userId="f3410e55-3c0b-475c-b0b5-72038337e5c9" providerId="ADAL" clId="{C797A898-098E-48BE-8918-9CE54327DEFE}" dt="2025-09-22T00:43:40.853" v="101" actId="313"/>
        <pc:sldMkLst>
          <pc:docMk/>
          <pc:sldMk cId="3781479621" sldId="529"/>
        </pc:sldMkLst>
      </pc:sldChg>
      <pc:sldChg chg="modNotesTx">
        <pc:chgData name="Martine Power" userId="f3410e55-3c0b-475c-b0b5-72038337e5c9" providerId="ADAL" clId="{C797A898-098E-48BE-8918-9CE54327DEFE}" dt="2025-09-22T01:09:42.421" v="202" actId="113"/>
        <pc:sldMkLst>
          <pc:docMk/>
          <pc:sldMk cId="1011360839" sldId="539"/>
        </pc:sldMkLst>
      </pc:sldChg>
      <pc:sldChg chg="modNotesTx">
        <pc:chgData name="Martine Power" userId="f3410e55-3c0b-475c-b0b5-72038337e5c9" providerId="ADAL" clId="{C797A898-098E-48BE-8918-9CE54327DEFE}" dt="2025-09-22T00:56:27.678" v="137" actId="20577"/>
        <pc:sldMkLst>
          <pc:docMk/>
          <pc:sldMk cId="2396794443" sldId="546"/>
        </pc:sldMkLst>
      </pc:sldChg>
      <pc:sldChg chg="modNotesTx">
        <pc:chgData name="Martine Power" userId="f3410e55-3c0b-475c-b0b5-72038337e5c9" providerId="ADAL" clId="{C797A898-098E-48BE-8918-9CE54327DEFE}" dt="2025-09-22T00:10:46.525" v="54" actId="113"/>
        <pc:sldMkLst>
          <pc:docMk/>
          <pc:sldMk cId="112301650" sldId="587"/>
        </pc:sldMkLst>
      </pc:sldChg>
      <pc:sldChg chg="modNotesTx">
        <pc:chgData name="Martine Power" userId="f3410e55-3c0b-475c-b0b5-72038337e5c9" providerId="ADAL" clId="{C797A898-098E-48BE-8918-9CE54327DEFE}" dt="2025-09-22T01:02:58.141" v="159" actId="113"/>
        <pc:sldMkLst>
          <pc:docMk/>
          <pc:sldMk cId="3038722942" sldId="590"/>
        </pc:sldMkLst>
      </pc:sldChg>
      <pc:sldChg chg="modNotesTx">
        <pc:chgData name="Martine Power" userId="f3410e55-3c0b-475c-b0b5-72038337e5c9" providerId="ADAL" clId="{C797A898-098E-48BE-8918-9CE54327DEFE}" dt="2025-09-22T00:16:45.850" v="80" actId="20577"/>
        <pc:sldMkLst>
          <pc:docMk/>
          <pc:sldMk cId="2031161633" sldId="594"/>
        </pc:sldMkLst>
      </pc:sldChg>
      <pc:sldChg chg="modSp mod">
        <pc:chgData name="Martine Power" userId="f3410e55-3c0b-475c-b0b5-72038337e5c9" providerId="ADAL" clId="{C797A898-098E-48BE-8918-9CE54327DEFE}" dt="2025-09-22T00:46:17.935" v="105" actId="20577"/>
        <pc:sldMkLst>
          <pc:docMk/>
          <pc:sldMk cId="2863757442" sldId="595"/>
        </pc:sldMkLst>
      </pc:sldChg>
      <pc:sldChg chg="modNotesTx">
        <pc:chgData name="Martine Power" userId="f3410e55-3c0b-475c-b0b5-72038337e5c9" providerId="ADAL" clId="{C797A898-098E-48BE-8918-9CE54327DEFE}" dt="2025-09-22T00:09:08.302" v="50" actId="20577"/>
        <pc:sldMkLst>
          <pc:docMk/>
          <pc:sldMk cId="3521769655" sldId="596"/>
        </pc:sldMkLst>
      </pc:sldChg>
      <pc:sldChg chg="modNotesTx">
        <pc:chgData name="Martine Power" userId="f3410e55-3c0b-475c-b0b5-72038337e5c9" providerId="ADAL" clId="{C797A898-098E-48BE-8918-9CE54327DEFE}" dt="2025-09-22T00:12:34.068" v="72" actId="20577"/>
        <pc:sldMkLst>
          <pc:docMk/>
          <pc:sldMk cId="1288924293" sldId="627"/>
        </pc:sldMkLst>
      </pc:sldChg>
      <pc:sldChg chg="modNotesTx">
        <pc:chgData name="Martine Power" userId="f3410e55-3c0b-475c-b0b5-72038337e5c9" providerId="ADAL" clId="{C797A898-098E-48BE-8918-9CE54327DEFE}" dt="2025-09-22T00:14:31.460" v="77" actId="113"/>
        <pc:sldMkLst>
          <pc:docMk/>
          <pc:sldMk cId="1059466429" sldId="628"/>
        </pc:sldMkLst>
      </pc:sldChg>
      <pc:sldChg chg="modNotesTx">
        <pc:chgData name="Martine Power" userId="f3410e55-3c0b-475c-b0b5-72038337e5c9" providerId="ADAL" clId="{C797A898-098E-48BE-8918-9CE54327DEFE}" dt="2025-09-21T23:51:55.983" v="21" actId="20577"/>
        <pc:sldMkLst>
          <pc:docMk/>
          <pc:sldMk cId="2234934757" sldId="629"/>
        </pc:sldMkLst>
      </pc:sldChg>
    </pc:docChg>
  </pc:docChgLst>
  <pc:docChgLst>
    <pc:chgData name="Charmaine Kenner" userId="525cc8d2-224e-44fd-aa57-afaebc349805" providerId="ADAL" clId="{8D19EEA9-70AB-4870-91FC-0EB1BD84D9AB}"/>
    <pc:docChg chg="undo custSel modSld">
      <pc:chgData name="Charmaine Kenner" userId="525cc8d2-224e-44fd-aa57-afaebc349805" providerId="ADAL" clId="{8D19EEA9-70AB-4870-91FC-0EB1BD84D9AB}" dt="2025-08-15T06:18:47.063" v="1184" actId="1076"/>
      <pc:docMkLst>
        <pc:docMk/>
      </pc:docMkLst>
      <pc:sldChg chg="modSp mod modNotesTx">
        <pc:chgData name="Charmaine Kenner" userId="525cc8d2-224e-44fd-aa57-afaebc349805" providerId="ADAL" clId="{8D19EEA9-70AB-4870-91FC-0EB1BD84D9AB}" dt="2025-08-15T05:16:18.128" v="304" actId="20577"/>
        <pc:sldMkLst>
          <pc:docMk/>
          <pc:sldMk cId="121607987" sldId="474"/>
        </pc:sldMkLst>
      </pc:sldChg>
      <pc:sldChg chg="modSp mod">
        <pc:chgData name="Charmaine Kenner" userId="525cc8d2-224e-44fd-aa57-afaebc349805" providerId="ADAL" clId="{8D19EEA9-70AB-4870-91FC-0EB1BD84D9AB}" dt="2025-08-15T05:16:40.201" v="315" actId="20577"/>
        <pc:sldMkLst>
          <pc:docMk/>
          <pc:sldMk cId="880313685" sldId="475"/>
        </pc:sldMkLst>
      </pc:sldChg>
      <pc:sldChg chg="modSp mod modNotesTx">
        <pc:chgData name="Charmaine Kenner" userId="525cc8d2-224e-44fd-aa57-afaebc349805" providerId="ADAL" clId="{8D19EEA9-70AB-4870-91FC-0EB1BD84D9AB}" dt="2025-08-15T05:28:28.976" v="472" actId="20577"/>
        <pc:sldMkLst>
          <pc:docMk/>
          <pc:sldMk cId="3581799720" sldId="476"/>
        </pc:sldMkLst>
      </pc:sldChg>
      <pc:sldChg chg="modSp mod">
        <pc:chgData name="Charmaine Kenner" userId="525cc8d2-224e-44fd-aa57-afaebc349805" providerId="ADAL" clId="{8D19EEA9-70AB-4870-91FC-0EB1BD84D9AB}" dt="2025-08-15T05:23:46.836" v="387" actId="20577"/>
        <pc:sldMkLst>
          <pc:docMk/>
          <pc:sldMk cId="133161496" sldId="477"/>
        </pc:sldMkLst>
      </pc:sldChg>
      <pc:sldChg chg="modSp mod">
        <pc:chgData name="Charmaine Kenner" userId="525cc8d2-224e-44fd-aa57-afaebc349805" providerId="ADAL" clId="{8D19EEA9-70AB-4870-91FC-0EB1BD84D9AB}" dt="2025-08-15T05:24:15.191" v="401" actId="20577"/>
        <pc:sldMkLst>
          <pc:docMk/>
          <pc:sldMk cId="3342199426" sldId="478"/>
        </pc:sldMkLst>
      </pc:sldChg>
      <pc:sldChg chg="modSp mod modNotesTx">
        <pc:chgData name="Charmaine Kenner" userId="525cc8d2-224e-44fd-aa57-afaebc349805" providerId="ADAL" clId="{8D19EEA9-70AB-4870-91FC-0EB1BD84D9AB}" dt="2025-08-15T05:32:13.839" v="505" actId="20577"/>
        <pc:sldMkLst>
          <pc:docMk/>
          <pc:sldMk cId="1061470866" sldId="479"/>
        </pc:sldMkLst>
      </pc:sldChg>
      <pc:sldChg chg="modNotesTx">
        <pc:chgData name="Charmaine Kenner" userId="525cc8d2-224e-44fd-aa57-afaebc349805" providerId="ADAL" clId="{8D19EEA9-70AB-4870-91FC-0EB1BD84D9AB}" dt="2025-08-15T05:35:44.366" v="530" actId="20577"/>
        <pc:sldMkLst>
          <pc:docMk/>
          <pc:sldMk cId="3426776120" sldId="480"/>
        </pc:sldMkLst>
      </pc:sldChg>
      <pc:sldChg chg="modNotesTx">
        <pc:chgData name="Charmaine Kenner" userId="525cc8d2-224e-44fd-aa57-afaebc349805" providerId="ADAL" clId="{8D19EEA9-70AB-4870-91FC-0EB1BD84D9AB}" dt="2025-08-15T05:36:31.285" v="542" actId="20577"/>
        <pc:sldMkLst>
          <pc:docMk/>
          <pc:sldMk cId="2954135154" sldId="481"/>
        </pc:sldMkLst>
      </pc:sldChg>
      <pc:sldChg chg="modNotesTx">
        <pc:chgData name="Charmaine Kenner" userId="525cc8d2-224e-44fd-aa57-afaebc349805" providerId="ADAL" clId="{8D19EEA9-70AB-4870-91FC-0EB1BD84D9AB}" dt="2025-08-15T05:37:32.487" v="560" actId="20577"/>
        <pc:sldMkLst>
          <pc:docMk/>
          <pc:sldMk cId="1998018280" sldId="482"/>
        </pc:sldMkLst>
      </pc:sldChg>
      <pc:sldChg chg="modNotesTx">
        <pc:chgData name="Charmaine Kenner" userId="525cc8d2-224e-44fd-aa57-afaebc349805" providerId="ADAL" clId="{8D19EEA9-70AB-4870-91FC-0EB1BD84D9AB}" dt="2025-08-15T05:38:06.820" v="567" actId="20577"/>
        <pc:sldMkLst>
          <pc:docMk/>
          <pc:sldMk cId="3587135087" sldId="483"/>
        </pc:sldMkLst>
      </pc:sldChg>
      <pc:sldChg chg="modNotesTx">
        <pc:chgData name="Charmaine Kenner" userId="525cc8d2-224e-44fd-aa57-afaebc349805" providerId="ADAL" clId="{8D19EEA9-70AB-4870-91FC-0EB1BD84D9AB}" dt="2025-08-15T05:38:35.818" v="578" actId="20577"/>
        <pc:sldMkLst>
          <pc:docMk/>
          <pc:sldMk cId="1827811589" sldId="484"/>
        </pc:sldMkLst>
      </pc:sldChg>
      <pc:sldChg chg="modNotesTx">
        <pc:chgData name="Charmaine Kenner" userId="525cc8d2-224e-44fd-aa57-afaebc349805" providerId="ADAL" clId="{8D19EEA9-70AB-4870-91FC-0EB1BD84D9AB}" dt="2025-08-15T05:39:31.415" v="594" actId="20577"/>
        <pc:sldMkLst>
          <pc:docMk/>
          <pc:sldMk cId="3377584655" sldId="485"/>
        </pc:sldMkLst>
      </pc:sldChg>
      <pc:sldChg chg="modSp mod modNotesTx">
        <pc:chgData name="Charmaine Kenner" userId="525cc8d2-224e-44fd-aa57-afaebc349805" providerId="ADAL" clId="{8D19EEA9-70AB-4870-91FC-0EB1BD84D9AB}" dt="2025-08-15T05:59:59.640" v="787" actId="20577"/>
        <pc:sldMkLst>
          <pc:docMk/>
          <pc:sldMk cId="4078040901" sldId="488"/>
        </pc:sldMkLst>
      </pc:sldChg>
      <pc:sldChg chg="modSp mod modNotesTx">
        <pc:chgData name="Charmaine Kenner" userId="525cc8d2-224e-44fd-aa57-afaebc349805" providerId="ADAL" clId="{8D19EEA9-70AB-4870-91FC-0EB1BD84D9AB}" dt="2025-08-15T06:00:38.490" v="852" actId="20577"/>
        <pc:sldMkLst>
          <pc:docMk/>
          <pc:sldMk cId="1278329242" sldId="489"/>
        </pc:sldMkLst>
      </pc:sldChg>
      <pc:sldChg chg="modNotesTx">
        <pc:chgData name="Charmaine Kenner" userId="525cc8d2-224e-44fd-aa57-afaebc349805" providerId="ADAL" clId="{8D19EEA9-70AB-4870-91FC-0EB1BD84D9AB}" dt="2025-08-15T06:01:43.019" v="936" actId="20577"/>
        <pc:sldMkLst>
          <pc:docMk/>
          <pc:sldMk cId="508572399" sldId="490"/>
        </pc:sldMkLst>
      </pc:sldChg>
      <pc:sldChg chg="modNotesTx">
        <pc:chgData name="Charmaine Kenner" userId="525cc8d2-224e-44fd-aa57-afaebc349805" providerId="ADAL" clId="{8D19EEA9-70AB-4870-91FC-0EB1BD84D9AB}" dt="2025-08-15T06:02:09.393" v="989" actId="20577"/>
        <pc:sldMkLst>
          <pc:docMk/>
          <pc:sldMk cId="1157311959" sldId="491"/>
        </pc:sldMkLst>
      </pc:sldChg>
      <pc:sldChg chg="modSp mod modNotesTx">
        <pc:chgData name="Charmaine Kenner" userId="525cc8d2-224e-44fd-aa57-afaebc349805" providerId="ADAL" clId="{8D19EEA9-70AB-4870-91FC-0EB1BD84D9AB}" dt="2025-08-15T06:04:36.178" v="1047" actId="20577"/>
        <pc:sldMkLst>
          <pc:docMk/>
          <pc:sldMk cId="258130066" sldId="492"/>
        </pc:sldMkLst>
      </pc:sldChg>
      <pc:sldChg chg="addSp delSp modSp mod modNotesTx">
        <pc:chgData name="Charmaine Kenner" userId="525cc8d2-224e-44fd-aa57-afaebc349805" providerId="ADAL" clId="{8D19EEA9-70AB-4870-91FC-0EB1BD84D9AB}" dt="2025-08-15T06:18:47.063" v="1184" actId="1076"/>
        <pc:sldMkLst>
          <pc:docMk/>
          <pc:sldMk cId="2389358011" sldId="493"/>
        </pc:sldMkLst>
      </pc:sldChg>
      <pc:sldChg chg="modSp mod modNotesTx">
        <pc:chgData name="Charmaine Kenner" userId="525cc8d2-224e-44fd-aa57-afaebc349805" providerId="ADAL" clId="{8D19EEA9-70AB-4870-91FC-0EB1BD84D9AB}" dt="2025-08-15T05:20:05.732" v="368" actId="20577"/>
        <pc:sldMkLst>
          <pc:docMk/>
          <pc:sldMk cId="1759574190" sldId="498"/>
        </pc:sldMkLst>
      </pc:sldChg>
      <pc:sldChg chg="modSp mod modNotesTx">
        <pc:chgData name="Charmaine Kenner" userId="525cc8d2-224e-44fd-aa57-afaebc349805" providerId="ADAL" clId="{8D19EEA9-70AB-4870-91FC-0EB1BD84D9AB}" dt="2025-08-15T05:04:42" v="17" actId="20577"/>
        <pc:sldMkLst>
          <pc:docMk/>
          <pc:sldMk cId="409148390" sldId="520"/>
        </pc:sldMkLst>
      </pc:sldChg>
      <pc:sldChg chg="modSp mod modNotesTx">
        <pc:chgData name="Charmaine Kenner" userId="525cc8d2-224e-44fd-aa57-afaebc349805" providerId="ADAL" clId="{8D19EEA9-70AB-4870-91FC-0EB1BD84D9AB}" dt="2025-08-15T05:20:21.103" v="376" actId="20577"/>
        <pc:sldMkLst>
          <pc:docMk/>
          <pc:sldMk cId="309290176" sldId="522"/>
        </pc:sldMkLst>
      </pc:sldChg>
      <pc:sldChg chg="modSp mod modNotesTx">
        <pc:chgData name="Charmaine Kenner" userId="525cc8d2-224e-44fd-aa57-afaebc349805" providerId="ADAL" clId="{8D19EEA9-70AB-4870-91FC-0EB1BD84D9AB}" dt="2025-08-15T05:47:16.900" v="693" actId="20577"/>
        <pc:sldMkLst>
          <pc:docMk/>
          <pc:sldMk cId="1011360839" sldId="539"/>
        </pc:sldMkLst>
      </pc:sldChg>
      <pc:sldChg chg="addSp delSp modSp mod modNotesTx">
        <pc:chgData name="Charmaine Kenner" userId="525cc8d2-224e-44fd-aa57-afaebc349805" providerId="ADAL" clId="{8D19EEA9-70AB-4870-91FC-0EB1BD84D9AB}" dt="2025-08-15T05:48:59.106" v="709" actId="20577"/>
        <pc:sldMkLst>
          <pc:docMk/>
          <pc:sldMk cId="352153816" sldId="540"/>
        </pc:sldMkLst>
      </pc:sldChg>
      <pc:sldChg chg="modSp mod modNotesTx">
        <pc:chgData name="Charmaine Kenner" userId="525cc8d2-224e-44fd-aa57-afaebc349805" providerId="ADAL" clId="{8D19EEA9-70AB-4870-91FC-0EB1BD84D9AB}" dt="2025-08-15T05:15:54.213" v="294" actId="20577"/>
        <pc:sldMkLst>
          <pc:docMk/>
          <pc:sldMk cId="2396794443" sldId="546"/>
        </pc:sldMkLst>
      </pc:sldChg>
      <pc:sldChg chg="modSp mod modNotesTx">
        <pc:chgData name="Charmaine Kenner" userId="525cc8d2-224e-44fd-aa57-afaebc349805" providerId="ADAL" clId="{8D19EEA9-70AB-4870-91FC-0EB1BD84D9AB}" dt="2025-08-15T05:29:23.438" v="482" actId="20577"/>
        <pc:sldMkLst>
          <pc:docMk/>
          <pc:sldMk cId="1667181054" sldId="589"/>
        </pc:sldMkLst>
      </pc:sldChg>
      <pc:sldChg chg="modSp mod modNotesTx">
        <pc:chgData name="Charmaine Kenner" userId="525cc8d2-224e-44fd-aa57-afaebc349805" providerId="ADAL" clId="{8D19EEA9-70AB-4870-91FC-0EB1BD84D9AB}" dt="2025-08-15T05:33:59.703" v="525" actId="20577"/>
        <pc:sldMkLst>
          <pc:docMk/>
          <pc:sldMk cId="3038722942" sldId="590"/>
        </pc:sldMkLst>
      </pc:sldChg>
    </pc:docChg>
  </pc:docChgLst>
  <pc:docChgLst>
    <pc:chgData name="Rebecca McEwan" userId="ff810c5d-fc8a-4cb6-9b96-8b31b958f764" providerId="ADAL" clId="{B57D870E-34C2-4BD3-AD63-83EDC4B64C8C}"/>
    <pc:docChg chg="undo custSel addSld delSld modSld">
      <pc:chgData name="Rebecca McEwan" userId="ff810c5d-fc8a-4cb6-9b96-8b31b958f764" providerId="ADAL" clId="{B57D870E-34C2-4BD3-AD63-83EDC4B64C8C}" dt="2025-09-17T07:09:10.775" v="2236" actId="20577"/>
      <pc:docMkLst>
        <pc:docMk/>
      </pc:docMkLst>
      <pc:sldChg chg="modNotesTx">
        <pc:chgData name="Rebecca McEwan" userId="ff810c5d-fc8a-4cb6-9b96-8b31b958f764" providerId="ADAL" clId="{B57D870E-34C2-4BD3-AD63-83EDC4B64C8C}" dt="2025-09-15T03:42:03.716" v="621" actId="20577"/>
        <pc:sldMkLst>
          <pc:docMk/>
          <pc:sldMk cId="121607987" sldId="474"/>
        </pc:sldMkLst>
      </pc:sldChg>
      <pc:sldChg chg="modNotesTx">
        <pc:chgData name="Rebecca McEwan" userId="ff810c5d-fc8a-4cb6-9b96-8b31b958f764" providerId="ADAL" clId="{B57D870E-34C2-4BD3-AD63-83EDC4B64C8C}" dt="2025-09-15T03:45:13.432" v="630" actId="20577"/>
        <pc:sldMkLst>
          <pc:docMk/>
          <pc:sldMk cId="880313685" sldId="475"/>
        </pc:sldMkLst>
      </pc:sldChg>
      <pc:sldChg chg="modNotesTx">
        <pc:chgData name="Rebecca McEwan" userId="ff810c5d-fc8a-4cb6-9b96-8b31b958f764" providerId="ADAL" clId="{B57D870E-34C2-4BD3-AD63-83EDC4B64C8C}" dt="2025-09-15T03:45:44.401" v="650" actId="20577"/>
        <pc:sldMkLst>
          <pc:docMk/>
          <pc:sldMk cId="3581799720" sldId="476"/>
        </pc:sldMkLst>
      </pc:sldChg>
      <pc:sldChg chg="modNotesTx">
        <pc:chgData name="Rebecca McEwan" userId="ff810c5d-fc8a-4cb6-9b96-8b31b958f764" providerId="ADAL" clId="{B57D870E-34C2-4BD3-AD63-83EDC4B64C8C}" dt="2025-09-15T03:50:22.936" v="971" actId="6549"/>
        <pc:sldMkLst>
          <pc:docMk/>
          <pc:sldMk cId="133161496" sldId="477"/>
        </pc:sldMkLst>
      </pc:sldChg>
      <pc:sldChg chg="modNotesTx">
        <pc:chgData name="Rebecca McEwan" userId="ff810c5d-fc8a-4cb6-9b96-8b31b958f764" providerId="ADAL" clId="{B57D870E-34C2-4BD3-AD63-83EDC4B64C8C}" dt="2025-09-15T03:51:03.807" v="982" actId="113"/>
        <pc:sldMkLst>
          <pc:docMk/>
          <pc:sldMk cId="3342199426" sldId="478"/>
        </pc:sldMkLst>
      </pc:sldChg>
      <pc:sldChg chg="modNotesTx">
        <pc:chgData name="Rebecca McEwan" userId="ff810c5d-fc8a-4cb6-9b96-8b31b958f764" providerId="ADAL" clId="{B57D870E-34C2-4BD3-AD63-83EDC4B64C8C}" dt="2025-09-15T03:53:55.042" v="1010" actId="6549"/>
        <pc:sldMkLst>
          <pc:docMk/>
          <pc:sldMk cId="1061470866" sldId="479"/>
        </pc:sldMkLst>
      </pc:sldChg>
      <pc:sldChg chg="modNotesTx">
        <pc:chgData name="Rebecca McEwan" userId="ff810c5d-fc8a-4cb6-9b96-8b31b958f764" providerId="ADAL" clId="{B57D870E-34C2-4BD3-AD63-83EDC4B64C8C}" dt="2025-09-15T05:24:36.659" v="1640" actId="20577"/>
        <pc:sldMkLst>
          <pc:docMk/>
          <pc:sldMk cId="3426776120" sldId="480"/>
        </pc:sldMkLst>
      </pc:sldChg>
      <pc:sldChg chg="modNotesTx">
        <pc:chgData name="Rebecca McEwan" userId="ff810c5d-fc8a-4cb6-9b96-8b31b958f764" providerId="ADAL" clId="{B57D870E-34C2-4BD3-AD63-83EDC4B64C8C}" dt="2025-09-15T03:57:40.894" v="1116" actId="20577"/>
        <pc:sldMkLst>
          <pc:docMk/>
          <pc:sldMk cId="2954135154" sldId="481"/>
        </pc:sldMkLst>
      </pc:sldChg>
      <pc:sldChg chg="modNotesTx">
        <pc:chgData name="Rebecca McEwan" userId="ff810c5d-fc8a-4cb6-9b96-8b31b958f764" providerId="ADAL" clId="{B57D870E-34C2-4BD3-AD63-83EDC4B64C8C}" dt="2025-09-15T03:57:51.316" v="1118" actId="20577"/>
        <pc:sldMkLst>
          <pc:docMk/>
          <pc:sldMk cId="1998018280" sldId="482"/>
        </pc:sldMkLst>
      </pc:sldChg>
      <pc:sldChg chg="modNotesTx">
        <pc:chgData name="Rebecca McEwan" userId="ff810c5d-fc8a-4cb6-9b96-8b31b958f764" providerId="ADAL" clId="{B57D870E-34C2-4BD3-AD63-83EDC4B64C8C}" dt="2025-09-15T05:26:50.856" v="1762" actId="20577"/>
        <pc:sldMkLst>
          <pc:docMk/>
          <pc:sldMk cId="3587135087" sldId="483"/>
        </pc:sldMkLst>
      </pc:sldChg>
      <pc:sldChg chg="modNotesTx">
        <pc:chgData name="Rebecca McEwan" userId="ff810c5d-fc8a-4cb6-9b96-8b31b958f764" providerId="ADAL" clId="{B57D870E-34C2-4BD3-AD63-83EDC4B64C8C}" dt="2025-09-15T03:59:20.361" v="1139" actId="20577"/>
        <pc:sldMkLst>
          <pc:docMk/>
          <pc:sldMk cId="3377584655" sldId="485"/>
        </pc:sldMkLst>
      </pc:sldChg>
      <pc:sldChg chg="modSp mod modNotesTx">
        <pc:chgData name="Rebecca McEwan" userId="ff810c5d-fc8a-4cb6-9b96-8b31b958f764" providerId="ADAL" clId="{B57D870E-34C2-4BD3-AD63-83EDC4B64C8C}" dt="2025-09-15T04:04:14.778" v="1199" actId="20577"/>
        <pc:sldMkLst>
          <pc:docMk/>
          <pc:sldMk cId="4078040901" sldId="488"/>
        </pc:sldMkLst>
      </pc:sldChg>
      <pc:sldChg chg="modNotesTx">
        <pc:chgData name="Rebecca McEwan" userId="ff810c5d-fc8a-4cb6-9b96-8b31b958f764" providerId="ADAL" clId="{B57D870E-34C2-4BD3-AD63-83EDC4B64C8C}" dt="2025-09-15T04:04:29.801" v="1200" actId="20577"/>
        <pc:sldMkLst>
          <pc:docMk/>
          <pc:sldMk cId="1278329242" sldId="489"/>
        </pc:sldMkLst>
      </pc:sldChg>
      <pc:sldChg chg="modNotesTx">
        <pc:chgData name="Rebecca McEwan" userId="ff810c5d-fc8a-4cb6-9b96-8b31b958f764" providerId="ADAL" clId="{B57D870E-34C2-4BD3-AD63-83EDC4B64C8C}" dt="2025-09-15T04:05:00.677" v="1217" actId="20577"/>
        <pc:sldMkLst>
          <pc:docMk/>
          <pc:sldMk cId="508572399" sldId="490"/>
        </pc:sldMkLst>
      </pc:sldChg>
      <pc:sldChg chg="modNotesTx">
        <pc:chgData name="Rebecca McEwan" userId="ff810c5d-fc8a-4cb6-9b96-8b31b958f764" providerId="ADAL" clId="{B57D870E-34C2-4BD3-AD63-83EDC4B64C8C}" dt="2025-09-15T04:08:38.959" v="1276" actId="20577"/>
        <pc:sldMkLst>
          <pc:docMk/>
          <pc:sldMk cId="1157311959" sldId="491"/>
        </pc:sldMkLst>
      </pc:sldChg>
      <pc:sldChg chg="modNotesTx">
        <pc:chgData name="Rebecca McEwan" userId="ff810c5d-fc8a-4cb6-9b96-8b31b958f764" providerId="ADAL" clId="{B57D870E-34C2-4BD3-AD63-83EDC4B64C8C}" dt="2025-09-15T04:20:49.175" v="1300" actId="20577"/>
        <pc:sldMkLst>
          <pc:docMk/>
          <pc:sldMk cId="258130066" sldId="492"/>
        </pc:sldMkLst>
      </pc:sldChg>
      <pc:sldChg chg="modNotesTx">
        <pc:chgData name="Rebecca McEwan" userId="ff810c5d-fc8a-4cb6-9b96-8b31b958f764" providerId="ADAL" clId="{B57D870E-34C2-4BD3-AD63-83EDC4B64C8C}" dt="2025-09-15T03:36:39.207" v="276" actId="6549"/>
        <pc:sldMkLst>
          <pc:docMk/>
          <pc:sldMk cId="1759574190" sldId="498"/>
        </pc:sldMkLst>
      </pc:sldChg>
      <pc:sldChg chg="modSp mod">
        <pc:chgData name="Rebecca McEwan" userId="ff810c5d-fc8a-4cb6-9b96-8b31b958f764" providerId="ADAL" clId="{B57D870E-34C2-4BD3-AD63-83EDC4B64C8C}" dt="2025-09-15T03:30:01.197" v="214" actId="20577"/>
        <pc:sldMkLst>
          <pc:docMk/>
          <pc:sldMk cId="1259779433" sldId="514"/>
        </pc:sldMkLst>
      </pc:sldChg>
      <pc:sldChg chg="modNotesTx">
        <pc:chgData name="Rebecca McEwan" userId="ff810c5d-fc8a-4cb6-9b96-8b31b958f764" providerId="ADAL" clId="{B57D870E-34C2-4BD3-AD63-83EDC4B64C8C}" dt="2025-09-15T03:30:33.608" v="251" actId="20577"/>
        <pc:sldMkLst>
          <pc:docMk/>
          <pc:sldMk cId="1971552586" sldId="515"/>
        </pc:sldMkLst>
      </pc:sldChg>
      <pc:sldChg chg="modNotesTx">
        <pc:chgData name="Rebecca McEwan" userId="ff810c5d-fc8a-4cb6-9b96-8b31b958f764" providerId="ADAL" clId="{B57D870E-34C2-4BD3-AD63-83EDC4B64C8C}" dt="2025-09-15T05:18:35.824" v="1602" actId="6549"/>
        <pc:sldMkLst>
          <pc:docMk/>
          <pc:sldMk cId="309290176" sldId="522"/>
        </pc:sldMkLst>
      </pc:sldChg>
      <pc:sldChg chg="modNotesTx">
        <pc:chgData name="Rebecca McEwan" userId="ff810c5d-fc8a-4cb6-9b96-8b31b958f764" providerId="ADAL" clId="{B57D870E-34C2-4BD3-AD63-83EDC4B64C8C}" dt="2025-09-15T23:28:40.766" v="1769" actId="6549"/>
        <pc:sldMkLst>
          <pc:docMk/>
          <pc:sldMk cId="2703624644" sldId="528"/>
        </pc:sldMkLst>
      </pc:sldChg>
      <pc:sldChg chg="modNotesTx">
        <pc:chgData name="Rebecca McEwan" userId="ff810c5d-fc8a-4cb6-9b96-8b31b958f764" providerId="ADAL" clId="{B57D870E-34C2-4BD3-AD63-83EDC4B64C8C}" dt="2025-09-15T04:03:46.978" v="1162" actId="20577"/>
        <pc:sldMkLst>
          <pc:docMk/>
          <pc:sldMk cId="1011360839" sldId="539"/>
        </pc:sldMkLst>
      </pc:sldChg>
      <pc:sldChg chg="modNotesTx">
        <pc:chgData name="Rebecca McEwan" userId="ff810c5d-fc8a-4cb6-9b96-8b31b958f764" providerId="ADAL" clId="{B57D870E-34C2-4BD3-AD63-83EDC4B64C8C}" dt="2025-09-15T04:03:40.728" v="1160" actId="20577"/>
        <pc:sldMkLst>
          <pc:docMk/>
          <pc:sldMk cId="352153816" sldId="540"/>
        </pc:sldMkLst>
      </pc:sldChg>
      <pc:sldChg chg="modNotesTx">
        <pc:chgData name="Rebecca McEwan" userId="ff810c5d-fc8a-4cb6-9b96-8b31b958f764" providerId="ADAL" clId="{B57D870E-34C2-4BD3-AD63-83EDC4B64C8C}" dt="2025-09-15T03:51:54.539" v="995" actId="113"/>
        <pc:sldMkLst>
          <pc:docMk/>
          <pc:sldMk cId="1667181054" sldId="589"/>
        </pc:sldMkLst>
      </pc:sldChg>
      <pc:sldChg chg="modNotesTx">
        <pc:chgData name="Rebecca McEwan" userId="ff810c5d-fc8a-4cb6-9b96-8b31b958f764" providerId="ADAL" clId="{B57D870E-34C2-4BD3-AD63-83EDC4B64C8C}" dt="2025-09-15T03:56:45.872" v="1102" actId="20577"/>
        <pc:sldMkLst>
          <pc:docMk/>
          <pc:sldMk cId="3038722942" sldId="590"/>
        </pc:sldMkLst>
      </pc:sldChg>
      <pc:sldChg chg="modNotesTx">
        <pc:chgData name="Rebecca McEwan" userId="ff810c5d-fc8a-4cb6-9b96-8b31b958f764" providerId="ADAL" clId="{B57D870E-34C2-4BD3-AD63-83EDC4B64C8C}" dt="2025-09-15T03:14:47.171" v="40" actId="20577"/>
        <pc:sldMkLst>
          <pc:docMk/>
          <pc:sldMk cId="2863757442" sldId="595"/>
        </pc:sldMkLst>
      </pc:sldChg>
      <pc:sldChg chg="modSp mod modNotesTx">
        <pc:chgData name="Rebecca McEwan" userId="ff810c5d-fc8a-4cb6-9b96-8b31b958f764" providerId="ADAL" clId="{B57D870E-34C2-4BD3-AD63-83EDC4B64C8C}" dt="2025-09-15T03:10:05.682" v="34" actId="20577"/>
        <pc:sldMkLst>
          <pc:docMk/>
          <pc:sldMk cId="3521769655" sldId="596"/>
        </pc:sldMkLst>
      </pc:sldChg>
      <pc:sldChg chg="del modNotesTx">
        <pc:chgData name="Rebecca McEwan" userId="ff810c5d-fc8a-4cb6-9b96-8b31b958f764" providerId="ADAL" clId="{B57D870E-34C2-4BD3-AD63-83EDC4B64C8C}" dt="2025-09-15T03:08:40.972" v="2" actId="47"/>
        <pc:sldMkLst>
          <pc:docMk/>
          <pc:sldMk cId="2514826053" sldId="624"/>
        </pc:sldMkLst>
      </pc:sldChg>
      <pc:sldChg chg="del">
        <pc:chgData name="Rebecca McEwan" userId="ff810c5d-fc8a-4cb6-9b96-8b31b958f764" providerId="ADAL" clId="{B57D870E-34C2-4BD3-AD63-83EDC4B64C8C}" dt="2025-09-17T06:45:47.444" v="1925" actId="47"/>
        <pc:sldMkLst>
          <pc:docMk/>
          <pc:sldMk cId="3459639468" sldId="625"/>
        </pc:sldMkLst>
      </pc:sldChg>
      <pc:sldChg chg="delSp modSp mod modNotesTx">
        <pc:chgData name="Rebecca McEwan" userId="ff810c5d-fc8a-4cb6-9b96-8b31b958f764" providerId="ADAL" clId="{B57D870E-34C2-4BD3-AD63-83EDC4B64C8C}" dt="2025-09-17T06:49:05.820" v="1959" actId="20577"/>
        <pc:sldMkLst>
          <pc:docMk/>
          <pc:sldMk cId="1266496643" sldId="626"/>
        </pc:sldMkLst>
      </pc:sldChg>
      <pc:sldChg chg="modNotesTx">
        <pc:chgData name="Rebecca McEwan" userId="ff810c5d-fc8a-4cb6-9b96-8b31b958f764" providerId="ADAL" clId="{B57D870E-34C2-4BD3-AD63-83EDC4B64C8C}" dt="2025-09-17T06:54:53.462" v="2234" actId="114"/>
        <pc:sldMkLst>
          <pc:docMk/>
          <pc:sldMk cId="1288924293" sldId="627"/>
        </pc:sldMkLst>
      </pc:sldChg>
      <pc:sldChg chg="modSp mod modNotesTx">
        <pc:chgData name="Rebecca McEwan" userId="ff810c5d-fc8a-4cb6-9b96-8b31b958f764" providerId="ADAL" clId="{B57D870E-34C2-4BD3-AD63-83EDC4B64C8C}" dt="2025-09-17T07:09:10.775" v="2236" actId="20577"/>
        <pc:sldMkLst>
          <pc:docMk/>
          <pc:sldMk cId="1059466429" sldId="628"/>
        </pc:sldMkLst>
      </pc:sldChg>
      <pc:sldChg chg="add">
        <pc:chgData name="Rebecca McEwan" userId="ff810c5d-fc8a-4cb6-9b96-8b31b958f764" providerId="ADAL" clId="{B57D870E-34C2-4BD3-AD63-83EDC4B64C8C}" dt="2025-09-15T03:08:38.801" v="1"/>
        <pc:sldMkLst>
          <pc:docMk/>
          <pc:sldMk cId="2234934757" sldId="629"/>
        </pc:sldMkLst>
      </pc:sldChg>
      <pc:sldMasterChg chg="delSldLayout">
        <pc:chgData name="Rebecca McEwan" userId="ff810c5d-fc8a-4cb6-9b96-8b31b958f764" providerId="ADAL" clId="{B57D870E-34C2-4BD3-AD63-83EDC4B64C8C}" dt="2025-09-17T06:45:47.444" v="1925" actId="47"/>
        <pc:sldMasterMkLst>
          <pc:docMk/>
          <pc:sldMasterMk cId="1034081160" sldId="2147483648"/>
        </pc:sldMasterMkLst>
        <pc:sldLayoutChg chg="del">
          <pc:chgData name="Rebecca McEwan" userId="ff810c5d-fc8a-4cb6-9b96-8b31b958f764" providerId="ADAL" clId="{B57D870E-34C2-4BD3-AD63-83EDC4B64C8C}" dt="2025-09-17T06:45:47.444" v="1925" actId="47"/>
          <pc:sldLayoutMkLst>
            <pc:docMk/>
            <pc:sldMasterMk cId="1034081160" sldId="2147483648"/>
            <pc:sldLayoutMk cId="1171921290" sldId="2147483719"/>
          </pc:sldLayoutMkLst>
        </pc:sldLayoutChg>
        <pc:sldLayoutChg chg="del">
          <pc:chgData name="Rebecca McEwan" userId="ff810c5d-fc8a-4cb6-9b96-8b31b958f764" providerId="ADAL" clId="{B57D870E-34C2-4BD3-AD63-83EDC4B64C8C}" dt="2025-09-15T03:08:40.972" v="2" actId="47"/>
          <pc:sldLayoutMkLst>
            <pc:docMk/>
            <pc:sldMasterMk cId="1034081160" sldId="2147483648"/>
            <pc:sldLayoutMk cId="36597527" sldId="2147483722"/>
          </pc:sldLayoutMkLst>
        </pc:sldLayoutChg>
      </pc:sldMasterChg>
    </pc:docChg>
  </pc:docChgLst>
  <pc:docChgLst>
    <pc:chgData name="Martine Power" userId="f3410e55-3c0b-475c-b0b5-72038337e5c9" providerId="ADAL" clId="{17D0FC71-C0EA-4387-A4F8-65B9E32438E6}"/>
    <pc:docChg chg="modSld">
      <pc:chgData name="Martine Power" userId="f3410e55-3c0b-475c-b0b5-72038337e5c9" providerId="ADAL" clId="{17D0FC71-C0EA-4387-A4F8-65B9E32438E6}" dt="2025-09-19T06:45:23.932" v="18" actId="20577"/>
      <pc:docMkLst>
        <pc:docMk/>
      </pc:docMkLst>
      <pc:sldChg chg="modSp mod modNotesTx">
        <pc:chgData name="Martine Power" userId="f3410e55-3c0b-475c-b0b5-72038337e5c9" providerId="ADAL" clId="{17D0FC71-C0EA-4387-A4F8-65B9E32438E6}" dt="2025-09-19T06:45:23.932" v="18" actId="20577"/>
        <pc:sldMkLst>
          <pc:docMk/>
          <pc:sldMk cId="409148390" sldId="520"/>
        </pc:sldMkLst>
      </pc:sldChg>
    </pc:docChg>
  </pc:docChgLst>
  <pc:docChgLst>
    <pc:chgData name="Kerrie Shanahan" userId="ae473d9f-76e9-476f-892f-2674ea963afc" providerId="ADAL" clId="{E739E89C-14FD-495F-B725-F5B037386584}"/>
    <pc:docChg chg="undo custSel modSld">
      <pc:chgData name="Kerrie Shanahan" userId="ae473d9f-76e9-476f-892f-2674ea963afc" providerId="ADAL" clId="{E739E89C-14FD-495F-B725-F5B037386584}" dt="2025-08-18T07:03:51.863" v="487" actId="1076"/>
      <pc:docMkLst>
        <pc:docMk/>
      </pc:docMkLst>
      <pc:sldChg chg="addSp delSp modSp mod modNotesTx">
        <pc:chgData name="Kerrie Shanahan" userId="ae473d9f-76e9-476f-892f-2674ea963afc" providerId="ADAL" clId="{E739E89C-14FD-495F-B725-F5B037386584}" dt="2025-08-18T06:49:32.684" v="68" actId="478"/>
        <pc:sldMkLst>
          <pc:docMk/>
          <pc:sldMk cId="3426776120" sldId="480"/>
        </pc:sldMkLst>
      </pc:sldChg>
      <pc:sldChg chg="addSp delSp modSp mod modNotesTx">
        <pc:chgData name="Kerrie Shanahan" userId="ae473d9f-76e9-476f-892f-2674ea963afc" providerId="ADAL" clId="{E739E89C-14FD-495F-B725-F5B037386584}" dt="2025-08-18T06:49:27.737" v="64" actId="478"/>
        <pc:sldMkLst>
          <pc:docMk/>
          <pc:sldMk cId="2954135154" sldId="481"/>
        </pc:sldMkLst>
      </pc:sldChg>
      <pc:sldChg chg="modSp mod modNotesTx">
        <pc:chgData name="Kerrie Shanahan" userId="ae473d9f-76e9-476f-892f-2674ea963afc" providerId="ADAL" clId="{E739E89C-14FD-495F-B725-F5B037386584}" dt="2025-08-18T06:49:20.365" v="60" actId="1076"/>
        <pc:sldMkLst>
          <pc:docMk/>
          <pc:sldMk cId="1998018280" sldId="482"/>
        </pc:sldMkLst>
      </pc:sldChg>
      <pc:sldChg chg="addSp delSp modSp mod">
        <pc:chgData name="Kerrie Shanahan" userId="ae473d9f-76e9-476f-892f-2674ea963afc" providerId="ADAL" clId="{E739E89C-14FD-495F-B725-F5B037386584}" dt="2025-08-18T06:51:06.349" v="86" actId="478"/>
        <pc:sldMkLst>
          <pc:docMk/>
          <pc:sldMk cId="3587135087" sldId="483"/>
        </pc:sldMkLst>
      </pc:sldChg>
      <pc:sldChg chg="addSp delSp modSp mod">
        <pc:chgData name="Kerrie Shanahan" userId="ae473d9f-76e9-476f-892f-2674ea963afc" providerId="ADAL" clId="{E739E89C-14FD-495F-B725-F5B037386584}" dt="2025-08-18T06:51:00.544" v="82" actId="478"/>
        <pc:sldMkLst>
          <pc:docMk/>
          <pc:sldMk cId="1827811589" sldId="484"/>
        </pc:sldMkLst>
      </pc:sldChg>
      <pc:sldChg chg="modSp mod">
        <pc:chgData name="Kerrie Shanahan" userId="ae473d9f-76e9-476f-892f-2674ea963afc" providerId="ADAL" clId="{E739E89C-14FD-495F-B725-F5B037386584}" dt="2025-08-18T06:50:52.371" v="79" actId="1076"/>
        <pc:sldMkLst>
          <pc:docMk/>
          <pc:sldMk cId="3377584655" sldId="485"/>
        </pc:sldMkLst>
      </pc:sldChg>
      <pc:sldChg chg="addSp delSp modSp mod modNotesTx">
        <pc:chgData name="Kerrie Shanahan" userId="ae473d9f-76e9-476f-892f-2674ea963afc" providerId="ADAL" clId="{E739E89C-14FD-495F-B725-F5B037386584}" dt="2025-08-18T06:58:23.645" v="320" actId="20577"/>
        <pc:sldMkLst>
          <pc:docMk/>
          <pc:sldMk cId="4078040901" sldId="488"/>
        </pc:sldMkLst>
      </pc:sldChg>
      <pc:sldChg chg="modSp mod">
        <pc:chgData name="Kerrie Shanahan" userId="ae473d9f-76e9-476f-892f-2674ea963afc" providerId="ADAL" clId="{E739E89C-14FD-495F-B725-F5B037386584}" dt="2025-08-18T06:54:24.112" v="164" actId="20577"/>
        <pc:sldMkLst>
          <pc:docMk/>
          <pc:sldMk cId="1278329242" sldId="489"/>
        </pc:sldMkLst>
      </pc:sldChg>
      <pc:sldChg chg="modNotesTx">
        <pc:chgData name="Kerrie Shanahan" userId="ae473d9f-76e9-476f-892f-2674ea963afc" providerId="ADAL" clId="{E739E89C-14FD-495F-B725-F5B037386584}" dt="2025-08-18T06:59:23.887" v="370" actId="20577"/>
        <pc:sldMkLst>
          <pc:docMk/>
          <pc:sldMk cId="508572399" sldId="490"/>
        </pc:sldMkLst>
      </pc:sldChg>
      <pc:sldChg chg="modNotesTx">
        <pc:chgData name="Kerrie Shanahan" userId="ae473d9f-76e9-476f-892f-2674ea963afc" providerId="ADAL" clId="{E739E89C-14FD-495F-B725-F5B037386584}" dt="2025-08-18T07:00:28.662" v="465" actId="20577"/>
        <pc:sldMkLst>
          <pc:docMk/>
          <pc:sldMk cId="1157311959" sldId="491"/>
        </pc:sldMkLst>
      </pc:sldChg>
      <pc:sldChg chg="addSp delSp modSp mod modCm">
        <pc:chgData name="Kerrie Shanahan" userId="ae473d9f-76e9-476f-892f-2674ea963afc" providerId="ADAL" clId="{E739E89C-14FD-495F-B725-F5B037386584}" dt="2025-08-18T07:03:51.863" v="487" actId="1076"/>
        <pc:sldMkLst>
          <pc:docMk/>
          <pc:sldMk cId="258130066" sldId="492"/>
        </pc:sldMkLst>
        <pc:extLst>
          <p:ext xmlns:p="http://schemas.openxmlformats.org/presentationml/2006/main" uri="{D6D511B9-2390-475A-947B-AFAB55BFBCF1}">
            <pc226:cmChg xmlns:pc226="http://schemas.microsoft.com/office/powerpoint/2022/06/main/command" chg="mod">
              <pc226:chgData name="Kerrie Shanahan" userId="ae473d9f-76e9-476f-892f-2674ea963afc" providerId="ADAL" clId="{E739E89C-14FD-495F-B725-F5B037386584}" dt="2025-08-18T07:01:44.510" v="482" actId="478"/>
              <pc2:cmMkLst xmlns:pc2="http://schemas.microsoft.com/office/powerpoint/2019/9/main/command">
                <pc:docMk/>
                <pc:sldMk cId="258130066" sldId="492"/>
                <pc2:cmMk id="{6BE49F27-269E-410F-8DEC-F4343E4C0D30}"/>
              </pc2:cmMkLst>
            </pc226:cmChg>
          </p:ext>
        </pc:extLst>
      </pc:sldChg>
      <pc:sldChg chg="addSp delSp modSp mod">
        <pc:chgData name="Kerrie Shanahan" userId="ae473d9f-76e9-476f-892f-2674ea963afc" providerId="ADAL" clId="{E739E89C-14FD-495F-B725-F5B037386584}" dt="2025-08-18T06:18:41.020" v="7"/>
        <pc:sldMkLst>
          <pc:docMk/>
          <pc:sldMk cId="309290176" sldId="522"/>
        </pc:sldMkLst>
      </pc:sldChg>
      <pc:sldChg chg="addSp modSp">
        <pc:chgData name="Kerrie Shanahan" userId="ae473d9f-76e9-476f-892f-2674ea963afc" providerId="ADAL" clId="{E739E89C-14FD-495F-B725-F5B037386584}" dt="2025-08-18T06:18:32.362" v="0" actId="164"/>
        <pc:sldMkLst>
          <pc:docMk/>
          <pc:sldMk cId="2396794443" sldId="546"/>
        </pc:sldMkLst>
      </pc:sldChg>
    </pc:docChg>
  </pc:docChgLst>
  <pc:docChgLst>
    <pc:chgData name="Kerrie Shanahan" userId="ae473d9f-76e9-476f-892f-2674ea963afc" providerId="ADAL" clId="{1C2628FB-1F07-4B48-8FB3-27553585B1CA}"/>
    <pc:docChg chg="modSld">
      <pc:chgData name="Kerrie Shanahan" userId="ae473d9f-76e9-476f-892f-2674ea963afc" providerId="ADAL" clId="{1C2628FB-1F07-4B48-8FB3-27553585B1CA}" dt="2025-11-30T22:26:20.434" v="68" actId="20577"/>
      <pc:docMkLst>
        <pc:docMk/>
      </pc:docMkLst>
      <pc:sldChg chg="modNotesTx">
        <pc:chgData name="Kerrie Shanahan" userId="ae473d9f-76e9-476f-892f-2674ea963afc" providerId="ADAL" clId="{1C2628FB-1F07-4B48-8FB3-27553585B1CA}" dt="2025-10-22T01:14:40.395" v="25" actId="20577"/>
        <pc:sldMkLst>
          <pc:docMk/>
          <pc:sldMk cId="1759574190" sldId="498"/>
        </pc:sldMkLst>
      </pc:sldChg>
      <pc:sldChg chg="modNotesTx">
        <pc:chgData name="Kerrie Shanahan" userId="ae473d9f-76e9-476f-892f-2674ea963afc" providerId="ADAL" clId="{1C2628FB-1F07-4B48-8FB3-27553585B1CA}" dt="2025-11-30T22:24:02.876" v="67" actId="5793"/>
        <pc:sldMkLst>
          <pc:docMk/>
          <pc:sldMk cId="702303488" sldId="511"/>
        </pc:sldMkLst>
      </pc:sldChg>
      <pc:sldChg chg="modNotes">
        <pc:chgData name="Kerrie Shanahan" userId="ae473d9f-76e9-476f-892f-2674ea963afc" providerId="ADAL" clId="{1C2628FB-1F07-4B48-8FB3-27553585B1CA}" dt="2025-10-21T22:51:09.082" v="20"/>
        <pc:sldMkLst>
          <pc:docMk/>
          <pc:sldMk cId="309290176" sldId="522"/>
        </pc:sldMkLst>
      </pc:sldChg>
      <pc:sldChg chg="modSp mod modNotesTx">
        <pc:chgData name="Kerrie Shanahan" userId="ae473d9f-76e9-476f-892f-2674ea963afc" providerId="ADAL" clId="{1C2628FB-1F07-4B48-8FB3-27553585B1CA}" dt="2025-10-22T01:33:58.823" v="49" actId="962"/>
        <pc:sldMkLst>
          <pc:docMk/>
          <pc:sldMk cId="3781479621" sldId="529"/>
        </pc:sldMkLst>
      </pc:sldChg>
      <pc:sldChg chg="modNotesTx">
        <pc:chgData name="Kerrie Shanahan" userId="ae473d9f-76e9-476f-892f-2674ea963afc" providerId="ADAL" clId="{1C2628FB-1F07-4B48-8FB3-27553585B1CA}" dt="2025-10-21T03:23:21.541" v="19" actId="20577"/>
        <pc:sldMkLst>
          <pc:docMk/>
          <pc:sldMk cId="3521769655" sldId="596"/>
        </pc:sldMkLst>
      </pc:sldChg>
      <pc:sldChg chg="modNotesTx">
        <pc:chgData name="Kerrie Shanahan" userId="ae473d9f-76e9-476f-892f-2674ea963afc" providerId="ADAL" clId="{1C2628FB-1F07-4B48-8FB3-27553585B1CA}" dt="2025-11-30T22:18:36.821" v="65" actId="20577"/>
        <pc:sldMkLst>
          <pc:docMk/>
          <pc:sldMk cId="1266496643" sldId="626"/>
        </pc:sldMkLst>
      </pc:sldChg>
      <pc:sldChg chg="modNotesTx">
        <pc:chgData name="Kerrie Shanahan" userId="ae473d9f-76e9-476f-892f-2674ea963afc" providerId="ADAL" clId="{1C2628FB-1F07-4B48-8FB3-27553585B1CA}" dt="2025-11-30T22:26:20.434" v="68" actId="20577"/>
        <pc:sldMkLst>
          <pc:docMk/>
          <pc:sldMk cId="1059466429" sldId="628"/>
        </pc:sldMkLst>
      </pc:sldChg>
    </pc:docChg>
  </pc:docChgLst>
  <pc:docChgLst>
    <pc:chgData name="Kerrie Shanahan" userId="ae473d9f-76e9-476f-892f-2674ea963afc" providerId="ADAL" clId="{413880C1-7F79-41F8-8CAB-90E9F81E76B2}"/>
    <pc:docChg chg="modSld">
      <pc:chgData name="Kerrie Shanahan" userId="ae473d9f-76e9-476f-892f-2674ea963afc" providerId="ADAL" clId="{413880C1-7F79-41F8-8CAB-90E9F81E76B2}" dt="2025-10-13T01:13:56.568" v="83" actId="20577"/>
      <pc:docMkLst>
        <pc:docMk/>
      </pc:docMkLst>
      <pc:sldChg chg="modSp mod">
        <pc:chgData name="Kerrie Shanahan" userId="ae473d9f-76e9-476f-892f-2674ea963afc" providerId="ADAL" clId="{413880C1-7F79-41F8-8CAB-90E9F81E76B2}" dt="2025-10-07T04:58:59.055" v="42" actId="962"/>
        <pc:sldMkLst>
          <pc:docMk/>
          <pc:sldMk cId="121607987" sldId="474"/>
        </pc:sldMkLst>
      </pc:sldChg>
      <pc:sldChg chg="modSp mod">
        <pc:chgData name="Kerrie Shanahan" userId="ae473d9f-76e9-476f-892f-2674ea963afc" providerId="ADAL" clId="{413880C1-7F79-41F8-8CAB-90E9F81E76B2}" dt="2025-10-07T04:59:04.290" v="44" actId="962"/>
        <pc:sldMkLst>
          <pc:docMk/>
          <pc:sldMk cId="880313685" sldId="475"/>
        </pc:sldMkLst>
      </pc:sldChg>
      <pc:sldChg chg="modSp mod">
        <pc:chgData name="Kerrie Shanahan" userId="ae473d9f-76e9-476f-892f-2674ea963afc" providerId="ADAL" clId="{413880C1-7F79-41F8-8CAB-90E9F81E76B2}" dt="2025-10-07T04:59:11.560" v="46" actId="962"/>
        <pc:sldMkLst>
          <pc:docMk/>
          <pc:sldMk cId="3581799720" sldId="476"/>
        </pc:sldMkLst>
      </pc:sldChg>
      <pc:sldChg chg="modSp mod">
        <pc:chgData name="Kerrie Shanahan" userId="ae473d9f-76e9-476f-892f-2674ea963afc" providerId="ADAL" clId="{413880C1-7F79-41F8-8CAB-90E9F81E76B2}" dt="2025-10-07T04:59:36.540" v="50" actId="962"/>
        <pc:sldMkLst>
          <pc:docMk/>
          <pc:sldMk cId="1061470866" sldId="479"/>
        </pc:sldMkLst>
      </pc:sldChg>
      <pc:sldChg chg="modSp mod">
        <pc:chgData name="Kerrie Shanahan" userId="ae473d9f-76e9-476f-892f-2674ea963afc" providerId="ADAL" clId="{413880C1-7F79-41F8-8CAB-90E9F81E76B2}" dt="2025-10-07T04:59:51.269" v="54" actId="962"/>
        <pc:sldMkLst>
          <pc:docMk/>
          <pc:sldMk cId="3426776120" sldId="480"/>
        </pc:sldMkLst>
      </pc:sldChg>
      <pc:sldChg chg="modSp mod">
        <pc:chgData name="Kerrie Shanahan" userId="ae473d9f-76e9-476f-892f-2674ea963afc" providerId="ADAL" clId="{413880C1-7F79-41F8-8CAB-90E9F81E76B2}" dt="2025-10-07T04:59:56.415" v="56" actId="962"/>
        <pc:sldMkLst>
          <pc:docMk/>
          <pc:sldMk cId="2954135154" sldId="481"/>
        </pc:sldMkLst>
      </pc:sldChg>
      <pc:sldChg chg="modSp mod">
        <pc:chgData name="Kerrie Shanahan" userId="ae473d9f-76e9-476f-892f-2674ea963afc" providerId="ADAL" clId="{413880C1-7F79-41F8-8CAB-90E9F81E76B2}" dt="2025-10-07T05:00:03.443" v="58" actId="962"/>
        <pc:sldMkLst>
          <pc:docMk/>
          <pc:sldMk cId="1998018280" sldId="482"/>
        </pc:sldMkLst>
      </pc:sldChg>
      <pc:sldChg chg="modSp mod">
        <pc:chgData name="Kerrie Shanahan" userId="ae473d9f-76e9-476f-892f-2674ea963afc" providerId="ADAL" clId="{413880C1-7F79-41F8-8CAB-90E9F81E76B2}" dt="2025-10-07T05:00:08.470" v="60" actId="962"/>
        <pc:sldMkLst>
          <pc:docMk/>
          <pc:sldMk cId="3587135087" sldId="483"/>
        </pc:sldMkLst>
      </pc:sldChg>
      <pc:sldChg chg="modSp mod">
        <pc:chgData name="Kerrie Shanahan" userId="ae473d9f-76e9-476f-892f-2674ea963afc" providerId="ADAL" clId="{413880C1-7F79-41F8-8CAB-90E9F81E76B2}" dt="2025-10-07T05:00:15.049" v="64" actId="962"/>
        <pc:sldMkLst>
          <pc:docMk/>
          <pc:sldMk cId="1827811589" sldId="484"/>
        </pc:sldMkLst>
      </pc:sldChg>
      <pc:sldChg chg="modSp mod">
        <pc:chgData name="Kerrie Shanahan" userId="ae473d9f-76e9-476f-892f-2674ea963afc" providerId="ADAL" clId="{413880C1-7F79-41F8-8CAB-90E9F81E76B2}" dt="2025-10-07T05:00:25.998" v="66" actId="962"/>
        <pc:sldMkLst>
          <pc:docMk/>
          <pc:sldMk cId="3377584655" sldId="485"/>
        </pc:sldMkLst>
      </pc:sldChg>
      <pc:sldChg chg="modSp mod">
        <pc:chgData name="Kerrie Shanahan" userId="ae473d9f-76e9-476f-892f-2674ea963afc" providerId="ADAL" clId="{413880C1-7F79-41F8-8CAB-90E9F81E76B2}" dt="2025-10-07T05:01:57.124" v="80"/>
        <pc:sldMkLst>
          <pc:docMk/>
          <pc:sldMk cId="258130066" sldId="492"/>
        </pc:sldMkLst>
      </pc:sldChg>
      <pc:sldChg chg="modSp mod">
        <pc:chgData name="Kerrie Shanahan" userId="ae473d9f-76e9-476f-892f-2674ea963afc" providerId="ADAL" clId="{413880C1-7F79-41F8-8CAB-90E9F81E76B2}" dt="2025-10-07T05:00:54.533" v="74" actId="962"/>
        <pc:sldMkLst>
          <pc:docMk/>
          <pc:sldMk cId="2389358011" sldId="493"/>
        </pc:sldMkLst>
      </pc:sldChg>
      <pc:sldChg chg="modSp mod">
        <pc:chgData name="Kerrie Shanahan" userId="ae473d9f-76e9-476f-892f-2674ea963afc" providerId="ADAL" clId="{413880C1-7F79-41F8-8CAB-90E9F81E76B2}" dt="2025-10-07T04:58:22.503" v="28" actId="962"/>
        <pc:sldMkLst>
          <pc:docMk/>
          <pc:sldMk cId="702303488" sldId="511"/>
        </pc:sldMkLst>
      </pc:sldChg>
      <pc:sldChg chg="modSp mod">
        <pc:chgData name="Kerrie Shanahan" userId="ae473d9f-76e9-476f-892f-2674ea963afc" providerId="ADAL" clId="{413880C1-7F79-41F8-8CAB-90E9F81E76B2}" dt="2025-10-13T01:13:56.568" v="83" actId="20577"/>
        <pc:sldMkLst>
          <pc:docMk/>
          <pc:sldMk cId="409148390" sldId="520"/>
        </pc:sldMkLst>
      </pc:sldChg>
      <pc:sldChg chg="modSp mod">
        <pc:chgData name="Kerrie Shanahan" userId="ae473d9f-76e9-476f-892f-2674ea963afc" providerId="ADAL" clId="{413880C1-7F79-41F8-8CAB-90E9F81E76B2}" dt="2025-10-07T04:58:48.901" v="38" actId="962"/>
        <pc:sldMkLst>
          <pc:docMk/>
          <pc:sldMk cId="309290176" sldId="522"/>
        </pc:sldMkLst>
      </pc:sldChg>
      <pc:sldChg chg="modSp mod">
        <pc:chgData name="Kerrie Shanahan" userId="ae473d9f-76e9-476f-892f-2674ea963afc" providerId="ADAL" clId="{413880C1-7F79-41F8-8CAB-90E9F81E76B2}" dt="2025-10-07T04:58:43.940" v="36" actId="962"/>
        <pc:sldMkLst>
          <pc:docMk/>
          <pc:sldMk cId="3781479621" sldId="529"/>
        </pc:sldMkLst>
      </pc:sldChg>
      <pc:sldChg chg="modSp mod">
        <pc:chgData name="Kerrie Shanahan" userId="ae473d9f-76e9-476f-892f-2674ea963afc" providerId="ADAL" clId="{413880C1-7F79-41F8-8CAB-90E9F81E76B2}" dt="2025-10-07T04:58:54.070" v="40" actId="962"/>
        <pc:sldMkLst>
          <pc:docMk/>
          <pc:sldMk cId="2396794443" sldId="546"/>
        </pc:sldMkLst>
      </pc:sldChg>
      <pc:sldChg chg="modSp mod">
        <pc:chgData name="Kerrie Shanahan" userId="ae473d9f-76e9-476f-892f-2674ea963afc" providerId="ADAL" clId="{413880C1-7F79-41F8-8CAB-90E9F81E76B2}" dt="2025-10-07T04:58:06.868" v="26" actId="962"/>
        <pc:sldMkLst>
          <pc:docMk/>
          <pc:sldMk cId="112301650" sldId="587"/>
        </pc:sldMkLst>
      </pc:sldChg>
      <pc:sldChg chg="modSp mod">
        <pc:chgData name="Kerrie Shanahan" userId="ae473d9f-76e9-476f-892f-2674ea963afc" providerId="ADAL" clId="{413880C1-7F79-41F8-8CAB-90E9F81E76B2}" dt="2025-10-07T04:59:24.473" v="48" actId="962"/>
        <pc:sldMkLst>
          <pc:docMk/>
          <pc:sldMk cId="1667181054" sldId="589"/>
        </pc:sldMkLst>
      </pc:sldChg>
      <pc:sldChg chg="modSp mod">
        <pc:chgData name="Kerrie Shanahan" userId="ae473d9f-76e9-476f-892f-2674ea963afc" providerId="ADAL" clId="{413880C1-7F79-41F8-8CAB-90E9F81E76B2}" dt="2025-10-07T04:59:46.577" v="52" actId="962"/>
        <pc:sldMkLst>
          <pc:docMk/>
          <pc:sldMk cId="3038722942" sldId="590"/>
        </pc:sldMkLst>
      </pc:sldChg>
      <pc:sldChg chg="modSp mod">
        <pc:chgData name="Kerrie Shanahan" userId="ae473d9f-76e9-476f-892f-2674ea963afc" providerId="ADAL" clId="{413880C1-7F79-41F8-8CAB-90E9F81E76B2}" dt="2025-10-07T04:58:34.381" v="34" actId="962"/>
        <pc:sldMkLst>
          <pc:docMk/>
          <pc:sldMk cId="1059466429" sldId="628"/>
        </pc:sldMkLst>
      </pc:sldChg>
      <pc:sldChg chg="modSp mod modMedia">
        <pc:chgData name="Kerrie Shanahan" userId="ae473d9f-76e9-476f-892f-2674ea963afc" providerId="ADAL" clId="{413880C1-7F79-41F8-8CAB-90E9F81E76B2}" dt="2025-10-07T05:01:37.635" v="77"/>
        <pc:sldMkLst>
          <pc:docMk/>
          <pc:sldMk cId="2234934757" sldId="629"/>
        </pc:sldMkLst>
      </pc:sldChg>
    </pc:docChg>
  </pc:docChgLst>
  <pc:docChgLst>
    <pc:chgData name="Kerrie Shanahan" userId="ae473d9f-76e9-476f-892f-2674ea963afc" providerId="ADAL" clId="{85F2B4C3-AF0E-4C9C-B85D-CEFB2F4A260F}"/>
    <pc:docChg chg="undo custSel addSld delSld modSld sldOrd modMainMaster">
      <pc:chgData name="Kerrie Shanahan" userId="ae473d9f-76e9-476f-892f-2674ea963afc" providerId="ADAL" clId="{85F2B4C3-AF0E-4C9C-B85D-CEFB2F4A260F}" dt="2025-09-23T23:52:59.972" v="1400" actId="20577"/>
      <pc:docMkLst>
        <pc:docMk/>
      </pc:docMkLst>
      <pc:sldChg chg="del">
        <pc:chgData name="Kerrie Shanahan" userId="ae473d9f-76e9-476f-892f-2674ea963afc" providerId="ADAL" clId="{85F2B4C3-AF0E-4C9C-B85D-CEFB2F4A260F}" dt="2025-09-03T02:53:49.129" v="167" actId="2696"/>
        <pc:sldMkLst>
          <pc:docMk/>
          <pc:sldMk cId="811543282" sldId="463"/>
        </pc:sldMkLst>
      </pc:sldChg>
      <pc:sldChg chg="modSp mod modNotesTx">
        <pc:chgData name="Kerrie Shanahan" userId="ae473d9f-76e9-476f-892f-2674ea963afc" providerId="ADAL" clId="{85F2B4C3-AF0E-4C9C-B85D-CEFB2F4A260F}" dt="2025-09-23T05:17:36.996" v="1335" actId="20577"/>
        <pc:sldMkLst>
          <pc:docMk/>
          <pc:sldMk cId="121607987" sldId="474"/>
        </pc:sldMkLst>
      </pc:sldChg>
      <pc:sldChg chg="modSp mod modNotesTx">
        <pc:chgData name="Kerrie Shanahan" userId="ae473d9f-76e9-476f-892f-2674ea963afc" providerId="ADAL" clId="{85F2B4C3-AF0E-4C9C-B85D-CEFB2F4A260F}" dt="2025-09-23T05:17:39.903" v="1337" actId="20577"/>
        <pc:sldMkLst>
          <pc:docMk/>
          <pc:sldMk cId="880313685" sldId="475"/>
        </pc:sldMkLst>
      </pc:sldChg>
      <pc:sldChg chg="modSp mod modNotesTx">
        <pc:chgData name="Kerrie Shanahan" userId="ae473d9f-76e9-476f-892f-2674ea963afc" providerId="ADAL" clId="{85F2B4C3-AF0E-4C9C-B85D-CEFB2F4A260F}" dt="2025-09-23T05:17:42.798" v="1339" actId="20577"/>
        <pc:sldMkLst>
          <pc:docMk/>
          <pc:sldMk cId="3581799720" sldId="476"/>
        </pc:sldMkLst>
      </pc:sldChg>
      <pc:sldChg chg="modSp mod modNotesTx">
        <pc:chgData name="Kerrie Shanahan" userId="ae473d9f-76e9-476f-892f-2674ea963afc" providerId="ADAL" clId="{85F2B4C3-AF0E-4C9C-B85D-CEFB2F4A260F}" dt="2025-09-23T05:17:47.696" v="1343" actId="20577"/>
        <pc:sldMkLst>
          <pc:docMk/>
          <pc:sldMk cId="133161496" sldId="477"/>
        </pc:sldMkLst>
      </pc:sldChg>
      <pc:sldChg chg="modSp mod modNotesTx">
        <pc:chgData name="Kerrie Shanahan" userId="ae473d9f-76e9-476f-892f-2674ea963afc" providerId="ADAL" clId="{85F2B4C3-AF0E-4C9C-B85D-CEFB2F4A260F}" dt="2025-09-23T05:17:50.090" v="1345" actId="20577"/>
        <pc:sldMkLst>
          <pc:docMk/>
          <pc:sldMk cId="3342199426" sldId="478"/>
        </pc:sldMkLst>
      </pc:sldChg>
      <pc:sldChg chg="modSp mod modNotesTx">
        <pc:chgData name="Kerrie Shanahan" userId="ae473d9f-76e9-476f-892f-2674ea963afc" providerId="ADAL" clId="{85F2B4C3-AF0E-4C9C-B85D-CEFB2F4A260F}" dt="2025-09-23T05:17:52.335" v="1347" actId="20577"/>
        <pc:sldMkLst>
          <pc:docMk/>
          <pc:sldMk cId="1061470866" sldId="479"/>
        </pc:sldMkLst>
      </pc:sldChg>
      <pc:sldChg chg="modSp">
        <pc:chgData name="Kerrie Shanahan" userId="ae473d9f-76e9-476f-892f-2674ea963afc" providerId="ADAL" clId="{85F2B4C3-AF0E-4C9C-B85D-CEFB2F4A260F}" dt="2025-09-23T05:17:57.397" v="1351" actId="20577"/>
        <pc:sldMkLst>
          <pc:docMk/>
          <pc:sldMk cId="3426776120" sldId="480"/>
        </pc:sldMkLst>
      </pc:sldChg>
      <pc:sldChg chg="modSp">
        <pc:chgData name="Kerrie Shanahan" userId="ae473d9f-76e9-476f-892f-2674ea963afc" providerId="ADAL" clId="{85F2B4C3-AF0E-4C9C-B85D-CEFB2F4A260F}" dt="2025-09-23T05:17:59.878" v="1353" actId="20577"/>
        <pc:sldMkLst>
          <pc:docMk/>
          <pc:sldMk cId="2954135154" sldId="481"/>
        </pc:sldMkLst>
      </pc:sldChg>
      <pc:sldChg chg="modSp">
        <pc:chgData name="Kerrie Shanahan" userId="ae473d9f-76e9-476f-892f-2674ea963afc" providerId="ADAL" clId="{85F2B4C3-AF0E-4C9C-B85D-CEFB2F4A260F}" dt="2025-09-23T05:18:02.918" v="1357" actId="20577"/>
        <pc:sldMkLst>
          <pc:docMk/>
          <pc:sldMk cId="1998018280" sldId="482"/>
        </pc:sldMkLst>
      </pc:sldChg>
      <pc:sldChg chg="modSp modNotesTx">
        <pc:chgData name="Kerrie Shanahan" userId="ae473d9f-76e9-476f-892f-2674ea963afc" providerId="ADAL" clId="{85F2B4C3-AF0E-4C9C-B85D-CEFB2F4A260F}" dt="2025-09-23T05:18:05.333" v="1359" actId="20577"/>
        <pc:sldMkLst>
          <pc:docMk/>
          <pc:sldMk cId="3587135087" sldId="483"/>
        </pc:sldMkLst>
      </pc:sldChg>
      <pc:sldChg chg="modSp">
        <pc:chgData name="Kerrie Shanahan" userId="ae473d9f-76e9-476f-892f-2674ea963afc" providerId="ADAL" clId="{85F2B4C3-AF0E-4C9C-B85D-CEFB2F4A260F}" dt="2025-09-23T05:18:08.151" v="1361" actId="20577"/>
        <pc:sldMkLst>
          <pc:docMk/>
          <pc:sldMk cId="1827811589" sldId="484"/>
        </pc:sldMkLst>
      </pc:sldChg>
      <pc:sldChg chg="modSp">
        <pc:chgData name="Kerrie Shanahan" userId="ae473d9f-76e9-476f-892f-2674ea963afc" providerId="ADAL" clId="{85F2B4C3-AF0E-4C9C-B85D-CEFB2F4A260F}" dt="2025-09-23T05:18:10.316" v="1363" actId="20577"/>
        <pc:sldMkLst>
          <pc:docMk/>
          <pc:sldMk cId="3377584655" sldId="485"/>
        </pc:sldMkLst>
      </pc:sldChg>
      <pc:sldChg chg="modSp mod">
        <pc:chgData name="Kerrie Shanahan" userId="ae473d9f-76e9-476f-892f-2674ea963afc" providerId="ADAL" clId="{85F2B4C3-AF0E-4C9C-B85D-CEFB2F4A260F}" dt="2025-09-23T05:18:18.158" v="1369" actId="20577"/>
        <pc:sldMkLst>
          <pc:docMk/>
          <pc:sldMk cId="4078040901" sldId="488"/>
        </pc:sldMkLst>
      </pc:sldChg>
      <pc:sldChg chg="modSp">
        <pc:chgData name="Kerrie Shanahan" userId="ae473d9f-76e9-476f-892f-2674ea963afc" providerId="ADAL" clId="{85F2B4C3-AF0E-4C9C-B85D-CEFB2F4A260F}" dt="2025-09-23T05:18:20.549" v="1371" actId="20577"/>
        <pc:sldMkLst>
          <pc:docMk/>
          <pc:sldMk cId="1278329242" sldId="489"/>
        </pc:sldMkLst>
      </pc:sldChg>
      <pc:sldChg chg="modSp">
        <pc:chgData name="Kerrie Shanahan" userId="ae473d9f-76e9-476f-892f-2674ea963afc" providerId="ADAL" clId="{85F2B4C3-AF0E-4C9C-B85D-CEFB2F4A260F}" dt="2025-09-23T05:18:22.759" v="1373" actId="20577"/>
        <pc:sldMkLst>
          <pc:docMk/>
          <pc:sldMk cId="508572399" sldId="490"/>
        </pc:sldMkLst>
      </pc:sldChg>
      <pc:sldChg chg="modSp modNotesTx">
        <pc:chgData name="Kerrie Shanahan" userId="ae473d9f-76e9-476f-892f-2674ea963afc" providerId="ADAL" clId="{85F2B4C3-AF0E-4C9C-B85D-CEFB2F4A260F}" dt="2025-09-23T05:18:26.184" v="1375" actId="20577"/>
        <pc:sldMkLst>
          <pc:docMk/>
          <pc:sldMk cId="1157311959" sldId="491"/>
        </pc:sldMkLst>
      </pc:sldChg>
      <pc:sldChg chg="modSp mod">
        <pc:chgData name="Kerrie Shanahan" userId="ae473d9f-76e9-476f-892f-2674ea963afc" providerId="ADAL" clId="{85F2B4C3-AF0E-4C9C-B85D-CEFB2F4A260F}" dt="2025-09-23T05:18:29.919" v="1379" actId="20577"/>
        <pc:sldMkLst>
          <pc:docMk/>
          <pc:sldMk cId="258130066" sldId="492"/>
        </pc:sldMkLst>
      </pc:sldChg>
      <pc:sldChg chg="modSp">
        <pc:chgData name="Kerrie Shanahan" userId="ae473d9f-76e9-476f-892f-2674ea963afc" providerId="ADAL" clId="{85F2B4C3-AF0E-4C9C-B85D-CEFB2F4A260F}" dt="2025-09-23T05:24:44.790" v="1398" actId="14826"/>
        <pc:sldMkLst>
          <pc:docMk/>
          <pc:sldMk cId="2389358011" sldId="493"/>
        </pc:sldMkLst>
      </pc:sldChg>
      <pc:sldChg chg="modSp">
        <pc:chgData name="Kerrie Shanahan" userId="ae473d9f-76e9-476f-892f-2674ea963afc" providerId="ADAL" clId="{85F2B4C3-AF0E-4C9C-B85D-CEFB2F4A260F}" dt="2025-09-23T05:18:35.836" v="1383" actId="20577"/>
        <pc:sldMkLst>
          <pc:docMk/>
          <pc:sldMk cId="824124811" sldId="494"/>
        </pc:sldMkLst>
      </pc:sldChg>
      <pc:sldChg chg="modSp modNotesTx">
        <pc:chgData name="Kerrie Shanahan" userId="ae473d9f-76e9-476f-892f-2674ea963afc" providerId="ADAL" clId="{85F2B4C3-AF0E-4C9C-B85D-CEFB2F4A260F}" dt="2025-09-23T05:17:28.125" v="1327" actId="20577"/>
        <pc:sldMkLst>
          <pc:docMk/>
          <pc:sldMk cId="1759574190" sldId="498"/>
        </pc:sldMkLst>
      </pc:sldChg>
      <pc:sldChg chg="modSp">
        <pc:chgData name="Kerrie Shanahan" userId="ae473d9f-76e9-476f-892f-2674ea963afc" providerId="ADAL" clId="{85F2B4C3-AF0E-4C9C-B85D-CEFB2F4A260F}" dt="2025-09-23T05:18:38.147" v="1385" actId="20577"/>
        <pc:sldMkLst>
          <pc:docMk/>
          <pc:sldMk cId="1583021152" sldId="499"/>
        </pc:sldMkLst>
      </pc:sldChg>
      <pc:sldChg chg="modSp add mod modNotesTx">
        <pc:chgData name="Kerrie Shanahan" userId="ae473d9f-76e9-476f-892f-2674ea963afc" providerId="ADAL" clId="{85F2B4C3-AF0E-4C9C-B85D-CEFB2F4A260F}" dt="2025-09-23T05:20:56.311" v="1394" actId="20577"/>
        <pc:sldMkLst>
          <pc:docMk/>
          <pc:sldMk cId="702303488" sldId="511"/>
        </pc:sldMkLst>
      </pc:sldChg>
      <pc:sldChg chg="del">
        <pc:chgData name="Kerrie Shanahan" userId="ae473d9f-76e9-476f-892f-2674ea963afc" providerId="ADAL" clId="{85F2B4C3-AF0E-4C9C-B85D-CEFB2F4A260F}" dt="2025-09-08T23:39:42.743" v="352" actId="2696"/>
        <pc:sldMkLst>
          <pc:docMk/>
          <pc:sldMk cId="2491177883" sldId="512"/>
        </pc:sldMkLst>
      </pc:sldChg>
      <pc:sldChg chg="del">
        <pc:chgData name="Kerrie Shanahan" userId="ae473d9f-76e9-476f-892f-2674ea963afc" providerId="ADAL" clId="{85F2B4C3-AF0E-4C9C-B85D-CEFB2F4A260F}" dt="2025-09-03T04:04:10.836" v="212" actId="47"/>
        <pc:sldMkLst>
          <pc:docMk/>
          <pc:sldMk cId="868684786" sldId="513"/>
        </pc:sldMkLst>
      </pc:sldChg>
      <pc:sldChg chg="modSp mod">
        <pc:chgData name="Kerrie Shanahan" userId="ae473d9f-76e9-476f-892f-2674ea963afc" providerId="ADAL" clId="{85F2B4C3-AF0E-4C9C-B85D-CEFB2F4A260F}" dt="2025-09-23T05:17:20.438" v="1321" actId="20577"/>
        <pc:sldMkLst>
          <pc:docMk/>
          <pc:sldMk cId="1259779433" sldId="514"/>
        </pc:sldMkLst>
      </pc:sldChg>
      <pc:sldChg chg="modSp modNotesTx">
        <pc:chgData name="Kerrie Shanahan" userId="ae473d9f-76e9-476f-892f-2674ea963afc" providerId="ADAL" clId="{85F2B4C3-AF0E-4C9C-B85D-CEFB2F4A260F}" dt="2025-09-23T05:17:22.887" v="1323" actId="20577"/>
        <pc:sldMkLst>
          <pc:docMk/>
          <pc:sldMk cId="1971552586" sldId="515"/>
        </pc:sldMkLst>
      </pc:sldChg>
      <pc:sldChg chg="modSp">
        <pc:chgData name="Kerrie Shanahan" userId="ae473d9f-76e9-476f-892f-2674ea963afc" providerId="ADAL" clId="{85F2B4C3-AF0E-4C9C-B85D-CEFB2F4A260F}" dt="2025-09-23T05:17:25.706" v="1325" actId="20577"/>
        <pc:sldMkLst>
          <pc:docMk/>
          <pc:sldMk cId="3791891907" sldId="516"/>
        </pc:sldMkLst>
      </pc:sldChg>
      <pc:sldChg chg="addSp delSp modSp mod modNotesTx">
        <pc:chgData name="Kerrie Shanahan" userId="ae473d9f-76e9-476f-892f-2674ea963afc" providerId="ADAL" clId="{85F2B4C3-AF0E-4C9C-B85D-CEFB2F4A260F}" dt="2025-09-23T23:52:59.972" v="1400" actId="20577"/>
        <pc:sldMkLst>
          <pc:docMk/>
          <pc:sldMk cId="409148390" sldId="520"/>
        </pc:sldMkLst>
      </pc:sldChg>
      <pc:sldChg chg="modSp modNotesTx">
        <pc:chgData name="Kerrie Shanahan" userId="ae473d9f-76e9-476f-892f-2674ea963afc" providerId="ADAL" clId="{85F2B4C3-AF0E-4C9C-B85D-CEFB2F4A260F}" dt="2025-09-23T05:17:30.615" v="1329" actId="20577"/>
        <pc:sldMkLst>
          <pc:docMk/>
          <pc:sldMk cId="309290176" sldId="522"/>
        </pc:sldMkLst>
      </pc:sldChg>
      <pc:sldChg chg="modSp add mod modNotesTx">
        <pc:chgData name="Kerrie Shanahan" userId="ae473d9f-76e9-476f-892f-2674ea963afc" providerId="ADAL" clId="{85F2B4C3-AF0E-4C9C-B85D-CEFB2F4A260F}" dt="2025-09-23T05:17:12.053" v="1315" actId="20577"/>
        <pc:sldMkLst>
          <pc:docMk/>
          <pc:sldMk cId="2703624644" sldId="528"/>
        </pc:sldMkLst>
      </pc:sldChg>
      <pc:sldChg chg="modSp add modNotesTx">
        <pc:chgData name="Kerrie Shanahan" userId="ae473d9f-76e9-476f-892f-2674ea963afc" providerId="ADAL" clId="{85F2B4C3-AF0E-4C9C-B85D-CEFB2F4A260F}" dt="2025-09-23T05:17:15.119" v="1317" actId="20577"/>
        <pc:sldMkLst>
          <pc:docMk/>
          <pc:sldMk cId="3781479621" sldId="529"/>
        </pc:sldMkLst>
      </pc:sldChg>
      <pc:sldChg chg="modSp">
        <pc:chgData name="Kerrie Shanahan" userId="ae473d9f-76e9-476f-892f-2674ea963afc" providerId="ADAL" clId="{85F2B4C3-AF0E-4C9C-B85D-CEFB2F4A260F}" dt="2025-09-23T05:18:12.788" v="1365" actId="20577"/>
        <pc:sldMkLst>
          <pc:docMk/>
          <pc:sldMk cId="1011360839" sldId="539"/>
        </pc:sldMkLst>
      </pc:sldChg>
      <pc:sldChg chg="modSp">
        <pc:chgData name="Kerrie Shanahan" userId="ae473d9f-76e9-476f-892f-2674ea963afc" providerId="ADAL" clId="{85F2B4C3-AF0E-4C9C-B85D-CEFB2F4A260F}" dt="2025-09-23T05:18:15.814" v="1367" actId="20577"/>
        <pc:sldMkLst>
          <pc:docMk/>
          <pc:sldMk cId="352153816" sldId="540"/>
        </pc:sldMkLst>
      </pc:sldChg>
      <pc:sldChg chg="del">
        <pc:chgData name="Kerrie Shanahan" userId="ae473d9f-76e9-476f-892f-2674ea963afc" providerId="ADAL" clId="{85F2B4C3-AF0E-4C9C-B85D-CEFB2F4A260F}" dt="2025-09-08T23:39:40.036" v="351" actId="2696"/>
        <pc:sldMkLst>
          <pc:docMk/>
          <pc:sldMk cId="1318409677" sldId="541"/>
        </pc:sldMkLst>
      </pc:sldChg>
      <pc:sldChg chg="modSp mod modClrScheme chgLayout">
        <pc:chgData name="Kerrie Shanahan" userId="ae473d9f-76e9-476f-892f-2674ea963afc" providerId="ADAL" clId="{85F2B4C3-AF0E-4C9C-B85D-CEFB2F4A260F}" dt="2025-09-23T05:21:29.568" v="1395" actId="700"/>
        <pc:sldMkLst>
          <pc:docMk/>
          <pc:sldMk cId="2396794443" sldId="546"/>
        </pc:sldMkLst>
      </pc:sldChg>
      <pc:sldChg chg="del">
        <pc:chgData name="Kerrie Shanahan" userId="ae473d9f-76e9-476f-892f-2674ea963afc" providerId="ADAL" clId="{85F2B4C3-AF0E-4C9C-B85D-CEFB2F4A260F}" dt="2025-09-08T23:39:01.181" v="349" actId="2696"/>
        <pc:sldMkLst>
          <pc:docMk/>
          <pc:sldMk cId="3330237926" sldId="550"/>
        </pc:sldMkLst>
      </pc:sldChg>
      <pc:sldChg chg="del">
        <pc:chgData name="Kerrie Shanahan" userId="ae473d9f-76e9-476f-892f-2674ea963afc" providerId="ADAL" clId="{85F2B4C3-AF0E-4C9C-B85D-CEFB2F4A260F}" dt="2025-09-08T22:45:29.275" v="279" actId="2696"/>
        <pc:sldMkLst>
          <pc:docMk/>
          <pc:sldMk cId="3738028381" sldId="574"/>
        </pc:sldMkLst>
      </pc:sldChg>
      <pc:sldChg chg="del">
        <pc:chgData name="Kerrie Shanahan" userId="ae473d9f-76e9-476f-892f-2674ea963afc" providerId="ADAL" clId="{85F2B4C3-AF0E-4C9C-B85D-CEFB2F4A260F}" dt="2025-09-08T23:38:45.574" v="346" actId="2696"/>
        <pc:sldMkLst>
          <pc:docMk/>
          <pc:sldMk cId="965464105" sldId="575"/>
        </pc:sldMkLst>
      </pc:sldChg>
      <pc:sldChg chg="del">
        <pc:chgData name="Kerrie Shanahan" userId="ae473d9f-76e9-476f-892f-2674ea963afc" providerId="ADAL" clId="{85F2B4C3-AF0E-4C9C-B85D-CEFB2F4A260F}" dt="2025-09-03T02:53:49.129" v="167" actId="2696"/>
        <pc:sldMkLst>
          <pc:docMk/>
          <pc:sldMk cId="3286048985" sldId="580"/>
        </pc:sldMkLst>
      </pc:sldChg>
      <pc:sldChg chg="addSp delSp modSp add mod">
        <pc:chgData name="Kerrie Shanahan" userId="ae473d9f-76e9-476f-892f-2674ea963afc" providerId="ADAL" clId="{85F2B4C3-AF0E-4C9C-B85D-CEFB2F4A260F}" dt="2025-09-17T05:03:30.123" v="1229"/>
        <pc:sldMkLst>
          <pc:docMk/>
          <pc:sldMk cId="112301650" sldId="587"/>
        </pc:sldMkLst>
      </pc:sldChg>
      <pc:sldChg chg="del">
        <pc:chgData name="Kerrie Shanahan" userId="ae473d9f-76e9-476f-892f-2674ea963afc" providerId="ADAL" clId="{85F2B4C3-AF0E-4C9C-B85D-CEFB2F4A260F}" dt="2025-09-08T23:38:49.799" v="347" actId="2696"/>
        <pc:sldMkLst>
          <pc:docMk/>
          <pc:sldMk cId="1612502561" sldId="588"/>
        </pc:sldMkLst>
      </pc:sldChg>
      <pc:sldChg chg="modSp mod modNotesTx">
        <pc:chgData name="Kerrie Shanahan" userId="ae473d9f-76e9-476f-892f-2674ea963afc" providerId="ADAL" clId="{85F2B4C3-AF0E-4C9C-B85D-CEFB2F4A260F}" dt="2025-09-23T05:17:44.943" v="1341" actId="20577"/>
        <pc:sldMkLst>
          <pc:docMk/>
          <pc:sldMk cId="1667181054" sldId="589"/>
        </pc:sldMkLst>
      </pc:sldChg>
      <pc:sldChg chg="modSp mod modNotesTx">
        <pc:chgData name="Kerrie Shanahan" userId="ae473d9f-76e9-476f-892f-2674ea963afc" providerId="ADAL" clId="{85F2B4C3-AF0E-4C9C-B85D-CEFB2F4A260F}" dt="2025-09-23T05:17:54.856" v="1349" actId="20577"/>
        <pc:sldMkLst>
          <pc:docMk/>
          <pc:sldMk cId="3038722942" sldId="590"/>
        </pc:sldMkLst>
      </pc:sldChg>
      <pc:sldChg chg="del">
        <pc:chgData name="Kerrie Shanahan" userId="ae473d9f-76e9-476f-892f-2674ea963afc" providerId="ADAL" clId="{85F2B4C3-AF0E-4C9C-B85D-CEFB2F4A260F}" dt="2025-09-08T23:38:55.105" v="348" actId="2696"/>
        <pc:sldMkLst>
          <pc:docMk/>
          <pc:sldMk cId="2212672778" sldId="591"/>
        </pc:sldMkLst>
      </pc:sldChg>
      <pc:sldChg chg="del">
        <pc:chgData name="Kerrie Shanahan" userId="ae473d9f-76e9-476f-892f-2674ea963afc" providerId="ADAL" clId="{85F2B4C3-AF0E-4C9C-B85D-CEFB2F4A260F}" dt="2025-09-03T02:53:49.129" v="167" actId="2696"/>
        <pc:sldMkLst>
          <pc:docMk/>
          <pc:sldMk cId="4091494692" sldId="592"/>
        </pc:sldMkLst>
      </pc:sldChg>
      <pc:sldChg chg="del">
        <pc:chgData name="Kerrie Shanahan" userId="ae473d9f-76e9-476f-892f-2674ea963afc" providerId="ADAL" clId="{85F2B4C3-AF0E-4C9C-B85D-CEFB2F4A260F}" dt="2025-09-03T02:54:23.225" v="193" actId="2696"/>
        <pc:sldMkLst>
          <pc:docMk/>
          <pc:sldMk cId="3365211218" sldId="593"/>
        </pc:sldMkLst>
      </pc:sldChg>
      <pc:sldChg chg="modSp add">
        <pc:chgData name="Kerrie Shanahan" userId="ae473d9f-76e9-476f-892f-2674ea963afc" providerId="ADAL" clId="{85F2B4C3-AF0E-4C9C-B85D-CEFB2F4A260F}" dt="2025-09-23T05:17:09.495" v="1313" actId="20577"/>
        <pc:sldMkLst>
          <pc:docMk/>
          <pc:sldMk cId="2031161633" sldId="594"/>
        </pc:sldMkLst>
      </pc:sldChg>
      <pc:sldChg chg="modSp add mod modNotesTx">
        <pc:chgData name="Kerrie Shanahan" userId="ae473d9f-76e9-476f-892f-2674ea963afc" providerId="ADAL" clId="{85F2B4C3-AF0E-4C9C-B85D-CEFB2F4A260F}" dt="2025-09-23T05:17:17.919" v="1319" actId="20577"/>
        <pc:sldMkLst>
          <pc:docMk/>
          <pc:sldMk cId="2863757442" sldId="595"/>
        </pc:sldMkLst>
      </pc:sldChg>
      <pc:sldChg chg="modSp add mod ord modNotesTx">
        <pc:chgData name="Kerrie Shanahan" userId="ae473d9f-76e9-476f-892f-2674ea963afc" providerId="ADAL" clId="{85F2B4C3-AF0E-4C9C-B85D-CEFB2F4A260F}" dt="2025-09-16T06:17:13.911" v="1130" actId="20577"/>
        <pc:sldMkLst>
          <pc:docMk/>
          <pc:sldMk cId="3521769655" sldId="596"/>
        </pc:sldMkLst>
      </pc:sldChg>
      <pc:sldChg chg="add ord">
        <pc:chgData name="Kerrie Shanahan" userId="ae473d9f-76e9-476f-892f-2674ea963afc" providerId="ADAL" clId="{85F2B4C3-AF0E-4C9C-B85D-CEFB2F4A260F}" dt="2025-09-08T07:05:38.394" v="273"/>
        <pc:sldMkLst>
          <pc:docMk/>
          <pc:sldMk cId="2514826053" sldId="624"/>
        </pc:sldMkLst>
      </pc:sldChg>
      <pc:sldChg chg="modSp add">
        <pc:chgData name="Kerrie Shanahan" userId="ae473d9f-76e9-476f-892f-2674ea963afc" providerId="ADAL" clId="{85F2B4C3-AF0E-4C9C-B85D-CEFB2F4A260F}" dt="2025-09-16T23:13:07.518" v="1225" actId="255"/>
        <pc:sldMkLst>
          <pc:docMk/>
          <pc:sldMk cId="3459639468" sldId="625"/>
        </pc:sldMkLst>
      </pc:sldChg>
      <pc:sldChg chg="addSp modSp add mod modNotesTx">
        <pc:chgData name="Kerrie Shanahan" userId="ae473d9f-76e9-476f-892f-2674ea963afc" providerId="ADAL" clId="{85F2B4C3-AF0E-4C9C-B85D-CEFB2F4A260F}" dt="2025-09-23T05:16:58.349" v="1302" actId="20577"/>
        <pc:sldMkLst>
          <pc:docMk/>
          <pc:sldMk cId="1266496643" sldId="626"/>
        </pc:sldMkLst>
      </pc:sldChg>
      <pc:sldChg chg="modSp add modNotesTx">
        <pc:chgData name="Kerrie Shanahan" userId="ae473d9f-76e9-476f-892f-2674ea963afc" providerId="ADAL" clId="{85F2B4C3-AF0E-4C9C-B85D-CEFB2F4A260F}" dt="2025-09-23T05:17:00.974" v="1304" actId="20577"/>
        <pc:sldMkLst>
          <pc:docMk/>
          <pc:sldMk cId="1288924293" sldId="627"/>
        </pc:sldMkLst>
      </pc:sldChg>
      <pc:sldChg chg="modSp add mod modNotesTx">
        <pc:chgData name="Kerrie Shanahan" userId="ae473d9f-76e9-476f-892f-2674ea963afc" providerId="ADAL" clId="{85F2B4C3-AF0E-4C9C-B85D-CEFB2F4A260F}" dt="2025-09-23T05:17:06.805" v="1310" actId="20577"/>
        <pc:sldMkLst>
          <pc:docMk/>
          <pc:sldMk cId="1059466429" sldId="628"/>
        </pc:sldMkLst>
      </pc:sldChg>
      <pc:sldChg chg="modSp modNotesTx">
        <pc:chgData name="Kerrie Shanahan" userId="ae473d9f-76e9-476f-892f-2674ea963afc" providerId="ADAL" clId="{85F2B4C3-AF0E-4C9C-B85D-CEFB2F4A260F}" dt="2025-09-16T06:17:10.985" v="1128" actId="20577"/>
        <pc:sldMkLst>
          <pc:docMk/>
          <pc:sldMk cId="2234934757" sldId="629"/>
        </pc:sldMkLst>
      </pc:sldChg>
      <pc:sldChg chg="new del">
        <pc:chgData name="Kerrie Shanahan" userId="ae473d9f-76e9-476f-892f-2674ea963afc" providerId="ADAL" clId="{85F2B4C3-AF0E-4C9C-B85D-CEFB2F4A260F}" dt="2025-09-10T03:53:15.749" v="920" actId="680"/>
        <pc:sldMkLst>
          <pc:docMk/>
          <pc:sldMk cId="2751823916" sldId="629"/>
        </pc:sldMkLst>
      </pc:sldChg>
      <pc:sldMasterChg chg="delSldLayout modSldLayout">
        <pc:chgData name="Kerrie Shanahan" userId="ae473d9f-76e9-476f-892f-2674ea963afc" providerId="ADAL" clId="{85F2B4C3-AF0E-4C9C-B85D-CEFB2F4A260F}" dt="2025-09-03T02:53:49.129" v="167" actId="2696"/>
        <pc:sldMasterMkLst>
          <pc:docMk/>
          <pc:sldMasterMk cId="1034081160" sldId="2147483648"/>
        </pc:sldMasterMkLst>
        <pc:sldLayoutChg chg="modSp mod">
          <pc:chgData name="Kerrie Shanahan" userId="ae473d9f-76e9-476f-892f-2674ea963afc" providerId="ADAL" clId="{85F2B4C3-AF0E-4C9C-B85D-CEFB2F4A260F}" dt="2025-08-27T05:43:42.665" v="1" actId="20577"/>
          <pc:sldLayoutMkLst>
            <pc:docMk/>
            <pc:sldMasterMk cId="1034081160" sldId="2147483648"/>
            <pc:sldLayoutMk cId="2555866018" sldId="2147483716"/>
          </pc:sldLayoutMkLst>
        </pc:sldLayoutChg>
        <pc:sldLayoutChg chg="del">
          <pc:chgData name="Kerrie Shanahan" userId="ae473d9f-76e9-476f-892f-2674ea963afc" providerId="ADAL" clId="{85F2B4C3-AF0E-4C9C-B85D-CEFB2F4A260F}" dt="2025-09-03T02:53:49.129" v="167" actId="2696"/>
          <pc:sldLayoutMkLst>
            <pc:docMk/>
            <pc:sldMasterMk cId="1034081160" sldId="2147483648"/>
            <pc:sldLayoutMk cId="2448452429" sldId="2147483722"/>
          </pc:sldLayoutMkLst>
        </pc:sldLayoutChg>
      </pc:sldMasterChg>
    </pc:docChg>
  </pc:docChgLst>
  <pc:docChgLst>
    <pc:chgData name="Aja Bongiorno" userId="f06bccf4-c259-48cd-b259-591b80ae2829" providerId="ADAL" clId="{89DDBFD2-1875-5D5E-861C-DF2FB34FCE35}"/>
    <pc:docChg chg="undo custSel modSld modMainMaster">
      <pc:chgData name="Aja Bongiorno" userId="f06bccf4-c259-48cd-b259-591b80ae2829" providerId="ADAL" clId="{89DDBFD2-1875-5D5E-861C-DF2FB34FCE35}" dt="2025-09-02T01:00:17.262" v="250"/>
      <pc:docMkLst>
        <pc:docMk/>
      </pc:docMkLst>
      <pc:sldChg chg="modSp mod">
        <pc:chgData name="Aja Bongiorno" userId="f06bccf4-c259-48cd-b259-591b80ae2829" providerId="ADAL" clId="{89DDBFD2-1875-5D5E-861C-DF2FB34FCE35}" dt="2025-09-02T00:15:22.051" v="157" actId="692"/>
        <pc:sldMkLst>
          <pc:docMk/>
          <pc:sldMk cId="811543282" sldId="463"/>
        </pc:sldMkLst>
      </pc:sldChg>
      <pc:sldChg chg="addSp delSp modSp mod">
        <pc:chgData name="Aja Bongiorno" userId="f06bccf4-c259-48cd-b259-591b80ae2829" providerId="ADAL" clId="{89DDBFD2-1875-5D5E-861C-DF2FB34FCE35}" dt="2025-09-02T00:15:52.714" v="161" actId="478"/>
        <pc:sldMkLst>
          <pc:docMk/>
          <pc:sldMk cId="3342199426" sldId="478"/>
        </pc:sldMkLst>
      </pc:sldChg>
      <pc:sldChg chg="addSp delSp modSp mod">
        <pc:chgData name="Aja Bongiorno" userId="f06bccf4-c259-48cd-b259-591b80ae2829" providerId="ADAL" clId="{89DDBFD2-1875-5D5E-861C-DF2FB34FCE35}" dt="2025-09-02T00:16:30.619" v="170" actId="478"/>
        <pc:sldMkLst>
          <pc:docMk/>
          <pc:sldMk cId="1827811589" sldId="484"/>
        </pc:sldMkLst>
      </pc:sldChg>
      <pc:sldChg chg="modSp mod">
        <pc:chgData name="Aja Bongiorno" userId="f06bccf4-c259-48cd-b259-591b80ae2829" providerId="ADAL" clId="{89DDBFD2-1875-5D5E-861C-DF2FB34FCE35}" dt="2025-09-02T00:16:16.228" v="165" actId="1076"/>
        <pc:sldMkLst>
          <pc:docMk/>
          <pc:sldMk cId="3377584655" sldId="485"/>
        </pc:sldMkLst>
      </pc:sldChg>
      <pc:sldChg chg="modSp mod">
        <pc:chgData name="Aja Bongiorno" userId="f06bccf4-c259-48cd-b259-591b80ae2829" providerId="ADAL" clId="{89DDBFD2-1875-5D5E-861C-DF2FB34FCE35}" dt="2025-09-02T00:16:55.088" v="198" actId="1038"/>
        <pc:sldMkLst>
          <pc:docMk/>
          <pc:sldMk cId="258130066" sldId="492"/>
        </pc:sldMkLst>
      </pc:sldChg>
      <pc:sldChg chg="addSp delSp modSp mod">
        <pc:chgData name="Aja Bongiorno" userId="f06bccf4-c259-48cd-b259-591b80ae2829" providerId="ADAL" clId="{89DDBFD2-1875-5D5E-861C-DF2FB34FCE35}" dt="2025-09-02T00:16:10.705" v="164"/>
        <pc:sldMkLst>
          <pc:docMk/>
          <pc:sldMk cId="1011360839" sldId="539"/>
        </pc:sldMkLst>
      </pc:sldChg>
      <pc:sldChg chg="modSp mod">
        <pc:chgData name="Aja Bongiorno" userId="f06bccf4-c259-48cd-b259-591b80ae2829" providerId="ADAL" clId="{89DDBFD2-1875-5D5E-861C-DF2FB34FCE35}" dt="2025-09-02T00:16:06.318" v="162" actId="14100"/>
        <pc:sldMkLst>
          <pc:docMk/>
          <pc:sldMk cId="352153816" sldId="540"/>
        </pc:sldMkLst>
      </pc:sldChg>
      <pc:sldChg chg="modSp mod">
        <pc:chgData name="Aja Bongiorno" userId="f06bccf4-c259-48cd-b259-591b80ae2829" providerId="ADAL" clId="{89DDBFD2-1875-5D5E-861C-DF2FB34FCE35}" dt="2025-09-02T00:13:59.911" v="136" actId="12788"/>
        <pc:sldMkLst>
          <pc:docMk/>
          <pc:sldMk cId="3738028381" sldId="574"/>
        </pc:sldMkLst>
      </pc:sldChg>
      <pc:sldChg chg="addSp delSp modSp mod">
        <pc:chgData name="Aja Bongiorno" userId="f06bccf4-c259-48cd-b259-591b80ae2829" providerId="ADAL" clId="{89DDBFD2-1875-5D5E-861C-DF2FB34FCE35}" dt="2025-09-02T00:14:11.201" v="139" actId="12788"/>
        <pc:sldMkLst>
          <pc:docMk/>
          <pc:sldMk cId="965464105" sldId="575"/>
        </pc:sldMkLst>
      </pc:sldChg>
      <pc:sldChg chg="modSp mod">
        <pc:chgData name="Aja Bongiorno" userId="f06bccf4-c259-48cd-b259-591b80ae2829" providerId="ADAL" clId="{89DDBFD2-1875-5D5E-861C-DF2FB34FCE35}" dt="2025-09-02T00:15:06.869" v="153" actId="692"/>
        <pc:sldMkLst>
          <pc:docMk/>
          <pc:sldMk cId="3286048985" sldId="580"/>
        </pc:sldMkLst>
      </pc:sldChg>
      <pc:sldChg chg="addSp delSp modSp mod">
        <pc:chgData name="Aja Bongiorno" userId="f06bccf4-c259-48cd-b259-591b80ae2829" providerId="ADAL" clId="{89DDBFD2-1875-5D5E-861C-DF2FB34FCE35}" dt="2025-09-02T00:14:20.436" v="142" actId="12788"/>
        <pc:sldMkLst>
          <pc:docMk/>
          <pc:sldMk cId="1612502561" sldId="588"/>
        </pc:sldMkLst>
      </pc:sldChg>
      <pc:sldChg chg="modSp mod">
        <pc:chgData name="Aja Bongiorno" userId="f06bccf4-c259-48cd-b259-591b80ae2829" providerId="ADAL" clId="{89DDBFD2-1875-5D5E-861C-DF2FB34FCE35}" dt="2025-09-02T00:14:45.766" v="150" actId="1036"/>
        <pc:sldMkLst>
          <pc:docMk/>
          <pc:sldMk cId="2212672778" sldId="591"/>
        </pc:sldMkLst>
      </pc:sldChg>
      <pc:sldMasterChg chg="modSldLayout">
        <pc:chgData name="Aja Bongiorno" userId="f06bccf4-c259-48cd-b259-591b80ae2829" providerId="ADAL" clId="{89DDBFD2-1875-5D5E-861C-DF2FB34FCE35}" dt="2025-09-02T01:00:17.262" v="250"/>
        <pc:sldMasterMkLst>
          <pc:docMk/>
          <pc:sldMasterMk cId="1034081160" sldId="2147483648"/>
        </pc:sldMasterMkLst>
        <pc:sldLayoutChg chg="addSp delSp modSp mod">
          <pc:chgData name="Aja Bongiorno" userId="f06bccf4-c259-48cd-b259-591b80ae2829" providerId="ADAL" clId="{89DDBFD2-1875-5D5E-861C-DF2FB34FCE35}" dt="2025-09-02T00:45:41.319" v="205" actId="207"/>
          <pc:sldLayoutMkLst>
            <pc:docMk/>
            <pc:sldMasterMk cId="1034081160" sldId="2147483648"/>
            <pc:sldLayoutMk cId="1677362999" sldId="2147483672"/>
          </pc:sldLayoutMkLst>
        </pc:sldLayoutChg>
        <pc:sldLayoutChg chg="addSp delSp modSp mod">
          <pc:chgData name="Aja Bongiorno" userId="f06bccf4-c259-48cd-b259-591b80ae2829" providerId="ADAL" clId="{89DDBFD2-1875-5D5E-861C-DF2FB34FCE35}" dt="2025-09-02T01:00:07.160" v="249"/>
          <pc:sldLayoutMkLst>
            <pc:docMk/>
            <pc:sldMasterMk cId="1034081160" sldId="2147483648"/>
            <pc:sldLayoutMk cId="309977591" sldId="2147483691"/>
          </pc:sldLayoutMkLst>
        </pc:sldLayoutChg>
        <pc:sldLayoutChg chg="addSp delSp modSp mod">
          <pc:chgData name="Aja Bongiorno" userId="f06bccf4-c259-48cd-b259-591b80ae2829" providerId="ADAL" clId="{89DDBFD2-1875-5D5E-861C-DF2FB34FCE35}" dt="2025-09-02T00:59:05.072" v="237"/>
          <pc:sldLayoutMkLst>
            <pc:docMk/>
            <pc:sldMasterMk cId="1034081160" sldId="2147483648"/>
            <pc:sldLayoutMk cId="830297260" sldId="2147483692"/>
          </pc:sldLayoutMkLst>
        </pc:sldLayoutChg>
        <pc:sldLayoutChg chg="addSp delSp modSp mod">
          <pc:chgData name="Aja Bongiorno" userId="f06bccf4-c259-48cd-b259-591b80ae2829" providerId="ADAL" clId="{89DDBFD2-1875-5D5E-861C-DF2FB34FCE35}" dt="2025-09-02T00:58:56.057" v="236"/>
          <pc:sldLayoutMkLst>
            <pc:docMk/>
            <pc:sldMasterMk cId="1034081160" sldId="2147483648"/>
            <pc:sldLayoutMk cId="233384667" sldId="2147483693"/>
          </pc:sldLayoutMkLst>
        </pc:sldLayoutChg>
        <pc:sldLayoutChg chg="addSp delSp modSp mod">
          <pc:chgData name="Aja Bongiorno" userId="f06bccf4-c259-48cd-b259-591b80ae2829" providerId="ADAL" clId="{89DDBFD2-1875-5D5E-861C-DF2FB34FCE35}" dt="2025-09-02T00:58:48.257" v="235"/>
          <pc:sldLayoutMkLst>
            <pc:docMk/>
            <pc:sldMasterMk cId="1034081160" sldId="2147483648"/>
            <pc:sldLayoutMk cId="488055856" sldId="2147483694"/>
          </pc:sldLayoutMkLst>
        </pc:sldLayoutChg>
        <pc:sldLayoutChg chg="addSp delSp modSp mod">
          <pc:chgData name="Aja Bongiorno" userId="f06bccf4-c259-48cd-b259-591b80ae2829" providerId="ADAL" clId="{89DDBFD2-1875-5D5E-861C-DF2FB34FCE35}" dt="2025-09-02T00:59:13.468" v="238"/>
          <pc:sldLayoutMkLst>
            <pc:docMk/>
            <pc:sldMasterMk cId="1034081160" sldId="2147483648"/>
            <pc:sldLayoutMk cId="2150516506" sldId="2147483695"/>
          </pc:sldLayoutMkLst>
        </pc:sldLayoutChg>
        <pc:sldLayoutChg chg="addSp delSp modSp mod">
          <pc:chgData name="Aja Bongiorno" userId="f06bccf4-c259-48cd-b259-591b80ae2829" providerId="ADAL" clId="{89DDBFD2-1875-5D5E-861C-DF2FB34FCE35}" dt="2025-09-02T00:59:47.219" v="245"/>
          <pc:sldLayoutMkLst>
            <pc:docMk/>
            <pc:sldMasterMk cId="1034081160" sldId="2147483648"/>
            <pc:sldLayoutMk cId="467862288" sldId="2147483697"/>
          </pc:sldLayoutMkLst>
        </pc:sldLayoutChg>
        <pc:sldLayoutChg chg="addSp delSp modSp mod">
          <pc:chgData name="Aja Bongiorno" userId="f06bccf4-c259-48cd-b259-591b80ae2829" providerId="ADAL" clId="{89DDBFD2-1875-5D5E-861C-DF2FB34FCE35}" dt="2025-09-02T00:59:31.775" v="240"/>
          <pc:sldLayoutMkLst>
            <pc:docMk/>
            <pc:sldMasterMk cId="1034081160" sldId="2147483648"/>
            <pc:sldLayoutMk cId="3776126871" sldId="2147483698"/>
          </pc:sldLayoutMkLst>
        </pc:sldLayoutChg>
        <pc:sldLayoutChg chg="addSp delSp modSp mod">
          <pc:chgData name="Aja Bongiorno" userId="f06bccf4-c259-48cd-b259-591b80ae2829" providerId="ADAL" clId="{89DDBFD2-1875-5D5E-861C-DF2FB34FCE35}" dt="2025-09-02T00:59:45.778" v="244"/>
          <pc:sldLayoutMkLst>
            <pc:docMk/>
            <pc:sldMasterMk cId="1034081160" sldId="2147483648"/>
            <pc:sldLayoutMk cId="1166252670" sldId="2147483699"/>
          </pc:sldLayoutMkLst>
        </pc:sldLayoutChg>
        <pc:sldLayoutChg chg="addSp delSp modSp mod">
          <pc:chgData name="Aja Bongiorno" userId="f06bccf4-c259-48cd-b259-591b80ae2829" providerId="ADAL" clId="{89DDBFD2-1875-5D5E-861C-DF2FB34FCE35}" dt="2025-09-02T01:00:05.899" v="248"/>
          <pc:sldLayoutMkLst>
            <pc:docMk/>
            <pc:sldMasterMk cId="1034081160" sldId="2147483648"/>
            <pc:sldLayoutMk cId="1823798003" sldId="2147483700"/>
          </pc:sldLayoutMkLst>
        </pc:sldLayoutChg>
        <pc:sldLayoutChg chg="addSp delSp modSp mod">
          <pc:chgData name="Aja Bongiorno" userId="f06bccf4-c259-48cd-b259-591b80ae2829" providerId="ADAL" clId="{89DDBFD2-1875-5D5E-861C-DF2FB34FCE35}" dt="2025-09-02T01:00:01.489" v="247"/>
          <pc:sldLayoutMkLst>
            <pc:docMk/>
            <pc:sldMasterMk cId="1034081160" sldId="2147483648"/>
            <pc:sldLayoutMk cId="1445027470" sldId="2147483701"/>
          </pc:sldLayoutMkLst>
        </pc:sldLayoutChg>
        <pc:sldLayoutChg chg="addSp delSp modSp mod">
          <pc:chgData name="Aja Bongiorno" userId="f06bccf4-c259-48cd-b259-591b80ae2829" providerId="ADAL" clId="{89DDBFD2-1875-5D5E-861C-DF2FB34FCE35}" dt="2025-09-02T00:59:44.405" v="243"/>
          <pc:sldLayoutMkLst>
            <pc:docMk/>
            <pc:sldMasterMk cId="1034081160" sldId="2147483648"/>
            <pc:sldLayoutMk cId="2359364852" sldId="2147483702"/>
          </pc:sldLayoutMkLst>
        </pc:sldLayoutChg>
        <pc:sldLayoutChg chg="addSp delSp modSp mod">
          <pc:chgData name="Aja Bongiorno" userId="f06bccf4-c259-48cd-b259-591b80ae2829" providerId="ADAL" clId="{89DDBFD2-1875-5D5E-861C-DF2FB34FCE35}" dt="2025-09-02T00:59:41.807" v="242"/>
          <pc:sldLayoutMkLst>
            <pc:docMk/>
            <pc:sldMasterMk cId="1034081160" sldId="2147483648"/>
            <pc:sldLayoutMk cId="3616350829" sldId="2147483703"/>
          </pc:sldLayoutMkLst>
        </pc:sldLayoutChg>
        <pc:sldLayoutChg chg="addSp delSp modSp mod">
          <pc:chgData name="Aja Bongiorno" userId="f06bccf4-c259-48cd-b259-591b80ae2829" providerId="ADAL" clId="{89DDBFD2-1875-5D5E-861C-DF2FB34FCE35}" dt="2025-09-02T00:59:58.925" v="246"/>
          <pc:sldLayoutMkLst>
            <pc:docMk/>
            <pc:sldMasterMk cId="1034081160" sldId="2147483648"/>
            <pc:sldLayoutMk cId="2518036458" sldId="2147483704"/>
          </pc:sldLayoutMkLst>
        </pc:sldLayoutChg>
        <pc:sldLayoutChg chg="addSp delSp modSp mod">
          <pc:chgData name="Aja Bongiorno" userId="f06bccf4-c259-48cd-b259-591b80ae2829" providerId="ADAL" clId="{89DDBFD2-1875-5D5E-861C-DF2FB34FCE35}" dt="2025-09-02T00:59:15.378" v="239"/>
          <pc:sldLayoutMkLst>
            <pc:docMk/>
            <pc:sldMasterMk cId="1034081160" sldId="2147483648"/>
            <pc:sldLayoutMk cId="2519732212" sldId="2147483705"/>
          </pc:sldLayoutMkLst>
        </pc:sldLayoutChg>
        <pc:sldLayoutChg chg="addSp delSp modSp mod">
          <pc:chgData name="Aja Bongiorno" userId="f06bccf4-c259-48cd-b259-591b80ae2829" providerId="ADAL" clId="{89DDBFD2-1875-5D5E-861C-DF2FB34FCE35}" dt="2025-09-02T00:59:40.115" v="241"/>
          <pc:sldLayoutMkLst>
            <pc:docMk/>
            <pc:sldMasterMk cId="1034081160" sldId="2147483648"/>
            <pc:sldLayoutMk cId="306423689" sldId="2147483706"/>
          </pc:sldLayoutMkLst>
        </pc:sldLayoutChg>
        <pc:sldLayoutChg chg="addSp delSp modSp mod">
          <pc:chgData name="Aja Bongiorno" userId="f06bccf4-c259-48cd-b259-591b80ae2829" providerId="ADAL" clId="{89DDBFD2-1875-5D5E-861C-DF2FB34FCE35}" dt="2025-09-02T00:57:56.652" v="232"/>
          <pc:sldLayoutMkLst>
            <pc:docMk/>
            <pc:sldMasterMk cId="1034081160" sldId="2147483648"/>
            <pc:sldLayoutMk cId="1474003314" sldId="2147483710"/>
          </pc:sldLayoutMkLst>
        </pc:sldLayoutChg>
        <pc:sldLayoutChg chg="addSp delSp modSp mod">
          <pc:chgData name="Aja Bongiorno" userId="f06bccf4-c259-48cd-b259-591b80ae2829" providerId="ADAL" clId="{89DDBFD2-1875-5D5E-861C-DF2FB34FCE35}" dt="2025-09-02T00:57:54.166" v="231"/>
          <pc:sldLayoutMkLst>
            <pc:docMk/>
            <pc:sldMasterMk cId="1034081160" sldId="2147483648"/>
            <pc:sldLayoutMk cId="4220240759" sldId="2147483711"/>
          </pc:sldLayoutMkLst>
        </pc:sldLayoutChg>
        <pc:sldLayoutChg chg="addSp delSp modSp mod">
          <pc:chgData name="Aja Bongiorno" userId="f06bccf4-c259-48cd-b259-591b80ae2829" providerId="ADAL" clId="{89DDBFD2-1875-5D5E-861C-DF2FB34FCE35}" dt="2025-09-02T00:57:37.032" v="230"/>
          <pc:sldLayoutMkLst>
            <pc:docMk/>
            <pc:sldMasterMk cId="1034081160" sldId="2147483648"/>
            <pc:sldLayoutMk cId="1628948526" sldId="2147483712"/>
          </pc:sldLayoutMkLst>
        </pc:sldLayoutChg>
        <pc:sldLayoutChg chg="addSp delSp modSp mod">
          <pc:chgData name="Aja Bongiorno" userId="f06bccf4-c259-48cd-b259-591b80ae2829" providerId="ADAL" clId="{89DDBFD2-1875-5D5E-861C-DF2FB34FCE35}" dt="2025-09-02T00:58:22.332" v="233"/>
          <pc:sldLayoutMkLst>
            <pc:docMk/>
            <pc:sldMasterMk cId="1034081160" sldId="2147483648"/>
            <pc:sldLayoutMk cId="1568010790" sldId="2147483715"/>
          </pc:sldLayoutMkLst>
        </pc:sldLayoutChg>
        <pc:sldLayoutChg chg="addSp delSp modSp mod">
          <pc:chgData name="Aja Bongiorno" userId="f06bccf4-c259-48cd-b259-591b80ae2829" providerId="ADAL" clId="{89DDBFD2-1875-5D5E-861C-DF2FB34FCE35}" dt="2025-09-02T00:58:36.993" v="234"/>
          <pc:sldLayoutMkLst>
            <pc:docMk/>
            <pc:sldMasterMk cId="1034081160" sldId="2147483648"/>
            <pc:sldLayoutMk cId="2555866018" sldId="2147483716"/>
          </pc:sldLayoutMkLst>
        </pc:sldLayoutChg>
        <pc:sldLayoutChg chg="addSp delSp modSp mod">
          <pc:chgData name="Aja Bongiorno" userId="f06bccf4-c259-48cd-b259-591b80ae2829" providerId="ADAL" clId="{89DDBFD2-1875-5D5E-861C-DF2FB34FCE35}" dt="2025-09-02T01:00:17.262" v="250"/>
          <pc:sldLayoutMkLst>
            <pc:docMk/>
            <pc:sldMasterMk cId="1034081160" sldId="2147483648"/>
            <pc:sldLayoutMk cId="1364791615" sldId="2147483717"/>
          </pc:sldLayoutMkLst>
        </pc:sldLayoutChg>
        <pc:sldLayoutChg chg="addSp delSp modSp mod">
          <pc:chgData name="Aja Bongiorno" userId="f06bccf4-c259-48cd-b259-591b80ae2829" providerId="ADAL" clId="{89DDBFD2-1875-5D5E-861C-DF2FB34FCE35}" dt="2025-09-02T00:57:27.545" v="229" actId="1036"/>
          <pc:sldLayoutMkLst>
            <pc:docMk/>
            <pc:sldMasterMk cId="1034081160" sldId="2147483648"/>
            <pc:sldLayoutMk cId="1171921290" sldId="2147483719"/>
          </pc:sldLayoutMkLst>
        </pc:sldLayoutChg>
        <pc:sldLayoutChg chg="addSp delSp modSp mod">
          <pc:chgData name="Aja Bongiorno" userId="f06bccf4-c259-48cd-b259-591b80ae2829" providerId="ADAL" clId="{89DDBFD2-1875-5D5E-861C-DF2FB34FCE35}" dt="2025-09-02T00:57:23.846" v="226"/>
          <pc:sldLayoutMkLst>
            <pc:docMk/>
            <pc:sldMasterMk cId="1034081160" sldId="2147483648"/>
            <pc:sldLayoutMk cId="2737520173" sldId="2147483720"/>
          </pc:sldLayoutMkLst>
        </pc:sldLayoutChg>
        <pc:sldLayoutChg chg="addSp delSp modSp mod">
          <pc:chgData name="Aja Bongiorno" userId="f06bccf4-c259-48cd-b259-591b80ae2829" providerId="ADAL" clId="{89DDBFD2-1875-5D5E-861C-DF2FB34FCE35}" dt="2025-09-02T00:57:14.540" v="225"/>
          <pc:sldLayoutMkLst>
            <pc:docMk/>
            <pc:sldMasterMk cId="1034081160" sldId="2147483648"/>
            <pc:sldLayoutMk cId="2844567497" sldId="2147483721"/>
          </pc:sldLayoutMkLst>
        </pc:sldLayoutChg>
        <pc:sldLayoutChg chg="addSp delSp modSp mod">
          <pc:chgData name="Aja Bongiorno" userId="f06bccf4-c259-48cd-b259-591b80ae2829" providerId="ADAL" clId="{89DDBFD2-1875-5D5E-861C-DF2FB34FCE35}" dt="2025-09-02T00:57:11.304" v="224" actId="1076"/>
          <pc:sldLayoutMkLst>
            <pc:docMk/>
            <pc:sldMasterMk cId="1034081160" sldId="2147483648"/>
            <pc:sldLayoutMk cId="2448452429" sldId="2147483722"/>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1/12/2025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1/12/2025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learnt content (slides 2 to 15) takes approximately 15 minutes. </a:t>
            </a:r>
            <a:endParaRPr lang="en-AU">
              <a:latin typeface="+mn-lt"/>
              <a:cs typeface="Calibri"/>
            </a:endParaRPr>
          </a:p>
          <a:p>
            <a:pPr>
              <a:defRPr/>
            </a:pPr>
            <a:r>
              <a:rPr lang="en-AU">
                <a:latin typeface="+mn-lt"/>
              </a:rPr>
              <a:t>Explicit teaching of:</a:t>
            </a:r>
          </a:p>
          <a:p>
            <a:pPr marL="171450" indent="-171450">
              <a:buFont typeface="Arial" panose="020B0604020202020204" pitchFamily="34" charset="0"/>
              <a:buChar char="•"/>
              <a:defRPr/>
            </a:pPr>
            <a:r>
              <a:rPr lang="en-AU" sz="1200">
                <a:latin typeface="+mn-lt"/>
              </a:rPr>
              <a:t>the letter–sound correspondences </a:t>
            </a:r>
            <a:r>
              <a:rPr lang="en-AU" sz="1200" b="1">
                <a:latin typeface="+mn-lt"/>
              </a:rPr>
              <a:t>tch </a:t>
            </a:r>
            <a:r>
              <a:rPr lang="en-AU" sz="1200" b="0">
                <a:latin typeface="+mn-lt"/>
              </a:rPr>
              <a:t>says</a:t>
            </a:r>
            <a:r>
              <a:rPr lang="en-AU" sz="1200">
                <a:latin typeface="+mn-lt"/>
              </a:rPr>
              <a:t> </a:t>
            </a:r>
            <a:r>
              <a:rPr lang="en-AU" sz="1200" i="0">
                <a:latin typeface="+mn-lt"/>
              </a:rPr>
              <a:t>/</a:t>
            </a:r>
            <a:r>
              <a:rPr lang="en-AU" sz="1200" i="0" err="1">
                <a:latin typeface="+mn-lt"/>
                <a:ea typeface="Calibri" panose="020F0502020204030204" pitchFamily="34" charset="0"/>
                <a:cs typeface="Calibri" panose="020F0502020204030204" pitchFamily="34" charset="0"/>
              </a:rPr>
              <a:t>ch</a:t>
            </a:r>
            <a:r>
              <a:rPr lang="en-AU" sz="1200" i="0">
                <a:latin typeface="+mn-lt"/>
              </a:rPr>
              <a:t>/ </a:t>
            </a:r>
            <a:r>
              <a:rPr lang="en-AU" sz="1200">
                <a:latin typeface="+mn-lt"/>
              </a:rPr>
              <a:t>(slides 16 to 41)</a:t>
            </a:r>
          </a:p>
          <a:p>
            <a:pPr marL="171450" indent="-171450">
              <a:buFont typeface="Arial" panose="020B0604020202020204" pitchFamily="34" charset="0"/>
              <a:buChar char="•"/>
              <a:defRPr/>
            </a:pPr>
            <a:r>
              <a:rPr lang="en-AU" sz="1200">
                <a:latin typeface="+mn-lt"/>
              </a:rPr>
              <a:t>the irregular word </a:t>
            </a:r>
            <a:r>
              <a:rPr lang="en-AU" sz="1200" b="1">
                <a:latin typeface="+mn-lt"/>
              </a:rPr>
              <a:t>half</a:t>
            </a:r>
            <a:r>
              <a:rPr lang="en-AU" sz="1200" b="0">
                <a:latin typeface="+mn-lt"/>
              </a:rPr>
              <a:t> (slides 33 and 34)</a:t>
            </a:r>
          </a:p>
          <a:p>
            <a:pPr>
              <a:defRPr/>
            </a:pPr>
            <a:r>
              <a:rPr lang="en-AU" sz="1200" b="0">
                <a:latin typeface="+mn-lt"/>
              </a:rPr>
              <a:t>t</a:t>
            </a:r>
            <a:r>
              <a:rPr lang="en-AU" sz="120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sz="1200">
              <a:latin typeface="+mn-lt"/>
            </a:endParaRPr>
          </a:p>
          <a:p>
            <a:pPr marL="171450" indent="-171450">
              <a:buFont typeface="Arial" panose="020B0604020202020204" pitchFamily="34" charset="0"/>
              <a:buChar char="•"/>
            </a:pPr>
            <a:r>
              <a:rPr lang="en-US" sz="1200">
                <a:latin typeface="+mn-lt"/>
              </a:rPr>
              <a:t>Go to the download folder for this phase; it includes a Word file for the student sheet for this lesson. </a:t>
            </a:r>
            <a:r>
              <a:rPr lang="en-US" sz="1200">
                <a:effectLst/>
                <a:latin typeface="+mn-lt"/>
              </a:rPr>
              <a:t>Print one student sheet for each student </a:t>
            </a:r>
            <a:r>
              <a:rPr lang="en-AU" sz="1200" u="none">
                <a:latin typeface="+mn-lt"/>
              </a:rPr>
              <a:t>(to be used with slide 40).</a:t>
            </a:r>
            <a:endParaRPr lang="en-AU" sz="1200"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solidFill>
                  <a:srgbClr val="000000"/>
                </a:solidFill>
                <a:effectLst/>
                <a:latin typeface="+mn-lt"/>
              </a:rPr>
              <a:t>If desired, edit the letters on slides 17 and 18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Prepare application tasks for independent practice (slide 42). For example, you could use the Phonics pair-game templates found on the Literacy Hub (www.literacyhub.edu.au/search/phonics-pair-game-templates) and add words containing letter–sound correspondences students have already learnt. </a:t>
            </a:r>
          </a:p>
          <a:p>
            <a:endParaRPr lang="en-AU"/>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Ask students to read the words by first reading the base word then reading it with the </a:t>
            </a:r>
            <a:r>
              <a:rPr lang="en-US" sz="1200" b="1">
                <a:latin typeface="+mn-lt"/>
              </a:rPr>
              <a:t>-er </a:t>
            </a:r>
            <a:r>
              <a:rPr lang="en-US" sz="1200" b="0">
                <a:latin typeface="+mn-lt"/>
              </a:rPr>
              <a:t>suffix,</a:t>
            </a:r>
            <a:r>
              <a:rPr lang="en-US" sz="1200">
                <a:latin typeface="+mn-lt"/>
              </a:rPr>
              <a:t> for example, </a:t>
            </a:r>
            <a:r>
              <a:rPr lang="en-US" sz="1200" b="1">
                <a:latin typeface="+mn-lt"/>
              </a:rPr>
              <a:t>shave</a:t>
            </a:r>
            <a:r>
              <a:rPr lang="en-US" sz="1200" b="0">
                <a:latin typeface="+mn-lt"/>
              </a:rPr>
              <a:t>,</a:t>
            </a:r>
            <a:r>
              <a:rPr lang="en-US" sz="1200" b="1">
                <a:latin typeface="+mn-lt"/>
              </a:rPr>
              <a:t> shaver</a:t>
            </a:r>
            <a:r>
              <a:rPr lang="en-US" sz="1200">
                <a:latin typeface="+mn-lt"/>
              </a:rPr>
              <a:t>.</a:t>
            </a:r>
            <a:endParaRPr lang="en-US" sz="120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Choose some students to tell you what each word means. </a:t>
            </a:r>
            <a:r>
              <a:rPr lang="en-US"/>
              <a:t>Encourage them to use the language from the taught catchphrase: ‘a person who or a thing that does something’.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Some nouns with the </a:t>
            </a:r>
            <a:r>
              <a:rPr lang="en-US" sz="1200" b="1" kern="1200">
                <a:solidFill>
                  <a:schemeClr val="tx1"/>
                </a:solidFill>
                <a:effectLst/>
                <a:latin typeface="+mn-lt"/>
                <a:ea typeface="+mn-ea"/>
                <a:cs typeface="+mn-cs"/>
              </a:rPr>
              <a:t>-er </a:t>
            </a:r>
            <a:r>
              <a:rPr lang="en-US" sz="1200" b="0" kern="1200">
                <a:solidFill>
                  <a:schemeClr val="tx1"/>
                </a:solidFill>
                <a:effectLst/>
                <a:latin typeface="+mn-lt"/>
                <a:ea typeface="+mn-ea"/>
                <a:cs typeface="+mn-cs"/>
              </a:rPr>
              <a:t>suffix could mean </a:t>
            </a:r>
            <a:r>
              <a:rPr lang="en-US" sz="1200" b="0" i="1" kern="1200">
                <a:solidFill>
                  <a:schemeClr val="tx1"/>
                </a:solidFill>
                <a:effectLst/>
                <a:latin typeface="+mn-lt"/>
                <a:ea typeface="+mn-ea"/>
                <a:cs typeface="+mn-cs"/>
              </a:rPr>
              <a:t>both </a:t>
            </a:r>
            <a:r>
              <a:rPr lang="en-US" sz="1200" b="0" kern="1200">
                <a:solidFill>
                  <a:schemeClr val="tx1"/>
                </a:solidFill>
                <a:effectLst/>
                <a:latin typeface="+mn-lt"/>
                <a:ea typeface="+mn-ea"/>
                <a:cs typeface="+mn-cs"/>
              </a:rPr>
              <a:t>a person who or a thing that does something. This can be a valuable point of discussion.</a:t>
            </a:r>
            <a:endParaRPr lang="en-US" sz="1200" b="1" kern="1200">
              <a:solidFill>
                <a:schemeClr val="tx1"/>
              </a:solidFill>
              <a:effectLst/>
              <a:latin typeface="+mn-lt"/>
              <a:ea typeface="+mn-ea"/>
              <a:cs typeface="+mn-cs"/>
            </a:endParaRPr>
          </a:p>
          <a:p>
            <a:endParaRPr lang="en-US" sz="1200" b="1">
              <a:latin typeface="+mn-lt"/>
            </a:endParaRPr>
          </a:p>
          <a:p>
            <a:r>
              <a:rPr lang="en-US" sz="1200" b="1">
                <a:latin typeface="+mn-lt"/>
              </a:rPr>
              <a:t>Provide corrective feedback as needed:</a:t>
            </a:r>
            <a:endParaRPr lang="en-US" sz="1200" b="1">
              <a:latin typeface="+mn-lt"/>
              <a:ea typeface="Calibri"/>
              <a:cs typeface="Calibri"/>
            </a:endParaRPr>
          </a:p>
          <a:p>
            <a:r>
              <a:rPr lang="en-US" sz="1200">
                <a:latin typeface="+mn-lt"/>
              </a:rPr>
              <a:t>If any students have difficulty, model this process for them. Then ask students to try again.</a:t>
            </a:r>
            <a:endParaRPr lang="en-US" sz="120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groomer</a:t>
            </a:r>
            <a:r>
              <a:rPr lang="en-US" b="0"/>
              <a:t>, </a:t>
            </a:r>
            <a:r>
              <a:rPr lang="en-US" b="1"/>
              <a:t>winner</a:t>
            </a:r>
            <a:r>
              <a:rPr lang="en-US" b="0"/>
              <a:t>,</a:t>
            </a:r>
            <a:r>
              <a:rPr lang="en-US" b="1"/>
              <a:t> driver</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leaving off the final </a:t>
            </a:r>
            <a:r>
              <a:rPr lang="en-US" b="1"/>
              <a:t>e </a:t>
            </a:r>
            <a:r>
              <a:rPr lang="en-US" b="0"/>
              <a:t>if needed, or doubling the final consonant if it is a 1-1-1 base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vowel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choose a student to explain what each word means. Encourage them to use the language from the taught catchphrase: ‘a</a:t>
            </a:r>
            <a:r>
              <a:rPr lang="en-AU" sz="1200" i="0" kern="100">
                <a:effectLst/>
                <a:latin typeface="+mn-lt"/>
                <a:ea typeface="Aptos" panose="020B0004020202020204" pitchFamily="34" charset="0"/>
                <a:cs typeface="Times New Roman" panose="02020603050405020304" pitchFamily="18" charset="0"/>
              </a:rPr>
              <a:t> person or thing that does something’.</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017486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m/o/</a:t>
            </a:r>
            <a:r>
              <a:rPr lang="en-US" b="1" err="1"/>
              <a:t>ve</a:t>
            </a:r>
            <a:r>
              <a:rPr lang="en-US" b="0"/>
              <a:t>,</a:t>
            </a:r>
            <a:r>
              <a:rPr lang="en-US" b="1"/>
              <a:t> move</a:t>
            </a:r>
            <a:r>
              <a:rPr lang="en-US" b="0"/>
              <a:t>,</a:t>
            </a:r>
            <a:r>
              <a:rPr lang="en-US" b="1"/>
              <a:t> m-o-</a:t>
            </a:r>
            <a:r>
              <a:rPr lang="en-US" b="1" err="1"/>
              <a:t>ve</a:t>
            </a:r>
            <a:r>
              <a:rPr lang="en-US" b="0"/>
              <a:t> spells </a:t>
            </a:r>
            <a:r>
              <a:rPr lang="en-US" b="1"/>
              <a:t>move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b="1"/>
              <a:t>Can you help me move this huge fridge for the baker? </a:t>
            </a: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As needed, students can be given this additional follow-on sentence: </a:t>
            </a:r>
            <a:r>
              <a:rPr lang="en-US" sz="1200" b="1" kern="1200">
                <a:solidFill>
                  <a:schemeClr val="tx1"/>
                </a:solidFill>
                <a:effectLst/>
                <a:latin typeface="+mn-lt"/>
                <a:ea typeface="+mn-ea"/>
                <a:cs typeface="+mn-cs"/>
              </a:rPr>
              <a:t>If we wedge it into the corner there is space for it next to the lounge</a:t>
            </a:r>
            <a:r>
              <a:rPr lang="en-US" b="1"/>
              <a:t>.</a:t>
            </a:r>
            <a:endParaRPr lang="en-AU" sz="1200" b="1" kern="1200">
              <a:solidFill>
                <a:schemeClr val="tx1"/>
              </a:solidFill>
              <a:effectLst/>
              <a:latin typeface="+mn-lt"/>
              <a:ea typeface="+mn-ea"/>
              <a:cs typeface="+mn-cs"/>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the trigraph </a:t>
            </a:r>
            <a:r>
              <a:rPr lang="en-AU" sz="1200" b="1" kern="1200">
                <a:effectLst/>
                <a:latin typeface="+mn-lt"/>
                <a:ea typeface="Times New Roman" panose="02020603050405020304" pitchFamily="18" charset="0"/>
              </a:rPr>
              <a:t>tch</a:t>
            </a:r>
            <a:r>
              <a:rPr lang="en-AU" sz="1200" kern="1200">
                <a:effectLst/>
                <a:latin typeface="+mn-lt"/>
                <a:ea typeface="Times New Roman" panose="02020603050405020304" pitchFamily="18" charset="0"/>
              </a:rPr>
              <a:t> making the </a:t>
            </a:r>
            <a:r>
              <a:rPr lang="en-US" sz="1200" b="0">
                <a:latin typeface="+mn-lt"/>
              </a:rPr>
              <a:t>/</a:t>
            </a:r>
            <a:r>
              <a:rPr lang="en-US" sz="1200" b="0" err="1">
                <a:latin typeface="+mn-lt"/>
                <a:ea typeface="Calibri" panose="020F0502020204030204" pitchFamily="34" charset="0"/>
                <a:cs typeface="Arial" panose="020B0604020202020204" pitchFamily="34" charset="0"/>
              </a:rPr>
              <a:t>ch</a:t>
            </a:r>
            <a:r>
              <a:rPr lang="en-US" sz="1200" b="0">
                <a:latin typeface="+mn-lt"/>
                <a:cs typeface="Arial" panose="020B0604020202020204" pitchFamily="34" charset="0"/>
              </a:rPr>
              <a:t>/ sound.</a:t>
            </a:r>
          </a:p>
          <a:p>
            <a:endParaRPr lang="en-US" sz="1200" b="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a:latin typeface="+mn-lt"/>
                <a:cs typeface="Arial" panose="020B0604020202020204" pitchFamily="34" charset="0"/>
              </a:rPr>
              <a:t>In this lesson, </a:t>
            </a:r>
            <a:r>
              <a:rPr lang="en-US" sz="1200" b="1">
                <a:latin typeface="+mn-lt"/>
                <a:cs typeface="Arial" panose="020B0604020202020204" pitchFamily="34" charset="0"/>
              </a:rPr>
              <a:t>tch</a:t>
            </a:r>
            <a:r>
              <a:rPr lang="en-US" sz="1200" b="0">
                <a:latin typeface="+mn-lt"/>
                <a:cs typeface="Arial" panose="020B0604020202020204" pitchFamily="34" charset="0"/>
              </a:rPr>
              <a:t> is also referred to as the long spelling for /</a:t>
            </a:r>
            <a:r>
              <a:rPr lang="en-US" sz="1200" b="0" err="1">
                <a:latin typeface="+mn-lt"/>
                <a:cs typeface="Arial" panose="020B0604020202020204" pitchFamily="34" charset="0"/>
              </a:rPr>
              <a:t>ch</a:t>
            </a:r>
            <a:r>
              <a:rPr lang="en-US" sz="1200" b="0">
                <a:latin typeface="+mn-lt"/>
                <a:cs typeface="Arial" panose="020B0604020202020204" pitchFamily="34" charset="0"/>
              </a:rPr>
              <a:t>/ as </a:t>
            </a:r>
            <a:r>
              <a:rPr lang="en-US" sz="1200" b="1">
                <a:latin typeface="+mn-lt"/>
                <a:cs typeface="Arial" panose="020B0604020202020204" pitchFamily="34" charset="0"/>
              </a:rPr>
              <a:t>tch </a:t>
            </a:r>
            <a:r>
              <a:rPr lang="en-US" sz="1200" b="0">
                <a:latin typeface="+mn-lt"/>
                <a:cs typeface="Arial" panose="020B0604020202020204" pitchFamily="34" charset="0"/>
              </a:rPr>
              <a:t>follows the ‘long spelling after a short vowel sound’ spelling pattern.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half</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learnt.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Note: When spelling an irregular word orally, say the letter names aloud, grouping the letter names together according to the sounds in the word, for example, </a:t>
            </a:r>
            <a:r>
              <a:rPr lang="en-US" b="1">
                <a:latin typeface="+mn-lt"/>
              </a:rPr>
              <a:t>h-a-l-f </a:t>
            </a:r>
            <a:r>
              <a:rPr lang="en-US" b="0">
                <a:latin typeface="+mn-lt"/>
              </a:rPr>
              <a:t>spells </a:t>
            </a:r>
            <a:r>
              <a:rPr lang="en-US" b="1">
                <a:latin typeface="+mn-lt"/>
              </a:rPr>
              <a:t>half</a:t>
            </a:r>
            <a:r>
              <a:rPr lang="en-US" b="0">
                <a:latin typeface="+mn-lt"/>
              </a:rPr>
              <a:t>.</a:t>
            </a:r>
          </a:p>
          <a:p>
            <a:endParaRPr lang="en-AU" sz="1200">
              <a:effectLst/>
              <a:latin typeface="+mn-lt"/>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Today we are learning that the letters </a:t>
            </a:r>
            <a:r>
              <a:rPr lang="en-US" b="1" i="1">
                <a:latin typeface="+mn-lt"/>
              </a:rPr>
              <a:t>tch </a:t>
            </a:r>
            <a:r>
              <a:rPr lang="en-US" b="0" i="1">
                <a:latin typeface="+mn-lt"/>
              </a:rPr>
              <a:t>together</a:t>
            </a:r>
            <a:r>
              <a:rPr lang="en-US" i="1">
                <a:latin typeface="+mn-lt"/>
              </a:rPr>
              <a:t> say </a:t>
            </a:r>
            <a:r>
              <a:rPr lang="en-US" b="0" i="1">
                <a:latin typeface="+mn-lt"/>
              </a:rPr>
              <a:t>/</a:t>
            </a:r>
            <a:r>
              <a:rPr lang="en-US" b="0" i="1" err="1">
                <a:latin typeface="+mn-lt"/>
              </a:rPr>
              <a:t>ch</a:t>
            </a:r>
            <a:r>
              <a:rPr lang="en-US" b="0" i="1">
                <a:latin typeface="+mn-lt"/>
                <a:ea typeface="Calibri" panose="020F0502020204030204" pitchFamily="34"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We have already learnt that </a:t>
            </a:r>
            <a:r>
              <a:rPr lang="en-US" b="1" i="1" err="1">
                <a:latin typeface="+mn-lt"/>
              </a:rPr>
              <a:t>ch</a:t>
            </a:r>
            <a:r>
              <a:rPr lang="en-US" b="1" i="1">
                <a:latin typeface="+mn-lt"/>
              </a:rPr>
              <a:t> </a:t>
            </a:r>
            <a:r>
              <a:rPr lang="en-US" i="1">
                <a:latin typeface="+mn-lt"/>
              </a:rPr>
              <a:t>can say /</a:t>
            </a:r>
            <a:r>
              <a:rPr lang="en-US" i="1" err="1">
                <a:latin typeface="+mn-lt"/>
              </a:rPr>
              <a:t>ch</a:t>
            </a:r>
            <a:r>
              <a:rPr lang="en-US" i="1">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a:latin typeface="+mn-lt"/>
              </a:rPr>
              <a:t>tch</a:t>
            </a:r>
            <a:r>
              <a:rPr lang="en-US" i="1">
                <a:latin typeface="+mn-lt"/>
              </a:rPr>
              <a:t> is a trigraph that says /</a:t>
            </a:r>
            <a:r>
              <a:rPr lang="en-US" i="1" err="1">
                <a:latin typeface="+mn-lt"/>
              </a:rPr>
              <a:t>ch</a:t>
            </a:r>
            <a:r>
              <a:rPr lang="en-US" i="1">
                <a:latin typeface="+mn-lt"/>
              </a:rPr>
              <a:t>/. It is made up of three letters making one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a:effectLst/>
                <a:latin typeface="+mn-lt"/>
                <a:ea typeface="Times New Roman" panose="02020603050405020304" pitchFamily="18" charset="0"/>
                <a:cs typeface="Arial" panose="020B0604020202020204" pitchFamily="34" charset="0"/>
              </a:rPr>
              <a:t>We can call </a:t>
            </a:r>
            <a:r>
              <a:rPr lang="en-US" sz="1200" b="1" i="1" kern="1200">
                <a:effectLst/>
                <a:latin typeface="+mn-lt"/>
                <a:ea typeface="Times New Roman" panose="02020603050405020304" pitchFamily="18" charset="0"/>
                <a:cs typeface="Arial" panose="020B0604020202020204" pitchFamily="34" charset="0"/>
              </a:rPr>
              <a:t>tch</a:t>
            </a:r>
            <a:r>
              <a:rPr lang="en-US" sz="1200" b="0" i="1" kern="1200">
                <a:effectLst/>
                <a:latin typeface="+mn-lt"/>
                <a:ea typeface="Times New Roman" panose="02020603050405020304" pitchFamily="18" charset="0"/>
                <a:cs typeface="Arial" panose="020B0604020202020204" pitchFamily="34" charset="0"/>
              </a:rPr>
              <a:t> the long spelling of the /</a:t>
            </a:r>
            <a:r>
              <a:rPr lang="en-US" sz="1200" b="0" i="1" kern="1200" err="1">
                <a:effectLst/>
                <a:latin typeface="+mn-lt"/>
                <a:ea typeface="Times New Roman" panose="02020603050405020304" pitchFamily="18" charset="0"/>
                <a:cs typeface="Arial" panose="020B0604020202020204" pitchFamily="34" charset="0"/>
              </a:rPr>
              <a:t>ch</a:t>
            </a:r>
            <a:r>
              <a:rPr lang="en-US" sz="1200" b="0" i="1" kern="1200">
                <a:effectLst/>
                <a:latin typeface="+mn-lt"/>
                <a:ea typeface="Times New Roman" panose="02020603050405020304" pitchFamily="18" charset="0"/>
                <a:cs typeface="Arial" panose="020B0604020202020204" pitchFamily="34" charset="0"/>
              </a:rPr>
              <a: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a:effectLst/>
                <a:latin typeface="+mn-lt"/>
                <a:ea typeface="Times New Roman" panose="02020603050405020304" pitchFamily="18" charset="0"/>
                <a:cs typeface="Arial" panose="020B0604020202020204" pitchFamily="34" charset="0"/>
              </a:rPr>
              <a:t>When we’re spelling words and we hear /</a:t>
            </a:r>
            <a:r>
              <a:rPr lang="en-US" sz="1200" b="0" i="1" kern="1200" err="1">
                <a:effectLst/>
                <a:latin typeface="+mn-lt"/>
                <a:ea typeface="Times New Roman" panose="02020603050405020304" pitchFamily="18" charset="0"/>
                <a:cs typeface="Arial" panose="020B0604020202020204" pitchFamily="34" charset="0"/>
              </a:rPr>
              <a:t>ch</a:t>
            </a:r>
            <a:r>
              <a:rPr lang="en-US" sz="1200" b="0" i="1" kern="1200">
                <a:effectLst/>
                <a:latin typeface="+mn-lt"/>
                <a:ea typeface="Times New Roman" panose="02020603050405020304" pitchFamily="18" charset="0"/>
                <a:cs typeface="Arial" panose="020B0604020202020204" pitchFamily="34" charset="0"/>
              </a:rPr>
              <a:t>/ after a short vowel sound, it will usually be spelt with the long /</a:t>
            </a:r>
            <a:r>
              <a:rPr lang="en-US" sz="1200" b="0" i="1" kern="1200" err="1">
                <a:effectLst/>
                <a:latin typeface="+mn-lt"/>
                <a:ea typeface="Times New Roman" panose="02020603050405020304" pitchFamily="18" charset="0"/>
                <a:cs typeface="Arial" panose="020B0604020202020204" pitchFamily="34" charset="0"/>
              </a:rPr>
              <a:t>ch</a:t>
            </a:r>
            <a:r>
              <a:rPr lang="en-US" sz="1200" b="0" i="1" kern="1200">
                <a:effectLst/>
                <a:latin typeface="+mn-lt"/>
                <a:ea typeface="Times New Roman" panose="02020603050405020304" pitchFamily="18" charset="0"/>
                <a:cs typeface="Arial" panose="020B0604020202020204" pitchFamily="34" charset="0"/>
              </a:rPr>
              <a:t>/ spelling, </a:t>
            </a:r>
            <a:r>
              <a:rPr lang="en-US" sz="1200" b="1" i="1" kern="1200">
                <a:effectLst/>
                <a:latin typeface="+mn-lt"/>
                <a:ea typeface="Times New Roman" panose="02020603050405020304" pitchFamily="18" charset="0"/>
                <a:cs typeface="Arial" panose="020B0604020202020204" pitchFamily="34" charset="0"/>
              </a:rPr>
              <a:t>tch</a:t>
            </a:r>
            <a:r>
              <a:rPr lang="en-US" sz="1200" b="0" i="1" kern="1200">
                <a:effectLst/>
                <a:latin typeface="+mn-lt"/>
                <a:ea typeface="Times New Roman" panose="02020603050405020304" pitchFamily="18" charset="0"/>
                <a:cs typeface="Arial" panose="020B060402020202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a:effectLst/>
                <a:latin typeface="+mn-lt"/>
                <a:cs typeface="Arial" panose="020B0604020202020204" pitchFamily="34" charset="0"/>
              </a:rPr>
              <a:t>This is called the ‘</a:t>
            </a:r>
            <a:r>
              <a:rPr lang="en-US" sz="1200" b="0" i="1">
                <a:latin typeface="+mn-lt"/>
                <a:cs typeface="Arial" panose="020B0604020202020204" pitchFamily="34" charset="0"/>
              </a:rPr>
              <a:t>long spelling after a short vowel’ spelling pattern.</a:t>
            </a:r>
            <a:r>
              <a:rPr lang="en-US" sz="1200" b="0" i="1" kern="1200">
                <a:effectLst/>
                <a:latin typeface="+mn-lt"/>
                <a:ea typeface="Times New Roman" panose="02020603050405020304" pitchFamily="18" charset="0"/>
                <a:cs typeface="Arial" panose="020B0604020202020204" pitchFamily="34" charset="0"/>
              </a:rPr>
              <a:t>**</a:t>
            </a:r>
            <a:endParaRPr lang="en-US" sz="1200" b="1" i="1" kern="1200">
              <a:effectLst/>
              <a:latin typeface="+mn-lt"/>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1" kern="1200">
              <a:effectLst/>
              <a:latin typeface="+mn-lt"/>
              <a:ea typeface="Times New Roman" panose="02020603050405020304" pitchFamily="18" charset="0"/>
              <a:cs typeface="Arial" panose="020B0604020202020204" pitchFamily="34" charset="0"/>
            </a:endParaRPr>
          </a:p>
          <a:p>
            <a:r>
              <a:rPr lang="en-US">
                <a:latin typeface="+mn-lt"/>
              </a:rPr>
              <a:t>Demonstrate tracing over the letters on the large screen while saying the target sound.</a:t>
            </a:r>
          </a:p>
          <a:p>
            <a:pPr marL="171450" indent="-171450">
              <a:buFont typeface="Arial" panose="020B0604020202020204" pitchFamily="34" charset="0"/>
              <a:buChar char="•"/>
            </a:pPr>
            <a:r>
              <a:rPr lang="en-US" b="1" i="1">
                <a:latin typeface="+mn-lt"/>
              </a:rPr>
              <a:t>tch </a:t>
            </a:r>
            <a:r>
              <a:rPr lang="en-US" b="0" i="1">
                <a:latin typeface="+mn-lt"/>
              </a:rPr>
              <a:t>says /</a:t>
            </a:r>
            <a:r>
              <a:rPr lang="en-US" b="0" i="1" err="1">
                <a:latin typeface="+mn-lt"/>
                <a:ea typeface="Calibri" panose="020F0502020204030204" pitchFamily="34" charset="0"/>
                <a:cs typeface="Arial" panose="020B0604020202020204" pitchFamily="34" charset="0"/>
              </a:rPr>
              <a:t>ch</a:t>
            </a:r>
            <a:r>
              <a:rPr lang="en-US" b="0" i="1">
                <a:latin typeface="+mn-lt"/>
                <a:cs typeface="Arial" panose="020B0604020202020204" pitchFamily="34" charset="0"/>
              </a:rPr>
              <a:t>/.</a:t>
            </a:r>
          </a:p>
          <a:p>
            <a:pPr marL="171450" indent="-171450">
              <a:buFont typeface="Arial" panose="020B0604020202020204" pitchFamily="34" charset="0"/>
              <a:buChar char="•"/>
            </a:pPr>
            <a:endParaRPr lang="en-US" b="0" i="1">
              <a:latin typeface="+mn-lt"/>
              <a:cs typeface="Arial" panose="020B0604020202020204" pitchFamily="34" charset="0"/>
            </a:endParaRPr>
          </a:p>
          <a:p>
            <a:r>
              <a:rPr lang="en-US" b="0" i="0">
                <a:latin typeface="+mn-lt"/>
                <a:cs typeface="Arial" panose="020B0604020202020204" pitchFamily="34" charset="0"/>
              </a:rPr>
              <a:t>Write the letters two more times on the class whiteboard as you say the target sound.</a:t>
            </a:r>
          </a:p>
          <a:p>
            <a:endParaRPr lang="en-US" b="0" i="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mn-lt"/>
              </a:rPr>
              <a:t>*</a:t>
            </a:r>
            <a:r>
              <a:rPr lang="en-US" i="0">
                <a:latin typeface="+mn-lt"/>
              </a:rPr>
              <a:t>Holding up three fingers and then bringing them together as you explain what a trigraph is can support students’ understanding of this concept.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0">
                <a:latin typeface="+mn-lt"/>
              </a:rPr>
              <a:t>**If you have taught lesson 17.3 (</a:t>
            </a:r>
            <a:r>
              <a:rPr lang="en-US" b="1" i="0" err="1">
                <a:latin typeface="+mn-lt"/>
              </a:rPr>
              <a:t>dge</a:t>
            </a:r>
            <a:r>
              <a:rPr lang="en-US" i="0">
                <a:latin typeface="+mn-lt"/>
              </a:rPr>
              <a:t> says /j/), you may like to explain that the same spelling pattern applies 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6ACB7-F471-0DFB-8F01-F3CD191B0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942636-0E6D-4D95-0897-EE0A8A9305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261B7B-872E-E777-B434-BE0EE377F20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letters in the air, on the carpet or on a mini-whiteboard three times, saying the target sound each time.</a:t>
            </a:r>
          </a:p>
          <a:p>
            <a:pPr marL="171450" indent="-171450">
              <a:buFont typeface="Arial" panose="020B0604020202020204" pitchFamily="34" charset="0"/>
              <a:buChar char="•"/>
            </a:pPr>
            <a:r>
              <a:rPr lang="en-US" b="1" i="1">
                <a:latin typeface="+mn-lt"/>
              </a:rPr>
              <a:t>tch </a:t>
            </a:r>
            <a:r>
              <a:rPr lang="en-US" b="0" i="1">
                <a:latin typeface="+mn-lt"/>
              </a:rPr>
              <a:t>says /</a:t>
            </a:r>
            <a:r>
              <a:rPr lang="en-US" b="0" i="1" err="1">
                <a:latin typeface="+mn-lt"/>
                <a:ea typeface="Calibri" panose="020F0502020204030204" pitchFamily="34" charset="0"/>
                <a:cs typeface="Arial" panose="020B0604020202020204" pitchFamily="34" charset="0"/>
              </a:rPr>
              <a:t>ch</a:t>
            </a:r>
            <a:r>
              <a:rPr lang="en-US" b="0" i="1">
                <a:latin typeface="+mn-lt"/>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Note: </a:t>
            </a:r>
            <a:r>
              <a:rPr lang="en-US" b="0" i="0">
                <a:latin typeface="+mn-lt"/>
              </a:rPr>
              <a:t>H</a:t>
            </a:r>
            <a:r>
              <a:rPr lang="en-US" i="0">
                <a:latin typeface="+mn-lt"/>
              </a:rPr>
              <a:t>aving students hold up three fingers and then bring them together as they say the letter names and sound can support students’ understanding of this concept.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a:extLst>
              <a:ext uri="{FF2B5EF4-FFF2-40B4-BE49-F238E27FC236}">
                <a16:creationId xmlns:a16="http://schemas.microsoft.com/office/drawing/2014/main" id="{49F7094B-97AC-490C-CD39-A34DC8E6195A}"/>
              </a:ext>
            </a:extLst>
          </p:cNvPr>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5867614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pointing out that </a:t>
            </a:r>
            <a:r>
              <a:rPr lang="en-US" b="1"/>
              <a:t>tch</a:t>
            </a:r>
            <a:r>
              <a:rPr lang="en-US"/>
              <a:t> comes after the short vowel sound /a/ in this word</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reinforce the concept of a trigraph, tap just once as you point underneath the middle of the </a:t>
            </a:r>
            <a:r>
              <a:rPr lang="en-US" b="1"/>
              <a:t>tch</a:t>
            </a:r>
            <a:r>
              <a:rPr lang="en-US"/>
              <a:t> trigraph and, at the same time, say the letter</a:t>
            </a:r>
            <a:r>
              <a:rPr lang="en-AU">
                <a:latin typeface="+mn-lt"/>
              </a:rPr>
              <a:t>–</a:t>
            </a:r>
            <a:r>
              <a:rPr lang="en-US"/>
              <a:t>sound correspondence</a:t>
            </a:r>
            <a:r>
              <a:rPr lang="en-US" i="0"/>
              <a:t>, </a:t>
            </a:r>
            <a:r>
              <a:rPr lang="en-US" b="0" i="0">
                <a:latin typeface="+mn-lt"/>
              </a:rPr>
              <a:t>/</a:t>
            </a:r>
            <a:r>
              <a:rPr lang="en-US" b="0" i="0" err="1">
                <a:latin typeface="+mn-lt"/>
                <a:ea typeface="Calibri" panose="020F0502020204030204" pitchFamily="34" charset="0"/>
                <a:cs typeface="Arial" panose="020B0604020202020204" pitchFamily="34" charset="0"/>
              </a:rPr>
              <a:t>ch</a:t>
            </a:r>
            <a:r>
              <a:rPr lang="en-US" b="0" i="0">
                <a:latin typeface="+mn-lt"/>
                <a:cs typeface="Arial" panose="020B0604020202020204" pitchFamily="34" charset="0"/>
              </a:rPr>
              <a:t>/</a:t>
            </a:r>
            <a:r>
              <a:rPr lang="en-US" i="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43F83-DF1B-AD40-A87C-7A04197550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F4A535-2B3E-ED61-031B-6D8D740863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41BB9E-8666-E579-EB35-81954ED59E86}"/>
              </a:ext>
            </a:extLst>
          </p:cNvPr>
          <p:cNvSpPr>
            <a:spLocks noGrp="1"/>
          </p:cNvSpPr>
          <p:nvPr>
            <p:ph type="body" idx="1"/>
          </p:nvPr>
        </p:nvSpPr>
        <p:spPr/>
        <p:txBody>
          <a:bodyPr/>
          <a:lstStyle/>
          <a:p>
            <a:r>
              <a:rPr lang="en-US" sz="1200" b="1">
                <a:latin typeface="+mn-lt"/>
              </a:rPr>
              <a:t>Review</a:t>
            </a:r>
          </a:p>
          <a:p>
            <a:endParaRPr lang="en-US" sz="1200"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Point to the schwa symbol (</a:t>
            </a:r>
            <a:r>
              <a:rPr lang="en-US" sz="1200" b="0">
                <a:latin typeface="Calibri" panose="020F0502020204030204" pitchFamily="34" charset="0"/>
                <a:ea typeface="Calibri" panose="020F0502020204030204" pitchFamily="34" charset="0"/>
                <a:cs typeface="Calibri" panose="020F0502020204030204" pitchFamily="34" charset="0"/>
              </a:rPr>
              <a:t>Ə</a:t>
            </a:r>
            <a:r>
              <a:rPr lang="en-US" sz="1200" b="0">
                <a:latin typeface="+mn-lt"/>
              </a:rPr>
              <a:t>) inside the ear.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Say: </a:t>
            </a:r>
            <a:r>
              <a:rPr lang="en-US" sz="1200" b="0" i="1">
                <a:latin typeface="+mn-lt"/>
              </a:rPr>
              <a:t>Say the schwa sound</a:t>
            </a:r>
            <a:r>
              <a:rPr lang="en-US" sz="1200"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Students respond by saying the schwa sound. </a:t>
            </a:r>
          </a:p>
          <a:p>
            <a:endParaRPr lang="en-US" sz="1200" b="1">
              <a:latin typeface="+mn-lt"/>
            </a:endParaRPr>
          </a:p>
          <a:p>
            <a:pPr marL="0" indent="0">
              <a:buFont typeface="Arial" panose="020B0604020202020204" pitchFamily="34" charset="0"/>
              <a:buNone/>
            </a:pPr>
            <a:r>
              <a:rPr lang="en-US" sz="1200" b="0">
                <a:latin typeface="+mn-lt"/>
              </a:rPr>
              <a:t>You may ask each row of students to take a turn saying the sound. </a:t>
            </a:r>
          </a:p>
          <a:p>
            <a:pPr marL="0" indent="0">
              <a:buFont typeface="Arial" panose="020B0604020202020204" pitchFamily="34" charset="0"/>
              <a:buNone/>
            </a:pPr>
            <a:endParaRPr lang="en-US"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Note: A recording of the schwa sound is embedded in the speaker symbol on the bottom right of the slide. </a:t>
            </a:r>
            <a:endParaRPr lang="en-US" sz="1200"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This </a:t>
            </a:r>
            <a:r>
              <a:rPr lang="en-US" b="0" i="0"/>
              <a:t>has been included to support you with an example of how to articulate this sound.</a:t>
            </a:r>
            <a:endParaRPr lang="en-US" sz="1200" b="0">
              <a:latin typeface="+mn-lt"/>
              <a:ea typeface="Calibri"/>
              <a:cs typeface="Calibri"/>
            </a:endParaRPr>
          </a:p>
          <a:p>
            <a:pPr marL="0" indent="0">
              <a:buFont typeface="Arial" panose="020B0604020202020204" pitchFamily="34" charset="0"/>
              <a:buNone/>
            </a:pPr>
            <a:endParaRPr lang="en-US" i="0"/>
          </a:p>
          <a:p>
            <a:pPr marL="0" indent="0">
              <a:buFont typeface="Arial" panose="020B0604020202020204" pitchFamily="34" charset="0"/>
              <a:buNone/>
            </a:pPr>
            <a:endParaRPr lang="en-US" i="0"/>
          </a:p>
          <a:p>
            <a:pPr marL="0" indent="0">
              <a:buFont typeface="Arial" panose="020B0604020202020204" pitchFamily="34" charset="0"/>
              <a:buNone/>
            </a:pPr>
            <a:endParaRPr lang="en-US" i="0"/>
          </a:p>
        </p:txBody>
      </p:sp>
      <p:sp>
        <p:nvSpPr>
          <p:cNvPr id="4" name="Slide Number Placeholder 3">
            <a:extLst>
              <a:ext uri="{FF2B5EF4-FFF2-40B4-BE49-F238E27FC236}">
                <a16:creationId xmlns:a16="http://schemas.microsoft.com/office/drawing/2014/main" id="{ACFECBAF-17B1-3C96-7B8A-6ABA52243B4E}"/>
              </a:ext>
            </a:extLst>
          </p:cNvPr>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2853951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For the new word, 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pointing out that </a:t>
            </a:r>
            <a:r>
              <a:rPr lang="en-US" b="1"/>
              <a:t>tch</a:t>
            </a:r>
            <a:r>
              <a:rPr lang="en-US"/>
              <a:t> comes after the short vowel sound /u/ in this word</a:t>
            </a:r>
            <a:r>
              <a:rPr lang="en-US" b="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pPr marL="0" indent="0">
              <a:buFont typeface="Arial" panose="020B0604020202020204" pitchFamily="34" charset="0"/>
              <a:buNone/>
            </a:pPr>
            <a:endParaRPr lang="en-US">
              <a:latin typeface="+mn-lt"/>
            </a:endParaRPr>
          </a:p>
          <a:p>
            <a:pPr marL="0" indent="0">
              <a:buFont typeface="Arial" panose="020B0604020202020204" pitchFamily="34" charset="0"/>
              <a:buNone/>
            </a:pPr>
            <a:r>
              <a:rPr lang="en-US">
                <a:latin typeface="+mn-lt"/>
              </a:rPr>
              <a:t>Re-read the first two words.</a:t>
            </a: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mn-lt"/>
              </a:rPr>
              <a:t>Say: </a:t>
            </a:r>
            <a:r>
              <a:rPr lang="en-US" b="0" i="1">
                <a:latin typeface="+mn-lt"/>
              </a:rPr>
              <a:t>Let's look at a two-syllable word with </a:t>
            </a:r>
            <a:r>
              <a:rPr lang="en-US" b="1" i="1">
                <a:latin typeface="+mn-lt"/>
              </a:rPr>
              <a:t>tch</a:t>
            </a:r>
            <a:r>
              <a:rPr lang="en-US" b="0" i="1">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Demonstrate:</a:t>
            </a:r>
          </a:p>
          <a:p>
            <a:pPr marL="171450" indent="-171450">
              <a:buFont typeface="Arial" panose="020B0604020202020204" pitchFamily="34" charset="0"/>
              <a:buChar char="•"/>
            </a:pPr>
            <a:r>
              <a:rPr lang="en-US"/>
              <a:t>saying the sounds in and reading the first syllable, </a:t>
            </a:r>
            <a:r>
              <a:rPr lang="en-US" b="1" err="1"/>
              <a:t>kitch</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sounds in and reading the second syllable, </a:t>
            </a:r>
            <a:r>
              <a:rPr lang="en-US" b="1" err="1"/>
              <a:t>en</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 the whole word, </a:t>
            </a:r>
            <a:r>
              <a:rPr lang="en-US" b="1"/>
              <a:t>kitchen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pointing out that </a:t>
            </a:r>
            <a:r>
              <a:rPr lang="en-US" b="1"/>
              <a:t>tch</a:t>
            </a:r>
            <a:r>
              <a:rPr lang="en-US"/>
              <a:t> comes after the short vowel sound /</a:t>
            </a:r>
            <a:r>
              <a:rPr lang="en-US" err="1"/>
              <a:t>i</a:t>
            </a:r>
            <a:r>
              <a:rPr lang="en-US"/>
              <a:t>/ in this word.</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ea typeface="Calibri"/>
              <a:cs typeface="Calibri"/>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pPr marL="171450" indent="-171450">
              <a:buFont typeface="Arial" panose="020B0604020202020204" pitchFamily="34" charset="0"/>
              <a:buChar char="•"/>
            </a:pPr>
            <a:endParaRPr lang="en-US">
              <a:latin typeface="+mn-lt"/>
            </a:endParaRPr>
          </a:p>
          <a:p>
            <a:pPr marL="171450" indent="-171450">
              <a:buFont typeface="Arial" panose="020B0604020202020204" pitchFamily="34" charset="0"/>
              <a:buChar char="•"/>
            </a:pPr>
            <a:r>
              <a:rPr lang="en-US">
                <a:latin typeface="+mn-lt"/>
              </a:rPr>
              <a:t>Re-read the first three words.</a:t>
            </a:r>
          </a:p>
          <a:p>
            <a:endParaRPr lang="en-US">
              <a:latin typeface="+mn-lt"/>
            </a:endParaRPr>
          </a:p>
          <a:p>
            <a:r>
              <a:rPr lang="en-US" b="0">
                <a:latin typeface="+mn-lt"/>
              </a:rPr>
              <a:t>Say: </a:t>
            </a:r>
          </a:p>
          <a:p>
            <a:pPr marL="171450" indent="-171450">
              <a:buFont typeface="Arial" panose="020B0604020202020204" pitchFamily="34" charset="0"/>
              <a:buChar char="•"/>
            </a:pPr>
            <a:r>
              <a:rPr lang="en-US" b="0" i="1">
                <a:latin typeface="+mn-lt"/>
              </a:rPr>
              <a:t>Let's look at a compound word with </a:t>
            </a:r>
            <a:r>
              <a:rPr lang="en-US" b="1" i="1">
                <a:latin typeface="+mn-lt"/>
              </a:rPr>
              <a:t>tch</a:t>
            </a:r>
            <a:r>
              <a:rPr lang="en-US" b="0" i="1">
                <a:latin typeface="+mn-lt"/>
              </a:rPr>
              <a:t>.</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covering the second base word to read the first base word, </a:t>
            </a:r>
            <a:r>
              <a:rPr lang="en-US" b="1"/>
              <a:t>sketch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covering the first base word to read the second base word, </a:t>
            </a:r>
            <a:r>
              <a:rPr lang="en-US" b="1"/>
              <a:t>book</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reading the whole word, </a:t>
            </a:r>
            <a:r>
              <a:rPr lang="en-US" b="1"/>
              <a:t>sketchbook</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pointing out that </a:t>
            </a:r>
            <a:r>
              <a:rPr lang="en-US" b="1"/>
              <a:t>tch</a:t>
            </a:r>
            <a:r>
              <a:rPr lang="en-US"/>
              <a:t> comes after the short vowel sound /e/ in </a:t>
            </a:r>
            <a:r>
              <a:rPr lang="en-US" b="1"/>
              <a:t>sketch</a:t>
            </a:r>
            <a:r>
              <a:rPr lang="en-US"/>
              <a:t>.</a:t>
            </a:r>
            <a:endParaRPr lang="en-US" b="0"/>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41844186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short vowel sound before </a:t>
            </a:r>
            <a:r>
              <a:rPr lang="en-US" b="1"/>
              <a:t>tch</a:t>
            </a: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Prompt students to re-read the first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To read the new word, students participate in: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letter–sound correspondence to read the word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short vowel sound before </a:t>
            </a:r>
            <a:r>
              <a:rPr lang="en-US" b="1"/>
              <a:t>tch</a:t>
            </a:r>
            <a:r>
              <a:rPr lang="en-US"/>
              <a:t>.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0">
                <a:latin typeface="+mn-lt"/>
              </a:rPr>
              <a:t>Say: </a:t>
            </a:r>
          </a:p>
          <a:p>
            <a:pPr marL="171450" indent="-171450">
              <a:buFont typeface="Arial" panose="020B0604020202020204" pitchFamily="34" charset="0"/>
              <a:buChar char="•"/>
            </a:pPr>
            <a:r>
              <a:rPr lang="en-US" b="0" i="1">
                <a:latin typeface="+mn-lt"/>
              </a:rPr>
              <a:t>Let's look at a two-syllable word with the </a:t>
            </a:r>
            <a:r>
              <a:rPr lang="en-US" b="1" i="1"/>
              <a:t>tch</a:t>
            </a:r>
            <a:r>
              <a:rPr lang="en-US" b="0" i="1">
                <a:latin typeface="+mn-lt"/>
              </a:rPr>
              <a:t> trigraph.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a:t>
            </a:r>
          </a:p>
          <a:p>
            <a:pPr marL="171450" indent="-171450">
              <a:buFont typeface="Arial" panose="020B0604020202020204" pitchFamily="34" charset="0"/>
              <a:buChar char="•"/>
            </a:pPr>
            <a:r>
              <a:rPr lang="en-US"/>
              <a:t>saying the sounds in and reading the first syllable, </a:t>
            </a:r>
            <a:r>
              <a:rPr lang="en-US" b="1"/>
              <a:t>pitch</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sounds in and reading the second syllable, </a:t>
            </a:r>
            <a:r>
              <a:rPr lang="en-US" b="1"/>
              <a:t>er</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 the whole word, </a:t>
            </a:r>
            <a:r>
              <a:rPr lang="en-US" b="1"/>
              <a:t>pitcher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short vowel sound before </a:t>
            </a:r>
            <a:r>
              <a:rPr lang="en-US" b="1"/>
              <a:t>tch</a:t>
            </a:r>
            <a:r>
              <a:rPr lang="en-US"/>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Prompt students to re-read the first three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r>
              <a:rPr lang="en-US" b="0">
                <a:latin typeface="+mn-lt"/>
              </a:rPr>
              <a:t>Say: </a:t>
            </a:r>
          </a:p>
          <a:p>
            <a:pPr marL="171450" indent="-171450">
              <a:buFont typeface="Arial" panose="020B0604020202020204" pitchFamily="34" charset="0"/>
              <a:buChar char="•"/>
            </a:pPr>
            <a:r>
              <a:rPr lang="en-US" b="0" i="1">
                <a:latin typeface="+mn-lt"/>
              </a:rPr>
              <a:t>Let's look at a compound word with </a:t>
            </a:r>
            <a:r>
              <a:rPr lang="en-US" b="1" i="1">
                <a:latin typeface="+mn-lt"/>
              </a:rPr>
              <a:t>tch</a:t>
            </a:r>
            <a:r>
              <a:rPr lang="en-US" b="0" i="1">
                <a:latin typeface="+mn-lt"/>
              </a:rPr>
              <a:t> now.</a:t>
            </a:r>
          </a:p>
          <a:p>
            <a:pPr marL="171450" indent="-171450">
              <a:buFont typeface="Arial" panose="020B0604020202020204" pitchFamily="34" charset="0"/>
              <a:buChar char="•"/>
            </a:pPr>
            <a:r>
              <a:rPr lang="en-US" b="0" i="1">
                <a:latin typeface="+mn-lt"/>
              </a:rPr>
              <a:t>Read each base word then read the whole word.</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Support and scaffold students as they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Cover each base word for students to read the first base word </a:t>
            </a:r>
            <a:r>
              <a:rPr lang="en-US" b="1"/>
              <a:t>match</a:t>
            </a:r>
            <a:r>
              <a:rPr lang="en-US" b="0"/>
              <a:t>,</a:t>
            </a:r>
            <a:r>
              <a:rPr lang="en-US" b="1"/>
              <a:t> </a:t>
            </a:r>
            <a:r>
              <a:rPr lang="en-US" b="0"/>
              <a:t>then the second base word </a:t>
            </a:r>
            <a:r>
              <a:rPr lang="en-US" b="1"/>
              <a:t>box</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Have students read the whole word, </a:t>
            </a:r>
            <a:r>
              <a:rPr lang="en-US" b="1"/>
              <a:t>matchbox</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ea typeface="Calibri"/>
                <a:cs typeface="Calibri"/>
              </a:rPr>
              <a:t>Have students identify the short vowel sound before </a:t>
            </a:r>
            <a:r>
              <a:rPr lang="en-US" b="1">
                <a:latin typeface="+mn-lt"/>
                <a:ea typeface="Calibri"/>
                <a:cs typeface="Calibri"/>
              </a:rPr>
              <a:t>tch </a:t>
            </a:r>
            <a:r>
              <a:rPr lang="en-US" b="0">
                <a:latin typeface="+mn-lt"/>
                <a:ea typeface="Calibri"/>
                <a:cs typeface="Calibri"/>
              </a:rPr>
              <a:t>in</a:t>
            </a:r>
            <a:r>
              <a:rPr lang="en-US" b="1">
                <a:latin typeface="+mn-lt"/>
                <a:ea typeface="Calibri"/>
                <a:cs typeface="Calibri"/>
              </a:rPr>
              <a:t> match</a:t>
            </a:r>
            <a:r>
              <a:rPr lang="en-US" b="0">
                <a:latin typeface="+mn-lt"/>
                <a:ea typeface="Calibri"/>
                <a:cs typeface="Calibri"/>
              </a:rPr>
              <a:t>. </a:t>
            </a:r>
            <a:endParaRPr lang="en-AU"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a:latin typeface="+mn-lt"/>
                <a:ea typeface="Calibri"/>
                <a:cs typeface="Calibri"/>
              </a:rPr>
              <a:t>You may like to briefly explain the meaning of matchbox as a box for matches.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latin typeface="+mn-lt"/>
              <a:ea typeface="Calibri"/>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404132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 represents the word to be written: </a:t>
            </a:r>
            <a:r>
              <a:rPr lang="en-US" b="1">
                <a:latin typeface="+mn-lt"/>
              </a:rPr>
              <a:t>ditch</a:t>
            </a:r>
            <a:r>
              <a:rPr lang="en-US">
                <a:latin typeface="+mn-lt"/>
              </a:rPr>
              <a:t>.</a:t>
            </a:r>
          </a:p>
          <a:p>
            <a:endParaRPr lang="en-US" b="1">
              <a:latin typeface="+mn-lt"/>
            </a:endParaRPr>
          </a:p>
          <a:p>
            <a:r>
              <a:rPr lang="en-US">
                <a:latin typeface="+mn-lt"/>
              </a:rPr>
              <a:t>Remind students of the ‘long spelling after a short vowel’ spelling pattern. Say:</a:t>
            </a:r>
          </a:p>
          <a:p>
            <a:pPr marL="171450" indent="-171450">
              <a:buFont typeface="Arial" panose="020B0604020202020204" pitchFamily="34" charset="0"/>
              <a:buChar char="•"/>
            </a:pPr>
            <a:r>
              <a:rPr lang="en-US" i="1">
                <a:latin typeface="+mn-lt"/>
              </a:rPr>
              <a:t>If we hear /</a:t>
            </a:r>
            <a:r>
              <a:rPr lang="en-US" i="1" err="1">
                <a:latin typeface="+mn-lt"/>
              </a:rPr>
              <a:t>ch</a:t>
            </a:r>
            <a:r>
              <a:rPr lang="en-US" i="1">
                <a:latin typeface="+mn-lt"/>
              </a:rPr>
              <a:t>/ after a short vowel sound, we use </a:t>
            </a:r>
            <a:r>
              <a:rPr lang="en-US" b="0" i="1">
                <a:latin typeface="+mn-lt"/>
              </a:rPr>
              <a:t>the long spelling, </a:t>
            </a:r>
            <a:r>
              <a:rPr lang="en-US" b="1" i="1">
                <a:latin typeface="+mn-lt"/>
              </a:rPr>
              <a:t>tch</a:t>
            </a:r>
            <a:r>
              <a:rPr lang="en-US" b="0" i="1">
                <a:latin typeface="+mn-lt"/>
              </a:rPr>
              <a:t>.</a:t>
            </a:r>
            <a:endParaRPr lang="en-US" b="1" i="1">
              <a:latin typeface="+mn-lt"/>
            </a:endParaRPr>
          </a:p>
          <a:p>
            <a:endParaRPr lang="en-US">
              <a:latin typeface="+mn-lt"/>
            </a:endParaRPr>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a:t>
            </a:r>
          </a:p>
          <a:p>
            <a:pPr marL="171450" indent="-171450">
              <a:buFont typeface="Arial" panose="020B0604020202020204" pitchFamily="34" charset="0"/>
              <a:buChar char="•"/>
            </a:pPr>
            <a:r>
              <a:rPr lang="en-US"/>
              <a:t>thinking aloud to use the long spelling for /</a:t>
            </a:r>
            <a:r>
              <a:rPr lang="en-US" err="1"/>
              <a:t>ch</a:t>
            </a:r>
            <a:r>
              <a:rPr lang="en-US"/>
              <a:t>/ (</a:t>
            </a:r>
            <a:r>
              <a:rPr lang="en-US" b="1"/>
              <a:t>tch</a:t>
            </a:r>
            <a:r>
              <a:rPr lang="en-US"/>
              <a:t>) after the short vowel sound /</a:t>
            </a:r>
            <a:r>
              <a:rPr lang="en-US" err="1"/>
              <a:t>i</a:t>
            </a:r>
            <a:r>
              <a:rPr lang="en-US"/>
              <a:t>/ </a:t>
            </a:r>
          </a:p>
          <a:p>
            <a:pPr marL="171450" indent="-171450">
              <a:buFont typeface="Arial" panose="020B0604020202020204" pitchFamily="34" charset="0"/>
              <a:buChar char="•"/>
            </a:pPr>
            <a:r>
              <a:rPr lang="en-US"/>
              <a:t>recording the relevant letters </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ditch</a:t>
            </a:r>
            <a:r>
              <a:rPr lang="en-US" b="0">
                <a:latin typeface="+mn-lt"/>
              </a:rPr>
              <a:t>,</a:t>
            </a:r>
            <a:r>
              <a:rPr lang="en-US" b="1">
                <a:latin typeface="+mn-lt"/>
              </a:rPr>
              <a:t> scratch</a:t>
            </a:r>
            <a:r>
              <a:rPr lang="en-US">
                <a:latin typeface="+mn-lt"/>
              </a:rPr>
              <a:t>.</a:t>
            </a:r>
            <a:endParaRPr lang="en-US" b="1">
              <a:latin typeface="+mn-lt"/>
            </a:endParaRPr>
          </a:p>
          <a:p>
            <a:endParaRPr lang="en-US">
              <a:latin typeface="+mn-lt"/>
            </a:endParaRPr>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a:t>
            </a:r>
          </a:p>
          <a:p>
            <a:pPr marL="171450" indent="-171450">
              <a:buFont typeface="Arial" panose="020B0604020202020204" pitchFamily="34" charset="0"/>
              <a:buChar char="•"/>
            </a:pPr>
            <a:r>
              <a:rPr lang="en-US"/>
              <a:t>thinking aloud to use the long spelling for /</a:t>
            </a:r>
            <a:r>
              <a:rPr lang="en-US" err="1"/>
              <a:t>ch</a:t>
            </a:r>
            <a:r>
              <a:rPr lang="en-US"/>
              <a:t>/ (</a:t>
            </a:r>
            <a:r>
              <a:rPr lang="en-US" b="1"/>
              <a:t>tch</a:t>
            </a:r>
            <a:r>
              <a:rPr lang="en-US"/>
              <a:t>) after the short vowel sound /a/ </a:t>
            </a:r>
          </a:p>
          <a:p>
            <a:pPr marL="171450" indent="-171450">
              <a:buFont typeface="Arial" panose="020B0604020202020204" pitchFamily="34" charset="0"/>
              <a:buChar char="•"/>
            </a:pPr>
            <a:r>
              <a:rPr lang="en-US"/>
              <a:t>recording the relevant letters </a:t>
            </a:r>
          </a:p>
          <a:p>
            <a:pPr marL="171450" indent="-171450">
              <a:buFont typeface="Arial" panose="020B0604020202020204" pitchFamily="34" charset="0"/>
              <a:buChar char="•"/>
            </a:pPr>
            <a:r>
              <a:rPr lang="en-US"/>
              <a:t>re-reading the new word to make sure it is correct </a:t>
            </a:r>
            <a:r>
              <a:rPr lang="en-US" sz="1200">
                <a:latin typeface="+mn-lt"/>
              </a:rPr>
              <a:t>by</a:t>
            </a:r>
            <a:r>
              <a:rPr lang="en-US"/>
              <a:t> saying the individual sounds, blending them together, then saying the complete word.</a:t>
            </a: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ditch</a:t>
            </a:r>
            <a:r>
              <a:rPr lang="en-US" b="0">
                <a:latin typeface="+mn-lt"/>
              </a:rPr>
              <a:t>,</a:t>
            </a:r>
            <a:r>
              <a:rPr lang="en-US" b="1">
                <a:latin typeface="+mn-lt"/>
              </a:rPr>
              <a:t> scratch</a:t>
            </a:r>
            <a:r>
              <a:rPr lang="en-US" b="0">
                <a:latin typeface="+mn-lt"/>
              </a:rPr>
              <a:t>,</a:t>
            </a:r>
            <a:r>
              <a:rPr lang="en-US" b="1">
                <a:latin typeface="+mn-lt"/>
              </a:rPr>
              <a:t> sketch</a:t>
            </a:r>
            <a:r>
              <a:rPr lang="en-US">
                <a:latin typeface="+mn-lt"/>
              </a:rPr>
              <a:t>.</a:t>
            </a:r>
            <a:endParaRPr lang="en-AU" b="1">
              <a:latin typeface="+mn-lt"/>
            </a:endParaRPr>
          </a:p>
          <a:p>
            <a:endParaRPr lang="en-AU">
              <a:latin typeface="+mn-lt"/>
            </a:endParaRPr>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a:t>
            </a:r>
          </a:p>
          <a:p>
            <a:pPr marL="171450" indent="-171450">
              <a:buFont typeface="Arial" panose="020B0604020202020204" pitchFamily="34" charset="0"/>
              <a:buChar char="•"/>
            </a:pPr>
            <a:r>
              <a:rPr lang="en-US"/>
              <a:t>thinking aloud to use the long spelling for /</a:t>
            </a:r>
            <a:r>
              <a:rPr lang="en-US" err="1"/>
              <a:t>ch</a:t>
            </a:r>
            <a:r>
              <a:rPr lang="en-US"/>
              <a:t>/ (</a:t>
            </a:r>
            <a:r>
              <a:rPr lang="en-US" b="1"/>
              <a:t>tch</a:t>
            </a:r>
            <a:r>
              <a:rPr lang="en-US"/>
              <a:t>) after the short vowel sound /e/ </a:t>
            </a:r>
          </a:p>
          <a:p>
            <a:pPr marL="171450" indent="-171450">
              <a:buFont typeface="Arial" panose="020B0604020202020204" pitchFamily="34" charset="0"/>
              <a:buChar char="•"/>
            </a:pPr>
            <a:r>
              <a:rPr lang="en-US"/>
              <a:t>recording the relevant letters </a:t>
            </a:r>
          </a:p>
          <a:p>
            <a:pPr marL="171450" indent="-171450">
              <a:buFont typeface="Arial" panose="020B0604020202020204" pitchFamily="34" charset="0"/>
              <a:buChar char="•"/>
            </a:pPr>
            <a:r>
              <a:rPr lang="en-US"/>
              <a:t>re-reading the new word to make sure it is correct </a:t>
            </a:r>
            <a:r>
              <a:rPr lang="en-US" sz="1200">
                <a:latin typeface="+mn-lt"/>
              </a:rPr>
              <a:t>by</a:t>
            </a:r>
            <a:r>
              <a:rPr lang="en-US"/>
              <a:t> saying the individual sounds, blending them together, then saying the complete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2FD201-38EF-E38A-BD0A-A4C0CB2198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B831BC-5040-4CC4-A629-51D9F76E7F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79D5D7-1C51-1FA1-2E71-664FE4CDA1D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Tell students that all these words include a schwa sound. Refer to the schwa symbol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Have students read and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reading the word from the slide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identifying the spelling for </a:t>
            </a:r>
            <a:r>
              <a:rPr lang="en-US" b="1">
                <a:latin typeface="+mn-lt"/>
              </a:rPr>
              <a:t>schwa</a:t>
            </a:r>
            <a:r>
              <a:rPr lang="en-US">
                <a:latin typeface="+mn-lt"/>
              </a:rPr>
              <a:t> in the word (</a:t>
            </a:r>
            <a:r>
              <a:rPr lang="en-US" err="1">
                <a:latin typeface="+mn-lt"/>
              </a:rPr>
              <a:t>flow</a:t>
            </a:r>
            <a:r>
              <a:rPr lang="en-US" b="1" err="1">
                <a:latin typeface="Aptos" panose="020B0004020202020204" pitchFamily="34" charset="0"/>
              </a:rPr>
              <a:t>ǝ</a:t>
            </a:r>
            <a:r>
              <a:rPr lang="en-US">
                <a:latin typeface="+mn-lt"/>
              </a:rPr>
              <a:t>, </a:t>
            </a:r>
            <a:r>
              <a:rPr lang="en-US" err="1">
                <a:latin typeface="+mn-lt"/>
              </a:rPr>
              <a:t>ped</a:t>
            </a:r>
            <a:r>
              <a:rPr lang="en-US" b="1" err="1">
                <a:latin typeface="Aptos" panose="020B0004020202020204" pitchFamily="34" charset="0"/>
              </a:rPr>
              <a:t>ǝ</a:t>
            </a:r>
            <a:r>
              <a:rPr lang="en-US" b="0" err="1">
                <a:latin typeface="Aptos" panose="020B0004020202020204" pitchFamily="34" charset="0"/>
              </a:rPr>
              <a:t>l</a:t>
            </a:r>
            <a:r>
              <a:rPr lang="en-US" b="0">
                <a:latin typeface="+mn-lt"/>
              </a:rPr>
              <a:t>, </a:t>
            </a:r>
            <a:r>
              <a:rPr lang="en-US" b="0" err="1">
                <a:latin typeface="+mn-lt"/>
              </a:rPr>
              <a:t>pres</a:t>
            </a:r>
            <a:r>
              <a:rPr lang="en-US" b="1" err="1">
                <a:latin typeface="Aptos" panose="020B0004020202020204" pitchFamily="34" charset="0"/>
              </a:rPr>
              <a:t>ǝ</a:t>
            </a:r>
            <a:r>
              <a:rPr lang="en-US" b="0" err="1">
                <a:latin typeface="Aptos" panose="020B0004020202020204" pitchFamily="34" charset="0"/>
              </a:rPr>
              <a:t>dent</a:t>
            </a:r>
            <a:r>
              <a:rPr lang="en-US" b="0">
                <a:latin typeface="Aptos" panose="020B0004020202020204" pitchFamily="34" charset="0"/>
              </a:rPr>
              <a:t>) </a:t>
            </a: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saying the word with their ‘spelling voice’, for example, </a:t>
            </a:r>
            <a:r>
              <a:rPr lang="en-US" b="1">
                <a:latin typeface="+mn-lt"/>
              </a:rPr>
              <a:t>flow</a:t>
            </a:r>
            <a:r>
              <a:rPr lang="en-US">
                <a:latin typeface="+mn-lt"/>
              </a:rPr>
              <a:t>-/</a:t>
            </a:r>
            <a:r>
              <a:rPr lang="en-US" b="0">
                <a:latin typeface="+mn-lt"/>
                <a:ea typeface="Calibri"/>
                <a:cs typeface="Calibri"/>
              </a:rPr>
              <a:t>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ea typeface="Calibri"/>
                <a:cs typeface="Calibri"/>
              </a:rPr>
              <a:t>spelling the word on their mini-whiteboard or piece of paper as they say the corresponding sounds*.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b="0">
              <a:latin typeface="+mn-lt"/>
              <a:ea typeface="Calibri"/>
              <a:cs typeface="Calibri"/>
            </a:endParaRPr>
          </a:p>
          <a:p>
            <a:pPr marL="0" indent="0">
              <a:buFont typeface="Arial" panose="020B0604020202020204" pitchFamily="34" charset="0"/>
              <a:buNone/>
            </a:pPr>
            <a:r>
              <a:rPr lang="en-US" sz="1200">
                <a:effectLst/>
                <a:latin typeface="+mn-lt"/>
                <a:cs typeface="Times New Roman" panose="02020603050405020304" pitchFamily="18" charset="0"/>
              </a:rPr>
              <a:t>Students show the word they have written by placing their mini-whiteboard underneath their chin for you to check.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Y</a:t>
            </a:r>
            <a:r>
              <a:rPr lang="en-US">
                <a:latin typeface="+mn-lt"/>
              </a:rPr>
              <a:t>ou may choose to ask a particular student/group/row of students to read each word.</a:t>
            </a:r>
          </a:p>
          <a:p>
            <a:pPr marL="171450" indent="-171450">
              <a:buFont typeface="Arial" panose="020B0604020202020204" pitchFamily="34" charset="0"/>
              <a:buChar char="•"/>
            </a:pPr>
            <a:endParaRPr lang="en-US"/>
          </a:p>
          <a:p>
            <a:pPr rtl="0" fontAlgn="base"/>
            <a:r>
              <a:rPr lang="en-US" sz="1200" b="0" i="0" kern="1200">
                <a:solidFill>
                  <a:schemeClr val="tx1"/>
                </a:solidFill>
                <a:effectLst/>
                <a:latin typeface="+mn-lt"/>
                <a:ea typeface="+mn-ea"/>
                <a:cs typeface="+mn-cs"/>
              </a:rPr>
              <a:t>*Note:</a:t>
            </a:r>
          </a:p>
          <a:p>
            <a:pPr marL="171450" indent="-171450" rtl="0">
              <a:buFont typeface="Arial" panose="020B0604020202020204" pitchFamily="34" charset="0"/>
              <a:buChar char="•"/>
            </a:pPr>
            <a:r>
              <a:rPr lang="en-US" sz="1200" b="0" i="0" kern="1200">
                <a:solidFill>
                  <a:schemeClr val="tx1"/>
                </a:solidFill>
                <a:effectLst/>
                <a:latin typeface="+mn-lt"/>
                <a:ea typeface="+mn-ea"/>
                <a:cs typeface="+mn-cs"/>
              </a:rPr>
              <a:t>Students are not expected to know the correct spelling for a wide range of words with </a:t>
            </a:r>
            <a:r>
              <a:rPr lang="en-US" sz="1200" b="1" i="0" kern="1200">
                <a:solidFill>
                  <a:schemeClr val="tx1"/>
                </a:solidFill>
                <a:effectLst/>
                <a:latin typeface="+mn-lt"/>
                <a:ea typeface="+mn-ea"/>
                <a:cs typeface="+mn-cs"/>
              </a:rPr>
              <a:t>schwa</a:t>
            </a:r>
            <a:r>
              <a:rPr lang="en-US" sz="1200" b="0" i="0" kern="1200">
                <a:solidFill>
                  <a:schemeClr val="tx1"/>
                </a:solidFill>
                <a:effectLst/>
                <a:latin typeface="+mn-lt"/>
                <a:ea typeface="+mn-ea"/>
                <a:cs typeface="+mn-cs"/>
              </a:rPr>
              <a:t> yet.</a:t>
            </a:r>
          </a:p>
          <a:p>
            <a:pPr marL="171450" indent="-171450" rtl="0" fontAlgn="base">
              <a:buFont typeface="Arial" panose="020B0604020202020204" pitchFamily="34" charset="0"/>
              <a:buChar char="•"/>
            </a:pPr>
            <a:r>
              <a:rPr lang="en-US" sz="1200" b="0" i="0" kern="1200">
                <a:solidFill>
                  <a:schemeClr val="tx1"/>
                </a:solidFill>
                <a:effectLst/>
                <a:latin typeface="+mn-lt"/>
                <a:ea typeface="+mn-ea"/>
                <a:cs typeface="+mn-cs"/>
              </a:rPr>
              <a:t>Having students spell the words from the slide avoids them practicing incorrect spelling and provides structured practice of the spelling voice strategy.</a:t>
            </a:r>
          </a:p>
          <a:p>
            <a:pPr marL="171450" indent="-171450" rtl="0" fontAlgn="base">
              <a:buFont typeface="Arial" panose="020B0604020202020204" pitchFamily="34" charset="0"/>
              <a:buChar char="•"/>
            </a:pPr>
            <a:r>
              <a:rPr lang="en-US" sz="1200" b="0" i="0" kern="1200">
                <a:solidFill>
                  <a:schemeClr val="tx1"/>
                </a:solidFill>
                <a:effectLst/>
                <a:latin typeface="+mn-lt"/>
                <a:ea typeface="+mn-ea"/>
                <a:cs typeface="+mn-cs"/>
              </a:rPr>
              <a:t>If your students need less scaffolding, you can click back to the previous slide when you ask students to spell the words.</a:t>
            </a:r>
          </a:p>
        </p:txBody>
      </p:sp>
      <p:sp>
        <p:nvSpPr>
          <p:cNvPr id="4" name="Slide Number Placeholder 3">
            <a:extLst>
              <a:ext uri="{FF2B5EF4-FFF2-40B4-BE49-F238E27FC236}">
                <a16:creationId xmlns:a16="http://schemas.microsoft.com/office/drawing/2014/main" id="{9EC413C6-374C-32FD-5737-75E1802289E5}"/>
              </a:ext>
            </a:extLst>
          </p:cNvPr>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439198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match</a:t>
            </a:r>
            <a:r>
              <a:rPr lang="en-US" b="0"/>
              <a:t>.</a:t>
            </a:r>
            <a:endParaRPr lang="en-AU" b="0"/>
          </a:p>
          <a:p>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Calibri"/>
              </a:rPr>
              <a:t>place their mini-whiteboard underneath their chin for you to check.</a:t>
            </a:r>
            <a:endParaRPr lang="en-AU" sz="120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recall that </a:t>
            </a:r>
            <a:r>
              <a:rPr lang="en-US" b="1"/>
              <a:t>tch</a:t>
            </a:r>
            <a:r>
              <a:rPr lang="en-US"/>
              <a:t> (the long spelling for /</a:t>
            </a:r>
            <a:r>
              <a:rPr lang="en-US" err="1"/>
              <a:t>ch</a:t>
            </a:r>
            <a:r>
              <a:rPr lang="en-US"/>
              <a:t>/) </a:t>
            </a:r>
            <a:r>
              <a:rPr lang="en-US" b="0"/>
              <a:t>is used in this </a:t>
            </a:r>
            <a:r>
              <a:rPr lang="en-US"/>
              <a:t>word because /</a:t>
            </a:r>
            <a:r>
              <a:rPr lang="en-US" err="1"/>
              <a:t>ch</a:t>
            </a:r>
            <a:r>
              <a:rPr lang="en-US"/>
              <a:t>/ comes after a short vowel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a:t>
            </a:r>
            <a:r>
              <a:rPr lang="en-AU" b="1"/>
              <a:t>match</a:t>
            </a:r>
            <a:r>
              <a:rPr lang="en-AU" b="0"/>
              <a:t>,</a:t>
            </a:r>
            <a:r>
              <a:rPr lang="en-AU" b="1"/>
              <a:t> switch</a:t>
            </a:r>
            <a:r>
              <a:rPr lang="en-US"/>
              <a:t>.</a:t>
            </a:r>
            <a:endParaRPr lang="en-AU" b="1"/>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new word to make sure it is correct </a:t>
            </a:r>
            <a:r>
              <a:rPr lang="en-US" sz="1200">
                <a:latin typeface="+mn-lt"/>
              </a:rPr>
              <a:t>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recall that </a:t>
            </a:r>
            <a:r>
              <a:rPr lang="en-US" b="1"/>
              <a:t>tch</a:t>
            </a:r>
            <a:r>
              <a:rPr lang="en-US"/>
              <a:t> (the long spelling for /</a:t>
            </a:r>
            <a:r>
              <a:rPr lang="en-US" err="1"/>
              <a:t>ch</a:t>
            </a:r>
            <a:r>
              <a:rPr lang="en-US"/>
              <a:t>/) </a:t>
            </a:r>
            <a:r>
              <a:rPr lang="en-US" b="0"/>
              <a:t>is used in this </a:t>
            </a:r>
            <a:r>
              <a:rPr lang="en-US"/>
              <a:t>word because /</a:t>
            </a:r>
            <a:r>
              <a:rPr lang="en-US" err="1"/>
              <a:t>ch</a:t>
            </a:r>
            <a:r>
              <a:rPr lang="en-US"/>
              <a:t>/ comes after a short vowel sound.</a:t>
            </a: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match</a:t>
            </a:r>
            <a:r>
              <a:rPr lang="en-US" b="0"/>
              <a:t>,</a:t>
            </a:r>
            <a:r>
              <a:rPr lang="en-US" b="1"/>
              <a:t> switch</a:t>
            </a:r>
            <a:r>
              <a:rPr lang="en-US" b="0"/>
              <a:t>,</a:t>
            </a:r>
            <a:r>
              <a:rPr lang="en-US" b="1"/>
              <a:t> hutch</a:t>
            </a:r>
            <a:r>
              <a:rPr lang="en-US"/>
              <a:t>.</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latin typeface="+mn-lt"/>
              </a:rPr>
              <a:t>Support and scaffold students to:</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new word to make sure it is correct </a:t>
            </a:r>
            <a:r>
              <a:rPr lang="en-US" sz="1200">
                <a:latin typeface="+mn-lt"/>
              </a:rPr>
              <a:t>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recall that </a:t>
            </a:r>
            <a:r>
              <a:rPr lang="en-US" b="1"/>
              <a:t>tch</a:t>
            </a:r>
            <a:r>
              <a:rPr lang="en-US"/>
              <a:t> (the long spelling for /</a:t>
            </a:r>
            <a:r>
              <a:rPr lang="en-US" err="1"/>
              <a:t>ch</a:t>
            </a:r>
            <a:r>
              <a:rPr lang="en-US"/>
              <a:t>/) </a:t>
            </a:r>
            <a:r>
              <a:rPr lang="en-US" b="0"/>
              <a:t>is used in this </a:t>
            </a:r>
            <a:r>
              <a:rPr lang="en-US"/>
              <a:t>word because /</a:t>
            </a:r>
            <a:r>
              <a:rPr lang="en-US" err="1"/>
              <a:t>ch</a:t>
            </a:r>
            <a:r>
              <a:rPr lang="en-US"/>
              <a:t>/ comes after a short vowel sound.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endParaRPr lang="en-AU" sz="120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a:effectLst/>
                <a:latin typeface="+mn-lt"/>
                <a:ea typeface="Times New Roman" panose="02020603050405020304" pitchFamily="18" charset="0"/>
              </a:rPr>
              <a:t>Use the word in a sentence for context, for example: </a:t>
            </a:r>
            <a:r>
              <a:rPr lang="en-AU" sz="1200" b="1" kern="1200">
                <a:effectLst/>
                <a:latin typeface="+mn-lt"/>
                <a:ea typeface="Times New Roman" panose="02020603050405020304" pitchFamily="18" charset="0"/>
              </a:rPr>
              <a:t>I cut my apple in half</a:t>
            </a:r>
            <a:r>
              <a:rPr lang="en-AU" sz="1200" b="0" i="1" kern="1200">
                <a:effectLst/>
                <a:latin typeface="+mn-lt"/>
                <a:ea typeface="Times New Roman" panose="02020603050405020304" pitchFamily="18" charset="0"/>
              </a:rPr>
              <a:t>.</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sounds in the word: </a:t>
            </a:r>
            <a:r>
              <a:rPr lang="en-AU" sz="1200" b="1" i="1">
                <a:effectLst/>
                <a:latin typeface="+mn-lt"/>
                <a:ea typeface="Times New Roman" panose="02020603050405020304" pitchFamily="18" charset="0"/>
                <a:cs typeface="Calibri" panose="020F0502020204030204" pitchFamily="34" charset="0"/>
              </a:rPr>
              <a:t>h/al/f</a:t>
            </a:r>
            <a:r>
              <a:rPr lang="en-AU" sz="1200" b="0" i="1">
                <a:effectLst/>
                <a:latin typeface="+mn-lt"/>
                <a:ea typeface="Times New Roman" panose="02020603050405020304" pitchFamily="18" charset="0"/>
                <a:cs typeface="Calibri" panose="020F0502020204030204" pitchFamily="34" charset="0"/>
              </a:rPr>
              <a:t>.</a:t>
            </a:r>
            <a:endParaRPr lang="en-AU" sz="1200" b="0" i="1">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three short horizontal lines.</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sound line. </a:t>
            </a:r>
            <a:endParaRPr lang="en-AU" sz="1200" b="1" u="sng">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in this case </a:t>
            </a:r>
            <a:r>
              <a:rPr lang="en-AU" sz="1200" b="1">
                <a:effectLst/>
                <a:latin typeface="+mn-lt"/>
                <a:ea typeface="Times New Roman" panose="02020603050405020304" pitchFamily="18" charset="0"/>
                <a:cs typeface="Calibri" panose="020F0502020204030204" pitchFamily="34" charset="0"/>
              </a:rPr>
              <a:t>al </a:t>
            </a:r>
            <a:r>
              <a:rPr lang="en-AU" sz="1200" b="0">
                <a:effectLst/>
                <a:latin typeface="+mn-lt"/>
                <a:ea typeface="Times New Roman" panose="02020603050405020304" pitchFamily="18" charset="0"/>
                <a:cs typeface="Calibri" panose="020F0502020204030204" pitchFamily="34" charset="0"/>
              </a:rPr>
              <a:t>saying /</a:t>
            </a:r>
            <a:r>
              <a:rPr lang="en-AU" sz="1200" b="0" err="1">
                <a:effectLst/>
                <a:latin typeface="+mn-lt"/>
                <a:ea typeface="Times New Roman" panose="02020603050405020304" pitchFamily="18" charset="0"/>
                <a:cs typeface="Calibri" panose="020F0502020204030204" pitchFamily="34" charset="0"/>
              </a:rPr>
              <a:t>ar</a:t>
            </a:r>
            <a:r>
              <a:rPr lang="en-AU" sz="1200" b="0">
                <a:effectLst/>
                <a:latin typeface="+mn-lt"/>
                <a:ea typeface="Times New Roman" panose="02020603050405020304" pitchFamily="18" charset="0"/>
                <a:cs typeface="Calibri" panose="020F0502020204030204" pitchFamily="34" charset="0"/>
              </a:rPr>
              <a:t>/.</a:t>
            </a:r>
            <a:endParaRPr lang="en-AU" sz="1200">
              <a:effectLst/>
              <a:latin typeface="+mn-lt"/>
              <a:ea typeface="Times New Roman" panose="02020603050405020304" pitchFamily="18" charset="0"/>
              <a:cs typeface="Calibri" panose="020F0502020204030204" pitchFamily="34" charset="0"/>
            </a:endParaRP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for example: </a:t>
            </a:r>
            <a:r>
              <a:rPr lang="en-AU" sz="1200" b="1" i="1" kern="0">
                <a:effectLst/>
                <a:latin typeface="+mn-lt"/>
                <a:ea typeface="Times New Roman" panose="02020603050405020304" pitchFamily="18" charset="0"/>
              </a:rPr>
              <a:t>h-al-f</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half</a:t>
            </a:r>
            <a:r>
              <a:rPr lang="en-AU" sz="1200" b="0" i="0" kern="0">
                <a:effectLst/>
                <a:latin typeface="+mn-lt"/>
                <a:ea typeface="Times New Roman" panose="02020603050405020304" pitchFamily="18" charset="0"/>
              </a:rPr>
              <a:t>.</a:t>
            </a:r>
            <a:r>
              <a:rPr lang="en-AU" sz="1200" b="1" i="1" kern="0">
                <a:effectLst/>
                <a:latin typeface="+mn-lt"/>
                <a:ea typeface="Times New Roman" panose="02020603050405020304" pitchFamily="18" charset="0"/>
              </a:rPr>
              <a:t> </a:t>
            </a:r>
          </a:p>
          <a:p>
            <a:pPr marL="0" lvl="0" indent="0">
              <a:lnSpc>
                <a:spcPct val="106000"/>
              </a:lnSpc>
              <a:spcAft>
                <a:spcPts val="800"/>
              </a:spcAft>
              <a:buFont typeface="+mj-lt"/>
              <a:buNone/>
            </a:pPr>
            <a:endParaRPr lang="en-AU" sz="1200" i="1" kern="0">
              <a:effectLst/>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Calibri" panose="020F0502020204030204" pitchFamily="34" charset="0"/>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Calibri" panose="020F0502020204030204" pitchFamily="34" charset="0"/>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Calibri" panose="020F0502020204030204" pitchFamily="34" charset="0"/>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Tell students the word they are going to spell.</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Use the word in a sentence (students can participate in this).</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Say the sounds in the word: </a:t>
            </a:r>
            <a:r>
              <a:rPr lang="en-AU" sz="1200" b="1" i="1">
                <a:effectLst/>
                <a:latin typeface="+mn-lt"/>
                <a:ea typeface="Times New Roman" panose="02020603050405020304" pitchFamily="18" charset="0"/>
                <a:cs typeface="Calibri" panose="020F0502020204030204" pitchFamily="34" charset="0"/>
              </a:rPr>
              <a:t>h/al/f</a:t>
            </a:r>
            <a:r>
              <a:rPr lang="en-AU" sz="1200">
                <a:effectLst/>
                <a:latin typeface="Calibri" panose="020F0502020204030204" pitchFamily="34" charset="0"/>
                <a:ea typeface="Times New Roman" panose="02020603050405020304" pitchFamily="18" charset="0"/>
                <a:cs typeface="Calibri" panose="020F0502020204030204" pitchFamily="34" charset="0"/>
              </a:rPr>
              <a:t>.</a:t>
            </a:r>
            <a:endParaRPr lang="en-AU" sz="1200" b="0" i="1">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Draw three short horizontal lines.</a:t>
            </a: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Write the letters on the sound lines.</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Circle the irregular part of the word, in this case the </a:t>
            </a:r>
            <a:r>
              <a:rPr lang="en-AU" sz="1200" b="1">
                <a:effectLst/>
                <a:latin typeface="+mn-lt"/>
                <a:ea typeface="Times New Roman" panose="02020603050405020304" pitchFamily="18" charset="0"/>
                <a:cs typeface="Calibri" panose="020F0502020204030204" pitchFamily="34" charset="0"/>
              </a:rPr>
              <a:t>al </a:t>
            </a:r>
            <a:r>
              <a:rPr lang="en-AU" sz="1200" b="0">
                <a:effectLst/>
                <a:latin typeface="+mn-lt"/>
                <a:ea typeface="Times New Roman" panose="02020603050405020304" pitchFamily="18" charset="0"/>
                <a:cs typeface="Calibri" panose="020F0502020204030204" pitchFamily="34" charset="0"/>
              </a:rPr>
              <a:t>saying /</a:t>
            </a:r>
            <a:r>
              <a:rPr lang="en-AU" sz="1200" b="0" err="1">
                <a:effectLst/>
                <a:latin typeface="+mn-lt"/>
                <a:ea typeface="Times New Roman" panose="02020603050405020304" pitchFamily="18" charset="0"/>
                <a:cs typeface="Calibri" panose="020F0502020204030204" pitchFamily="34" charset="0"/>
              </a:rPr>
              <a:t>ar</a:t>
            </a:r>
            <a:r>
              <a:rPr lang="en-AU" sz="1200" b="0">
                <a:effectLst/>
                <a:latin typeface="+mn-lt"/>
                <a:ea typeface="Times New Roman" panose="02020603050405020304" pitchFamily="18" charset="0"/>
                <a:cs typeface="Calibri" panose="020F0502020204030204" pitchFamily="34"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ea typeface="Times New Roman" panose="02020603050405020304" pitchFamily="18" charset="0"/>
              </a:rPr>
              <a:t>Spell the word orally, for example: </a:t>
            </a:r>
            <a:r>
              <a:rPr lang="en-AU" sz="1200" b="1" i="1" kern="0">
                <a:effectLst/>
                <a:latin typeface="+mn-lt"/>
                <a:ea typeface="Times New Roman" panose="02020603050405020304" pitchFamily="18" charset="0"/>
              </a:rPr>
              <a:t>h-al-f</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half</a:t>
            </a:r>
            <a:r>
              <a:rPr lang="en-AU" sz="1200" b="0" i="0" kern="0">
                <a:effectLst/>
                <a:latin typeface="+mn-lt"/>
                <a:ea typeface="Times New Roman" panose="02020603050405020304" pitchFamily="18" charset="0"/>
              </a:rPr>
              <a:t>.</a:t>
            </a:r>
            <a:r>
              <a:rPr lang="en-AU" sz="1200" b="1" i="1" kern="0">
                <a:effectLst/>
                <a:latin typeface="+mn-lt"/>
                <a:ea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b="0" kern="1200">
                <a:solidFill>
                  <a:schemeClr val="tx1"/>
                </a:solidFill>
                <a:latin typeface="+mn-lt"/>
                <a:ea typeface="+mn-ea"/>
                <a:cs typeface="+mn-cs"/>
              </a:rPr>
              <a:t>draw students’ attention </a:t>
            </a:r>
            <a:r>
              <a:rPr lang="en-US" sz="1200" b="0" i="0" kern="1200">
                <a:solidFill>
                  <a:schemeClr val="tx1"/>
                </a:solidFill>
                <a:latin typeface="+mn-lt"/>
                <a:ea typeface="+mn-ea"/>
                <a:cs typeface="+mn-cs"/>
              </a:rPr>
              <a:t>to </a:t>
            </a:r>
            <a:r>
              <a:rPr lang="en-AU" sz="1200" b="1" i="0" kern="0">
                <a:effectLst/>
                <a:latin typeface="+mn-lt"/>
                <a:ea typeface="Times New Roman" panose="02020603050405020304" pitchFamily="18" charset="0"/>
              </a:rPr>
              <a:t>h-al-f</a:t>
            </a:r>
            <a:r>
              <a:rPr lang="en-AU" sz="1200" i="0" kern="0">
                <a:effectLst/>
                <a:latin typeface="+mn-lt"/>
                <a:ea typeface="Times New Roman" panose="02020603050405020304" pitchFamily="18" charset="0"/>
              </a:rPr>
              <a:t> spells </a:t>
            </a:r>
            <a:r>
              <a:rPr lang="en-AU" sz="1200" b="1" i="0" kern="0">
                <a:effectLst/>
                <a:latin typeface="+mn-lt"/>
                <a:ea typeface="Times New Roman" panose="02020603050405020304" pitchFamily="18" charset="0"/>
              </a:rPr>
              <a:t>half</a:t>
            </a:r>
            <a:endParaRPr lang="en-AU" sz="1200" b="1" i="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err="1">
                <a:effectLst/>
                <a:latin typeface="+mn-lt"/>
                <a:ea typeface="Aptos" panose="020B0004020202020204" pitchFamily="34" charset="0"/>
                <a:cs typeface="Times New Roman" panose="02020603050405020304" pitchFamily="18" charset="0"/>
              </a:rPr>
              <a:t>emphasise</a:t>
            </a:r>
            <a:r>
              <a:rPr lang="en-US" sz="1200">
                <a:effectLst/>
                <a:latin typeface="+mn-lt"/>
                <a:ea typeface="Aptos" panose="020B0004020202020204" pitchFamily="34" charset="0"/>
                <a:cs typeface="Times New Roman" panose="02020603050405020304" pitchFamily="18" charset="0"/>
              </a:rPr>
              <a:t> sounding out and blending to read the other words, in particular the words with </a:t>
            </a:r>
            <a:r>
              <a:rPr lang="en-US" sz="1200" b="1">
                <a:effectLst/>
                <a:latin typeface="+mn-lt"/>
                <a:ea typeface="Aptos" panose="020B0004020202020204" pitchFamily="34" charset="0"/>
                <a:cs typeface="Times New Roman" panose="02020603050405020304" pitchFamily="18" charset="0"/>
              </a:rPr>
              <a:t>tch</a:t>
            </a:r>
            <a:r>
              <a:rPr lang="en-US" sz="1200" b="0">
                <a:effectLst/>
                <a:latin typeface="+mn-lt"/>
                <a:ea typeface="Aptos" panose="020B0004020202020204" pitchFamily="34" charset="0"/>
                <a:cs typeface="Times New Roman" panose="02020603050405020304" pitchFamily="18" charset="0"/>
              </a:rPr>
              <a:t>.</a:t>
            </a:r>
          </a:p>
          <a:p>
            <a:endParaRPr lang="en-US">
              <a:latin typeface="+mn-lt"/>
            </a:endParaRPr>
          </a:p>
          <a:p>
            <a:r>
              <a:rPr lang="en-US">
                <a:latin typeface="+mn-lt"/>
              </a:rPr>
              <a:t>Demonstrate re-reading the sentences with fluency.</a:t>
            </a:r>
          </a:p>
          <a:p>
            <a:endParaRPr lang="en-US">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b="0" kern="1200">
                <a:solidFill>
                  <a:schemeClr val="tx1"/>
                </a:solidFill>
                <a:latin typeface="+mn-lt"/>
                <a:ea typeface="+mn-ea"/>
                <a:cs typeface="+mn-cs"/>
              </a:rPr>
              <a:t>draw students’ attention to </a:t>
            </a:r>
            <a:r>
              <a:rPr lang="en-AU" sz="1200" b="1" i="0" kern="0">
                <a:effectLst/>
                <a:latin typeface="+mn-lt"/>
                <a:ea typeface="Times New Roman" panose="02020603050405020304" pitchFamily="18" charset="0"/>
              </a:rPr>
              <a:t>h-al-f</a:t>
            </a:r>
            <a:r>
              <a:rPr lang="en-AU" sz="1200" i="0" kern="0">
                <a:effectLst/>
                <a:latin typeface="+mn-lt"/>
                <a:ea typeface="Times New Roman" panose="02020603050405020304" pitchFamily="18" charset="0"/>
              </a:rPr>
              <a:t> spells </a:t>
            </a:r>
            <a:r>
              <a:rPr lang="en-AU" sz="1200" b="1" i="0" kern="0">
                <a:effectLst/>
                <a:latin typeface="+mn-lt"/>
                <a:ea typeface="Times New Roman" panose="02020603050405020304" pitchFamily="18" charset="0"/>
              </a:rPr>
              <a:t>half</a:t>
            </a:r>
            <a:endParaRPr lang="en-AU" sz="1200" b="1" i="0" kern="1200">
              <a:solidFill>
                <a:schemeClr val="tx1"/>
              </a:solidFill>
              <a:latin typeface="+mn-lt"/>
              <a:ea typeface="+mn-ea"/>
              <a:cs typeface="+mn-cs"/>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as needed, in particular the words with </a:t>
            </a:r>
            <a:r>
              <a:rPr lang="en-US" sz="1200" b="1">
                <a:effectLst/>
                <a:latin typeface="+mn-lt"/>
                <a:ea typeface="Aptos" panose="020B0004020202020204" pitchFamily="34" charset="0"/>
                <a:cs typeface="Times New Roman" panose="02020603050405020304" pitchFamily="18" charset="0"/>
              </a:rPr>
              <a:t>tch</a:t>
            </a:r>
            <a:r>
              <a:rPr lang="en-US" sz="1200" b="0">
                <a:effectLst/>
                <a:latin typeface="+mn-lt"/>
                <a:ea typeface="Aptos" panose="020B0004020202020204" pitchFamily="34" charset="0"/>
                <a:cs typeface="Times New Roman" panose="02020603050405020304" pitchFamily="18" charset="0"/>
              </a:rPr>
              <a:t>.</a:t>
            </a:r>
          </a:p>
          <a:p>
            <a:pPr marL="0" lvl="0" indent="0">
              <a:lnSpc>
                <a:spcPct val="107000"/>
              </a:lnSpc>
              <a:buFont typeface="Symbol" panose="05050102010706020507" pitchFamily="18" charset="2"/>
              <a:buNone/>
              <a:tabLst>
                <a:tab pos="5731510" algn="r"/>
              </a:tabLst>
            </a:pPr>
            <a:endParaRPr lang="en-AU" sz="1200" b="0" i="1">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 with fluency. </a:t>
            </a:r>
            <a:endParaRPr lang="en-AU" sz="1200">
              <a:latin typeface="+mn-lt"/>
            </a:endParaRPr>
          </a:p>
          <a:p>
            <a:endParaRPr lang="en-AU"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a:latin typeface="+mn-lt"/>
              </a:rPr>
              <a:t>Sentence dictation</a:t>
            </a:r>
            <a:r>
              <a:rPr lang="en-US" b="0">
                <a:latin typeface="+mn-lt"/>
              </a:rPr>
              <a:t>:</a:t>
            </a:r>
            <a:r>
              <a:rPr lang="en-US" b="1">
                <a:latin typeface="+mn-lt"/>
              </a:rPr>
              <a:t> </a:t>
            </a:r>
            <a:r>
              <a:rPr lang="en-AU" sz="1200" b="1" kern="100">
                <a:effectLst/>
                <a:latin typeface="Aptos" panose="020B0004020202020204" pitchFamily="34" charset="0"/>
                <a:cs typeface="Times New Roman" panose="02020603050405020304" pitchFamily="18" charset="0"/>
              </a:rPr>
              <a:t>When </a:t>
            </a:r>
            <a:r>
              <a:rPr lang="en-AU" sz="1200" b="1" kern="100">
                <a:effectLst/>
                <a:latin typeface="Aptos" panose="020B0004020202020204" pitchFamily="34" charset="0"/>
                <a:ea typeface="Aptos" panose="020B0004020202020204" pitchFamily="34" charset="0"/>
                <a:cs typeface="Times New Roman" panose="02020603050405020304" pitchFamily="18" charset="0"/>
              </a:rPr>
              <a:t>I played fetch with my dog, she snatched half of my toast.</a:t>
            </a: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sentence aloud</a:t>
            </a:r>
          </a:p>
          <a:p>
            <a:pPr marL="171450" indent="-171450">
              <a:buFont typeface="Arial" panose="020B0604020202020204" pitchFamily="34" charset="0"/>
              <a:buChar char="•"/>
            </a:pPr>
            <a:r>
              <a:rPr lang="en-US">
                <a:latin typeface="+mn-lt"/>
              </a:rPr>
              <a:t>recording the sentence word by word, focusing on letter–sound correspondences and known and new irregular words</a:t>
            </a:r>
          </a:p>
          <a:p>
            <a:pPr marL="171450" indent="-171450">
              <a:buFont typeface="Arial" panose="020B0604020202020204" pitchFamily="34" charset="0"/>
              <a:buChar char="•"/>
            </a:pPr>
            <a:r>
              <a:rPr lang="en-US">
                <a:latin typeface="+mn-lt"/>
              </a:rPr>
              <a:t>re-reading the sentence to check for accuracy or any editing required. </a:t>
            </a:r>
          </a:p>
          <a:p>
            <a:endParaRPr lang="en-US">
              <a:latin typeface="+mn-lt"/>
            </a:endParaRPr>
          </a:p>
          <a:p>
            <a:r>
              <a:rPr lang="en-US">
                <a:latin typeface="+mn-lt"/>
              </a:rPr>
              <a:t>Note:</a:t>
            </a:r>
          </a:p>
          <a:p>
            <a:pPr marL="171450" indent="-171450">
              <a:buFont typeface="Arial" panose="020B0604020202020204" pitchFamily="34" charset="0"/>
              <a:buChar char="•"/>
            </a:pPr>
            <a:r>
              <a:rPr lang="en-US">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a:latin typeface="+mn-lt"/>
              </a:rPr>
              <a:t>Letter formation and placement can also be a focus here. </a:t>
            </a:r>
          </a:p>
          <a:p>
            <a:endParaRPr lang="en-US">
              <a:latin typeface="+mn-lt"/>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We do</a:t>
            </a:r>
          </a:p>
          <a:p>
            <a:endParaRPr lang="en-US" sz="1200">
              <a:latin typeface="+mn-lt"/>
            </a:endParaRPr>
          </a:p>
          <a:p>
            <a:r>
              <a:rPr lang="en-US" sz="1200">
                <a:latin typeface="+mn-lt"/>
              </a:rPr>
              <a:t>Support students as much as needed to write the sentence on their mini-whiteboard or on paper.</a:t>
            </a:r>
          </a:p>
          <a:p>
            <a:endParaRPr lang="en-US" sz="1200">
              <a:latin typeface="+mn-lt"/>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sz="1200">
                <a:latin typeface="+mn-lt"/>
              </a:rPr>
              <a:t>Sentence dictation: </a:t>
            </a:r>
            <a:r>
              <a:rPr lang="en-US" sz="1200" b="1" i="0" kern="1200">
                <a:solidFill>
                  <a:schemeClr val="tx1"/>
                </a:solidFill>
                <a:effectLst/>
                <a:latin typeface="+mn-lt"/>
                <a:ea typeface="+mn-ea"/>
                <a:cs typeface="+mn-cs"/>
              </a:rPr>
              <a:t>The glitch in the stitch made the hat itchy.</a:t>
            </a:r>
            <a:endParaRPr lang="en-AU" sz="1800" b="1" kern="1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r>
              <a:rPr lang="en-US" sz="1200">
                <a:latin typeface="+mn-lt"/>
              </a:rPr>
              <a:t>Say the sentence aloud and have students repeat it after you.</a:t>
            </a:r>
          </a:p>
          <a:p>
            <a:endParaRPr lang="en-US" sz="1200">
              <a:latin typeface="+mn-lt"/>
            </a:endParaRPr>
          </a:p>
          <a:p>
            <a:r>
              <a:rPr lang="en-US" sz="1200">
                <a:latin typeface="+mn-lt"/>
              </a:rPr>
              <a:t>Support and scaffold students to:</a:t>
            </a:r>
          </a:p>
          <a:p>
            <a:pPr marL="171450" indent="-171450">
              <a:buFont typeface="Arial" panose="020B0604020202020204" pitchFamily="34" charset="0"/>
              <a:buChar char="•"/>
            </a:pPr>
            <a:r>
              <a:rPr lang="en-US" sz="1200">
                <a:latin typeface="+mn-lt"/>
              </a:rPr>
              <a:t>use segmenting to track sounds and write corresponding letters for each word </a:t>
            </a:r>
          </a:p>
          <a:p>
            <a:pPr marL="171450" indent="-171450">
              <a:buFont typeface="Arial" panose="020B0604020202020204" pitchFamily="34" charset="0"/>
              <a:buChar char="•"/>
            </a:pPr>
            <a:r>
              <a:rPr lang="en-US" sz="1200">
                <a:latin typeface="+mn-lt"/>
              </a:rPr>
              <a:t>remember the sounds in and spelling for known and new irregular words</a:t>
            </a:r>
          </a:p>
          <a:p>
            <a:pPr marL="171450" indent="-171450">
              <a:buFont typeface="Arial" panose="020B0604020202020204" pitchFamily="34" charset="0"/>
              <a:buChar char="•"/>
            </a:pPr>
            <a:r>
              <a:rPr lang="en-US" sz="1200">
                <a:latin typeface="+mn-lt"/>
              </a:rPr>
              <a:t>use correct punctuation and spaces.</a:t>
            </a:r>
          </a:p>
          <a:p>
            <a:pPr marL="0" indent="0">
              <a:buFont typeface="Arial" panose="020B0604020202020204" pitchFamily="34" charset="0"/>
              <a:buNone/>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Students re-read their sentence to check for accuracy or any editing then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latin typeface="+mn-lt"/>
            </a:endParaRPr>
          </a:p>
          <a:p>
            <a:r>
              <a:rPr lang="en-US" sz="1200">
                <a:latin typeface="+mn-lt"/>
              </a:rPr>
              <a:t>Note: Students who are able can extend the sentence or write additional sentences containing the target spelling for the lesson.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US" sz="1200" b="1">
                <a:solidFill>
                  <a:schemeClr val="tx1"/>
                </a:solidFill>
                <a:effectLst/>
                <a:latin typeface="+mn-lt"/>
                <a:cs typeface="Times New Roman" panose="02020603050405020304" pitchFamily="18" charset="0"/>
              </a:rPr>
              <a:t>stitch</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catch</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stretcher</a:t>
            </a:r>
            <a:endParaRPr lang="en-AU" sz="1200" b="1">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a:solidFill>
                <a:schemeClr val="tx1"/>
              </a:solidFill>
              <a:effectLst/>
              <a:latin typeface="+mn-lt"/>
              <a:ea typeface="Calibri" panose="020F0502020204030204" pitchFamily="34" charset="0"/>
              <a:cs typeface="Times New Roman" panose="02020603050405020304" pitchFamily="18" charset="0"/>
            </a:endParaRPr>
          </a:p>
          <a:p>
            <a:endParaRPr lang="en-US" sz="1200">
              <a:solidFill>
                <a:schemeClr val="tx1"/>
              </a:solidFill>
              <a:effectLst/>
              <a:latin typeface="+mn-lt"/>
              <a:ea typeface="Calibri" panose="020F0502020204030204" pitchFamily="34" charset="0"/>
              <a:cs typeface="Times New Roman" panose="02020603050405020304" pitchFamily="18" charset="0"/>
            </a:endParaRPr>
          </a:p>
          <a:p>
            <a:r>
              <a:rPr lang="en-US" sz="120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sz="1200">
              <a:solidFill>
                <a:schemeClr val="tx1"/>
              </a:solidFill>
              <a:effectLst/>
              <a:latin typeface="+mn-lt"/>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Ask students to say: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the soft sound for </a:t>
            </a:r>
            <a:r>
              <a:rPr lang="en-US" b="1">
                <a:latin typeface="+mn-lt"/>
              </a:rPr>
              <a:t>g</a:t>
            </a:r>
            <a:r>
              <a:rPr lang="en-US" b="0">
                <a:latin typeface="+mn-lt"/>
              </a:rPr>
              <a:t>:</a:t>
            </a:r>
            <a:r>
              <a:rPr lang="en-US" b="1">
                <a:latin typeface="+mn-lt"/>
              </a:rPr>
              <a:t> </a:t>
            </a:r>
            <a:r>
              <a:rPr lang="en-US" b="0">
                <a:latin typeface="+mn-lt"/>
              </a:rPr>
              <a:t>/j/</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the soft sound for</a:t>
            </a:r>
            <a:r>
              <a:rPr lang="en-US" b="1">
                <a:latin typeface="+mn-lt"/>
              </a:rPr>
              <a:t> c</a:t>
            </a:r>
            <a:r>
              <a:rPr lang="en-US" b="0">
                <a:latin typeface="+mn-lt"/>
              </a:rPr>
              <a:t>:</a:t>
            </a:r>
            <a:r>
              <a:rPr lang="en-US" b="1">
                <a:latin typeface="+mn-lt"/>
              </a:rPr>
              <a:t> </a:t>
            </a:r>
            <a:r>
              <a:rPr lang="en-US" b="0">
                <a:latin typeface="+mn-lt"/>
              </a:rPr>
              <a:t>/s/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when</a:t>
            </a:r>
            <a:r>
              <a:rPr lang="en-US" b="1">
                <a:latin typeface="+mn-lt"/>
              </a:rPr>
              <a:t> g </a:t>
            </a:r>
            <a:r>
              <a:rPr lang="en-US" b="0">
                <a:latin typeface="+mn-lt"/>
              </a:rPr>
              <a:t>and </a:t>
            </a:r>
            <a:r>
              <a:rPr lang="en-US" b="1">
                <a:latin typeface="+mn-lt"/>
              </a:rPr>
              <a:t>c</a:t>
            </a:r>
            <a:r>
              <a:rPr lang="en-US" b="0">
                <a:latin typeface="+mn-lt"/>
              </a:rPr>
              <a:t> say their soft sounds: before the letters </a:t>
            </a:r>
            <a:r>
              <a:rPr lang="en-US" b="1">
                <a:latin typeface="+mn-lt"/>
              </a:rPr>
              <a:t>e</a:t>
            </a:r>
            <a:r>
              <a:rPr lang="en-US" b="0">
                <a:latin typeface="+mn-lt"/>
              </a:rPr>
              <a:t>,</a:t>
            </a:r>
            <a:r>
              <a:rPr lang="en-US" b="1">
                <a:latin typeface="+mn-lt"/>
              </a:rPr>
              <a:t> </a:t>
            </a:r>
            <a:r>
              <a:rPr lang="en-US" b="1" err="1">
                <a:latin typeface="+mn-lt"/>
              </a:rPr>
              <a:t>i</a:t>
            </a:r>
            <a:r>
              <a:rPr lang="en-US" b="1">
                <a:latin typeface="+mn-lt"/>
              </a:rPr>
              <a:t> </a:t>
            </a:r>
            <a:r>
              <a:rPr lang="en-US" b="0">
                <a:latin typeface="+mn-lt"/>
              </a:rPr>
              <a:t>and</a:t>
            </a:r>
            <a:r>
              <a:rPr lang="en-US" b="1">
                <a:latin typeface="+mn-lt"/>
              </a:rPr>
              <a:t> y</a:t>
            </a:r>
            <a:r>
              <a:rPr lang="en-US" b="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Prompt students to read the mnemonic phrase, </a:t>
            </a:r>
            <a:r>
              <a:rPr lang="en-US" b="1" u="sng">
                <a:latin typeface="+mn-lt"/>
              </a:rPr>
              <a:t>G</a:t>
            </a:r>
            <a:r>
              <a:rPr lang="en-US" b="1">
                <a:latin typeface="+mn-lt"/>
              </a:rPr>
              <a:t>entle </a:t>
            </a:r>
            <a:r>
              <a:rPr lang="en-US" b="1" u="sng">
                <a:latin typeface="+mn-lt"/>
              </a:rPr>
              <a:t>C</a:t>
            </a:r>
            <a:r>
              <a:rPr lang="en-US" b="1">
                <a:latin typeface="+mn-lt"/>
              </a:rPr>
              <a:t>indy at the fen</a:t>
            </a:r>
            <a:r>
              <a:rPr lang="en-US" b="1" u="sng">
                <a:latin typeface="+mn-lt"/>
              </a:rPr>
              <a:t>c</a:t>
            </a:r>
            <a:r>
              <a:rPr lang="en-US" b="1">
                <a:latin typeface="+mn-lt"/>
              </a:rPr>
              <a:t>e.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a:t>
            </a:r>
            <a:r>
              <a:rPr lang="en-AU" b="0">
                <a:latin typeface="+mn-lt"/>
              </a:rPr>
              <a:t>Y</a:t>
            </a:r>
            <a:r>
              <a:rPr lang="en-AU">
                <a:latin typeface="+mn-lt"/>
              </a:rPr>
              <a:t>ou may like to print a copy of this slide to display and reference in the classroom.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listen to students read either word/s or the sentence depending on individual student skills.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sounds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as students whisper-read one or more of the words from the student sheet. (Students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sz="1200" b="1">
                <a:solidFill>
                  <a:srgbClr val="404040"/>
                </a:solidFill>
                <a:latin typeface="+mn-lt"/>
                <a:ea typeface="Verdana"/>
                <a:cs typeface="Times New Roman" panose="02020603050405020304" pitchFamily="18" charset="0"/>
              </a:rPr>
              <a:t>write</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AU" sz="1800" b="1">
                <a:effectLst/>
                <a:latin typeface="Segoe UI" panose="020B0502040204020203" pitchFamily="34" charset="0"/>
              </a:rPr>
              <a:t>latch</a:t>
            </a:r>
            <a:r>
              <a:rPr lang="en-AU" sz="1800" b="0">
                <a:effectLst/>
                <a:latin typeface="Segoe UI" panose="020B0502040204020203" pitchFamily="34" charset="0"/>
              </a:rPr>
              <a:t>,</a:t>
            </a:r>
            <a:r>
              <a:rPr lang="en-AU" sz="1800" b="1">
                <a:effectLst/>
                <a:latin typeface="Segoe UI" panose="020B0502040204020203" pitchFamily="34" charset="0"/>
              </a:rPr>
              <a:t> scratch</a:t>
            </a:r>
            <a:r>
              <a:rPr lang="en-AU" sz="1800" b="0">
                <a:effectLst/>
                <a:latin typeface="Segoe UI" panose="020B0502040204020203" pitchFamily="34" charset="0"/>
              </a:rPr>
              <a:t>,</a:t>
            </a:r>
            <a:r>
              <a:rPr lang="en-AU" sz="1800" b="1">
                <a:effectLst/>
                <a:latin typeface="Segoe UI" panose="020B0502040204020203" pitchFamily="34" charset="0"/>
              </a:rPr>
              <a:t> pitcher</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sz="1200">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sz="1200">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AU" sz="1200">
                <a:latin typeface="+mn-lt"/>
              </a:rPr>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b="1" i="0">
                <a:solidFill>
                  <a:srgbClr val="424242"/>
                </a:solidFill>
                <a:effectLst/>
                <a:latin typeface="Segoe Sans"/>
              </a:rPr>
              <a:t>I can see the rabbit hutch outside the kitchen from this half of the window.</a:t>
            </a:r>
          </a:p>
          <a:p>
            <a:pPr marL="0" marR="0" lvl="0" indent="0" algn="l" defTabSz="914400" rtl="0" eaLnBrk="1" fontAlgn="auto" latinLnBrk="0" hangingPunct="1">
              <a:lnSpc>
                <a:spcPct val="106000"/>
              </a:lnSpc>
              <a:spcBef>
                <a:spcPts val="0"/>
              </a:spcBef>
              <a:spcAft>
                <a:spcPts val="800"/>
              </a:spcAft>
              <a:buClrTx/>
              <a:buSzTx/>
              <a:buFont typeface="Arial"/>
              <a:buNone/>
              <a:tabLst/>
              <a:defRPr/>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76EBE-B531-ED35-7B9C-78A103D456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1F5793-5038-745F-C2FE-ACAF32C898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4B853D-83D0-B141-3B4A-18F9A035862B}"/>
              </a:ext>
            </a:extLst>
          </p:cNvPr>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the trigraph. As you point, students say the sound* that has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the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indent="0">
              <a:buFont typeface="Arial" panose="020B0604020202020204" pitchFamily="34" charset="0"/>
              <a:buNone/>
            </a:pPr>
            <a:r>
              <a:rPr lang="en-US" dirty="0">
                <a:latin typeface="+mn-lt"/>
              </a:rPr>
              <a:t>*Sound that have been taught:</a:t>
            </a:r>
          </a:p>
          <a:p>
            <a:pPr marL="171450" indent="-171450">
              <a:buFont typeface="Arial" panose="020B0604020202020204" pitchFamily="34" charset="0"/>
              <a:buChar char="•"/>
            </a:pPr>
            <a:r>
              <a:rPr lang="en-US" b="1" dirty="0" err="1">
                <a:latin typeface="+mn-lt"/>
              </a:rPr>
              <a:t>dge</a:t>
            </a:r>
            <a:r>
              <a:rPr lang="en-US" b="0" dirty="0">
                <a:latin typeface="+mn-lt"/>
              </a:rPr>
              <a:t> says /j/ (as in </a:t>
            </a:r>
            <a:r>
              <a:rPr lang="en-US" b="1" dirty="0">
                <a:latin typeface="+mn-lt"/>
              </a:rPr>
              <a:t>bridge</a:t>
            </a:r>
            <a:r>
              <a:rPr lang="en-US" b="0" dirty="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a:extLst>
              <a:ext uri="{FF2B5EF4-FFF2-40B4-BE49-F238E27FC236}">
                <a16:creationId xmlns:a16="http://schemas.microsoft.com/office/drawing/2014/main" id="{957CC145-3527-5FAE-992E-78AE1C6F6CEA}"/>
              </a:ext>
            </a:extLst>
          </p:cNvPr>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3585315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Have students review the long spelling for /j/ by writing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r>
              <a:rPr lang="en-AU" sz="1200" b="0">
                <a:effectLst/>
                <a:latin typeface="+mn-lt"/>
                <a:ea typeface="Aptos" panose="020B0004020202020204" pitchFamily="34" charset="0"/>
                <a:cs typeface="Aptos" panose="020B0004020202020204" pitchFamily="34" charset="0"/>
              </a:rPr>
              <a:t>Say: </a:t>
            </a:r>
            <a:r>
              <a:rPr lang="en-AU" sz="1200" b="0" i="1">
                <a:effectLst/>
                <a:latin typeface="+mn-lt"/>
                <a:ea typeface="Aptos" panose="020B0004020202020204" pitchFamily="34" charset="0"/>
                <a:cs typeface="Aptos" panose="020B0004020202020204" pitchFamily="34" charset="0"/>
              </a:rPr>
              <a:t>Write the long spelling for /j/, as in </a:t>
            </a:r>
            <a:r>
              <a:rPr lang="en-AU" sz="1200" b="1" i="1">
                <a:effectLst/>
                <a:latin typeface="+mn-lt"/>
                <a:ea typeface="Aptos" panose="020B0004020202020204" pitchFamily="34" charset="0"/>
                <a:cs typeface="Aptos" panose="020B0004020202020204" pitchFamily="34" charset="0"/>
              </a:rPr>
              <a:t>bridge</a:t>
            </a:r>
            <a:r>
              <a:rPr lang="en-AU" sz="1200" b="0" i="1">
                <a:effectLst/>
                <a:latin typeface="+mn-lt"/>
                <a:ea typeface="Aptos" panose="020B0004020202020204" pitchFamily="34" charset="0"/>
                <a:cs typeface="Aptos" panose="020B0004020202020204" pitchFamily="34" charset="0"/>
              </a:rPr>
              <a:t>.</a:t>
            </a:r>
          </a:p>
          <a:p>
            <a:pPr marL="0" indent="0">
              <a:buFont typeface="Arial" panose="020B0604020202020204" pitchFamily="34" charset="0"/>
              <a:buNone/>
            </a:pPr>
            <a:endParaRPr lang="en-AU" sz="1200" b="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pPr marL="0" indent="0">
              <a:buFont typeface="Arial" panose="020B0604020202020204" pitchFamily="34" charset="0"/>
              <a:buNone/>
            </a:pPr>
            <a:endParaRPr lang="en-AU" sz="1200" b="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a:effectLst/>
                <a:latin typeface="+mn-lt"/>
                <a:ea typeface="Aptos" panose="020B0004020202020204" pitchFamily="34" charset="0"/>
                <a:cs typeface="Aptos" panose="020B0004020202020204" pitchFamily="34" charset="0"/>
              </a:rPr>
              <a:t>Have student revise the ‘</a:t>
            </a:r>
            <a:r>
              <a:rPr lang="en-US" sz="1200" b="0">
                <a:latin typeface="+mn-lt"/>
                <a:cs typeface="Arial" panose="020B0604020202020204" pitchFamily="34" charset="0"/>
              </a:rPr>
              <a:t>long spelling after a short vowel’ spelling pattern.</a:t>
            </a:r>
            <a:endParaRPr lang="en-US" sz="1200" b="1" i="1" kern="1200">
              <a:effectLst/>
              <a:latin typeface="+mn-lt"/>
              <a:ea typeface="Times New Roman" panose="02020603050405020304" pitchFamily="18"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a:effectLst/>
                <a:latin typeface="+mn-lt"/>
                <a:ea typeface="Aptos" panose="020B0004020202020204" pitchFamily="34" charset="0"/>
                <a:cs typeface="Aptos" panose="020B0004020202020204" pitchFamily="34" charset="0"/>
              </a:rPr>
              <a:t>Ask: </a:t>
            </a:r>
            <a:r>
              <a:rPr lang="en-AU" sz="1200" b="0" i="1">
                <a:effectLst/>
                <a:latin typeface="+mn-lt"/>
                <a:ea typeface="Aptos" panose="020B0004020202020204" pitchFamily="34" charset="0"/>
                <a:cs typeface="Aptos" panose="020B0004020202020204" pitchFamily="34" charset="0"/>
              </a:rPr>
              <a:t>When do we use the long spelling for /j/?</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kern="1200">
                <a:effectLst/>
                <a:latin typeface="+mn-lt"/>
                <a:cs typeface="Arial" panose="020B0604020202020204" pitchFamily="34" charset="0"/>
              </a:rPr>
              <a:t>Students respond: A</a:t>
            </a:r>
            <a:r>
              <a:rPr lang="en-AU" sz="1200" b="0" i="1" kern="1200">
                <a:effectLst/>
                <a:latin typeface="+mn-lt"/>
                <a:cs typeface="Arial" panose="020B0604020202020204" pitchFamily="34" charset="0"/>
              </a:rPr>
              <a:t>fter a short vowel sound.</a:t>
            </a:r>
            <a:endParaRPr lang="en-US" sz="1200" b="0" i="1">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Have students read: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one-syllable words </a:t>
            </a:r>
            <a:r>
              <a:rPr lang="en-US" dirty="0">
                <a:latin typeface="+mn-lt"/>
              </a:rPr>
              <a:t>by saying each letter–sound correspondence then blending the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multisyllabic </a:t>
            </a:r>
            <a:r>
              <a:rPr lang="en-US" b="0" dirty="0">
                <a:latin typeface="+mn-lt"/>
              </a:rPr>
              <a:t>or</a:t>
            </a:r>
            <a:r>
              <a:rPr lang="en-US" b="1" dirty="0">
                <a:latin typeface="+mn-lt"/>
              </a:rPr>
              <a:t> compound words </a:t>
            </a:r>
            <a:r>
              <a:rPr lang="en-US" b="0" dirty="0">
                <a:latin typeface="+mn-lt"/>
              </a:rPr>
              <a:t>by </a:t>
            </a:r>
            <a:r>
              <a:rPr lang="en-US" dirty="0">
                <a:latin typeface="+mn-lt"/>
              </a:rPr>
              <a:t>reading each syllable or base word before reading the whole word </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words with a suffix </a:t>
            </a:r>
            <a:r>
              <a:rPr lang="en-US" b="0" dirty="0">
                <a:latin typeface="+mn-lt"/>
              </a:rPr>
              <a:t>by</a:t>
            </a:r>
            <a:r>
              <a:rPr lang="en-US" b="1" dirty="0">
                <a:latin typeface="+mn-lt"/>
              </a:rPr>
              <a:t> </a:t>
            </a:r>
            <a:r>
              <a:rPr lang="en-US" b="0" dirty="0">
                <a:latin typeface="+mn-lt"/>
              </a:rPr>
              <a:t>reading the base word and then adding the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bridge</a:t>
            </a:r>
            <a:r>
              <a:rPr lang="en-US" b="0" dirty="0"/>
              <a:t>,</a:t>
            </a:r>
            <a:r>
              <a:rPr lang="en-US" b="1" dirty="0"/>
              <a:t> fence</a:t>
            </a:r>
            <a:r>
              <a:rPr lang="en-US" b="0" dirty="0"/>
              <a:t>,</a:t>
            </a:r>
            <a:r>
              <a:rPr lang="en-US" b="1" dirty="0"/>
              <a:t> wedge</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Ask students to say the given word aloud then spell:</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one-syllable words </a:t>
            </a:r>
            <a:r>
              <a:rPr lang="en-US" sz="1200" kern="1200" dirty="0">
                <a:solidFill>
                  <a:schemeClr val="tx1"/>
                </a:solidFill>
                <a:effectLst/>
                <a:latin typeface="+mn-lt"/>
                <a:ea typeface="+mn-ea"/>
                <a:cs typeface="+mn-cs"/>
              </a:rPr>
              <a:t>by saying the single sounds in the word while recording the letter/s for each sound.</a:t>
            </a:r>
          </a:p>
          <a:p>
            <a:pPr marL="0" lvl="0" indent="0">
              <a:buFont typeface="Arial" panose="020B0604020202020204" pitchFamily="34" charset="0"/>
              <a:buNone/>
            </a:pPr>
            <a:endParaRPr lang="en-AU"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Students then: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read the word they have spelled to check it is correct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each word they have written by placing their mini-whiteboard underneath their chin for you to check.</a:t>
            </a:r>
            <a:endParaRPr lang="en-AU" sz="1200" kern="1200" dirty="0">
              <a:solidFill>
                <a:schemeClr val="tx1"/>
              </a:solidFill>
              <a:effectLst/>
              <a:latin typeface="+mn-lt"/>
              <a:ea typeface="+mn-ea"/>
              <a:cs typeface="+mn-cs"/>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-er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a:spcBef>
                <a:spcPts val="100"/>
              </a:spcBef>
              <a:spcAft>
                <a:spcPts val="400"/>
              </a:spcAft>
              <a:defRPr/>
            </a:pPr>
            <a:endParaRPr lang="en-AU" b="0">
              <a:cs typeface="Calibri" panose="020F0502020204030204"/>
            </a:endParaRPr>
          </a:p>
          <a:p>
            <a:pPr marL="0" indent="0">
              <a:spcBef>
                <a:spcPts val="100"/>
              </a:spcBef>
              <a:spcAft>
                <a:spcPts val="400"/>
              </a:spcAft>
              <a:buFont typeface="Arial"/>
              <a:buNone/>
              <a:defRPr/>
            </a:pPr>
            <a:r>
              <a:rPr lang="en-AU">
                <a:cs typeface="Calibri" panose="020F0502020204030204"/>
              </a:rPr>
              <a:t>Ask: </a:t>
            </a:r>
            <a:r>
              <a:rPr lang="en-AU" i="1">
                <a:cs typeface="Calibri" panose="020F0502020204030204"/>
              </a:rPr>
              <a:t>What is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a:t>
            </a:r>
            <a:r>
              <a:rPr lang="en-US" b="1" i="1"/>
              <a:t>er</a:t>
            </a:r>
            <a:r>
              <a:rPr lang="en-US" b="0" i="1"/>
              <a:t>.</a:t>
            </a:r>
            <a:endParaRPr lang="en-US" b="1" i="1"/>
          </a:p>
          <a:p>
            <a:pPr marL="0" indent="0">
              <a:spcBef>
                <a:spcPts val="100"/>
              </a:spcBef>
              <a:spcAft>
                <a:spcPts val="400"/>
              </a:spcAft>
              <a:buFont typeface="Arial"/>
              <a:buNone/>
              <a:defRPr/>
            </a:pPr>
            <a:r>
              <a:rPr lang="en-US">
                <a:cs typeface="Calibri"/>
              </a:rPr>
              <a:t>Ask: </a:t>
            </a:r>
            <a:r>
              <a:rPr lang="en-US" i="1">
                <a:cs typeface="Calibri"/>
              </a:rPr>
              <a:t>What does it mean? </a:t>
            </a:r>
            <a:endParaRPr lang="en-US" i="1">
              <a:ea typeface="Calibri"/>
              <a:cs typeface="Calibri"/>
            </a:endParaRPr>
          </a:p>
          <a:p>
            <a:pPr marL="0" indent="0">
              <a:spcBef>
                <a:spcPts val="100"/>
              </a:spcBef>
              <a:spcAft>
                <a:spcPts val="400"/>
              </a:spcAft>
              <a:buFont typeface="Arial"/>
              <a:buNone/>
              <a:defRPr/>
            </a:pPr>
            <a:r>
              <a:rPr lang="en-US">
                <a:cs typeface="Calibri"/>
              </a:rPr>
              <a:t>Students: </a:t>
            </a:r>
            <a:r>
              <a:rPr lang="en-AU" sz="1200" i="1" kern="100">
                <a:effectLst/>
                <a:latin typeface="+mn-lt"/>
                <a:ea typeface="Aptos" panose="020B0004020202020204" pitchFamily="34" charset="0"/>
                <a:cs typeface="Times New Roman" panose="02020603050405020304" pitchFamily="18" charset="0"/>
              </a:rPr>
              <a:t>A person or thing that does something</a:t>
            </a:r>
            <a:r>
              <a:rPr lang="en-US" i="1">
                <a:cs typeface="Calibri"/>
              </a:rPr>
              <a:t>.</a:t>
            </a:r>
            <a:endParaRPr lang="en-US" i="1">
              <a:cs typeface="+mn-cs"/>
            </a:endParaRPr>
          </a:p>
          <a:p>
            <a:pPr marL="0" indent="0">
              <a:spcBef>
                <a:spcPts val="100"/>
              </a:spcBef>
              <a:spcAft>
                <a:spcPts val="400"/>
              </a:spcAft>
              <a:buFont typeface="Arial"/>
              <a:buNone/>
              <a:defRPr/>
            </a:pPr>
            <a:r>
              <a:rPr lang="en-US">
                <a:cs typeface="+mn-cs"/>
              </a:rPr>
              <a:t>Say: </a:t>
            </a:r>
            <a:r>
              <a:rPr lang="en-AU" i="1">
                <a:cs typeface="Calibri" panose="020F0502020204030204"/>
              </a:rPr>
              <a:t>Your word is </a:t>
            </a:r>
            <a:r>
              <a:rPr lang="en-AU" b="1" i="1">
                <a:cs typeface="Calibri" panose="020F0502020204030204"/>
              </a:rPr>
              <a:t>speak</a:t>
            </a:r>
            <a:r>
              <a:rPr lang="en-AU" i="1">
                <a:cs typeface="Calibri" panose="020F0502020204030204"/>
              </a:rPr>
              <a:t>. Add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a:t>
            </a:r>
            <a:r>
              <a:rPr lang="en-AU" b="1">
                <a:cs typeface="Calibri" panose="020F0502020204030204"/>
              </a:rPr>
              <a:t> </a:t>
            </a:r>
            <a:r>
              <a:rPr lang="en-AU" b="1" i="1">
                <a:cs typeface="Calibri" panose="020F0502020204030204"/>
              </a:rPr>
              <a:t>Speaker</a:t>
            </a:r>
            <a:r>
              <a:rPr lang="en-AU">
                <a:cs typeface="Calibri" panose="020F0502020204030204"/>
              </a:rPr>
              <a:t>.</a:t>
            </a:r>
            <a:endParaRPr lang="en-AU">
              <a:cs typeface="+mn-cs"/>
            </a:endParaRPr>
          </a:p>
          <a:p>
            <a:pPr marL="0" indent="0">
              <a:spcBef>
                <a:spcPts val="100"/>
              </a:spcBef>
              <a:spcAft>
                <a:spcPts val="400"/>
              </a:spcAft>
              <a:buFont typeface="Arial"/>
              <a:buNone/>
              <a:defRPr/>
            </a:pPr>
            <a:r>
              <a:rPr lang="en-AU">
                <a:cs typeface="+mn-cs"/>
              </a:rPr>
              <a:t>Ask: </a:t>
            </a:r>
            <a:r>
              <a:rPr lang="en-AU" i="1">
                <a:cs typeface="Calibri" panose="020F0502020204030204"/>
              </a:rPr>
              <a:t>What does it mean?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A person who or thing that speaks.</a:t>
            </a:r>
          </a:p>
          <a:p>
            <a:pPr marL="0" indent="0">
              <a:spcBef>
                <a:spcPts val="100"/>
              </a:spcBef>
              <a:spcAft>
                <a:spcPts val="400"/>
              </a:spcAft>
              <a:buFont typeface="Arial" panose="020B0604020202020204" pitchFamily="34" charset="0"/>
              <a:buNone/>
            </a:pPr>
            <a:r>
              <a:rPr lang="en-AU" i="0">
                <a:cs typeface="+mn-cs"/>
              </a:rPr>
              <a:t>Say: </a:t>
            </a:r>
            <a:r>
              <a:rPr lang="en-AU" i="1">
                <a:cs typeface="+mn-cs"/>
              </a:rPr>
              <a:t>That’s right, it could be:</a:t>
            </a:r>
          </a:p>
          <a:p>
            <a:pPr marL="628650" lvl="1" indent="-171450">
              <a:spcBef>
                <a:spcPts val="100"/>
              </a:spcBef>
              <a:spcAft>
                <a:spcPts val="400"/>
              </a:spcAft>
              <a:buFont typeface="Arial" panose="020B0604020202020204" pitchFamily="34" charset="0"/>
              <a:buChar char="•"/>
            </a:pPr>
            <a:r>
              <a:rPr lang="en-AU" i="1">
                <a:cs typeface="+mn-cs"/>
              </a:rPr>
              <a:t>a person who speaks, like someone giving a talk</a:t>
            </a:r>
          </a:p>
          <a:p>
            <a:pPr marL="628650" lvl="1" indent="-171450">
              <a:spcBef>
                <a:spcPts val="100"/>
              </a:spcBef>
              <a:spcAft>
                <a:spcPts val="400"/>
              </a:spcAft>
              <a:buFont typeface="Arial" panose="020B0604020202020204" pitchFamily="34" charset="0"/>
              <a:buChar char="•"/>
            </a:pPr>
            <a:r>
              <a:rPr lang="en-AU" i="1">
                <a:cs typeface="+mn-cs"/>
              </a:rPr>
              <a:t>or a piece of technology that plays voice and sound, like a Bluetooth speaker. </a:t>
            </a:r>
            <a:endParaRPr lang="en-AU">
              <a:cs typeface="Calibri" panose="020F0502020204030204"/>
            </a:endParaRPr>
          </a:p>
          <a:p>
            <a:endParaRPr lang="en-US"/>
          </a:p>
          <a:p>
            <a:pPr marL="0" indent="0">
              <a:spcBef>
                <a:spcPts val="100"/>
              </a:spcBef>
              <a:spcAft>
                <a:spcPts val="400"/>
              </a:spcAft>
              <a:buFont typeface="Arial"/>
              <a:buNone/>
              <a:defRPr/>
            </a:pPr>
            <a:endParaRPr lang="en-AU">
              <a:cs typeface="Calibri" panose="020F0502020204030204"/>
            </a:endParaRP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921523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13.svg"/><Relationship Id="rId4" Type="http://schemas.openxmlformats.org/officeDocument/2006/relationships/image" Target="../media/image9.svg"/><Relationship Id="rId9"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7.svg"/><Relationship Id="rId7" Type="http://schemas.openxmlformats.org/officeDocument/2006/relationships/image" Target="../media/image19.jpe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8.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6.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20.png"/><Relationship Id="rId11" Type="http://schemas.openxmlformats.org/officeDocument/2006/relationships/image" Target="file:////Users/ajabongiornonew/ESA%20Design/0_2024%20WIP/LitHub%20Phases%20Templates/Word%20Templates/Links/phase1-lozenge.png" TargetMode="External"/><Relationship Id="rId5" Type="http://schemas.openxmlformats.org/officeDocument/2006/relationships/image" Target="../media/image1.png"/><Relationship Id="rId10" Type="http://schemas.openxmlformats.org/officeDocument/2006/relationships/image" Target="../media/image22.png"/><Relationship Id="rId4" Type="http://schemas.openxmlformats.org/officeDocument/2006/relationships/image" Target="../media/image17.svg"/><Relationship Id="rId9" Type="http://schemas.openxmlformats.org/officeDocument/2006/relationships/image" Target="../media/image19.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5.svg"/><Relationship Id="rId10" Type="http://schemas.openxmlformats.org/officeDocument/2006/relationships/image" Target="../media/image14.png"/><Relationship Id="rId4" Type="http://schemas.openxmlformats.org/officeDocument/2006/relationships/image" Target="../media/image4.png"/><Relationship Id="rId9" Type="http://schemas.openxmlformats.org/officeDocument/2006/relationships/image" Target="../media/image13.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5.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4.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5.svg"/><Relationship Id="rId10" Type="http://schemas.openxmlformats.org/officeDocument/2006/relationships/image" Target="../media/image14.png"/><Relationship Id="rId4" Type="http://schemas.openxmlformats.org/officeDocument/2006/relationships/image" Target="../media/image4.png"/><Relationship Id="rId9" Type="http://schemas.openxmlformats.org/officeDocument/2006/relationships/image" Target="../media/image13.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7.svg"/><Relationship Id="rId3" Type="http://schemas.openxmlformats.org/officeDocument/2006/relationships/image" Target="../media/image1.png"/><Relationship Id="rId7" Type="http://schemas.openxmlformats.org/officeDocument/2006/relationships/image" Target="../media/image11.svg"/><Relationship Id="rId12" Type="http://schemas.openxmlformats.org/officeDocument/2006/relationships/image" Target="../media/image6.pn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5.svg"/><Relationship Id="rId10" Type="http://schemas.openxmlformats.org/officeDocument/2006/relationships/image" Target="../media/image14.png"/><Relationship Id="rId4" Type="http://schemas.openxmlformats.org/officeDocument/2006/relationships/image" Target="../media/image4.png"/><Relationship Id="rId9" Type="http://schemas.openxmlformats.org/officeDocument/2006/relationships/image" Target="../media/image1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01052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3564064"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2" name="Rectangle: Rounded Corners 3">
            <a:extLst>
              <a:ext uri="{FF2B5EF4-FFF2-40B4-BE49-F238E27FC236}">
                <a16:creationId xmlns:a16="http://schemas.microsoft.com/office/drawing/2014/main" id="{F5FEB8CA-D8F0-3BC2-D3A4-36C75751D46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D282F7B0-A525-75B8-5D09-482B3C47E36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6726A572-D249-824D-C945-043C66EA878F}"/>
              </a:ext>
            </a:extLst>
          </p:cNvPr>
          <p:cNvSpPr>
            <a:spLocks noGrp="1"/>
          </p:cNvSpPr>
          <p:nvPr>
            <p:ph type="title" hasCustomPrompt="1"/>
          </p:nvPr>
        </p:nvSpPr>
        <p:spPr>
          <a:xfrm>
            <a:off x="-1" y="-796208"/>
            <a:ext cx="10890913" cy="625578"/>
          </a:xfrm>
        </p:spPr>
        <p:txBody>
          <a:bodyPr>
            <a:noAutofit/>
          </a:bodyPr>
          <a:lstStyle>
            <a:lvl1pPr algn="l" defTabSz="914400" rtl="0" eaLnBrk="1" latinLnBrk="0" hangingPunct="1">
              <a:lnSpc>
                <a:spcPct val="7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 Lesson intention and success criteria</a:t>
            </a:r>
            <a:endParaRPr lang="en-AU"/>
          </a:p>
        </p:txBody>
      </p:sp>
    </p:spTree>
    <p:extLst>
      <p:ext uri="{BB962C8B-B14F-4D97-AF65-F5344CB8AC3E}">
        <p14:creationId xmlns:p14="http://schemas.microsoft.com/office/powerpoint/2010/main" val="13647916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sp>
        <p:nvSpPr>
          <p:cNvPr id="3" name="Rectangle: Rounded Corners 3">
            <a:extLst>
              <a:ext uri="{FF2B5EF4-FFF2-40B4-BE49-F238E27FC236}">
                <a16:creationId xmlns:a16="http://schemas.microsoft.com/office/drawing/2014/main" id="{89181C77-0402-8259-A4A8-14A24250E79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00B42B1F-62C7-3980-3994-27D786386861}"/>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a:extLst>
              <a:ext uri="{FF2B5EF4-FFF2-40B4-BE49-F238E27FC236}">
                <a16:creationId xmlns:a16="http://schemas.microsoft.com/office/drawing/2014/main" id="{C147D317-37A8-BEFB-1D24-F7C2D9C9D16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AC1383B6-4013-C583-64B0-2ED1F2882A08}"/>
              </a:ext>
            </a:extLst>
          </p:cNvPr>
          <p:cNvGrpSpPr/>
          <p:nvPr userDrawn="1"/>
        </p:nvGrpSpPr>
        <p:grpSpPr>
          <a:xfrm>
            <a:off x="11184229" y="284693"/>
            <a:ext cx="564546" cy="659100"/>
            <a:chOff x="1733006" y="4059633"/>
            <a:chExt cx="914400" cy="1126270"/>
          </a:xfrm>
          <a:solidFill>
            <a:srgbClr val="0E1F42"/>
          </a:solidFill>
        </p:grpSpPr>
        <p:pic>
          <p:nvPicPr>
            <p:cNvPr id="11" name="Graphic 10" descr="School boy outline">
              <a:extLst>
                <a:ext uri="{FF2B5EF4-FFF2-40B4-BE49-F238E27FC236}">
                  <a16:creationId xmlns:a16="http://schemas.microsoft.com/office/drawing/2014/main" id="{3C74F075-F2E7-750B-7C62-A656ED53ED3C}"/>
                </a:ext>
              </a:extLst>
            </p:cNvPr>
            <p:cNvPicPr>
              <a:picLocks noChangeAspect="1"/>
            </p:cNvPicPr>
            <p:nvPr/>
          </p:nvPicPr>
          <p:blipFill rotWithShape="1">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b="24762"/>
            <a:stretch/>
          </p:blipFill>
          <p:spPr>
            <a:xfrm>
              <a:off x="1733006" y="4059633"/>
              <a:ext cx="914400" cy="687976"/>
            </a:xfrm>
            <a:prstGeom prst="rect">
              <a:avLst/>
            </a:prstGeom>
          </p:spPr>
        </p:pic>
        <p:pic>
          <p:nvPicPr>
            <p:cNvPr id="12" name="Graphic 11" descr="Blackboard with solid fill">
              <a:extLst>
                <a:ext uri="{FF2B5EF4-FFF2-40B4-BE49-F238E27FC236}">
                  <a16:creationId xmlns:a16="http://schemas.microsoft.com/office/drawing/2014/main" id="{84D5A0EF-C99F-3D0C-B987-3D14DD0668A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852748" y="4497925"/>
              <a:ext cx="687978" cy="687978"/>
            </a:xfrm>
            <a:prstGeom prst="rect">
              <a:avLst/>
            </a:prstGeom>
          </p:spPr>
        </p:pic>
      </p:grpSp>
      <p:sp>
        <p:nvSpPr>
          <p:cNvPr id="13" name="Title 1">
            <a:extLst>
              <a:ext uri="{FF2B5EF4-FFF2-40B4-BE49-F238E27FC236}">
                <a16:creationId xmlns:a16="http://schemas.microsoft.com/office/drawing/2014/main" id="{D4552BF0-9C10-2B4F-B9A5-EDC25674BADB}"/>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306423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3" name="Rectangle: Rounded Corners 3">
            <a:extLst>
              <a:ext uri="{FF2B5EF4-FFF2-40B4-BE49-F238E27FC236}">
                <a16:creationId xmlns:a16="http://schemas.microsoft.com/office/drawing/2014/main" id="{21D59648-E6B0-E536-AC8C-39D8882B597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37E0C237-6667-E70A-4FF1-C72047537CF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DB359FCA-B78E-2386-EF4F-24032936D16C}"/>
              </a:ext>
            </a:extLst>
          </p:cNvPr>
          <p:cNvSpPr>
            <a:spLocks noGrp="1"/>
          </p:cNvSpPr>
          <p:nvPr>
            <p:ph type="title" hasCustomPrompt="1"/>
          </p:nvPr>
        </p:nvSpPr>
        <p:spPr>
          <a:xfrm>
            <a:off x="12032" y="-1423726"/>
            <a:ext cx="10515600" cy="1325563"/>
          </a:xfrm>
        </p:spPr>
        <p:txBody>
          <a:bodyPr/>
          <a:lstStyle>
            <a:lvl1pPr>
              <a:defRPr/>
            </a:lvl1pPr>
          </a:lstStyle>
          <a:p>
            <a:r>
              <a:rPr lang="en-US"/>
              <a:t>Slide # You do</a:t>
            </a:r>
            <a:endParaRPr lang="en-AU"/>
          </a:p>
        </p:txBody>
      </p:sp>
    </p:spTree>
    <p:extLst>
      <p:ext uri="{BB962C8B-B14F-4D97-AF65-F5344CB8AC3E}">
        <p14:creationId xmlns:p14="http://schemas.microsoft.com/office/powerpoint/2010/main" val="37761268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Rounded Corners 3">
            <a:extLst>
              <a:ext uri="{FF2B5EF4-FFF2-40B4-BE49-F238E27FC236}">
                <a16:creationId xmlns:a16="http://schemas.microsoft.com/office/drawing/2014/main" id="{9676A9DE-14D9-DCFC-2675-A8BA135B394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D511742B-83EF-83EE-6497-1541108370F5}"/>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4">
            <a:extLst>
              <a:ext uri="{FF2B5EF4-FFF2-40B4-BE49-F238E27FC236}">
                <a16:creationId xmlns:a16="http://schemas.microsoft.com/office/drawing/2014/main" id="{AAC153AF-2C72-1DA3-301C-B300C4E4982A}"/>
              </a:ext>
            </a:extLst>
          </p:cNvPr>
          <p:cNvSpPr>
            <a:spLocks noGrp="1"/>
          </p:cNvSpPr>
          <p:nvPr>
            <p:ph type="title" hasCustomPrompt="1"/>
          </p:nvPr>
        </p:nvSpPr>
        <p:spPr>
          <a:xfrm>
            <a:off x="0" y="-1421073"/>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25197322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3">
            <a:extLst>
              <a:ext uri="{FF2B5EF4-FFF2-40B4-BE49-F238E27FC236}">
                <a16:creationId xmlns:a16="http://schemas.microsoft.com/office/drawing/2014/main" id="{01303CB5-CFC7-68BE-330E-6378EFFEAA8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11FEFA9B-A888-2B57-9F7B-46DA6DC6B3C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a:extLst>
              <a:ext uri="{FF2B5EF4-FFF2-40B4-BE49-F238E27FC236}">
                <a16:creationId xmlns:a16="http://schemas.microsoft.com/office/drawing/2014/main" id="{98974A7D-BF22-9DFE-11B2-5EE303DA691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C689B1F8-ABDB-D790-DB13-E5142F7178BC}"/>
              </a:ext>
            </a:extLst>
          </p:cNvPr>
          <p:cNvGrpSpPr/>
          <p:nvPr userDrawn="1"/>
        </p:nvGrpSpPr>
        <p:grpSpPr>
          <a:xfrm>
            <a:off x="11184229" y="284693"/>
            <a:ext cx="564546" cy="659100"/>
            <a:chOff x="1733006" y="4059633"/>
            <a:chExt cx="914400" cy="1126270"/>
          </a:xfrm>
          <a:solidFill>
            <a:srgbClr val="0E1F42"/>
          </a:solidFill>
        </p:grpSpPr>
        <p:pic>
          <p:nvPicPr>
            <p:cNvPr id="9" name="Graphic 8" descr="School boy outline">
              <a:extLst>
                <a:ext uri="{FF2B5EF4-FFF2-40B4-BE49-F238E27FC236}">
                  <a16:creationId xmlns:a16="http://schemas.microsoft.com/office/drawing/2014/main" id="{AA2A4EAC-4924-26C9-48EC-A348F5DEA61A}"/>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1" name="Graphic 10" descr="Blackboard with solid fill">
              <a:extLst>
                <a:ext uri="{FF2B5EF4-FFF2-40B4-BE49-F238E27FC236}">
                  <a16:creationId xmlns:a16="http://schemas.microsoft.com/office/drawing/2014/main" id="{83E957BF-3A6B-01ED-145A-E4A585B94EC4}"/>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12" name="Title 4">
            <a:extLst>
              <a:ext uri="{FF2B5EF4-FFF2-40B4-BE49-F238E27FC236}">
                <a16:creationId xmlns:a16="http://schemas.microsoft.com/office/drawing/2014/main" id="{278B4C8C-7F61-C007-8F41-29AA47FEFEE4}"/>
              </a:ext>
            </a:extLst>
          </p:cNvPr>
          <p:cNvSpPr>
            <a:spLocks noGrp="1"/>
          </p:cNvSpPr>
          <p:nvPr>
            <p:ph type="title" hasCustomPrompt="1"/>
          </p:nvPr>
        </p:nvSpPr>
        <p:spPr>
          <a:xfrm>
            <a:off x="0" y="-1421073"/>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21505165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Rounded Corners 3">
            <a:extLst>
              <a:ext uri="{FF2B5EF4-FFF2-40B4-BE49-F238E27FC236}">
                <a16:creationId xmlns:a16="http://schemas.microsoft.com/office/drawing/2014/main" id="{140EA132-4D1B-519C-75A6-3C5E359D3FB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095DC2DF-340A-F091-B35C-65264CCB00F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2">
            <a:extLst>
              <a:ext uri="{FF2B5EF4-FFF2-40B4-BE49-F238E27FC236}">
                <a16:creationId xmlns:a16="http://schemas.microsoft.com/office/drawing/2014/main" id="{4D649490-4944-636A-90DC-851CCCC7F81D}"/>
              </a:ext>
            </a:extLst>
          </p:cNvPr>
          <p:cNvSpPr>
            <a:spLocks noGrp="1"/>
          </p:cNvSpPr>
          <p:nvPr>
            <p:ph type="title" hasCustomPrompt="1"/>
          </p:nvPr>
        </p:nvSpPr>
        <p:spPr>
          <a:xfrm>
            <a:off x="0" y="-1395184"/>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ectangle: Rounded Corners 3">
            <a:extLst>
              <a:ext uri="{FF2B5EF4-FFF2-40B4-BE49-F238E27FC236}">
                <a16:creationId xmlns:a16="http://schemas.microsoft.com/office/drawing/2014/main" id="{9209E814-F41A-381A-42D5-A8B83AFDEC1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628E8751-E1A0-203F-A945-6258844C7E0D}"/>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CF81C95B-3777-C49A-F6F4-192B511E9B99}"/>
              </a:ext>
            </a:extLst>
          </p:cNvPr>
          <p:cNvSpPr>
            <a:spLocks noGrp="1"/>
          </p:cNvSpPr>
          <p:nvPr>
            <p:ph type="title" hasCustomPrompt="1"/>
          </p:nvPr>
        </p:nvSpPr>
        <p:spPr>
          <a:xfrm>
            <a:off x="0" y="-1395184"/>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324326" y="2083001"/>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4" name="Rectangle 3">
            <a:extLst>
              <a:ext uri="{FF2B5EF4-FFF2-40B4-BE49-F238E27FC236}">
                <a16:creationId xmlns:a16="http://schemas.microsoft.com/office/drawing/2014/main" id="{117EDBF2-A757-D431-6132-EEC82EA011C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3">
            <a:extLst>
              <a:ext uri="{FF2B5EF4-FFF2-40B4-BE49-F238E27FC236}">
                <a16:creationId xmlns:a16="http://schemas.microsoft.com/office/drawing/2014/main" id="{9A66F5A4-FD70-18EA-0B12-896A62F8AE71}"/>
              </a:ext>
            </a:extLst>
          </p:cNvPr>
          <p:cNvSpPr>
            <a:spLocks noGrp="1"/>
          </p:cNvSpPr>
          <p:nvPr>
            <p:ph type="title" hasCustomPrompt="1"/>
          </p:nvPr>
        </p:nvSpPr>
        <p:spPr>
          <a:xfrm>
            <a:off x="0" y="-1447875"/>
            <a:ext cx="10515600" cy="1325563"/>
          </a:xfrm>
        </p:spPr>
        <p:txBody>
          <a:bodyPr/>
          <a:lstStyle>
            <a:lvl1pPr>
              <a:defRPr/>
            </a:lvl1pPr>
          </a:lstStyle>
          <a:p>
            <a:r>
              <a:rPr lang="en-US"/>
              <a:t>Slide # End of presentation</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solidFill>
                    <a:srgbClr val="4557AD"/>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https://www.literacyhub.edu.au/plan-teach-and-assess/lesson-packs/</a:t>
              </a:r>
              <a:r>
                <a:rPr lang="en-AU" sz="1000">
                  <a:solidFill>
                    <a:srgbClr val="4557AD"/>
                  </a:solidFill>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4" name="Rectangle 23">
            <a:extLst>
              <a:ext uri="{FF2B5EF4-FFF2-40B4-BE49-F238E27FC236}">
                <a16:creationId xmlns:a16="http://schemas.microsoft.com/office/drawing/2014/main" id="{958331D1-A173-A95B-77D1-9C48CD3DC511}"/>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81D8B809-4617-6158-54B7-4706049366EB}"/>
              </a:ext>
            </a:extLst>
          </p:cNvPr>
          <p:cNvPicPr>
            <a:picLocks noChangeAspect="1"/>
          </p:cNvPicPr>
          <p:nvPr userDrawn="1"/>
        </p:nvPicPr>
        <p:blipFill>
          <a:blip r:embed="rId10" r:link="rId11">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4" name="Title 1">
            <a:extLst>
              <a:ext uri="{FF2B5EF4-FFF2-40B4-BE49-F238E27FC236}">
                <a16:creationId xmlns:a16="http://schemas.microsoft.com/office/drawing/2014/main" id="{43BAD76A-7F1D-D66A-2F72-B0029A9AB09D}"/>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4</a:t>
            </a:r>
          </a:p>
        </p:txBody>
      </p:sp>
      <p:sp>
        <p:nvSpPr>
          <p:cNvPr id="7" name="Title 1">
            <a:extLst>
              <a:ext uri="{FF2B5EF4-FFF2-40B4-BE49-F238E27FC236}">
                <a16:creationId xmlns:a16="http://schemas.microsoft.com/office/drawing/2014/main" id="{DD1176D3-3152-AF23-B1B2-541B70B15A87}"/>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17</a:t>
            </a:r>
          </a:p>
        </p:txBody>
      </p:sp>
      <p:sp>
        <p:nvSpPr>
          <p:cNvPr id="10" name="Title 1">
            <a:extLst>
              <a:ext uri="{FF2B5EF4-FFF2-40B4-BE49-F238E27FC236}">
                <a16:creationId xmlns:a16="http://schemas.microsoft.com/office/drawing/2014/main" id="{F8647C9F-068B-E95E-BBDC-434B822E42D7}"/>
              </a:ext>
            </a:extLst>
          </p:cNvPr>
          <p:cNvSpPr>
            <a:spLocks noGrp="1"/>
          </p:cNvSpPr>
          <p:nvPr>
            <p:ph type="title" hasCustomPrompt="1"/>
          </p:nvPr>
        </p:nvSpPr>
        <p:spPr>
          <a:xfrm>
            <a:off x="0" y="-895522"/>
            <a:ext cx="7763774" cy="736963"/>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1 Start of presentation</a:t>
            </a:r>
            <a:endParaRPr lang="en-AU"/>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84103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84103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5" name="Rectangle: Rounded Corners 3">
            <a:extLst>
              <a:ext uri="{FF2B5EF4-FFF2-40B4-BE49-F238E27FC236}">
                <a16:creationId xmlns:a16="http://schemas.microsoft.com/office/drawing/2014/main" id="{ABC7860C-5F18-7E74-F10A-F34BD226539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658C7777-C88A-680F-8957-95DC5F199627}"/>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5">
            <a:extLst>
              <a:ext uri="{FF2B5EF4-FFF2-40B4-BE49-F238E27FC236}">
                <a16:creationId xmlns:a16="http://schemas.microsoft.com/office/drawing/2014/main" id="{F0A750E3-4FFC-333C-D12D-8B8A61B200F6}"/>
              </a:ext>
            </a:extLst>
          </p:cNvPr>
          <p:cNvSpPr>
            <a:spLocks noGrp="1"/>
          </p:cNvSpPr>
          <p:nvPr>
            <p:ph type="title" hasCustomPrompt="1"/>
          </p:nvPr>
        </p:nvSpPr>
        <p:spPr>
          <a:xfrm>
            <a:off x="0" y="-1513795"/>
            <a:ext cx="10515600" cy="1325563"/>
          </a:xfrm>
        </p:spPr>
        <p:txBody>
          <a:bodyPr/>
          <a:lstStyle>
            <a:lvl1pPr>
              <a:defRPr/>
            </a:lvl1pPr>
          </a:lstStyle>
          <a:p>
            <a:r>
              <a:rPr lang="en-US"/>
              <a:t>Slide # Suffix review</a:t>
            </a:r>
            <a:endParaRPr lang="en-AU"/>
          </a:p>
        </p:txBody>
      </p:sp>
    </p:spTree>
    <p:extLst>
      <p:ext uri="{BB962C8B-B14F-4D97-AF65-F5344CB8AC3E}">
        <p14:creationId xmlns:p14="http://schemas.microsoft.com/office/powerpoint/2010/main" val="15680107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Rectangle: Rounded Corners 3">
            <a:extLst>
              <a:ext uri="{FF2B5EF4-FFF2-40B4-BE49-F238E27FC236}">
                <a16:creationId xmlns:a16="http://schemas.microsoft.com/office/drawing/2014/main" id="{02476367-A514-10BC-8A32-B4E76ABC336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4CBE99C6-F839-E7BF-02F4-ED6D46F91B38}"/>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5">
            <a:extLst>
              <a:ext uri="{FF2B5EF4-FFF2-40B4-BE49-F238E27FC236}">
                <a16:creationId xmlns:a16="http://schemas.microsoft.com/office/drawing/2014/main" id="{B3D7244C-8188-EE00-324D-4226B2ACFA2A}"/>
              </a:ext>
            </a:extLst>
          </p:cNvPr>
          <p:cNvSpPr>
            <a:spLocks noGrp="1"/>
          </p:cNvSpPr>
          <p:nvPr>
            <p:ph type="title" hasCustomPrompt="1"/>
          </p:nvPr>
        </p:nvSpPr>
        <p:spPr>
          <a:xfrm>
            <a:off x="0" y="-1513795"/>
            <a:ext cx="10515600" cy="1325563"/>
          </a:xfrm>
        </p:spPr>
        <p:txBody>
          <a:bodyPr/>
          <a:lstStyle>
            <a:lvl1pPr>
              <a:defRPr/>
            </a:lvl1pPr>
          </a:lstStyle>
          <a:p>
            <a:r>
              <a:rPr lang="en-US"/>
              <a:t>Slide # Review</a:t>
            </a:r>
            <a:endParaRPr lang="en-AU"/>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Rounded Corners 3">
            <a:extLst>
              <a:ext uri="{FF2B5EF4-FFF2-40B4-BE49-F238E27FC236}">
                <a16:creationId xmlns:a16="http://schemas.microsoft.com/office/drawing/2014/main" id="{A7EBEF3F-D218-43EA-3098-BC21FCB2E711}"/>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4B9CC897-D632-6335-751C-00FC6337285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6580516-EF3D-9B28-0CE0-C46338F070B7}"/>
              </a:ext>
            </a:extLst>
          </p:cNvPr>
          <p:cNvSpPr>
            <a:spLocks noGrp="1"/>
          </p:cNvSpPr>
          <p:nvPr>
            <p:ph type="title" hasCustomPrompt="1"/>
          </p:nvPr>
        </p:nvSpPr>
        <p:spPr>
          <a:xfrm>
            <a:off x="0" y="-147080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3" name="Rounded Rectangle 22">
            <a:extLst>
              <a:ext uri="{FF2B5EF4-FFF2-40B4-BE49-F238E27FC236}">
                <a16:creationId xmlns:a16="http://schemas.microsoft.com/office/drawing/2014/main" id="{37449614-595A-6D6A-7808-C88852ED7F77}"/>
              </a:ext>
            </a:extLst>
          </p:cNvPr>
          <p:cNvSpPr/>
          <p:nvPr userDrawn="1"/>
        </p:nvSpPr>
        <p:spPr>
          <a:xfrm>
            <a:off x="11035270" y="30689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22">
            <a:extLst>
              <a:ext uri="{FF2B5EF4-FFF2-40B4-BE49-F238E27FC236}">
                <a16:creationId xmlns:a16="http://schemas.microsoft.com/office/drawing/2014/main" id="{500F8FE8-6C8B-1F50-C6DA-997E1ACED8C0}"/>
              </a:ext>
            </a:extLst>
          </p:cNvPr>
          <p:cNvSpPr/>
          <p:nvPr userDrawn="1"/>
        </p:nvSpPr>
        <p:spPr>
          <a:xfrm>
            <a:off x="10063988" y="30689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6722" y="318270"/>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57871" y="293088"/>
            <a:ext cx="688952" cy="688952"/>
          </a:xfrm>
          <a:prstGeom prst="rect">
            <a:avLst/>
          </a:prstGeom>
        </p:spPr>
      </p:pic>
      <p:sp>
        <p:nvSpPr>
          <p:cNvPr id="3" name="Rectangle: Rounded Corners 3">
            <a:extLst>
              <a:ext uri="{FF2B5EF4-FFF2-40B4-BE49-F238E27FC236}">
                <a16:creationId xmlns:a16="http://schemas.microsoft.com/office/drawing/2014/main" id="{3019C8FB-187D-945C-1A1F-CEAF13E2B34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500DA54B-7292-7D5A-815A-D16E25689AE7}"/>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75EC6F20-A4F6-6D9F-9F9A-00B4DFC45127}"/>
              </a:ext>
            </a:extLst>
          </p:cNvPr>
          <p:cNvSpPr>
            <a:spLocks noGrp="1"/>
          </p:cNvSpPr>
          <p:nvPr>
            <p:ph type="title" hasCustomPrompt="1"/>
          </p:nvPr>
        </p:nvSpPr>
        <p:spPr>
          <a:xfrm>
            <a:off x="0" y="-1513795"/>
            <a:ext cx="10515600" cy="1325563"/>
          </a:xfrm>
        </p:spPr>
        <p:txBody>
          <a:bodyPr/>
          <a:lstStyle>
            <a:lvl1pPr>
              <a:defRPr/>
            </a:lvl1pPr>
          </a:lstStyle>
          <a:p>
            <a:r>
              <a:rPr lang="en-US"/>
              <a:t>Slide # Review</a:t>
            </a:r>
            <a:endParaRPr lang="en-AU"/>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635090" y="12747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7272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Rounded Corners 3">
            <a:extLst>
              <a:ext uri="{FF2B5EF4-FFF2-40B4-BE49-F238E27FC236}">
                <a16:creationId xmlns:a16="http://schemas.microsoft.com/office/drawing/2014/main" id="{3BA5ADD7-F46D-50E7-60F5-A54F53CF6FA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2" name="Rectangle 11">
            <a:extLst>
              <a:ext uri="{FF2B5EF4-FFF2-40B4-BE49-F238E27FC236}">
                <a16:creationId xmlns:a16="http://schemas.microsoft.com/office/drawing/2014/main" id="{824758D0-8B2A-57C3-A1E8-11AA0FB8BE9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4C5008BA-CCA5-927E-699D-818E7BD34189}"/>
              </a:ext>
            </a:extLst>
          </p:cNvPr>
          <p:cNvSpPr>
            <a:spLocks noGrp="1"/>
          </p:cNvSpPr>
          <p:nvPr>
            <p:ph type="title" hasCustomPrompt="1"/>
          </p:nvPr>
        </p:nvSpPr>
        <p:spPr>
          <a:xfrm>
            <a:off x="0" y="-1392877"/>
            <a:ext cx="10515600" cy="1325563"/>
          </a:xfrm>
        </p:spPr>
        <p:txBody>
          <a:bodyPr/>
          <a:lstStyle>
            <a:lvl1pPr>
              <a:defRPr/>
            </a:lvl1pPr>
          </a:lstStyle>
          <a:p>
            <a:r>
              <a:rPr lang="en-US"/>
              <a:t>Slide # End of review, start of lesson</a:t>
            </a:r>
            <a:endParaRPr lang="en-AU"/>
          </a:p>
        </p:txBody>
      </p:sp>
    </p:spTree>
    <p:extLst>
      <p:ext uri="{BB962C8B-B14F-4D97-AF65-F5344CB8AC3E}">
        <p14:creationId xmlns:p14="http://schemas.microsoft.com/office/powerpoint/2010/main" val="16289485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6" name="Rectangle: Rounded Corners 3">
            <a:extLst>
              <a:ext uri="{FF2B5EF4-FFF2-40B4-BE49-F238E27FC236}">
                <a16:creationId xmlns:a16="http://schemas.microsoft.com/office/drawing/2014/main" id="{5BA8CA59-8378-EA95-FD2B-6D6A547AC44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31AA2E95-0B1F-EEEA-18E7-11D3C644AAA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5">
            <a:extLst>
              <a:ext uri="{FF2B5EF4-FFF2-40B4-BE49-F238E27FC236}">
                <a16:creationId xmlns:a16="http://schemas.microsoft.com/office/drawing/2014/main" id="{16FAC03D-212E-3EA2-4317-441738B1565E}"/>
              </a:ext>
            </a:extLst>
          </p:cNvPr>
          <p:cNvSpPr>
            <a:spLocks noGrp="1"/>
          </p:cNvSpPr>
          <p:nvPr>
            <p:ph type="title" hasCustomPrompt="1"/>
          </p:nvPr>
        </p:nvSpPr>
        <p:spPr>
          <a:xfrm>
            <a:off x="0" y="-1513795"/>
            <a:ext cx="10515600" cy="1325563"/>
          </a:xfrm>
        </p:spPr>
        <p:txBody>
          <a:bodyPr/>
          <a:lstStyle>
            <a:lvl1pPr>
              <a:defRPr/>
            </a:lvl1pPr>
          </a:lstStyle>
          <a:p>
            <a:r>
              <a:rPr lang="en-US"/>
              <a:t>Slide # Review</a:t>
            </a:r>
            <a:endParaRPr lang="en-AU"/>
          </a:p>
        </p:txBody>
      </p:sp>
    </p:spTree>
    <p:custDataLst>
      <p:tags r:id="rId1"/>
    </p:custDataLst>
    <p:extLst>
      <p:ext uri="{BB962C8B-B14F-4D97-AF65-F5344CB8AC3E}">
        <p14:creationId xmlns:p14="http://schemas.microsoft.com/office/powerpoint/2010/main" val="27375201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7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8" name="Rounded Rectangle 10">
            <a:extLst>
              <a:ext uri="{FF2B5EF4-FFF2-40B4-BE49-F238E27FC236}">
                <a16:creationId xmlns:a16="http://schemas.microsoft.com/office/drawing/2014/main" id="{CA46731F-E366-94A4-67CC-C25AE044C5D9}"/>
              </a:ext>
            </a:extLst>
          </p:cNvPr>
          <p:cNvSpPr/>
          <p:nvPr userDrawn="1"/>
        </p:nvSpPr>
        <p:spPr>
          <a:xfrm>
            <a:off x="283765" y="299356"/>
            <a:ext cx="2875814"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776AAA"/>
              </a:solidFill>
            </a:endParaRPr>
          </a:p>
        </p:txBody>
      </p:sp>
      <p:sp>
        <p:nvSpPr>
          <p:cNvPr id="9" name="Title 1">
            <a:extLst>
              <a:ext uri="{FF2B5EF4-FFF2-40B4-BE49-F238E27FC236}">
                <a16:creationId xmlns:a16="http://schemas.microsoft.com/office/drawing/2014/main" id="{BE190321-D7BF-C062-2590-59C6905B1F18}"/>
              </a:ext>
            </a:extLst>
          </p:cNvPr>
          <p:cNvSpPr txBox="1">
            <a:spLocks/>
          </p:cNvSpPr>
          <p:nvPr userDrawn="1"/>
        </p:nvSpPr>
        <p:spPr>
          <a:xfrm>
            <a:off x="406225" y="310015"/>
            <a:ext cx="258883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3" name="Rectangle: Rounded Corners 3">
            <a:extLst>
              <a:ext uri="{FF2B5EF4-FFF2-40B4-BE49-F238E27FC236}">
                <a16:creationId xmlns:a16="http://schemas.microsoft.com/office/drawing/2014/main" id="{845F7228-1048-2BB8-208F-AED4499F06A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6EEFD6EC-959B-2BB0-2567-556A31BB706A}"/>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5">
            <a:extLst>
              <a:ext uri="{FF2B5EF4-FFF2-40B4-BE49-F238E27FC236}">
                <a16:creationId xmlns:a16="http://schemas.microsoft.com/office/drawing/2014/main" id="{EB4781CA-9E66-ADE4-9B37-94A1FE0DA73D}"/>
              </a:ext>
            </a:extLst>
          </p:cNvPr>
          <p:cNvSpPr>
            <a:spLocks noGrp="1"/>
          </p:cNvSpPr>
          <p:nvPr>
            <p:ph type="title" hasCustomPrompt="1"/>
          </p:nvPr>
        </p:nvSpPr>
        <p:spPr>
          <a:xfrm>
            <a:off x="0" y="-1513795"/>
            <a:ext cx="10515600" cy="1325563"/>
          </a:xfrm>
        </p:spPr>
        <p:txBody>
          <a:bodyPr/>
          <a:lstStyle>
            <a:lvl1pPr>
              <a:defRPr/>
            </a:lvl1pPr>
          </a:lstStyle>
          <a:p>
            <a:r>
              <a:rPr lang="en-US"/>
              <a:t>Slide # Suffix review</a:t>
            </a:r>
            <a:endParaRPr lang="en-AU"/>
          </a:p>
        </p:txBody>
      </p:sp>
    </p:spTree>
    <p:extLst>
      <p:ext uri="{BB962C8B-B14F-4D97-AF65-F5344CB8AC3E}">
        <p14:creationId xmlns:p14="http://schemas.microsoft.com/office/powerpoint/2010/main" val="28445674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Review_you do_read_ 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8056479" y="29783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8150362" y="296785"/>
            <a:ext cx="688952" cy="688952"/>
          </a:xfrm>
          <a:prstGeom prst="rect">
            <a:avLst/>
          </a:prstGeom>
        </p:spPr>
      </p:pic>
      <p:sp>
        <p:nvSpPr>
          <p:cNvPr id="3" name="Rectangle 2">
            <a:extLst>
              <a:ext uri="{FF2B5EF4-FFF2-40B4-BE49-F238E27FC236}">
                <a16:creationId xmlns:a16="http://schemas.microsoft.com/office/drawing/2014/main" id="{ACB74D75-318F-592A-EF79-265F9557FF4D}"/>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1">
            <a:extLst>
              <a:ext uri="{FF2B5EF4-FFF2-40B4-BE49-F238E27FC236}">
                <a16:creationId xmlns:a16="http://schemas.microsoft.com/office/drawing/2014/main" id="{31D5C20D-CC9D-0D78-92B8-3A7CABCB48F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8" name="Title 5">
            <a:extLst>
              <a:ext uri="{FF2B5EF4-FFF2-40B4-BE49-F238E27FC236}">
                <a16:creationId xmlns:a16="http://schemas.microsoft.com/office/drawing/2014/main" id="{5EA60B49-009C-2D8A-6442-2166D6F1CE64}"/>
              </a:ext>
            </a:extLst>
          </p:cNvPr>
          <p:cNvSpPr>
            <a:spLocks noGrp="1"/>
          </p:cNvSpPr>
          <p:nvPr>
            <p:ph type="title" hasCustomPrompt="1"/>
          </p:nvPr>
        </p:nvSpPr>
        <p:spPr>
          <a:xfrm>
            <a:off x="0" y="-1513795"/>
            <a:ext cx="10515600" cy="1325563"/>
          </a:xfrm>
        </p:spPr>
        <p:txBody>
          <a:bodyPr/>
          <a:lstStyle>
            <a:lvl1pPr>
              <a:defRPr/>
            </a:lvl1pPr>
          </a:lstStyle>
          <a:p>
            <a:r>
              <a:rPr lang="en-US"/>
              <a:t>Slide # Review</a:t>
            </a:r>
            <a:endParaRPr lang="en-AU"/>
          </a:p>
        </p:txBody>
      </p:sp>
      <p:grpSp>
        <p:nvGrpSpPr>
          <p:cNvPr id="16" name="Group 15">
            <a:extLst>
              <a:ext uri="{FF2B5EF4-FFF2-40B4-BE49-F238E27FC236}">
                <a16:creationId xmlns:a16="http://schemas.microsoft.com/office/drawing/2014/main" id="{0191EDBF-E2DB-CDF8-7AD0-18D2BB2FAD54}"/>
              </a:ext>
            </a:extLst>
          </p:cNvPr>
          <p:cNvGrpSpPr/>
          <p:nvPr userDrawn="1"/>
        </p:nvGrpSpPr>
        <p:grpSpPr>
          <a:xfrm>
            <a:off x="9072263" y="306892"/>
            <a:ext cx="876718" cy="655143"/>
            <a:chOff x="10048357" y="291262"/>
            <a:chExt cx="876718" cy="655143"/>
          </a:xfrm>
        </p:grpSpPr>
        <p:sp>
          <p:nvSpPr>
            <p:cNvPr id="17" name="Rounded Rectangle 28">
              <a:extLst>
                <a:ext uri="{FF2B5EF4-FFF2-40B4-BE49-F238E27FC236}">
                  <a16:creationId xmlns:a16="http://schemas.microsoft.com/office/drawing/2014/main" id="{9825417D-21B1-4795-F538-460D6516B388}"/>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7800AC00-92D8-DA39-B142-9E89B1B60020}"/>
                </a:ext>
              </a:extLst>
            </p:cNvPr>
            <p:cNvPicPr>
              <a:picLocks noChangeAspect="1"/>
            </p:cNvPicPr>
            <p:nvPr userDrawn="1"/>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159737" y="307816"/>
              <a:ext cx="638589" cy="638589"/>
            </a:xfrm>
            <a:prstGeom prst="rect">
              <a:avLst/>
            </a:prstGeom>
          </p:spPr>
        </p:pic>
      </p:grpSp>
    </p:spTree>
    <p:custDataLst>
      <p:tags r:id="rId1"/>
    </p:custDataLst>
    <p:extLst>
      <p:ext uri="{BB962C8B-B14F-4D97-AF65-F5344CB8AC3E}">
        <p14:creationId xmlns:p14="http://schemas.microsoft.com/office/powerpoint/2010/main" val="42446302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review, you do ic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23563" y="300761"/>
            <a:ext cx="156059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3" name="Rectangle: Rounded Corners 3">
            <a:extLst>
              <a:ext uri="{FF2B5EF4-FFF2-40B4-BE49-F238E27FC236}">
                <a16:creationId xmlns:a16="http://schemas.microsoft.com/office/drawing/2014/main" id="{14303B26-8062-180A-AB71-2FECE80FDB92}"/>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C067F88B-730C-906D-68D4-9BACB7220DB6}"/>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174312AE-0FC8-435A-C6C9-F2FBE1740F44}"/>
              </a:ext>
            </a:extLst>
          </p:cNvPr>
          <p:cNvSpPr>
            <a:spLocks noGrp="1"/>
          </p:cNvSpPr>
          <p:nvPr>
            <p:ph type="title" hasCustomPrompt="1"/>
          </p:nvPr>
        </p:nvSpPr>
        <p:spPr>
          <a:xfrm>
            <a:off x="12032" y="-1423726"/>
            <a:ext cx="10515600" cy="1325563"/>
          </a:xfrm>
        </p:spPr>
        <p:txBody>
          <a:bodyPr/>
          <a:lstStyle>
            <a:lvl1pPr>
              <a:defRPr/>
            </a:lvl1pPr>
          </a:lstStyle>
          <a:p>
            <a:r>
              <a:rPr lang="en-US"/>
              <a:t>Slide # You do</a:t>
            </a:r>
            <a:endParaRPr lang="en-AU"/>
          </a:p>
        </p:txBody>
      </p:sp>
    </p:spTree>
    <p:extLst>
      <p:ext uri="{BB962C8B-B14F-4D97-AF65-F5344CB8AC3E}">
        <p14:creationId xmlns:p14="http://schemas.microsoft.com/office/powerpoint/2010/main" val="28108561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D203A9EE-53ED-A37A-702F-99726B6F93A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94634C7A-2F71-79D6-85A7-8C30BC18B07D}"/>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9805FD0-DA41-BA5A-EF32-6543184381E5}"/>
              </a:ext>
            </a:extLst>
          </p:cNvPr>
          <p:cNvSpPr>
            <a:spLocks noGrp="1"/>
          </p:cNvSpPr>
          <p:nvPr>
            <p:ph type="title" hasCustomPrompt="1"/>
          </p:nvPr>
        </p:nvSpPr>
        <p:spPr>
          <a:xfrm>
            <a:off x="0" y="-147080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1823798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Rounded Corners 3">
            <a:extLst>
              <a:ext uri="{FF2B5EF4-FFF2-40B4-BE49-F238E27FC236}">
                <a16:creationId xmlns:a16="http://schemas.microsoft.com/office/drawing/2014/main" id="{FBB28935-CE60-91DC-BAE2-8E8DA190D90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56F3B9FA-5E08-A40A-A7C2-6D38BCDD0951}"/>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27CF863A-545A-9B57-CD61-F5270C167D9F}"/>
              </a:ext>
            </a:extLst>
          </p:cNvPr>
          <p:cNvSpPr>
            <a:spLocks noGrp="1"/>
          </p:cNvSpPr>
          <p:nvPr>
            <p:ph type="title" hasCustomPrompt="1"/>
          </p:nvPr>
        </p:nvSpPr>
        <p:spPr>
          <a:xfrm>
            <a:off x="0" y="-147080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1445027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3">
            <a:extLst>
              <a:ext uri="{FF2B5EF4-FFF2-40B4-BE49-F238E27FC236}">
                <a16:creationId xmlns:a16="http://schemas.microsoft.com/office/drawing/2014/main" id="{CBDB8444-570C-B590-8BD2-F9123C12552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B2368881-C113-E6DB-EC10-C05A5CD1AFCF}"/>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17BCCF7A-CEC5-956A-7E16-DAA366A49592}"/>
              </a:ext>
            </a:extLst>
          </p:cNvPr>
          <p:cNvSpPr>
            <a:spLocks noGrp="1"/>
          </p:cNvSpPr>
          <p:nvPr>
            <p:ph type="title" hasCustomPrompt="1"/>
          </p:nvPr>
        </p:nvSpPr>
        <p:spPr>
          <a:xfrm>
            <a:off x="0" y="-147080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2518036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3" name="Rectangle: Rounded Corners 3">
            <a:extLst>
              <a:ext uri="{FF2B5EF4-FFF2-40B4-BE49-F238E27FC236}">
                <a16:creationId xmlns:a16="http://schemas.microsoft.com/office/drawing/2014/main" id="{DB81BDFC-4D68-D605-9A43-E8A66EFC9DF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8783B356-7541-41ED-4257-FFD5C96E58F7}"/>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C3484FBF-1BA3-22F6-AB17-DA468384BD72}"/>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467862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A303BB40-48B5-C545-4FCD-3F26931E4184}"/>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EC27F250-4710-B7FD-6990-00AA3E9D5855}"/>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68C36F3F-3339-AC71-7733-7CBCB5705D70}"/>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1166252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CDF3A8B9-77A8-7AC6-7867-E969264CD86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FBE94CDD-8879-4B96-B0D4-2F73011A29A7}"/>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036EA178-10D9-134D-EDB9-39D2B65666BB}"/>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23593648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69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Rounded Corners 3">
            <a:extLst>
              <a:ext uri="{FF2B5EF4-FFF2-40B4-BE49-F238E27FC236}">
                <a16:creationId xmlns:a16="http://schemas.microsoft.com/office/drawing/2014/main" id="{7722085D-5CB7-D5EA-8212-BF75BA7D62C2}"/>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85113D38-B32F-DF64-EB34-A9BC61107DA8}"/>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C243BD6C-E35C-1E11-CC2F-6E53D184D28E}"/>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36163508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1/12/2025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27"/>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717" r:id="rId1"/>
    <p:sldLayoutId id="2147483691" r:id="rId2"/>
    <p:sldLayoutId id="2147483700" r:id="rId3"/>
    <p:sldLayoutId id="2147483701" r:id="rId4"/>
    <p:sldLayoutId id="2147483704" r:id="rId5"/>
    <p:sldLayoutId id="2147483697" r:id="rId6"/>
    <p:sldLayoutId id="2147483699" r:id="rId7"/>
    <p:sldLayoutId id="2147483702" r:id="rId8"/>
    <p:sldLayoutId id="2147483703" r:id="rId9"/>
    <p:sldLayoutId id="2147483706" r:id="rId10"/>
    <p:sldLayoutId id="2147483698" r:id="rId11"/>
    <p:sldLayoutId id="2147483705" r:id="rId12"/>
    <p:sldLayoutId id="2147483695" r:id="rId13"/>
    <p:sldLayoutId id="2147483692" r:id="rId14"/>
    <p:sldLayoutId id="2147483693" r:id="rId15"/>
    <p:sldLayoutId id="2147483694" r:id="rId16"/>
    <p:sldLayoutId id="2147483716" r:id="rId17"/>
    <p:sldLayoutId id="2147483715" r:id="rId18"/>
    <p:sldLayoutId id="2147483710" r:id="rId19"/>
    <p:sldLayoutId id="2147483711" r:id="rId20"/>
    <p:sldLayoutId id="2147483712" r:id="rId21"/>
    <p:sldLayoutId id="2147483720" r:id="rId22"/>
    <p:sldLayoutId id="2147483721" r:id="rId23"/>
    <p:sldLayoutId id="2147483723" r:id="rId24"/>
    <p:sldLayoutId id="2147483724"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19.xml"/><Relationship Id="rId5" Type="http://schemas.openxmlformats.org/officeDocument/2006/relationships/image" Target="../media/image40.png"/><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19.xml"/><Relationship Id="rId4" Type="http://schemas.openxmlformats.org/officeDocument/2006/relationships/image" Target="../media/image34.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audio" Target="../media/media1.m4a"/><Relationship Id="rId7" Type="http://schemas.microsoft.com/office/2017/04/relationships/track" Target="../media/track1.vtt"/><Relationship Id="rId2" Type="http://schemas.microsoft.com/office/2007/relationships/media" Target="../media/media1.m4a"/><Relationship Id="rId1" Type="http://schemas.openxmlformats.org/officeDocument/2006/relationships/tags" Target="../tags/tag8.xml"/><Relationship Id="rId6" Type="http://schemas.openxmlformats.org/officeDocument/2006/relationships/image" Target="../media/image27.png"/><Relationship Id="rId5" Type="http://schemas.openxmlformats.org/officeDocument/2006/relationships/notesSlide" Target="../notesSlides/notesSlide2.xml"/><Relationship Id="rId4"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8.xml"/><Relationship Id="rId1" Type="http://schemas.openxmlformats.org/officeDocument/2006/relationships/tags" Target="../tags/tag1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tags" Target="../tags/tag1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8.xml"/><Relationship Id="rId1" Type="http://schemas.openxmlformats.org/officeDocument/2006/relationships/tags" Target="../tags/tag2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tags" Target="../tags/tag2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22.xml"/><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23.xml"/><Relationship Id="rId5" Type="http://schemas.openxmlformats.org/officeDocument/2006/relationships/image" Target="../media/image42.png"/><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24.xml"/><Relationship Id="rId6" Type="http://schemas.openxmlformats.org/officeDocument/2006/relationships/image" Target="../media/image42.png"/><Relationship Id="rId5" Type="http://schemas.openxmlformats.org/officeDocument/2006/relationships/image" Target="../media/image43.png"/><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tags" Target="../tags/tag25.xml"/><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xml"/><Relationship Id="rId1" Type="http://schemas.openxmlformats.org/officeDocument/2006/relationships/tags" Target="../tags/tag26.xml"/><Relationship Id="rId5" Type="http://schemas.openxmlformats.org/officeDocument/2006/relationships/image" Target="../media/image45.png"/><Relationship Id="rId4" Type="http://schemas.openxmlformats.org/officeDocument/2006/relationships/image" Target="../media/image4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tags" Target="../tags/tag2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9.xml"/><Relationship Id="rId1" Type="http://schemas.openxmlformats.org/officeDocument/2006/relationships/tags" Target="../tags/tag2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3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8.xml"/><Relationship Id="rId1" Type="http://schemas.openxmlformats.org/officeDocument/2006/relationships/tags" Target="../tags/tag3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32.xml"/><Relationship Id="rId5" Type="http://schemas.openxmlformats.org/officeDocument/2006/relationships/image" Target="../media/image34.svg"/><Relationship Id="rId4" Type="http://schemas.openxmlformats.org/officeDocument/2006/relationships/image" Target="../media/image33.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0.xml"/><Relationship Id="rId1" Type="http://schemas.openxmlformats.org/officeDocument/2006/relationships/tags" Target="../tags/tag33.xml"/><Relationship Id="rId5" Type="http://schemas.openxmlformats.org/officeDocument/2006/relationships/image" Target="../media/image34.svg"/><Relationship Id="rId4" Type="http://schemas.openxmlformats.org/officeDocument/2006/relationships/image" Target="../media/image33.png"/></Relationships>
</file>

<file path=ppt/slides/_rels/slide39.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notesSlide" Target="../notesSlides/notesSlide39.xml"/><Relationship Id="rId7" Type="http://schemas.openxmlformats.org/officeDocument/2006/relationships/image" Target="../media/image7.svg"/><Relationship Id="rId12" Type="http://schemas.openxmlformats.org/officeDocument/2006/relationships/image" Target="../media/image51.png"/><Relationship Id="rId2" Type="http://schemas.openxmlformats.org/officeDocument/2006/relationships/slideLayout" Target="../slideLayouts/slideLayout13.xml"/><Relationship Id="rId1" Type="http://schemas.openxmlformats.org/officeDocument/2006/relationships/tags" Target="../tags/tag34.xml"/><Relationship Id="rId6" Type="http://schemas.openxmlformats.org/officeDocument/2006/relationships/image" Target="../media/image6.png"/><Relationship Id="rId11" Type="http://schemas.openxmlformats.org/officeDocument/2006/relationships/image" Target="../media/image50.png"/><Relationship Id="rId5" Type="http://schemas.openxmlformats.org/officeDocument/2006/relationships/image" Target="../media/image5.svg"/><Relationship Id="rId10" Type="http://schemas.openxmlformats.org/officeDocument/2006/relationships/image" Target="../media/image49.png"/><Relationship Id="rId4" Type="http://schemas.openxmlformats.org/officeDocument/2006/relationships/image" Target="../media/image4.png"/><Relationship Id="rId9" Type="http://schemas.openxmlformats.org/officeDocument/2006/relationships/image" Target="../media/image48.sv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32.svg"/><Relationship Id="rId2" Type="http://schemas.openxmlformats.org/officeDocument/2006/relationships/slideLayout" Target="../slideLayouts/slideLayout20.xml"/><Relationship Id="rId1" Type="http://schemas.openxmlformats.org/officeDocument/2006/relationships/tags" Target="../tags/tag9.xml"/><Relationship Id="rId6" Type="http://schemas.openxmlformats.org/officeDocument/2006/relationships/image" Target="../media/image31.png"/><Relationship Id="rId5" Type="http://schemas.openxmlformats.org/officeDocument/2006/relationships/image" Target="../media/image30.svg"/><Relationship Id="rId4" Type="http://schemas.openxmlformats.org/officeDocument/2006/relationships/image" Target="../media/image29.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2.xml"/><Relationship Id="rId1" Type="http://schemas.openxmlformats.org/officeDocument/2006/relationships/tags" Target="../tags/tag35.xml"/><Relationship Id="rId4" Type="http://schemas.openxmlformats.org/officeDocument/2006/relationships/image" Target="../media/image52.png"/></Relationships>
</file>

<file path=ppt/slides/_rels/slide4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1.xml"/><Relationship Id="rId1" Type="http://schemas.openxmlformats.org/officeDocument/2006/relationships/slideLayout" Target="../slideLayouts/slideLayout11.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0.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22.xml"/><Relationship Id="rId4" Type="http://schemas.openxmlformats.org/officeDocument/2006/relationships/image" Target="../media/image34.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19.xml"/><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a:xfrm>
            <a:off x="0" y="-743982"/>
            <a:ext cx="7997588" cy="545929"/>
          </a:xfrm>
        </p:spPr>
        <p:txBody>
          <a:bodyPr/>
          <a:lstStyle/>
          <a:p>
            <a:pPr algn="l"/>
            <a:r>
              <a:rPr lang="en-US" sz="800" b="1">
                <a:solidFill>
                  <a:schemeClr val="bg2"/>
                </a:solidFill>
              </a:rPr>
              <a:t>Slide 1 Phase 17 Lesson 4 Explicit teaching tch says /</a:t>
            </a:r>
            <a:r>
              <a:rPr lang="en-US" sz="800" b="1" err="1">
                <a:solidFill>
                  <a:schemeClr val="bg2"/>
                </a:solidFill>
              </a:rPr>
              <a:t>ch</a:t>
            </a:r>
            <a:r>
              <a:rPr lang="en-US" sz="800" b="1">
                <a:solidFill>
                  <a:schemeClr val="bg2"/>
                </a:solidFill>
              </a:rPr>
              <a:t>/</a:t>
            </a:r>
            <a:endParaRPr lang="en-US" sz="800">
              <a:solidFill>
                <a:schemeClr val="bg2"/>
              </a:solidFill>
            </a:endParaRPr>
          </a:p>
        </p:txBody>
      </p:sp>
      <p:sp>
        <p:nvSpPr>
          <p:cNvPr id="4" name="TextBox 3">
            <a:extLst>
              <a:ext uri="{FF2B5EF4-FFF2-40B4-BE49-F238E27FC236}">
                <a16:creationId xmlns:a16="http://schemas.microsoft.com/office/drawing/2014/main" id="{FED002EE-84A5-E6B1-E7AE-BB4041A18FC3}"/>
              </a:ext>
            </a:extLst>
          </p:cNvPr>
          <p:cNvSpPr txBox="1"/>
          <p:nvPr/>
        </p:nvSpPr>
        <p:spPr>
          <a:xfrm>
            <a:off x="275572" y="2817603"/>
            <a:ext cx="5820428" cy="1815882"/>
          </a:xfrm>
          <a:prstGeom prst="rect">
            <a:avLst/>
          </a:prstGeom>
          <a:noFill/>
        </p:spPr>
        <p:txBody>
          <a:bodyPr wrap="square">
            <a:spAutoFit/>
          </a:bodyPr>
          <a:lstStyle/>
          <a:p>
            <a:pPr algn="ctr"/>
            <a:r>
              <a:rPr lang="en-GB" sz="2800"/>
              <a:t>schwa   </a:t>
            </a:r>
          </a:p>
          <a:p>
            <a:pPr algn="ctr"/>
            <a:r>
              <a:rPr lang="en-GB" sz="2800"/>
              <a:t>soft g and c   </a:t>
            </a:r>
            <a:r>
              <a:rPr lang="en-GB" sz="2800" err="1"/>
              <a:t>dge</a:t>
            </a:r>
            <a:endParaRPr lang="en-GB" sz="2800"/>
          </a:p>
          <a:p>
            <a:pPr algn="ctr"/>
            <a:r>
              <a:rPr lang="en-US" sz="2800"/>
              <a:t>suffix -er </a:t>
            </a:r>
          </a:p>
          <a:p>
            <a:pPr algn="ctr"/>
            <a:r>
              <a:rPr lang="en-GB" sz="2800"/>
              <a:t>eyes   move</a:t>
            </a:r>
          </a:p>
        </p:txBody>
      </p:sp>
      <p:sp>
        <p:nvSpPr>
          <p:cNvPr id="7" name="TextBox 6">
            <a:extLst>
              <a:ext uri="{FF2B5EF4-FFF2-40B4-BE49-F238E27FC236}">
                <a16:creationId xmlns:a16="http://schemas.microsoft.com/office/drawing/2014/main" id="{9890F197-D46C-9CA8-EE12-3BF470C0CDC9}"/>
              </a:ext>
            </a:extLst>
          </p:cNvPr>
          <p:cNvSpPr txBox="1"/>
          <p:nvPr/>
        </p:nvSpPr>
        <p:spPr>
          <a:xfrm>
            <a:off x="5958214" y="3459921"/>
            <a:ext cx="6096000" cy="1200329"/>
          </a:xfrm>
          <a:prstGeom prst="rect">
            <a:avLst/>
          </a:prstGeom>
          <a:noFill/>
        </p:spPr>
        <p:txBody>
          <a:bodyPr wrap="square">
            <a:spAutoFit/>
          </a:bodyPr>
          <a:lstStyle/>
          <a:p>
            <a:pPr marL="0" indent="0" algn="ctr">
              <a:buNone/>
            </a:pPr>
            <a:r>
              <a:rPr lang="en-AU" sz="3600" b="1"/>
              <a:t>tch says /</a:t>
            </a:r>
            <a:r>
              <a:rPr lang="en-AU" sz="3600" b="1" err="1">
                <a:ea typeface="Calibri" panose="020F0502020204030204" pitchFamily="34" charset="0"/>
                <a:cs typeface="Calibri" panose="020F0502020204030204" pitchFamily="34" charset="0"/>
              </a:rPr>
              <a:t>ch</a:t>
            </a:r>
            <a:r>
              <a:rPr lang="en-AU" sz="3600" b="1"/>
              <a:t>/   </a:t>
            </a:r>
          </a:p>
          <a:p>
            <a:pPr marL="0" indent="0" algn="ctr">
              <a:buNone/>
            </a:pPr>
            <a:r>
              <a:rPr lang="en-AU" sz="3600" b="1"/>
              <a:t>half</a:t>
            </a:r>
            <a:endParaRPr lang="en-AU" sz="36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p:nvPr>
        </p:nvSpPr>
        <p:spPr>
          <a:xfrm>
            <a:off x="0" y="-1521888"/>
            <a:ext cx="10515600" cy="1325563"/>
          </a:xfrm>
        </p:spPr>
        <p:txBody>
          <a:bodyPr/>
          <a:lstStyle/>
          <a:p>
            <a:r>
              <a:rPr lang="en-AU" sz="800">
                <a:solidFill>
                  <a:schemeClr val="bg2"/>
                </a:solidFill>
                <a:latin typeface="+mn-lt"/>
              </a:rPr>
              <a:t>Slide 10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6" name="Content Placeholder 2">
            <a:extLst>
              <a:ext uri="{FF2B5EF4-FFF2-40B4-BE49-F238E27FC236}">
                <a16:creationId xmlns:a16="http://schemas.microsoft.com/office/drawing/2014/main" id="{26E1D550-5A19-F54C-DDB6-CD6596D074E7}"/>
              </a:ext>
            </a:extLst>
          </p:cNvPr>
          <p:cNvSpPr txBox="1">
            <a:spLocks/>
          </p:cNvSpPr>
          <p:nvPr/>
        </p:nvSpPr>
        <p:spPr>
          <a:xfrm>
            <a:off x="423984" y="2747645"/>
            <a:ext cx="1190625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a:solidFill>
                  <a:srgbClr val="4557AD"/>
                </a:solidFill>
                <a:latin typeface="Tenorite" pitchFamily="2" charset="0"/>
                <a:ea typeface="Verdana" panose="020B0604030504040204" pitchFamily="34" charset="0"/>
                <a:cs typeface="Verdana" panose="020B0604030504040204" pitchFamily="34" charset="0"/>
              </a:rPr>
              <a:t>shaver   publisher   rider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03624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a:xfrm>
            <a:off x="0" y="-1419051"/>
            <a:ext cx="10515600" cy="1325563"/>
          </a:xfrm>
        </p:spPr>
        <p:txBody>
          <a:bodyPr/>
          <a:lstStyle/>
          <a:p>
            <a:r>
              <a:rPr lang="en-AU" sz="800">
                <a:solidFill>
                  <a:schemeClr val="bg2"/>
                </a:solidFill>
                <a:latin typeface="+mn-lt"/>
              </a:rPr>
              <a:t>Slide 11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5" name="Group 4" descr="groomer, winner, driver">
            <a:extLst>
              <a:ext uri="{FF2B5EF4-FFF2-40B4-BE49-F238E27FC236}">
                <a16:creationId xmlns:a16="http://schemas.microsoft.com/office/drawing/2014/main" id="{8BE07859-4A46-7F7C-524A-74C085B2B805}"/>
              </a:ext>
            </a:extLst>
          </p:cNvPr>
          <p:cNvGrpSpPr/>
          <p:nvPr/>
        </p:nvGrpSpPr>
        <p:grpSpPr>
          <a:xfrm>
            <a:off x="733438" y="2116380"/>
            <a:ext cx="10725123" cy="2465983"/>
            <a:chOff x="909244" y="2103128"/>
            <a:chExt cx="10725123" cy="2465983"/>
          </a:xfrm>
        </p:grpSpPr>
        <p:pic>
          <p:nvPicPr>
            <p:cNvPr id="8" name="Picture 7">
              <a:extLst>
                <a:ext uri="{FF2B5EF4-FFF2-40B4-BE49-F238E27FC236}">
                  <a16:creationId xmlns:a16="http://schemas.microsoft.com/office/drawing/2014/main" id="{5061C29C-B541-22DE-E1E7-70B26B6D033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09244" y="2106252"/>
              <a:ext cx="2462859" cy="2462859"/>
            </a:xfrm>
            <a:prstGeom prst="rect">
              <a:avLst/>
            </a:prstGeom>
          </p:spPr>
        </p:pic>
        <p:pic>
          <p:nvPicPr>
            <p:cNvPr id="9" name="Picture 8">
              <a:extLst>
                <a:ext uri="{FF2B5EF4-FFF2-40B4-BE49-F238E27FC236}">
                  <a16:creationId xmlns:a16="http://schemas.microsoft.com/office/drawing/2014/main" id="{C7022674-092A-3A50-F54F-00A2B22F576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189366" y="2180908"/>
              <a:ext cx="2164880" cy="2164880"/>
            </a:xfrm>
            <a:prstGeom prst="rect">
              <a:avLst/>
            </a:prstGeom>
          </p:spPr>
        </p:pic>
        <p:pic>
          <p:nvPicPr>
            <p:cNvPr id="10" name="Picture 9" descr="driver">
              <a:extLst>
                <a:ext uri="{FF2B5EF4-FFF2-40B4-BE49-F238E27FC236}">
                  <a16:creationId xmlns:a16="http://schemas.microsoft.com/office/drawing/2014/main" id="{6CF11EF4-AA20-33C7-5A84-4C6436D6790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171508" y="2103128"/>
              <a:ext cx="2462859" cy="2462859"/>
            </a:xfrm>
            <a:prstGeom prst="rect">
              <a:avLst/>
            </a:prstGeom>
          </p:spPr>
        </p:pic>
      </p:grpSp>
    </p:spTree>
    <p:extLst>
      <p:ext uri="{BB962C8B-B14F-4D97-AF65-F5344CB8AC3E}">
        <p14:creationId xmlns:p14="http://schemas.microsoft.com/office/powerpoint/2010/main" val="37814796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p:nvPr>
        </p:nvSpPr>
        <p:spPr>
          <a:xfrm>
            <a:off x="0" y="-1521888"/>
            <a:ext cx="10515600" cy="1325563"/>
          </a:xfrm>
        </p:spPr>
        <p:txBody>
          <a:bodyPr/>
          <a:lstStyle/>
          <a:p>
            <a:r>
              <a:rPr lang="en-AU" sz="800">
                <a:solidFill>
                  <a:schemeClr val="bg2"/>
                </a:solidFill>
                <a:latin typeface="+mn-lt"/>
              </a:rPr>
              <a:t>Slide 12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563318" y="2676435"/>
            <a:ext cx="9343388"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move      eyes</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8637574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p:nvPr>
        </p:nvSpPr>
        <p:spPr>
          <a:xfrm>
            <a:off x="0" y="-1313088"/>
            <a:ext cx="10515600" cy="1325563"/>
          </a:xfrm>
        </p:spPr>
        <p:txBody>
          <a:bodyPr/>
          <a:lstStyle/>
          <a:p>
            <a:r>
              <a:rPr lang="en-AU" sz="800">
                <a:solidFill>
                  <a:schemeClr val="bg2"/>
                </a:solidFill>
                <a:latin typeface="+mn-lt"/>
              </a:rPr>
              <a:t>Slide 13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440714" y="1776240"/>
            <a:ext cx="11310572" cy="330552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5800">
                <a:solidFill>
                  <a:srgbClr val="4557AD"/>
                </a:solidFill>
                <a:latin typeface="Tenorite" pitchFamily="2" charset="0"/>
                <a:ea typeface="Verdana" panose="020B0604030504040204" pitchFamily="34" charset="0"/>
                <a:cs typeface="Verdana" panose="020B0604030504040204" pitchFamily="34" charset="0"/>
              </a:rPr>
              <a:t>The edge of my fringe is just </a:t>
            </a:r>
            <a:br>
              <a:rPr lang="en-GB" sz="5800">
                <a:solidFill>
                  <a:srgbClr val="4557AD"/>
                </a:solidFill>
                <a:latin typeface="Tenorite" pitchFamily="2" charset="0"/>
                <a:ea typeface="Verdana" panose="020B0604030504040204" pitchFamily="34" charset="0"/>
                <a:cs typeface="Verdana" panose="020B0604030504040204" pitchFamily="34" charset="0"/>
              </a:rPr>
            </a:br>
            <a:r>
              <a:rPr lang="en-GB" sz="5800">
                <a:solidFill>
                  <a:srgbClr val="4557AD"/>
                </a:solidFill>
                <a:latin typeface="Tenorite" pitchFamily="2" charset="0"/>
                <a:ea typeface="Verdana" panose="020B0604030504040204" pitchFamily="34" charset="0"/>
                <a:cs typeface="Verdana" panose="020B0604030504040204" pitchFamily="34" charset="0"/>
              </a:rPr>
              <a:t>above my eyes. Sometimes I move it to the side and use gel for a fancy do. </a:t>
            </a:r>
            <a:endParaRPr lang="en-AU" sz="58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p:nvPr>
        </p:nvSpPr>
        <p:spPr>
          <a:xfrm>
            <a:off x="0" y="-1435526"/>
            <a:ext cx="10515600" cy="1325563"/>
          </a:xfrm>
        </p:spPr>
        <p:txBody>
          <a:bodyPr>
            <a:normAutofit/>
          </a:bodyPr>
          <a:lstStyle/>
          <a:p>
            <a:r>
              <a:rPr lang="en-AU" sz="800">
                <a:solidFill>
                  <a:schemeClr val="bg2"/>
                </a:solidFill>
                <a:latin typeface="+mn-lt"/>
              </a:rPr>
              <a:t>Slide 14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a:xfrm>
            <a:off x="0" y="-1769598"/>
            <a:ext cx="8973832" cy="1571097"/>
          </a:xfrm>
        </p:spPr>
        <p:txBody>
          <a:bodyPr/>
          <a:lstStyle/>
          <a:p>
            <a:r>
              <a:rPr lang="en-US" sz="800">
                <a:solidFill>
                  <a:schemeClr val="bg2"/>
                </a:solidFill>
                <a:latin typeface="+mn-lt"/>
              </a:rPr>
              <a:t>Slide 15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p:nvPr>
        </p:nvSpPr>
        <p:spPr>
          <a:xfrm>
            <a:off x="0" y="-800201"/>
            <a:ext cx="10106526" cy="625578"/>
          </a:xfrm>
        </p:spPr>
        <p:txBody>
          <a:bodyPr/>
          <a:lstStyle/>
          <a:p>
            <a:r>
              <a:rPr lang="en-US" sz="800" b="0">
                <a:solidFill>
                  <a:schemeClr val="bg2"/>
                </a:solidFill>
              </a:rPr>
              <a:t>Slide 16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t>I will know I have been successful if I can:</a:t>
            </a:r>
          </a:p>
          <a:p>
            <a:pPr marL="342900" indent="-342900">
              <a:buFont typeface="Arial" panose="020B0604020202020204" pitchFamily="34" charset="0"/>
              <a:buChar char="•"/>
            </a:pPr>
            <a:r>
              <a:rPr lang="en-US" sz="3000"/>
              <a:t>say the sound for tch</a:t>
            </a:r>
          </a:p>
          <a:p>
            <a:pPr marL="342900" indent="-342900">
              <a:buFont typeface="Arial" panose="020B0604020202020204" pitchFamily="34" charset="0"/>
              <a:buChar char="•"/>
            </a:pPr>
            <a:r>
              <a:rPr lang="en-US" sz="3000"/>
              <a:t>read words with tch</a:t>
            </a:r>
          </a:p>
          <a:p>
            <a:pPr marL="342900" indent="-342900">
              <a:buFont typeface="Arial" panose="020B0604020202020204" pitchFamily="34" charset="0"/>
              <a:buChar char="•"/>
            </a:pPr>
            <a:r>
              <a:rPr lang="en-US" sz="3000"/>
              <a:t>write words with tch.</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a:xfrm>
            <a:off x="0" y="-1465281"/>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17 I</a:t>
            </a:r>
            <a:r>
              <a:rPr lang="en-US" sz="800" kern="1200" baseline="0">
                <a:solidFill>
                  <a:schemeClr val="bg2"/>
                </a:solidFill>
                <a:effectLst/>
                <a:latin typeface="+mn-lt"/>
              </a:rPr>
              <a:t> do</a:t>
            </a:r>
            <a:endParaRPr lang="en-AU" sz="800">
              <a:solidFill>
                <a:schemeClr val="bg2"/>
              </a:solidFill>
              <a:latin typeface="+mn-lt"/>
            </a:endParaRPr>
          </a:p>
        </p:txBody>
      </p:sp>
      <p:grpSp>
        <p:nvGrpSpPr>
          <p:cNvPr id="6" name="Group 5" descr="tch tch tch">
            <a:extLst>
              <a:ext uri="{FF2B5EF4-FFF2-40B4-BE49-F238E27FC236}">
                <a16:creationId xmlns:a16="http://schemas.microsoft.com/office/drawing/2014/main" id="{D5DF9A3D-32B9-CAE6-0021-23989386D83F}"/>
              </a:ext>
            </a:extLst>
          </p:cNvPr>
          <p:cNvGrpSpPr/>
          <p:nvPr/>
        </p:nvGrpSpPr>
        <p:grpSpPr>
          <a:xfrm>
            <a:off x="-187036" y="2551837"/>
            <a:ext cx="12183340" cy="1754326"/>
            <a:chOff x="-187036" y="2551837"/>
            <a:chExt cx="12183340" cy="1754326"/>
          </a:xfrm>
        </p:grpSpPr>
        <p:sp>
          <p:nvSpPr>
            <p:cNvPr id="7" name="Content Placeholder 3">
              <a:extLst>
                <a:ext uri="{FF2B5EF4-FFF2-40B4-BE49-F238E27FC236}">
                  <a16:creationId xmlns:a16="http://schemas.microsoft.com/office/drawing/2014/main" id="{D5556A80-B701-B0FF-4577-36AC90A04208}"/>
                </a:ext>
              </a:extLst>
            </p:cNvPr>
            <p:cNvSpPr txBox="1">
              <a:spLocks/>
            </p:cNvSpPr>
            <p:nvPr/>
          </p:nvSpPr>
          <p:spPr>
            <a:xfrm>
              <a:off x="-187036" y="2551837"/>
              <a:ext cx="4397086"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0">
                  <a:solidFill>
                    <a:srgbClr val="4857A6"/>
                  </a:solidFill>
                  <a:latin typeface="Tenorite" pitchFamily="2" charset="0"/>
                  <a:ea typeface="Verdana" panose="020B0604030504040204" pitchFamily="34" charset="0"/>
                  <a:cs typeface="Verdana" panose="020B0604030504040204" pitchFamily="34" charset="0"/>
                </a:rPr>
                <a:t> tch</a:t>
              </a:r>
              <a:endParaRPr lang="en-AU" sz="12000">
                <a:solidFill>
                  <a:srgbClr val="4857A6"/>
                </a:solidFill>
                <a:latin typeface="Tenorite" pitchFamily="2" charset="0"/>
                <a:ea typeface="Verdana" panose="020B0604030504040204" pitchFamily="34" charset="0"/>
                <a:cs typeface="Verdana" panose="020B0604030504040204" pitchFamily="34" charset="0"/>
              </a:endParaRPr>
            </a:p>
          </p:txBody>
        </p:sp>
        <p:sp>
          <p:nvSpPr>
            <p:cNvPr id="8" name="Content Placeholder 3">
              <a:extLst>
                <a:ext uri="{FF2B5EF4-FFF2-40B4-BE49-F238E27FC236}">
                  <a16:creationId xmlns:a16="http://schemas.microsoft.com/office/drawing/2014/main" id="{CE911BC8-B37A-F1D7-DC98-3D50B6546C81}"/>
                </a:ext>
              </a:extLst>
            </p:cNvPr>
            <p:cNvSpPr txBox="1">
              <a:spLocks/>
            </p:cNvSpPr>
            <p:nvPr/>
          </p:nvSpPr>
          <p:spPr>
            <a:xfrm>
              <a:off x="3706091" y="2551837"/>
              <a:ext cx="4397086"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0">
                  <a:solidFill>
                    <a:srgbClr val="4857A6"/>
                  </a:solidFill>
                  <a:latin typeface="Tenorite" pitchFamily="2" charset="0"/>
                  <a:ea typeface="Verdana" panose="020B0604030504040204" pitchFamily="34" charset="0"/>
                  <a:cs typeface="Verdana" panose="020B0604030504040204" pitchFamily="34" charset="0"/>
                </a:rPr>
                <a:t> tch</a:t>
              </a:r>
              <a:endParaRPr lang="en-AU" sz="12000">
                <a:solidFill>
                  <a:srgbClr val="4857A6"/>
                </a:solidFill>
                <a:latin typeface="Tenorite" pitchFamily="2" charset="0"/>
                <a:ea typeface="Verdana" panose="020B0604030504040204" pitchFamily="34" charset="0"/>
                <a:cs typeface="Verdana" panose="020B0604030504040204" pitchFamily="34" charset="0"/>
              </a:endParaRPr>
            </a:p>
          </p:txBody>
        </p:sp>
        <p:sp>
          <p:nvSpPr>
            <p:cNvPr id="9" name="Content Placeholder 3">
              <a:extLst>
                <a:ext uri="{FF2B5EF4-FFF2-40B4-BE49-F238E27FC236}">
                  <a16:creationId xmlns:a16="http://schemas.microsoft.com/office/drawing/2014/main" id="{B4869423-9F61-C4DE-4BC3-B60DACA21EBA}"/>
                </a:ext>
              </a:extLst>
            </p:cNvPr>
            <p:cNvSpPr txBox="1">
              <a:spLocks/>
            </p:cNvSpPr>
            <p:nvPr/>
          </p:nvSpPr>
          <p:spPr>
            <a:xfrm>
              <a:off x="7599218" y="2551837"/>
              <a:ext cx="4397086"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0">
                  <a:solidFill>
                    <a:srgbClr val="4857A6"/>
                  </a:solidFill>
                  <a:latin typeface="Tenorite" pitchFamily="2" charset="0"/>
                  <a:ea typeface="Verdana" panose="020B0604030504040204" pitchFamily="34" charset="0"/>
                  <a:cs typeface="Verdana" panose="020B0604030504040204" pitchFamily="34" charset="0"/>
                </a:rPr>
                <a:t> tch</a:t>
              </a:r>
              <a:endParaRPr lang="en-AU" sz="12000">
                <a:solidFill>
                  <a:srgbClr val="4857A6"/>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3092901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5A96D-4156-2003-C6EB-3B5F3AF9516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1BF556E-D31D-888E-3DE3-FD5FA276C501}"/>
              </a:ext>
            </a:extLst>
          </p:cNvPr>
          <p:cNvSpPr>
            <a:spLocks noGrp="1"/>
          </p:cNvSpPr>
          <p:nvPr>
            <p:ph type="title"/>
          </p:nvPr>
        </p:nvSpPr>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18 I</a:t>
            </a:r>
            <a:r>
              <a:rPr lang="en-US" sz="800" kern="1200" baseline="0">
                <a:solidFill>
                  <a:schemeClr val="bg2"/>
                </a:solidFill>
                <a:effectLst/>
                <a:latin typeface="+mn-lt"/>
              </a:rPr>
              <a:t> do</a:t>
            </a:r>
            <a:endParaRPr lang="en-AU" sz="800">
              <a:solidFill>
                <a:schemeClr val="bg2"/>
              </a:solidFill>
              <a:latin typeface="+mn-lt"/>
            </a:endParaRPr>
          </a:p>
        </p:txBody>
      </p:sp>
      <p:grpSp>
        <p:nvGrpSpPr>
          <p:cNvPr id="4" name="Group 3" descr="tch tch tch">
            <a:extLst>
              <a:ext uri="{FF2B5EF4-FFF2-40B4-BE49-F238E27FC236}">
                <a16:creationId xmlns:a16="http://schemas.microsoft.com/office/drawing/2014/main" id="{A1D9C8D4-20FF-540B-A5BF-D2F66860FE00}"/>
              </a:ext>
            </a:extLst>
          </p:cNvPr>
          <p:cNvGrpSpPr/>
          <p:nvPr/>
        </p:nvGrpSpPr>
        <p:grpSpPr>
          <a:xfrm>
            <a:off x="-187036" y="2551837"/>
            <a:ext cx="12183340" cy="1754326"/>
            <a:chOff x="-187036" y="2551837"/>
            <a:chExt cx="12183340" cy="1754326"/>
          </a:xfrm>
        </p:grpSpPr>
        <p:sp>
          <p:nvSpPr>
            <p:cNvPr id="2" name="Content Placeholder 3">
              <a:extLst>
                <a:ext uri="{FF2B5EF4-FFF2-40B4-BE49-F238E27FC236}">
                  <a16:creationId xmlns:a16="http://schemas.microsoft.com/office/drawing/2014/main" id="{BF79062E-AC80-5C2C-C10D-4AC54724542B}"/>
                </a:ext>
              </a:extLst>
            </p:cNvPr>
            <p:cNvSpPr txBox="1">
              <a:spLocks/>
            </p:cNvSpPr>
            <p:nvPr/>
          </p:nvSpPr>
          <p:spPr>
            <a:xfrm>
              <a:off x="-187036" y="2551837"/>
              <a:ext cx="4397086"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0">
                  <a:solidFill>
                    <a:srgbClr val="4857A6"/>
                  </a:solidFill>
                  <a:latin typeface="Tenorite" pitchFamily="2" charset="0"/>
                  <a:ea typeface="Verdana" panose="020B0604030504040204" pitchFamily="34" charset="0"/>
                  <a:cs typeface="Verdana" panose="020B0604030504040204" pitchFamily="34" charset="0"/>
                </a:rPr>
                <a:t> tch</a:t>
              </a:r>
              <a:endParaRPr lang="en-AU" sz="12000">
                <a:solidFill>
                  <a:srgbClr val="4857A6"/>
                </a:solidFill>
                <a:latin typeface="Tenorite" pitchFamily="2" charset="0"/>
                <a:ea typeface="Verdana" panose="020B0604030504040204" pitchFamily="34" charset="0"/>
                <a:cs typeface="Verdana" panose="020B0604030504040204" pitchFamily="34" charset="0"/>
              </a:endParaRPr>
            </a:p>
          </p:txBody>
        </p:sp>
        <p:sp>
          <p:nvSpPr>
            <p:cNvPr id="5" name="Content Placeholder 3">
              <a:extLst>
                <a:ext uri="{FF2B5EF4-FFF2-40B4-BE49-F238E27FC236}">
                  <a16:creationId xmlns:a16="http://schemas.microsoft.com/office/drawing/2014/main" id="{85EAB199-A305-1245-EAA8-E998E4A445D8}"/>
                </a:ext>
              </a:extLst>
            </p:cNvPr>
            <p:cNvSpPr txBox="1">
              <a:spLocks/>
            </p:cNvSpPr>
            <p:nvPr/>
          </p:nvSpPr>
          <p:spPr>
            <a:xfrm>
              <a:off x="3706091" y="2551837"/>
              <a:ext cx="4397086"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0">
                  <a:solidFill>
                    <a:srgbClr val="4857A6"/>
                  </a:solidFill>
                  <a:latin typeface="Tenorite" pitchFamily="2" charset="0"/>
                  <a:ea typeface="Verdana" panose="020B0604030504040204" pitchFamily="34" charset="0"/>
                  <a:cs typeface="Verdana" panose="020B0604030504040204" pitchFamily="34" charset="0"/>
                </a:rPr>
                <a:t> tch</a:t>
              </a:r>
              <a:endParaRPr lang="en-AU" sz="12000">
                <a:solidFill>
                  <a:srgbClr val="4857A6"/>
                </a:solidFill>
                <a:latin typeface="Tenorite" pitchFamily="2" charset="0"/>
                <a:ea typeface="Verdana" panose="020B0604030504040204" pitchFamily="34" charset="0"/>
                <a:cs typeface="Verdana" panose="020B0604030504040204" pitchFamily="34" charset="0"/>
              </a:endParaRPr>
            </a:p>
          </p:txBody>
        </p:sp>
        <p:sp>
          <p:nvSpPr>
            <p:cNvPr id="6" name="Content Placeholder 3">
              <a:extLst>
                <a:ext uri="{FF2B5EF4-FFF2-40B4-BE49-F238E27FC236}">
                  <a16:creationId xmlns:a16="http://schemas.microsoft.com/office/drawing/2014/main" id="{A8FC2634-06E7-045C-F967-EF03476607E4}"/>
                </a:ext>
              </a:extLst>
            </p:cNvPr>
            <p:cNvSpPr txBox="1">
              <a:spLocks/>
            </p:cNvSpPr>
            <p:nvPr/>
          </p:nvSpPr>
          <p:spPr>
            <a:xfrm>
              <a:off x="7599218" y="2551837"/>
              <a:ext cx="4397086"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0">
                  <a:solidFill>
                    <a:srgbClr val="4857A6"/>
                  </a:solidFill>
                  <a:latin typeface="Tenorite" pitchFamily="2" charset="0"/>
                  <a:ea typeface="Verdana" panose="020B0604030504040204" pitchFamily="34" charset="0"/>
                  <a:cs typeface="Verdana" panose="020B0604030504040204" pitchFamily="34" charset="0"/>
                </a:rPr>
                <a:t> tch</a:t>
              </a:r>
              <a:endParaRPr lang="en-AU" sz="12000">
                <a:solidFill>
                  <a:srgbClr val="4857A6"/>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23967944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19 I do</a:t>
            </a:r>
            <a:endParaRPr lang="en-AU"/>
          </a:p>
        </p:txBody>
      </p:sp>
      <p:grpSp>
        <p:nvGrpSpPr>
          <p:cNvPr id="4" name="Group 3" descr="match">
            <a:extLst>
              <a:ext uri="{FF2B5EF4-FFF2-40B4-BE49-F238E27FC236}">
                <a16:creationId xmlns:a16="http://schemas.microsoft.com/office/drawing/2014/main" id="{BD4858EC-C750-70B5-1E2B-18A158CC5EBD}"/>
              </a:ext>
            </a:extLst>
          </p:cNvPr>
          <p:cNvGrpSpPr/>
          <p:nvPr/>
        </p:nvGrpSpPr>
        <p:grpSpPr>
          <a:xfrm>
            <a:off x="285750" y="1469482"/>
            <a:ext cx="12085154" cy="4235356"/>
            <a:chOff x="285750" y="1469482"/>
            <a:chExt cx="12085154" cy="4235356"/>
          </a:xfrm>
        </p:grpSpPr>
        <p:sp>
          <p:nvSpPr>
            <p:cNvPr id="5" name="Content Placeholder 2">
              <a:extLst>
                <a:ext uri="{FF2B5EF4-FFF2-40B4-BE49-F238E27FC236}">
                  <a16:creationId xmlns:a16="http://schemas.microsoft.com/office/drawing/2014/main" id="{08435985-6196-6930-E2CD-87F6FFEFB4F6}"/>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AU" sz="120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F850032A-452D-E1AA-4DA2-D9ED917A9DC7}"/>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match</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21607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3CD696-B8D1-3084-81F1-CB0CB91650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CE62DD-0E4A-7A8E-AEC2-9762E48B970D}"/>
              </a:ext>
            </a:extLst>
          </p:cNvPr>
          <p:cNvSpPr>
            <a:spLocks noGrp="1"/>
          </p:cNvSpPr>
          <p:nvPr>
            <p:ph type="title"/>
          </p:nvPr>
        </p:nvSpPr>
        <p:spPr/>
        <p:txBody>
          <a:bodyPr/>
          <a:lstStyle/>
          <a:p>
            <a:r>
              <a:rPr lang="en-AU" sz="800">
                <a:solidFill>
                  <a:schemeClr val="bg2"/>
                </a:solidFill>
                <a:latin typeface="+mn-lt"/>
              </a:rPr>
              <a:t>Slide 2 Review You do</a:t>
            </a:r>
          </a:p>
        </p:txBody>
      </p:sp>
      <p:pic>
        <p:nvPicPr>
          <p:cNvPr id="8" name="Picture 7" descr="An image of an ear with the schwa symbol in the middle">
            <a:extLst>
              <a:ext uri="{FF2B5EF4-FFF2-40B4-BE49-F238E27FC236}">
                <a16:creationId xmlns:a16="http://schemas.microsoft.com/office/drawing/2014/main" id="{FD9A9ADB-4078-469C-11E8-C9A0B6AC91CF}"/>
              </a:ext>
            </a:extLst>
          </p:cNvPr>
          <p:cNvPicPr>
            <a:picLocks noChangeAspect="1"/>
          </p:cNvPicPr>
          <p:nvPr/>
        </p:nvPicPr>
        <p:blipFill>
          <a:blip r:embed="rId6">
            <a:extLst>
              <a:ext uri="{28A0092B-C50C-407E-A947-70E740481C1C}">
                <a14:useLocalDpi xmlns:a14="http://schemas.microsoft.com/office/drawing/2010/main" val="0"/>
              </a:ext>
            </a:extLst>
          </a:blip>
          <a:srcRect l="20048" t="12027" r="20703" b="11040"/>
          <a:stretch/>
        </p:blipFill>
        <p:spPr>
          <a:xfrm>
            <a:off x="4460929" y="1297982"/>
            <a:ext cx="3270142" cy="4262035"/>
          </a:xfrm>
          <a:prstGeom prst="rect">
            <a:avLst/>
          </a:prstGeom>
        </p:spPr>
      </p:pic>
      <p:pic>
        <p:nvPicPr>
          <p:cNvPr id="18" name="Recorded Sound" descr="speaker">
            <a:hlinkClick r:id="" action="ppaction://media"/>
            <a:extLst>
              <a:ext uri="{FF2B5EF4-FFF2-40B4-BE49-F238E27FC236}">
                <a16:creationId xmlns:a16="http://schemas.microsoft.com/office/drawing/2014/main" id="{0DDADB93-3912-813A-1358-4E3A793C44AB}"/>
              </a:ext>
            </a:extLst>
          </p:cNvPr>
          <p:cNvPicPr>
            <a:picLocks noChangeAspect="1"/>
          </p:cNvPicPr>
          <p:nvPr>
            <a:audioFile r:link="rId3"/>
            <p:extLst>
              <p:ext uri="{DAA4B4D4-6D71-4841-9C94-3DE7FCFB9230}">
                <p14:media xmlns:p14="http://schemas.microsoft.com/office/powerpoint/2010/main" r:embed="rId2">
                  <p14:extLst>
                    <p:ext uri="{3AFAAA56-56D3-431D-BCD4-E75A35582382}">
                      <p173:tracksInfo xmlns:p173="http://schemas.microsoft.com/office/powerpoint/2017/3/main" displayLoc="slide">
                        <p173:trackLst>
                          <p173:track id="{90AD1BCF-09C9-46D9-B5C5-093411E45490}" label="schwa sound caption.vtt" lang="" r:embed="rId7"/>
                        </p173:trackLst>
                      </p173:tracksInfo>
                    </p:ext>
                  </p14:extLst>
                </p14:media>
              </p:ext>
            </p:extLst>
          </p:nvPr>
        </p:nvPicPr>
        <p:blipFill>
          <a:blip r:embed="rId8"/>
          <a:stretch>
            <a:fillRect/>
          </a:stretch>
        </p:blipFill>
        <p:spPr>
          <a:xfrm>
            <a:off x="10782300" y="5181600"/>
            <a:ext cx="1028700" cy="1028700"/>
          </a:xfrm>
          <a:prstGeom prst="rect">
            <a:avLst/>
          </a:prstGeom>
        </p:spPr>
      </p:pic>
    </p:spTree>
    <p:custDataLst>
      <p:tags r:id="rId1"/>
    </p:custDataLst>
    <p:extLst>
      <p:ext uri="{BB962C8B-B14F-4D97-AF65-F5344CB8AC3E}">
        <p14:creationId xmlns:p14="http://schemas.microsoft.com/office/powerpoint/2010/main" val="2234934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37"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20 I do </a:t>
            </a:r>
            <a:endParaRPr lang="en-AU"/>
          </a:p>
        </p:txBody>
      </p:sp>
      <p:grpSp>
        <p:nvGrpSpPr>
          <p:cNvPr id="4" name="Group 3" descr="katch, clutch">
            <a:extLst>
              <a:ext uri="{FF2B5EF4-FFF2-40B4-BE49-F238E27FC236}">
                <a16:creationId xmlns:a16="http://schemas.microsoft.com/office/drawing/2014/main" id="{4D6CADD5-F2AB-7CC9-30B4-0F89E825889D}"/>
              </a:ext>
            </a:extLst>
          </p:cNvPr>
          <p:cNvGrpSpPr/>
          <p:nvPr/>
        </p:nvGrpSpPr>
        <p:grpSpPr>
          <a:xfrm>
            <a:off x="285750" y="1469482"/>
            <a:ext cx="12085154" cy="4235356"/>
            <a:chOff x="285750" y="1469482"/>
            <a:chExt cx="12085154" cy="4235356"/>
          </a:xfrm>
        </p:grpSpPr>
        <p:sp>
          <p:nvSpPr>
            <p:cNvPr id="5" name="Content Placeholder 2">
              <a:extLst>
                <a:ext uri="{FF2B5EF4-FFF2-40B4-BE49-F238E27FC236}">
                  <a16:creationId xmlns:a16="http://schemas.microsoft.com/office/drawing/2014/main" id="{0ADB3A62-2BEA-ECCC-8A58-203A01702A17}"/>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AU" sz="120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40DA1034-A506-B436-51C1-CAB4CCFA8625}"/>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match     clutch</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8803136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21 I do</a:t>
            </a:r>
            <a:endParaRPr lang="en-AU"/>
          </a:p>
        </p:txBody>
      </p:sp>
      <p:grpSp>
        <p:nvGrpSpPr>
          <p:cNvPr id="4" name="Group 3" descr="match, clutch, kitchen">
            <a:extLst>
              <a:ext uri="{FF2B5EF4-FFF2-40B4-BE49-F238E27FC236}">
                <a16:creationId xmlns:a16="http://schemas.microsoft.com/office/drawing/2014/main" id="{DD81A90C-6861-DF63-C2C2-20DE02C4196C}"/>
              </a:ext>
            </a:extLst>
          </p:cNvPr>
          <p:cNvGrpSpPr/>
          <p:nvPr/>
        </p:nvGrpSpPr>
        <p:grpSpPr>
          <a:xfrm>
            <a:off x="285750" y="1469482"/>
            <a:ext cx="12085154" cy="3856791"/>
            <a:chOff x="285750" y="1469482"/>
            <a:chExt cx="12085154" cy="3856791"/>
          </a:xfrm>
        </p:grpSpPr>
        <p:sp>
          <p:nvSpPr>
            <p:cNvPr id="5" name="Content Placeholder 2">
              <a:extLst>
                <a:ext uri="{FF2B5EF4-FFF2-40B4-BE49-F238E27FC236}">
                  <a16:creationId xmlns:a16="http://schemas.microsoft.com/office/drawing/2014/main" id="{47A197FD-5592-4D79-AA77-FCA72A27229C}"/>
                </a:ext>
              </a:extLst>
            </p:cNvPr>
            <p:cNvSpPr txBox="1">
              <a:spLocks/>
            </p:cNvSpPr>
            <p:nvPr/>
          </p:nvSpPr>
          <p:spPr>
            <a:xfrm>
              <a:off x="285750" y="3904345"/>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kitchen</a:t>
              </a:r>
              <a:endParaRPr lang="en-AU" sz="96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F9A24AEF-CDF1-8C86-7305-AD5E2ACFBFFA}"/>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match     clutch</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35817997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22 I do</a:t>
            </a:r>
            <a:endParaRPr lang="en-AU"/>
          </a:p>
        </p:txBody>
      </p:sp>
      <p:grpSp>
        <p:nvGrpSpPr>
          <p:cNvPr id="4" name="Group 3" descr="match, clutch, kitchen, sketchbook">
            <a:extLst>
              <a:ext uri="{FF2B5EF4-FFF2-40B4-BE49-F238E27FC236}">
                <a16:creationId xmlns:a16="http://schemas.microsoft.com/office/drawing/2014/main" id="{EE696B35-8EBE-D48F-8818-DD2E2FFE7BEA}"/>
              </a:ext>
            </a:extLst>
          </p:cNvPr>
          <p:cNvGrpSpPr/>
          <p:nvPr/>
        </p:nvGrpSpPr>
        <p:grpSpPr>
          <a:xfrm>
            <a:off x="285750" y="1469482"/>
            <a:ext cx="12085154" cy="3856791"/>
            <a:chOff x="285750" y="1469482"/>
            <a:chExt cx="12085154" cy="3856791"/>
          </a:xfrm>
        </p:grpSpPr>
        <p:sp>
          <p:nvSpPr>
            <p:cNvPr id="5" name="Content Placeholder 2">
              <a:extLst>
                <a:ext uri="{FF2B5EF4-FFF2-40B4-BE49-F238E27FC236}">
                  <a16:creationId xmlns:a16="http://schemas.microsoft.com/office/drawing/2014/main" id="{2EF614E5-03C8-24F1-5D1C-3D5640E007F3}"/>
                </a:ext>
              </a:extLst>
            </p:cNvPr>
            <p:cNvSpPr txBox="1">
              <a:spLocks/>
            </p:cNvSpPr>
            <p:nvPr/>
          </p:nvSpPr>
          <p:spPr>
            <a:xfrm>
              <a:off x="285750" y="3904345"/>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kitchen    sketchbook</a:t>
              </a:r>
              <a:endParaRPr lang="en-AU" sz="96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E605F3CC-38CF-56B4-ED56-DFA5D2F7BFFD}"/>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match     clutch</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6671810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23 We do</a:t>
            </a:r>
            <a:r>
              <a:rPr lang="en-US" sz="800" kern="1200" baseline="0">
                <a:solidFill>
                  <a:srgbClr val="E7E6E6"/>
                </a:solidFill>
                <a:effectLst/>
                <a:latin typeface="Calibri" panose="020F0502020204030204" pitchFamily="34" charset="0"/>
                <a:ea typeface="+mj-ea"/>
                <a:cs typeface="+mj-cs"/>
              </a:rPr>
              <a:t> </a:t>
            </a:r>
            <a:endParaRPr lang="en-AU"/>
          </a:p>
        </p:txBody>
      </p:sp>
      <p:sp>
        <p:nvSpPr>
          <p:cNvPr id="6" name="Content Placeholder 2">
            <a:extLst>
              <a:ext uri="{FF2B5EF4-FFF2-40B4-BE49-F238E27FC236}">
                <a16:creationId xmlns:a16="http://schemas.microsoft.com/office/drawing/2014/main" id="{23CDAFCF-BCC6-FE01-F87A-E777E348477F}"/>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catch</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24 We do</a:t>
            </a:r>
            <a:endParaRPr lang="en-AU"/>
          </a:p>
        </p:txBody>
      </p:sp>
      <p:sp>
        <p:nvSpPr>
          <p:cNvPr id="3" name="Content Placeholder 2">
            <a:extLst>
              <a:ext uri="{FF2B5EF4-FFF2-40B4-BE49-F238E27FC236}">
                <a16:creationId xmlns:a16="http://schemas.microsoft.com/office/drawing/2014/main" id="{8113AE81-3F13-6E95-64F1-806561AFBA34}"/>
              </a:ext>
            </a:extLst>
          </p:cNvPr>
          <p:cNvSpPr txBox="1">
            <a:spLocks/>
          </p:cNvSpPr>
          <p:nvPr/>
        </p:nvSpPr>
        <p:spPr>
          <a:xfrm>
            <a:off x="464654" y="1469482"/>
            <a:ext cx="11906250" cy="145886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catch    stretch</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25 We do</a:t>
            </a:r>
            <a:endParaRPr lang="en-AU"/>
          </a:p>
        </p:txBody>
      </p:sp>
      <p:grpSp>
        <p:nvGrpSpPr>
          <p:cNvPr id="4" name="Group 3" descr="catch, stretch, pitcher">
            <a:extLst>
              <a:ext uri="{FF2B5EF4-FFF2-40B4-BE49-F238E27FC236}">
                <a16:creationId xmlns:a16="http://schemas.microsoft.com/office/drawing/2014/main" id="{A00A6FA6-DA04-8796-9DBB-9C71F1FCC12D}"/>
              </a:ext>
            </a:extLst>
          </p:cNvPr>
          <p:cNvGrpSpPr/>
          <p:nvPr/>
        </p:nvGrpSpPr>
        <p:grpSpPr>
          <a:xfrm>
            <a:off x="285750" y="1469482"/>
            <a:ext cx="12085154" cy="3856791"/>
            <a:chOff x="285750" y="1469482"/>
            <a:chExt cx="12085154" cy="3856791"/>
          </a:xfrm>
        </p:grpSpPr>
        <p:sp>
          <p:nvSpPr>
            <p:cNvPr id="5" name="Content Placeholder 2">
              <a:extLst>
                <a:ext uri="{FF2B5EF4-FFF2-40B4-BE49-F238E27FC236}">
                  <a16:creationId xmlns:a16="http://schemas.microsoft.com/office/drawing/2014/main" id="{0A74B614-2BEC-0416-5717-54AEED1B660E}"/>
                </a:ext>
              </a:extLst>
            </p:cNvPr>
            <p:cNvSpPr txBox="1">
              <a:spLocks/>
            </p:cNvSpPr>
            <p:nvPr/>
          </p:nvSpPr>
          <p:spPr>
            <a:xfrm>
              <a:off x="285750" y="3904345"/>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pitcher</a:t>
              </a:r>
              <a:endParaRPr lang="en-AU" sz="96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6295410D-09B9-F798-36BF-F1BDC034F0FF}"/>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catch    stretch</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0614708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26 We do</a:t>
            </a:r>
            <a:endParaRPr lang="en-AU"/>
          </a:p>
        </p:txBody>
      </p:sp>
      <p:grpSp>
        <p:nvGrpSpPr>
          <p:cNvPr id="4" name="Group 3" descr="catch, stretch, pitcher, matchbox">
            <a:extLst>
              <a:ext uri="{FF2B5EF4-FFF2-40B4-BE49-F238E27FC236}">
                <a16:creationId xmlns:a16="http://schemas.microsoft.com/office/drawing/2014/main" id="{D3240AC4-DD99-7B08-95D2-85F04C946709}"/>
              </a:ext>
            </a:extLst>
          </p:cNvPr>
          <p:cNvGrpSpPr/>
          <p:nvPr/>
        </p:nvGrpSpPr>
        <p:grpSpPr>
          <a:xfrm>
            <a:off x="285750" y="1469482"/>
            <a:ext cx="12085154" cy="3856791"/>
            <a:chOff x="285750" y="1469482"/>
            <a:chExt cx="12085154" cy="3856791"/>
          </a:xfrm>
        </p:grpSpPr>
        <p:sp>
          <p:nvSpPr>
            <p:cNvPr id="5" name="Content Placeholder 2">
              <a:extLst>
                <a:ext uri="{FF2B5EF4-FFF2-40B4-BE49-F238E27FC236}">
                  <a16:creationId xmlns:a16="http://schemas.microsoft.com/office/drawing/2014/main" id="{BC751BD7-85BE-5C62-D50E-85CDDA93F67F}"/>
                </a:ext>
              </a:extLst>
            </p:cNvPr>
            <p:cNvSpPr txBox="1">
              <a:spLocks/>
            </p:cNvSpPr>
            <p:nvPr/>
          </p:nvSpPr>
          <p:spPr>
            <a:xfrm>
              <a:off x="285750" y="3904345"/>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pitcher   matchbox</a:t>
              </a:r>
              <a:endParaRPr lang="en-AU" sz="96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EEC0E6CA-CE38-B29F-00B2-88F2C617F2FE}"/>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catch    stretch</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30387229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27 I do</a:t>
            </a:r>
            <a:endParaRPr lang="en-AU"/>
          </a:p>
        </p:txBody>
      </p:sp>
      <p:pic>
        <p:nvPicPr>
          <p:cNvPr id="4" name="Graphic 1" descr="ditch">
            <a:extLst>
              <a:ext uri="{FF2B5EF4-FFF2-40B4-BE49-F238E27FC236}">
                <a16:creationId xmlns:a16="http://schemas.microsoft.com/office/drawing/2014/main" id="{CF5A20CB-F0A6-1C63-6F89-4AFC4BCB568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48508" y="1718306"/>
            <a:ext cx="3421387" cy="3421387"/>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28 I do</a:t>
            </a:r>
            <a:endParaRPr lang="en-AU"/>
          </a:p>
        </p:txBody>
      </p:sp>
      <p:grpSp>
        <p:nvGrpSpPr>
          <p:cNvPr id="2" name="Group 1" descr="ditch, itch">
            <a:extLst>
              <a:ext uri="{FF2B5EF4-FFF2-40B4-BE49-F238E27FC236}">
                <a16:creationId xmlns:a16="http://schemas.microsoft.com/office/drawing/2014/main" id="{984EE1E7-79AE-199D-BBB3-8D13A1CAFF57}"/>
              </a:ext>
            </a:extLst>
          </p:cNvPr>
          <p:cNvGrpSpPr/>
          <p:nvPr/>
        </p:nvGrpSpPr>
        <p:grpSpPr>
          <a:xfrm>
            <a:off x="348508" y="1718306"/>
            <a:ext cx="7212147" cy="3421387"/>
            <a:chOff x="625599" y="1652605"/>
            <a:chExt cx="7212147" cy="3421387"/>
          </a:xfrm>
        </p:grpSpPr>
        <p:pic>
          <p:nvPicPr>
            <p:cNvPr id="4" name="Graphic 1">
              <a:extLst>
                <a:ext uri="{FF2B5EF4-FFF2-40B4-BE49-F238E27FC236}">
                  <a16:creationId xmlns:a16="http://schemas.microsoft.com/office/drawing/2014/main" id="{EB295761-EB21-F099-E4D8-6B04CEC042A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599" y="1652605"/>
              <a:ext cx="3421387" cy="3421387"/>
            </a:xfrm>
            <a:prstGeom prst="rect">
              <a:avLst/>
            </a:prstGeom>
          </p:spPr>
        </p:pic>
        <p:pic>
          <p:nvPicPr>
            <p:cNvPr id="7" name="Picture 6">
              <a:extLst>
                <a:ext uri="{FF2B5EF4-FFF2-40B4-BE49-F238E27FC236}">
                  <a16:creationId xmlns:a16="http://schemas.microsoft.com/office/drawing/2014/main" id="{82150AD6-B051-EDD0-DA88-12C3BDFD7FC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534891" y="2336909"/>
              <a:ext cx="2302855" cy="2302855"/>
            </a:xfrm>
            <a:prstGeom prst="rect">
              <a:avLst/>
            </a:prstGeom>
          </p:spPr>
        </p:pic>
      </p:grpSp>
    </p:spTree>
    <p:custDataLst>
      <p:tags r:id="rId1"/>
    </p:custDataLst>
    <p:extLst>
      <p:ext uri="{BB962C8B-B14F-4D97-AF65-F5344CB8AC3E}">
        <p14:creationId xmlns:p14="http://schemas.microsoft.com/office/powerpoint/2010/main" val="29541351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29 I do </a:t>
            </a:r>
            <a:endParaRPr lang="en-AU"/>
          </a:p>
        </p:txBody>
      </p:sp>
      <p:grpSp>
        <p:nvGrpSpPr>
          <p:cNvPr id="2" name="Group 1" descr="ditch, itch, sketch">
            <a:extLst>
              <a:ext uri="{FF2B5EF4-FFF2-40B4-BE49-F238E27FC236}">
                <a16:creationId xmlns:a16="http://schemas.microsoft.com/office/drawing/2014/main" id="{B115B64B-6898-117D-71FA-2EB4187B5E8F}"/>
              </a:ext>
            </a:extLst>
          </p:cNvPr>
          <p:cNvGrpSpPr/>
          <p:nvPr/>
        </p:nvGrpSpPr>
        <p:grpSpPr>
          <a:xfrm>
            <a:off x="348508" y="1718306"/>
            <a:ext cx="11390684" cy="3421387"/>
            <a:chOff x="625599" y="1652605"/>
            <a:chExt cx="11390684" cy="3421387"/>
          </a:xfrm>
        </p:grpSpPr>
        <p:pic>
          <p:nvPicPr>
            <p:cNvPr id="4" name="Graphic 1">
              <a:extLst>
                <a:ext uri="{FF2B5EF4-FFF2-40B4-BE49-F238E27FC236}">
                  <a16:creationId xmlns:a16="http://schemas.microsoft.com/office/drawing/2014/main" id="{E955BF18-D634-4BED-6D46-56B18A26AB4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599" y="1652605"/>
              <a:ext cx="3421387" cy="3421387"/>
            </a:xfrm>
            <a:prstGeom prst="rect">
              <a:avLst/>
            </a:prstGeom>
          </p:spPr>
        </p:pic>
        <p:pic>
          <p:nvPicPr>
            <p:cNvPr id="8" name="Picture 7">
              <a:extLst>
                <a:ext uri="{FF2B5EF4-FFF2-40B4-BE49-F238E27FC236}">
                  <a16:creationId xmlns:a16="http://schemas.microsoft.com/office/drawing/2014/main" id="{12C2D759-60F1-5A88-0CC6-BA926CD1908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569098" y="2264743"/>
              <a:ext cx="2447185" cy="2447185"/>
            </a:xfrm>
            <a:prstGeom prst="rect">
              <a:avLst/>
            </a:prstGeom>
          </p:spPr>
        </p:pic>
        <p:pic>
          <p:nvPicPr>
            <p:cNvPr id="11" name="Picture 10">
              <a:extLst>
                <a:ext uri="{FF2B5EF4-FFF2-40B4-BE49-F238E27FC236}">
                  <a16:creationId xmlns:a16="http://schemas.microsoft.com/office/drawing/2014/main" id="{1C6DFEBB-3355-7822-36F9-63037C5A642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534891" y="2336909"/>
              <a:ext cx="2302855" cy="2302855"/>
            </a:xfrm>
            <a:prstGeom prst="rect">
              <a:avLst/>
            </a:prstGeom>
          </p:spPr>
        </p:pic>
      </p:grpSp>
    </p:spTree>
    <p:custDataLst>
      <p:tags r:id="rId1"/>
    </p:custDataLst>
    <p:extLst>
      <p:ext uri="{BB962C8B-B14F-4D97-AF65-F5344CB8AC3E}">
        <p14:creationId xmlns:p14="http://schemas.microsoft.com/office/powerpoint/2010/main" val="1998018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BDB860-51E2-6F49-0FA4-F6751E4C99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35EF19-D5B1-8081-4404-7F671E115861}"/>
              </a:ext>
            </a:extLst>
          </p:cNvPr>
          <p:cNvSpPr>
            <a:spLocks noGrp="1"/>
          </p:cNvSpPr>
          <p:nvPr>
            <p:ph type="title"/>
          </p:nvPr>
        </p:nvSpPr>
        <p:spPr/>
        <p:txBody>
          <a:bodyPr/>
          <a:lstStyle/>
          <a:p>
            <a:r>
              <a:rPr lang="en-AU" sz="800">
                <a:solidFill>
                  <a:schemeClr val="bg2"/>
                </a:solidFill>
                <a:latin typeface="+mn-lt"/>
              </a:rPr>
              <a:t>Slide 3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3" name="TextBox 2">
            <a:extLst>
              <a:ext uri="{FF2B5EF4-FFF2-40B4-BE49-F238E27FC236}">
                <a16:creationId xmlns:a16="http://schemas.microsoft.com/office/drawing/2014/main" id="{8E23D99A-AF91-525D-8FE9-2718151611CB}"/>
              </a:ext>
            </a:extLst>
          </p:cNvPr>
          <p:cNvSpPr txBox="1"/>
          <p:nvPr/>
        </p:nvSpPr>
        <p:spPr>
          <a:xfrm>
            <a:off x="5354515" y="348440"/>
            <a:ext cx="2406162" cy="1569660"/>
          </a:xfrm>
          <a:prstGeom prst="rect">
            <a:avLst/>
          </a:prstGeom>
          <a:noFill/>
        </p:spPr>
        <p:txBody>
          <a:bodyPr wrap="square" rtlCol="0">
            <a:spAutoFit/>
          </a:bodyPr>
          <a:lstStyle/>
          <a:p>
            <a:r>
              <a:rPr lang="en-AU" sz="96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9600">
              <a:solidFill>
                <a:srgbClr val="00B050"/>
              </a:solidFill>
            </a:endParaRPr>
          </a:p>
        </p:txBody>
      </p:sp>
      <p:sp>
        <p:nvSpPr>
          <p:cNvPr id="4" name="Content Placeholder 2">
            <a:extLst>
              <a:ext uri="{FF2B5EF4-FFF2-40B4-BE49-F238E27FC236}">
                <a16:creationId xmlns:a16="http://schemas.microsoft.com/office/drawing/2014/main" id="{BE8B7BD1-BB8C-4836-9C90-F0DE8A772EB5}"/>
              </a:ext>
            </a:extLst>
          </p:cNvPr>
          <p:cNvSpPr txBox="1">
            <a:spLocks/>
          </p:cNvSpPr>
          <p:nvPr/>
        </p:nvSpPr>
        <p:spPr>
          <a:xfrm>
            <a:off x="452333" y="2731835"/>
            <a:ext cx="11906250" cy="10895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200">
                <a:solidFill>
                  <a:srgbClr val="4557AD"/>
                </a:solidFill>
                <a:latin typeface="Tenorite" pitchFamily="2" charset="0"/>
                <a:ea typeface="Verdana" panose="020B0604030504040204" pitchFamily="34" charset="0"/>
                <a:cs typeface="Verdana" panose="020B0604030504040204" pitchFamily="34" charset="0"/>
              </a:rPr>
              <a:t>flower    pedal    president  </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5217696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30 We do</a:t>
            </a:r>
            <a:endParaRPr lang="en-AU"/>
          </a:p>
        </p:txBody>
      </p:sp>
      <p:pic>
        <p:nvPicPr>
          <p:cNvPr id="5" name="Graphic 5" descr="match">
            <a:extLst>
              <a:ext uri="{FF2B5EF4-FFF2-40B4-BE49-F238E27FC236}">
                <a16:creationId xmlns:a16="http://schemas.microsoft.com/office/drawing/2014/main" id="{248C57D8-6B37-EE83-3FA3-069A6286B61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8369" y="2253928"/>
            <a:ext cx="2622872" cy="2622872"/>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31 We do </a:t>
            </a:r>
            <a:endParaRPr lang="en-AU"/>
          </a:p>
        </p:txBody>
      </p:sp>
      <p:pic>
        <p:nvPicPr>
          <p:cNvPr id="5" name="Graphic 5" descr="match">
            <a:extLst>
              <a:ext uri="{FF2B5EF4-FFF2-40B4-BE49-F238E27FC236}">
                <a16:creationId xmlns:a16="http://schemas.microsoft.com/office/drawing/2014/main" id="{175978E2-6422-94B4-D5C0-9F4FAEC927F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8369" y="2253928"/>
            <a:ext cx="2622872" cy="2622872"/>
          </a:xfrm>
          <a:prstGeom prst="rect">
            <a:avLst/>
          </a:prstGeom>
        </p:spPr>
      </p:pic>
      <p:pic>
        <p:nvPicPr>
          <p:cNvPr id="8" name="Picture 7" descr="switch">
            <a:extLst>
              <a:ext uri="{FF2B5EF4-FFF2-40B4-BE49-F238E27FC236}">
                <a16:creationId xmlns:a16="http://schemas.microsoft.com/office/drawing/2014/main" id="{E4DF0F58-D196-4C56-2124-7A25B6CCAA7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53745" y="2253928"/>
            <a:ext cx="2622872" cy="2622872"/>
          </a:xfrm>
          <a:prstGeom prst="rect">
            <a:avLst/>
          </a:prstGeom>
        </p:spPr>
      </p:pic>
    </p:spTree>
    <p:custDataLst>
      <p:tags r:id="rId1"/>
    </p:custDataLst>
    <p:extLst>
      <p:ext uri="{BB962C8B-B14F-4D97-AF65-F5344CB8AC3E}">
        <p14:creationId xmlns:p14="http://schemas.microsoft.com/office/powerpoint/2010/main" val="18278115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32 We do </a:t>
            </a:r>
            <a:endParaRPr lang="en-AU"/>
          </a:p>
        </p:txBody>
      </p:sp>
      <p:grpSp>
        <p:nvGrpSpPr>
          <p:cNvPr id="2" name="Group 1" descr="match, switch, hutch">
            <a:extLst>
              <a:ext uri="{FF2B5EF4-FFF2-40B4-BE49-F238E27FC236}">
                <a16:creationId xmlns:a16="http://schemas.microsoft.com/office/drawing/2014/main" id="{7B4CC4D3-3D89-8FD5-30FE-F8874E971573}"/>
              </a:ext>
            </a:extLst>
          </p:cNvPr>
          <p:cNvGrpSpPr/>
          <p:nvPr/>
        </p:nvGrpSpPr>
        <p:grpSpPr>
          <a:xfrm>
            <a:off x="568369" y="2253928"/>
            <a:ext cx="10793614" cy="2622872"/>
            <a:chOff x="568369" y="2253928"/>
            <a:chExt cx="10793614" cy="2622872"/>
          </a:xfrm>
        </p:grpSpPr>
        <p:pic>
          <p:nvPicPr>
            <p:cNvPr id="4" name="Graphic 5">
              <a:extLst>
                <a:ext uri="{FF2B5EF4-FFF2-40B4-BE49-F238E27FC236}">
                  <a16:creationId xmlns:a16="http://schemas.microsoft.com/office/drawing/2014/main" id="{F0205D3E-C599-6078-9A49-FFED81CB14C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8369" y="2253928"/>
              <a:ext cx="2622872" cy="2622872"/>
            </a:xfrm>
            <a:prstGeom prst="rect">
              <a:avLst/>
            </a:prstGeom>
          </p:spPr>
        </p:pic>
        <p:grpSp>
          <p:nvGrpSpPr>
            <p:cNvPr id="12" name="Group 11" descr="bee, teeth">
              <a:extLst>
                <a:ext uri="{FF2B5EF4-FFF2-40B4-BE49-F238E27FC236}">
                  <a16:creationId xmlns:a16="http://schemas.microsoft.com/office/drawing/2014/main" id="{C554BA39-9D9B-0DC9-15B9-48170735707E}"/>
                </a:ext>
              </a:extLst>
            </p:cNvPr>
            <p:cNvGrpSpPr/>
            <p:nvPr/>
          </p:nvGrpSpPr>
          <p:grpSpPr>
            <a:xfrm>
              <a:off x="4553745" y="2253928"/>
              <a:ext cx="6808238" cy="2622872"/>
              <a:chOff x="4553745" y="2253928"/>
              <a:chExt cx="6808238" cy="2622872"/>
            </a:xfrm>
          </p:grpSpPr>
          <p:pic>
            <p:nvPicPr>
              <p:cNvPr id="8" name="Picture 7">
                <a:extLst>
                  <a:ext uri="{FF2B5EF4-FFF2-40B4-BE49-F238E27FC236}">
                    <a16:creationId xmlns:a16="http://schemas.microsoft.com/office/drawing/2014/main" id="{FA3491FA-7195-556E-EB01-63B1A824281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53745" y="2253928"/>
                <a:ext cx="2622872" cy="2622872"/>
              </a:xfrm>
              <a:prstGeom prst="rect">
                <a:avLst/>
              </a:prstGeom>
            </p:spPr>
          </p:pic>
          <p:pic>
            <p:nvPicPr>
              <p:cNvPr id="11" name="Picture 10">
                <a:extLst>
                  <a:ext uri="{FF2B5EF4-FFF2-40B4-BE49-F238E27FC236}">
                    <a16:creationId xmlns:a16="http://schemas.microsoft.com/office/drawing/2014/main" id="{880375A4-1D1E-6135-75A3-FD578D710CA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000759" y="2515576"/>
                <a:ext cx="2361224" cy="2361224"/>
              </a:xfrm>
              <a:prstGeom prst="rect">
                <a:avLst/>
              </a:prstGeom>
            </p:spPr>
          </p:pic>
        </p:grpSp>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6E2A-9AA9-D02A-CD56-2F282D458518}"/>
              </a:ext>
            </a:extLst>
          </p:cNvPr>
          <p:cNvSpPr>
            <a:spLocks noGrp="1"/>
          </p:cNvSpPr>
          <p:nvPr>
            <p:ph type="title"/>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33 I do </a:t>
            </a:r>
            <a:endParaRPr lang="en-AU"/>
          </a:p>
        </p:txBody>
      </p:sp>
      <p:sp>
        <p:nvSpPr>
          <p:cNvPr id="4" name="Content Placeholder 2">
            <a:extLst>
              <a:ext uri="{FF2B5EF4-FFF2-40B4-BE49-F238E27FC236}">
                <a16:creationId xmlns:a16="http://schemas.microsoft.com/office/drawing/2014/main" id="{085A14D0-843D-8260-238C-2F3146A90185}"/>
              </a:ext>
            </a:extLst>
          </p:cNvPr>
          <p:cNvSpPr txBox="1">
            <a:spLocks/>
          </p:cNvSpPr>
          <p:nvPr/>
        </p:nvSpPr>
        <p:spPr>
          <a:xfrm>
            <a:off x="679353" y="2841159"/>
            <a:ext cx="10843863"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half    half    </a:t>
            </a:r>
            <a:r>
              <a:rPr lang="en-US" sz="11000" err="1">
                <a:solidFill>
                  <a:srgbClr val="4557AD"/>
                </a:solidFill>
                <a:latin typeface="Tenorite" pitchFamily="2" charset="0"/>
                <a:ea typeface="Verdana" panose="020B0604030504040204" pitchFamily="34" charset="0"/>
                <a:cs typeface="Verdana" panose="020B0604030504040204" pitchFamily="34" charset="0"/>
              </a:rPr>
              <a:t>half</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113608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88005-337E-8025-A9F9-339D0CBCA823}"/>
              </a:ext>
            </a:extLst>
          </p:cNvPr>
          <p:cNvSpPr>
            <a:spLocks noGrp="1"/>
          </p:cNvSpPr>
          <p:nvPr>
            <p:ph type="title"/>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34 We do </a:t>
            </a:r>
            <a:endParaRPr lang="en-AU"/>
          </a:p>
        </p:txBody>
      </p:sp>
      <p:sp>
        <p:nvSpPr>
          <p:cNvPr id="3" name="Content Placeholder 2">
            <a:extLst>
              <a:ext uri="{FF2B5EF4-FFF2-40B4-BE49-F238E27FC236}">
                <a16:creationId xmlns:a16="http://schemas.microsoft.com/office/drawing/2014/main" id="{74B17A5B-E8ED-1ECF-61B6-5B0A86EBFF7C}"/>
              </a:ext>
            </a:extLst>
          </p:cNvPr>
          <p:cNvSpPr txBox="1">
            <a:spLocks/>
          </p:cNvSpPr>
          <p:nvPr/>
        </p:nvSpPr>
        <p:spPr>
          <a:xfrm>
            <a:off x="679353" y="2841159"/>
            <a:ext cx="10843863"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half    half    </a:t>
            </a:r>
            <a:r>
              <a:rPr lang="en-US" sz="11000" err="1">
                <a:solidFill>
                  <a:srgbClr val="4557AD"/>
                </a:solidFill>
                <a:latin typeface="Tenorite" pitchFamily="2" charset="0"/>
                <a:ea typeface="Verdana" panose="020B0604030504040204" pitchFamily="34" charset="0"/>
                <a:cs typeface="Verdana" panose="020B0604030504040204" pitchFamily="34" charset="0"/>
              </a:rPr>
              <a:t>half</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21538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35 I do </a:t>
            </a:r>
            <a:endParaRPr lang="en-AU"/>
          </a:p>
        </p:txBody>
      </p:sp>
      <p:sp>
        <p:nvSpPr>
          <p:cNvPr id="4" name="Content Placeholder 2">
            <a:extLst>
              <a:ext uri="{FF2B5EF4-FFF2-40B4-BE49-F238E27FC236}">
                <a16:creationId xmlns:a16="http://schemas.microsoft.com/office/drawing/2014/main" id="{C138E7AF-7D90-198E-8BB5-AB17E0B198A6}"/>
              </a:ext>
            </a:extLst>
          </p:cNvPr>
          <p:cNvSpPr txBox="1">
            <a:spLocks/>
          </p:cNvSpPr>
          <p:nvPr/>
        </p:nvSpPr>
        <p:spPr>
          <a:xfrm>
            <a:off x="834188" y="2034483"/>
            <a:ext cx="10837425" cy="368671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ts val="7000"/>
              </a:lnSpc>
            </a:pPr>
            <a:r>
              <a:rPr lang="en-US" sz="7200">
                <a:solidFill>
                  <a:srgbClr val="4557AD"/>
                </a:solidFill>
                <a:latin typeface="Tenorite" pitchFamily="2" charset="0"/>
                <a:ea typeface="Verdana" panose="020B0604030504040204" pitchFamily="34" charset="0"/>
                <a:cs typeface="Verdana" panose="020B0604030504040204" pitchFamily="34" charset="0"/>
              </a:rPr>
              <a:t>Could you fetch me a pen? I need to sketch the plan </a:t>
            </a:r>
            <a:br>
              <a:rPr lang="en-US" sz="7200">
                <a:solidFill>
                  <a:srgbClr val="4557AD"/>
                </a:solidFill>
                <a:latin typeface="Tenorite" pitchFamily="2" charset="0"/>
                <a:ea typeface="Verdana" panose="020B0604030504040204" pitchFamily="34" charset="0"/>
                <a:cs typeface="Verdana" panose="020B0604030504040204" pitchFamily="34" charset="0"/>
              </a:rPr>
            </a:br>
            <a:r>
              <a:rPr lang="en-US" sz="7200">
                <a:solidFill>
                  <a:srgbClr val="4557AD"/>
                </a:solidFill>
                <a:latin typeface="Tenorite" pitchFamily="2" charset="0"/>
                <a:ea typeface="Verdana" panose="020B0604030504040204" pitchFamily="34" charset="0"/>
                <a:cs typeface="Verdana" panose="020B0604030504040204" pitchFamily="34" charset="0"/>
              </a:rPr>
              <a:t>so I can match it to the half you did last night.</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36 We do</a:t>
            </a:r>
            <a:endParaRPr lang="en-AU"/>
          </a:p>
        </p:txBody>
      </p:sp>
      <p:sp>
        <p:nvSpPr>
          <p:cNvPr id="7" name="Content Placeholder 2">
            <a:extLst>
              <a:ext uri="{FF2B5EF4-FFF2-40B4-BE49-F238E27FC236}">
                <a16:creationId xmlns:a16="http://schemas.microsoft.com/office/drawing/2014/main" id="{E6621E4A-889E-8FD1-2FB6-F94FC57E80DA}"/>
              </a:ext>
            </a:extLst>
          </p:cNvPr>
          <p:cNvSpPr txBox="1">
            <a:spLocks/>
          </p:cNvSpPr>
          <p:nvPr/>
        </p:nvSpPr>
        <p:spPr>
          <a:xfrm>
            <a:off x="907236" y="2050000"/>
            <a:ext cx="10794623" cy="364439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7200">
                <a:solidFill>
                  <a:srgbClr val="4557AD"/>
                </a:solidFill>
                <a:latin typeface="Tenorite" pitchFamily="2" charset="0"/>
                <a:ea typeface="Verdana" panose="020B0604030504040204" pitchFamily="34" charset="0"/>
                <a:cs typeface="Verdana" panose="020B0604030504040204" pitchFamily="34" charset="0"/>
              </a:rPr>
              <a:t>After stitching a patch on his pants, he baked a batch of fudge and ate half of it.</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37 I do </a:t>
            </a:r>
            <a:endParaRPr lang="en-AU"/>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38 We do </a:t>
            </a:r>
            <a:endParaRPr lang="en-AU"/>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39 Check for understanding</a:t>
            </a:r>
            <a:endParaRPr lang="en-AU"/>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019547" y="3388560"/>
            <a:ext cx="1821717"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cs typeface="Verdana" panose="020B0604030504040204" pitchFamily="34" charset="0"/>
              </a:rPr>
              <a:t>tch</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498721" y="3545617"/>
            <a:ext cx="2648801"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scratch</a:t>
            </a:r>
          </a:p>
          <a:p>
            <a:pPr marL="0" indent="0" algn="ctr">
              <a:buNone/>
            </a:pPr>
            <a:r>
              <a:rPr lang="en-US" sz="4400">
                <a:solidFill>
                  <a:srgbClr val="4557AD"/>
                </a:solidFill>
                <a:latin typeface="Tenorite" pitchFamily="2" charset="0"/>
                <a:cs typeface="Arial"/>
              </a:rPr>
              <a:t>stretch</a:t>
            </a:r>
          </a:p>
          <a:p>
            <a:pPr marL="0" indent="0" algn="ctr">
              <a:buNone/>
            </a:pPr>
            <a:r>
              <a:rPr lang="en-US" sz="4400">
                <a:solidFill>
                  <a:srgbClr val="4557AD"/>
                </a:solidFill>
                <a:latin typeface="Tenorite" pitchFamily="2" charset="0"/>
                <a:cs typeface="Arial"/>
              </a:rPr>
              <a:t>kitchen</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6" name="Picture 5" descr="stitch">
            <a:extLst>
              <a:ext uri="{FF2B5EF4-FFF2-40B4-BE49-F238E27FC236}">
                <a16:creationId xmlns:a16="http://schemas.microsoft.com/office/drawing/2014/main" id="{68F43B59-FD6A-19B4-BDA8-F99638D4C2AF}"/>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241235" y="3393756"/>
            <a:ext cx="745212" cy="745212"/>
          </a:xfrm>
          <a:prstGeom prst="rect">
            <a:avLst/>
          </a:prstGeom>
        </p:spPr>
      </p:pic>
      <p:pic>
        <p:nvPicPr>
          <p:cNvPr id="7" name="Picture 6" descr="catch">
            <a:extLst>
              <a:ext uri="{FF2B5EF4-FFF2-40B4-BE49-F238E27FC236}">
                <a16:creationId xmlns:a16="http://schemas.microsoft.com/office/drawing/2014/main" id="{51C3F29B-273B-A73B-7CA5-E25A903EA4CE}"/>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241235" y="4279089"/>
            <a:ext cx="878831" cy="878831"/>
          </a:xfrm>
          <a:prstGeom prst="rect">
            <a:avLst/>
          </a:prstGeom>
        </p:spPr>
      </p:pic>
      <p:pic>
        <p:nvPicPr>
          <p:cNvPr id="2" name="Picture 1" descr="stretcher">
            <a:extLst>
              <a:ext uri="{FF2B5EF4-FFF2-40B4-BE49-F238E27FC236}">
                <a16:creationId xmlns:a16="http://schemas.microsoft.com/office/drawing/2014/main" id="{108BDE09-945B-8032-1561-532E24161CE4}"/>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013645" y="5298041"/>
            <a:ext cx="1058672" cy="1058672"/>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a:xfrm>
            <a:off x="0" y="-1285875"/>
            <a:ext cx="10515600" cy="1325563"/>
          </a:xfrm>
        </p:spPr>
        <p:txBody>
          <a:bodyPr/>
          <a:lstStyle/>
          <a:p>
            <a:r>
              <a:rPr lang="en-US" sz="800" kern="1200">
                <a:solidFill>
                  <a:srgbClr val="E7E6E6"/>
                </a:solidFill>
                <a:effectLst/>
                <a:latin typeface="Calibri" panose="020F0502020204030204" pitchFamily="34" charset="0"/>
                <a:ea typeface="+mj-ea"/>
                <a:cs typeface="+mj-cs"/>
              </a:rPr>
              <a:t>Slide 4 </a:t>
            </a:r>
            <a:r>
              <a:rPr lang="en-AU" sz="800" kern="1200">
                <a:solidFill>
                  <a:schemeClr val="bg2"/>
                </a:solidFill>
                <a:effectLst/>
              </a:rPr>
              <a:t>Review You do</a:t>
            </a:r>
            <a:endParaRPr lang="en-AU" sz="800">
              <a:solidFill>
                <a:schemeClr val="bg2"/>
              </a:solidFill>
            </a:endParaRPr>
          </a:p>
        </p:txBody>
      </p:sp>
      <p:grpSp>
        <p:nvGrpSpPr>
          <p:cNvPr id="3" name="Group 2" descr="A picture of a girl called Cindy standing behind a fence. She is holding a block in her right hand with the letter g on it and a block in her left hand with the letter c on it. She has three buttons on her top with the letters e, i and y written on the buttons. She has two thought bubbles; one is thinking of the /j/ sound and the other is thinking of the /s/ sound.">
            <a:extLst>
              <a:ext uri="{FF2B5EF4-FFF2-40B4-BE49-F238E27FC236}">
                <a16:creationId xmlns:a16="http://schemas.microsoft.com/office/drawing/2014/main" id="{1E578DA3-6F68-DF55-8905-12D656BCDD14}"/>
              </a:ext>
            </a:extLst>
          </p:cNvPr>
          <p:cNvGrpSpPr/>
          <p:nvPr/>
        </p:nvGrpSpPr>
        <p:grpSpPr>
          <a:xfrm>
            <a:off x="0" y="1085223"/>
            <a:ext cx="12191999" cy="5227910"/>
            <a:chOff x="0" y="1229027"/>
            <a:chExt cx="12191999" cy="5084105"/>
          </a:xfrm>
        </p:grpSpPr>
        <p:sp>
          <p:nvSpPr>
            <p:cNvPr id="4" name="TextBox 3">
              <a:extLst>
                <a:ext uri="{FF2B5EF4-FFF2-40B4-BE49-F238E27FC236}">
                  <a16:creationId xmlns:a16="http://schemas.microsoft.com/office/drawing/2014/main" id="{592320A9-DDD7-CA59-B717-617B533D5E8F}"/>
                </a:ext>
              </a:extLst>
            </p:cNvPr>
            <p:cNvSpPr txBox="1"/>
            <p:nvPr/>
          </p:nvSpPr>
          <p:spPr>
            <a:xfrm>
              <a:off x="0" y="5082026"/>
              <a:ext cx="12191999" cy="1231106"/>
            </a:xfrm>
            <a:prstGeom prst="rect">
              <a:avLst/>
            </a:prstGeom>
            <a:noFill/>
          </p:spPr>
          <p:txBody>
            <a:bodyPr wrap="square">
              <a:spAutoFit/>
            </a:bodyPr>
            <a:lstStyle/>
            <a:p>
              <a:pPr algn="ctr"/>
              <a:r>
                <a:rPr lang="en-US" sz="7400" u="sng">
                  <a:solidFill>
                    <a:srgbClr val="4557AD"/>
                  </a:solidFill>
                  <a:latin typeface="Tenorite" pitchFamily="2" charset="0"/>
                  <a:ea typeface="Verdana" panose="020B0604030504040204" pitchFamily="34" charset="0"/>
                  <a:cs typeface="Verdana" panose="020B0604030504040204" pitchFamily="34" charset="0"/>
                </a:rPr>
                <a:t>G</a:t>
              </a:r>
              <a:r>
                <a:rPr lang="en-US" sz="7400">
                  <a:solidFill>
                    <a:srgbClr val="4557AD"/>
                  </a:solidFill>
                  <a:latin typeface="Tenorite" pitchFamily="2" charset="0"/>
                  <a:ea typeface="Verdana" panose="020B0604030504040204" pitchFamily="34" charset="0"/>
                  <a:cs typeface="Verdana" panose="020B0604030504040204" pitchFamily="34" charset="0"/>
                </a:rPr>
                <a:t>entle </a:t>
              </a:r>
              <a:r>
                <a:rPr lang="en-US" sz="7400" u="sng">
                  <a:solidFill>
                    <a:srgbClr val="4557AD"/>
                  </a:solidFill>
                  <a:latin typeface="Tenorite" pitchFamily="2" charset="0"/>
                  <a:ea typeface="Verdana" panose="020B0604030504040204" pitchFamily="34" charset="0"/>
                  <a:cs typeface="Verdana" panose="020B0604030504040204" pitchFamily="34" charset="0"/>
                </a:rPr>
                <a:t>C</a:t>
              </a:r>
              <a:r>
                <a:rPr lang="en-US" sz="7400">
                  <a:solidFill>
                    <a:srgbClr val="4557AD"/>
                  </a:solidFill>
                  <a:latin typeface="Tenorite" pitchFamily="2" charset="0"/>
                  <a:ea typeface="Verdana" panose="020B0604030504040204" pitchFamily="34" charset="0"/>
                  <a:cs typeface="Verdana" panose="020B0604030504040204" pitchFamily="34" charset="0"/>
                </a:rPr>
                <a:t>indy at the fen</a:t>
              </a:r>
              <a:r>
                <a:rPr lang="en-US" sz="7400" u="sng">
                  <a:solidFill>
                    <a:srgbClr val="4557AD"/>
                  </a:solidFill>
                  <a:latin typeface="Tenorite" pitchFamily="2" charset="0"/>
                  <a:ea typeface="Verdana" panose="020B0604030504040204" pitchFamily="34" charset="0"/>
                  <a:cs typeface="Verdana" panose="020B0604030504040204" pitchFamily="34" charset="0"/>
                </a:rPr>
                <a:t>c</a:t>
              </a:r>
              <a:r>
                <a:rPr lang="en-US" sz="7400">
                  <a:solidFill>
                    <a:srgbClr val="4557AD"/>
                  </a:solidFill>
                  <a:latin typeface="Tenorite" pitchFamily="2" charset="0"/>
                  <a:ea typeface="Verdana" panose="020B0604030504040204" pitchFamily="34" charset="0"/>
                  <a:cs typeface="Verdana" panose="020B0604030504040204" pitchFamily="34" charset="0"/>
                </a:rPr>
                <a:t>e</a:t>
              </a:r>
              <a:endParaRPr lang="en-AU" sz="7400" u="sng">
                <a:solidFill>
                  <a:srgbClr val="4557AD"/>
                </a:solidFill>
              </a:endParaRPr>
            </a:p>
          </p:txBody>
        </p:sp>
        <p:sp>
          <p:nvSpPr>
            <p:cNvPr id="5" name="Rounded Rectangle 2">
              <a:extLst>
                <a:ext uri="{FF2B5EF4-FFF2-40B4-BE49-F238E27FC236}">
                  <a16:creationId xmlns:a16="http://schemas.microsoft.com/office/drawing/2014/main" id="{3D89E0B2-0E80-E6B7-1716-A57BADB636C6}"/>
                </a:ext>
              </a:extLst>
            </p:cNvPr>
            <p:cNvSpPr/>
            <p:nvPr/>
          </p:nvSpPr>
          <p:spPr>
            <a:xfrm>
              <a:off x="347133" y="1229027"/>
              <a:ext cx="11557000" cy="5084105"/>
            </a:xfrm>
            <a:prstGeom prst="roundRect">
              <a:avLst>
                <a:gd name="adj" fmla="val 2269"/>
              </a:avLst>
            </a:prstGeom>
            <a:noFill/>
            <a:ln w="38100">
              <a:solidFill>
                <a:srgbClr val="D9ECE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482F9CA6-0AAB-84B4-E1D1-AA580EEB6F35}"/>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156223" y="1229027"/>
              <a:ext cx="3575590" cy="2928577"/>
            </a:xfrm>
            <a:prstGeom prst="rect">
              <a:avLst/>
            </a:prstGeom>
          </p:spPr>
        </p:pic>
        <p:grpSp>
          <p:nvGrpSpPr>
            <p:cNvPr id="9" name="Group 8">
              <a:extLst>
                <a:ext uri="{FF2B5EF4-FFF2-40B4-BE49-F238E27FC236}">
                  <a16:creationId xmlns:a16="http://schemas.microsoft.com/office/drawing/2014/main" id="{D85D8AC0-2BDF-341D-520A-49BD8550E6D0}"/>
                </a:ext>
              </a:extLst>
            </p:cNvPr>
            <p:cNvGrpSpPr/>
            <p:nvPr/>
          </p:nvGrpSpPr>
          <p:grpSpPr>
            <a:xfrm>
              <a:off x="3768412" y="3740088"/>
              <a:ext cx="4351211" cy="1638718"/>
              <a:chOff x="3963786" y="4110215"/>
              <a:chExt cx="4351211" cy="1638718"/>
            </a:xfrm>
          </p:grpSpPr>
          <p:pic>
            <p:nvPicPr>
              <p:cNvPr id="12" name="Graphic 11" descr="Fence outline">
                <a:extLst>
                  <a:ext uri="{FF2B5EF4-FFF2-40B4-BE49-F238E27FC236}">
                    <a16:creationId xmlns:a16="http://schemas.microsoft.com/office/drawing/2014/main" id="{677A9AF7-EB18-3AF9-A21E-4CF11BF17C9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76279" y="4110215"/>
                <a:ext cx="1638718" cy="1638718"/>
              </a:xfrm>
              <a:prstGeom prst="rect">
                <a:avLst/>
              </a:prstGeom>
            </p:spPr>
          </p:pic>
          <p:pic>
            <p:nvPicPr>
              <p:cNvPr id="13" name="Graphic 12" descr="Fence outline">
                <a:extLst>
                  <a:ext uri="{FF2B5EF4-FFF2-40B4-BE49-F238E27FC236}">
                    <a16:creationId xmlns:a16="http://schemas.microsoft.com/office/drawing/2014/main" id="{72378A4A-45C9-E9A5-F298-7F428FE0634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963786" y="4110215"/>
                <a:ext cx="1638718" cy="1638718"/>
              </a:xfrm>
              <a:prstGeom prst="rect">
                <a:avLst/>
              </a:prstGeom>
            </p:spPr>
          </p:pic>
          <p:pic>
            <p:nvPicPr>
              <p:cNvPr id="14" name="Graphic 13" descr="Fence outline">
                <a:extLst>
                  <a:ext uri="{FF2B5EF4-FFF2-40B4-BE49-F238E27FC236}">
                    <a16:creationId xmlns:a16="http://schemas.microsoft.com/office/drawing/2014/main" id="{3C143190-1186-24D5-3FB6-B30F0431B30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10508" y="4110215"/>
                <a:ext cx="1638718" cy="1638718"/>
              </a:xfrm>
              <a:prstGeom prst="rect">
                <a:avLst/>
              </a:prstGeom>
            </p:spPr>
          </p:pic>
        </p:grpSp>
      </p:grpSp>
    </p:spTree>
    <p:custDataLst>
      <p:tags r:id="rId1"/>
    </p:custDataLst>
    <p:extLst>
      <p:ext uri="{BB962C8B-B14F-4D97-AF65-F5344CB8AC3E}">
        <p14:creationId xmlns:p14="http://schemas.microsoft.com/office/powerpoint/2010/main" val="1123016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40 Check for understanding</a:t>
            </a:r>
            <a:r>
              <a:rPr lang="en-US" sz="800" kern="1200" baseline="0">
                <a:solidFill>
                  <a:srgbClr val="E7E6E6"/>
                </a:solidFill>
                <a:effectLst/>
                <a:latin typeface="Calibri" panose="020F0502020204030204" pitchFamily="34" charset="0"/>
                <a:ea typeface="+mj-ea"/>
                <a:cs typeface="+mj-cs"/>
              </a:rPr>
              <a:t> </a:t>
            </a:r>
            <a:endParaRPr lang="en-AU"/>
          </a:p>
        </p:txBody>
      </p:sp>
      <p:pic>
        <p:nvPicPr>
          <p:cNvPr id="4" name="Picture 3" descr="Image of Phase 17, lesson 4 student sheet">
            <a:extLst>
              <a:ext uri="{FF2B5EF4-FFF2-40B4-BE49-F238E27FC236}">
                <a16:creationId xmlns:a16="http://schemas.microsoft.com/office/drawing/2014/main" id="{78C2708A-6B7F-EB5F-D331-A3BBD2DA036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118099" y="395413"/>
            <a:ext cx="4100048" cy="5845498"/>
          </a:xfrm>
          <a:prstGeom prst="rect">
            <a:avLst/>
          </a:prstGeom>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41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p:nvPr>
        </p:nvSpPr>
        <p:spPr>
          <a:xfrm>
            <a:off x="0" y="-1216250"/>
            <a:ext cx="10515600" cy="1325563"/>
          </a:xfrm>
        </p:spPr>
        <p:txBody>
          <a:bodyPr/>
          <a:lstStyle/>
          <a:p>
            <a:r>
              <a:rPr lang="en-US" sz="800" kern="1200">
                <a:solidFill>
                  <a:srgbClr val="E7E6E6"/>
                </a:solidFill>
                <a:effectLst/>
                <a:latin typeface="Calibri" panose="020F0502020204030204" pitchFamily="34" charset="0"/>
                <a:ea typeface="+mj-ea"/>
                <a:cs typeface="+mj-cs"/>
              </a:rPr>
              <a:t>Slide 42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459979-545E-1AD9-9127-8D83178781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3AC8D7-4EE1-5DF4-B6AA-B8E9CA0510F1}"/>
              </a:ext>
            </a:extLst>
          </p:cNvPr>
          <p:cNvSpPr>
            <a:spLocks noGrp="1"/>
          </p:cNvSpPr>
          <p:nvPr>
            <p:ph type="title"/>
          </p:nvPr>
        </p:nvSpPr>
        <p:spPr>
          <a:xfrm>
            <a:off x="0" y="-1285875"/>
            <a:ext cx="10515600" cy="1325563"/>
          </a:xfrm>
        </p:spPr>
        <p:txBody>
          <a:bodyPr/>
          <a:lstStyle/>
          <a:p>
            <a:r>
              <a:rPr lang="en-US" sz="800" kern="1200">
                <a:solidFill>
                  <a:srgbClr val="E7E6E6"/>
                </a:solidFill>
                <a:effectLst/>
                <a:latin typeface="Calibri" panose="020F0502020204030204" pitchFamily="34" charset="0"/>
                <a:ea typeface="+mj-ea"/>
                <a:cs typeface="+mj-cs"/>
              </a:rPr>
              <a:t>Slide 5 </a:t>
            </a:r>
            <a:r>
              <a:rPr lang="en-AU" sz="800" kern="1200">
                <a:solidFill>
                  <a:schemeClr val="bg2"/>
                </a:solidFill>
                <a:effectLst/>
              </a:rPr>
              <a:t>Review You do</a:t>
            </a:r>
            <a:endParaRPr lang="en-AU" sz="800">
              <a:solidFill>
                <a:schemeClr val="bg2"/>
              </a:solidFill>
            </a:endParaRPr>
          </a:p>
        </p:txBody>
      </p:sp>
      <p:sp>
        <p:nvSpPr>
          <p:cNvPr id="4" name="Content Placeholder 3">
            <a:extLst>
              <a:ext uri="{FF2B5EF4-FFF2-40B4-BE49-F238E27FC236}">
                <a16:creationId xmlns:a16="http://schemas.microsoft.com/office/drawing/2014/main" id="{1FD8A955-F28F-E0D9-3842-6C023B89710F}"/>
              </a:ext>
            </a:extLst>
          </p:cNvPr>
          <p:cNvSpPr txBox="1">
            <a:spLocks/>
          </p:cNvSpPr>
          <p:nvPr/>
        </p:nvSpPr>
        <p:spPr>
          <a:xfrm>
            <a:off x="3570602" y="2136338"/>
            <a:ext cx="4252306" cy="258532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8000" err="1">
                <a:solidFill>
                  <a:srgbClr val="4857A6"/>
                </a:solidFill>
                <a:latin typeface="Tenorite" pitchFamily="2" charset="0"/>
                <a:ea typeface="Verdana" panose="020B0604030504040204" pitchFamily="34" charset="0"/>
                <a:cs typeface="Verdana" panose="020B0604030504040204" pitchFamily="34" charset="0"/>
              </a:rPr>
              <a:t>dge</a:t>
            </a:r>
            <a:endParaRPr lang="en-AU" sz="18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664966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p:nvPr>
        </p:nvSpPr>
        <p:spPr>
          <a:xfrm>
            <a:off x="0" y="-1406525"/>
            <a:ext cx="10515600" cy="1325562"/>
          </a:xfrm>
        </p:spPr>
        <p:txBody>
          <a:bodyPr/>
          <a:lstStyle/>
          <a:p>
            <a:r>
              <a:rPr lang="en-AU" sz="800">
                <a:solidFill>
                  <a:schemeClr val="bg2"/>
                </a:solidFill>
                <a:latin typeface="+mn-lt"/>
              </a:rPr>
              <a:t>Slide 6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2889242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6A57364-6EB2-EC1C-926A-8EC67CB5BAF0}"/>
              </a:ext>
            </a:extLst>
          </p:cNvPr>
          <p:cNvSpPr>
            <a:spLocks noGrp="1"/>
          </p:cNvSpPr>
          <p:nvPr>
            <p:ph type="title"/>
          </p:nvPr>
        </p:nvSpPr>
        <p:spPr>
          <a:xfrm>
            <a:off x="0" y="-1521888"/>
            <a:ext cx="10515600" cy="1325563"/>
          </a:xfrm>
        </p:spPr>
        <p:txBody>
          <a:bodyPr/>
          <a:lstStyle/>
          <a:p>
            <a:r>
              <a:rPr lang="en-AU" sz="800">
                <a:solidFill>
                  <a:schemeClr val="bg2"/>
                </a:solidFill>
                <a:latin typeface="+mn-lt"/>
              </a:rPr>
              <a:t>Slide 7</a:t>
            </a:r>
            <a:r>
              <a:rPr lang="en-AU" sz="800" baseline="0">
                <a:solidFill>
                  <a:schemeClr val="bg2"/>
                </a:solidFill>
                <a:latin typeface="+mn-lt"/>
              </a:rPr>
              <a:t> </a:t>
            </a:r>
            <a:r>
              <a:rPr lang="en-AU" sz="800">
                <a:solidFill>
                  <a:schemeClr val="bg2"/>
                </a:solidFill>
                <a:latin typeface="+mn-lt"/>
              </a:rPr>
              <a:t>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4" name="Group 3" descr="dredge, parcel, cemented, allergic">
            <a:extLst>
              <a:ext uri="{FF2B5EF4-FFF2-40B4-BE49-F238E27FC236}">
                <a16:creationId xmlns:a16="http://schemas.microsoft.com/office/drawing/2014/main" id="{3ABD3EA1-685B-DC9C-24AE-9EEBEA6FA62E}"/>
              </a:ext>
            </a:extLst>
          </p:cNvPr>
          <p:cNvGrpSpPr/>
          <p:nvPr/>
        </p:nvGrpSpPr>
        <p:grpSpPr>
          <a:xfrm>
            <a:off x="285750" y="1835033"/>
            <a:ext cx="11906250" cy="3609249"/>
            <a:chOff x="285750" y="1783759"/>
            <a:chExt cx="11906250" cy="3609249"/>
          </a:xfrm>
        </p:grpSpPr>
        <p:sp>
          <p:nvSpPr>
            <p:cNvPr id="5" name="Content Placeholder 2">
              <a:extLst>
                <a:ext uri="{FF2B5EF4-FFF2-40B4-BE49-F238E27FC236}">
                  <a16:creationId xmlns:a16="http://schemas.microsoft.com/office/drawing/2014/main" id="{CD786E79-D41F-A84A-0EAC-B138A21E0D96}"/>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cemented         allergic</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
          <p:nvSpPr>
            <p:cNvPr id="6" name="Content Placeholder 2">
              <a:extLst>
                <a:ext uri="{FF2B5EF4-FFF2-40B4-BE49-F238E27FC236}">
                  <a16:creationId xmlns:a16="http://schemas.microsoft.com/office/drawing/2014/main" id="{AF705EED-A180-0BDD-F3E2-EF179172A02C}"/>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dredge             parcel</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702303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a:xfrm>
            <a:off x="0" y="-1419051"/>
            <a:ext cx="10515600" cy="1325563"/>
          </a:xfrm>
        </p:spPr>
        <p:txBody>
          <a:bodyPr/>
          <a:lstStyle/>
          <a:p>
            <a:r>
              <a:rPr lang="en-AU" sz="800">
                <a:solidFill>
                  <a:schemeClr val="bg2"/>
                </a:solidFill>
                <a:latin typeface="+mn-lt"/>
              </a:rPr>
              <a:t>Slide 8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bridge">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83539" y="1995298"/>
            <a:ext cx="3042334" cy="3042334"/>
          </a:xfrm>
          <a:prstGeom prst="rect">
            <a:avLst/>
          </a:prstGeom>
        </p:spPr>
      </p:pic>
      <p:pic>
        <p:nvPicPr>
          <p:cNvPr id="4" name="Picture 3" descr="fence">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009110" y="2107603"/>
            <a:ext cx="2817723" cy="2817723"/>
          </a:xfrm>
          <a:prstGeom prst="rect">
            <a:avLst/>
          </a:prstGeom>
        </p:spPr>
      </p:pic>
      <p:pic>
        <p:nvPicPr>
          <p:cNvPr id="7" name="Picture 6" descr="wedge">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761323" y="2219910"/>
            <a:ext cx="2817722" cy="2817722"/>
          </a:xfrm>
          <a:prstGeom prst="rect">
            <a:avLst/>
          </a:prstGeom>
        </p:spPr>
      </p:pic>
    </p:spTree>
    <p:extLst>
      <p:ext uri="{BB962C8B-B14F-4D97-AF65-F5344CB8AC3E}">
        <p14:creationId xmlns:p14="http://schemas.microsoft.com/office/powerpoint/2010/main" val="10594664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a:xfrm>
            <a:off x="0" y="-1690688"/>
            <a:ext cx="10515600" cy="1325563"/>
          </a:xfrm>
        </p:spPr>
        <p:txBody>
          <a:bodyPr/>
          <a:lstStyle/>
          <a:p>
            <a:r>
              <a:rPr lang="en-AU" sz="800">
                <a:solidFill>
                  <a:schemeClr val="bg2"/>
                </a:solidFill>
                <a:latin typeface="+mn-lt"/>
              </a:rPr>
              <a:t>Slide 9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Title 1">
            <a:extLst>
              <a:ext uri="{FF2B5EF4-FFF2-40B4-BE49-F238E27FC236}">
                <a16:creationId xmlns:a16="http://schemas.microsoft.com/office/drawing/2014/main" id="{FA6815EA-7B7C-B884-4069-9F2FFE4F1EAA}"/>
              </a:ext>
            </a:extLst>
          </p:cNvPr>
          <p:cNvSpPr txBox="1">
            <a:spLocks/>
          </p:cNvSpPr>
          <p:nvPr/>
        </p:nvSpPr>
        <p:spPr>
          <a:xfrm>
            <a:off x="307427" y="1210493"/>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-er</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20311616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e78b14b2b5aca9757578d900895d66b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0aeb0aea37bf6b1ff6bb116e348c1096"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ABF0C9-88BA-43D9-89E1-103BB40A9F46}"/>
</file>

<file path=customXml/itemProps2.xml><?xml version="1.0" encoding="utf-8"?>
<ds:datastoreItem xmlns:ds="http://schemas.openxmlformats.org/officeDocument/2006/customXml" ds:itemID="{34B6B44C-FE25-47D4-AD61-028CF4DE9483}">
  <ds:schemaRefs>
    <ds:schemaRef ds:uri="64eff3df-e3d6-48ed-978f-45ff25640900"/>
    <ds:schemaRef ds:uri="http://purl.org/dc/dcmitype/"/>
    <ds:schemaRef ds:uri="http://purl.org/dc/terms/"/>
    <ds:schemaRef ds:uri="ff236c08-9611-4854-a4bb-16d44b7327b6"/>
    <ds:schemaRef ds:uri="http://schemas.microsoft.com/office/2006/metadata/properties"/>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0</TotalTime>
  <Words>4753</Words>
  <Application>Microsoft Office PowerPoint</Application>
  <PresentationFormat>Widescreen</PresentationFormat>
  <Paragraphs>649</Paragraphs>
  <Slides>42</Slides>
  <Notes>41</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42</vt:i4>
      </vt:variant>
    </vt:vector>
  </HeadingPairs>
  <TitlesOfParts>
    <vt:vector size="51" baseType="lpstr">
      <vt:lpstr>Aptos</vt:lpstr>
      <vt:lpstr>Arial</vt:lpstr>
      <vt:lpstr>Calibri</vt:lpstr>
      <vt:lpstr>Calibri Light</vt:lpstr>
      <vt:lpstr>Segoe Sans</vt:lpstr>
      <vt:lpstr>Segoe UI</vt:lpstr>
      <vt:lpstr>Symbol</vt:lpstr>
      <vt:lpstr>Tenorite</vt:lpstr>
      <vt:lpstr>Office Theme</vt:lpstr>
      <vt:lpstr>Slide 1 Phase 17 Lesson 4 Explicit teaching tch says /ch/</vt:lpstr>
      <vt:lpstr>Slide 2 Review You do</vt:lpstr>
      <vt:lpstr>Slide 3 Review You do</vt:lpstr>
      <vt:lpstr>Slide 4 Review You do</vt:lpstr>
      <vt:lpstr>Slide 5 Review You do</vt:lpstr>
      <vt:lpstr>Slide 6 Review You do</vt:lpstr>
      <vt:lpstr>Slide 7 Review You do</vt:lpstr>
      <vt:lpstr>Slide 8 Review You do</vt:lpstr>
      <vt:lpstr>Slide 9 Review You do</vt:lpstr>
      <vt:lpstr>Slide 10 Review You do</vt:lpstr>
      <vt:lpstr>Slide 11 Review You do</vt:lpstr>
      <vt:lpstr>Slide 12 Review You do</vt:lpstr>
      <vt:lpstr>Slide 13 Review You do</vt:lpstr>
      <vt:lpstr>Slide 14 Review You do</vt:lpstr>
      <vt:lpstr>Slide 15 End of review</vt:lpstr>
      <vt:lpstr>Slide 16 Learning intention and success criteria</vt:lpstr>
      <vt:lpstr>Slide 17 I do</vt:lpstr>
      <vt:lpstr>Slide 18 I do</vt:lpstr>
      <vt:lpstr>Slide 19 I do</vt:lpstr>
      <vt:lpstr>Slide 20 I do </vt:lpstr>
      <vt:lpstr>Slide 21 I do</vt:lpstr>
      <vt:lpstr>Slide 22 I do</vt:lpstr>
      <vt:lpstr>Slide 23 We do </vt:lpstr>
      <vt:lpstr>Slide 24 We do</vt:lpstr>
      <vt:lpstr>Slide 25 We do</vt:lpstr>
      <vt:lpstr>Slide 26 We do</vt:lpstr>
      <vt:lpstr>Slide 27 I do</vt:lpstr>
      <vt:lpstr>Slide 28 I do</vt:lpstr>
      <vt:lpstr>Slide 29 I do </vt:lpstr>
      <vt:lpstr>Slide 30 We do</vt:lpstr>
      <vt:lpstr>Slide 31 We do </vt:lpstr>
      <vt:lpstr>Slide 32 We do </vt:lpstr>
      <vt:lpstr>Slide 33 I do </vt:lpstr>
      <vt:lpstr>Slide 34 We do </vt:lpstr>
      <vt:lpstr>Slide 35 I do </vt:lpstr>
      <vt:lpstr>Slide 36 We do</vt:lpstr>
      <vt:lpstr>Slide 37 I do </vt:lpstr>
      <vt:lpstr>Slide 38 We do </vt:lpstr>
      <vt:lpstr>Slide 39 Check for understanding</vt:lpstr>
      <vt:lpstr>Slide 40 Check for understanding </vt:lpstr>
      <vt:lpstr>Slide 41 You do</vt:lpstr>
      <vt:lpstr>Slide 42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2025-11-30T22:26:25Z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